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6"/>
  </p:notesMasterIdLst>
  <p:sldIdLst>
    <p:sldId id="256" r:id="rId2"/>
    <p:sldId id="316" r:id="rId3"/>
    <p:sldId id="321" r:id="rId4"/>
    <p:sldId id="317" r:id="rId5"/>
    <p:sldId id="324" r:id="rId6"/>
    <p:sldId id="318" r:id="rId7"/>
    <p:sldId id="325" r:id="rId8"/>
    <p:sldId id="319" r:id="rId9"/>
    <p:sldId id="320" r:id="rId10"/>
    <p:sldId id="326" r:id="rId11"/>
    <p:sldId id="298" r:id="rId12"/>
    <p:sldId id="299" r:id="rId13"/>
    <p:sldId id="300" r:id="rId14"/>
    <p:sldId id="301" r:id="rId15"/>
    <p:sldId id="274" r:id="rId16"/>
    <p:sldId id="273" r:id="rId17"/>
    <p:sldId id="257" r:id="rId18"/>
    <p:sldId id="258" r:id="rId19"/>
    <p:sldId id="291" r:id="rId20"/>
    <p:sldId id="290" r:id="rId21"/>
    <p:sldId id="259" r:id="rId22"/>
    <p:sldId id="302" r:id="rId23"/>
    <p:sldId id="328" r:id="rId24"/>
    <p:sldId id="260" r:id="rId25"/>
    <p:sldId id="327" r:id="rId26"/>
    <p:sldId id="292" r:id="rId27"/>
    <p:sldId id="335" r:id="rId28"/>
    <p:sldId id="277" r:id="rId29"/>
    <p:sldId id="278" r:id="rId30"/>
    <p:sldId id="275" r:id="rId31"/>
    <p:sldId id="280" r:id="rId32"/>
    <p:sldId id="279" r:id="rId33"/>
    <p:sldId id="281" r:id="rId34"/>
    <p:sldId id="286" r:id="rId35"/>
    <p:sldId id="287" r:id="rId36"/>
    <p:sldId id="329" r:id="rId37"/>
    <p:sldId id="330" r:id="rId38"/>
    <p:sldId id="289" r:id="rId39"/>
    <p:sldId id="303" r:id="rId40"/>
    <p:sldId id="305" r:id="rId41"/>
    <p:sldId id="307" r:id="rId42"/>
    <p:sldId id="306" r:id="rId43"/>
    <p:sldId id="304" r:id="rId44"/>
    <p:sldId id="283" r:id="rId45"/>
    <p:sldId id="284" r:id="rId46"/>
    <p:sldId id="285" r:id="rId47"/>
    <p:sldId id="282" r:id="rId48"/>
    <p:sldId id="261" r:id="rId49"/>
    <p:sldId id="293" r:id="rId50"/>
    <p:sldId id="310" r:id="rId51"/>
    <p:sldId id="331" r:id="rId52"/>
    <p:sldId id="262" r:id="rId53"/>
    <p:sldId id="311" r:id="rId54"/>
    <p:sldId id="334" r:id="rId55"/>
    <p:sldId id="354" r:id="rId56"/>
    <p:sldId id="263" r:id="rId57"/>
    <p:sldId id="355" r:id="rId58"/>
    <p:sldId id="340" r:id="rId59"/>
    <p:sldId id="264" r:id="rId60"/>
    <p:sldId id="336" r:id="rId61"/>
    <p:sldId id="337" r:id="rId62"/>
    <p:sldId id="338" r:id="rId63"/>
    <p:sldId id="339" r:id="rId64"/>
    <p:sldId id="266" r:id="rId65"/>
    <p:sldId id="269" r:id="rId66"/>
    <p:sldId id="271" r:id="rId67"/>
    <p:sldId id="341" r:id="rId68"/>
    <p:sldId id="268" r:id="rId69"/>
    <p:sldId id="342" r:id="rId70"/>
    <p:sldId id="343" r:id="rId71"/>
    <p:sldId id="309" r:id="rId72"/>
    <p:sldId id="272" r:id="rId73"/>
    <p:sldId id="308" r:id="rId74"/>
    <p:sldId id="295" r:id="rId75"/>
    <p:sldId id="296" r:id="rId76"/>
    <p:sldId id="270" r:id="rId77"/>
    <p:sldId id="312" r:id="rId78"/>
    <p:sldId id="313" r:id="rId79"/>
    <p:sldId id="314" r:id="rId80"/>
    <p:sldId id="315" r:id="rId81"/>
    <p:sldId id="344" r:id="rId82"/>
    <p:sldId id="345" r:id="rId83"/>
    <p:sldId id="346" r:id="rId84"/>
    <p:sldId id="347" r:id="rId85"/>
    <p:sldId id="265" r:id="rId86"/>
    <p:sldId id="267" r:id="rId87"/>
    <p:sldId id="348" r:id="rId88"/>
    <p:sldId id="349" r:id="rId89"/>
    <p:sldId id="350" r:id="rId90"/>
    <p:sldId id="351" r:id="rId91"/>
    <p:sldId id="352" r:id="rId92"/>
    <p:sldId id="353" r:id="rId93"/>
    <p:sldId id="332" r:id="rId94"/>
    <p:sldId id="333" r:id="rId95"/>
  </p:sldIdLst>
  <p:sldSz cx="9144000" cy="6858000" type="screen4x3"/>
  <p:notesSz cx="6842125" cy="912812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FF00FF"/>
    <a:srgbClr val="00CC99"/>
    <a:srgbClr val="CC00FF"/>
    <a:srgbClr val="FF0000"/>
    <a:srgbClr val="CCCCCC"/>
    <a:srgbClr val="FFFFFF"/>
    <a:srgbClr val="DDDDDD"/>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3" autoAdjust="0"/>
    <p:restoredTop sz="96529" autoAdjust="0"/>
  </p:normalViewPr>
  <p:slideViewPr>
    <p:cSldViewPr snapToGrid="0">
      <p:cViewPr>
        <p:scale>
          <a:sx n="100" d="100"/>
          <a:sy n="100" d="100"/>
        </p:scale>
        <p:origin x="1476" y="10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DA6AB0-E0D9-4AE5-9FDE-5C4C132A00B5}"/>
              </a:ext>
            </a:extLst>
          </p:cNvPr>
          <p:cNvSpPr>
            <a:spLocks noGrp="1"/>
          </p:cNvSpPr>
          <p:nvPr>
            <p:ph type="hdr" sz="quarter"/>
          </p:nvPr>
        </p:nvSpPr>
        <p:spPr>
          <a:xfrm>
            <a:off x="0" y="0"/>
            <a:ext cx="296545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3794D0D0-4395-40F9-9318-0F20A41724EC}"/>
              </a:ext>
            </a:extLst>
          </p:cNvPr>
          <p:cNvSpPr>
            <a:spLocks noGrp="1"/>
          </p:cNvSpPr>
          <p:nvPr>
            <p:ph type="dt" idx="1"/>
          </p:nvPr>
        </p:nvSpPr>
        <p:spPr>
          <a:xfrm>
            <a:off x="3875088" y="0"/>
            <a:ext cx="2965450" cy="457200"/>
          </a:xfrm>
          <a:prstGeom prst="rect">
            <a:avLst/>
          </a:prstGeom>
        </p:spPr>
        <p:txBody>
          <a:bodyPr vert="horz" lIns="91440" tIns="45720" rIns="91440" bIns="45720" rtlCol="0"/>
          <a:lstStyle>
            <a:lvl1pPr algn="r">
              <a:defRPr sz="1200"/>
            </a:lvl1pPr>
          </a:lstStyle>
          <a:p>
            <a:pPr>
              <a:defRPr/>
            </a:pPr>
            <a:fld id="{C7B2BA1E-1733-4F22-AC1D-60F029DE6246}" type="datetimeFigureOut">
              <a:rPr lang="en-US"/>
              <a:pPr>
                <a:defRPr/>
              </a:pPr>
              <a:t>10/20/2021</a:t>
            </a:fld>
            <a:endParaRPr lang="en-US"/>
          </a:p>
        </p:txBody>
      </p:sp>
      <p:sp>
        <p:nvSpPr>
          <p:cNvPr id="4" name="Slide Image Placeholder 3">
            <a:extLst>
              <a:ext uri="{FF2B5EF4-FFF2-40B4-BE49-F238E27FC236}">
                <a16:creationId xmlns:a16="http://schemas.microsoft.com/office/drawing/2014/main" id="{05120635-65E4-4B90-BE01-D3DBAD00B319}"/>
              </a:ext>
            </a:extLst>
          </p:cNvPr>
          <p:cNvSpPr>
            <a:spLocks noGrp="1" noRot="1" noChangeAspect="1"/>
          </p:cNvSpPr>
          <p:nvPr>
            <p:ph type="sldImg" idx="2"/>
          </p:nvPr>
        </p:nvSpPr>
        <p:spPr>
          <a:xfrm>
            <a:off x="1138238" y="684213"/>
            <a:ext cx="4565650" cy="342423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89327F5-21EE-4D33-AE5E-D96B511F525D}"/>
              </a:ext>
            </a:extLst>
          </p:cNvPr>
          <p:cNvSpPr>
            <a:spLocks noGrp="1"/>
          </p:cNvSpPr>
          <p:nvPr>
            <p:ph type="body" sz="quarter" idx="3"/>
          </p:nvPr>
        </p:nvSpPr>
        <p:spPr>
          <a:xfrm>
            <a:off x="684213" y="4335463"/>
            <a:ext cx="5473700" cy="41084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7C094A9-0914-4E4E-866B-DB46A15BBED1}"/>
              </a:ext>
            </a:extLst>
          </p:cNvPr>
          <p:cNvSpPr>
            <a:spLocks noGrp="1"/>
          </p:cNvSpPr>
          <p:nvPr>
            <p:ph type="ftr" sz="quarter" idx="4"/>
          </p:nvPr>
        </p:nvSpPr>
        <p:spPr>
          <a:xfrm>
            <a:off x="0" y="8670925"/>
            <a:ext cx="2965450" cy="455613"/>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9467E746-B164-48D0-AC58-1D7E537CFC9E}"/>
              </a:ext>
            </a:extLst>
          </p:cNvPr>
          <p:cNvSpPr>
            <a:spLocks noGrp="1"/>
          </p:cNvSpPr>
          <p:nvPr>
            <p:ph type="sldNum" sz="quarter" idx="5"/>
          </p:nvPr>
        </p:nvSpPr>
        <p:spPr>
          <a:xfrm>
            <a:off x="3875088" y="8670925"/>
            <a:ext cx="2965450" cy="4556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4479402-8ED7-4718-94DF-7FC65B558EA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EEE3C59-C2A2-4FF5-B75E-2C78E05D6B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FACD50A-1216-4FA3-B2A0-2C49D72285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D71D03BA-9360-457F-8792-3135A9B432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E0796CA-0F1D-4D18-979F-9E289CBDE596}" type="slidenum">
              <a:rPr lang="en-US" altLang="en-US" sz="1200"/>
              <a:pPr/>
              <a:t>28</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872B549-9710-4D2F-85A8-A0D7442CAA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C1ECA31-7BDB-462C-915E-B2E6B70ECF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7F5C5F39-1FB5-43DB-9941-C2AF7AD873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5D8D40-29F5-4CA2-A64F-D7502E8991CA}" type="slidenum">
              <a:rPr lang="en-US" altLang="en-US" sz="1200"/>
              <a:pPr/>
              <a:t>37</a:t>
            </a:fld>
            <a:endParaRPr lang="en-US" altLang="en-US" sz="1200"/>
          </a:p>
        </p:txBody>
      </p:sp>
    </p:spTree>
    <p:extLst>
      <p:ext uri="{BB962C8B-B14F-4D97-AF65-F5344CB8AC3E}">
        <p14:creationId xmlns:p14="http://schemas.microsoft.com/office/powerpoint/2010/main" val="1222928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75C3C14-9E85-4EEC-8D4A-EDB0A49B83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44497449-02BC-4B1E-9852-19FF6B646C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F9D0C57B-A7D7-44D0-BF2D-A26C6909D1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C08802B-2A8E-4254-A68C-C13A6D51CE47}" type="slidenum">
              <a:rPr lang="en-US" altLang="en-US" sz="1200"/>
              <a:pPr/>
              <a:t>44</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1E5247E1-613D-4019-B5C4-18FA75EE9B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57A0A93-6371-4A07-8B5E-05C51B5DAE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048D3AB4-24A1-42BB-93E0-CCD51AF81A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15CEB31-5C11-479D-8A54-DB94CD5385B8}" type="slidenum">
              <a:rPr lang="en-US" altLang="en-US" sz="1200"/>
              <a:pPr/>
              <a:t>45</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793CAD2F-4ADE-4F26-9B13-8099217F47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6D2A57A-0369-4589-8C45-4E88C3AE9B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6C870682-CF54-4096-8D76-2DCC57D283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1BC6ED-32C2-47DF-AB8C-DD281C47B9F0}" type="slidenum">
              <a:rPr lang="en-US" altLang="en-US" sz="1200"/>
              <a:pPr/>
              <a:t>46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79402-8ED7-4718-94DF-7FC65B558EAD}" type="slidenum">
              <a:rPr lang="en-US" altLang="en-US" smtClean="0"/>
              <a:pPr/>
              <a:t>49</a:t>
            </a:fld>
            <a:endParaRPr lang="en-US" altLang="en-US"/>
          </a:p>
        </p:txBody>
      </p:sp>
    </p:spTree>
    <p:extLst>
      <p:ext uri="{BB962C8B-B14F-4D97-AF65-F5344CB8AC3E}">
        <p14:creationId xmlns:p14="http://schemas.microsoft.com/office/powerpoint/2010/main" val="57070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C4B9-1B86-4F0C-AD92-4303C09E84D2}" type="slidenum">
              <a:rPr lang="en-US" smtClean="0"/>
              <a:pPr/>
              <a:t>82</a:t>
            </a:fld>
            <a:endParaRPr lang="en-US"/>
          </a:p>
        </p:txBody>
      </p:sp>
    </p:spTree>
    <p:extLst>
      <p:ext uri="{BB962C8B-B14F-4D97-AF65-F5344CB8AC3E}">
        <p14:creationId xmlns:p14="http://schemas.microsoft.com/office/powerpoint/2010/main" val="2098766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C4B9-1B86-4F0C-AD92-4303C09E84D2}" type="slidenum">
              <a:rPr lang="en-US" smtClean="0"/>
              <a:pPr/>
              <a:t>83</a:t>
            </a:fld>
            <a:endParaRPr lang="en-US"/>
          </a:p>
        </p:txBody>
      </p:sp>
    </p:spTree>
    <p:extLst>
      <p:ext uri="{BB962C8B-B14F-4D97-AF65-F5344CB8AC3E}">
        <p14:creationId xmlns:p14="http://schemas.microsoft.com/office/powerpoint/2010/main" val="3616405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C4B9-1B86-4F0C-AD92-4303C09E84D2}" type="slidenum">
              <a:rPr lang="en-US" smtClean="0"/>
              <a:pPr/>
              <a:t>84</a:t>
            </a:fld>
            <a:endParaRPr lang="en-US"/>
          </a:p>
        </p:txBody>
      </p:sp>
    </p:spTree>
    <p:extLst>
      <p:ext uri="{BB962C8B-B14F-4D97-AF65-F5344CB8AC3E}">
        <p14:creationId xmlns:p14="http://schemas.microsoft.com/office/powerpoint/2010/main" val="405873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C4B9-1B86-4F0C-AD92-4303C09E84D2}" type="slidenum">
              <a:rPr lang="en-US" smtClean="0"/>
              <a:pPr/>
              <a:t>85</a:t>
            </a:fld>
            <a:endParaRPr lang="en-US"/>
          </a:p>
        </p:txBody>
      </p:sp>
    </p:spTree>
    <p:extLst>
      <p:ext uri="{BB962C8B-B14F-4D97-AF65-F5344CB8AC3E}">
        <p14:creationId xmlns:p14="http://schemas.microsoft.com/office/powerpoint/2010/main" val="3794412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C4B9-1B86-4F0C-AD92-4303C09E84D2}" type="slidenum">
              <a:rPr lang="en-US" smtClean="0"/>
              <a:pPr/>
              <a:t>86</a:t>
            </a:fld>
            <a:endParaRPr lang="en-US"/>
          </a:p>
        </p:txBody>
      </p:sp>
    </p:spTree>
    <p:extLst>
      <p:ext uri="{BB962C8B-B14F-4D97-AF65-F5344CB8AC3E}">
        <p14:creationId xmlns:p14="http://schemas.microsoft.com/office/powerpoint/2010/main" val="428402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503D3A6-CCBC-45A1-BC95-1A0C0CCCBF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AF12201-CE7F-4A2C-868D-D75AC3B660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FEF67910-B9F7-44FA-A758-00A868DE86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9174D3-1A45-49A9-8989-75983010932C}" type="slidenum">
              <a:rPr lang="en-US" altLang="en-US" sz="1200"/>
              <a:pPr/>
              <a:t>29</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C4B9-1B86-4F0C-AD92-4303C09E84D2}" type="slidenum">
              <a:rPr lang="en-US" smtClean="0"/>
              <a:pPr/>
              <a:t>87</a:t>
            </a:fld>
            <a:endParaRPr lang="en-US"/>
          </a:p>
        </p:txBody>
      </p:sp>
    </p:spTree>
    <p:extLst>
      <p:ext uri="{BB962C8B-B14F-4D97-AF65-F5344CB8AC3E}">
        <p14:creationId xmlns:p14="http://schemas.microsoft.com/office/powerpoint/2010/main" val="3684392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C4B9-1B86-4F0C-AD92-4303C09E84D2}" type="slidenum">
              <a:rPr lang="en-US" smtClean="0"/>
              <a:pPr/>
              <a:t>89</a:t>
            </a:fld>
            <a:endParaRPr lang="en-US"/>
          </a:p>
        </p:txBody>
      </p:sp>
    </p:spTree>
    <p:extLst>
      <p:ext uri="{BB962C8B-B14F-4D97-AF65-F5344CB8AC3E}">
        <p14:creationId xmlns:p14="http://schemas.microsoft.com/office/powerpoint/2010/main" val="158517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79402-8ED7-4718-94DF-7FC65B558EAD}" type="slidenum">
              <a:rPr lang="en-US" altLang="en-US" smtClean="0"/>
              <a:pPr/>
              <a:t>91</a:t>
            </a:fld>
            <a:endParaRPr lang="en-US" altLang="en-US"/>
          </a:p>
        </p:txBody>
      </p:sp>
    </p:spTree>
    <p:extLst>
      <p:ext uri="{BB962C8B-B14F-4D97-AF65-F5344CB8AC3E}">
        <p14:creationId xmlns:p14="http://schemas.microsoft.com/office/powerpoint/2010/main" val="88176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611B9843-9C16-4D76-9EAE-4734C89AD6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DED3CF06-E54E-430D-A6DC-B1AAD77292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BDB571C6-3CB6-4B7B-8ADB-D44C6DEA3B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BBC404-1440-4367-A0A9-A5BAD53033EC}" type="slidenum">
              <a:rPr lang="en-US" altLang="en-US" sz="1200"/>
              <a:pPr/>
              <a:t>30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04052698-2B92-459B-9CC0-7B52BCE5D8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5FFAC515-7C23-4527-9AE6-A5FDC02B6E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CF481233-17FD-49EB-9B52-BE10882B3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D0A6B5-F772-40EB-8E98-A6AF2653A407}" type="slidenum">
              <a:rPr lang="en-US" altLang="en-US" sz="1200"/>
              <a:pPr/>
              <a:t>31</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138C7CD-9600-4DEE-A842-CD2551A31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26B1BBA3-942B-4E7D-A4CA-0972EF3832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4820" name="Slide Number Placeholder 3">
            <a:extLst>
              <a:ext uri="{FF2B5EF4-FFF2-40B4-BE49-F238E27FC236}">
                <a16:creationId xmlns:a16="http://schemas.microsoft.com/office/drawing/2014/main" id="{2BAAC92D-337D-4AFF-BBF3-687A7B3423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C0EF5E1-0467-48A3-986F-82B14251D8CF}" type="slidenum">
              <a:rPr lang="en-US" altLang="en-US" sz="1200"/>
              <a:pPr/>
              <a:t>32</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D45921C-56C4-446D-9B80-7FC76E2151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9601EA6-61B6-447B-92D5-38157479E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A34047A2-676B-44B1-80FE-0A06BFD920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D48715-F428-4AB6-A245-F366F5BD047C}" type="slidenum">
              <a:rPr lang="en-US" altLang="en-US" sz="1200"/>
              <a:pPr/>
              <a:t>33</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AD12271-47D6-4F08-BAA8-164C8DF71C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1C05EB3-CA06-4B7B-AE7D-3F2C837553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CF03723D-9CE1-4739-B86F-C6E26C9D0B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67AEA2F-F07A-4A1E-AE8C-FADD7A4CC719}" type="slidenum">
              <a:rPr lang="en-US" altLang="en-US" sz="1200"/>
              <a:pPr/>
              <a:t>34</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872B549-9710-4D2F-85A8-A0D7442CAA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C1ECA31-7BDB-462C-915E-B2E6B70ECF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7F5C5F39-1FB5-43DB-9941-C2AF7AD873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5D8D40-29F5-4CA2-A64F-D7502E8991CA}" type="slidenum">
              <a:rPr lang="en-US" altLang="en-US" sz="1200"/>
              <a:pPr/>
              <a:t>35</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872B549-9710-4D2F-85A8-A0D7442CAA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C1ECA31-7BDB-462C-915E-B2E6B70ECF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7F5C5F39-1FB5-43DB-9941-C2AF7AD873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5D8D40-29F5-4CA2-A64F-D7502E8991CA}" type="slidenum">
              <a:rPr lang="en-US" altLang="en-US" sz="1200"/>
              <a:pPr/>
              <a:t>36</a:t>
            </a:fld>
            <a:endParaRPr lang="en-US" altLang="en-US" sz="1200"/>
          </a:p>
        </p:txBody>
      </p:sp>
    </p:spTree>
    <p:extLst>
      <p:ext uri="{BB962C8B-B14F-4D97-AF65-F5344CB8AC3E}">
        <p14:creationId xmlns:p14="http://schemas.microsoft.com/office/powerpoint/2010/main" val="335004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D63075-B5B4-4E61-B929-55FA192489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3C5591-B451-4EF8-BDB4-C86F46DBB3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F9AC84-CA0A-4869-8BAA-2A5170365FF1}"/>
              </a:ext>
            </a:extLst>
          </p:cNvPr>
          <p:cNvSpPr>
            <a:spLocks noGrp="1" noChangeArrowheads="1"/>
          </p:cNvSpPr>
          <p:nvPr>
            <p:ph type="sldNum" sz="quarter" idx="12"/>
          </p:nvPr>
        </p:nvSpPr>
        <p:spPr>
          <a:ln/>
        </p:spPr>
        <p:txBody>
          <a:bodyPr/>
          <a:lstStyle>
            <a:lvl1pPr>
              <a:defRPr/>
            </a:lvl1pPr>
          </a:lstStyle>
          <a:p>
            <a:fld id="{0D4653AE-642C-4F65-843E-098C775031A4}" type="slidenum">
              <a:rPr lang="en-US" altLang="en-US"/>
              <a:pPr/>
              <a:t>‹#›</a:t>
            </a:fld>
            <a:endParaRPr lang="en-US" altLang="en-US"/>
          </a:p>
        </p:txBody>
      </p:sp>
    </p:spTree>
    <p:extLst>
      <p:ext uri="{BB962C8B-B14F-4D97-AF65-F5344CB8AC3E}">
        <p14:creationId xmlns:p14="http://schemas.microsoft.com/office/powerpoint/2010/main" val="205825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007203-5F4B-40F9-A4AF-DC322B6C1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7C9A8D-269C-4C7B-A4D8-8A74F5B8B7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01636D-BED4-4BA0-9F48-DF83F27767FD}"/>
              </a:ext>
            </a:extLst>
          </p:cNvPr>
          <p:cNvSpPr>
            <a:spLocks noGrp="1" noChangeArrowheads="1"/>
          </p:cNvSpPr>
          <p:nvPr>
            <p:ph type="sldNum" sz="quarter" idx="12"/>
          </p:nvPr>
        </p:nvSpPr>
        <p:spPr>
          <a:ln/>
        </p:spPr>
        <p:txBody>
          <a:bodyPr/>
          <a:lstStyle>
            <a:lvl1pPr>
              <a:defRPr/>
            </a:lvl1pPr>
          </a:lstStyle>
          <a:p>
            <a:fld id="{57A443BE-B98B-48B0-8B8E-997513D7A416}" type="slidenum">
              <a:rPr lang="en-US" altLang="en-US"/>
              <a:pPr/>
              <a:t>‹#›</a:t>
            </a:fld>
            <a:endParaRPr lang="en-US" altLang="en-US"/>
          </a:p>
        </p:txBody>
      </p:sp>
    </p:spTree>
    <p:extLst>
      <p:ext uri="{BB962C8B-B14F-4D97-AF65-F5344CB8AC3E}">
        <p14:creationId xmlns:p14="http://schemas.microsoft.com/office/powerpoint/2010/main" val="576684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B4605B-323C-432B-87E5-DEB5E33DDE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D0632E-F1F9-4ADC-85B7-40316A6E6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36C48C-3AF0-4761-8DFC-2D0E92C8D9AE}"/>
              </a:ext>
            </a:extLst>
          </p:cNvPr>
          <p:cNvSpPr>
            <a:spLocks noGrp="1" noChangeArrowheads="1"/>
          </p:cNvSpPr>
          <p:nvPr>
            <p:ph type="sldNum" sz="quarter" idx="12"/>
          </p:nvPr>
        </p:nvSpPr>
        <p:spPr>
          <a:ln/>
        </p:spPr>
        <p:txBody>
          <a:bodyPr/>
          <a:lstStyle>
            <a:lvl1pPr>
              <a:defRPr/>
            </a:lvl1pPr>
          </a:lstStyle>
          <a:p>
            <a:fld id="{3A73F83C-ECAE-4FFB-AB8C-FFA0BCE4EAAD}" type="slidenum">
              <a:rPr lang="en-US" altLang="en-US"/>
              <a:pPr/>
              <a:t>‹#›</a:t>
            </a:fld>
            <a:endParaRPr lang="en-US" altLang="en-US"/>
          </a:p>
        </p:txBody>
      </p:sp>
    </p:spTree>
    <p:extLst>
      <p:ext uri="{BB962C8B-B14F-4D97-AF65-F5344CB8AC3E}">
        <p14:creationId xmlns:p14="http://schemas.microsoft.com/office/powerpoint/2010/main" val="3623142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BC88EA-7702-43D2-B14F-B9C81C0A64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09B843-2DB8-40BB-8EAD-CFE5919933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F9D618-6BC0-4561-B96D-9ACE8B8906A8}"/>
              </a:ext>
            </a:extLst>
          </p:cNvPr>
          <p:cNvSpPr>
            <a:spLocks noGrp="1" noChangeArrowheads="1"/>
          </p:cNvSpPr>
          <p:nvPr>
            <p:ph type="sldNum" sz="quarter" idx="12"/>
          </p:nvPr>
        </p:nvSpPr>
        <p:spPr>
          <a:ln/>
        </p:spPr>
        <p:txBody>
          <a:bodyPr/>
          <a:lstStyle>
            <a:lvl1pPr>
              <a:defRPr/>
            </a:lvl1pPr>
          </a:lstStyle>
          <a:p>
            <a:fld id="{EC174614-DC11-4A65-8CBC-0A4346BE0EA5}" type="slidenum">
              <a:rPr lang="en-US" altLang="en-US"/>
              <a:pPr/>
              <a:t>‹#›</a:t>
            </a:fld>
            <a:endParaRPr lang="en-US" altLang="en-US"/>
          </a:p>
        </p:txBody>
      </p:sp>
    </p:spTree>
    <p:extLst>
      <p:ext uri="{BB962C8B-B14F-4D97-AF65-F5344CB8AC3E}">
        <p14:creationId xmlns:p14="http://schemas.microsoft.com/office/powerpoint/2010/main" val="281441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A6DD46-5428-4435-AE24-EDCC923D50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AF35CA-F90A-4E29-88B0-56CFBEF43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72101B-6D13-4766-8CD0-262D484EA10E}"/>
              </a:ext>
            </a:extLst>
          </p:cNvPr>
          <p:cNvSpPr>
            <a:spLocks noGrp="1" noChangeArrowheads="1"/>
          </p:cNvSpPr>
          <p:nvPr>
            <p:ph type="sldNum" sz="quarter" idx="12"/>
          </p:nvPr>
        </p:nvSpPr>
        <p:spPr>
          <a:ln/>
        </p:spPr>
        <p:txBody>
          <a:bodyPr/>
          <a:lstStyle>
            <a:lvl1pPr>
              <a:defRPr/>
            </a:lvl1pPr>
          </a:lstStyle>
          <a:p>
            <a:fld id="{D1FBA470-205E-4582-ADDD-58B404A41C1D}" type="slidenum">
              <a:rPr lang="en-US" altLang="en-US"/>
              <a:pPr/>
              <a:t>‹#›</a:t>
            </a:fld>
            <a:endParaRPr lang="en-US" altLang="en-US"/>
          </a:p>
        </p:txBody>
      </p:sp>
    </p:spTree>
    <p:extLst>
      <p:ext uri="{BB962C8B-B14F-4D97-AF65-F5344CB8AC3E}">
        <p14:creationId xmlns:p14="http://schemas.microsoft.com/office/powerpoint/2010/main" val="412113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5B9125-AEA9-4D92-8773-E9418009E2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96D33A-B0A4-4F03-8A86-E29CCC4C40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05859C-5837-4E73-BC1A-D2441D1D55E6}"/>
              </a:ext>
            </a:extLst>
          </p:cNvPr>
          <p:cNvSpPr>
            <a:spLocks noGrp="1" noChangeArrowheads="1"/>
          </p:cNvSpPr>
          <p:nvPr>
            <p:ph type="sldNum" sz="quarter" idx="12"/>
          </p:nvPr>
        </p:nvSpPr>
        <p:spPr>
          <a:ln/>
        </p:spPr>
        <p:txBody>
          <a:bodyPr/>
          <a:lstStyle>
            <a:lvl1pPr>
              <a:defRPr/>
            </a:lvl1pPr>
          </a:lstStyle>
          <a:p>
            <a:fld id="{C10C2C0D-D0B1-4584-8F3F-74C692D71C25}" type="slidenum">
              <a:rPr lang="en-US" altLang="en-US"/>
              <a:pPr/>
              <a:t>‹#›</a:t>
            </a:fld>
            <a:endParaRPr lang="en-US" altLang="en-US"/>
          </a:p>
        </p:txBody>
      </p:sp>
    </p:spTree>
    <p:extLst>
      <p:ext uri="{BB962C8B-B14F-4D97-AF65-F5344CB8AC3E}">
        <p14:creationId xmlns:p14="http://schemas.microsoft.com/office/powerpoint/2010/main" val="215354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D439B0-06B9-470F-AE09-935685F91F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9AF089-8293-4AB2-AC2E-FBDA8707B3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3894169-A2F6-4A7A-B45C-E1C54CAADE27}"/>
              </a:ext>
            </a:extLst>
          </p:cNvPr>
          <p:cNvSpPr>
            <a:spLocks noGrp="1" noChangeArrowheads="1"/>
          </p:cNvSpPr>
          <p:nvPr>
            <p:ph type="sldNum" sz="quarter" idx="12"/>
          </p:nvPr>
        </p:nvSpPr>
        <p:spPr>
          <a:ln/>
        </p:spPr>
        <p:txBody>
          <a:bodyPr/>
          <a:lstStyle>
            <a:lvl1pPr>
              <a:defRPr/>
            </a:lvl1pPr>
          </a:lstStyle>
          <a:p>
            <a:fld id="{08AF9771-261B-4975-97D7-503C4327EE1E}" type="slidenum">
              <a:rPr lang="en-US" altLang="en-US"/>
              <a:pPr/>
              <a:t>‹#›</a:t>
            </a:fld>
            <a:endParaRPr lang="en-US" altLang="en-US"/>
          </a:p>
        </p:txBody>
      </p:sp>
    </p:spTree>
    <p:extLst>
      <p:ext uri="{BB962C8B-B14F-4D97-AF65-F5344CB8AC3E}">
        <p14:creationId xmlns:p14="http://schemas.microsoft.com/office/powerpoint/2010/main" val="182054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100C10-E22F-41BF-B1F3-5C2D876006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35F9F3-056B-42E2-8CCC-04DDDA3202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99403C-4712-4C70-9DAC-AD4595C93ACA}"/>
              </a:ext>
            </a:extLst>
          </p:cNvPr>
          <p:cNvSpPr>
            <a:spLocks noGrp="1" noChangeArrowheads="1"/>
          </p:cNvSpPr>
          <p:nvPr>
            <p:ph type="sldNum" sz="quarter" idx="12"/>
          </p:nvPr>
        </p:nvSpPr>
        <p:spPr>
          <a:ln/>
        </p:spPr>
        <p:txBody>
          <a:bodyPr/>
          <a:lstStyle>
            <a:lvl1pPr>
              <a:defRPr/>
            </a:lvl1pPr>
          </a:lstStyle>
          <a:p>
            <a:fld id="{EBDC633B-7219-4CD5-814D-65C32DBD4D92}" type="slidenum">
              <a:rPr lang="en-US" altLang="en-US"/>
              <a:pPr/>
              <a:t>‹#›</a:t>
            </a:fld>
            <a:endParaRPr lang="en-US" altLang="en-US"/>
          </a:p>
        </p:txBody>
      </p:sp>
    </p:spTree>
    <p:extLst>
      <p:ext uri="{BB962C8B-B14F-4D97-AF65-F5344CB8AC3E}">
        <p14:creationId xmlns:p14="http://schemas.microsoft.com/office/powerpoint/2010/main" val="42413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41BFD0-8FEC-49AB-BDE3-DD70D5FE176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33E0472-60ED-438D-B024-4D533746FF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1ED67A-26D0-4E05-8B1D-D256AAA5ED74}"/>
              </a:ext>
            </a:extLst>
          </p:cNvPr>
          <p:cNvSpPr>
            <a:spLocks noGrp="1" noChangeArrowheads="1"/>
          </p:cNvSpPr>
          <p:nvPr>
            <p:ph type="sldNum" sz="quarter" idx="12"/>
          </p:nvPr>
        </p:nvSpPr>
        <p:spPr>
          <a:ln/>
        </p:spPr>
        <p:txBody>
          <a:bodyPr/>
          <a:lstStyle>
            <a:lvl1pPr>
              <a:defRPr/>
            </a:lvl1pPr>
          </a:lstStyle>
          <a:p>
            <a:fld id="{86FA704E-79C5-4B9F-A8E0-056D3FB006BB}" type="slidenum">
              <a:rPr lang="en-US" altLang="en-US"/>
              <a:pPr/>
              <a:t>‹#›</a:t>
            </a:fld>
            <a:endParaRPr lang="en-US" altLang="en-US"/>
          </a:p>
        </p:txBody>
      </p:sp>
    </p:spTree>
    <p:extLst>
      <p:ext uri="{BB962C8B-B14F-4D97-AF65-F5344CB8AC3E}">
        <p14:creationId xmlns:p14="http://schemas.microsoft.com/office/powerpoint/2010/main" val="171480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470D78-441C-4D3A-8B14-1CC29C34AC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3A2788-426B-4F02-80C2-2C3069F82A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FD9495-99BF-4824-A4A8-BF3F5F6163AF}"/>
              </a:ext>
            </a:extLst>
          </p:cNvPr>
          <p:cNvSpPr>
            <a:spLocks noGrp="1" noChangeArrowheads="1"/>
          </p:cNvSpPr>
          <p:nvPr>
            <p:ph type="sldNum" sz="quarter" idx="12"/>
          </p:nvPr>
        </p:nvSpPr>
        <p:spPr>
          <a:ln/>
        </p:spPr>
        <p:txBody>
          <a:bodyPr/>
          <a:lstStyle>
            <a:lvl1pPr>
              <a:defRPr/>
            </a:lvl1pPr>
          </a:lstStyle>
          <a:p>
            <a:fld id="{88E4EDD6-EB9A-4189-B06F-CCBFF4891501}" type="slidenum">
              <a:rPr lang="en-US" altLang="en-US"/>
              <a:pPr/>
              <a:t>‹#›</a:t>
            </a:fld>
            <a:endParaRPr lang="en-US" altLang="en-US"/>
          </a:p>
        </p:txBody>
      </p:sp>
    </p:spTree>
    <p:extLst>
      <p:ext uri="{BB962C8B-B14F-4D97-AF65-F5344CB8AC3E}">
        <p14:creationId xmlns:p14="http://schemas.microsoft.com/office/powerpoint/2010/main" val="202708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0EF13A-72F1-4ABB-8AD1-1E444C9A88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95AFAC-2476-465A-972E-AD30577456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68A837-96E7-405D-825C-2434BB78981F}"/>
              </a:ext>
            </a:extLst>
          </p:cNvPr>
          <p:cNvSpPr>
            <a:spLocks noGrp="1" noChangeArrowheads="1"/>
          </p:cNvSpPr>
          <p:nvPr>
            <p:ph type="sldNum" sz="quarter" idx="12"/>
          </p:nvPr>
        </p:nvSpPr>
        <p:spPr>
          <a:ln/>
        </p:spPr>
        <p:txBody>
          <a:bodyPr/>
          <a:lstStyle>
            <a:lvl1pPr>
              <a:defRPr/>
            </a:lvl1pPr>
          </a:lstStyle>
          <a:p>
            <a:fld id="{F5C89DBA-45B9-45CD-9DED-0BB88061E580}" type="slidenum">
              <a:rPr lang="en-US" altLang="en-US"/>
              <a:pPr/>
              <a:t>‹#›</a:t>
            </a:fld>
            <a:endParaRPr lang="en-US" altLang="en-US"/>
          </a:p>
        </p:txBody>
      </p:sp>
    </p:spTree>
    <p:extLst>
      <p:ext uri="{BB962C8B-B14F-4D97-AF65-F5344CB8AC3E}">
        <p14:creationId xmlns:p14="http://schemas.microsoft.com/office/powerpoint/2010/main" val="1708336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EE56C4-022B-4384-B0AE-EF4B2E4DC6B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F58FA1-D1D6-4C1E-8B37-DF9E2DBC0A6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2B7F87B-6E3E-4B0C-8DCE-375DA9730E3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8537A7FD-04C8-44E8-89F7-A882A22CDA4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CA46A046-BE84-4B1C-8ADA-19183F4BE0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4F8FDE-BA1E-43B0-8639-7DCCDE6512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garethrees.org/2011/07/04/strandbeest/strandbeest.html" TargetMode="External"/><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5.jpeg"/><Relationship Id="rId5" Type="http://schemas.openxmlformats.org/officeDocument/2006/relationships/image" Target="../media/image18.emf"/><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37.emf"/></Relationships>
</file>

<file path=ppt/slides/_rels/slide6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62591E-6574-495A-AFAC-6C48CE8AD680}"/>
              </a:ext>
            </a:extLst>
          </p:cNvPr>
          <p:cNvSpPr>
            <a:spLocks noGrp="1" noChangeArrowheads="1"/>
          </p:cNvSpPr>
          <p:nvPr>
            <p:ph type="title"/>
          </p:nvPr>
        </p:nvSpPr>
        <p:spPr>
          <a:xfrm>
            <a:off x="228600" y="304800"/>
            <a:ext cx="8763000" cy="1143000"/>
          </a:xfrm>
        </p:spPr>
        <p:txBody>
          <a:bodyPr/>
          <a:lstStyle/>
          <a:p>
            <a:pPr>
              <a:defRPr/>
            </a:pPr>
            <a:r>
              <a:rPr lang="en-US" dirty="0">
                <a:solidFill>
                  <a:schemeClr val="tx1"/>
                </a:solidFill>
                <a:effectLst>
                  <a:outerShdw blurRad="38100" dist="38100" dir="2700000" algn="tl">
                    <a:srgbClr val="000000">
                      <a:alpha val="43137"/>
                    </a:srgbClr>
                  </a:outerShdw>
                </a:effectLst>
              </a:rPr>
              <a:t>Optimizing Search</a:t>
            </a:r>
            <a:br>
              <a:rPr lang="en-US" dirty="0">
                <a:solidFill>
                  <a:schemeClr val="tx1"/>
                </a:solidFill>
                <a:effectLst>
                  <a:outerShdw blurRad="38100" dist="38100" dir="2700000" algn="tl">
                    <a:srgbClr val="000000">
                      <a:alpha val="43137"/>
                    </a:srgbClr>
                  </a:outerShdw>
                </a:effectLst>
              </a:rPr>
            </a:br>
            <a:r>
              <a:rPr lang="en-US" sz="1600" dirty="0">
                <a:solidFill>
                  <a:schemeClr val="tx1"/>
                </a:solidFill>
              </a:rPr>
              <a:t>(Iterative Improvement Algorithms)</a:t>
            </a:r>
            <a:r>
              <a:rPr lang="en-US" sz="2800" dirty="0">
                <a:solidFill>
                  <a:schemeClr val="tx1"/>
                </a:solidFill>
              </a:rPr>
              <a:t> </a:t>
            </a:r>
            <a:br>
              <a:rPr lang="en-US" sz="2800" dirty="0">
                <a:solidFill>
                  <a:schemeClr val="tx1"/>
                </a:solidFill>
              </a:rPr>
            </a:br>
            <a:r>
              <a:rPr lang="en-US" sz="2400" dirty="0" err="1">
                <a:solidFill>
                  <a:schemeClr val="tx1"/>
                </a:solidFill>
              </a:rPr>
              <a:t>I.e</a:t>
            </a:r>
            <a:r>
              <a:rPr lang="en-US" sz="2400" dirty="0">
                <a:solidFill>
                  <a:schemeClr val="tx1"/>
                </a:solidFill>
              </a:rPr>
              <a:t> Hill climbing, Simulated Annealing, Genetic Algorithms</a:t>
            </a:r>
            <a:endParaRPr lang="en-US" sz="2800" dirty="0">
              <a:solidFill>
                <a:schemeClr val="tx1"/>
              </a:solidFill>
            </a:endParaRPr>
          </a:p>
        </p:txBody>
      </p:sp>
      <p:sp>
        <p:nvSpPr>
          <p:cNvPr id="16387" name="Text Box 3">
            <a:extLst>
              <a:ext uri="{FF2B5EF4-FFF2-40B4-BE49-F238E27FC236}">
                <a16:creationId xmlns:a16="http://schemas.microsoft.com/office/drawing/2014/main" id="{7F918E8F-7850-4C8F-9DDD-5CA9F21A9921}"/>
              </a:ext>
            </a:extLst>
          </p:cNvPr>
          <p:cNvSpPr txBox="1">
            <a:spLocks noChangeArrowheads="1"/>
          </p:cNvSpPr>
          <p:nvPr/>
        </p:nvSpPr>
        <p:spPr bwMode="auto">
          <a:xfrm>
            <a:off x="38746" y="1752600"/>
            <a:ext cx="8694549"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Optimizing search is different to the path finding search we have studied in many ways. </a:t>
            </a:r>
          </a:p>
          <a:p>
            <a:pPr>
              <a:spcBef>
                <a:spcPct val="0"/>
              </a:spcBef>
              <a:buFontTx/>
              <a:buNone/>
            </a:pPr>
            <a:endParaRPr lang="en-US" altLang="en-US" sz="2400" dirty="0"/>
          </a:p>
          <a:p>
            <a:pPr lvl="1">
              <a:spcBef>
                <a:spcPct val="0"/>
              </a:spcBef>
              <a:buFontTx/>
              <a:buChar char="•"/>
            </a:pPr>
            <a:r>
              <a:rPr lang="en-US" altLang="en-US" sz="2300" dirty="0"/>
              <a:t> The problems are ones for which exhaustive and heuristic search are NP-hard. </a:t>
            </a:r>
          </a:p>
          <a:p>
            <a:pPr lvl="1">
              <a:spcBef>
                <a:spcPct val="0"/>
              </a:spcBef>
              <a:buFontTx/>
              <a:buChar char="•"/>
            </a:pPr>
            <a:r>
              <a:rPr lang="en-US" altLang="en-US" sz="2300" dirty="0"/>
              <a:t> The path is not important (for that reason we typically don’t bother to keep a tree around) (thus we are CPU bound, not memory bound).</a:t>
            </a:r>
          </a:p>
          <a:p>
            <a:pPr lvl="1">
              <a:spcBef>
                <a:spcPct val="0"/>
              </a:spcBef>
              <a:buFontTx/>
              <a:buChar char="•"/>
            </a:pPr>
            <a:r>
              <a:rPr lang="en-US" altLang="en-US" sz="2300" dirty="0"/>
              <a:t> Every state is a “solution”.</a:t>
            </a:r>
          </a:p>
          <a:p>
            <a:pPr lvl="1">
              <a:spcBef>
                <a:spcPct val="0"/>
              </a:spcBef>
              <a:buFontTx/>
              <a:buChar char="•"/>
            </a:pPr>
            <a:r>
              <a:rPr lang="en-US" altLang="en-US" sz="2300" dirty="0"/>
              <a:t> The search space is can be continuous. </a:t>
            </a:r>
          </a:p>
          <a:p>
            <a:pPr lvl="1">
              <a:spcBef>
                <a:spcPct val="0"/>
              </a:spcBef>
              <a:buFontTx/>
              <a:buChar char="•"/>
            </a:pPr>
            <a:r>
              <a:rPr lang="en-US" altLang="en-US" sz="2300" dirty="0"/>
              <a:t> Usually, we abandon hope of finding the best solution, and settle for a very good solution.</a:t>
            </a:r>
          </a:p>
          <a:p>
            <a:pPr lvl="1">
              <a:spcBef>
                <a:spcPct val="0"/>
              </a:spcBef>
              <a:buFontTx/>
              <a:buChar char="•"/>
            </a:pPr>
            <a:r>
              <a:rPr lang="en-US" altLang="en-US" sz="2300" dirty="0"/>
              <a:t> The task is usually to find the minimum (or maximum) of a function. </a:t>
            </a:r>
          </a:p>
          <a:p>
            <a:pPr>
              <a:spcBef>
                <a:spcPct val="0"/>
              </a:spcBef>
            </a:pPr>
            <a:endParaRPr lang="en-US" altLang="en-US" sz="2400" dirty="0"/>
          </a:p>
        </p:txBody>
      </p:sp>
    </p:spTree>
    <p:extLst>
      <p:ext uri="{BB962C8B-B14F-4D97-AF65-F5344CB8AC3E}">
        <p14:creationId xmlns:p14="http://schemas.microsoft.com/office/powerpoint/2010/main" val="369604570"/>
      </p:ext>
    </p:extLst>
  </p:cSld>
  <p:clrMapOvr>
    <a:masterClrMapping/>
  </p:clrMapOvr>
  <mc:AlternateContent xmlns:mc="http://schemas.openxmlformats.org/markup-compatibility/2006" xmlns:p14="http://schemas.microsoft.com/office/powerpoint/2010/main">
    <mc:Choice Requires="p14">
      <p:transition spd="slow" p14:dur="2000" advTm="326"/>
    </mc:Choice>
    <mc:Fallback xmlns="">
      <p:transition spd="slow" advTm="32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ylinder 44">
            <a:extLst>
              <a:ext uri="{FF2B5EF4-FFF2-40B4-BE49-F238E27FC236}">
                <a16:creationId xmlns:a16="http://schemas.microsoft.com/office/drawing/2014/main" id="{58936143-E63A-4F92-BDEF-A6C14CE6B780}"/>
              </a:ext>
            </a:extLst>
          </p:cNvPr>
          <p:cNvSpPr/>
          <p:nvPr/>
        </p:nvSpPr>
        <p:spPr bwMode="auto">
          <a:xfrm rot="16200000">
            <a:off x="7527890" y="3432557"/>
            <a:ext cx="921956" cy="8032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7" name="Group 36">
            <a:extLst>
              <a:ext uri="{FF2B5EF4-FFF2-40B4-BE49-F238E27FC236}">
                <a16:creationId xmlns:a16="http://schemas.microsoft.com/office/drawing/2014/main" id="{EF017C48-C79A-4ABD-9364-830AFCEB0676}"/>
              </a:ext>
            </a:extLst>
          </p:cNvPr>
          <p:cNvGrpSpPr/>
          <p:nvPr/>
        </p:nvGrpSpPr>
        <p:grpSpPr>
          <a:xfrm>
            <a:off x="3750009" y="302683"/>
            <a:ext cx="4593326" cy="4288367"/>
            <a:chOff x="1615698" y="100738"/>
            <a:chExt cx="7470183" cy="6393051"/>
          </a:xfrm>
          <a:scene3d>
            <a:camera prst="perspectiveContrastingLeftFacing"/>
            <a:lightRig rig="threePt" dir="t"/>
          </a:scene3d>
        </p:grpSpPr>
        <p:sp>
          <p:nvSpPr>
            <p:cNvPr id="38" name="Rectangle 37">
              <a:extLst>
                <a:ext uri="{FF2B5EF4-FFF2-40B4-BE49-F238E27FC236}">
                  <a16:creationId xmlns:a16="http://schemas.microsoft.com/office/drawing/2014/main" id="{8E2B733A-9414-4170-95A8-2C5F9C409CD2}"/>
                </a:ext>
              </a:extLst>
            </p:cNvPr>
            <p:cNvSpPr/>
            <p:nvPr/>
          </p:nvSpPr>
          <p:spPr bwMode="auto">
            <a:xfrm>
              <a:off x="1615698" y="100738"/>
              <a:ext cx="7470183" cy="6393051"/>
            </a:xfrm>
            <a:prstGeom prst="rect">
              <a:avLst/>
            </a:prstGeom>
            <a:solidFill>
              <a:srgbClr val="DDDDD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Regular Pentagon 6">
              <a:extLst>
                <a:ext uri="{FF2B5EF4-FFF2-40B4-BE49-F238E27FC236}">
                  <a16:creationId xmlns:a16="http://schemas.microsoft.com/office/drawing/2014/main" id="{C59304FB-B228-407D-843C-4EF1094314AC}"/>
                </a:ext>
              </a:extLst>
            </p:cNvPr>
            <p:cNvSpPr/>
            <p:nvPr/>
          </p:nvSpPr>
          <p:spPr>
            <a:xfrm rot="999571">
              <a:off x="4748213" y="204788"/>
              <a:ext cx="2351087" cy="2219325"/>
            </a:xfrm>
            <a:prstGeom prst="pent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Hexagon 39">
              <a:extLst>
                <a:ext uri="{FF2B5EF4-FFF2-40B4-BE49-F238E27FC236}">
                  <a16:creationId xmlns:a16="http://schemas.microsoft.com/office/drawing/2014/main" id="{33730D44-15B6-4620-B370-16007D32F1DE}"/>
                </a:ext>
              </a:extLst>
            </p:cNvPr>
            <p:cNvSpPr/>
            <p:nvPr/>
          </p:nvSpPr>
          <p:spPr>
            <a:xfrm>
              <a:off x="1828800" y="457200"/>
              <a:ext cx="2892425" cy="2438400"/>
            </a:xfrm>
            <a:prstGeom prst="hexagon">
              <a:avLst>
                <a:gd name="adj" fmla="val 28629"/>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a:extLst>
                <a:ext uri="{FF2B5EF4-FFF2-40B4-BE49-F238E27FC236}">
                  <a16:creationId xmlns:a16="http://schemas.microsoft.com/office/drawing/2014/main" id="{BE057C15-06C0-44AF-A8F9-D4036D0F289E}"/>
                </a:ext>
              </a:extLst>
            </p:cNvPr>
            <p:cNvSpPr/>
            <p:nvPr/>
          </p:nvSpPr>
          <p:spPr>
            <a:xfrm>
              <a:off x="7239000" y="304800"/>
              <a:ext cx="17526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a:extLst>
                <a:ext uri="{FF2B5EF4-FFF2-40B4-BE49-F238E27FC236}">
                  <a16:creationId xmlns:a16="http://schemas.microsoft.com/office/drawing/2014/main" id="{2B38DF6C-04BD-4278-BF2C-47286C43365D}"/>
                </a:ext>
              </a:extLst>
            </p:cNvPr>
            <p:cNvSpPr/>
            <p:nvPr/>
          </p:nvSpPr>
          <p:spPr>
            <a:xfrm>
              <a:off x="6877050" y="3619500"/>
              <a:ext cx="17526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a:extLst>
                <a:ext uri="{FF2B5EF4-FFF2-40B4-BE49-F238E27FC236}">
                  <a16:creationId xmlns:a16="http://schemas.microsoft.com/office/drawing/2014/main" id="{1329398C-A544-43DA-9E06-4CA768AEB446}"/>
                </a:ext>
              </a:extLst>
            </p:cNvPr>
            <p:cNvSpPr/>
            <p:nvPr/>
          </p:nvSpPr>
          <p:spPr>
            <a:xfrm>
              <a:off x="4495800" y="3609975"/>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Cylinder 3">
            <a:extLst>
              <a:ext uri="{FF2B5EF4-FFF2-40B4-BE49-F238E27FC236}">
                <a16:creationId xmlns:a16="http://schemas.microsoft.com/office/drawing/2014/main" id="{A5612750-5D30-40E3-B38D-F7FCCCA15A5C}"/>
              </a:ext>
            </a:extLst>
          </p:cNvPr>
          <p:cNvSpPr/>
          <p:nvPr/>
        </p:nvSpPr>
        <p:spPr bwMode="auto">
          <a:xfrm rot="16200000">
            <a:off x="5853596" y="2575822"/>
            <a:ext cx="921956" cy="2502031"/>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3" name="Picture 4" descr="http://www.filedudes.com/images/screenshots/613149.png">
            <a:extLst>
              <a:ext uri="{FF2B5EF4-FFF2-40B4-BE49-F238E27FC236}">
                <a16:creationId xmlns:a16="http://schemas.microsoft.com/office/drawing/2014/main" id="{AFB85B2D-88A3-4F44-BD03-021CEA393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65" y="1668708"/>
            <a:ext cx="3778941" cy="23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035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d2t1xqejof9utc.cloudfront.net/screenshots/pics/1181b1860e0d6fbf09ff150e9054de9e/original.JPG">
            <a:extLst>
              <a:ext uri="{FF2B5EF4-FFF2-40B4-BE49-F238E27FC236}">
                <a16:creationId xmlns:a16="http://schemas.microsoft.com/office/drawing/2014/main" id="{C3771EE5-C6CE-4110-8BC8-E2FEC2F05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7938"/>
            <a:ext cx="3810000" cy="258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http://www.chcaddoutsourcing.com/images/architectural_cad_drawings_company_architectural_cad_drawings_services.jpg">
            <a:extLst>
              <a:ext uri="{FF2B5EF4-FFF2-40B4-BE49-F238E27FC236}">
                <a16:creationId xmlns:a16="http://schemas.microsoft.com/office/drawing/2014/main" id="{18868205-4B88-474D-8896-02FE66AD53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2100" y="2716213"/>
            <a:ext cx="3771900" cy="2168525"/>
          </a:xfrm>
          <a:prstGeom prst="rect">
            <a:avLst/>
          </a:prstGeom>
          <a:noFill/>
          <a:ln>
            <a:solidFill>
              <a:schemeClr val="bg1">
                <a:lumMod val="75000"/>
              </a:schemeClr>
            </a:solidFill>
          </a:ln>
        </p:spPr>
      </p:pic>
      <p:pic>
        <p:nvPicPr>
          <p:cNvPr id="64520" name="Picture 8" descr="http://circuitdiagram.net/wp-content/uploads/2011/09/1500W-power-amplifier-circuit-diagram.jpg">
            <a:extLst>
              <a:ext uri="{FF2B5EF4-FFF2-40B4-BE49-F238E27FC236}">
                <a16:creationId xmlns:a16="http://schemas.microsoft.com/office/drawing/2014/main" id="{5566712B-1B4E-4040-9520-B7757C4AA26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83213" y="5156200"/>
            <a:ext cx="3468687" cy="1511300"/>
          </a:xfrm>
          <a:prstGeom prst="rect">
            <a:avLst/>
          </a:prstGeom>
          <a:noFill/>
          <a:ln>
            <a:solidFill>
              <a:schemeClr val="bg1">
                <a:lumMod val="75000"/>
              </a:schemeClr>
            </a:solidFill>
          </a:ln>
        </p:spPr>
      </p:pic>
      <p:pic>
        <p:nvPicPr>
          <p:cNvPr id="10245" name="Picture 9">
            <a:extLst>
              <a:ext uri="{FF2B5EF4-FFF2-40B4-BE49-F238E27FC236}">
                <a16:creationId xmlns:a16="http://schemas.microsoft.com/office/drawing/2014/main" id="{87E5F0DE-B33E-4CEE-9534-8937007025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025" y="5151438"/>
            <a:ext cx="33559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D6A0D64-BD44-449A-9FF4-EC7665B5805C}"/>
              </a:ext>
            </a:extLst>
          </p:cNvPr>
          <p:cNvSpPr txBox="1"/>
          <p:nvPr/>
        </p:nvSpPr>
        <p:spPr>
          <a:xfrm>
            <a:off x="1028700" y="0"/>
            <a:ext cx="2957513" cy="523875"/>
          </a:xfrm>
          <a:prstGeom prst="rect">
            <a:avLst/>
          </a:prstGeom>
          <a:noFill/>
        </p:spPr>
        <p:txBody>
          <a:bodyPr wrap="none">
            <a:spAutoFit/>
          </a:bodyPr>
          <a:lstStyle/>
          <a:p>
            <a:pPr>
              <a:defRPr/>
            </a:pPr>
            <a:r>
              <a:rPr lang="en-US" sz="2800" dirty="0">
                <a:effectLst>
                  <a:outerShdw blurRad="38100" dist="38100" dir="2700000" algn="tl">
                    <a:srgbClr val="000000">
                      <a:alpha val="43137"/>
                    </a:srgbClr>
                  </a:outerShdw>
                </a:effectLst>
              </a:rPr>
              <a:t>Background Info A</a:t>
            </a:r>
          </a:p>
        </p:txBody>
      </p:sp>
      <p:sp>
        <p:nvSpPr>
          <p:cNvPr id="8" name="TextBox 7">
            <a:extLst>
              <a:ext uri="{FF2B5EF4-FFF2-40B4-BE49-F238E27FC236}">
                <a16:creationId xmlns:a16="http://schemas.microsoft.com/office/drawing/2014/main" id="{8ACDDF90-F33C-425B-AA26-5E546935384F}"/>
              </a:ext>
            </a:extLst>
          </p:cNvPr>
          <p:cNvSpPr txBox="1"/>
          <p:nvPr/>
        </p:nvSpPr>
        <p:spPr>
          <a:xfrm>
            <a:off x="139700" y="825500"/>
            <a:ext cx="5207000" cy="4524375"/>
          </a:xfrm>
          <a:prstGeom prst="rect">
            <a:avLst/>
          </a:prstGeom>
          <a:noFill/>
        </p:spPr>
        <p:txBody>
          <a:bodyPr>
            <a:spAutoFit/>
          </a:bodyPr>
          <a:lstStyle/>
          <a:p>
            <a:pPr>
              <a:defRPr/>
            </a:pPr>
            <a:r>
              <a:rPr lang="en-US" dirty="0"/>
              <a:t>For many electrical, mechanical and physical systems we can </a:t>
            </a:r>
            <a:r>
              <a:rPr lang="en-US" i="1" dirty="0"/>
              <a:t>model</a:t>
            </a:r>
            <a:r>
              <a:rPr lang="en-US" dirty="0"/>
              <a:t> them essentially perfectly in a computer </a:t>
            </a:r>
            <a:r>
              <a:rPr lang="en-US" dirty="0">
                <a:solidFill>
                  <a:schemeClr val="bg1">
                    <a:lumMod val="65000"/>
                  </a:schemeClr>
                </a:solidFill>
              </a:rPr>
              <a:t>(a single model is a “state”)</a:t>
            </a:r>
          </a:p>
          <a:p>
            <a:pPr>
              <a:defRPr/>
            </a:pPr>
            <a:r>
              <a:rPr lang="en-US" dirty="0"/>
              <a:t>This means we can ask questions such as: </a:t>
            </a:r>
          </a:p>
          <a:p>
            <a:pPr>
              <a:defRPr/>
            </a:pPr>
            <a:r>
              <a:rPr lang="en-US" dirty="0"/>
              <a:t>For </a:t>
            </a:r>
            <a:r>
              <a:rPr lang="en-US" i="1" dirty="0"/>
              <a:t>this</a:t>
            </a:r>
            <a:r>
              <a:rPr lang="en-US" dirty="0"/>
              <a:t> wing design:</a:t>
            </a:r>
          </a:p>
          <a:p>
            <a:pPr lvl="1">
              <a:buFont typeface="Arial" pitchFamily="34" charset="0"/>
              <a:buChar char="•"/>
              <a:defRPr/>
            </a:pPr>
            <a:r>
              <a:rPr lang="en-US" sz="1800" dirty="0"/>
              <a:t> What is its lift coefficient?</a:t>
            </a:r>
          </a:p>
          <a:p>
            <a:pPr lvl="1">
              <a:buFont typeface="Arial" pitchFamily="34" charset="0"/>
              <a:buChar char="•"/>
              <a:defRPr/>
            </a:pPr>
            <a:r>
              <a:rPr lang="en-US" sz="1800" dirty="0"/>
              <a:t> What is its drag coefficient?</a:t>
            </a:r>
          </a:p>
          <a:p>
            <a:pPr lvl="1">
              <a:buFont typeface="Arial" pitchFamily="34" charset="0"/>
              <a:buChar char="•"/>
              <a:defRPr/>
            </a:pPr>
            <a:r>
              <a:rPr lang="en-US" sz="1800" dirty="0"/>
              <a:t> How much would it cost make?</a:t>
            </a:r>
          </a:p>
          <a:p>
            <a:pPr lvl="1">
              <a:buFont typeface="Arial" pitchFamily="34" charset="0"/>
              <a:buChar char="•"/>
              <a:defRPr/>
            </a:pPr>
            <a:r>
              <a:rPr lang="en-US" sz="1800" dirty="0"/>
              <a:t> What is its stall speed?</a:t>
            </a:r>
          </a:p>
          <a:p>
            <a:pPr>
              <a:defRPr/>
            </a:pPr>
            <a:endParaRPr lang="en-US" dirty="0"/>
          </a:p>
          <a:p>
            <a:pP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d2t1xqejof9utc.cloudfront.net/screenshots/pics/1181b1860e0d6fbf09ff150e9054de9e/original.JPG">
            <a:extLst>
              <a:ext uri="{FF2B5EF4-FFF2-40B4-BE49-F238E27FC236}">
                <a16:creationId xmlns:a16="http://schemas.microsoft.com/office/drawing/2014/main" id="{800B4583-9A9F-4C75-B46F-77E7733F8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http://www.chcaddoutsourcing.com/images/architectural_cad_drawings_company_architectural_cad_drawings_services.jpg">
            <a:extLst>
              <a:ext uri="{FF2B5EF4-FFF2-40B4-BE49-F238E27FC236}">
                <a16:creationId xmlns:a16="http://schemas.microsoft.com/office/drawing/2014/main" id="{14EEB169-2057-4EE5-9809-69A3B14AB7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2100" y="2716213"/>
            <a:ext cx="3771900" cy="2168525"/>
          </a:xfrm>
          <a:prstGeom prst="rect">
            <a:avLst/>
          </a:prstGeom>
          <a:noFill/>
          <a:ln>
            <a:solidFill>
              <a:schemeClr val="bg1">
                <a:lumMod val="75000"/>
              </a:schemeClr>
            </a:solidFill>
          </a:ln>
        </p:spPr>
      </p:pic>
      <p:pic>
        <p:nvPicPr>
          <p:cNvPr id="64520" name="Picture 8" descr="http://circuitdiagram.net/wp-content/uploads/2011/09/1500W-power-amplifier-circuit-diagram.jpg">
            <a:extLst>
              <a:ext uri="{FF2B5EF4-FFF2-40B4-BE49-F238E27FC236}">
                <a16:creationId xmlns:a16="http://schemas.microsoft.com/office/drawing/2014/main" id="{788C30B0-3470-459A-ADBB-6CE0CC11B50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83213" y="5156200"/>
            <a:ext cx="3468687" cy="1511300"/>
          </a:xfrm>
          <a:prstGeom prst="rect">
            <a:avLst/>
          </a:prstGeom>
          <a:noFill/>
          <a:ln>
            <a:solidFill>
              <a:schemeClr val="bg1">
                <a:lumMod val="75000"/>
              </a:schemeClr>
            </a:solidFill>
          </a:ln>
        </p:spPr>
      </p:pic>
      <p:pic>
        <p:nvPicPr>
          <p:cNvPr id="11269" name="Picture 9">
            <a:extLst>
              <a:ext uri="{FF2B5EF4-FFF2-40B4-BE49-F238E27FC236}">
                <a16:creationId xmlns:a16="http://schemas.microsoft.com/office/drawing/2014/main" id="{33194FE7-38CE-4D91-9659-BA856F8B7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025" y="5143500"/>
            <a:ext cx="33559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D0C935C-D485-409A-89C0-1C4709E53DBB}"/>
              </a:ext>
            </a:extLst>
          </p:cNvPr>
          <p:cNvSpPr txBox="1"/>
          <p:nvPr/>
        </p:nvSpPr>
        <p:spPr>
          <a:xfrm>
            <a:off x="1028700" y="0"/>
            <a:ext cx="2957513" cy="523875"/>
          </a:xfrm>
          <a:prstGeom prst="rect">
            <a:avLst/>
          </a:prstGeom>
          <a:noFill/>
        </p:spPr>
        <p:txBody>
          <a:bodyPr wrap="none">
            <a:spAutoFit/>
          </a:bodyPr>
          <a:lstStyle/>
          <a:p>
            <a:pPr>
              <a:defRPr/>
            </a:pPr>
            <a:r>
              <a:rPr lang="en-US" sz="2800" dirty="0">
                <a:effectLst>
                  <a:outerShdw blurRad="38100" dist="38100" dir="2700000" algn="tl">
                    <a:srgbClr val="000000">
                      <a:alpha val="43137"/>
                    </a:srgbClr>
                  </a:outerShdw>
                </a:effectLst>
              </a:rPr>
              <a:t>Background Info B</a:t>
            </a:r>
          </a:p>
        </p:txBody>
      </p:sp>
      <p:sp>
        <p:nvSpPr>
          <p:cNvPr id="8" name="TextBox 7">
            <a:extLst>
              <a:ext uri="{FF2B5EF4-FFF2-40B4-BE49-F238E27FC236}">
                <a16:creationId xmlns:a16="http://schemas.microsoft.com/office/drawing/2014/main" id="{7ABB192A-0877-4572-9136-D5F794F8AE15}"/>
              </a:ext>
            </a:extLst>
          </p:cNvPr>
          <p:cNvSpPr txBox="1"/>
          <p:nvPr/>
        </p:nvSpPr>
        <p:spPr>
          <a:xfrm>
            <a:off x="228600" y="825500"/>
            <a:ext cx="5207000" cy="4524375"/>
          </a:xfrm>
          <a:prstGeom prst="rect">
            <a:avLst/>
          </a:prstGeom>
          <a:noFill/>
        </p:spPr>
        <p:txBody>
          <a:bodyPr>
            <a:spAutoFit/>
          </a:bodyPr>
          <a:lstStyle/>
          <a:p>
            <a:pPr>
              <a:defRPr/>
            </a:pPr>
            <a:r>
              <a:rPr lang="en-US" dirty="0"/>
              <a:t>For these systems, we can do “what if” changes </a:t>
            </a:r>
            <a:r>
              <a:rPr lang="en-US" dirty="0">
                <a:solidFill>
                  <a:schemeClr val="bg1">
                    <a:lumMod val="65000"/>
                  </a:schemeClr>
                </a:solidFill>
              </a:rPr>
              <a:t>(changes are “operators”)</a:t>
            </a:r>
          </a:p>
          <a:p>
            <a:pPr>
              <a:defRPr/>
            </a:pPr>
            <a:endParaRPr lang="en-US" dirty="0"/>
          </a:p>
          <a:p>
            <a:pPr>
              <a:defRPr/>
            </a:pPr>
            <a:r>
              <a:rPr lang="en-US" dirty="0"/>
              <a:t>So we could make the wing 10% longer and then ask:</a:t>
            </a:r>
          </a:p>
          <a:p>
            <a:pPr>
              <a:defRPr/>
            </a:pPr>
            <a:endParaRPr lang="en-US" dirty="0"/>
          </a:p>
          <a:p>
            <a:pPr>
              <a:defRPr/>
            </a:pPr>
            <a:r>
              <a:rPr lang="en-US" dirty="0"/>
              <a:t>For </a:t>
            </a:r>
            <a:r>
              <a:rPr lang="en-US" i="1" dirty="0"/>
              <a:t>this</a:t>
            </a:r>
            <a:r>
              <a:rPr lang="en-US" dirty="0"/>
              <a:t> new wing design:</a:t>
            </a:r>
          </a:p>
          <a:p>
            <a:pPr lvl="1">
              <a:buFont typeface="Arial" pitchFamily="34" charset="0"/>
              <a:buChar char="•"/>
              <a:defRPr/>
            </a:pPr>
            <a:r>
              <a:rPr lang="en-US" sz="1800" dirty="0"/>
              <a:t> What is its lift coefficient?</a:t>
            </a:r>
          </a:p>
          <a:p>
            <a:pPr lvl="1">
              <a:buFont typeface="Arial" pitchFamily="34" charset="0"/>
              <a:buChar char="•"/>
              <a:defRPr/>
            </a:pPr>
            <a:r>
              <a:rPr lang="en-US" sz="1800" dirty="0"/>
              <a:t> What is its drag coefficient?</a:t>
            </a:r>
          </a:p>
          <a:p>
            <a:pPr lvl="1">
              <a:buFont typeface="Arial" pitchFamily="34" charset="0"/>
              <a:buChar char="•"/>
              <a:defRPr/>
            </a:pPr>
            <a:r>
              <a:rPr lang="en-US" sz="1800" dirty="0"/>
              <a:t> How much would it cost to make?</a:t>
            </a:r>
          </a:p>
          <a:p>
            <a:pPr lvl="1">
              <a:buFont typeface="Arial" pitchFamily="34" charset="0"/>
              <a:buChar char="•"/>
              <a:defRPr/>
            </a:pPr>
            <a:r>
              <a:rPr lang="en-US" sz="1800" dirty="0"/>
              <a:t> What is its stall speed?</a:t>
            </a:r>
          </a:p>
          <a:p>
            <a:pPr>
              <a:defRPr/>
            </a:pPr>
            <a:endParaRPr lang="en-US" dirty="0"/>
          </a:p>
          <a:p>
            <a:pPr>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d2t1xqejof9utc.cloudfront.net/screenshots/pics/1181b1860e0d6fbf09ff150e9054de9e/original.JPG">
            <a:extLst>
              <a:ext uri="{FF2B5EF4-FFF2-40B4-BE49-F238E27FC236}">
                <a16:creationId xmlns:a16="http://schemas.microsoft.com/office/drawing/2014/main" id="{6B06E0E4-88D5-42B2-BAEC-FD15A1C69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08" t="12944" r="15930"/>
          <a:stretch>
            <a:fillRect/>
          </a:stretch>
        </p:blipFill>
        <p:spPr bwMode="auto">
          <a:xfrm>
            <a:off x="5334000" y="0"/>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C6842F6-AB2E-42A7-82C4-5AC8DB27D562}"/>
              </a:ext>
            </a:extLst>
          </p:cNvPr>
          <p:cNvSpPr txBox="1"/>
          <p:nvPr/>
        </p:nvSpPr>
        <p:spPr>
          <a:xfrm>
            <a:off x="1028700" y="0"/>
            <a:ext cx="2955925" cy="523875"/>
          </a:xfrm>
          <a:prstGeom prst="rect">
            <a:avLst/>
          </a:prstGeom>
          <a:noFill/>
        </p:spPr>
        <p:txBody>
          <a:bodyPr wrap="none">
            <a:spAutoFit/>
          </a:bodyPr>
          <a:lstStyle/>
          <a:p>
            <a:pPr>
              <a:defRPr/>
            </a:pPr>
            <a:r>
              <a:rPr lang="en-US" sz="2800" dirty="0">
                <a:effectLst>
                  <a:outerShdw blurRad="38100" dist="38100" dir="2700000" algn="tl">
                    <a:srgbClr val="000000">
                      <a:alpha val="43137"/>
                    </a:srgbClr>
                  </a:outerShdw>
                </a:effectLst>
              </a:rPr>
              <a:t>Background Info C</a:t>
            </a:r>
          </a:p>
        </p:txBody>
      </p:sp>
      <p:sp>
        <p:nvSpPr>
          <p:cNvPr id="8" name="TextBox 7">
            <a:extLst>
              <a:ext uri="{FF2B5EF4-FFF2-40B4-BE49-F238E27FC236}">
                <a16:creationId xmlns:a16="http://schemas.microsoft.com/office/drawing/2014/main" id="{C72D3AFB-76F5-4194-BE77-882B0288FF69}"/>
              </a:ext>
            </a:extLst>
          </p:cNvPr>
          <p:cNvSpPr txBox="1"/>
          <p:nvPr/>
        </p:nvSpPr>
        <p:spPr>
          <a:xfrm>
            <a:off x="228600" y="825500"/>
            <a:ext cx="5207000" cy="3786188"/>
          </a:xfrm>
          <a:prstGeom prst="rect">
            <a:avLst/>
          </a:prstGeom>
          <a:noFill/>
        </p:spPr>
        <p:txBody>
          <a:bodyPr>
            <a:spAutoFit/>
          </a:bodyPr>
          <a:lstStyle/>
          <a:p>
            <a:pPr>
              <a:defRPr/>
            </a:pPr>
            <a:r>
              <a:rPr lang="en-US" dirty="0"/>
              <a:t>For these systems, we can come up with a single number that describes how good the solution is changes </a:t>
            </a:r>
            <a:r>
              <a:rPr lang="en-US" dirty="0">
                <a:solidFill>
                  <a:schemeClr val="bg1">
                    <a:lumMod val="65000"/>
                  </a:schemeClr>
                </a:solidFill>
              </a:rPr>
              <a:t>(this single number is a “fitness function”)</a:t>
            </a:r>
          </a:p>
          <a:p>
            <a:pPr>
              <a:defRPr/>
            </a:pPr>
            <a:r>
              <a:rPr lang="en-US" dirty="0"/>
              <a:t>Creating this single number is often tricky, but not our job!</a:t>
            </a:r>
          </a:p>
          <a:p>
            <a:pPr>
              <a:defRPr/>
            </a:pPr>
            <a:endParaRPr lang="en-US" dirty="0"/>
          </a:p>
          <a:p>
            <a:pPr>
              <a:defRPr/>
            </a:pPr>
            <a:endParaRPr lang="en-US" dirty="0"/>
          </a:p>
          <a:p>
            <a:pPr>
              <a:defRPr/>
            </a:pPr>
            <a:endParaRPr lang="en-US" dirty="0"/>
          </a:p>
          <a:p>
            <a:pPr>
              <a:defRPr/>
            </a:pPr>
            <a:endParaRPr lang="en-US" dirty="0"/>
          </a:p>
        </p:txBody>
      </p:sp>
      <p:sp>
        <p:nvSpPr>
          <p:cNvPr id="12293" name="Rectangle 8">
            <a:extLst>
              <a:ext uri="{FF2B5EF4-FFF2-40B4-BE49-F238E27FC236}">
                <a16:creationId xmlns:a16="http://schemas.microsoft.com/office/drawing/2014/main" id="{CA19C244-89BE-44E3-8E5A-ABDD4959DA88}"/>
              </a:ext>
            </a:extLst>
          </p:cNvPr>
          <p:cNvSpPr>
            <a:spLocks noChangeArrowheads="1"/>
          </p:cNvSpPr>
          <p:nvPr/>
        </p:nvSpPr>
        <p:spPr bwMode="auto">
          <a:xfrm>
            <a:off x="254000" y="3424238"/>
            <a:ext cx="8636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This single number is simply a weighted sum of the (suitably normalized) score on all the elements we care about:</a:t>
            </a:r>
          </a:p>
          <a:p>
            <a:pPr>
              <a:spcBef>
                <a:spcPct val="0"/>
              </a:spcBef>
              <a:buFontTx/>
              <a:buNone/>
            </a:pPr>
            <a:endParaRPr lang="en-US" altLang="en-US" sz="2400"/>
          </a:p>
          <a:p>
            <a:pPr lvl="1">
              <a:spcBef>
                <a:spcPct val="0"/>
              </a:spcBef>
              <a:buFontTx/>
              <a:buNone/>
            </a:pPr>
            <a:r>
              <a:rPr lang="en-US" altLang="en-US" sz="1800"/>
              <a:t>A = lift coefficient</a:t>
            </a:r>
          </a:p>
          <a:p>
            <a:pPr lvl="1">
              <a:spcBef>
                <a:spcPct val="0"/>
              </a:spcBef>
              <a:buFontTx/>
              <a:buNone/>
            </a:pPr>
            <a:r>
              <a:rPr lang="en-US" altLang="en-US" sz="1800"/>
              <a:t>B = drag coefficient/10</a:t>
            </a:r>
          </a:p>
          <a:p>
            <a:pPr lvl="1">
              <a:spcBef>
                <a:spcPct val="0"/>
              </a:spcBef>
              <a:buFontTx/>
              <a:buNone/>
            </a:pPr>
            <a:r>
              <a:rPr lang="en-US" altLang="en-US" sz="1800"/>
              <a:t>C = cost to make/ cost of 747 wing </a:t>
            </a:r>
          </a:p>
          <a:p>
            <a:pPr lvl="1">
              <a:spcBef>
                <a:spcPct val="0"/>
              </a:spcBef>
              <a:buFontTx/>
              <a:buNone/>
            </a:pPr>
            <a:r>
              <a:rPr lang="en-US" altLang="en-US" sz="1800"/>
              <a:t>D = 100mph – stall speed</a:t>
            </a:r>
          </a:p>
          <a:p>
            <a:pPr>
              <a:spcBef>
                <a:spcPct val="0"/>
              </a:spcBef>
              <a:buFontTx/>
              <a:buNone/>
            </a:pPr>
            <a:endParaRPr lang="en-US" altLang="en-US" sz="1800"/>
          </a:p>
          <a:p>
            <a:pPr>
              <a:spcBef>
                <a:spcPct val="0"/>
              </a:spcBef>
              <a:buFontTx/>
              <a:buNone/>
            </a:pPr>
            <a:r>
              <a:rPr lang="en-US" altLang="en-US" sz="2800"/>
              <a:t>Quality Of Solution =  A + 7B + 1/C + D</a:t>
            </a:r>
            <a:r>
              <a:rPr lang="en-US" altLang="en-US" sz="2800" baseline="30000"/>
              <a:t>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951111-B3FC-4FBC-8442-6CBD6105B427}"/>
              </a:ext>
            </a:extLst>
          </p:cNvPr>
          <p:cNvSpPr txBox="1"/>
          <p:nvPr/>
        </p:nvSpPr>
        <p:spPr>
          <a:xfrm>
            <a:off x="1028700" y="0"/>
            <a:ext cx="2976563" cy="523875"/>
          </a:xfrm>
          <a:prstGeom prst="rect">
            <a:avLst/>
          </a:prstGeom>
          <a:noFill/>
        </p:spPr>
        <p:txBody>
          <a:bodyPr wrap="none">
            <a:spAutoFit/>
          </a:bodyPr>
          <a:lstStyle/>
          <a:p>
            <a:pPr>
              <a:defRPr/>
            </a:pPr>
            <a:r>
              <a:rPr lang="en-US" sz="2800" dirty="0">
                <a:effectLst>
                  <a:outerShdw blurRad="38100" dist="38100" dir="2700000" algn="tl">
                    <a:srgbClr val="000000">
                      <a:alpha val="43137"/>
                    </a:srgbClr>
                  </a:outerShdw>
                </a:effectLst>
              </a:rPr>
              <a:t>Background Info D</a:t>
            </a:r>
          </a:p>
        </p:txBody>
      </p:sp>
      <p:sp>
        <p:nvSpPr>
          <p:cNvPr id="8" name="TextBox 7">
            <a:extLst>
              <a:ext uri="{FF2B5EF4-FFF2-40B4-BE49-F238E27FC236}">
                <a16:creationId xmlns:a16="http://schemas.microsoft.com/office/drawing/2014/main" id="{2C671FD2-1896-47AA-96C4-59C930BC7124}"/>
              </a:ext>
            </a:extLst>
          </p:cNvPr>
          <p:cNvSpPr txBox="1"/>
          <p:nvPr/>
        </p:nvSpPr>
        <p:spPr>
          <a:xfrm>
            <a:off x="228600" y="825500"/>
            <a:ext cx="6400800" cy="3478213"/>
          </a:xfrm>
          <a:prstGeom prst="rect">
            <a:avLst/>
          </a:prstGeom>
          <a:noFill/>
        </p:spPr>
        <p:txBody>
          <a:bodyPr>
            <a:spAutoFit/>
          </a:bodyPr>
          <a:lstStyle/>
          <a:p>
            <a:pPr>
              <a:defRPr/>
            </a:pPr>
            <a:r>
              <a:rPr lang="en-US" dirty="0"/>
              <a:t>We can also model (but with more uncertainty) economic, business, social and political systems.</a:t>
            </a:r>
          </a:p>
          <a:p>
            <a:pPr>
              <a:defRPr/>
            </a:pPr>
            <a:endParaRPr lang="en-US" dirty="0"/>
          </a:p>
          <a:p>
            <a:pPr>
              <a:defRPr/>
            </a:pPr>
            <a:r>
              <a:rPr lang="en-US" dirty="0"/>
              <a:t>Here the </a:t>
            </a:r>
            <a:r>
              <a:rPr lang="en-US" i="1" dirty="0"/>
              <a:t>state</a:t>
            </a:r>
            <a:r>
              <a:rPr lang="en-US" dirty="0"/>
              <a:t> might be the politician’s positions.</a:t>
            </a:r>
          </a:p>
          <a:p>
            <a:pPr lvl="1">
              <a:buFont typeface="Arial" pitchFamily="34" charset="0"/>
              <a:buChar char="•"/>
              <a:defRPr/>
            </a:pPr>
            <a:r>
              <a:rPr lang="en-US" sz="2000" dirty="0"/>
              <a:t> NRA ranking on guns</a:t>
            </a:r>
          </a:p>
          <a:p>
            <a:pPr lvl="1">
              <a:buFont typeface="Arial" pitchFamily="34" charset="0"/>
              <a:buChar char="•"/>
              <a:defRPr/>
            </a:pPr>
            <a:r>
              <a:rPr lang="en-US" sz="2000" dirty="0"/>
              <a:t> Planned parenthood scorecard</a:t>
            </a:r>
          </a:p>
          <a:p>
            <a:pPr lvl="1">
              <a:buFont typeface="Arial" pitchFamily="34" charset="0"/>
              <a:buChar char="•"/>
              <a:defRPr/>
            </a:pPr>
            <a:r>
              <a:rPr lang="en-US" sz="2000" dirty="0"/>
              <a:t> Tax Policy ranking </a:t>
            </a:r>
          </a:p>
          <a:p>
            <a:pPr lvl="1">
              <a:buFont typeface="Arial" pitchFamily="34" charset="0"/>
              <a:buChar char="•"/>
              <a:defRPr/>
            </a:pPr>
            <a:r>
              <a:rPr lang="en-US" sz="2000" dirty="0"/>
              <a:t> Congressional Scorecard on LGBT rights</a:t>
            </a:r>
          </a:p>
          <a:p>
            <a:pPr lvl="1">
              <a:buFont typeface="Arial" pitchFamily="34" charset="0"/>
              <a:buChar char="•"/>
              <a:defRPr/>
            </a:pPr>
            <a:r>
              <a:rPr lang="en-US" sz="2000" dirty="0"/>
              <a:t> Etc      </a:t>
            </a:r>
            <a:r>
              <a:rPr lang="en-US" sz="2000" dirty="0">
                <a:solidFill>
                  <a:schemeClr val="bg1">
                    <a:lumMod val="65000"/>
                  </a:schemeClr>
                </a:solidFill>
              </a:rPr>
              <a:t>(these only includes things that can be changed)</a:t>
            </a:r>
          </a:p>
          <a:p>
            <a:pPr>
              <a:defRPr/>
            </a:pPr>
            <a:r>
              <a:rPr lang="en-US" dirty="0"/>
              <a:t> </a:t>
            </a:r>
          </a:p>
        </p:txBody>
      </p:sp>
      <p:pic>
        <p:nvPicPr>
          <p:cNvPr id="13316" name="Picture 2" descr="http://pad1.whstatic.com/images/thumb/8/89/Become-a-Successful-Politician-Step-2.jpg/670px-Become-a-Successful-Politician-Step-2.jpg">
            <a:extLst>
              <a:ext uri="{FF2B5EF4-FFF2-40B4-BE49-F238E27FC236}">
                <a16:creationId xmlns:a16="http://schemas.microsoft.com/office/drawing/2014/main" id="{E74611AD-0933-4BD4-AD9F-C0169DB50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109" r="9105" b="8913"/>
          <a:stretch>
            <a:fillRect/>
          </a:stretch>
        </p:blipFill>
        <p:spPr bwMode="auto">
          <a:xfrm>
            <a:off x="6515100" y="0"/>
            <a:ext cx="26289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9">
            <a:extLst>
              <a:ext uri="{FF2B5EF4-FFF2-40B4-BE49-F238E27FC236}">
                <a16:creationId xmlns:a16="http://schemas.microsoft.com/office/drawing/2014/main" id="{EF5EE5B5-2492-44B4-982D-B98483AE60FF}"/>
              </a:ext>
            </a:extLst>
          </p:cNvPr>
          <p:cNvSpPr>
            <a:spLocks noChangeArrowheads="1"/>
          </p:cNvSpPr>
          <p:nvPr/>
        </p:nvSpPr>
        <p:spPr bwMode="auto">
          <a:xfrm>
            <a:off x="382588" y="4087813"/>
            <a:ext cx="87614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2000" dirty="0"/>
              <a:t>Here the changes (operators) could include hardening stance on guns, or withdrawing objections to same-sex marriage </a:t>
            </a:r>
            <a:r>
              <a:rPr lang="en-US" altLang="en-US" sz="2000" dirty="0" err="1"/>
              <a:t>etc</a:t>
            </a:r>
            <a:endParaRPr lang="en-US" altLang="en-US" sz="2000" dirty="0"/>
          </a:p>
          <a:p>
            <a:pPr>
              <a:defRPr/>
            </a:pPr>
            <a:endParaRPr lang="en-US" altLang="en-US" sz="2000" dirty="0"/>
          </a:p>
          <a:p>
            <a:pPr>
              <a:defRPr/>
            </a:pPr>
            <a:r>
              <a:rPr lang="en-US" altLang="en-US" sz="2000" dirty="0"/>
              <a:t>Here the quality of a solution (fitness) might be something like</a:t>
            </a:r>
          </a:p>
          <a:p>
            <a:pPr>
              <a:defRPr/>
            </a:pPr>
            <a:endParaRPr lang="en-US" altLang="en-US" sz="2000" dirty="0"/>
          </a:p>
          <a:p>
            <a:pPr>
              <a:defRPr/>
            </a:pPr>
            <a:r>
              <a:rPr lang="en-US" altLang="en-US" sz="2000" dirty="0"/>
              <a:t>Quality Of Solution =  </a:t>
            </a:r>
            <a:r>
              <a:rPr lang="en-US" altLang="en-US" sz="2000" dirty="0" err="1"/>
              <a:t>votesgained</a:t>
            </a:r>
            <a:r>
              <a:rPr lang="en-US" altLang="en-US" sz="2000" dirty="0"/>
              <a:t>(CA) + </a:t>
            </a:r>
            <a:r>
              <a:rPr lang="en-US" altLang="en-US" sz="2000" dirty="0" err="1"/>
              <a:t>votesgained</a:t>
            </a:r>
            <a:r>
              <a:rPr lang="en-US" altLang="en-US" sz="2000" dirty="0"/>
              <a:t>(AR)  </a:t>
            </a:r>
          </a:p>
          <a:p>
            <a:pPr>
              <a:defRPr/>
            </a:pPr>
            <a:endParaRPr lang="en-US" altLang="en-US" dirty="0"/>
          </a:p>
          <a:p>
            <a:pPr>
              <a:defRPr/>
            </a:pPr>
            <a:r>
              <a:rPr lang="en-US" altLang="en-US" sz="2000" dirty="0">
                <a:solidFill>
                  <a:schemeClr val="bg1">
                    <a:lumMod val="50000"/>
                  </a:schemeClr>
                </a:solidFill>
              </a:rPr>
              <a:t>Note: </a:t>
            </a:r>
            <a:r>
              <a:rPr lang="en-US" altLang="en-US" sz="2000" dirty="0" err="1">
                <a:solidFill>
                  <a:schemeClr val="bg1">
                    <a:lumMod val="50000"/>
                  </a:schemeClr>
                </a:solidFill>
              </a:rPr>
              <a:t>votesgained</a:t>
            </a:r>
            <a:r>
              <a:rPr lang="en-US" altLang="en-US" sz="2000" dirty="0">
                <a:solidFill>
                  <a:schemeClr val="bg1">
                    <a:lumMod val="50000"/>
                  </a:schemeClr>
                </a:solidFill>
              </a:rPr>
              <a:t>(</a:t>
            </a:r>
            <a:r>
              <a:rPr lang="en-US" altLang="en-US" sz="2000" i="1" dirty="0">
                <a:solidFill>
                  <a:schemeClr val="bg1">
                    <a:lumMod val="50000"/>
                  </a:schemeClr>
                </a:solidFill>
              </a:rPr>
              <a:t>X</a:t>
            </a:r>
            <a:r>
              <a:rPr lang="en-US" altLang="en-US" sz="2000" dirty="0">
                <a:solidFill>
                  <a:schemeClr val="bg1">
                    <a:lumMod val="50000"/>
                  </a:schemeClr>
                </a:solidFill>
              </a:rPr>
              <a:t>) can be negative.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30">
            <a:extLst>
              <a:ext uri="{FF2B5EF4-FFF2-40B4-BE49-F238E27FC236}">
                <a16:creationId xmlns:a16="http://schemas.microsoft.com/office/drawing/2014/main" id="{38253EC0-BAE5-4A14-9EE3-C8208AA6CFB3}"/>
              </a:ext>
            </a:extLst>
          </p:cNvPr>
          <p:cNvSpPr>
            <a:spLocks noChangeArrowheads="1"/>
          </p:cNvSpPr>
          <p:nvPr/>
        </p:nvSpPr>
        <p:spPr bwMode="auto">
          <a:xfrm>
            <a:off x="368300" y="4114800"/>
            <a:ext cx="8559800" cy="1930400"/>
          </a:xfrm>
          <a:prstGeom prst="rect">
            <a:avLst/>
          </a:prstGeom>
          <a:solidFill>
            <a:srgbClr val="C0C0C0"/>
          </a:soli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aphicFrame>
        <p:nvGraphicFramePr>
          <p:cNvPr id="14339" name="Object 1027">
            <a:extLst>
              <a:ext uri="{FF2B5EF4-FFF2-40B4-BE49-F238E27FC236}">
                <a16:creationId xmlns:a16="http://schemas.microsoft.com/office/drawing/2014/main" id="{C5E07A6C-63FF-43E0-A92B-B62A5292EFF3}"/>
              </a:ext>
            </a:extLst>
          </p:cNvPr>
          <p:cNvGraphicFramePr>
            <a:graphicFrameLocks noChangeAspect="1"/>
          </p:cNvGraphicFramePr>
          <p:nvPr/>
        </p:nvGraphicFramePr>
        <p:xfrm>
          <a:off x="434975" y="4241800"/>
          <a:ext cx="8416925" cy="1003300"/>
        </p:xfrm>
        <a:graphic>
          <a:graphicData uri="http://schemas.openxmlformats.org/presentationml/2006/ole">
            <mc:AlternateContent xmlns:mc="http://schemas.openxmlformats.org/markup-compatibility/2006">
              <mc:Choice xmlns:v="urn:schemas-microsoft-com:vml" Requires="v">
                <p:oleObj spid="_x0000_s1030" name="Equation" r:id="rId3" imgW="1917700" imgH="228600" progId="Equation.3">
                  <p:embed/>
                </p:oleObj>
              </mc:Choice>
              <mc:Fallback>
                <p:oleObj name="Equation" r:id="rId3" imgW="1917700" imgH="228600" progId="Equation.3">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4241800"/>
                        <a:ext cx="8416925"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Text Box 1028">
            <a:extLst>
              <a:ext uri="{FF2B5EF4-FFF2-40B4-BE49-F238E27FC236}">
                <a16:creationId xmlns:a16="http://schemas.microsoft.com/office/drawing/2014/main" id="{A4615031-BA7D-40F6-9FF5-DA449378B886}"/>
              </a:ext>
            </a:extLst>
          </p:cNvPr>
          <p:cNvSpPr txBox="1">
            <a:spLocks noChangeArrowheads="1"/>
          </p:cNvSpPr>
          <p:nvPr/>
        </p:nvSpPr>
        <p:spPr bwMode="auto">
          <a:xfrm>
            <a:off x="263525" y="298450"/>
            <a:ext cx="85169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t>Imagine that I am in a good mood </a:t>
            </a:r>
          </a:p>
          <a:p>
            <a:pPr>
              <a:spcBef>
                <a:spcPct val="0"/>
              </a:spcBef>
              <a:buFontTx/>
              <a:buNone/>
            </a:pPr>
            <a:endParaRPr lang="en-US" altLang="en-US" dirty="0"/>
          </a:p>
          <a:p>
            <a:pPr>
              <a:spcBef>
                <a:spcPct val="0"/>
              </a:spcBef>
              <a:buFontTx/>
              <a:buNone/>
            </a:pPr>
            <a:r>
              <a:rPr lang="en-US" altLang="en-US" dirty="0"/>
              <a:t>Imagine that I am going to give you some money</a:t>
            </a:r>
            <a:r>
              <a:rPr lang="en-US" altLang="en-US" sz="4400" dirty="0"/>
              <a:t>!</a:t>
            </a:r>
            <a:endParaRPr lang="en-US" altLang="en-US" sz="2400" dirty="0"/>
          </a:p>
          <a:p>
            <a:pPr>
              <a:spcBef>
                <a:spcPct val="0"/>
              </a:spcBef>
              <a:buFontTx/>
              <a:buNone/>
            </a:pPr>
            <a:endParaRPr lang="en-US" altLang="en-US" sz="2400" dirty="0"/>
          </a:p>
          <a:p>
            <a:pPr>
              <a:spcBef>
                <a:spcPct val="0"/>
              </a:spcBef>
              <a:buFontTx/>
              <a:buNone/>
            </a:pPr>
            <a:r>
              <a:rPr lang="en-US" altLang="en-US" dirty="0"/>
              <a:t>In particular I am going to give you </a:t>
            </a:r>
            <a:r>
              <a:rPr lang="en-US" altLang="en-US" i="1" dirty="0"/>
              <a:t>z</a:t>
            </a:r>
            <a:r>
              <a:rPr lang="en-US" altLang="en-US" dirty="0"/>
              <a:t> dollars, after you tell me the value of </a:t>
            </a:r>
            <a:r>
              <a:rPr lang="en-US" altLang="en-US" i="1" dirty="0"/>
              <a:t>x</a:t>
            </a:r>
            <a:r>
              <a:rPr lang="en-US" altLang="en-US" dirty="0"/>
              <a:t> and </a:t>
            </a:r>
            <a:r>
              <a:rPr lang="en-US" altLang="en-US" i="1" dirty="0"/>
              <a:t>y</a:t>
            </a:r>
          </a:p>
        </p:txBody>
      </p:sp>
      <p:sp>
        <p:nvSpPr>
          <p:cNvPr id="14341" name="Text Box 1029">
            <a:extLst>
              <a:ext uri="{FF2B5EF4-FFF2-40B4-BE49-F238E27FC236}">
                <a16:creationId xmlns:a16="http://schemas.microsoft.com/office/drawing/2014/main" id="{7BF07F13-86FB-42BB-84AF-F5CAC6AC2081}"/>
              </a:ext>
            </a:extLst>
          </p:cNvPr>
          <p:cNvSpPr txBox="1">
            <a:spLocks noChangeArrowheads="1"/>
          </p:cNvSpPr>
          <p:nvPr/>
        </p:nvSpPr>
        <p:spPr bwMode="auto">
          <a:xfrm>
            <a:off x="1431925" y="5251450"/>
            <a:ext cx="563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i="1"/>
              <a:t>x </a:t>
            </a:r>
            <a:r>
              <a:rPr lang="en-US" altLang="en-US" sz="3600"/>
              <a:t>and </a:t>
            </a:r>
            <a:r>
              <a:rPr lang="en-US" altLang="en-US" sz="3600" i="1"/>
              <a:t>y</a:t>
            </a:r>
            <a:r>
              <a:rPr lang="en-US" altLang="en-US" sz="3600"/>
              <a:t> in the range of 0 to 10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1028">
            <a:extLst>
              <a:ext uri="{FF2B5EF4-FFF2-40B4-BE49-F238E27FC236}">
                <a16:creationId xmlns:a16="http://schemas.microsoft.com/office/drawing/2014/main" id="{ED5F2C67-827D-42CE-B83D-5542F1A53608}"/>
              </a:ext>
            </a:extLst>
          </p:cNvPr>
          <p:cNvGraphicFramePr>
            <a:graphicFrameLocks noChangeAspect="1"/>
          </p:cNvGraphicFramePr>
          <p:nvPr>
            <p:extLst>
              <p:ext uri="{D42A27DB-BD31-4B8C-83A1-F6EECF244321}">
                <p14:modId xmlns:p14="http://schemas.microsoft.com/office/powerpoint/2010/main" val="914007704"/>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58" name="Bitmap Image" r:id="rId3" imgW="10676190" imgH="7457143" progId="Paint.Picture">
                  <p:embed/>
                </p:oleObj>
              </mc:Choice>
              <mc:Fallback>
                <p:oleObj name="Bitmap Image" r:id="rId3" imgW="10676190" imgH="7457143" progId="Paint.Picture">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Line 1029">
            <a:extLst>
              <a:ext uri="{FF2B5EF4-FFF2-40B4-BE49-F238E27FC236}">
                <a16:creationId xmlns:a16="http://schemas.microsoft.com/office/drawing/2014/main" id="{32216CB1-684F-4FF2-A639-220A7AA8E100}"/>
              </a:ext>
            </a:extLst>
          </p:cNvPr>
          <p:cNvSpPr>
            <a:spLocks noChangeShapeType="1"/>
          </p:cNvSpPr>
          <p:nvPr/>
        </p:nvSpPr>
        <p:spPr bwMode="auto">
          <a:xfrm flipH="1" flipV="1">
            <a:off x="304800" y="5626100"/>
            <a:ext cx="1917700" cy="101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4" name="Text Box 1030">
            <a:extLst>
              <a:ext uri="{FF2B5EF4-FFF2-40B4-BE49-F238E27FC236}">
                <a16:creationId xmlns:a16="http://schemas.microsoft.com/office/drawing/2014/main" id="{DFFD6E04-895B-407B-9F82-0ECADB313386}"/>
              </a:ext>
            </a:extLst>
          </p:cNvPr>
          <p:cNvSpPr txBox="1">
            <a:spLocks noChangeArrowheads="1"/>
          </p:cNvSpPr>
          <p:nvPr/>
        </p:nvSpPr>
        <p:spPr bwMode="auto">
          <a:xfrm>
            <a:off x="758825" y="6000750"/>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t>x</a:t>
            </a:r>
          </a:p>
        </p:txBody>
      </p:sp>
      <p:sp>
        <p:nvSpPr>
          <p:cNvPr id="15365" name="Line 1031">
            <a:extLst>
              <a:ext uri="{FF2B5EF4-FFF2-40B4-BE49-F238E27FC236}">
                <a16:creationId xmlns:a16="http://schemas.microsoft.com/office/drawing/2014/main" id="{77C16110-1819-4CF5-880A-2F312A185E96}"/>
              </a:ext>
            </a:extLst>
          </p:cNvPr>
          <p:cNvSpPr>
            <a:spLocks noChangeShapeType="1"/>
          </p:cNvSpPr>
          <p:nvPr/>
        </p:nvSpPr>
        <p:spPr bwMode="auto">
          <a:xfrm flipV="1">
            <a:off x="6502400" y="6045200"/>
            <a:ext cx="2095500" cy="584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6" name="Text Box 1032">
            <a:extLst>
              <a:ext uri="{FF2B5EF4-FFF2-40B4-BE49-F238E27FC236}">
                <a16:creationId xmlns:a16="http://schemas.microsoft.com/office/drawing/2014/main" id="{A5EF8508-3396-4CCD-A7E8-EEAFA5A87836}"/>
              </a:ext>
            </a:extLst>
          </p:cNvPr>
          <p:cNvSpPr txBox="1">
            <a:spLocks noChangeArrowheads="1"/>
          </p:cNvSpPr>
          <p:nvPr/>
        </p:nvSpPr>
        <p:spPr bwMode="auto">
          <a:xfrm>
            <a:off x="7883525" y="6064250"/>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t>y</a:t>
            </a:r>
          </a:p>
        </p:txBody>
      </p:sp>
      <p:sp>
        <p:nvSpPr>
          <p:cNvPr id="15367" name="Line 1033">
            <a:extLst>
              <a:ext uri="{FF2B5EF4-FFF2-40B4-BE49-F238E27FC236}">
                <a16:creationId xmlns:a16="http://schemas.microsoft.com/office/drawing/2014/main" id="{9311F1AF-8199-499D-B2FA-3FC7FDB72AAE}"/>
              </a:ext>
            </a:extLst>
          </p:cNvPr>
          <p:cNvSpPr>
            <a:spLocks noChangeShapeType="1"/>
          </p:cNvSpPr>
          <p:nvPr/>
        </p:nvSpPr>
        <p:spPr bwMode="auto">
          <a:xfrm flipV="1">
            <a:off x="8839200" y="838200"/>
            <a:ext cx="0" cy="4229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8" name="Text Box 1034">
            <a:extLst>
              <a:ext uri="{FF2B5EF4-FFF2-40B4-BE49-F238E27FC236}">
                <a16:creationId xmlns:a16="http://schemas.microsoft.com/office/drawing/2014/main" id="{2F443868-2062-4CFD-A43A-ECF166A63650}"/>
              </a:ext>
            </a:extLst>
          </p:cNvPr>
          <p:cNvSpPr txBox="1">
            <a:spLocks noChangeArrowheads="1"/>
          </p:cNvSpPr>
          <p:nvPr/>
        </p:nvSpPr>
        <p:spPr bwMode="auto">
          <a:xfrm>
            <a:off x="8277225" y="942975"/>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t>z</a:t>
            </a:r>
          </a:p>
        </p:txBody>
      </p:sp>
      <p:grpSp>
        <p:nvGrpSpPr>
          <p:cNvPr id="15369" name="Group 1038">
            <a:extLst>
              <a:ext uri="{FF2B5EF4-FFF2-40B4-BE49-F238E27FC236}">
                <a16:creationId xmlns:a16="http://schemas.microsoft.com/office/drawing/2014/main" id="{E9671C89-44B7-42B0-A4FB-4A1FD25F7A06}"/>
              </a:ext>
            </a:extLst>
          </p:cNvPr>
          <p:cNvGrpSpPr>
            <a:grpSpLocks/>
          </p:cNvGrpSpPr>
          <p:nvPr/>
        </p:nvGrpSpPr>
        <p:grpSpPr bwMode="auto">
          <a:xfrm>
            <a:off x="381000" y="5041900"/>
            <a:ext cx="876300" cy="762000"/>
            <a:chOff x="240" y="3176"/>
            <a:chExt cx="552" cy="480"/>
          </a:xfrm>
          <a:solidFill>
            <a:srgbClr val="CCCCCC"/>
          </a:solidFill>
        </p:grpSpPr>
        <p:sp>
          <p:nvSpPr>
            <p:cNvPr id="15388" name="Rectangle 1035">
              <a:extLst>
                <a:ext uri="{FF2B5EF4-FFF2-40B4-BE49-F238E27FC236}">
                  <a16:creationId xmlns:a16="http://schemas.microsoft.com/office/drawing/2014/main" id="{A4D9465D-1B1C-4C57-9CE1-964B9B66AB83}"/>
                </a:ext>
              </a:extLst>
            </p:cNvPr>
            <p:cNvSpPr>
              <a:spLocks noChangeArrowheads="1"/>
            </p:cNvSpPr>
            <p:nvPr/>
          </p:nvSpPr>
          <p:spPr bwMode="auto">
            <a:xfrm>
              <a:off x="240" y="3176"/>
              <a:ext cx="112" cy="2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9" name="Rectangle 1036">
              <a:extLst>
                <a:ext uri="{FF2B5EF4-FFF2-40B4-BE49-F238E27FC236}">
                  <a16:creationId xmlns:a16="http://schemas.microsoft.com/office/drawing/2014/main" id="{30DAAAB3-DA55-4FB4-8247-445C8DF3915D}"/>
                </a:ext>
              </a:extLst>
            </p:cNvPr>
            <p:cNvSpPr>
              <a:spLocks noChangeArrowheads="1"/>
            </p:cNvSpPr>
            <p:nvPr/>
          </p:nvSpPr>
          <p:spPr bwMode="auto">
            <a:xfrm>
              <a:off x="680" y="3400"/>
              <a:ext cx="112" cy="2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90" name="Rectangle 1037">
              <a:extLst>
                <a:ext uri="{FF2B5EF4-FFF2-40B4-BE49-F238E27FC236}">
                  <a16:creationId xmlns:a16="http://schemas.microsoft.com/office/drawing/2014/main" id="{B7CFDFC2-00DE-49CE-946C-DBB8C33546E7}"/>
                </a:ext>
              </a:extLst>
            </p:cNvPr>
            <p:cNvSpPr>
              <a:spLocks noChangeArrowheads="1"/>
            </p:cNvSpPr>
            <p:nvPr/>
          </p:nvSpPr>
          <p:spPr bwMode="auto">
            <a:xfrm>
              <a:off x="456" y="3280"/>
              <a:ext cx="112" cy="2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15370" name="Group 1039">
            <a:extLst>
              <a:ext uri="{FF2B5EF4-FFF2-40B4-BE49-F238E27FC236}">
                <a16:creationId xmlns:a16="http://schemas.microsoft.com/office/drawing/2014/main" id="{CD47E879-294C-4F93-B031-28832FCBCA51}"/>
              </a:ext>
            </a:extLst>
          </p:cNvPr>
          <p:cNvGrpSpPr>
            <a:grpSpLocks/>
          </p:cNvGrpSpPr>
          <p:nvPr/>
        </p:nvGrpSpPr>
        <p:grpSpPr bwMode="auto">
          <a:xfrm>
            <a:off x="1435100" y="5537200"/>
            <a:ext cx="876300" cy="762000"/>
            <a:chOff x="240" y="3176"/>
            <a:chExt cx="552" cy="480"/>
          </a:xfrm>
          <a:solidFill>
            <a:srgbClr val="CCCCCC"/>
          </a:solidFill>
        </p:grpSpPr>
        <p:sp>
          <p:nvSpPr>
            <p:cNvPr id="15385" name="Rectangle 1040">
              <a:extLst>
                <a:ext uri="{FF2B5EF4-FFF2-40B4-BE49-F238E27FC236}">
                  <a16:creationId xmlns:a16="http://schemas.microsoft.com/office/drawing/2014/main" id="{B3A9F8E4-365B-49E0-A01B-D1862F28C8A5}"/>
                </a:ext>
              </a:extLst>
            </p:cNvPr>
            <p:cNvSpPr>
              <a:spLocks noChangeArrowheads="1"/>
            </p:cNvSpPr>
            <p:nvPr/>
          </p:nvSpPr>
          <p:spPr bwMode="auto">
            <a:xfrm>
              <a:off x="240" y="3176"/>
              <a:ext cx="112" cy="2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6" name="Rectangle 1041">
              <a:extLst>
                <a:ext uri="{FF2B5EF4-FFF2-40B4-BE49-F238E27FC236}">
                  <a16:creationId xmlns:a16="http://schemas.microsoft.com/office/drawing/2014/main" id="{36270A9B-0CEC-490F-8208-16ACDA493311}"/>
                </a:ext>
              </a:extLst>
            </p:cNvPr>
            <p:cNvSpPr>
              <a:spLocks noChangeArrowheads="1"/>
            </p:cNvSpPr>
            <p:nvPr/>
          </p:nvSpPr>
          <p:spPr bwMode="auto">
            <a:xfrm>
              <a:off x="680" y="3400"/>
              <a:ext cx="112" cy="2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7" name="Rectangle 1042">
              <a:extLst>
                <a:ext uri="{FF2B5EF4-FFF2-40B4-BE49-F238E27FC236}">
                  <a16:creationId xmlns:a16="http://schemas.microsoft.com/office/drawing/2014/main" id="{8F044341-3378-4CA8-B6E8-2AB74AFC0E2E}"/>
                </a:ext>
              </a:extLst>
            </p:cNvPr>
            <p:cNvSpPr>
              <a:spLocks noChangeArrowheads="1"/>
            </p:cNvSpPr>
            <p:nvPr/>
          </p:nvSpPr>
          <p:spPr bwMode="auto">
            <a:xfrm>
              <a:off x="456" y="3280"/>
              <a:ext cx="112" cy="2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15371" name="Rectangle 1044">
            <a:extLst>
              <a:ext uri="{FF2B5EF4-FFF2-40B4-BE49-F238E27FC236}">
                <a16:creationId xmlns:a16="http://schemas.microsoft.com/office/drawing/2014/main" id="{E69E544D-6DAD-496D-ACDB-33C4089D7825}"/>
              </a:ext>
            </a:extLst>
          </p:cNvPr>
          <p:cNvSpPr>
            <a:spLocks noChangeArrowheads="1"/>
          </p:cNvSpPr>
          <p:nvPr/>
        </p:nvSpPr>
        <p:spPr bwMode="auto">
          <a:xfrm>
            <a:off x="2482850" y="6043613"/>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2" name="Rectangle 1045">
            <a:extLst>
              <a:ext uri="{FF2B5EF4-FFF2-40B4-BE49-F238E27FC236}">
                <a16:creationId xmlns:a16="http://schemas.microsoft.com/office/drawing/2014/main" id="{0F6BEE5C-8C22-4ACE-ABA2-60F452D0FFFE}"/>
              </a:ext>
            </a:extLst>
          </p:cNvPr>
          <p:cNvSpPr>
            <a:spLocks noChangeArrowheads="1"/>
          </p:cNvSpPr>
          <p:nvPr/>
        </p:nvSpPr>
        <p:spPr bwMode="auto">
          <a:xfrm>
            <a:off x="3187700" y="636270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3" name="Rectangle 1046">
            <a:extLst>
              <a:ext uri="{FF2B5EF4-FFF2-40B4-BE49-F238E27FC236}">
                <a16:creationId xmlns:a16="http://schemas.microsoft.com/office/drawing/2014/main" id="{145AFBCE-BB2A-4174-A628-A7A255FEBC0F}"/>
              </a:ext>
            </a:extLst>
          </p:cNvPr>
          <p:cNvSpPr>
            <a:spLocks noChangeArrowheads="1"/>
          </p:cNvSpPr>
          <p:nvPr/>
        </p:nvSpPr>
        <p:spPr bwMode="auto">
          <a:xfrm>
            <a:off x="2832100" y="614045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4" name="Rectangle 1047">
            <a:extLst>
              <a:ext uri="{FF2B5EF4-FFF2-40B4-BE49-F238E27FC236}">
                <a16:creationId xmlns:a16="http://schemas.microsoft.com/office/drawing/2014/main" id="{A9397088-CE6B-4AA5-9A6F-943DAB3C77A9}"/>
              </a:ext>
            </a:extLst>
          </p:cNvPr>
          <p:cNvSpPr>
            <a:spLocks noChangeArrowheads="1"/>
          </p:cNvSpPr>
          <p:nvPr/>
        </p:nvSpPr>
        <p:spPr bwMode="auto">
          <a:xfrm>
            <a:off x="3533775" y="6516688"/>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5" name="Rectangle 1048">
            <a:extLst>
              <a:ext uri="{FF2B5EF4-FFF2-40B4-BE49-F238E27FC236}">
                <a16:creationId xmlns:a16="http://schemas.microsoft.com/office/drawing/2014/main" id="{5F632E3B-E76C-4266-99AB-2BEED8FCE96B}"/>
              </a:ext>
            </a:extLst>
          </p:cNvPr>
          <p:cNvSpPr>
            <a:spLocks noChangeArrowheads="1"/>
          </p:cNvSpPr>
          <p:nvPr/>
        </p:nvSpPr>
        <p:spPr bwMode="auto">
          <a:xfrm>
            <a:off x="5194300" y="645160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6" name="Rectangle 1049">
            <a:extLst>
              <a:ext uri="{FF2B5EF4-FFF2-40B4-BE49-F238E27FC236}">
                <a16:creationId xmlns:a16="http://schemas.microsoft.com/office/drawing/2014/main" id="{5B3BE15A-88A4-44EA-AD2B-80D703F39318}"/>
              </a:ext>
            </a:extLst>
          </p:cNvPr>
          <p:cNvSpPr>
            <a:spLocks noChangeArrowheads="1"/>
          </p:cNvSpPr>
          <p:nvPr/>
        </p:nvSpPr>
        <p:spPr bwMode="auto">
          <a:xfrm>
            <a:off x="4722813" y="654050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7" name="Rectangle 1050">
            <a:extLst>
              <a:ext uri="{FF2B5EF4-FFF2-40B4-BE49-F238E27FC236}">
                <a16:creationId xmlns:a16="http://schemas.microsoft.com/office/drawing/2014/main" id="{6B9264CD-EE8B-43A6-8C0A-DE28E4B3C248}"/>
              </a:ext>
            </a:extLst>
          </p:cNvPr>
          <p:cNvSpPr>
            <a:spLocks noChangeArrowheads="1"/>
          </p:cNvSpPr>
          <p:nvPr/>
        </p:nvSpPr>
        <p:spPr bwMode="auto">
          <a:xfrm>
            <a:off x="5649913" y="6332538"/>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8" name="Rectangle 1051">
            <a:extLst>
              <a:ext uri="{FF2B5EF4-FFF2-40B4-BE49-F238E27FC236}">
                <a16:creationId xmlns:a16="http://schemas.microsoft.com/office/drawing/2014/main" id="{6455ED59-E7B4-474B-81E4-2E66BF94B470}"/>
              </a:ext>
            </a:extLst>
          </p:cNvPr>
          <p:cNvSpPr>
            <a:spLocks noChangeArrowheads="1"/>
          </p:cNvSpPr>
          <p:nvPr/>
        </p:nvSpPr>
        <p:spPr bwMode="auto">
          <a:xfrm>
            <a:off x="6108700" y="623570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79" name="Rectangle 1052">
            <a:extLst>
              <a:ext uri="{FF2B5EF4-FFF2-40B4-BE49-F238E27FC236}">
                <a16:creationId xmlns:a16="http://schemas.microsoft.com/office/drawing/2014/main" id="{119163F7-11EA-41F7-AD7E-1EDEF8459309}"/>
              </a:ext>
            </a:extLst>
          </p:cNvPr>
          <p:cNvSpPr>
            <a:spLocks noChangeArrowheads="1"/>
          </p:cNvSpPr>
          <p:nvPr/>
        </p:nvSpPr>
        <p:spPr bwMode="auto">
          <a:xfrm>
            <a:off x="6578600" y="609600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0" name="Rectangle 1053">
            <a:extLst>
              <a:ext uri="{FF2B5EF4-FFF2-40B4-BE49-F238E27FC236}">
                <a16:creationId xmlns:a16="http://schemas.microsoft.com/office/drawing/2014/main" id="{8C103AD7-12E9-45A6-91BC-5E7F992944EB}"/>
              </a:ext>
            </a:extLst>
          </p:cNvPr>
          <p:cNvSpPr>
            <a:spLocks noChangeArrowheads="1"/>
          </p:cNvSpPr>
          <p:nvPr/>
        </p:nvSpPr>
        <p:spPr bwMode="auto">
          <a:xfrm>
            <a:off x="7035800" y="596900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1" name="Rectangle 1054">
            <a:extLst>
              <a:ext uri="{FF2B5EF4-FFF2-40B4-BE49-F238E27FC236}">
                <a16:creationId xmlns:a16="http://schemas.microsoft.com/office/drawing/2014/main" id="{19C00128-201C-40FC-888D-E6D0C22BA43E}"/>
              </a:ext>
            </a:extLst>
          </p:cNvPr>
          <p:cNvSpPr>
            <a:spLocks noChangeArrowheads="1"/>
          </p:cNvSpPr>
          <p:nvPr/>
        </p:nvSpPr>
        <p:spPr bwMode="auto">
          <a:xfrm>
            <a:off x="7470775" y="581025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2" name="Rectangle 1055">
            <a:extLst>
              <a:ext uri="{FF2B5EF4-FFF2-40B4-BE49-F238E27FC236}">
                <a16:creationId xmlns:a16="http://schemas.microsoft.com/office/drawing/2014/main" id="{9E05A979-735D-46D4-BFA7-07B021DCFA4D}"/>
              </a:ext>
            </a:extLst>
          </p:cNvPr>
          <p:cNvSpPr>
            <a:spLocks noChangeArrowheads="1"/>
          </p:cNvSpPr>
          <p:nvPr/>
        </p:nvSpPr>
        <p:spPr bwMode="auto">
          <a:xfrm>
            <a:off x="7937500" y="5684838"/>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3" name="Rectangle 1056">
            <a:extLst>
              <a:ext uri="{FF2B5EF4-FFF2-40B4-BE49-F238E27FC236}">
                <a16:creationId xmlns:a16="http://schemas.microsoft.com/office/drawing/2014/main" id="{83E7A740-F4AF-402E-B5D8-EDFBE8C8DC72}"/>
              </a:ext>
            </a:extLst>
          </p:cNvPr>
          <p:cNvSpPr>
            <a:spLocks noChangeArrowheads="1"/>
          </p:cNvSpPr>
          <p:nvPr/>
        </p:nvSpPr>
        <p:spPr bwMode="auto">
          <a:xfrm>
            <a:off x="8394700" y="5562600"/>
            <a:ext cx="177800" cy="2032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84" name="Rectangle 1057">
            <a:extLst>
              <a:ext uri="{FF2B5EF4-FFF2-40B4-BE49-F238E27FC236}">
                <a16:creationId xmlns:a16="http://schemas.microsoft.com/office/drawing/2014/main" id="{370C3FB5-0134-4F4C-87F4-AC85CC0932AB}"/>
              </a:ext>
            </a:extLst>
          </p:cNvPr>
          <p:cNvSpPr>
            <a:spLocks noChangeArrowheads="1"/>
          </p:cNvSpPr>
          <p:nvPr/>
        </p:nvSpPr>
        <p:spPr bwMode="auto">
          <a:xfrm>
            <a:off x="8912225" y="5397500"/>
            <a:ext cx="73025" cy="254000"/>
          </a:xfrm>
          <a:prstGeom prst="rect">
            <a:avLst/>
          </a:prstGeom>
          <a:solidFill>
            <a:srgbClr val="CCCCCC"/>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aphicFrame>
        <p:nvGraphicFramePr>
          <p:cNvPr id="31" name="Object 1027">
            <a:extLst>
              <a:ext uri="{FF2B5EF4-FFF2-40B4-BE49-F238E27FC236}">
                <a16:creationId xmlns:a16="http://schemas.microsoft.com/office/drawing/2014/main" id="{3992761D-D8B2-4AB4-8167-C74C1AFE1835}"/>
              </a:ext>
            </a:extLst>
          </p:cNvPr>
          <p:cNvGraphicFramePr>
            <a:graphicFrameLocks noChangeAspect="1"/>
          </p:cNvGraphicFramePr>
          <p:nvPr>
            <p:extLst>
              <p:ext uri="{D42A27DB-BD31-4B8C-83A1-F6EECF244321}">
                <p14:modId xmlns:p14="http://schemas.microsoft.com/office/powerpoint/2010/main" val="3402817863"/>
              </p:ext>
            </p:extLst>
          </p:nvPr>
        </p:nvGraphicFramePr>
        <p:xfrm>
          <a:off x="69321" y="54331"/>
          <a:ext cx="3859212" cy="460019"/>
        </p:xfrm>
        <a:graphic>
          <a:graphicData uri="http://schemas.openxmlformats.org/presentationml/2006/ole">
            <mc:AlternateContent xmlns:mc="http://schemas.openxmlformats.org/markup-compatibility/2006">
              <mc:Choice xmlns:v="urn:schemas-microsoft-com:vml" Requires="v">
                <p:oleObj spid="_x0000_s2059" name="Equation" r:id="rId5" imgW="1917700" imgH="228600" progId="Equation.3">
                  <p:embed/>
                </p:oleObj>
              </mc:Choice>
              <mc:Fallback>
                <p:oleObj name="Equation" r:id="rId5" imgW="1917700" imgH="228600" progId="Equation.3">
                  <p:embed/>
                  <p:pic>
                    <p:nvPicPr>
                      <p:cNvPr id="14339" name="Object 1027">
                        <a:extLst>
                          <a:ext uri="{FF2B5EF4-FFF2-40B4-BE49-F238E27FC236}">
                            <a16:creationId xmlns:a16="http://schemas.microsoft.com/office/drawing/2014/main" id="{C5E07A6C-63FF-43E0-A92B-B62A5292E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21" y="54331"/>
                        <a:ext cx="3859212" cy="460019"/>
                      </a:xfrm>
                      <a:prstGeom prst="rect">
                        <a:avLst/>
                      </a:prstGeom>
                      <a:noFill/>
                      <a:ln>
                        <a:noFill/>
                      </a:ln>
                      <a:effec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6C438AB-202A-413E-B9F2-8F7ABB1BF9DB}"/>
              </a:ext>
            </a:extLst>
          </p:cNvPr>
          <p:cNvSpPr>
            <a:spLocks noGrp="1" noChangeArrowheads="1"/>
          </p:cNvSpPr>
          <p:nvPr>
            <p:ph type="title"/>
          </p:nvPr>
        </p:nvSpPr>
        <p:spPr>
          <a:xfrm>
            <a:off x="304800" y="152400"/>
            <a:ext cx="7772400" cy="1143000"/>
          </a:xfrm>
        </p:spPr>
        <p:txBody>
          <a:bodyPr/>
          <a:lstStyle/>
          <a:p>
            <a:pPr algn="l">
              <a:defRPr/>
            </a:pPr>
            <a:r>
              <a:rPr lang="en-US" dirty="0">
                <a:effectLst>
                  <a:outerShdw blurRad="38100" dist="38100" dir="2700000" algn="tl">
                    <a:srgbClr val="000000">
                      <a:alpha val="43137"/>
                    </a:srgbClr>
                  </a:outerShdw>
                </a:effectLst>
              </a:rPr>
              <a:t>Example Problem I</a:t>
            </a:r>
            <a:br>
              <a:rPr lang="en-US" dirty="0"/>
            </a:br>
            <a:r>
              <a:rPr lang="en-US" sz="1600" dirty="0"/>
              <a:t>(Continuous) </a:t>
            </a:r>
            <a:endParaRPr lang="en-US" dirty="0"/>
          </a:p>
        </p:txBody>
      </p:sp>
      <p:grpSp>
        <p:nvGrpSpPr>
          <p:cNvPr id="17411" name="Group 5">
            <a:extLst>
              <a:ext uri="{FF2B5EF4-FFF2-40B4-BE49-F238E27FC236}">
                <a16:creationId xmlns:a16="http://schemas.microsoft.com/office/drawing/2014/main" id="{9E5219EA-121D-41D5-80EC-12B4801716AF}"/>
              </a:ext>
            </a:extLst>
          </p:cNvPr>
          <p:cNvGrpSpPr>
            <a:grpSpLocks/>
          </p:cNvGrpSpPr>
          <p:nvPr/>
        </p:nvGrpSpPr>
        <p:grpSpPr bwMode="auto">
          <a:xfrm>
            <a:off x="304800" y="1981200"/>
            <a:ext cx="3276600" cy="2590800"/>
            <a:chOff x="480" y="1056"/>
            <a:chExt cx="2064" cy="1632"/>
          </a:xfrm>
        </p:grpSpPr>
        <p:sp>
          <p:nvSpPr>
            <p:cNvPr id="17419" name="Line 3">
              <a:extLst>
                <a:ext uri="{FF2B5EF4-FFF2-40B4-BE49-F238E27FC236}">
                  <a16:creationId xmlns:a16="http://schemas.microsoft.com/office/drawing/2014/main" id="{4AFB55F8-47B3-4BE9-BFFF-2DAAA5975AC8}"/>
                </a:ext>
              </a:extLst>
            </p:cNvPr>
            <p:cNvSpPr>
              <a:spLocks noChangeShapeType="1"/>
            </p:cNvSpPr>
            <p:nvPr/>
          </p:nvSpPr>
          <p:spPr bwMode="auto">
            <a:xfrm flipV="1">
              <a:off x="576" y="1056"/>
              <a:ext cx="0" cy="16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20" name="Line 4">
              <a:extLst>
                <a:ext uri="{FF2B5EF4-FFF2-40B4-BE49-F238E27FC236}">
                  <a16:creationId xmlns:a16="http://schemas.microsoft.com/office/drawing/2014/main" id="{30F834D4-E237-4ECF-A3E2-5604E17A376D}"/>
                </a:ext>
              </a:extLst>
            </p:cNvPr>
            <p:cNvSpPr>
              <a:spLocks noChangeShapeType="1"/>
            </p:cNvSpPr>
            <p:nvPr/>
          </p:nvSpPr>
          <p:spPr bwMode="auto">
            <a:xfrm>
              <a:off x="480" y="2592"/>
              <a:ext cx="206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7412" name="Freeform 6">
            <a:extLst>
              <a:ext uri="{FF2B5EF4-FFF2-40B4-BE49-F238E27FC236}">
                <a16:creationId xmlns:a16="http://schemas.microsoft.com/office/drawing/2014/main" id="{42B37225-416B-40EA-8136-042C4F2765DF}"/>
              </a:ext>
            </a:extLst>
          </p:cNvPr>
          <p:cNvSpPr>
            <a:spLocks/>
          </p:cNvSpPr>
          <p:nvPr/>
        </p:nvSpPr>
        <p:spPr bwMode="auto">
          <a:xfrm>
            <a:off x="457200" y="3200400"/>
            <a:ext cx="3124200" cy="1143000"/>
          </a:xfrm>
          <a:custGeom>
            <a:avLst/>
            <a:gdLst>
              <a:gd name="T0" fmla="*/ 0 w 1968"/>
              <a:gd name="T1" fmla="*/ 2147483646 h 720"/>
              <a:gd name="T2" fmla="*/ 2147483646 w 1968"/>
              <a:gd name="T3" fmla="*/ 2147483646 h 720"/>
              <a:gd name="T4" fmla="*/ 2147483646 w 1968"/>
              <a:gd name="T5" fmla="*/ 2147483646 h 720"/>
              <a:gd name="T6" fmla="*/ 2147483646 w 1968"/>
              <a:gd name="T7" fmla="*/ 2147483646 h 720"/>
              <a:gd name="T8" fmla="*/ 2147483646 w 1968"/>
              <a:gd name="T9" fmla="*/ 2147483646 h 720"/>
              <a:gd name="T10" fmla="*/ 2147483646 w 1968"/>
              <a:gd name="T11" fmla="*/ 2147483646 h 720"/>
              <a:gd name="T12" fmla="*/ 2147483646 w 1968"/>
              <a:gd name="T13" fmla="*/ 2147483646 h 720"/>
              <a:gd name="T14" fmla="*/ 2147483646 w 1968"/>
              <a:gd name="T15" fmla="*/ 2147483646 h 720"/>
              <a:gd name="T16" fmla="*/ 2147483646 w 1968"/>
              <a:gd name="T17" fmla="*/ 2147483646 h 720"/>
              <a:gd name="T18" fmla="*/ 2147483646 w 1968"/>
              <a:gd name="T19" fmla="*/ 2147483646 h 720"/>
              <a:gd name="T20" fmla="*/ 2147483646 w 1968"/>
              <a:gd name="T21" fmla="*/ 2147483646 h 720"/>
              <a:gd name="T22" fmla="*/ 2147483646 w 1968"/>
              <a:gd name="T23" fmla="*/ 0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8"/>
              <a:gd name="T37" fmla="*/ 0 h 720"/>
              <a:gd name="T38" fmla="*/ 1968 w 1968"/>
              <a:gd name="T39" fmla="*/ 720 h 7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8" h="720">
                <a:moveTo>
                  <a:pt x="0" y="720"/>
                </a:moveTo>
                <a:cubicBezTo>
                  <a:pt x="88" y="516"/>
                  <a:pt x="176" y="312"/>
                  <a:pt x="240" y="240"/>
                </a:cubicBezTo>
                <a:cubicBezTo>
                  <a:pt x="304" y="168"/>
                  <a:pt x="320" y="256"/>
                  <a:pt x="384" y="288"/>
                </a:cubicBezTo>
                <a:cubicBezTo>
                  <a:pt x="448" y="320"/>
                  <a:pt x="544" y="472"/>
                  <a:pt x="624" y="432"/>
                </a:cubicBezTo>
                <a:cubicBezTo>
                  <a:pt x="704" y="392"/>
                  <a:pt x="792" y="72"/>
                  <a:pt x="864" y="48"/>
                </a:cubicBezTo>
                <a:cubicBezTo>
                  <a:pt x="936" y="24"/>
                  <a:pt x="976" y="256"/>
                  <a:pt x="1056" y="288"/>
                </a:cubicBezTo>
                <a:cubicBezTo>
                  <a:pt x="1136" y="320"/>
                  <a:pt x="1280" y="264"/>
                  <a:pt x="1344" y="240"/>
                </a:cubicBezTo>
                <a:cubicBezTo>
                  <a:pt x="1408" y="216"/>
                  <a:pt x="1408" y="160"/>
                  <a:pt x="1440" y="144"/>
                </a:cubicBezTo>
                <a:cubicBezTo>
                  <a:pt x="1472" y="128"/>
                  <a:pt x="1504" y="96"/>
                  <a:pt x="1536" y="144"/>
                </a:cubicBezTo>
                <a:cubicBezTo>
                  <a:pt x="1568" y="192"/>
                  <a:pt x="1592" y="408"/>
                  <a:pt x="1632" y="432"/>
                </a:cubicBezTo>
                <a:cubicBezTo>
                  <a:pt x="1672" y="456"/>
                  <a:pt x="1720" y="360"/>
                  <a:pt x="1776" y="288"/>
                </a:cubicBezTo>
                <a:cubicBezTo>
                  <a:pt x="1832" y="216"/>
                  <a:pt x="1904" y="32"/>
                  <a:pt x="196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7">
            <a:extLst>
              <a:ext uri="{FF2B5EF4-FFF2-40B4-BE49-F238E27FC236}">
                <a16:creationId xmlns:a16="http://schemas.microsoft.com/office/drawing/2014/main" id="{8D4B2716-926D-4F9E-900B-BADFED82D358}"/>
              </a:ext>
            </a:extLst>
          </p:cNvPr>
          <p:cNvSpPr txBox="1">
            <a:spLocks noChangeArrowheads="1"/>
          </p:cNvSpPr>
          <p:nvPr/>
        </p:nvSpPr>
        <p:spPr bwMode="auto">
          <a:xfrm>
            <a:off x="914400" y="2286000"/>
            <a:ext cx="1100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y = </a:t>
            </a:r>
            <a:r>
              <a:rPr lang="en-US" altLang="en-US" sz="2400" i="1"/>
              <a:t>f</a:t>
            </a:r>
            <a:r>
              <a:rPr lang="en-US" altLang="en-US" sz="2400"/>
              <a:t>(x)</a:t>
            </a:r>
          </a:p>
        </p:txBody>
      </p:sp>
      <p:sp>
        <p:nvSpPr>
          <p:cNvPr id="17414" name="Text Box 8">
            <a:extLst>
              <a:ext uri="{FF2B5EF4-FFF2-40B4-BE49-F238E27FC236}">
                <a16:creationId xmlns:a16="http://schemas.microsoft.com/office/drawing/2014/main" id="{3AB14567-C540-487D-A3B0-9AFC6F395E65}"/>
              </a:ext>
            </a:extLst>
          </p:cNvPr>
          <p:cNvSpPr txBox="1">
            <a:spLocks noChangeArrowheads="1"/>
          </p:cNvSpPr>
          <p:nvPr/>
        </p:nvSpPr>
        <p:spPr bwMode="auto">
          <a:xfrm>
            <a:off x="381000" y="5105400"/>
            <a:ext cx="3940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Finding the maximum (minimum) of some function (</a:t>
            </a:r>
            <a:r>
              <a:rPr lang="en-US" altLang="en-US" sz="2400">
                <a:solidFill>
                  <a:srgbClr val="FF0000"/>
                </a:solidFill>
              </a:rPr>
              <a:t>within a defined range</a:t>
            </a:r>
            <a:r>
              <a:rPr lang="en-US" altLang="en-US" sz="2400"/>
              <a:t>).</a:t>
            </a:r>
          </a:p>
        </p:txBody>
      </p:sp>
      <p:sp>
        <p:nvSpPr>
          <p:cNvPr id="17415" name="Line 9">
            <a:extLst>
              <a:ext uri="{FF2B5EF4-FFF2-40B4-BE49-F238E27FC236}">
                <a16:creationId xmlns:a16="http://schemas.microsoft.com/office/drawing/2014/main" id="{1B147C9B-9CB4-4041-8261-8D516A0AE637}"/>
              </a:ext>
            </a:extLst>
          </p:cNvPr>
          <p:cNvSpPr>
            <a:spLocks noChangeShapeType="1"/>
          </p:cNvSpPr>
          <p:nvPr/>
        </p:nvSpPr>
        <p:spPr bwMode="auto">
          <a:xfrm>
            <a:off x="685800" y="3276600"/>
            <a:ext cx="0" cy="91440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6" name="Line 10">
            <a:extLst>
              <a:ext uri="{FF2B5EF4-FFF2-40B4-BE49-F238E27FC236}">
                <a16:creationId xmlns:a16="http://schemas.microsoft.com/office/drawing/2014/main" id="{0A94C7E1-8046-4411-B6E5-DB6C0C714370}"/>
              </a:ext>
            </a:extLst>
          </p:cNvPr>
          <p:cNvSpPr>
            <a:spLocks noChangeShapeType="1"/>
          </p:cNvSpPr>
          <p:nvPr/>
        </p:nvSpPr>
        <p:spPr bwMode="auto">
          <a:xfrm>
            <a:off x="3352800" y="3276600"/>
            <a:ext cx="0" cy="91440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7417" name="Picture 11" descr="C:\WINNT\Profiles\eamonn\Desktop\cs170\graphic3.jpg">
            <a:extLst>
              <a:ext uri="{FF2B5EF4-FFF2-40B4-BE49-F238E27FC236}">
                <a16:creationId xmlns:a16="http://schemas.microsoft.com/office/drawing/2014/main" id="{54689EF2-F8EE-4628-A717-F5A949773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533400"/>
            <a:ext cx="32004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4" descr="C:\WINNT\Profiles\eamonn\Desktop\cs170\surfbox.gif">
            <a:extLst>
              <a:ext uri="{FF2B5EF4-FFF2-40B4-BE49-F238E27FC236}">
                <a16:creationId xmlns:a16="http://schemas.microsoft.com/office/drawing/2014/main" id="{139FA9BC-F5A2-46D0-94D7-D30348A9C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352800"/>
            <a:ext cx="28606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3" descr="C:\WINNT\Profiles\eamonn\Desktop\cs170\dantzig_small.jpg">
            <a:extLst>
              <a:ext uri="{FF2B5EF4-FFF2-40B4-BE49-F238E27FC236}">
                <a16:creationId xmlns:a16="http://schemas.microsoft.com/office/drawing/2014/main" id="{B7828AED-41FD-4B49-99AD-8D0919258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04925"/>
            <a:ext cx="44958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14">
            <a:extLst>
              <a:ext uri="{FF2B5EF4-FFF2-40B4-BE49-F238E27FC236}">
                <a16:creationId xmlns:a16="http://schemas.microsoft.com/office/drawing/2014/main" id="{218C5BB1-851C-4A70-81F6-AA536D88E6CB}"/>
              </a:ext>
            </a:extLst>
          </p:cNvPr>
          <p:cNvSpPr txBox="1">
            <a:spLocks noChangeArrowheads="1"/>
          </p:cNvSpPr>
          <p:nvPr/>
        </p:nvSpPr>
        <p:spPr bwMode="auto">
          <a:xfrm>
            <a:off x="165100" y="1358900"/>
            <a:ext cx="42672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 Traveling Salesman Problem (TSP)</a:t>
            </a:r>
          </a:p>
          <a:p>
            <a:pPr>
              <a:spcBef>
                <a:spcPts val="500"/>
              </a:spcBef>
              <a:spcAft>
                <a:spcPts val="500"/>
              </a:spcAft>
              <a:buFontTx/>
              <a:buNone/>
            </a:pPr>
            <a:r>
              <a:rPr lang="en-US" altLang="en-US" sz="2400" dirty="0"/>
              <a:t>A salesman spends his time visiting </a:t>
            </a:r>
            <a:r>
              <a:rPr lang="en-US" altLang="en-US" sz="2400" i="1" dirty="0"/>
              <a:t>n</a:t>
            </a:r>
            <a:r>
              <a:rPr lang="en-US" altLang="en-US" sz="2400" dirty="0"/>
              <a:t> cities. In one tour he visits each city just once, and finishes up where he started. In what order should he visit them to minimize the distance traveled?</a:t>
            </a:r>
          </a:p>
          <a:p>
            <a:pPr>
              <a:spcBef>
                <a:spcPts val="500"/>
              </a:spcBef>
              <a:spcAft>
                <a:spcPts val="500"/>
              </a:spcAft>
              <a:buFontTx/>
              <a:buNone/>
            </a:pPr>
            <a:r>
              <a:rPr lang="en-US" altLang="en-US" sz="2400" dirty="0"/>
              <a:t>There are (n-1)!/2 possible tours.</a:t>
            </a:r>
          </a:p>
        </p:txBody>
      </p:sp>
      <p:graphicFrame>
        <p:nvGraphicFramePr>
          <p:cNvPr id="18436" name="Object 16">
            <a:extLst>
              <a:ext uri="{FF2B5EF4-FFF2-40B4-BE49-F238E27FC236}">
                <a16:creationId xmlns:a16="http://schemas.microsoft.com/office/drawing/2014/main" id="{96C530AA-161C-43C6-BD57-158B72F8FE3A}"/>
              </a:ext>
            </a:extLst>
          </p:cNvPr>
          <p:cNvGraphicFramePr>
            <a:graphicFrameLocks noChangeAspect="1"/>
          </p:cNvGraphicFramePr>
          <p:nvPr/>
        </p:nvGraphicFramePr>
        <p:xfrm>
          <a:off x="5562600" y="4953000"/>
          <a:ext cx="2905125" cy="1235075"/>
        </p:xfrm>
        <a:graphic>
          <a:graphicData uri="http://schemas.openxmlformats.org/presentationml/2006/ole">
            <mc:AlternateContent xmlns:mc="http://schemas.openxmlformats.org/markup-compatibility/2006">
              <mc:Choice xmlns:v="urn:schemas-microsoft-com:vml" Requires="v">
                <p:oleObj spid="_x0000_s3078" name="Worksheet" r:id="rId4" imgW="3057754" imgH="1295705" progId="Excel.Sheet.8">
                  <p:embed/>
                </p:oleObj>
              </mc:Choice>
              <mc:Fallback>
                <p:oleObj name="Worksheet" r:id="rId4" imgW="3057754" imgH="1295705" progId="Excel.Sheet.8">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953000"/>
                        <a:ext cx="2905125"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4" name="Rectangle 18">
            <a:extLst>
              <a:ext uri="{FF2B5EF4-FFF2-40B4-BE49-F238E27FC236}">
                <a16:creationId xmlns:a16="http://schemas.microsoft.com/office/drawing/2014/main" id="{E8D810DB-6436-400B-8326-ECB608ABEE13}"/>
              </a:ext>
            </a:extLst>
          </p:cNvPr>
          <p:cNvSpPr>
            <a:spLocks noGrp="1" noChangeArrowheads="1"/>
          </p:cNvSpPr>
          <p:nvPr>
            <p:ph type="title"/>
          </p:nvPr>
        </p:nvSpPr>
        <p:spPr>
          <a:xfrm>
            <a:off x="304800" y="152400"/>
            <a:ext cx="7772400" cy="1143000"/>
          </a:xfrm>
        </p:spPr>
        <p:txBody>
          <a:bodyPr/>
          <a:lstStyle/>
          <a:p>
            <a:pPr algn="l">
              <a:defRPr/>
            </a:pPr>
            <a:r>
              <a:rPr lang="en-US" dirty="0">
                <a:effectLst>
                  <a:outerShdw blurRad="38100" dist="38100" dir="2700000" algn="tl">
                    <a:srgbClr val="000000">
                      <a:alpha val="43137"/>
                    </a:srgbClr>
                  </a:outerShdw>
                </a:effectLst>
              </a:rPr>
              <a:t>Example Problem II</a:t>
            </a:r>
            <a:br>
              <a:rPr lang="en-US" dirty="0"/>
            </a:br>
            <a:r>
              <a:rPr lang="en-US" sz="1600" dirty="0"/>
              <a:t>(Discrete) </a:t>
            </a:r>
            <a:endParaRPr lang="en-US" dirty="0"/>
          </a:p>
        </p:txBody>
      </p:sp>
      <p:sp>
        <p:nvSpPr>
          <p:cNvPr id="6" name="TextBox 5">
            <a:extLst>
              <a:ext uri="{FF2B5EF4-FFF2-40B4-BE49-F238E27FC236}">
                <a16:creationId xmlns:a16="http://schemas.microsoft.com/office/drawing/2014/main" id="{369BA834-D3B7-4C9F-97AD-1B3ABAEBA18A}"/>
              </a:ext>
            </a:extLst>
          </p:cNvPr>
          <p:cNvSpPr txBox="1"/>
          <p:nvPr/>
        </p:nvSpPr>
        <p:spPr>
          <a:xfrm>
            <a:off x="330200" y="5905500"/>
            <a:ext cx="5016500" cy="769938"/>
          </a:xfrm>
          <a:prstGeom prst="rect">
            <a:avLst/>
          </a:prstGeom>
          <a:noFill/>
        </p:spPr>
        <p:txBody>
          <a:bodyPr>
            <a:spAutoFit/>
          </a:bodyPr>
          <a:lstStyle/>
          <a:p>
            <a:pPr>
              <a:defRPr/>
            </a:pPr>
            <a:r>
              <a:rPr lang="en-US" sz="2000" dirty="0">
                <a:solidFill>
                  <a:schemeClr val="bg1">
                    <a:lumMod val="65000"/>
                  </a:schemeClr>
                </a:solidFill>
              </a:rPr>
              <a:t>Note that we don’t need the map to solve this, all we need is the distance matrix</a:t>
            </a:r>
            <a:r>
              <a:rPr lang="en-US" dirty="0">
                <a:solidFill>
                  <a:schemeClr val="bg1">
                    <a:lumMod val="65000"/>
                  </a:schemeClr>
                </a:solidFill>
              </a:rPr>
              <a:t>.</a:t>
            </a:r>
          </a:p>
        </p:txBody>
      </p:sp>
      <p:sp>
        <p:nvSpPr>
          <p:cNvPr id="8" name="TextBox 7">
            <a:extLst>
              <a:ext uri="{FF2B5EF4-FFF2-40B4-BE49-F238E27FC236}">
                <a16:creationId xmlns:a16="http://schemas.microsoft.com/office/drawing/2014/main" id="{DEE13FB0-43F9-4D26-8745-773959502F45}"/>
              </a:ext>
            </a:extLst>
          </p:cNvPr>
          <p:cNvSpPr txBox="1"/>
          <p:nvPr/>
        </p:nvSpPr>
        <p:spPr>
          <a:xfrm>
            <a:off x="5692581" y="2775693"/>
            <a:ext cx="549192" cy="461665"/>
          </a:xfrm>
          <a:prstGeom prst="rect">
            <a:avLst/>
          </a:prstGeom>
          <a:noFill/>
        </p:spPr>
        <p:txBody>
          <a:bodyPr wrap="square">
            <a:spAutoFit/>
          </a:bodyPr>
          <a:lstStyle/>
          <a:p>
            <a:r>
              <a:rPr lang="en-US" dirty="0"/>
              <a:t>A</a:t>
            </a:r>
          </a:p>
        </p:txBody>
      </p:sp>
      <p:sp>
        <p:nvSpPr>
          <p:cNvPr id="9" name="TextBox 8">
            <a:extLst>
              <a:ext uri="{FF2B5EF4-FFF2-40B4-BE49-F238E27FC236}">
                <a16:creationId xmlns:a16="http://schemas.microsoft.com/office/drawing/2014/main" id="{01F29FE4-A853-43A4-BBEE-690827EEB0B4}"/>
              </a:ext>
            </a:extLst>
          </p:cNvPr>
          <p:cNvSpPr txBox="1"/>
          <p:nvPr/>
        </p:nvSpPr>
        <p:spPr>
          <a:xfrm>
            <a:off x="6282302" y="1564445"/>
            <a:ext cx="549192" cy="461665"/>
          </a:xfrm>
          <a:prstGeom prst="rect">
            <a:avLst/>
          </a:prstGeom>
          <a:noFill/>
        </p:spPr>
        <p:txBody>
          <a:bodyPr wrap="square">
            <a:spAutoFit/>
          </a:bodyPr>
          <a:lstStyle/>
          <a:p>
            <a:r>
              <a:rPr lang="en-US" dirty="0"/>
              <a:t>B</a:t>
            </a:r>
          </a:p>
        </p:txBody>
      </p:sp>
      <p:sp>
        <p:nvSpPr>
          <p:cNvPr id="10" name="TextBox 9">
            <a:extLst>
              <a:ext uri="{FF2B5EF4-FFF2-40B4-BE49-F238E27FC236}">
                <a16:creationId xmlns:a16="http://schemas.microsoft.com/office/drawing/2014/main" id="{65F50349-C84D-45F3-8972-C88A0465BD8B}"/>
              </a:ext>
            </a:extLst>
          </p:cNvPr>
          <p:cNvSpPr txBox="1"/>
          <p:nvPr/>
        </p:nvSpPr>
        <p:spPr>
          <a:xfrm>
            <a:off x="7271189" y="2651124"/>
            <a:ext cx="549192" cy="461665"/>
          </a:xfrm>
          <a:prstGeom prst="rect">
            <a:avLst/>
          </a:prstGeom>
          <a:noFill/>
        </p:spPr>
        <p:txBody>
          <a:bodyPr wrap="square">
            <a:spAutoFit/>
          </a:bodyPr>
          <a:lstStyle/>
          <a:p>
            <a:r>
              <a:rPr lang="en-US" dirty="0"/>
              <a:t>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media.giphy.com/media/7SUAOnSaEGxY4/giphy.gif">
            <a:extLst>
              <a:ext uri="{FF2B5EF4-FFF2-40B4-BE49-F238E27FC236}">
                <a16:creationId xmlns:a16="http://schemas.microsoft.com/office/drawing/2014/main" id="{3CEA2993-7D41-41C6-A501-94AECE8069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https://upload.wikimedia.org/wikipedia/commons/5/5a/Strandbeest--Full-Walking-Animation.gif">
            <a:extLst>
              <a:ext uri="{FF2B5EF4-FFF2-40B4-BE49-F238E27FC236}">
                <a16:creationId xmlns:a16="http://schemas.microsoft.com/office/drawing/2014/main" id="{16A627C6-483B-4E8C-AB11-EEBE9A6BBE7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3997325"/>
            <a:ext cx="43465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E6459A-0586-4F51-8B55-EFA2031B3B74}"/>
              </a:ext>
            </a:extLst>
          </p:cNvPr>
          <p:cNvSpPr>
            <a:spLocks noGrp="1"/>
          </p:cNvSpPr>
          <p:nvPr>
            <p:ph idx="1"/>
          </p:nvPr>
        </p:nvSpPr>
        <p:spPr>
          <a:xfrm>
            <a:off x="0" y="379413"/>
            <a:ext cx="8805863" cy="5754687"/>
          </a:xfrm>
        </p:spPr>
        <p:txBody>
          <a:bodyPr>
            <a:normAutofit fontScale="92500" lnSpcReduction="10000"/>
          </a:bodyPr>
          <a:lstStyle/>
          <a:p>
            <a:pPr marL="0" indent="0">
              <a:buFontTx/>
              <a:buNone/>
              <a:defRPr/>
            </a:pPr>
            <a:r>
              <a:rPr lang="en-US" sz="4400" dirty="0"/>
              <a:t>Optimization for CNC Manufacturing</a:t>
            </a:r>
          </a:p>
          <a:p>
            <a:pPr marL="0" indent="0">
              <a:buFontTx/>
              <a:buNone/>
              <a:defRPr/>
            </a:pPr>
            <a:endParaRPr lang="en-US" sz="4400" dirty="0"/>
          </a:p>
          <a:p>
            <a:pPr>
              <a:defRPr/>
            </a:pPr>
            <a:r>
              <a:rPr lang="en-US" sz="2000" dirty="0"/>
              <a:t>Please glance at this video, so you can understand what CNC milling is</a:t>
            </a:r>
          </a:p>
          <a:p>
            <a:pPr>
              <a:defRPr/>
            </a:pPr>
            <a:r>
              <a:rPr lang="en-US" sz="2000" dirty="0"/>
              <a:t>https://www.youtube.com/watch?v=arb3iXfbpbI</a:t>
            </a:r>
          </a:p>
          <a:p>
            <a:pPr>
              <a:defRPr/>
            </a:pPr>
            <a:endParaRPr lang="en-US" dirty="0"/>
          </a:p>
          <a:p>
            <a:pPr>
              <a:defRPr/>
            </a:pPr>
            <a:r>
              <a:rPr lang="en-US" dirty="0"/>
              <a:t>There are two problems where AI search can help</a:t>
            </a:r>
          </a:p>
          <a:p>
            <a:pPr>
              <a:defRPr/>
            </a:pPr>
            <a:r>
              <a:rPr lang="en-US" b="1" dirty="0">
                <a:solidFill>
                  <a:srgbClr val="FF0000"/>
                </a:solidFill>
              </a:rPr>
              <a:t>Part Layout</a:t>
            </a:r>
            <a:r>
              <a:rPr lang="en-US" dirty="0"/>
              <a:t>. How can you arrange the parts to reduce waste?</a:t>
            </a:r>
          </a:p>
          <a:p>
            <a:pPr>
              <a:defRPr/>
            </a:pPr>
            <a:endParaRPr lang="en-US" dirty="0"/>
          </a:p>
          <a:p>
            <a:pPr>
              <a:defRPr/>
            </a:pPr>
            <a:r>
              <a:rPr lang="en-US" b="1" dirty="0">
                <a:solidFill>
                  <a:srgbClr val="0000FF"/>
                </a:solidFill>
              </a:rPr>
              <a:t>Tool Path Planning</a:t>
            </a:r>
            <a:r>
              <a:rPr lang="en-US" dirty="0"/>
              <a:t>: How can you plan the tool movement to reduce wasted tool movement.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4" name="Rectangle 18">
            <a:extLst>
              <a:ext uri="{FF2B5EF4-FFF2-40B4-BE49-F238E27FC236}">
                <a16:creationId xmlns:a16="http://schemas.microsoft.com/office/drawing/2014/main" id="{0125C04E-AAC7-4017-A721-9EF176E4EE0F}"/>
              </a:ext>
            </a:extLst>
          </p:cNvPr>
          <p:cNvSpPr>
            <a:spLocks noGrp="1" noChangeArrowheads="1"/>
          </p:cNvSpPr>
          <p:nvPr>
            <p:ph type="title"/>
          </p:nvPr>
        </p:nvSpPr>
        <p:spPr>
          <a:xfrm>
            <a:off x="304800" y="152400"/>
            <a:ext cx="7772400" cy="1143000"/>
          </a:xfrm>
        </p:spPr>
        <p:txBody>
          <a:bodyPr/>
          <a:lstStyle/>
          <a:p>
            <a:pPr algn="l">
              <a:defRPr/>
            </a:pPr>
            <a:r>
              <a:rPr lang="en-US" dirty="0">
                <a:effectLst>
                  <a:outerShdw blurRad="38100" dist="38100" dir="2700000" algn="tl">
                    <a:srgbClr val="000000">
                      <a:alpha val="43137"/>
                    </a:srgbClr>
                  </a:outerShdw>
                </a:effectLst>
              </a:rPr>
              <a:t>Example Problem III</a:t>
            </a:r>
            <a:br>
              <a:rPr lang="en-US" dirty="0"/>
            </a:br>
            <a:r>
              <a:rPr lang="en-US" sz="1600" dirty="0"/>
              <a:t>(Continuous) </a:t>
            </a:r>
            <a:endParaRPr lang="en-US" dirty="0"/>
          </a:p>
        </p:txBody>
      </p:sp>
      <p:pic>
        <p:nvPicPr>
          <p:cNvPr id="20483" name="Picture 3">
            <a:extLst>
              <a:ext uri="{FF2B5EF4-FFF2-40B4-BE49-F238E27FC236}">
                <a16:creationId xmlns:a16="http://schemas.microsoft.com/office/drawing/2014/main" id="{AF26D0D0-0128-43BE-9C1A-2555BCE61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638" y="1050925"/>
            <a:ext cx="39624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a:extLst>
              <a:ext uri="{FF2B5EF4-FFF2-40B4-BE49-F238E27FC236}">
                <a16:creationId xmlns:a16="http://schemas.microsoft.com/office/drawing/2014/main" id="{D7A83940-DCA3-490A-9706-2274EAF1787F}"/>
              </a:ext>
            </a:extLst>
          </p:cNvPr>
          <p:cNvSpPr>
            <a:spLocks noChangeArrowheads="1"/>
          </p:cNvSpPr>
          <p:nvPr/>
        </p:nvSpPr>
        <p:spPr bwMode="auto">
          <a:xfrm>
            <a:off x="0" y="4765675"/>
            <a:ext cx="3108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Bx=-38; </a:t>
            </a:r>
          </a:p>
          <a:p>
            <a:pPr>
              <a:spcBef>
                <a:spcPct val="0"/>
              </a:spcBef>
              <a:buFontTx/>
              <a:buNone/>
            </a:pPr>
            <a:r>
              <a:rPr lang="en-US" altLang="en-US" sz="1000"/>
              <a:t>By=-7.8; </a:t>
            </a:r>
          </a:p>
          <a:p>
            <a:pPr>
              <a:spcBef>
                <a:spcPct val="0"/>
              </a:spcBef>
              <a:buFontTx/>
              <a:buNone/>
            </a:pPr>
            <a:r>
              <a:rPr lang="en-US" altLang="en-US" sz="1000"/>
              <a:t>AC=15;</a:t>
            </a:r>
          </a:p>
          <a:p>
            <a:pPr>
              <a:spcBef>
                <a:spcPct val="0"/>
              </a:spcBef>
              <a:buFontTx/>
              <a:buNone/>
            </a:pPr>
            <a:r>
              <a:rPr lang="en-US" altLang="en-US" sz="1000"/>
              <a:t>CD=50; </a:t>
            </a:r>
          </a:p>
          <a:p>
            <a:pPr>
              <a:spcBef>
                <a:spcPct val="0"/>
              </a:spcBef>
              <a:buFontTx/>
              <a:buNone/>
            </a:pPr>
            <a:r>
              <a:rPr lang="en-US" altLang="en-US" sz="1000"/>
              <a:t>BD=41.5; </a:t>
            </a:r>
          </a:p>
          <a:p>
            <a:pPr>
              <a:spcBef>
                <a:spcPct val="0"/>
              </a:spcBef>
              <a:buFontTx/>
              <a:buNone/>
            </a:pPr>
            <a:r>
              <a:rPr lang="en-US" altLang="en-US" sz="1000"/>
              <a:t>BE=39.3; </a:t>
            </a:r>
          </a:p>
          <a:p>
            <a:pPr>
              <a:spcBef>
                <a:spcPct val="0"/>
              </a:spcBef>
              <a:buFontTx/>
              <a:buNone/>
            </a:pPr>
            <a:r>
              <a:rPr lang="en-US" altLang="en-US" sz="1000"/>
              <a:t>CE=61.9;</a:t>
            </a:r>
          </a:p>
          <a:p>
            <a:pPr>
              <a:spcBef>
                <a:spcPct val="0"/>
              </a:spcBef>
              <a:buFontTx/>
              <a:buNone/>
            </a:pPr>
            <a:r>
              <a:rPr lang="en-US" altLang="en-US" sz="1000"/>
              <a:t> DF=55.8; </a:t>
            </a:r>
          </a:p>
          <a:p>
            <a:pPr>
              <a:spcBef>
                <a:spcPct val="0"/>
              </a:spcBef>
              <a:buFontTx/>
              <a:buNone/>
            </a:pPr>
            <a:r>
              <a:rPr lang="en-US" altLang="en-US" sz="1000"/>
              <a:t>BF=40.1; </a:t>
            </a:r>
          </a:p>
          <a:p>
            <a:pPr>
              <a:spcBef>
                <a:spcPct val="0"/>
              </a:spcBef>
              <a:buFontTx/>
              <a:buNone/>
            </a:pPr>
            <a:r>
              <a:rPr lang="en-US" altLang="en-US" sz="1000"/>
              <a:t>FG=39.4; </a:t>
            </a:r>
          </a:p>
          <a:p>
            <a:pPr>
              <a:spcBef>
                <a:spcPct val="0"/>
              </a:spcBef>
              <a:buFontTx/>
              <a:buNone/>
            </a:pPr>
            <a:r>
              <a:rPr lang="en-US" altLang="en-US" sz="1000"/>
              <a:t>EG=36.7; </a:t>
            </a:r>
          </a:p>
          <a:p>
            <a:pPr>
              <a:spcBef>
                <a:spcPct val="0"/>
              </a:spcBef>
              <a:buFontTx/>
              <a:buNone/>
            </a:pPr>
            <a:r>
              <a:rPr lang="en-US" altLang="en-US" sz="1000"/>
              <a:t>GH=65.7; </a:t>
            </a:r>
          </a:p>
          <a:p>
            <a:pPr>
              <a:spcBef>
                <a:spcPct val="0"/>
              </a:spcBef>
              <a:buFontTx/>
              <a:buNone/>
            </a:pPr>
            <a:r>
              <a:rPr lang="en-US" altLang="en-US" sz="1000"/>
              <a:t>EH=49; </a:t>
            </a:r>
          </a:p>
        </p:txBody>
      </p:sp>
      <p:sp>
        <p:nvSpPr>
          <p:cNvPr id="20485" name="Rectangle 7">
            <a:extLst>
              <a:ext uri="{FF2B5EF4-FFF2-40B4-BE49-F238E27FC236}">
                <a16:creationId xmlns:a16="http://schemas.microsoft.com/office/drawing/2014/main" id="{E13E58E7-0CD7-4515-8393-AAFEEE00BA7E}"/>
              </a:ext>
            </a:extLst>
          </p:cNvPr>
          <p:cNvSpPr>
            <a:spLocks noChangeArrowheads="1"/>
          </p:cNvSpPr>
          <p:nvPr/>
        </p:nvSpPr>
        <p:spPr bwMode="auto">
          <a:xfrm>
            <a:off x="1463675" y="5440363"/>
            <a:ext cx="722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Find values of the following 13 parameters that make the device walk well.</a:t>
            </a:r>
          </a:p>
          <a:p>
            <a:pPr>
              <a:spcBef>
                <a:spcPct val="0"/>
              </a:spcBef>
              <a:buFontTx/>
              <a:buNone/>
            </a:pPr>
            <a:r>
              <a:rPr lang="en-US" altLang="en-US" sz="1800" dirty="0"/>
              <a:t>Bx, By, AC, CD, BD, BE, CE, DF, BF, FG, EG, GH, EH </a:t>
            </a:r>
          </a:p>
        </p:txBody>
      </p:sp>
      <p:sp>
        <p:nvSpPr>
          <p:cNvPr id="20486" name="Rectangle 8">
            <a:extLst>
              <a:ext uri="{FF2B5EF4-FFF2-40B4-BE49-F238E27FC236}">
                <a16:creationId xmlns:a16="http://schemas.microsoft.com/office/drawing/2014/main" id="{E266B5BB-3C6B-48D8-9FA4-B34DAA68F886}"/>
              </a:ext>
            </a:extLst>
          </p:cNvPr>
          <p:cNvSpPr>
            <a:spLocks noChangeArrowheads="1"/>
          </p:cNvSpPr>
          <p:nvPr/>
        </p:nvSpPr>
        <p:spPr bwMode="auto">
          <a:xfrm>
            <a:off x="2103438" y="6264275"/>
            <a:ext cx="55768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hlinkClick r:id="rId3"/>
              </a:rPr>
              <a:t>http://garethrees.org/2011/07/04/strandbeest/strandbeest.html</a:t>
            </a:r>
            <a:endParaRPr lang="en-US" altLang="en-US" sz="1400"/>
          </a:p>
        </p:txBody>
      </p:sp>
      <p:pic>
        <p:nvPicPr>
          <p:cNvPr id="20487" name="Picture 5" descr="https://upload.wikimedia.org/wikipedia/commons/6/61/Strandbeest-Walking-Animation.gif">
            <a:extLst>
              <a:ext uri="{FF2B5EF4-FFF2-40B4-BE49-F238E27FC236}">
                <a16:creationId xmlns:a16="http://schemas.microsoft.com/office/drawing/2014/main" id="{A5D5CE1B-B012-41E3-9198-B827B5994A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42576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3">
            <a:extLst>
              <a:ext uri="{FF2B5EF4-FFF2-40B4-BE49-F238E27FC236}">
                <a16:creationId xmlns:a16="http://schemas.microsoft.com/office/drawing/2014/main" id="{D875E9AD-5956-4788-A57E-9B76AB4418AC}"/>
              </a:ext>
            </a:extLst>
          </p:cNvPr>
          <p:cNvSpPr>
            <a:spLocks noChangeArrowheads="1"/>
          </p:cNvSpPr>
          <p:nvPr/>
        </p:nvSpPr>
        <p:spPr bwMode="auto">
          <a:xfrm>
            <a:off x="4648200" y="3810000"/>
            <a:ext cx="4495800" cy="16002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1507" name="Rectangle 12">
            <a:extLst>
              <a:ext uri="{FF2B5EF4-FFF2-40B4-BE49-F238E27FC236}">
                <a16:creationId xmlns:a16="http://schemas.microsoft.com/office/drawing/2014/main" id="{5D40F01A-EB4C-46AC-98F5-8489927DB1E8}"/>
              </a:ext>
            </a:extLst>
          </p:cNvPr>
          <p:cNvSpPr>
            <a:spLocks noChangeArrowheads="1"/>
          </p:cNvSpPr>
          <p:nvPr/>
        </p:nvSpPr>
        <p:spPr bwMode="auto">
          <a:xfrm>
            <a:off x="0" y="5410200"/>
            <a:ext cx="4648200" cy="14478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1508" name="Rectangle 7">
            <a:extLst>
              <a:ext uri="{FF2B5EF4-FFF2-40B4-BE49-F238E27FC236}">
                <a16:creationId xmlns:a16="http://schemas.microsoft.com/office/drawing/2014/main" id="{0227D4D2-B7D8-4B4E-A41B-377A91ACAD40}"/>
              </a:ext>
            </a:extLst>
          </p:cNvPr>
          <p:cNvSpPr>
            <a:spLocks noChangeArrowheads="1"/>
          </p:cNvSpPr>
          <p:nvPr/>
        </p:nvSpPr>
        <p:spPr bwMode="auto">
          <a:xfrm>
            <a:off x="0" y="2362200"/>
            <a:ext cx="4648200" cy="14478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123" name="Text Box 3">
            <a:extLst>
              <a:ext uri="{FF2B5EF4-FFF2-40B4-BE49-F238E27FC236}">
                <a16:creationId xmlns:a16="http://schemas.microsoft.com/office/drawing/2014/main" id="{D33CD2F7-0D12-4E34-B9F8-B6F715844C2A}"/>
              </a:ext>
            </a:extLst>
          </p:cNvPr>
          <p:cNvSpPr txBox="1">
            <a:spLocks noChangeArrowheads="1"/>
          </p:cNvSpPr>
          <p:nvPr/>
        </p:nvSpPr>
        <p:spPr bwMode="auto">
          <a:xfrm>
            <a:off x="36914" y="27781"/>
            <a:ext cx="8971914" cy="1815882"/>
          </a:xfrm>
          <a:prstGeom prst="rect">
            <a:avLst/>
          </a:prstGeom>
          <a:noFill/>
          <a:ln w="9525">
            <a:noFill/>
            <a:miter lim="800000"/>
            <a:headEnd/>
            <a:tailEnd/>
          </a:ln>
          <a:effectLst/>
        </p:spPr>
        <p:txBody>
          <a:bodyPr wrap="square">
            <a:spAutoFit/>
          </a:bodyPr>
          <a:lstStyle/>
          <a:p>
            <a:pPr>
              <a:defRPr/>
            </a:pPr>
            <a:r>
              <a:rPr lang="en-US" sz="3600" dirty="0">
                <a:effectLst>
                  <a:outerShdw blurRad="38100" dist="38100" dir="2700000" algn="tl">
                    <a:srgbClr val="000000">
                      <a:alpha val="43137"/>
                    </a:srgbClr>
                  </a:outerShdw>
                </a:effectLst>
              </a:rPr>
              <a:t>Assume that we can</a:t>
            </a:r>
          </a:p>
          <a:p>
            <a:pPr lvl="1">
              <a:buFontTx/>
              <a:buChar char="•"/>
              <a:defRPr/>
            </a:pPr>
            <a:r>
              <a:rPr lang="en-US" sz="2000" dirty="0"/>
              <a:t> Represent a state </a:t>
            </a:r>
            <a:r>
              <a:rPr lang="en-US" sz="1600" dirty="0"/>
              <a:t>(could be a list of numbers, an equation, a tree, a set, a linked list, a graph, a computer program…)</a:t>
            </a:r>
            <a:endParaRPr lang="en-US" sz="2000" dirty="0"/>
          </a:p>
          <a:p>
            <a:pPr lvl="1">
              <a:buFontTx/>
              <a:buChar char="•"/>
              <a:defRPr/>
            </a:pPr>
            <a:r>
              <a:rPr lang="en-US" sz="2000" dirty="0"/>
              <a:t> Quickly evaluate the quality of a state.</a:t>
            </a:r>
          </a:p>
          <a:p>
            <a:pPr lvl="1">
              <a:buFontTx/>
              <a:buChar char="•"/>
              <a:defRPr/>
            </a:pPr>
            <a:r>
              <a:rPr lang="en-US" sz="2000" dirty="0"/>
              <a:t> Define operators to change from one state to another.</a:t>
            </a:r>
            <a:endParaRPr lang="en-US" dirty="0"/>
          </a:p>
        </p:txBody>
      </p:sp>
      <p:sp>
        <p:nvSpPr>
          <p:cNvPr id="21510" name="Text Box 6">
            <a:extLst>
              <a:ext uri="{FF2B5EF4-FFF2-40B4-BE49-F238E27FC236}">
                <a16:creationId xmlns:a16="http://schemas.microsoft.com/office/drawing/2014/main" id="{36497782-474C-4E0D-8F7B-1F1CB7448F17}"/>
              </a:ext>
            </a:extLst>
          </p:cNvPr>
          <p:cNvSpPr txBox="1">
            <a:spLocks noChangeArrowheads="1"/>
          </p:cNvSpPr>
          <p:nvPr/>
        </p:nvSpPr>
        <p:spPr bwMode="auto">
          <a:xfrm>
            <a:off x="152400" y="2384425"/>
            <a:ext cx="4648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z = log(x) + sin(tan(y-x))</a:t>
            </a:r>
          </a:p>
          <a:p>
            <a:pPr>
              <a:spcBef>
                <a:spcPct val="0"/>
              </a:spcBef>
              <a:buFontTx/>
              <a:buNone/>
            </a:pPr>
            <a:r>
              <a:rPr lang="en-US" altLang="en-US" sz="2400"/>
              <a:t>x = 2;</a:t>
            </a:r>
          </a:p>
          <a:p>
            <a:pPr>
              <a:spcBef>
                <a:spcPct val="0"/>
              </a:spcBef>
              <a:buFontTx/>
              <a:buNone/>
            </a:pPr>
            <a:r>
              <a:rPr lang="en-US" altLang="en-US" sz="2400"/>
              <a:t>y = 7;</a:t>
            </a:r>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r>
              <a:rPr lang="en-US" altLang="en-US" sz="2400"/>
              <a:t>log(2) + sin(tan(7-2)) = 2.00305</a:t>
            </a:r>
          </a:p>
          <a:p>
            <a:pPr>
              <a:spcBef>
                <a:spcPct val="0"/>
              </a:spcBef>
              <a:buFontTx/>
              <a:buNone/>
            </a:pPr>
            <a:endParaRPr lang="en-US" altLang="en-US" sz="2400"/>
          </a:p>
          <a:p>
            <a:pPr>
              <a:spcBef>
                <a:spcPct val="0"/>
              </a:spcBef>
              <a:buFontTx/>
              <a:buNone/>
            </a:pPr>
            <a:endParaRPr lang="en-US" altLang="en-US" sz="2400"/>
          </a:p>
          <a:p>
            <a:pPr>
              <a:spcBef>
                <a:spcPct val="0"/>
              </a:spcBef>
              <a:buFontTx/>
              <a:buNone/>
            </a:pPr>
            <a:r>
              <a:rPr lang="en-US" altLang="en-US" sz="2400"/>
              <a:t>x = </a:t>
            </a:r>
            <a:r>
              <a:rPr lang="en-US" altLang="en-US" sz="2400" b="1">
                <a:latin typeface="Courier New" panose="02070309020205020404" pitchFamily="49" charset="0"/>
              </a:rPr>
              <a:t>add_10_percent</a:t>
            </a:r>
            <a:r>
              <a:rPr lang="en-US" altLang="en-US" sz="2400"/>
              <a:t>(x)</a:t>
            </a:r>
          </a:p>
          <a:p>
            <a:pPr>
              <a:spcBef>
                <a:spcPct val="0"/>
              </a:spcBef>
              <a:buFontTx/>
              <a:buNone/>
            </a:pPr>
            <a:r>
              <a:rPr lang="en-US" altLang="en-US" sz="2400"/>
              <a:t>y = </a:t>
            </a:r>
            <a:r>
              <a:rPr lang="en-US" altLang="en-US" sz="2400" b="1">
                <a:latin typeface="Courier New" panose="02070309020205020404" pitchFamily="49" charset="0"/>
              </a:rPr>
              <a:t>subtract_10_percent</a:t>
            </a:r>
            <a:r>
              <a:rPr lang="en-US" altLang="en-US" sz="2400"/>
              <a:t>(y)</a:t>
            </a:r>
          </a:p>
          <a:p>
            <a:pPr>
              <a:spcBef>
                <a:spcPct val="0"/>
              </a:spcBef>
              <a:buFontTx/>
              <a:buNone/>
            </a:pPr>
            <a:r>
              <a:rPr lang="en-US" altLang="en-US" sz="2400"/>
              <a:t>….</a:t>
            </a:r>
          </a:p>
          <a:p>
            <a:pPr>
              <a:spcBef>
                <a:spcPct val="0"/>
              </a:spcBef>
              <a:buFontTx/>
              <a:buNone/>
            </a:pPr>
            <a:endParaRPr lang="en-US" altLang="en-US" sz="2400"/>
          </a:p>
        </p:txBody>
      </p:sp>
      <p:sp>
        <p:nvSpPr>
          <p:cNvPr id="21511" name="Text Box 9">
            <a:extLst>
              <a:ext uri="{FF2B5EF4-FFF2-40B4-BE49-F238E27FC236}">
                <a16:creationId xmlns:a16="http://schemas.microsoft.com/office/drawing/2014/main" id="{74357146-6145-4E39-9DC6-696361A416A0}"/>
              </a:ext>
            </a:extLst>
          </p:cNvPr>
          <p:cNvSpPr txBox="1">
            <a:spLocks noChangeArrowheads="1"/>
          </p:cNvSpPr>
          <p:nvPr/>
        </p:nvSpPr>
        <p:spPr bwMode="auto">
          <a:xfrm>
            <a:off x="5638800" y="2438400"/>
            <a:ext cx="254960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A C F K W…..Q A</a:t>
            </a:r>
          </a:p>
          <a:p>
            <a:pPr>
              <a:spcBef>
                <a:spcPct val="0"/>
              </a:spcBef>
              <a:buFontTx/>
              <a:buNone/>
            </a:pPr>
            <a:endParaRPr lang="en-US" altLang="en-US" sz="2400" dirty="0"/>
          </a:p>
          <a:p>
            <a:pPr>
              <a:spcBef>
                <a:spcPct val="0"/>
              </a:spcBef>
              <a:buFontTx/>
              <a:buNone/>
            </a:pPr>
            <a:endParaRPr lang="en-US" altLang="en-US" sz="2400" dirty="0"/>
          </a:p>
          <a:p>
            <a:pPr>
              <a:spcBef>
                <a:spcPct val="0"/>
              </a:spcBef>
              <a:buFontTx/>
              <a:buNone/>
            </a:pPr>
            <a:endParaRPr lang="en-US" altLang="en-US" sz="2400" dirty="0"/>
          </a:p>
          <a:p>
            <a:pPr>
              <a:spcBef>
                <a:spcPct val="0"/>
              </a:spcBef>
              <a:buFontTx/>
              <a:buNone/>
            </a:pPr>
            <a:r>
              <a:rPr lang="en-US" altLang="en-US" sz="2400" dirty="0"/>
              <a:t>A to C = 34</a:t>
            </a:r>
          </a:p>
          <a:p>
            <a:pPr>
              <a:spcBef>
                <a:spcPct val="0"/>
              </a:spcBef>
              <a:buFontTx/>
              <a:buNone/>
            </a:pPr>
            <a:r>
              <a:rPr lang="en-US" altLang="en-US" sz="2400" dirty="0"/>
              <a:t>C to F = 142</a:t>
            </a:r>
          </a:p>
          <a:p>
            <a:pPr>
              <a:spcBef>
                <a:spcPct val="0"/>
              </a:spcBef>
              <a:buFontTx/>
              <a:buNone/>
            </a:pPr>
            <a:r>
              <a:rPr lang="en-US" altLang="en-US" sz="2400" dirty="0"/>
              <a:t>…</a:t>
            </a:r>
          </a:p>
          <a:p>
            <a:pPr>
              <a:spcBef>
                <a:spcPct val="0"/>
              </a:spcBef>
              <a:buFontTx/>
              <a:buNone/>
            </a:pPr>
            <a:r>
              <a:rPr lang="en-US" altLang="en-US" sz="2400" dirty="0"/>
              <a:t>Total	10,231</a:t>
            </a:r>
          </a:p>
        </p:txBody>
      </p:sp>
      <p:graphicFrame>
        <p:nvGraphicFramePr>
          <p:cNvPr id="21512" name="Object 10">
            <a:extLst>
              <a:ext uri="{FF2B5EF4-FFF2-40B4-BE49-F238E27FC236}">
                <a16:creationId xmlns:a16="http://schemas.microsoft.com/office/drawing/2014/main" id="{C93E3E5F-4FB3-481E-AADE-380C532956C9}"/>
              </a:ext>
            </a:extLst>
          </p:cNvPr>
          <p:cNvGraphicFramePr>
            <a:graphicFrameLocks noChangeAspect="1"/>
          </p:cNvGraphicFramePr>
          <p:nvPr>
            <p:extLst>
              <p:ext uri="{D42A27DB-BD31-4B8C-83A1-F6EECF244321}">
                <p14:modId xmlns:p14="http://schemas.microsoft.com/office/powerpoint/2010/main" val="2235920509"/>
              </p:ext>
            </p:extLst>
          </p:nvPr>
        </p:nvGraphicFramePr>
        <p:xfrm>
          <a:off x="7751805" y="3977699"/>
          <a:ext cx="1828800" cy="777875"/>
        </p:xfrm>
        <a:graphic>
          <a:graphicData uri="http://schemas.openxmlformats.org/presentationml/2006/ole">
            <mc:AlternateContent xmlns:mc="http://schemas.openxmlformats.org/markup-compatibility/2006">
              <mc:Choice xmlns:v="urn:schemas-microsoft-com:vml" Requires="v">
                <p:oleObj spid="_x0000_s4102" name="Worksheet" r:id="rId3" imgW="3057754" imgH="1295705" progId="Excel.Sheet.8">
                  <p:embed/>
                </p:oleObj>
              </mc:Choice>
              <mc:Fallback>
                <p:oleObj name="Worksheet" r:id="rId3" imgW="3057754" imgH="1295705" progId="Excel.Sheet.8">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805" y="3977699"/>
                        <a:ext cx="18288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3" name="Rectangle 11">
            <a:extLst>
              <a:ext uri="{FF2B5EF4-FFF2-40B4-BE49-F238E27FC236}">
                <a16:creationId xmlns:a16="http://schemas.microsoft.com/office/drawing/2014/main" id="{921F40A2-4020-4E6B-AA9B-6AA5538C92F6}"/>
              </a:ext>
            </a:extLst>
          </p:cNvPr>
          <p:cNvSpPr>
            <a:spLocks noChangeArrowheads="1"/>
          </p:cNvSpPr>
          <p:nvPr/>
        </p:nvSpPr>
        <p:spPr bwMode="auto">
          <a:xfrm>
            <a:off x="5562600" y="5562600"/>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 C </a:t>
            </a:r>
            <a:r>
              <a:rPr lang="en-US" altLang="en-US" sz="2400" b="1"/>
              <a:t>F K </a:t>
            </a:r>
            <a:r>
              <a:rPr lang="en-US" altLang="en-US" sz="2400"/>
              <a:t>W…..Q A</a:t>
            </a:r>
          </a:p>
        </p:txBody>
      </p:sp>
      <p:sp>
        <p:nvSpPr>
          <p:cNvPr id="21514" name="Rectangle 14">
            <a:extLst>
              <a:ext uri="{FF2B5EF4-FFF2-40B4-BE49-F238E27FC236}">
                <a16:creationId xmlns:a16="http://schemas.microsoft.com/office/drawing/2014/main" id="{105FC953-1E44-48D3-85F5-22567C20C1A5}"/>
              </a:ext>
            </a:extLst>
          </p:cNvPr>
          <p:cNvSpPr>
            <a:spLocks noChangeArrowheads="1"/>
          </p:cNvSpPr>
          <p:nvPr/>
        </p:nvSpPr>
        <p:spPr bwMode="auto">
          <a:xfrm>
            <a:off x="5562600" y="6248400"/>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 C </a:t>
            </a:r>
            <a:r>
              <a:rPr lang="en-US" altLang="en-US" sz="2400" b="1"/>
              <a:t>K F </a:t>
            </a:r>
            <a:r>
              <a:rPr lang="en-US" altLang="en-US" sz="2400"/>
              <a:t>W…..Q A</a:t>
            </a:r>
          </a:p>
        </p:txBody>
      </p:sp>
      <p:sp>
        <p:nvSpPr>
          <p:cNvPr id="21515" name="Line 15">
            <a:extLst>
              <a:ext uri="{FF2B5EF4-FFF2-40B4-BE49-F238E27FC236}">
                <a16:creationId xmlns:a16="http://schemas.microsoft.com/office/drawing/2014/main" id="{79966BBB-40EA-47CF-904B-36BB555186BB}"/>
              </a:ext>
            </a:extLst>
          </p:cNvPr>
          <p:cNvSpPr>
            <a:spLocks noChangeShapeType="1"/>
          </p:cNvSpPr>
          <p:nvPr/>
        </p:nvSpPr>
        <p:spPr bwMode="auto">
          <a:xfrm>
            <a:off x="6324600" y="59436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6">
            <a:extLst>
              <a:ext uri="{FF2B5EF4-FFF2-40B4-BE49-F238E27FC236}">
                <a16:creationId xmlns:a16="http://schemas.microsoft.com/office/drawing/2014/main" id="{D90F5795-E426-40F7-B1E4-BA9074D905B6}"/>
              </a:ext>
            </a:extLst>
          </p:cNvPr>
          <p:cNvSpPr>
            <a:spLocks noChangeShapeType="1"/>
          </p:cNvSpPr>
          <p:nvPr/>
        </p:nvSpPr>
        <p:spPr bwMode="auto">
          <a:xfrm flipH="1">
            <a:off x="6324600" y="59436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7">
            <a:extLst>
              <a:ext uri="{FF2B5EF4-FFF2-40B4-BE49-F238E27FC236}">
                <a16:creationId xmlns:a16="http://schemas.microsoft.com/office/drawing/2014/main" id="{9F489F94-6737-43C9-AC7E-9B0806B3A791}"/>
              </a:ext>
            </a:extLst>
          </p:cNvPr>
          <p:cNvSpPr txBox="1">
            <a:spLocks noChangeArrowheads="1"/>
          </p:cNvSpPr>
          <p:nvPr/>
        </p:nvSpPr>
        <p:spPr bwMode="auto">
          <a:xfrm>
            <a:off x="688975" y="1949450"/>
            <a:ext cx="290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Function</a:t>
            </a:r>
            <a:r>
              <a:rPr lang="en-US" altLang="en-US" sz="2400"/>
              <a:t> </a:t>
            </a:r>
            <a:r>
              <a:rPr lang="en-US" altLang="en-US" sz="2400" b="1"/>
              <a:t>Optimizing</a:t>
            </a:r>
          </a:p>
        </p:txBody>
      </p:sp>
      <p:sp>
        <p:nvSpPr>
          <p:cNvPr id="21518" name="Text Box 18">
            <a:extLst>
              <a:ext uri="{FF2B5EF4-FFF2-40B4-BE49-F238E27FC236}">
                <a16:creationId xmlns:a16="http://schemas.microsoft.com/office/drawing/2014/main" id="{F5FDF604-B498-4AC3-8FED-6FB6A0F9870D}"/>
              </a:ext>
            </a:extLst>
          </p:cNvPr>
          <p:cNvSpPr txBox="1">
            <a:spLocks noChangeArrowheads="1"/>
          </p:cNvSpPr>
          <p:nvPr/>
        </p:nvSpPr>
        <p:spPr bwMode="auto">
          <a:xfrm>
            <a:off x="5691188" y="19431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Traveling Salesman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2">
            <a:extLst>
              <a:ext uri="{FF2B5EF4-FFF2-40B4-BE49-F238E27FC236}">
                <a16:creationId xmlns:a16="http://schemas.microsoft.com/office/drawing/2014/main" id="{F912AC0E-81FD-4D10-905F-31FAEC54D8FA}"/>
              </a:ext>
            </a:extLst>
          </p:cNvPr>
          <p:cNvSpPr>
            <a:spLocks noChangeArrowheads="1"/>
          </p:cNvSpPr>
          <p:nvPr/>
        </p:nvSpPr>
        <p:spPr bwMode="auto">
          <a:xfrm>
            <a:off x="0" y="5410200"/>
            <a:ext cx="4648200" cy="14478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123" name="Text Box 3">
            <a:extLst>
              <a:ext uri="{FF2B5EF4-FFF2-40B4-BE49-F238E27FC236}">
                <a16:creationId xmlns:a16="http://schemas.microsoft.com/office/drawing/2014/main" id="{DC3F4DB2-8223-401D-98CF-60581389DA60}"/>
              </a:ext>
            </a:extLst>
          </p:cNvPr>
          <p:cNvSpPr txBox="1">
            <a:spLocks noChangeArrowheads="1"/>
          </p:cNvSpPr>
          <p:nvPr/>
        </p:nvSpPr>
        <p:spPr bwMode="auto">
          <a:xfrm>
            <a:off x="719138" y="0"/>
            <a:ext cx="7739062" cy="954088"/>
          </a:xfrm>
          <a:prstGeom prst="rect">
            <a:avLst/>
          </a:prstGeom>
          <a:noFill/>
          <a:ln w="9525">
            <a:noFill/>
            <a:miter lim="800000"/>
            <a:headEnd/>
            <a:tailEnd/>
          </a:ln>
          <a:effectLst/>
        </p:spPr>
        <p:txBody>
          <a:bodyPr>
            <a:spAutoFit/>
          </a:bodyPr>
          <a:lstStyle/>
          <a:p>
            <a:pPr>
              <a:defRPr/>
            </a:pPr>
            <a:r>
              <a:rPr lang="en-US" sz="3600" dirty="0">
                <a:effectLst>
                  <a:outerShdw blurRad="38100" dist="38100" dir="2700000" algn="tl">
                    <a:srgbClr val="000000">
                      <a:alpha val="43137"/>
                    </a:srgbClr>
                  </a:outerShdw>
                </a:effectLst>
              </a:rPr>
              <a:t>How expressive are our operators? </a:t>
            </a:r>
          </a:p>
          <a:p>
            <a:pPr lvl="1">
              <a:defRPr/>
            </a:pPr>
            <a:endParaRPr lang="en-US" sz="2000" dirty="0"/>
          </a:p>
        </p:txBody>
      </p:sp>
      <p:sp>
        <p:nvSpPr>
          <p:cNvPr id="22532" name="Text Box 6">
            <a:extLst>
              <a:ext uri="{FF2B5EF4-FFF2-40B4-BE49-F238E27FC236}">
                <a16:creationId xmlns:a16="http://schemas.microsoft.com/office/drawing/2014/main" id="{E09C01C9-515C-4D56-8157-2C1A2204E7E4}"/>
              </a:ext>
            </a:extLst>
          </p:cNvPr>
          <p:cNvSpPr txBox="1">
            <a:spLocks noChangeArrowheads="1"/>
          </p:cNvSpPr>
          <p:nvPr/>
        </p:nvSpPr>
        <p:spPr bwMode="auto">
          <a:xfrm>
            <a:off x="152400" y="5546725"/>
            <a:ext cx="464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x = </a:t>
            </a:r>
            <a:r>
              <a:rPr lang="en-US" altLang="en-US" sz="2400" b="1">
                <a:latin typeface="Courier New" panose="02070309020205020404" pitchFamily="49" charset="0"/>
              </a:rPr>
              <a:t>add_10_percent</a:t>
            </a:r>
            <a:r>
              <a:rPr lang="en-US" altLang="en-US" sz="2400"/>
              <a:t>(x)</a:t>
            </a:r>
          </a:p>
          <a:p>
            <a:pPr>
              <a:spcBef>
                <a:spcPct val="0"/>
              </a:spcBef>
              <a:buFontTx/>
              <a:buNone/>
            </a:pPr>
            <a:r>
              <a:rPr lang="en-US" altLang="en-US" sz="2400"/>
              <a:t>y = </a:t>
            </a:r>
            <a:r>
              <a:rPr lang="en-US" altLang="en-US" sz="2400" b="1">
                <a:latin typeface="Courier New" panose="02070309020205020404" pitchFamily="49" charset="0"/>
              </a:rPr>
              <a:t>subtract_10_percent</a:t>
            </a:r>
            <a:r>
              <a:rPr lang="en-US" altLang="en-US" sz="2400"/>
              <a:t>(y)</a:t>
            </a:r>
          </a:p>
          <a:p>
            <a:pPr>
              <a:spcBef>
                <a:spcPct val="0"/>
              </a:spcBef>
              <a:buFontTx/>
              <a:buNone/>
            </a:pPr>
            <a:r>
              <a:rPr lang="en-US" altLang="en-US" sz="2400"/>
              <a:t>….</a:t>
            </a:r>
          </a:p>
        </p:txBody>
      </p:sp>
      <p:sp>
        <p:nvSpPr>
          <p:cNvPr id="22533" name="Rectangle 11">
            <a:extLst>
              <a:ext uri="{FF2B5EF4-FFF2-40B4-BE49-F238E27FC236}">
                <a16:creationId xmlns:a16="http://schemas.microsoft.com/office/drawing/2014/main" id="{02747094-76F5-4569-8517-ABBB2D3A46F1}"/>
              </a:ext>
            </a:extLst>
          </p:cNvPr>
          <p:cNvSpPr>
            <a:spLocks noChangeArrowheads="1"/>
          </p:cNvSpPr>
          <p:nvPr/>
        </p:nvSpPr>
        <p:spPr bwMode="auto">
          <a:xfrm>
            <a:off x="5562600" y="5562600"/>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 C </a:t>
            </a:r>
            <a:r>
              <a:rPr lang="en-US" altLang="en-US" sz="2400" b="1"/>
              <a:t>F K </a:t>
            </a:r>
            <a:r>
              <a:rPr lang="en-US" altLang="en-US" sz="2400"/>
              <a:t>W…..Q A</a:t>
            </a:r>
          </a:p>
        </p:txBody>
      </p:sp>
      <p:sp>
        <p:nvSpPr>
          <p:cNvPr id="22534" name="Rectangle 14">
            <a:extLst>
              <a:ext uri="{FF2B5EF4-FFF2-40B4-BE49-F238E27FC236}">
                <a16:creationId xmlns:a16="http://schemas.microsoft.com/office/drawing/2014/main" id="{572C1E73-8AA3-4FF6-B611-D22D03499843}"/>
              </a:ext>
            </a:extLst>
          </p:cNvPr>
          <p:cNvSpPr>
            <a:spLocks noChangeArrowheads="1"/>
          </p:cNvSpPr>
          <p:nvPr/>
        </p:nvSpPr>
        <p:spPr bwMode="auto">
          <a:xfrm>
            <a:off x="5562600" y="6248400"/>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 C </a:t>
            </a:r>
            <a:r>
              <a:rPr lang="en-US" altLang="en-US" sz="2400" b="1"/>
              <a:t>K F </a:t>
            </a:r>
            <a:r>
              <a:rPr lang="en-US" altLang="en-US" sz="2400"/>
              <a:t>W…..Q A</a:t>
            </a:r>
          </a:p>
        </p:txBody>
      </p:sp>
      <p:sp>
        <p:nvSpPr>
          <p:cNvPr id="22535" name="Line 15">
            <a:extLst>
              <a:ext uri="{FF2B5EF4-FFF2-40B4-BE49-F238E27FC236}">
                <a16:creationId xmlns:a16="http://schemas.microsoft.com/office/drawing/2014/main" id="{0910645C-B6ED-4AB9-8F84-079296643306}"/>
              </a:ext>
            </a:extLst>
          </p:cNvPr>
          <p:cNvSpPr>
            <a:spLocks noChangeShapeType="1"/>
          </p:cNvSpPr>
          <p:nvPr/>
        </p:nvSpPr>
        <p:spPr bwMode="auto">
          <a:xfrm>
            <a:off x="6324600" y="59436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6" name="Line 16">
            <a:extLst>
              <a:ext uri="{FF2B5EF4-FFF2-40B4-BE49-F238E27FC236}">
                <a16:creationId xmlns:a16="http://schemas.microsoft.com/office/drawing/2014/main" id="{A9175215-AB63-47DB-8D00-C6AF7F04307E}"/>
              </a:ext>
            </a:extLst>
          </p:cNvPr>
          <p:cNvSpPr>
            <a:spLocks noChangeShapeType="1"/>
          </p:cNvSpPr>
          <p:nvPr/>
        </p:nvSpPr>
        <p:spPr bwMode="auto">
          <a:xfrm flipH="1">
            <a:off x="6324600" y="59436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7" name="Text Box 17">
            <a:extLst>
              <a:ext uri="{FF2B5EF4-FFF2-40B4-BE49-F238E27FC236}">
                <a16:creationId xmlns:a16="http://schemas.microsoft.com/office/drawing/2014/main" id="{02C89ACD-6BCC-49CC-A750-EF346DE8810E}"/>
              </a:ext>
            </a:extLst>
          </p:cNvPr>
          <p:cNvSpPr txBox="1">
            <a:spLocks noChangeArrowheads="1"/>
          </p:cNvSpPr>
          <p:nvPr/>
        </p:nvSpPr>
        <p:spPr bwMode="auto">
          <a:xfrm>
            <a:off x="688975" y="4946650"/>
            <a:ext cx="290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Function</a:t>
            </a:r>
            <a:r>
              <a:rPr lang="en-US" altLang="en-US" sz="2400"/>
              <a:t> </a:t>
            </a:r>
            <a:r>
              <a:rPr lang="en-US" altLang="en-US" sz="2400" b="1"/>
              <a:t>Optimizing</a:t>
            </a:r>
          </a:p>
        </p:txBody>
      </p:sp>
      <p:sp>
        <p:nvSpPr>
          <p:cNvPr id="22538" name="Text Box 18">
            <a:extLst>
              <a:ext uri="{FF2B5EF4-FFF2-40B4-BE49-F238E27FC236}">
                <a16:creationId xmlns:a16="http://schemas.microsoft.com/office/drawing/2014/main" id="{EEEB8FAD-D265-4BA9-BB8A-CA0612DEA059}"/>
              </a:ext>
            </a:extLst>
          </p:cNvPr>
          <p:cNvSpPr txBox="1">
            <a:spLocks noChangeArrowheads="1"/>
          </p:cNvSpPr>
          <p:nvPr/>
        </p:nvSpPr>
        <p:spPr bwMode="auto">
          <a:xfrm>
            <a:off x="5691188" y="49403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Traveling Salesman</a:t>
            </a:r>
          </a:p>
        </p:txBody>
      </p:sp>
      <p:sp>
        <p:nvSpPr>
          <p:cNvPr id="22539" name="TextBox 14">
            <a:extLst>
              <a:ext uri="{FF2B5EF4-FFF2-40B4-BE49-F238E27FC236}">
                <a16:creationId xmlns:a16="http://schemas.microsoft.com/office/drawing/2014/main" id="{06922B9C-216A-40FF-9CDF-EA747EDECDD7}"/>
              </a:ext>
            </a:extLst>
          </p:cNvPr>
          <p:cNvSpPr txBox="1">
            <a:spLocks noChangeArrowheads="1"/>
          </p:cNvSpPr>
          <p:nvPr/>
        </p:nvSpPr>
        <p:spPr bwMode="auto">
          <a:xfrm>
            <a:off x="571500" y="1384300"/>
            <a:ext cx="82146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Will our operators allow us to reach </a:t>
            </a:r>
            <a:r>
              <a:rPr lang="en-US" altLang="en-US" sz="2400" i="1" dirty="0"/>
              <a:t>any</a:t>
            </a:r>
            <a:r>
              <a:rPr lang="en-US" altLang="en-US" sz="2400" dirty="0"/>
              <a:t> part of the search space?</a:t>
            </a:r>
          </a:p>
        </p:txBody>
      </p:sp>
      <p:pic>
        <p:nvPicPr>
          <p:cNvPr id="22540" name="Picture 13" descr="https://d1v8u1ev1s9e4n.cloudfront.net/56c512d35ccacf6e28072062">
            <a:extLst>
              <a:ext uri="{FF2B5EF4-FFF2-40B4-BE49-F238E27FC236}">
                <a16:creationId xmlns:a16="http://schemas.microsoft.com/office/drawing/2014/main" id="{30CFB275-35A9-4603-B69A-851503382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2590800"/>
            <a:ext cx="2719387"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Oval 2">
            <a:extLst>
              <a:ext uri="{FF2B5EF4-FFF2-40B4-BE49-F238E27FC236}">
                <a16:creationId xmlns:a16="http://schemas.microsoft.com/office/drawing/2014/main" id="{208E5523-45B5-4138-9DFE-1D6401255A07}"/>
              </a:ext>
            </a:extLst>
          </p:cNvPr>
          <p:cNvSpPr>
            <a:spLocks noChangeArrowheads="1"/>
          </p:cNvSpPr>
          <p:nvPr/>
        </p:nvSpPr>
        <p:spPr bwMode="auto">
          <a:xfrm>
            <a:off x="1627188" y="3095625"/>
            <a:ext cx="114300" cy="114300"/>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42" name="Oval 14">
            <a:extLst>
              <a:ext uri="{FF2B5EF4-FFF2-40B4-BE49-F238E27FC236}">
                <a16:creationId xmlns:a16="http://schemas.microsoft.com/office/drawing/2014/main" id="{E080888E-6F47-4B01-A203-68D71D533FF8}"/>
              </a:ext>
            </a:extLst>
          </p:cNvPr>
          <p:cNvSpPr>
            <a:spLocks noChangeArrowheads="1"/>
          </p:cNvSpPr>
          <p:nvPr/>
        </p:nvSpPr>
        <p:spPr bwMode="auto">
          <a:xfrm>
            <a:off x="2992438" y="4125913"/>
            <a:ext cx="114300" cy="114300"/>
          </a:xfrm>
          <a:prstGeom prst="ellipse">
            <a:avLst/>
          </a:prstGeom>
          <a:solidFill>
            <a:srgbClr val="00B0F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 name="Left Brace 2">
            <a:extLst>
              <a:ext uri="{FF2B5EF4-FFF2-40B4-BE49-F238E27FC236}">
                <a16:creationId xmlns:a16="http://schemas.microsoft.com/office/drawing/2014/main" id="{571848D0-93C3-4A91-B5C0-BA9544ECF39D}"/>
              </a:ext>
            </a:extLst>
          </p:cNvPr>
          <p:cNvSpPr/>
          <p:nvPr/>
        </p:nvSpPr>
        <p:spPr bwMode="auto">
          <a:xfrm rot="5400000">
            <a:off x="1635919" y="2164557"/>
            <a:ext cx="406400" cy="309562"/>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TextBox 17">
            <a:extLst>
              <a:ext uri="{FF2B5EF4-FFF2-40B4-BE49-F238E27FC236}">
                <a16:creationId xmlns:a16="http://schemas.microsoft.com/office/drawing/2014/main" id="{FE177DB6-1541-49D7-87C3-7CC58595E055}"/>
              </a:ext>
            </a:extLst>
          </p:cNvPr>
          <p:cNvSpPr txBox="1"/>
          <p:nvPr/>
        </p:nvSpPr>
        <p:spPr>
          <a:xfrm>
            <a:off x="1796521" y="1993424"/>
            <a:ext cx="4572000" cy="338554"/>
          </a:xfrm>
          <a:prstGeom prst="rect">
            <a:avLst/>
          </a:prstGeom>
          <a:noFill/>
        </p:spPr>
        <p:txBody>
          <a:bodyPr wrap="square">
            <a:spAutoFit/>
          </a:bodyPr>
          <a:lstStyle/>
          <a:p>
            <a:r>
              <a:rPr lang="en-US" altLang="en-US" sz="1600" dirty="0"/>
              <a:t>10%</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93FB-9E8D-4C53-973E-E4683901F703}"/>
              </a:ext>
            </a:extLst>
          </p:cNvPr>
          <p:cNvSpPr>
            <a:spLocks noGrp="1"/>
          </p:cNvSpPr>
          <p:nvPr>
            <p:ph type="title"/>
          </p:nvPr>
        </p:nvSpPr>
        <p:spPr>
          <a:xfrm>
            <a:off x="554567" y="0"/>
            <a:ext cx="7772400" cy="715433"/>
          </a:xfrm>
        </p:spPr>
        <p:txBody>
          <a:bodyPr/>
          <a:lstStyle/>
          <a:p>
            <a:r>
              <a:rPr lang="en-US" dirty="0"/>
              <a:t>Preview</a:t>
            </a:r>
          </a:p>
        </p:txBody>
      </p:sp>
      <p:sp>
        <p:nvSpPr>
          <p:cNvPr id="3" name="TextBox 2">
            <a:extLst>
              <a:ext uri="{FF2B5EF4-FFF2-40B4-BE49-F238E27FC236}">
                <a16:creationId xmlns:a16="http://schemas.microsoft.com/office/drawing/2014/main" id="{7DD8060C-4D56-4C3B-A2EC-B17DE3E9E483}"/>
              </a:ext>
            </a:extLst>
          </p:cNvPr>
          <p:cNvSpPr txBox="1"/>
          <p:nvPr/>
        </p:nvSpPr>
        <p:spPr>
          <a:xfrm>
            <a:off x="131234" y="1104775"/>
            <a:ext cx="8779933" cy="4770537"/>
          </a:xfrm>
          <a:prstGeom prst="rect">
            <a:avLst/>
          </a:prstGeom>
          <a:noFill/>
        </p:spPr>
        <p:txBody>
          <a:bodyPr wrap="square" rtlCol="0">
            <a:spAutoFit/>
          </a:bodyPr>
          <a:lstStyle/>
          <a:p>
            <a:r>
              <a:rPr lang="en-US" sz="2800" dirty="0"/>
              <a:t>We are going to see two simple algorithms</a:t>
            </a:r>
          </a:p>
          <a:p>
            <a:pPr marL="342900" indent="-342900">
              <a:buFont typeface="Arial" panose="020B0604020202020204" pitchFamily="34" charset="0"/>
              <a:buChar char="•"/>
            </a:pPr>
            <a:r>
              <a:rPr lang="en-US" dirty="0"/>
              <a:t>Hill-Climbing (greedy) Search  	</a:t>
            </a:r>
            <a:r>
              <a:rPr lang="en-US" dirty="0">
                <a:solidFill>
                  <a:schemeClr val="bg1">
                    <a:lumMod val="50000"/>
                  </a:schemeClr>
                </a:solidFill>
              </a:rPr>
              <a:t>Fast, but not optimal</a:t>
            </a:r>
          </a:p>
          <a:p>
            <a:pPr marL="342900" indent="-342900">
              <a:buFont typeface="Arial" panose="020B0604020202020204" pitchFamily="34" charset="0"/>
              <a:buChar char="•"/>
            </a:pPr>
            <a:r>
              <a:rPr lang="en-US" dirty="0"/>
              <a:t>Random Search			</a:t>
            </a:r>
            <a:r>
              <a:rPr lang="en-US" dirty="0">
                <a:solidFill>
                  <a:schemeClr val="bg1">
                    <a:lumMod val="50000"/>
                  </a:schemeClr>
                </a:solidFill>
              </a:rPr>
              <a:t>Optimal, but unbelievably slow</a:t>
            </a:r>
            <a:endParaRPr lang="en-US" dirty="0"/>
          </a:p>
          <a:p>
            <a:pPr marL="342900" indent="-342900">
              <a:buFont typeface="Arial" panose="020B0604020202020204" pitchFamily="34" charset="0"/>
              <a:buChar char="•"/>
            </a:pPr>
            <a:endParaRPr lang="en-US" dirty="0"/>
          </a:p>
          <a:p>
            <a:r>
              <a:rPr lang="en-US" dirty="0"/>
              <a:t>Does this remind you of anything?</a:t>
            </a:r>
          </a:p>
          <a:p>
            <a:endParaRPr lang="en-US" dirty="0"/>
          </a:p>
          <a:p>
            <a:r>
              <a:rPr lang="en-US" sz="2000" dirty="0"/>
              <a:t>For path planning search, we combined a fast but not optimal algorithm (</a:t>
            </a:r>
            <a:r>
              <a:rPr lang="en-US" sz="2000" i="1" dirty="0"/>
              <a:t>greedy search</a:t>
            </a:r>
            <a:r>
              <a:rPr lang="en-US" sz="2000" dirty="0"/>
              <a:t>), with a slow but optimal algorithm (</a:t>
            </a:r>
            <a:r>
              <a:rPr lang="en-US" sz="2000" i="1" dirty="0"/>
              <a:t>uniform cost search</a:t>
            </a:r>
            <a:r>
              <a:rPr lang="en-US" sz="2000" dirty="0"/>
              <a:t>) to make A-Star, a fast and optimal algorithm.</a:t>
            </a:r>
          </a:p>
          <a:p>
            <a:endParaRPr lang="en-US" dirty="0"/>
          </a:p>
          <a:p>
            <a:r>
              <a:rPr lang="en-US" dirty="0"/>
              <a:t>We are later going to combine Hill-Climbing and Random Search into a single algorithm called Simulated Annealing, that is also “best of both worlds” </a:t>
            </a:r>
          </a:p>
        </p:txBody>
      </p:sp>
    </p:spTree>
    <p:extLst>
      <p:ext uri="{BB962C8B-B14F-4D97-AF65-F5344CB8AC3E}">
        <p14:creationId xmlns:p14="http://schemas.microsoft.com/office/powerpoint/2010/main" val="329960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9979381-C942-4A38-81BA-9B7890D42A29}"/>
              </a:ext>
            </a:extLst>
          </p:cNvPr>
          <p:cNvSpPr>
            <a:spLocks noGrp="1" noChangeArrowheads="1"/>
          </p:cNvSpPr>
          <p:nvPr>
            <p:ph type="title"/>
          </p:nvPr>
        </p:nvSpPr>
        <p:spPr>
          <a:xfrm>
            <a:off x="609600" y="0"/>
            <a:ext cx="7772400" cy="1143000"/>
          </a:xfrm>
        </p:spPr>
        <p:txBody>
          <a:bodyPr/>
          <a:lstStyle/>
          <a:p>
            <a:pPr>
              <a:defRPr/>
            </a:pPr>
            <a:r>
              <a:rPr lang="en-US" dirty="0">
                <a:effectLst>
                  <a:outerShdw blurRad="38100" dist="38100" dir="2700000" algn="tl">
                    <a:srgbClr val="000000">
                      <a:alpha val="43137"/>
                    </a:srgbClr>
                  </a:outerShdw>
                </a:effectLst>
              </a:rPr>
              <a:t>Hill-Climbing </a:t>
            </a:r>
          </a:p>
        </p:txBody>
      </p:sp>
      <p:sp>
        <p:nvSpPr>
          <p:cNvPr id="23555" name="Text Box 3">
            <a:extLst>
              <a:ext uri="{FF2B5EF4-FFF2-40B4-BE49-F238E27FC236}">
                <a16:creationId xmlns:a16="http://schemas.microsoft.com/office/drawing/2014/main" id="{B9A85980-0188-4906-AF96-C2D5947FD290}"/>
              </a:ext>
            </a:extLst>
          </p:cNvPr>
          <p:cNvSpPr txBox="1">
            <a:spLocks noChangeArrowheads="1"/>
          </p:cNvSpPr>
          <p:nvPr/>
        </p:nvSpPr>
        <p:spPr bwMode="auto">
          <a:xfrm>
            <a:off x="533400" y="1143000"/>
            <a:ext cx="86106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400" b="1" dirty="0"/>
              <a:t>function</a:t>
            </a:r>
            <a:r>
              <a:rPr lang="en-US" altLang="en-US" sz="2400" dirty="0"/>
              <a:t> Hill-Climbing (</a:t>
            </a:r>
            <a:r>
              <a:rPr lang="en-US" altLang="en-US" sz="2400" i="1" dirty="0"/>
              <a:t>problem</a:t>
            </a:r>
            <a:r>
              <a:rPr lang="en-US" altLang="en-US" sz="2400" dirty="0"/>
              <a:t>) </a:t>
            </a:r>
            <a:r>
              <a:rPr lang="en-US" altLang="en-US" sz="2400" b="1" dirty="0"/>
              <a:t>returns</a:t>
            </a:r>
            <a:r>
              <a:rPr lang="en-US" altLang="en-US" sz="2400" dirty="0"/>
              <a:t> a solution state </a:t>
            </a:r>
          </a:p>
          <a:p>
            <a:pPr>
              <a:spcBef>
                <a:spcPts val="500"/>
              </a:spcBef>
              <a:spcAft>
                <a:spcPts val="500"/>
              </a:spcAft>
              <a:buFontTx/>
              <a:buNone/>
            </a:pPr>
            <a:r>
              <a:rPr lang="en-US" altLang="en-US" sz="2400" b="1" dirty="0"/>
              <a:t>inputs</a:t>
            </a:r>
            <a:r>
              <a:rPr lang="en-US" altLang="en-US" sz="2400" dirty="0"/>
              <a:t> : </a:t>
            </a:r>
            <a:r>
              <a:rPr lang="en-US" altLang="en-US" sz="2400" i="1" dirty="0"/>
              <a:t>problem</a:t>
            </a:r>
            <a:r>
              <a:rPr lang="en-US" altLang="en-US" sz="2400" dirty="0"/>
              <a:t> 	    	// a problem. </a:t>
            </a:r>
          </a:p>
          <a:p>
            <a:pPr>
              <a:spcBef>
                <a:spcPts val="500"/>
              </a:spcBef>
              <a:spcAft>
                <a:spcPts val="500"/>
              </a:spcAft>
              <a:buFontTx/>
              <a:buNone/>
            </a:pPr>
            <a:r>
              <a:rPr lang="en-US" altLang="en-US" sz="2400" b="1" dirty="0"/>
              <a:t>local</a:t>
            </a:r>
            <a:r>
              <a:rPr lang="en-US" altLang="en-US" sz="2400" dirty="0"/>
              <a:t> </a:t>
            </a:r>
            <a:r>
              <a:rPr lang="en-US" altLang="en-US" sz="2400" b="1" dirty="0"/>
              <a:t>variables</a:t>
            </a:r>
            <a:r>
              <a:rPr lang="en-US" altLang="en-US" sz="2400" dirty="0"/>
              <a:t> : </a:t>
            </a:r>
            <a:r>
              <a:rPr lang="en-US" altLang="en-US" sz="2400" i="1" dirty="0"/>
              <a:t>current</a:t>
            </a:r>
            <a:r>
              <a:rPr lang="en-US" altLang="en-US" sz="2400" dirty="0"/>
              <a:t> 	// a node. </a:t>
            </a:r>
          </a:p>
          <a:p>
            <a:pPr>
              <a:spcBef>
                <a:spcPts val="500"/>
              </a:spcBef>
              <a:spcAft>
                <a:spcPts val="500"/>
              </a:spcAft>
              <a:buFontTx/>
              <a:buNone/>
            </a:pPr>
            <a:r>
              <a:rPr lang="en-US" altLang="en-US" sz="2400" dirty="0"/>
              <a:t>		    </a:t>
            </a:r>
            <a:r>
              <a:rPr lang="en-US" altLang="en-US" sz="2400" i="1" dirty="0"/>
              <a:t>next</a:t>
            </a:r>
            <a:r>
              <a:rPr lang="en-US" altLang="en-US" sz="2400" dirty="0"/>
              <a:t> 	    	// a node. </a:t>
            </a:r>
          </a:p>
          <a:p>
            <a:pPr>
              <a:spcBef>
                <a:spcPts val="500"/>
              </a:spcBef>
              <a:spcAft>
                <a:spcPts val="500"/>
              </a:spcAft>
              <a:buFontTx/>
              <a:buNone/>
            </a:pPr>
            <a:r>
              <a:rPr lang="en-US" altLang="en-US" sz="2400" i="1" dirty="0"/>
              <a:t>current</a:t>
            </a:r>
            <a:r>
              <a:rPr lang="en-US" altLang="en-US" sz="2400" dirty="0"/>
              <a:t> </a:t>
            </a:r>
            <a:r>
              <a:rPr lang="en-US" altLang="en-US" sz="2400" dirty="0">
                <a:sym typeface="Symbol" panose="05050102010706020507" pitchFamily="18" charset="2"/>
              </a:rPr>
              <a:t></a:t>
            </a:r>
            <a:r>
              <a:rPr lang="en-US" altLang="en-US" sz="2400" dirty="0"/>
              <a:t> Make-Node ( Initial-State [ </a:t>
            </a:r>
            <a:r>
              <a:rPr lang="en-US" altLang="en-US" sz="2400" i="1" dirty="0"/>
              <a:t>problem</a:t>
            </a:r>
            <a:r>
              <a:rPr lang="en-US" altLang="en-US" sz="2400" dirty="0"/>
              <a:t> ]) // make random</a:t>
            </a:r>
          </a:p>
          <a:p>
            <a:pPr>
              <a:spcBef>
                <a:spcPts val="500"/>
              </a:spcBef>
              <a:spcAft>
                <a:spcPts val="500"/>
              </a:spcAft>
              <a:buFontTx/>
              <a:buNone/>
            </a:pPr>
            <a:r>
              <a:rPr lang="en-US" altLang="en-US" sz="2400" b="1" dirty="0"/>
              <a:t>loop do</a:t>
            </a:r>
            <a:r>
              <a:rPr lang="en-US" altLang="en-US" sz="2400" dirty="0"/>
              <a:t> 					        // initial state.</a:t>
            </a:r>
          </a:p>
          <a:p>
            <a:pPr lvl="1">
              <a:spcBef>
                <a:spcPts val="500"/>
              </a:spcBef>
              <a:spcAft>
                <a:spcPts val="500"/>
              </a:spcAft>
              <a:buFontTx/>
              <a:buNone/>
            </a:pPr>
            <a:r>
              <a:rPr lang="en-US" altLang="en-US" sz="2400" i="1" dirty="0"/>
              <a:t>next</a:t>
            </a:r>
            <a:r>
              <a:rPr lang="en-US" altLang="en-US" sz="2400" dirty="0"/>
              <a:t> </a:t>
            </a:r>
            <a:r>
              <a:rPr lang="en-US" altLang="en-US" sz="2400" dirty="0">
                <a:sym typeface="Symbol" panose="05050102010706020507" pitchFamily="18" charset="2"/>
              </a:rPr>
              <a:t></a:t>
            </a:r>
            <a:r>
              <a:rPr lang="en-US" altLang="en-US" sz="2400" dirty="0"/>
              <a:t> a highest-valued successor of </a:t>
            </a:r>
            <a:r>
              <a:rPr lang="en-US" altLang="en-US" sz="2400" i="1" dirty="0"/>
              <a:t>current</a:t>
            </a:r>
            <a:r>
              <a:rPr lang="en-US" altLang="en-US" sz="2400" dirty="0"/>
              <a:t>  // try all operators</a:t>
            </a:r>
          </a:p>
          <a:p>
            <a:pPr lvl="1">
              <a:spcBef>
                <a:spcPts val="500"/>
              </a:spcBef>
              <a:spcAft>
                <a:spcPts val="500"/>
              </a:spcAft>
              <a:buFontTx/>
              <a:buNone/>
            </a:pPr>
            <a:r>
              <a:rPr lang="en-US" altLang="en-US" sz="2400" b="1" dirty="0"/>
              <a:t>if</a:t>
            </a:r>
            <a:r>
              <a:rPr lang="en-US" altLang="en-US" sz="2400" dirty="0"/>
              <a:t> Value [next] &lt; Value [current] </a:t>
            </a:r>
            <a:r>
              <a:rPr lang="en-US" altLang="en-US" sz="2400" b="1" dirty="0"/>
              <a:t>then return</a:t>
            </a:r>
            <a:r>
              <a:rPr lang="en-US" altLang="en-US" sz="2400" dirty="0"/>
              <a:t> </a:t>
            </a:r>
            <a:r>
              <a:rPr lang="en-US" altLang="en-US" sz="2400" i="1" dirty="0"/>
              <a:t>current</a:t>
            </a:r>
            <a:r>
              <a:rPr lang="en-US" altLang="en-US" sz="2400" dirty="0"/>
              <a:t> </a:t>
            </a:r>
          </a:p>
          <a:p>
            <a:pPr lvl="1">
              <a:spcBef>
                <a:spcPts val="500"/>
              </a:spcBef>
              <a:spcAft>
                <a:spcPts val="500"/>
              </a:spcAft>
              <a:buFontTx/>
              <a:buNone/>
            </a:pPr>
            <a:r>
              <a:rPr lang="en-US" altLang="en-US" sz="2400" i="1" dirty="0"/>
              <a:t>current</a:t>
            </a:r>
            <a:r>
              <a:rPr lang="en-US" altLang="en-US" sz="2400" dirty="0"/>
              <a:t> </a:t>
            </a:r>
            <a:r>
              <a:rPr lang="en-US" altLang="en-US" sz="2400" dirty="0">
                <a:sym typeface="Symbol" panose="05050102010706020507" pitchFamily="18" charset="2"/>
              </a:rPr>
              <a:t></a:t>
            </a:r>
            <a:r>
              <a:rPr lang="en-US" altLang="en-US" sz="2400" dirty="0"/>
              <a:t> </a:t>
            </a:r>
            <a:r>
              <a:rPr lang="en-US" altLang="en-US" sz="2400" i="1" dirty="0"/>
              <a:t>next</a:t>
            </a:r>
            <a:r>
              <a:rPr lang="en-US" altLang="en-US" sz="2400" dirty="0"/>
              <a:t> </a:t>
            </a:r>
          </a:p>
          <a:p>
            <a:pPr>
              <a:spcBef>
                <a:spcPts val="500"/>
              </a:spcBef>
              <a:spcAft>
                <a:spcPts val="500"/>
              </a:spcAft>
              <a:buFontTx/>
              <a:buNone/>
            </a:pPr>
            <a:r>
              <a:rPr lang="en-US" altLang="en-US" sz="2400" b="1" dirty="0"/>
              <a:t>end</a:t>
            </a:r>
            <a:endParaRPr lang="en-US" altLang="en-US" sz="2400" dirty="0"/>
          </a:p>
          <a:p>
            <a:pPr>
              <a:spcBef>
                <a:spcPts val="500"/>
              </a:spcBef>
              <a:spcAft>
                <a:spcPts val="500"/>
              </a:spcAft>
              <a:buFontTx/>
              <a:buNone/>
            </a:pPr>
            <a:endParaRPr lang="en-US" altLang="en-US" sz="2400" dirty="0"/>
          </a:p>
        </p:txBody>
      </p:sp>
      <p:sp>
        <p:nvSpPr>
          <p:cNvPr id="6" name="TextBox 5">
            <a:extLst>
              <a:ext uri="{FF2B5EF4-FFF2-40B4-BE49-F238E27FC236}">
                <a16:creationId xmlns:a16="http://schemas.microsoft.com/office/drawing/2014/main" id="{9E7E39F8-3A0E-48EC-A5CC-AEC8B133FC78}"/>
              </a:ext>
            </a:extLst>
          </p:cNvPr>
          <p:cNvSpPr txBox="1"/>
          <p:nvPr/>
        </p:nvSpPr>
        <p:spPr>
          <a:xfrm>
            <a:off x="6783388" y="271463"/>
            <a:ext cx="2506662" cy="461962"/>
          </a:xfrm>
          <a:prstGeom prst="rect">
            <a:avLst/>
          </a:prstGeom>
          <a:noFill/>
        </p:spPr>
        <p:txBody>
          <a:bodyPr wrap="none">
            <a:spAutoFit/>
          </a:bodyPr>
          <a:lstStyle/>
          <a:p>
            <a:pPr>
              <a:defRPr/>
            </a:pPr>
            <a:r>
              <a:rPr lang="en-US" dirty="0" err="1">
                <a:solidFill>
                  <a:schemeClr val="bg1">
                    <a:lumMod val="65000"/>
                  </a:schemeClr>
                </a:solidFill>
              </a:rPr>
              <a:t>i.e</a:t>
            </a:r>
            <a:r>
              <a:rPr lang="en-US" dirty="0">
                <a:solidFill>
                  <a:schemeClr val="bg1">
                    <a:lumMod val="65000"/>
                  </a:schemeClr>
                </a:solidFill>
              </a:rPr>
              <a:t> Greedy Search </a:t>
            </a:r>
          </a:p>
        </p:txBody>
      </p:sp>
      <p:sp>
        <p:nvSpPr>
          <p:cNvPr id="5" name="Freeform: Shape 4">
            <a:extLst>
              <a:ext uri="{FF2B5EF4-FFF2-40B4-BE49-F238E27FC236}">
                <a16:creationId xmlns:a16="http://schemas.microsoft.com/office/drawing/2014/main" id="{04ED5877-F638-4F43-A85B-AFB37827268D}"/>
              </a:ext>
            </a:extLst>
          </p:cNvPr>
          <p:cNvSpPr/>
          <p:nvPr/>
        </p:nvSpPr>
        <p:spPr bwMode="auto">
          <a:xfrm>
            <a:off x="3572935" y="5400219"/>
            <a:ext cx="3352800" cy="1402748"/>
          </a:xfrm>
          <a:custGeom>
            <a:avLst/>
            <a:gdLst>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1811866 w 7755466"/>
              <a:gd name="connsiteY92" fmla="*/ 2202076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214033 w 7755466"/>
              <a:gd name="connsiteY93" fmla="*/ 2168209 h 3595460"/>
              <a:gd name="connsiteX94" fmla="*/ 2235200 w 7755466"/>
              <a:gd name="connsiteY94" fmla="*/ 2147042 h 3595460"/>
              <a:gd name="connsiteX95" fmla="*/ 2239433 w 7755466"/>
              <a:gd name="connsiteY95" fmla="*/ 2125876 h 3595460"/>
              <a:gd name="connsiteX96" fmla="*/ 2247900 w 7755466"/>
              <a:gd name="connsiteY96" fmla="*/ 2113176 h 3595460"/>
              <a:gd name="connsiteX97" fmla="*/ 2252133 w 7755466"/>
              <a:gd name="connsiteY97" fmla="*/ 2087776 h 3595460"/>
              <a:gd name="connsiteX98" fmla="*/ 2256366 w 7755466"/>
              <a:gd name="connsiteY98" fmla="*/ 2075076 h 3595460"/>
              <a:gd name="connsiteX99" fmla="*/ 2260600 w 7755466"/>
              <a:gd name="connsiteY99" fmla="*/ 2053909 h 3595460"/>
              <a:gd name="connsiteX100" fmla="*/ 2273300 w 7755466"/>
              <a:gd name="connsiteY100" fmla="*/ 2032742 h 3595460"/>
              <a:gd name="connsiteX101" fmla="*/ 2286000 w 7755466"/>
              <a:gd name="connsiteY101" fmla="*/ 2007342 h 3595460"/>
              <a:gd name="connsiteX102" fmla="*/ 2302933 w 7755466"/>
              <a:gd name="connsiteY102" fmla="*/ 1956542 h 3595460"/>
              <a:gd name="connsiteX103" fmla="*/ 2332566 w 7755466"/>
              <a:gd name="connsiteY103" fmla="*/ 1909976 h 3595460"/>
              <a:gd name="connsiteX104" fmla="*/ 2341033 w 7755466"/>
              <a:gd name="connsiteY104" fmla="*/ 1880342 h 3595460"/>
              <a:gd name="connsiteX105" fmla="*/ 2370666 w 7755466"/>
              <a:gd name="connsiteY105" fmla="*/ 1829542 h 3595460"/>
              <a:gd name="connsiteX106" fmla="*/ 2387600 w 7755466"/>
              <a:gd name="connsiteY106" fmla="*/ 1774509 h 3595460"/>
              <a:gd name="connsiteX107" fmla="*/ 2404533 w 7755466"/>
              <a:gd name="connsiteY107" fmla="*/ 1757576 h 3595460"/>
              <a:gd name="connsiteX108" fmla="*/ 2413000 w 7755466"/>
              <a:gd name="connsiteY108" fmla="*/ 1719476 h 3595460"/>
              <a:gd name="connsiteX109" fmla="*/ 2425700 w 7755466"/>
              <a:gd name="connsiteY109" fmla="*/ 1706776 h 3595460"/>
              <a:gd name="connsiteX110" fmla="*/ 2434166 w 7755466"/>
              <a:gd name="connsiteY110" fmla="*/ 1681376 h 3595460"/>
              <a:gd name="connsiteX111" fmla="*/ 2455333 w 7755466"/>
              <a:gd name="connsiteY111" fmla="*/ 1639042 h 3595460"/>
              <a:gd name="connsiteX112" fmla="*/ 2484966 w 7755466"/>
              <a:gd name="connsiteY112" fmla="*/ 1605176 h 3595460"/>
              <a:gd name="connsiteX113" fmla="*/ 2493433 w 7755466"/>
              <a:gd name="connsiteY113" fmla="*/ 1571309 h 3595460"/>
              <a:gd name="connsiteX114" fmla="*/ 2497666 w 7755466"/>
              <a:gd name="connsiteY114" fmla="*/ 1554376 h 3595460"/>
              <a:gd name="connsiteX115" fmla="*/ 2518833 w 7755466"/>
              <a:gd name="connsiteY115" fmla="*/ 1524742 h 3595460"/>
              <a:gd name="connsiteX116" fmla="*/ 2561166 w 7755466"/>
              <a:gd name="connsiteY116" fmla="*/ 1461242 h 3595460"/>
              <a:gd name="connsiteX117" fmla="*/ 2586566 w 7755466"/>
              <a:gd name="connsiteY117" fmla="*/ 1410442 h 3595460"/>
              <a:gd name="connsiteX118" fmla="*/ 2595033 w 7755466"/>
              <a:gd name="connsiteY118" fmla="*/ 1389276 h 3595460"/>
              <a:gd name="connsiteX119" fmla="*/ 2599266 w 7755466"/>
              <a:gd name="connsiteY119" fmla="*/ 1372342 h 3595460"/>
              <a:gd name="connsiteX120" fmla="*/ 2624666 w 7755466"/>
              <a:gd name="connsiteY120" fmla="*/ 1334242 h 3595460"/>
              <a:gd name="connsiteX121" fmla="*/ 2645833 w 7755466"/>
              <a:gd name="connsiteY121" fmla="*/ 1291909 h 3595460"/>
              <a:gd name="connsiteX122" fmla="*/ 2650066 w 7755466"/>
              <a:gd name="connsiteY122" fmla="*/ 1279209 h 3595460"/>
              <a:gd name="connsiteX123" fmla="*/ 2654300 w 7755466"/>
              <a:gd name="connsiteY123" fmla="*/ 1258042 h 3595460"/>
              <a:gd name="connsiteX124" fmla="*/ 2662766 w 7755466"/>
              <a:gd name="connsiteY124" fmla="*/ 1245342 h 3595460"/>
              <a:gd name="connsiteX125" fmla="*/ 2696633 w 7755466"/>
              <a:gd name="connsiteY125" fmla="*/ 1194542 h 3595460"/>
              <a:gd name="connsiteX126" fmla="*/ 2705100 w 7755466"/>
              <a:gd name="connsiteY126" fmla="*/ 1173376 h 3595460"/>
              <a:gd name="connsiteX127" fmla="*/ 2709333 w 7755466"/>
              <a:gd name="connsiteY127" fmla="*/ 1160676 h 3595460"/>
              <a:gd name="connsiteX128" fmla="*/ 2722033 w 7755466"/>
              <a:gd name="connsiteY128" fmla="*/ 1139509 h 3595460"/>
              <a:gd name="connsiteX129" fmla="*/ 2726266 w 7755466"/>
              <a:gd name="connsiteY129" fmla="*/ 1126809 h 3595460"/>
              <a:gd name="connsiteX130" fmla="*/ 2751666 w 7755466"/>
              <a:gd name="connsiteY130" fmla="*/ 1084476 h 3595460"/>
              <a:gd name="connsiteX131" fmla="*/ 2772833 w 7755466"/>
              <a:gd name="connsiteY131" fmla="*/ 1050609 h 3595460"/>
              <a:gd name="connsiteX132" fmla="*/ 2789766 w 7755466"/>
              <a:gd name="connsiteY132" fmla="*/ 1025209 h 3595460"/>
              <a:gd name="connsiteX133" fmla="*/ 2810933 w 7755466"/>
              <a:gd name="connsiteY133" fmla="*/ 995576 h 3595460"/>
              <a:gd name="connsiteX134" fmla="*/ 2827866 w 7755466"/>
              <a:gd name="connsiteY134" fmla="*/ 953242 h 3595460"/>
              <a:gd name="connsiteX135" fmla="*/ 2836333 w 7755466"/>
              <a:gd name="connsiteY135" fmla="*/ 932076 h 3595460"/>
              <a:gd name="connsiteX136" fmla="*/ 2853266 w 7755466"/>
              <a:gd name="connsiteY136" fmla="*/ 923609 h 3595460"/>
              <a:gd name="connsiteX137" fmla="*/ 2878666 w 7755466"/>
              <a:gd name="connsiteY137" fmla="*/ 885509 h 3595460"/>
              <a:gd name="connsiteX138" fmla="*/ 2887133 w 7755466"/>
              <a:gd name="connsiteY138" fmla="*/ 872809 h 3595460"/>
              <a:gd name="connsiteX139" fmla="*/ 2908300 w 7755466"/>
              <a:gd name="connsiteY139" fmla="*/ 830476 h 3595460"/>
              <a:gd name="connsiteX140" fmla="*/ 2912533 w 7755466"/>
              <a:gd name="connsiteY140" fmla="*/ 817776 h 3595460"/>
              <a:gd name="connsiteX141" fmla="*/ 2942166 w 7755466"/>
              <a:gd name="connsiteY141" fmla="*/ 788142 h 3595460"/>
              <a:gd name="connsiteX142" fmla="*/ 2946400 w 7755466"/>
              <a:gd name="connsiteY142" fmla="*/ 766976 h 3595460"/>
              <a:gd name="connsiteX143" fmla="*/ 2988733 w 7755466"/>
              <a:gd name="connsiteY143" fmla="*/ 699242 h 3595460"/>
              <a:gd name="connsiteX144" fmla="*/ 3014133 w 7755466"/>
              <a:gd name="connsiteY144" fmla="*/ 665376 h 3595460"/>
              <a:gd name="connsiteX145" fmla="*/ 3026833 w 7755466"/>
              <a:gd name="connsiteY145" fmla="*/ 644209 h 3595460"/>
              <a:gd name="connsiteX146" fmla="*/ 3048000 w 7755466"/>
              <a:gd name="connsiteY146" fmla="*/ 627276 h 3595460"/>
              <a:gd name="connsiteX147" fmla="*/ 3069166 w 7755466"/>
              <a:gd name="connsiteY147" fmla="*/ 593409 h 3595460"/>
              <a:gd name="connsiteX148" fmla="*/ 3073400 w 7755466"/>
              <a:gd name="connsiteY148" fmla="*/ 580709 h 3595460"/>
              <a:gd name="connsiteX149" fmla="*/ 3098800 w 7755466"/>
              <a:gd name="connsiteY149" fmla="*/ 555309 h 3595460"/>
              <a:gd name="connsiteX150" fmla="*/ 3111500 w 7755466"/>
              <a:gd name="connsiteY150" fmla="*/ 525676 h 3595460"/>
              <a:gd name="connsiteX151" fmla="*/ 3132666 w 7755466"/>
              <a:gd name="connsiteY151" fmla="*/ 487576 h 3595460"/>
              <a:gd name="connsiteX152" fmla="*/ 3153833 w 7755466"/>
              <a:gd name="connsiteY152" fmla="*/ 470642 h 3595460"/>
              <a:gd name="connsiteX153" fmla="*/ 3179233 w 7755466"/>
              <a:gd name="connsiteY153" fmla="*/ 436776 h 3595460"/>
              <a:gd name="connsiteX154" fmla="*/ 3204633 w 7755466"/>
              <a:gd name="connsiteY154" fmla="*/ 411376 h 3595460"/>
              <a:gd name="connsiteX155" fmla="*/ 3221566 w 7755466"/>
              <a:gd name="connsiteY155" fmla="*/ 390209 h 3595460"/>
              <a:gd name="connsiteX156" fmla="*/ 3230033 w 7755466"/>
              <a:gd name="connsiteY156" fmla="*/ 377509 h 3595460"/>
              <a:gd name="connsiteX157" fmla="*/ 3268133 w 7755466"/>
              <a:gd name="connsiteY157" fmla="*/ 339409 h 3595460"/>
              <a:gd name="connsiteX158" fmla="*/ 3285066 w 7755466"/>
              <a:gd name="connsiteY158" fmla="*/ 309776 h 3595460"/>
              <a:gd name="connsiteX159" fmla="*/ 3314700 w 7755466"/>
              <a:gd name="connsiteY159" fmla="*/ 258976 h 3595460"/>
              <a:gd name="connsiteX160" fmla="*/ 3344333 w 7755466"/>
              <a:gd name="connsiteY160" fmla="*/ 229342 h 3595460"/>
              <a:gd name="connsiteX161" fmla="*/ 3357033 w 7755466"/>
              <a:gd name="connsiteY161" fmla="*/ 195476 h 3595460"/>
              <a:gd name="connsiteX162" fmla="*/ 3369733 w 7755466"/>
              <a:gd name="connsiteY162" fmla="*/ 174309 h 3595460"/>
              <a:gd name="connsiteX163" fmla="*/ 3399366 w 7755466"/>
              <a:gd name="connsiteY163" fmla="*/ 153142 h 3595460"/>
              <a:gd name="connsiteX164" fmla="*/ 3412066 w 7755466"/>
              <a:gd name="connsiteY164" fmla="*/ 136209 h 3595460"/>
              <a:gd name="connsiteX165" fmla="*/ 3429000 w 7755466"/>
              <a:gd name="connsiteY165" fmla="*/ 119276 h 3595460"/>
              <a:gd name="connsiteX166" fmla="*/ 3458633 w 7755466"/>
              <a:gd name="connsiteY166" fmla="*/ 89642 h 3595460"/>
              <a:gd name="connsiteX167" fmla="*/ 3479800 w 7755466"/>
              <a:gd name="connsiteY167" fmla="*/ 85409 h 3595460"/>
              <a:gd name="connsiteX168" fmla="*/ 3513666 w 7755466"/>
              <a:gd name="connsiteY168" fmla="*/ 55776 h 3595460"/>
              <a:gd name="connsiteX169" fmla="*/ 3534833 w 7755466"/>
              <a:gd name="connsiteY169" fmla="*/ 47309 h 3595460"/>
              <a:gd name="connsiteX170" fmla="*/ 3572933 w 7755466"/>
              <a:gd name="connsiteY170" fmla="*/ 34609 h 3595460"/>
              <a:gd name="connsiteX171" fmla="*/ 3585633 w 7755466"/>
              <a:gd name="connsiteY171" fmla="*/ 17676 h 3595460"/>
              <a:gd name="connsiteX172" fmla="*/ 3627966 w 7755466"/>
              <a:gd name="connsiteY172" fmla="*/ 13442 h 3595460"/>
              <a:gd name="connsiteX173" fmla="*/ 3649133 w 7755466"/>
              <a:gd name="connsiteY173" fmla="*/ 9209 h 3595460"/>
              <a:gd name="connsiteX174" fmla="*/ 3687233 w 7755466"/>
              <a:gd name="connsiteY174" fmla="*/ 4976 h 3595460"/>
              <a:gd name="connsiteX175" fmla="*/ 3725333 w 7755466"/>
              <a:gd name="connsiteY175" fmla="*/ 4976 h 3595460"/>
              <a:gd name="connsiteX176" fmla="*/ 3729566 w 7755466"/>
              <a:gd name="connsiteY176" fmla="*/ 30376 h 3595460"/>
              <a:gd name="connsiteX177" fmla="*/ 3738033 w 7755466"/>
              <a:gd name="connsiteY177" fmla="*/ 47309 h 3595460"/>
              <a:gd name="connsiteX178" fmla="*/ 3771900 w 7755466"/>
              <a:gd name="connsiteY178" fmla="*/ 81176 h 3595460"/>
              <a:gd name="connsiteX179" fmla="*/ 3780366 w 7755466"/>
              <a:gd name="connsiteY179" fmla="*/ 98109 h 3595460"/>
              <a:gd name="connsiteX180" fmla="*/ 3793066 w 7755466"/>
              <a:gd name="connsiteY180" fmla="*/ 110809 h 3595460"/>
              <a:gd name="connsiteX181" fmla="*/ 3831166 w 7755466"/>
              <a:gd name="connsiteY181" fmla="*/ 170076 h 3595460"/>
              <a:gd name="connsiteX182" fmla="*/ 3835400 w 7755466"/>
              <a:gd name="connsiteY182" fmla="*/ 182776 h 3595460"/>
              <a:gd name="connsiteX183" fmla="*/ 3839633 w 7755466"/>
              <a:gd name="connsiteY183" fmla="*/ 203942 h 3595460"/>
              <a:gd name="connsiteX184" fmla="*/ 3852333 w 7755466"/>
              <a:gd name="connsiteY184" fmla="*/ 237809 h 3595460"/>
              <a:gd name="connsiteX185" fmla="*/ 3865033 w 7755466"/>
              <a:gd name="connsiteY185" fmla="*/ 254742 h 3595460"/>
              <a:gd name="connsiteX186" fmla="*/ 3873500 w 7755466"/>
              <a:gd name="connsiteY186" fmla="*/ 284376 h 3595460"/>
              <a:gd name="connsiteX187" fmla="*/ 3886200 w 7755466"/>
              <a:gd name="connsiteY187" fmla="*/ 297076 h 3595460"/>
              <a:gd name="connsiteX188" fmla="*/ 3898900 w 7755466"/>
              <a:gd name="connsiteY188" fmla="*/ 318242 h 3595460"/>
              <a:gd name="connsiteX189" fmla="*/ 3911600 w 7755466"/>
              <a:gd name="connsiteY189" fmla="*/ 335176 h 3595460"/>
              <a:gd name="connsiteX190" fmla="*/ 3915833 w 7755466"/>
              <a:gd name="connsiteY190" fmla="*/ 360576 h 3595460"/>
              <a:gd name="connsiteX191" fmla="*/ 3945466 w 7755466"/>
              <a:gd name="connsiteY191" fmla="*/ 398676 h 3595460"/>
              <a:gd name="connsiteX192" fmla="*/ 3966633 w 7755466"/>
              <a:gd name="connsiteY192" fmla="*/ 449476 h 3595460"/>
              <a:gd name="connsiteX193" fmla="*/ 4000500 w 7755466"/>
              <a:gd name="connsiteY193" fmla="*/ 479109 h 3595460"/>
              <a:gd name="connsiteX194" fmla="*/ 4021666 w 7755466"/>
              <a:gd name="connsiteY194" fmla="*/ 504509 h 3595460"/>
              <a:gd name="connsiteX195" fmla="*/ 4038600 w 7755466"/>
              <a:gd name="connsiteY195" fmla="*/ 542609 h 3595460"/>
              <a:gd name="connsiteX196" fmla="*/ 4055533 w 7755466"/>
              <a:gd name="connsiteY196" fmla="*/ 551076 h 3595460"/>
              <a:gd name="connsiteX197" fmla="*/ 4072466 w 7755466"/>
              <a:gd name="connsiteY197" fmla="*/ 580709 h 3595460"/>
              <a:gd name="connsiteX198" fmla="*/ 4085166 w 7755466"/>
              <a:gd name="connsiteY198" fmla="*/ 606109 h 3595460"/>
              <a:gd name="connsiteX199" fmla="*/ 4106333 w 7755466"/>
              <a:gd name="connsiteY199" fmla="*/ 648442 h 3595460"/>
              <a:gd name="connsiteX200" fmla="*/ 4127500 w 7755466"/>
              <a:gd name="connsiteY200" fmla="*/ 669609 h 3595460"/>
              <a:gd name="connsiteX201" fmla="*/ 4135966 w 7755466"/>
              <a:gd name="connsiteY201" fmla="*/ 690776 h 3595460"/>
              <a:gd name="connsiteX202" fmla="*/ 4144433 w 7755466"/>
              <a:gd name="connsiteY202" fmla="*/ 716176 h 3595460"/>
              <a:gd name="connsiteX203" fmla="*/ 4169833 w 7755466"/>
              <a:gd name="connsiteY203" fmla="*/ 741576 h 3595460"/>
              <a:gd name="connsiteX204" fmla="*/ 4182533 w 7755466"/>
              <a:gd name="connsiteY204" fmla="*/ 775442 h 3595460"/>
              <a:gd name="connsiteX205" fmla="*/ 4195233 w 7755466"/>
              <a:gd name="connsiteY205" fmla="*/ 813542 h 3595460"/>
              <a:gd name="connsiteX206" fmla="*/ 4246033 w 7755466"/>
              <a:gd name="connsiteY206" fmla="*/ 889742 h 3595460"/>
              <a:gd name="connsiteX207" fmla="*/ 4271433 w 7755466"/>
              <a:gd name="connsiteY207" fmla="*/ 927842 h 3595460"/>
              <a:gd name="connsiteX208" fmla="*/ 4292600 w 7755466"/>
              <a:gd name="connsiteY208" fmla="*/ 978642 h 3595460"/>
              <a:gd name="connsiteX209" fmla="*/ 4339166 w 7755466"/>
              <a:gd name="connsiteY209" fmla="*/ 1071776 h 3595460"/>
              <a:gd name="connsiteX210" fmla="*/ 4351866 w 7755466"/>
              <a:gd name="connsiteY210" fmla="*/ 1114109 h 3595460"/>
              <a:gd name="connsiteX211" fmla="*/ 4419600 w 7755466"/>
              <a:gd name="connsiteY211" fmla="*/ 1224176 h 3595460"/>
              <a:gd name="connsiteX212" fmla="*/ 4440766 w 7755466"/>
              <a:gd name="connsiteY212" fmla="*/ 1296142 h 3595460"/>
              <a:gd name="connsiteX213" fmla="*/ 4508500 w 7755466"/>
              <a:gd name="connsiteY213" fmla="*/ 1410442 h 3595460"/>
              <a:gd name="connsiteX214" fmla="*/ 4572000 w 7755466"/>
              <a:gd name="connsiteY214" fmla="*/ 1537442 h 3595460"/>
              <a:gd name="connsiteX215" fmla="*/ 4639733 w 7755466"/>
              <a:gd name="connsiteY215" fmla="*/ 1668676 h 3595460"/>
              <a:gd name="connsiteX216" fmla="*/ 4673600 w 7755466"/>
              <a:gd name="connsiteY216" fmla="*/ 1740642 h 3595460"/>
              <a:gd name="connsiteX217" fmla="*/ 4745566 w 7755466"/>
              <a:gd name="connsiteY217" fmla="*/ 1854942 h 3595460"/>
              <a:gd name="connsiteX218" fmla="*/ 4770966 w 7755466"/>
              <a:gd name="connsiteY218" fmla="*/ 1926909 h 3595460"/>
              <a:gd name="connsiteX219" fmla="*/ 4842933 w 7755466"/>
              <a:gd name="connsiteY219" fmla="*/ 2041209 h 3595460"/>
              <a:gd name="connsiteX220" fmla="*/ 4893733 w 7755466"/>
              <a:gd name="connsiteY220" fmla="*/ 2151276 h 3595460"/>
              <a:gd name="connsiteX221" fmla="*/ 4974166 w 7755466"/>
              <a:gd name="connsiteY221" fmla="*/ 2303676 h 3595460"/>
              <a:gd name="connsiteX222" fmla="*/ 4995333 w 7755466"/>
              <a:gd name="connsiteY222" fmla="*/ 2350242 h 3595460"/>
              <a:gd name="connsiteX223" fmla="*/ 5008033 w 7755466"/>
              <a:gd name="connsiteY223" fmla="*/ 2396809 h 3595460"/>
              <a:gd name="connsiteX224" fmla="*/ 5071533 w 7755466"/>
              <a:gd name="connsiteY224" fmla="*/ 2532276 h 3595460"/>
              <a:gd name="connsiteX225" fmla="*/ 5122333 w 7755466"/>
              <a:gd name="connsiteY225" fmla="*/ 2659276 h 3595460"/>
              <a:gd name="connsiteX226" fmla="*/ 5143500 w 7755466"/>
              <a:gd name="connsiteY226" fmla="*/ 2705842 h 3595460"/>
              <a:gd name="connsiteX227" fmla="*/ 5168900 w 7755466"/>
              <a:gd name="connsiteY227" fmla="*/ 2777809 h 3595460"/>
              <a:gd name="connsiteX228" fmla="*/ 5190066 w 7755466"/>
              <a:gd name="connsiteY228" fmla="*/ 2849776 h 3595460"/>
              <a:gd name="connsiteX229" fmla="*/ 5215466 w 7755466"/>
              <a:gd name="connsiteY229" fmla="*/ 2925976 h 3595460"/>
              <a:gd name="connsiteX230" fmla="*/ 5223933 w 7755466"/>
              <a:gd name="connsiteY230" fmla="*/ 2959842 h 3595460"/>
              <a:gd name="connsiteX231" fmla="*/ 5228166 w 7755466"/>
              <a:gd name="connsiteY231" fmla="*/ 2985242 h 3595460"/>
              <a:gd name="connsiteX232" fmla="*/ 5240866 w 7755466"/>
              <a:gd name="connsiteY232" fmla="*/ 3014876 h 3595460"/>
              <a:gd name="connsiteX233" fmla="*/ 5274733 w 7755466"/>
              <a:gd name="connsiteY233" fmla="*/ 3095309 h 3595460"/>
              <a:gd name="connsiteX234" fmla="*/ 5283200 w 7755466"/>
              <a:gd name="connsiteY234" fmla="*/ 3141876 h 3595460"/>
              <a:gd name="connsiteX235" fmla="*/ 5291666 w 7755466"/>
              <a:gd name="connsiteY235" fmla="*/ 3163042 h 3595460"/>
              <a:gd name="connsiteX236" fmla="*/ 5304366 w 7755466"/>
              <a:gd name="connsiteY236" fmla="*/ 3171509 h 3595460"/>
              <a:gd name="connsiteX237" fmla="*/ 5334000 w 7755466"/>
              <a:gd name="connsiteY237" fmla="*/ 3230776 h 3595460"/>
              <a:gd name="connsiteX238" fmla="*/ 5355166 w 7755466"/>
              <a:gd name="connsiteY238" fmla="*/ 3264642 h 3595460"/>
              <a:gd name="connsiteX239" fmla="*/ 5363633 w 7755466"/>
              <a:gd name="connsiteY239" fmla="*/ 3277342 h 3595460"/>
              <a:gd name="connsiteX240" fmla="*/ 5376333 w 7755466"/>
              <a:gd name="connsiteY240" fmla="*/ 3281576 h 3595460"/>
              <a:gd name="connsiteX241" fmla="*/ 5401733 w 7755466"/>
              <a:gd name="connsiteY241" fmla="*/ 3298509 h 3595460"/>
              <a:gd name="connsiteX242" fmla="*/ 5427133 w 7755466"/>
              <a:gd name="connsiteY242" fmla="*/ 3306976 h 3595460"/>
              <a:gd name="connsiteX243" fmla="*/ 5461000 w 7755466"/>
              <a:gd name="connsiteY243" fmla="*/ 3323909 h 3595460"/>
              <a:gd name="connsiteX244" fmla="*/ 5499100 w 7755466"/>
              <a:gd name="connsiteY244" fmla="*/ 3336609 h 3595460"/>
              <a:gd name="connsiteX245" fmla="*/ 5520266 w 7755466"/>
              <a:gd name="connsiteY245" fmla="*/ 3349309 h 3595460"/>
              <a:gd name="connsiteX246" fmla="*/ 5549900 w 7755466"/>
              <a:gd name="connsiteY246" fmla="*/ 3353542 h 3595460"/>
              <a:gd name="connsiteX247" fmla="*/ 5566833 w 7755466"/>
              <a:gd name="connsiteY247" fmla="*/ 3357776 h 3595460"/>
              <a:gd name="connsiteX248" fmla="*/ 5604933 w 7755466"/>
              <a:gd name="connsiteY248" fmla="*/ 3366242 h 3595460"/>
              <a:gd name="connsiteX249" fmla="*/ 5621866 w 7755466"/>
              <a:gd name="connsiteY249" fmla="*/ 3370476 h 3595460"/>
              <a:gd name="connsiteX250" fmla="*/ 5664200 w 7755466"/>
              <a:gd name="connsiteY250" fmla="*/ 3378942 h 3595460"/>
              <a:gd name="connsiteX251" fmla="*/ 5676900 w 7755466"/>
              <a:gd name="connsiteY251" fmla="*/ 3383176 h 3595460"/>
              <a:gd name="connsiteX252" fmla="*/ 5710766 w 7755466"/>
              <a:gd name="connsiteY252" fmla="*/ 3391642 h 3595460"/>
              <a:gd name="connsiteX253" fmla="*/ 5799666 w 7755466"/>
              <a:gd name="connsiteY253" fmla="*/ 3400109 h 3595460"/>
              <a:gd name="connsiteX254" fmla="*/ 5871633 w 7755466"/>
              <a:gd name="connsiteY254" fmla="*/ 3421276 h 3595460"/>
              <a:gd name="connsiteX255" fmla="*/ 5922433 w 7755466"/>
              <a:gd name="connsiteY255" fmla="*/ 3429742 h 3595460"/>
              <a:gd name="connsiteX256" fmla="*/ 5939366 w 7755466"/>
              <a:gd name="connsiteY256" fmla="*/ 3433976 h 3595460"/>
              <a:gd name="connsiteX257" fmla="*/ 6371166 w 7755466"/>
              <a:gd name="connsiteY257" fmla="*/ 3442442 h 3595460"/>
              <a:gd name="connsiteX258" fmla="*/ 6726766 w 7755466"/>
              <a:gd name="connsiteY258" fmla="*/ 3450909 h 3595460"/>
              <a:gd name="connsiteX259" fmla="*/ 6786033 w 7755466"/>
              <a:gd name="connsiteY259" fmla="*/ 3459376 h 3595460"/>
              <a:gd name="connsiteX260" fmla="*/ 6849533 w 7755466"/>
              <a:gd name="connsiteY260" fmla="*/ 3463609 h 3595460"/>
              <a:gd name="connsiteX261" fmla="*/ 6925733 w 7755466"/>
              <a:gd name="connsiteY261" fmla="*/ 3476309 h 3595460"/>
              <a:gd name="connsiteX262" fmla="*/ 6963833 w 7755466"/>
              <a:gd name="connsiteY262" fmla="*/ 3480542 h 3595460"/>
              <a:gd name="connsiteX263" fmla="*/ 6997700 w 7755466"/>
              <a:gd name="connsiteY263" fmla="*/ 3489009 h 3595460"/>
              <a:gd name="connsiteX264" fmla="*/ 7069666 w 7755466"/>
              <a:gd name="connsiteY264" fmla="*/ 3497476 h 3595460"/>
              <a:gd name="connsiteX265" fmla="*/ 7133166 w 7755466"/>
              <a:gd name="connsiteY265" fmla="*/ 3514409 h 3595460"/>
              <a:gd name="connsiteX266" fmla="*/ 7162800 w 7755466"/>
              <a:gd name="connsiteY266" fmla="*/ 3522876 h 3595460"/>
              <a:gd name="connsiteX267" fmla="*/ 7209366 w 7755466"/>
              <a:gd name="connsiteY267" fmla="*/ 3531342 h 3595460"/>
              <a:gd name="connsiteX268" fmla="*/ 7234766 w 7755466"/>
              <a:gd name="connsiteY268" fmla="*/ 3539809 h 3595460"/>
              <a:gd name="connsiteX269" fmla="*/ 7298266 w 7755466"/>
              <a:gd name="connsiteY269" fmla="*/ 3544042 h 3595460"/>
              <a:gd name="connsiteX270" fmla="*/ 7387166 w 7755466"/>
              <a:gd name="connsiteY270" fmla="*/ 3560976 h 3595460"/>
              <a:gd name="connsiteX271" fmla="*/ 7433733 w 7755466"/>
              <a:gd name="connsiteY271" fmla="*/ 3569442 h 3595460"/>
              <a:gd name="connsiteX272" fmla="*/ 7577666 w 7755466"/>
              <a:gd name="connsiteY272" fmla="*/ 3582142 h 3595460"/>
              <a:gd name="connsiteX273" fmla="*/ 7590366 w 7755466"/>
              <a:gd name="connsiteY273" fmla="*/ 3586376 h 3595460"/>
              <a:gd name="connsiteX274" fmla="*/ 7755466 w 7755466"/>
              <a:gd name="connsiteY274" fmla="*/ 3594842 h 35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755466" h="3595460">
                <a:moveTo>
                  <a:pt x="0" y="3476309"/>
                </a:moveTo>
                <a:cubicBezTo>
                  <a:pt x="9878" y="3477720"/>
                  <a:pt x="19877" y="3482633"/>
                  <a:pt x="29633" y="3480542"/>
                </a:cubicBezTo>
                <a:cubicBezTo>
                  <a:pt x="40757" y="3478158"/>
                  <a:pt x="49511" y="3469462"/>
                  <a:pt x="59266" y="3463609"/>
                </a:cubicBezTo>
                <a:cubicBezTo>
                  <a:pt x="80058" y="3451134"/>
                  <a:pt x="64708" y="3459548"/>
                  <a:pt x="84666" y="3442442"/>
                </a:cubicBezTo>
                <a:cubicBezTo>
                  <a:pt x="90023" y="3437850"/>
                  <a:pt x="96611" y="3434731"/>
                  <a:pt x="101600" y="3429742"/>
                </a:cubicBezTo>
                <a:cubicBezTo>
                  <a:pt x="106589" y="3424753"/>
                  <a:pt x="108990" y="3417455"/>
                  <a:pt x="114300" y="3412809"/>
                </a:cubicBezTo>
                <a:cubicBezTo>
                  <a:pt x="120492" y="3407391"/>
                  <a:pt x="128411" y="3404342"/>
                  <a:pt x="135466" y="3400109"/>
                </a:cubicBezTo>
                <a:cubicBezTo>
                  <a:pt x="166438" y="3348489"/>
                  <a:pt x="125198" y="3410376"/>
                  <a:pt x="173566" y="3362009"/>
                </a:cubicBezTo>
                <a:cubicBezTo>
                  <a:pt x="184943" y="3350632"/>
                  <a:pt x="194275" y="3337296"/>
                  <a:pt x="203200" y="3323909"/>
                </a:cubicBezTo>
                <a:cubicBezTo>
                  <a:pt x="208844" y="3315442"/>
                  <a:pt x="212938" y="3305704"/>
                  <a:pt x="220133" y="3298509"/>
                </a:cubicBezTo>
                <a:cubicBezTo>
                  <a:pt x="236431" y="3282211"/>
                  <a:pt x="227852" y="3289130"/>
                  <a:pt x="245533" y="3277342"/>
                </a:cubicBezTo>
                <a:cubicBezTo>
                  <a:pt x="251728" y="3268050"/>
                  <a:pt x="258884" y="3258454"/>
                  <a:pt x="262466" y="3247709"/>
                </a:cubicBezTo>
                <a:cubicBezTo>
                  <a:pt x="264741" y="3240883"/>
                  <a:pt x="263778" y="3233117"/>
                  <a:pt x="266700" y="3226542"/>
                </a:cubicBezTo>
                <a:cubicBezTo>
                  <a:pt x="269566" y="3220095"/>
                  <a:pt x="275299" y="3215350"/>
                  <a:pt x="279400" y="3209609"/>
                </a:cubicBezTo>
                <a:cubicBezTo>
                  <a:pt x="282357" y="3205469"/>
                  <a:pt x="284269" y="3200507"/>
                  <a:pt x="287866" y="3196909"/>
                </a:cubicBezTo>
                <a:cubicBezTo>
                  <a:pt x="291464" y="3193311"/>
                  <a:pt x="296657" y="3191699"/>
                  <a:pt x="300566" y="3188442"/>
                </a:cubicBezTo>
                <a:cubicBezTo>
                  <a:pt x="305165" y="3184609"/>
                  <a:pt x="309033" y="3179975"/>
                  <a:pt x="313266" y="3175742"/>
                </a:cubicBezTo>
                <a:cubicBezTo>
                  <a:pt x="339860" y="3109262"/>
                  <a:pt x="304539" y="3185968"/>
                  <a:pt x="334433" y="3146109"/>
                </a:cubicBezTo>
                <a:cubicBezTo>
                  <a:pt x="340113" y="3138536"/>
                  <a:pt x="341705" y="3128464"/>
                  <a:pt x="347133" y="3120709"/>
                </a:cubicBezTo>
                <a:cubicBezTo>
                  <a:pt x="351711" y="3114170"/>
                  <a:pt x="358810" y="3109783"/>
                  <a:pt x="364066" y="3103776"/>
                </a:cubicBezTo>
                <a:cubicBezTo>
                  <a:pt x="368712" y="3098466"/>
                  <a:pt x="372298" y="3092303"/>
                  <a:pt x="376766" y="3086842"/>
                </a:cubicBezTo>
                <a:cubicBezTo>
                  <a:pt x="385004" y="3076773"/>
                  <a:pt x="393928" y="3067278"/>
                  <a:pt x="402166" y="3057209"/>
                </a:cubicBezTo>
                <a:cubicBezTo>
                  <a:pt x="406634" y="3051748"/>
                  <a:pt x="410179" y="3045549"/>
                  <a:pt x="414866" y="3040276"/>
                </a:cubicBezTo>
                <a:cubicBezTo>
                  <a:pt x="421495" y="3032818"/>
                  <a:pt x="429462" y="3026618"/>
                  <a:pt x="436033" y="3019109"/>
                </a:cubicBezTo>
                <a:cubicBezTo>
                  <a:pt x="439383" y="3015280"/>
                  <a:pt x="440591" y="3009666"/>
                  <a:pt x="444500" y="3006409"/>
                </a:cubicBezTo>
                <a:cubicBezTo>
                  <a:pt x="451477" y="3000595"/>
                  <a:pt x="465309" y="2996650"/>
                  <a:pt x="474133" y="2993709"/>
                </a:cubicBezTo>
                <a:cubicBezTo>
                  <a:pt x="475544" y="2989476"/>
                  <a:pt x="476370" y="2985000"/>
                  <a:pt x="478366" y="2981009"/>
                </a:cubicBezTo>
                <a:cubicBezTo>
                  <a:pt x="482270" y="2973200"/>
                  <a:pt x="492512" y="2960290"/>
                  <a:pt x="499533" y="2955609"/>
                </a:cubicBezTo>
                <a:cubicBezTo>
                  <a:pt x="507409" y="2950358"/>
                  <a:pt x="516466" y="2947142"/>
                  <a:pt x="524933" y="2942909"/>
                </a:cubicBezTo>
                <a:cubicBezTo>
                  <a:pt x="547454" y="2907519"/>
                  <a:pt x="544027" y="2900812"/>
                  <a:pt x="571500" y="2883642"/>
                </a:cubicBezTo>
                <a:cubicBezTo>
                  <a:pt x="576851" y="2880298"/>
                  <a:pt x="582789" y="2877998"/>
                  <a:pt x="588433" y="2875176"/>
                </a:cubicBezTo>
                <a:cubicBezTo>
                  <a:pt x="592666" y="2870943"/>
                  <a:pt x="596587" y="2866372"/>
                  <a:pt x="601133" y="2862476"/>
                </a:cubicBezTo>
                <a:cubicBezTo>
                  <a:pt x="611782" y="2853348"/>
                  <a:pt x="622474" y="2848686"/>
                  <a:pt x="630766" y="2837076"/>
                </a:cubicBezTo>
                <a:cubicBezTo>
                  <a:pt x="634434" y="2831941"/>
                  <a:pt x="634305" y="2824084"/>
                  <a:pt x="639233" y="2820142"/>
                </a:cubicBezTo>
                <a:cubicBezTo>
                  <a:pt x="649089" y="2812257"/>
                  <a:pt x="673100" y="2803209"/>
                  <a:pt x="673100" y="2803209"/>
                </a:cubicBezTo>
                <a:cubicBezTo>
                  <a:pt x="675922" y="2798976"/>
                  <a:pt x="678309" y="2794418"/>
                  <a:pt x="681566" y="2790509"/>
                </a:cubicBezTo>
                <a:cubicBezTo>
                  <a:pt x="685399" y="2785910"/>
                  <a:pt x="690945" y="2782790"/>
                  <a:pt x="694266" y="2777809"/>
                </a:cubicBezTo>
                <a:cubicBezTo>
                  <a:pt x="699517" y="2769933"/>
                  <a:pt x="700733" y="2759533"/>
                  <a:pt x="706966" y="2752409"/>
                </a:cubicBezTo>
                <a:cubicBezTo>
                  <a:pt x="711122" y="2747660"/>
                  <a:pt x="718765" y="2747610"/>
                  <a:pt x="723900" y="2743942"/>
                </a:cubicBezTo>
                <a:cubicBezTo>
                  <a:pt x="728772" y="2740462"/>
                  <a:pt x="732767" y="2735841"/>
                  <a:pt x="736600" y="2731242"/>
                </a:cubicBezTo>
                <a:cubicBezTo>
                  <a:pt x="739857" y="2727333"/>
                  <a:pt x="741662" y="2722324"/>
                  <a:pt x="745066" y="2718542"/>
                </a:cubicBezTo>
                <a:cubicBezTo>
                  <a:pt x="769987" y="2690852"/>
                  <a:pt x="766104" y="2694640"/>
                  <a:pt x="787400" y="2680442"/>
                </a:cubicBezTo>
                <a:cubicBezTo>
                  <a:pt x="793723" y="2670956"/>
                  <a:pt x="801212" y="2659213"/>
                  <a:pt x="808566" y="2650809"/>
                </a:cubicBezTo>
                <a:cubicBezTo>
                  <a:pt x="813823" y="2644802"/>
                  <a:pt x="819534" y="2639179"/>
                  <a:pt x="825500" y="2633876"/>
                </a:cubicBezTo>
                <a:cubicBezTo>
                  <a:pt x="832253" y="2627873"/>
                  <a:pt x="840622" y="2623658"/>
                  <a:pt x="846666" y="2616942"/>
                </a:cubicBezTo>
                <a:cubicBezTo>
                  <a:pt x="859107" y="2603118"/>
                  <a:pt x="863323" y="2587586"/>
                  <a:pt x="876300" y="2574609"/>
                </a:cubicBezTo>
                <a:cubicBezTo>
                  <a:pt x="879898" y="2571011"/>
                  <a:pt x="884767" y="2568964"/>
                  <a:pt x="889000" y="2566142"/>
                </a:cubicBezTo>
                <a:cubicBezTo>
                  <a:pt x="893233" y="2559087"/>
                  <a:pt x="897136" y="2551822"/>
                  <a:pt x="901700" y="2544976"/>
                </a:cubicBezTo>
                <a:cubicBezTo>
                  <a:pt x="905614" y="2539105"/>
                  <a:pt x="910974" y="2534210"/>
                  <a:pt x="914400" y="2528042"/>
                </a:cubicBezTo>
                <a:cubicBezTo>
                  <a:pt x="918090" y="2521399"/>
                  <a:pt x="918307" y="2512955"/>
                  <a:pt x="922866" y="2506876"/>
                </a:cubicBezTo>
                <a:cubicBezTo>
                  <a:pt x="927099" y="2501231"/>
                  <a:pt x="934443" y="2498768"/>
                  <a:pt x="939800" y="2494176"/>
                </a:cubicBezTo>
                <a:cubicBezTo>
                  <a:pt x="944346" y="2490280"/>
                  <a:pt x="948267" y="2485709"/>
                  <a:pt x="952500" y="2481476"/>
                </a:cubicBezTo>
                <a:cubicBezTo>
                  <a:pt x="960816" y="2456527"/>
                  <a:pt x="951128" y="2481130"/>
                  <a:pt x="969433" y="2451842"/>
                </a:cubicBezTo>
                <a:cubicBezTo>
                  <a:pt x="984778" y="2427290"/>
                  <a:pt x="968938" y="2440884"/>
                  <a:pt x="990600" y="2426442"/>
                </a:cubicBezTo>
                <a:cubicBezTo>
                  <a:pt x="996244" y="2417975"/>
                  <a:pt x="1004315" y="2410696"/>
                  <a:pt x="1007533" y="2401042"/>
                </a:cubicBezTo>
                <a:cubicBezTo>
                  <a:pt x="1008944" y="2396809"/>
                  <a:pt x="1009599" y="2392243"/>
                  <a:pt x="1011766" y="2388342"/>
                </a:cubicBezTo>
                <a:cubicBezTo>
                  <a:pt x="1024424" y="2365557"/>
                  <a:pt x="1025974" y="2365668"/>
                  <a:pt x="1041400" y="2350242"/>
                </a:cubicBezTo>
                <a:cubicBezTo>
                  <a:pt x="1067380" y="2285289"/>
                  <a:pt x="1032446" y="2364568"/>
                  <a:pt x="1062566" y="2316376"/>
                </a:cubicBezTo>
                <a:cubicBezTo>
                  <a:pt x="1078168" y="2291413"/>
                  <a:pt x="1065413" y="2302215"/>
                  <a:pt x="1075266" y="2282509"/>
                </a:cubicBezTo>
                <a:cubicBezTo>
                  <a:pt x="1078946" y="2275149"/>
                  <a:pt x="1083282" y="2268107"/>
                  <a:pt x="1087966" y="2261342"/>
                </a:cubicBezTo>
                <a:cubicBezTo>
                  <a:pt x="1095998" y="2249740"/>
                  <a:pt x="1113366" y="2227476"/>
                  <a:pt x="1113366" y="2227476"/>
                </a:cubicBezTo>
                <a:cubicBezTo>
                  <a:pt x="1122177" y="2192235"/>
                  <a:pt x="1111449" y="2227075"/>
                  <a:pt x="1126066" y="2197842"/>
                </a:cubicBezTo>
                <a:cubicBezTo>
                  <a:pt x="1128062" y="2193851"/>
                  <a:pt x="1127512" y="2188626"/>
                  <a:pt x="1130300" y="2185142"/>
                </a:cubicBezTo>
                <a:cubicBezTo>
                  <a:pt x="1133478" y="2181169"/>
                  <a:pt x="1138767" y="2179498"/>
                  <a:pt x="1143000" y="2176676"/>
                </a:cubicBezTo>
                <a:cubicBezTo>
                  <a:pt x="1145822" y="2169620"/>
                  <a:pt x="1147439" y="2161953"/>
                  <a:pt x="1151466" y="2155509"/>
                </a:cubicBezTo>
                <a:cubicBezTo>
                  <a:pt x="1156718" y="2147106"/>
                  <a:pt x="1180375" y="2130421"/>
                  <a:pt x="1185333" y="2125876"/>
                </a:cubicBezTo>
                <a:cubicBezTo>
                  <a:pt x="1195631" y="2116437"/>
                  <a:pt x="1205088" y="2106120"/>
                  <a:pt x="1214966" y="2096242"/>
                </a:cubicBezTo>
                <a:cubicBezTo>
                  <a:pt x="1220611" y="2090597"/>
                  <a:pt x="1224488" y="2082274"/>
                  <a:pt x="1231900" y="2079309"/>
                </a:cubicBezTo>
                <a:lnTo>
                  <a:pt x="1253066" y="2070842"/>
                </a:lnTo>
                <a:cubicBezTo>
                  <a:pt x="1257299" y="2066609"/>
                  <a:pt x="1262445" y="2063123"/>
                  <a:pt x="1265766" y="2058142"/>
                </a:cubicBezTo>
                <a:cubicBezTo>
                  <a:pt x="1268241" y="2054429"/>
                  <a:pt x="1266845" y="2048597"/>
                  <a:pt x="1270000" y="2045442"/>
                </a:cubicBezTo>
                <a:cubicBezTo>
                  <a:pt x="1274462" y="2040980"/>
                  <a:pt x="1281582" y="2040321"/>
                  <a:pt x="1286933" y="2036976"/>
                </a:cubicBezTo>
                <a:cubicBezTo>
                  <a:pt x="1292916" y="2033237"/>
                  <a:pt x="1298622" y="2028996"/>
                  <a:pt x="1303866" y="2024276"/>
                </a:cubicBezTo>
                <a:cubicBezTo>
                  <a:pt x="1312766" y="2016266"/>
                  <a:pt x="1319303" y="2005518"/>
                  <a:pt x="1329266" y="1998876"/>
                </a:cubicBezTo>
                <a:cubicBezTo>
                  <a:pt x="1339314" y="1992177"/>
                  <a:pt x="1349715" y="1985582"/>
                  <a:pt x="1358900" y="1977709"/>
                </a:cubicBezTo>
                <a:cubicBezTo>
                  <a:pt x="1382929" y="1957113"/>
                  <a:pt x="1359007" y="1971306"/>
                  <a:pt x="1388533" y="1956542"/>
                </a:cubicBezTo>
                <a:cubicBezTo>
                  <a:pt x="1394177" y="1949487"/>
                  <a:pt x="1398064" y="1940557"/>
                  <a:pt x="1405466" y="1935376"/>
                </a:cubicBezTo>
                <a:cubicBezTo>
                  <a:pt x="1412777" y="1930258"/>
                  <a:pt x="1422399" y="1929731"/>
                  <a:pt x="1430866" y="1926909"/>
                </a:cubicBezTo>
                <a:cubicBezTo>
                  <a:pt x="1453029" y="1919521"/>
                  <a:pt x="1439155" y="1923306"/>
                  <a:pt x="1473200" y="1918442"/>
                </a:cubicBezTo>
                <a:cubicBezTo>
                  <a:pt x="1487667" y="1922576"/>
                  <a:pt x="1504624" y="1927777"/>
                  <a:pt x="1519766" y="1931142"/>
                </a:cubicBezTo>
                <a:cubicBezTo>
                  <a:pt x="1526790" y="1932703"/>
                  <a:pt x="1534107" y="1933101"/>
                  <a:pt x="1540933" y="1935376"/>
                </a:cubicBezTo>
                <a:cubicBezTo>
                  <a:pt x="1559579" y="1941591"/>
                  <a:pt x="1577717" y="1949243"/>
                  <a:pt x="1595966" y="1956542"/>
                </a:cubicBezTo>
                <a:cubicBezTo>
                  <a:pt x="1605944" y="1960533"/>
                  <a:pt x="1615680" y="1965109"/>
                  <a:pt x="1625600" y="1969242"/>
                </a:cubicBezTo>
                <a:cubicBezTo>
                  <a:pt x="1632614" y="1972165"/>
                  <a:pt x="1640250" y="1973799"/>
                  <a:pt x="1646766" y="1977709"/>
                </a:cubicBezTo>
                <a:cubicBezTo>
                  <a:pt x="1672296" y="1993027"/>
                  <a:pt x="1661087" y="1985845"/>
                  <a:pt x="1680633" y="1998876"/>
                </a:cubicBezTo>
                <a:lnTo>
                  <a:pt x="1706033" y="2041209"/>
                </a:lnTo>
                <a:cubicBezTo>
                  <a:pt x="1710266" y="2048265"/>
                  <a:pt x="1713796" y="2055793"/>
                  <a:pt x="1718733" y="2062376"/>
                </a:cubicBezTo>
                <a:cubicBezTo>
                  <a:pt x="1760238" y="2117715"/>
                  <a:pt x="1708949" y="2048678"/>
                  <a:pt x="1739900" y="2092009"/>
                </a:cubicBezTo>
                <a:cubicBezTo>
                  <a:pt x="1744001" y="2097750"/>
                  <a:pt x="1748367" y="2103298"/>
                  <a:pt x="1752600" y="2108942"/>
                </a:cubicBezTo>
                <a:cubicBezTo>
                  <a:pt x="1771869" y="2166755"/>
                  <a:pt x="1750846" y="2107673"/>
                  <a:pt x="1769533" y="2151276"/>
                </a:cubicBezTo>
                <a:cubicBezTo>
                  <a:pt x="1774698" y="2163328"/>
                  <a:pt x="1772062" y="2166505"/>
                  <a:pt x="1782233" y="2176676"/>
                </a:cubicBezTo>
                <a:cubicBezTo>
                  <a:pt x="1787222" y="2181665"/>
                  <a:pt x="1760361" y="2142104"/>
                  <a:pt x="1799166" y="2189376"/>
                </a:cubicBezTo>
                <a:cubicBezTo>
                  <a:pt x="1837972" y="2236648"/>
                  <a:pt x="2010833" y="2456076"/>
                  <a:pt x="2015066" y="2460309"/>
                </a:cubicBezTo>
                <a:cubicBezTo>
                  <a:pt x="2084211" y="2456781"/>
                  <a:pt x="2177344" y="2220420"/>
                  <a:pt x="2214033" y="2168209"/>
                </a:cubicBezTo>
                <a:cubicBezTo>
                  <a:pt x="2250722" y="2115998"/>
                  <a:pt x="2228144" y="2154098"/>
                  <a:pt x="2235200" y="2147042"/>
                </a:cubicBezTo>
                <a:cubicBezTo>
                  <a:pt x="2236611" y="2139987"/>
                  <a:pt x="2236907" y="2132613"/>
                  <a:pt x="2239433" y="2125876"/>
                </a:cubicBezTo>
                <a:cubicBezTo>
                  <a:pt x="2241220" y="2121112"/>
                  <a:pt x="2246291" y="2118003"/>
                  <a:pt x="2247900" y="2113176"/>
                </a:cubicBezTo>
                <a:cubicBezTo>
                  <a:pt x="2250614" y="2105033"/>
                  <a:pt x="2250271" y="2096155"/>
                  <a:pt x="2252133" y="2087776"/>
                </a:cubicBezTo>
                <a:cubicBezTo>
                  <a:pt x="2253101" y="2083420"/>
                  <a:pt x="2255284" y="2079405"/>
                  <a:pt x="2256366" y="2075076"/>
                </a:cubicBezTo>
                <a:cubicBezTo>
                  <a:pt x="2258111" y="2068095"/>
                  <a:pt x="2257928" y="2060590"/>
                  <a:pt x="2260600" y="2053909"/>
                </a:cubicBezTo>
                <a:cubicBezTo>
                  <a:pt x="2263656" y="2046269"/>
                  <a:pt x="2269360" y="2039966"/>
                  <a:pt x="2273300" y="2032742"/>
                </a:cubicBezTo>
                <a:cubicBezTo>
                  <a:pt x="2277833" y="2024432"/>
                  <a:pt x="2282569" y="2016164"/>
                  <a:pt x="2286000" y="2007342"/>
                </a:cubicBezTo>
                <a:cubicBezTo>
                  <a:pt x="2292469" y="1990706"/>
                  <a:pt x="2293032" y="1971394"/>
                  <a:pt x="2302933" y="1956542"/>
                </a:cubicBezTo>
                <a:cubicBezTo>
                  <a:pt x="2324430" y="1924296"/>
                  <a:pt x="2314631" y="1939867"/>
                  <a:pt x="2332566" y="1909976"/>
                </a:cubicBezTo>
                <a:cubicBezTo>
                  <a:pt x="2335388" y="1900098"/>
                  <a:pt x="2336635" y="1889626"/>
                  <a:pt x="2341033" y="1880342"/>
                </a:cubicBezTo>
                <a:cubicBezTo>
                  <a:pt x="2349425" y="1862625"/>
                  <a:pt x="2370666" y="1829542"/>
                  <a:pt x="2370666" y="1829542"/>
                </a:cubicBezTo>
                <a:cubicBezTo>
                  <a:pt x="2374630" y="1809724"/>
                  <a:pt x="2376788" y="1793043"/>
                  <a:pt x="2387600" y="1774509"/>
                </a:cubicBezTo>
                <a:cubicBezTo>
                  <a:pt x="2391622" y="1767614"/>
                  <a:pt x="2398889" y="1763220"/>
                  <a:pt x="2404533" y="1757576"/>
                </a:cubicBezTo>
                <a:cubicBezTo>
                  <a:pt x="2407355" y="1744876"/>
                  <a:pt x="2407996" y="1731485"/>
                  <a:pt x="2413000" y="1719476"/>
                </a:cubicBezTo>
                <a:cubicBezTo>
                  <a:pt x="2415303" y="1713950"/>
                  <a:pt x="2422793" y="1712009"/>
                  <a:pt x="2425700" y="1706776"/>
                </a:cubicBezTo>
                <a:cubicBezTo>
                  <a:pt x="2430034" y="1698974"/>
                  <a:pt x="2430589" y="1689552"/>
                  <a:pt x="2434166" y="1681376"/>
                </a:cubicBezTo>
                <a:cubicBezTo>
                  <a:pt x="2440490" y="1666922"/>
                  <a:pt x="2449118" y="1653543"/>
                  <a:pt x="2455333" y="1639042"/>
                </a:cubicBezTo>
                <a:cubicBezTo>
                  <a:pt x="2470325" y="1604061"/>
                  <a:pt x="2457607" y="1612015"/>
                  <a:pt x="2484966" y="1605176"/>
                </a:cubicBezTo>
                <a:cubicBezTo>
                  <a:pt x="2493576" y="1562134"/>
                  <a:pt x="2484754" y="1601688"/>
                  <a:pt x="2493433" y="1571309"/>
                </a:cubicBezTo>
                <a:cubicBezTo>
                  <a:pt x="2495031" y="1565715"/>
                  <a:pt x="2495374" y="1559724"/>
                  <a:pt x="2497666" y="1554376"/>
                </a:cubicBezTo>
                <a:cubicBezTo>
                  <a:pt x="2500026" y="1548870"/>
                  <a:pt x="2516978" y="1527628"/>
                  <a:pt x="2518833" y="1524742"/>
                </a:cubicBezTo>
                <a:cubicBezTo>
                  <a:pt x="2559808" y="1461003"/>
                  <a:pt x="2527954" y="1502758"/>
                  <a:pt x="2561166" y="1461242"/>
                </a:cubicBezTo>
                <a:cubicBezTo>
                  <a:pt x="2594681" y="1371869"/>
                  <a:pt x="2555900" y="1465639"/>
                  <a:pt x="2586566" y="1410442"/>
                </a:cubicBezTo>
                <a:cubicBezTo>
                  <a:pt x="2590256" y="1403799"/>
                  <a:pt x="2592630" y="1396485"/>
                  <a:pt x="2595033" y="1389276"/>
                </a:cubicBezTo>
                <a:cubicBezTo>
                  <a:pt x="2596873" y="1383756"/>
                  <a:pt x="2596508" y="1377465"/>
                  <a:pt x="2599266" y="1372342"/>
                </a:cubicBezTo>
                <a:cubicBezTo>
                  <a:pt x="2606502" y="1358903"/>
                  <a:pt x="2619839" y="1348722"/>
                  <a:pt x="2624666" y="1334242"/>
                </a:cubicBezTo>
                <a:cubicBezTo>
                  <a:pt x="2635364" y="1302149"/>
                  <a:pt x="2627778" y="1315982"/>
                  <a:pt x="2645833" y="1291909"/>
                </a:cubicBezTo>
                <a:cubicBezTo>
                  <a:pt x="2647244" y="1287676"/>
                  <a:pt x="2648984" y="1283538"/>
                  <a:pt x="2650066" y="1279209"/>
                </a:cubicBezTo>
                <a:cubicBezTo>
                  <a:pt x="2651811" y="1272228"/>
                  <a:pt x="2651774" y="1264779"/>
                  <a:pt x="2654300" y="1258042"/>
                </a:cubicBezTo>
                <a:cubicBezTo>
                  <a:pt x="2656086" y="1253278"/>
                  <a:pt x="2660295" y="1249789"/>
                  <a:pt x="2662766" y="1245342"/>
                </a:cubicBezTo>
                <a:cubicBezTo>
                  <a:pt x="2686269" y="1203036"/>
                  <a:pt x="2662567" y="1235420"/>
                  <a:pt x="2696633" y="1194542"/>
                </a:cubicBezTo>
                <a:cubicBezTo>
                  <a:pt x="2699455" y="1187487"/>
                  <a:pt x="2702432" y="1180491"/>
                  <a:pt x="2705100" y="1173376"/>
                </a:cubicBezTo>
                <a:cubicBezTo>
                  <a:pt x="2706667" y="1169198"/>
                  <a:pt x="2707337" y="1164667"/>
                  <a:pt x="2709333" y="1160676"/>
                </a:cubicBezTo>
                <a:cubicBezTo>
                  <a:pt x="2713013" y="1153316"/>
                  <a:pt x="2718353" y="1146869"/>
                  <a:pt x="2722033" y="1139509"/>
                </a:cubicBezTo>
                <a:cubicBezTo>
                  <a:pt x="2724029" y="1135518"/>
                  <a:pt x="2724270" y="1130800"/>
                  <a:pt x="2726266" y="1126809"/>
                </a:cubicBezTo>
                <a:cubicBezTo>
                  <a:pt x="2759305" y="1060732"/>
                  <a:pt x="2730816" y="1120965"/>
                  <a:pt x="2751666" y="1084476"/>
                </a:cubicBezTo>
                <a:cubicBezTo>
                  <a:pt x="2776693" y="1040677"/>
                  <a:pt x="2741360" y="1095570"/>
                  <a:pt x="2772833" y="1050609"/>
                </a:cubicBezTo>
                <a:cubicBezTo>
                  <a:pt x="2778668" y="1042273"/>
                  <a:pt x="2784893" y="1034142"/>
                  <a:pt x="2789766" y="1025209"/>
                </a:cubicBezTo>
                <a:cubicBezTo>
                  <a:pt x="2806040" y="995374"/>
                  <a:pt x="2787948" y="1010898"/>
                  <a:pt x="2810933" y="995576"/>
                </a:cubicBezTo>
                <a:cubicBezTo>
                  <a:pt x="2827265" y="946583"/>
                  <a:pt x="2811259" y="990608"/>
                  <a:pt x="2827866" y="953242"/>
                </a:cubicBezTo>
                <a:cubicBezTo>
                  <a:pt x="2830952" y="946298"/>
                  <a:pt x="2831388" y="937845"/>
                  <a:pt x="2836333" y="932076"/>
                </a:cubicBezTo>
                <a:cubicBezTo>
                  <a:pt x="2840440" y="927285"/>
                  <a:pt x="2847622" y="926431"/>
                  <a:pt x="2853266" y="923609"/>
                </a:cubicBezTo>
                <a:lnTo>
                  <a:pt x="2878666" y="885509"/>
                </a:lnTo>
                <a:lnTo>
                  <a:pt x="2887133" y="872809"/>
                </a:lnTo>
                <a:cubicBezTo>
                  <a:pt x="2896841" y="843683"/>
                  <a:pt x="2884366" y="878344"/>
                  <a:pt x="2908300" y="830476"/>
                </a:cubicBezTo>
                <a:cubicBezTo>
                  <a:pt x="2910296" y="826485"/>
                  <a:pt x="2909745" y="821261"/>
                  <a:pt x="2912533" y="817776"/>
                </a:cubicBezTo>
                <a:cubicBezTo>
                  <a:pt x="2921259" y="806868"/>
                  <a:pt x="2942166" y="788142"/>
                  <a:pt x="2942166" y="788142"/>
                </a:cubicBezTo>
                <a:cubicBezTo>
                  <a:pt x="2943577" y="781087"/>
                  <a:pt x="2943728" y="773656"/>
                  <a:pt x="2946400" y="766976"/>
                </a:cubicBezTo>
                <a:cubicBezTo>
                  <a:pt x="2964518" y="721681"/>
                  <a:pt x="2963038" y="731944"/>
                  <a:pt x="2988733" y="699242"/>
                </a:cubicBezTo>
                <a:cubicBezTo>
                  <a:pt x="2997451" y="688146"/>
                  <a:pt x="3006873" y="677476"/>
                  <a:pt x="3014133" y="665376"/>
                </a:cubicBezTo>
                <a:cubicBezTo>
                  <a:pt x="3018366" y="658320"/>
                  <a:pt x="3021366" y="650359"/>
                  <a:pt x="3026833" y="644209"/>
                </a:cubicBezTo>
                <a:cubicBezTo>
                  <a:pt x="3032836" y="637456"/>
                  <a:pt x="3041611" y="633665"/>
                  <a:pt x="3048000" y="627276"/>
                </a:cubicBezTo>
                <a:cubicBezTo>
                  <a:pt x="3057117" y="618159"/>
                  <a:pt x="3064136" y="605146"/>
                  <a:pt x="3069166" y="593409"/>
                </a:cubicBezTo>
                <a:cubicBezTo>
                  <a:pt x="3070924" y="589307"/>
                  <a:pt x="3070543" y="584137"/>
                  <a:pt x="3073400" y="580709"/>
                </a:cubicBezTo>
                <a:cubicBezTo>
                  <a:pt x="3125910" y="517698"/>
                  <a:pt x="3063699" y="607959"/>
                  <a:pt x="3098800" y="555309"/>
                </a:cubicBezTo>
                <a:cubicBezTo>
                  <a:pt x="3110953" y="506693"/>
                  <a:pt x="3093958" y="566607"/>
                  <a:pt x="3111500" y="525676"/>
                </a:cubicBezTo>
                <a:cubicBezTo>
                  <a:pt x="3123473" y="497739"/>
                  <a:pt x="3103482" y="516760"/>
                  <a:pt x="3132666" y="487576"/>
                </a:cubicBezTo>
                <a:cubicBezTo>
                  <a:pt x="3139055" y="481187"/>
                  <a:pt x="3147727" y="477303"/>
                  <a:pt x="3153833" y="470642"/>
                </a:cubicBezTo>
                <a:cubicBezTo>
                  <a:pt x="3163368" y="460240"/>
                  <a:pt x="3170050" y="447490"/>
                  <a:pt x="3179233" y="436776"/>
                </a:cubicBezTo>
                <a:cubicBezTo>
                  <a:pt x="3187025" y="427685"/>
                  <a:pt x="3196579" y="420236"/>
                  <a:pt x="3204633" y="411376"/>
                </a:cubicBezTo>
                <a:cubicBezTo>
                  <a:pt x="3210711" y="404690"/>
                  <a:pt x="3216145" y="397437"/>
                  <a:pt x="3221566" y="390209"/>
                </a:cubicBezTo>
                <a:cubicBezTo>
                  <a:pt x="3224619" y="386139"/>
                  <a:pt x="3226595" y="381260"/>
                  <a:pt x="3230033" y="377509"/>
                </a:cubicBezTo>
                <a:cubicBezTo>
                  <a:pt x="3242169" y="364269"/>
                  <a:pt x="3260100" y="355473"/>
                  <a:pt x="3268133" y="339409"/>
                </a:cubicBezTo>
                <a:cubicBezTo>
                  <a:pt x="3286294" y="303089"/>
                  <a:pt x="3267119" y="339688"/>
                  <a:pt x="3285066" y="309776"/>
                </a:cubicBezTo>
                <a:cubicBezTo>
                  <a:pt x="3295152" y="292966"/>
                  <a:pt x="3300838" y="272838"/>
                  <a:pt x="3314700" y="258976"/>
                </a:cubicBezTo>
                <a:lnTo>
                  <a:pt x="3344333" y="229342"/>
                </a:lnTo>
                <a:cubicBezTo>
                  <a:pt x="3349169" y="209996"/>
                  <a:pt x="3346970" y="213590"/>
                  <a:pt x="3357033" y="195476"/>
                </a:cubicBezTo>
                <a:cubicBezTo>
                  <a:pt x="3361029" y="188283"/>
                  <a:pt x="3363915" y="180127"/>
                  <a:pt x="3369733" y="174309"/>
                </a:cubicBezTo>
                <a:cubicBezTo>
                  <a:pt x="3378316" y="165725"/>
                  <a:pt x="3390343" y="161262"/>
                  <a:pt x="3399366" y="153142"/>
                </a:cubicBezTo>
                <a:cubicBezTo>
                  <a:pt x="3404610" y="148422"/>
                  <a:pt x="3407420" y="141519"/>
                  <a:pt x="3412066" y="136209"/>
                </a:cubicBezTo>
                <a:cubicBezTo>
                  <a:pt x="3417323" y="130202"/>
                  <a:pt x="3423697" y="125242"/>
                  <a:pt x="3429000" y="119276"/>
                </a:cubicBezTo>
                <a:cubicBezTo>
                  <a:pt x="3438500" y="108588"/>
                  <a:pt x="3444390" y="94983"/>
                  <a:pt x="3458633" y="89642"/>
                </a:cubicBezTo>
                <a:cubicBezTo>
                  <a:pt x="3465370" y="87116"/>
                  <a:pt x="3472744" y="86820"/>
                  <a:pt x="3479800" y="85409"/>
                </a:cubicBezTo>
                <a:cubicBezTo>
                  <a:pt x="3490838" y="74370"/>
                  <a:pt x="3499662" y="62778"/>
                  <a:pt x="3513666" y="55776"/>
                </a:cubicBezTo>
                <a:cubicBezTo>
                  <a:pt x="3520463" y="52378"/>
                  <a:pt x="3527677" y="49865"/>
                  <a:pt x="3534833" y="47309"/>
                </a:cubicBezTo>
                <a:cubicBezTo>
                  <a:pt x="3547440" y="42806"/>
                  <a:pt x="3572933" y="34609"/>
                  <a:pt x="3572933" y="34609"/>
                </a:cubicBezTo>
                <a:cubicBezTo>
                  <a:pt x="3577166" y="28965"/>
                  <a:pt x="3579048" y="20209"/>
                  <a:pt x="3585633" y="17676"/>
                </a:cubicBezTo>
                <a:cubicBezTo>
                  <a:pt x="3598869" y="12585"/>
                  <a:pt x="3613909" y="15316"/>
                  <a:pt x="3627966" y="13442"/>
                </a:cubicBezTo>
                <a:cubicBezTo>
                  <a:pt x="3635098" y="12491"/>
                  <a:pt x="3642010" y="10226"/>
                  <a:pt x="3649133" y="9209"/>
                </a:cubicBezTo>
                <a:cubicBezTo>
                  <a:pt x="3661783" y="7402"/>
                  <a:pt x="3674533" y="6387"/>
                  <a:pt x="3687233" y="4976"/>
                </a:cubicBezTo>
                <a:cubicBezTo>
                  <a:pt x="3696321" y="2704"/>
                  <a:pt x="3716796" y="-4984"/>
                  <a:pt x="3725333" y="4976"/>
                </a:cubicBezTo>
                <a:cubicBezTo>
                  <a:pt x="3730919" y="11493"/>
                  <a:pt x="3727100" y="22155"/>
                  <a:pt x="3729566" y="30376"/>
                </a:cubicBezTo>
                <a:cubicBezTo>
                  <a:pt x="3731379" y="36420"/>
                  <a:pt x="3733993" y="42461"/>
                  <a:pt x="3738033" y="47309"/>
                </a:cubicBezTo>
                <a:cubicBezTo>
                  <a:pt x="3748254" y="59574"/>
                  <a:pt x="3771900" y="81176"/>
                  <a:pt x="3771900" y="81176"/>
                </a:cubicBezTo>
                <a:cubicBezTo>
                  <a:pt x="3774722" y="86820"/>
                  <a:pt x="3776698" y="92974"/>
                  <a:pt x="3780366" y="98109"/>
                </a:cubicBezTo>
                <a:cubicBezTo>
                  <a:pt x="3783846" y="102981"/>
                  <a:pt x="3790589" y="105359"/>
                  <a:pt x="3793066" y="110809"/>
                </a:cubicBezTo>
                <a:cubicBezTo>
                  <a:pt x="3820267" y="170650"/>
                  <a:pt x="3775281" y="122174"/>
                  <a:pt x="3831166" y="170076"/>
                </a:cubicBezTo>
                <a:cubicBezTo>
                  <a:pt x="3832577" y="174309"/>
                  <a:pt x="3834318" y="178447"/>
                  <a:pt x="3835400" y="182776"/>
                </a:cubicBezTo>
                <a:cubicBezTo>
                  <a:pt x="3837145" y="189756"/>
                  <a:pt x="3837517" y="197065"/>
                  <a:pt x="3839633" y="203942"/>
                </a:cubicBezTo>
                <a:cubicBezTo>
                  <a:pt x="3843179" y="215465"/>
                  <a:pt x="3846941" y="227025"/>
                  <a:pt x="3852333" y="237809"/>
                </a:cubicBezTo>
                <a:cubicBezTo>
                  <a:pt x="3855488" y="244120"/>
                  <a:pt x="3860800" y="249098"/>
                  <a:pt x="3865033" y="254742"/>
                </a:cubicBezTo>
                <a:cubicBezTo>
                  <a:pt x="3867855" y="264620"/>
                  <a:pt x="3868906" y="275187"/>
                  <a:pt x="3873500" y="284376"/>
                </a:cubicBezTo>
                <a:cubicBezTo>
                  <a:pt x="3876177" y="289731"/>
                  <a:pt x="3882608" y="292287"/>
                  <a:pt x="3886200" y="297076"/>
                </a:cubicBezTo>
                <a:cubicBezTo>
                  <a:pt x="3891137" y="303658"/>
                  <a:pt x="3894336" y="311396"/>
                  <a:pt x="3898900" y="318242"/>
                </a:cubicBezTo>
                <a:cubicBezTo>
                  <a:pt x="3902814" y="324113"/>
                  <a:pt x="3907367" y="329531"/>
                  <a:pt x="3911600" y="335176"/>
                </a:cubicBezTo>
                <a:cubicBezTo>
                  <a:pt x="3913011" y="343643"/>
                  <a:pt x="3912900" y="352509"/>
                  <a:pt x="3915833" y="360576"/>
                </a:cubicBezTo>
                <a:cubicBezTo>
                  <a:pt x="3922235" y="378181"/>
                  <a:pt x="3932810" y="386019"/>
                  <a:pt x="3945466" y="398676"/>
                </a:cubicBezTo>
                <a:cubicBezTo>
                  <a:pt x="3952522" y="415609"/>
                  <a:pt x="3952308" y="438017"/>
                  <a:pt x="3966633" y="449476"/>
                </a:cubicBezTo>
                <a:cubicBezTo>
                  <a:pt x="3978070" y="458625"/>
                  <a:pt x="3990956" y="467655"/>
                  <a:pt x="4000500" y="479109"/>
                </a:cubicBezTo>
                <a:cubicBezTo>
                  <a:pt x="4029968" y="514472"/>
                  <a:pt x="3984562" y="467405"/>
                  <a:pt x="4021666" y="504509"/>
                </a:cubicBezTo>
                <a:cubicBezTo>
                  <a:pt x="4022952" y="507724"/>
                  <a:pt x="4034644" y="538653"/>
                  <a:pt x="4038600" y="542609"/>
                </a:cubicBezTo>
                <a:cubicBezTo>
                  <a:pt x="4043062" y="547071"/>
                  <a:pt x="4049889" y="548254"/>
                  <a:pt x="4055533" y="551076"/>
                </a:cubicBezTo>
                <a:cubicBezTo>
                  <a:pt x="4064428" y="577763"/>
                  <a:pt x="4053245" y="548674"/>
                  <a:pt x="4072466" y="580709"/>
                </a:cubicBezTo>
                <a:cubicBezTo>
                  <a:pt x="4077336" y="588826"/>
                  <a:pt x="4081249" y="597491"/>
                  <a:pt x="4085166" y="606109"/>
                </a:cubicBezTo>
                <a:cubicBezTo>
                  <a:pt x="4093599" y="624662"/>
                  <a:pt x="4093068" y="631861"/>
                  <a:pt x="4106333" y="648442"/>
                </a:cubicBezTo>
                <a:cubicBezTo>
                  <a:pt x="4112566" y="656234"/>
                  <a:pt x="4120444" y="662553"/>
                  <a:pt x="4127500" y="669609"/>
                </a:cubicBezTo>
                <a:cubicBezTo>
                  <a:pt x="4130322" y="676665"/>
                  <a:pt x="4133369" y="683634"/>
                  <a:pt x="4135966" y="690776"/>
                </a:cubicBezTo>
                <a:cubicBezTo>
                  <a:pt x="4139016" y="699163"/>
                  <a:pt x="4139482" y="708750"/>
                  <a:pt x="4144433" y="716176"/>
                </a:cubicBezTo>
                <a:cubicBezTo>
                  <a:pt x="4151075" y="726139"/>
                  <a:pt x="4161366" y="733109"/>
                  <a:pt x="4169833" y="741576"/>
                </a:cubicBezTo>
                <a:cubicBezTo>
                  <a:pt x="4185376" y="788208"/>
                  <a:pt x="4157241" y="704625"/>
                  <a:pt x="4182533" y="775442"/>
                </a:cubicBezTo>
                <a:cubicBezTo>
                  <a:pt x="4187036" y="788049"/>
                  <a:pt x="4188732" y="801840"/>
                  <a:pt x="4195233" y="813542"/>
                </a:cubicBezTo>
                <a:cubicBezTo>
                  <a:pt x="4210058" y="840227"/>
                  <a:pt x="4229100" y="864342"/>
                  <a:pt x="4246033" y="889742"/>
                </a:cubicBezTo>
                <a:cubicBezTo>
                  <a:pt x="4254500" y="902442"/>
                  <a:pt x="4265562" y="913753"/>
                  <a:pt x="4271433" y="927842"/>
                </a:cubicBezTo>
                <a:cubicBezTo>
                  <a:pt x="4278489" y="944775"/>
                  <a:pt x="4284685" y="962093"/>
                  <a:pt x="4292600" y="978642"/>
                </a:cubicBezTo>
                <a:cubicBezTo>
                  <a:pt x="4318850" y="1033528"/>
                  <a:pt x="4317737" y="1015524"/>
                  <a:pt x="4339166" y="1071776"/>
                </a:cubicBezTo>
                <a:cubicBezTo>
                  <a:pt x="4344411" y="1085543"/>
                  <a:pt x="4344990" y="1101080"/>
                  <a:pt x="4351866" y="1114109"/>
                </a:cubicBezTo>
                <a:cubicBezTo>
                  <a:pt x="4371974" y="1152208"/>
                  <a:pt x="4419600" y="1224176"/>
                  <a:pt x="4419600" y="1224176"/>
                </a:cubicBezTo>
                <a:cubicBezTo>
                  <a:pt x="4426655" y="1248165"/>
                  <a:pt x="4429996" y="1273576"/>
                  <a:pt x="4440766" y="1296142"/>
                </a:cubicBezTo>
                <a:cubicBezTo>
                  <a:pt x="4459842" y="1336111"/>
                  <a:pt x="4492052" y="1369322"/>
                  <a:pt x="4508500" y="1410442"/>
                </a:cubicBezTo>
                <a:cubicBezTo>
                  <a:pt x="4555155" y="1527078"/>
                  <a:pt x="4509083" y="1421675"/>
                  <a:pt x="4572000" y="1537442"/>
                </a:cubicBezTo>
                <a:cubicBezTo>
                  <a:pt x="4595507" y="1580695"/>
                  <a:pt x="4618772" y="1624134"/>
                  <a:pt x="4639733" y="1668676"/>
                </a:cubicBezTo>
                <a:cubicBezTo>
                  <a:pt x="4651022" y="1692665"/>
                  <a:pt x="4660503" y="1717591"/>
                  <a:pt x="4673600" y="1740642"/>
                </a:cubicBezTo>
                <a:cubicBezTo>
                  <a:pt x="4695842" y="1779787"/>
                  <a:pt x="4730582" y="1812486"/>
                  <a:pt x="4745566" y="1854942"/>
                </a:cubicBezTo>
                <a:cubicBezTo>
                  <a:pt x="4754033" y="1878931"/>
                  <a:pt x="4759181" y="1904364"/>
                  <a:pt x="4770966" y="1926909"/>
                </a:cubicBezTo>
                <a:cubicBezTo>
                  <a:pt x="4791823" y="1966810"/>
                  <a:pt x="4824066" y="2000330"/>
                  <a:pt x="4842933" y="2041209"/>
                </a:cubicBezTo>
                <a:cubicBezTo>
                  <a:pt x="4859866" y="2077898"/>
                  <a:pt x="4874487" y="2115745"/>
                  <a:pt x="4893733" y="2151276"/>
                </a:cubicBezTo>
                <a:cubicBezTo>
                  <a:pt x="4925579" y="2210069"/>
                  <a:pt x="4947371" y="2247650"/>
                  <a:pt x="4974166" y="2303676"/>
                </a:cubicBezTo>
                <a:cubicBezTo>
                  <a:pt x="4981523" y="2319058"/>
                  <a:pt x="4990847" y="2333792"/>
                  <a:pt x="4995333" y="2350242"/>
                </a:cubicBezTo>
                <a:cubicBezTo>
                  <a:pt x="4999566" y="2365764"/>
                  <a:pt x="5001584" y="2382069"/>
                  <a:pt x="5008033" y="2396809"/>
                </a:cubicBezTo>
                <a:cubicBezTo>
                  <a:pt x="5070754" y="2540171"/>
                  <a:pt x="5038976" y="2434604"/>
                  <a:pt x="5071533" y="2532276"/>
                </a:cubicBezTo>
                <a:cubicBezTo>
                  <a:pt x="5102071" y="2623892"/>
                  <a:pt x="5059396" y="2519916"/>
                  <a:pt x="5122333" y="2659276"/>
                </a:cubicBezTo>
                <a:cubicBezTo>
                  <a:pt x="5129351" y="2674815"/>
                  <a:pt x="5143500" y="2705842"/>
                  <a:pt x="5143500" y="2705842"/>
                </a:cubicBezTo>
                <a:cubicBezTo>
                  <a:pt x="5152631" y="2778899"/>
                  <a:pt x="5138254" y="2698128"/>
                  <a:pt x="5168900" y="2777809"/>
                </a:cubicBezTo>
                <a:cubicBezTo>
                  <a:pt x="5177876" y="2801147"/>
                  <a:pt x="5182159" y="2826054"/>
                  <a:pt x="5190066" y="2849776"/>
                </a:cubicBezTo>
                <a:cubicBezTo>
                  <a:pt x="5198533" y="2875176"/>
                  <a:pt x="5208972" y="2900002"/>
                  <a:pt x="5215466" y="2925976"/>
                </a:cubicBezTo>
                <a:cubicBezTo>
                  <a:pt x="5218288" y="2937265"/>
                  <a:pt x="5221495" y="2948464"/>
                  <a:pt x="5223933" y="2959842"/>
                </a:cubicBezTo>
                <a:cubicBezTo>
                  <a:pt x="5225731" y="2968235"/>
                  <a:pt x="5225642" y="2977038"/>
                  <a:pt x="5228166" y="2985242"/>
                </a:cubicBezTo>
                <a:cubicBezTo>
                  <a:pt x="5231326" y="2995514"/>
                  <a:pt x="5237251" y="3004755"/>
                  <a:pt x="5240866" y="3014876"/>
                </a:cubicBezTo>
                <a:cubicBezTo>
                  <a:pt x="5266492" y="3086628"/>
                  <a:pt x="5222702" y="2991247"/>
                  <a:pt x="5274733" y="3095309"/>
                </a:cubicBezTo>
                <a:cubicBezTo>
                  <a:pt x="5275740" y="3101349"/>
                  <a:pt x="5280979" y="3134472"/>
                  <a:pt x="5283200" y="3141876"/>
                </a:cubicBezTo>
                <a:cubicBezTo>
                  <a:pt x="5285384" y="3149154"/>
                  <a:pt x="5287249" y="3156859"/>
                  <a:pt x="5291666" y="3163042"/>
                </a:cubicBezTo>
                <a:cubicBezTo>
                  <a:pt x="5294623" y="3167182"/>
                  <a:pt x="5300133" y="3168687"/>
                  <a:pt x="5304366" y="3171509"/>
                </a:cubicBezTo>
                <a:cubicBezTo>
                  <a:pt x="5323921" y="3220393"/>
                  <a:pt x="5312181" y="3201683"/>
                  <a:pt x="5334000" y="3230776"/>
                </a:cubicBezTo>
                <a:cubicBezTo>
                  <a:pt x="5341577" y="3253508"/>
                  <a:pt x="5334460" y="3237034"/>
                  <a:pt x="5355166" y="3264642"/>
                </a:cubicBezTo>
                <a:cubicBezTo>
                  <a:pt x="5358219" y="3268712"/>
                  <a:pt x="5359660" y="3274164"/>
                  <a:pt x="5363633" y="3277342"/>
                </a:cubicBezTo>
                <a:cubicBezTo>
                  <a:pt x="5367118" y="3280130"/>
                  <a:pt x="5372432" y="3279409"/>
                  <a:pt x="5376333" y="3281576"/>
                </a:cubicBezTo>
                <a:cubicBezTo>
                  <a:pt x="5385228" y="3286518"/>
                  <a:pt x="5392080" y="3295291"/>
                  <a:pt x="5401733" y="3298509"/>
                </a:cubicBezTo>
                <a:cubicBezTo>
                  <a:pt x="5410200" y="3301331"/>
                  <a:pt x="5418977" y="3303351"/>
                  <a:pt x="5427133" y="3306976"/>
                </a:cubicBezTo>
                <a:cubicBezTo>
                  <a:pt x="5473795" y="3327714"/>
                  <a:pt x="5393827" y="3301518"/>
                  <a:pt x="5461000" y="3323909"/>
                </a:cubicBezTo>
                <a:cubicBezTo>
                  <a:pt x="5485255" y="3331994"/>
                  <a:pt x="5472597" y="3323357"/>
                  <a:pt x="5499100" y="3336609"/>
                </a:cubicBezTo>
                <a:cubicBezTo>
                  <a:pt x="5506459" y="3340289"/>
                  <a:pt x="5512460" y="3346707"/>
                  <a:pt x="5520266" y="3349309"/>
                </a:cubicBezTo>
                <a:cubicBezTo>
                  <a:pt x="5529732" y="3352464"/>
                  <a:pt x="5540083" y="3351757"/>
                  <a:pt x="5549900" y="3353542"/>
                </a:cubicBezTo>
                <a:cubicBezTo>
                  <a:pt x="5555624" y="3354583"/>
                  <a:pt x="5561164" y="3356468"/>
                  <a:pt x="5566833" y="3357776"/>
                </a:cubicBezTo>
                <a:lnTo>
                  <a:pt x="5604933" y="3366242"/>
                </a:lnTo>
                <a:cubicBezTo>
                  <a:pt x="5610602" y="3367550"/>
                  <a:pt x="5616177" y="3369257"/>
                  <a:pt x="5621866" y="3370476"/>
                </a:cubicBezTo>
                <a:cubicBezTo>
                  <a:pt x="5635937" y="3373491"/>
                  <a:pt x="5650178" y="3375706"/>
                  <a:pt x="5664200" y="3378942"/>
                </a:cubicBezTo>
                <a:cubicBezTo>
                  <a:pt x="5668548" y="3379945"/>
                  <a:pt x="5672595" y="3382002"/>
                  <a:pt x="5676900" y="3383176"/>
                </a:cubicBezTo>
                <a:cubicBezTo>
                  <a:pt x="5688126" y="3386238"/>
                  <a:pt x="5699356" y="3389360"/>
                  <a:pt x="5710766" y="3391642"/>
                </a:cubicBezTo>
                <a:cubicBezTo>
                  <a:pt x="5738130" y="3397115"/>
                  <a:pt x="5773869" y="3398266"/>
                  <a:pt x="5799666" y="3400109"/>
                </a:cubicBezTo>
                <a:cubicBezTo>
                  <a:pt x="5888678" y="3419890"/>
                  <a:pt x="5789310" y="3395947"/>
                  <a:pt x="5871633" y="3421276"/>
                </a:cubicBezTo>
                <a:cubicBezTo>
                  <a:pt x="5884307" y="3425176"/>
                  <a:pt x="5911022" y="3427667"/>
                  <a:pt x="5922433" y="3429742"/>
                </a:cubicBezTo>
                <a:cubicBezTo>
                  <a:pt x="5928157" y="3430783"/>
                  <a:pt x="5933550" y="3433811"/>
                  <a:pt x="5939366" y="3433976"/>
                </a:cubicBezTo>
                <a:lnTo>
                  <a:pt x="6371166" y="3442442"/>
                </a:lnTo>
                <a:cubicBezTo>
                  <a:pt x="6519234" y="3460953"/>
                  <a:pt x="6320352" y="3437362"/>
                  <a:pt x="6726766" y="3450909"/>
                </a:cubicBezTo>
                <a:cubicBezTo>
                  <a:pt x="6746711" y="3451574"/>
                  <a:pt x="6766183" y="3457323"/>
                  <a:pt x="6786033" y="3459376"/>
                </a:cubicBezTo>
                <a:cubicBezTo>
                  <a:pt x="6807134" y="3461559"/>
                  <a:pt x="6828366" y="3462198"/>
                  <a:pt x="6849533" y="3463609"/>
                </a:cubicBezTo>
                <a:lnTo>
                  <a:pt x="6925733" y="3476309"/>
                </a:lnTo>
                <a:cubicBezTo>
                  <a:pt x="6938373" y="3478182"/>
                  <a:pt x="6951249" y="3478321"/>
                  <a:pt x="6963833" y="3480542"/>
                </a:cubicBezTo>
                <a:cubicBezTo>
                  <a:pt x="6975292" y="3482564"/>
                  <a:pt x="6986210" y="3487170"/>
                  <a:pt x="6997700" y="3489009"/>
                </a:cubicBezTo>
                <a:cubicBezTo>
                  <a:pt x="7021551" y="3492825"/>
                  <a:pt x="7045677" y="3494654"/>
                  <a:pt x="7069666" y="3497476"/>
                </a:cubicBezTo>
                <a:cubicBezTo>
                  <a:pt x="7123561" y="3520574"/>
                  <a:pt x="7074023" y="3502580"/>
                  <a:pt x="7133166" y="3514409"/>
                </a:cubicBezTo>
                <a:cubicBezTo>
                  <a:pt x="7143240" y="3516424"/>
                  <a:pt x="7152790" y="3520566"/>
                  <a:pt x="7162800" y="3522876"/>
                </a:cubicBezTo>
                <a:cubicBezTo>
                  <a:pt x="7183773" y="3527716"/>
                  <a:pt x="7189444" y="3525909"/>
                  <a:pt x="7209366" y="3531342"/>
                </a:cubicBezTo>
                <a:cubicBezTo>
                  <a:pt x="7217976" y="3533690"/>
                  <a:pt x="7225931" y="3538547"/>
                  <a:pt x="7234766" y="3539809"/>
                </a:cubicBezTo>
                <a:cubicBezTo>
                  <a:pt x="7255766" y="3542809"/>
                  <a:pt x="7277099" y="3542631"/>
                  <a:pt x="7298266" y="3544042"/>
                </a:cubicBezTo>
                <a:cubicBezTo>
                  <a:pt x="7396982" y="3566822"/>
                  <a:pt x="7314921" y="3549861"/>
                  <a:pt x="7387166" y="3560976"/>
                </a:cubicBezTo>
                <a:cubicBezTo>
                  <a:pt x="7406411" y="3563937"/>
                  <a:pt x="7413569" y="3567552"/>
                  <a:pt x="7433733" y="3569442"/>
                </a:cubicBezTo>
                <a:cubicBezTo>
                  <a:pt x="7620521" y="3586953"/>
                  <a:pt x="7487074" y="3570819"/>
                  <a:pt x="7577666" y="3582142"/>
                </a:cubicBezTo>
                <a:cubicBezTo>
                  <a:pt x="7581899" y="3583553"/>
                  <a:pt x="7585958" y="3585680"/>
                  <a:pt x="7590366" y="3586376"/>
                </a:cubicBezTo>
                <a:cubicBezTo>
                  <a:pt x="7669478" y="3598867"/>
                  <a:pt x="7665053" y="3594842"/>
                  <a:pt x="7755466" y="3594842"/>
                </a:cubicBezTo>
              </a:path>
            </a:pathLst>
          </a:cu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pic>
        <p:nvPicPr>
          <p:cNvPr id="10" name="Picture 2" descr="643 Stick Figure Videos and HD Footage - Getty Images">
            <a:extLst>
              <a:ext uri="{FF2B5EF4-FFF2-40B4-BE49-F238E27FC236}">
                <a16:creationId xmlns:a16="http://schemas.microsoft.com/office/drawing/2014/main" id="{9A6E829F-FABF-4355-BD45-2A7C33EB381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777" r="57986"/>
          <a:stretch/>
        </p:blipFill>
        <p:spPr bwMode="auto">
          <a:xfrm flipH="1">
            <a:off x="5530892" y="5746496"/>
            <a:ext cx="199803" cy="379870"/>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0F738853-A081-4F25-8408-2F24A6544B9F}"/>
              </a:ext>
            </a:extLst>
          </p:cNvPr>
          <p:cNvSpPr/>
          <p:nvPr/>
        </p:nvSpPr>
        <p:spPr bwMode="auto">
          <a:xfrm rot="16200000">
            <a:off x="5552291" y="6091669"/>
            <a:ext cx="72671" cy="142068"/>
          </a:xfrm>
          <a:prstGeom prst="righ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
        <p:nvSpPr>
          <p:cNvPr id="12" name="Right Brace 11">
            <a:extLst>
              <a:ext uri="{FF2B5EF4-FFF2-40B4-BE49-F238E27FC236}">
                <a16:creationId xmlns:a16="http://schemas.microsoft.com/office/drawing/2014/main" id="{1F3A1B72-10B7-4F66-847E-963E74C0A158}"/>
              </a:ext>
            </a:extLst>
          </p:cNvPr>
          <p:cNvSpPr/>
          <p:nvPr/>
        </p:nvSpPr>
        <p:spPr bwMode="auto">
          <a:xfrm rot="16200000">
            <a:off x="5694359" y="6091668"/>
            <a:ext cx="72671" cy="142068"/>
          </a:xfrm>
          <a:prstGeom prst="rightBrace">
            <a:avLst/>
          </a:prstGeom>
          <a:noFill/>
          <a:ln w="1905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9979381-C942-4A38-81BA-9B7890D42A29}"/>
              </a:ext>
            </a:extLst>
          </p:cNvPr>
          <p:cNvSpPr>
            <a:spLocks noGrp="1" noChangeArrowheads="1"/>
          </p:cNvSpPr>
          <p:nvPr>
            <p:ph type="title"/>
          </p:nvPr>
        </p:nvSpPr>
        <p:spPr>
          <a:xfrm>
            <a:off x="609600" y="0"/>
            <a:ext cx="7772400" cy="1143000"/>
          </a:xfrm>
        </p:spPr>
        <p:txBody>
          <a:bodyPr/>
          <a:lstStyle/>
          <a:p>
            <a:pPr>
              <a:defRPr/>
            </a:pPr>
            <a:r>
              <a:rPr lang="en-US" dirty="0">
                <a:effectLst>
                  <a:outerShdw blurRad="38100" dist="38100" dir="2700000" algn="tl">
                    <a:srgbClr val="000000">
                      <a:alpha val="43137"/>
                    </a:srgbClr>
                  </a:outerShdw>
                </a:effectLst>
              </a:rPr>
              <a:t>Hill-Climbing </a:t>
            </a:r>
          </a:p>
        </p:txBody>
      </p:sp>
      <p:sp>
        <p:nvSpPr>
          <p:cNvPr id="23555" name="Text Box 3">
            <a:extLst>
              <a:ext uri="{FF2B5EF4-FFF2-40B4-BE49-F238E27FC236}">
                <a16:creationId xmlns:a16="http://schemas.microsoft.com/office/drawing/2014/main" id="{B9A85980-0188-4906-AF96-C2D5947FD290}"/>
              </a:ext>
            </a:extLst>
          </p:cNvPr>
          <p:cNvSpPr txBox="1">
            <a:spLocks noChangeArrowheads="1"/>
          </p:cNvSpPr>
          <p:nvPr/>
        </p:nvSpPr>
        <p:spPr bwMode="auto">
          <a:xfrm>
            <a:off x="533400" y="1143000"/>
            <a:ext cx="86106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400" b="1" dirty="0"/>
              <a:t>function</a:t>
            </a:r>
            <a:r>
              <a:rPr lang="en-US" altLang="en-US" sz="2400" dirty="0"/>
              <a:t> Hill-Climbing (</a:t>
            </a:r>
            <a:r>
              <a:rPr lang="en-US" altLang="en-US" sz="2400" i="1" dirty="0"/>
              <a:t>problem</a:t>
            </a:r>
            <a:r>
              <a:rPr lang="en-US" altLang="en-US" sz="2400" dirty="0"/>
              <a:t>) </a:t>
            </a:r>
            <a:r>
              <a:rPr lang="en-US" altLang="en-US" sz="2400" b="1" dirty="0"/>
              <a:t>returns</a:t>
            </a:r>
            <a:r>
              <a:rPr lang="en-US" altLang="en-US" sz="2400" dirty="0"/>
              <a:t> a solution state </a:t>
            </a:r>
          </a:p>
          <a:p>
            <a:pPr>
              <a:spcBef>
                <a:spcPts val="500"/>
              </a:spcBef>
              <a:spcAft>
                <a:spcPts val="500"/>
              </a:spcAft>
              <a:buFontTx/>
              <a:buNone/>
            </a:pPr>
            <a:r>
              <a:rPr lang="en-US" altLang="en-US" sz="2400" b="1" dirty="0"/>
              <a:t>inputs</a:t>
            </a:r>
            <a:r>
              <a:rPr lang="en-US" altLang="en-US" sz="2400" dirty="0"/>
              <a:t> : </a:t>
            </a:r>
            <a:r>
              <a:rPr lang="en-US" altLang="en-US" sz="2400" i="1" dirty="0"/>
              <a:t>problem</a:t>
            </a:r>
            <a:r>
              <a:rPr lang="en-US" altLang="en-US" sz="2400" dirty="0"/>
              <a:t> 	    	// a problem. </a:t>
            </a:r>
          </a:p>
          <a:p>
            <a:pPr>
              <a:spcBef>
                <a:spcPts val="500"/>
              </a:spcBef>
              <a:spcAft>
                <a:spcPts val="500"/>
              </a:spcAft>
              <a:buFontTx/>
              <a:buNone/>
            </a:pPr>
            <a:r>
              <a:rPr lang="en-US" altLang="en-US" sz="2400" b="1" dirty="0"/>
              <a:t>local</a:t>
            </a:r>
            <a:r>
              <a:rPr lang="en-US" altLang="en-US" sz="2400" dirty="0"/>
              <a:t> </a:t>
            </a:r>
            <a:r>
              <a:rPr lang="en-US" altLang="en-US" sz="2400" b="1" dirty="0"/>
              <a:t>variables</a:t>
            </a:r>
            <a:r>
              <a:rPr lang="en-US" altLang="en-US" sz="2400" dirty="0"/>
              <a:t> : </a:t>
            </a:r>
            <a:r>
              <a:rPr lang="en-US" altLang="en-US" sz="2400" i="1" dirty="0"/>
              <a:t>current</a:t>
            </a:r>
            <a:r>
              <a:rPr lang="en-US" altLang="en-US" sz="2400" dirty="0"/>
              <a:t> 	// a node. </a:t>
            </a:r>
          </a:p>
          <a:p>
            <a:pPr>
              <a:spcBef>
                <a:spcPts val="500"/>
              </a:spcBef>
              <a:spcAft>
                <a:spcPts val="500"/>
              </a:spcAft>
              <a:buFontTx/>
              <a:buNone/>
            </a:pPr>
            <a:r>
              <a:rPr lang="en-US" altLang="en-US" sz="2400" dirty="0"/>
              <a:t>		    </a:t>
            </a:r>
            <a:r>
              <a:rPr lang="en-US" altLang="en-US" sz="2400" i="1" dirty="0"/>
              <a:t>next</a:t>
            </a:r>
            <a:r>
              <a:rPr lang="en-US" altLang="en-US" sz="2400" dirty="0"/>
              <a:t> 	    	// a node. </a:t>
            </a:r>
          </a:p>
          <a:p>
            <a:pPr>
              <a:spcBef>
                <a:spcPts val="500"/>
              </a:spcBef>
              <a:spcAft>
                <a:spcPts val="500"/>
              </a:spcAft>
              <a:buFontTx/>
              <a:buNone/>
            </a:pPr>
            <a:r>
              <a:rPr lang="en-US" altLang="en-US" sz="2400" i="1" dirty="0"/>
              <a:t>current</a:t>
            </a:r>
            <a:r>
              <a:rPr lang="en-US" altLang="en-US" sz="2400" dirty="0"/>
              <a:t> </a:t>
            </a:r>
            <a:r>
              <a:rPr lang="en-US" altLang="en-US" sz="2400" dirty="0">
                <a:sym typeface="Symbol" panose="05050102010706020507" pitchFamily="18" charset="2"/>
              </a:rPr>
              <a:t></a:t>
            </a:r>
            <a:r>
              <a:rPr lang="en-US" altLang="en-US" sz="2400" dirty="0"/>
              <a:t> Make-Node ( Initial-State [ </a:t>
            </a:r>
            <a:r>
              <a:rPr lang="en-US" altLang="en-US" sz="2400" i="1" dirty="0"/>
              <a:t>problem</a:t>
            </a:r>
            <a:r>
              <a:rPr lang="en-US" altLang="en-US" sz="2400" dirty="0"/>
              <a:t> ]) // make random</a:t>
            </a:r>
          </a:p>
          <a:p>
            <a:pPr>
              <a:spcBef>
                <a:spcPts val="500"/>
              </a:spcBef>
              <a:spcAft>
                <a:spcPts val="500"/>
              </a:spcAft>
              <a:buFontTx/>
              <a:buNone/>
            </a:pPr>
            <a:r>
              <a:rPr lang="en-US" altLang="en-US" sz="2400" b="1" dirty="0"/>
              <a:t>loop do</a:t>
            </a:r>
            <a:r>
              <a:rPr lang="en-US" altLang="en-US" sz="2400" dirty="0"/>
              <a:t> 					        // initial state.</a:t>
            </a:r>
          </a:p>
          <a:p>
            <a:pPr lvl="1">
              <a:spcBef>
                <a:spcPts val="500"/>
              </a:spcBef>
              <a:spcAft>
                <a:spcPts val="500"/>
              </a:spcAft>
              <a:buFontTx/>
              <a:buNone/>
            </a:pPr>
            <a:r>
              <a:rPr lang="en-US" altLang="en-US" sz="2400" i="1" dirty="0"/>
              <a:t>next</a:t>
            </a:r>
            <a:r>
              <a:rPr lang="en-US" altLang="en-US" sz="2400" dirty="0"/>
              <a:t> </a:t>
            </a:r>
            <a:r>
              <a:rPr lang="en-US" altLang="en-US" sz="2400" dirty="0">
                <a:sym typeface="Symbol" panose="05050102010706020507" pitchFamily="18" charset="2"/>
              </a:rPr>
              <a:t></a:t>
            </a:r>
            <a:r>
              <a:rPr lang="en-US" altLang="en-US" sz="2400" dirty="0"/>
              <a:t> a highest-valued successor of </a:t>
            </a:r>
            <a:r>
              <a:rPr lang="en-US" altLang="en-US" sz="2400" i="1" dirty="0"/>
              <a:t>current</a:t>
            </a:r>
            <a:r>
              <a:rPr lang="en-US" altLang="en-US" sz="2400" dirty="0"/>
              <a:t> </a:t>
            </a:r>
          </a:p>
          <a:p>
            <a:pPr lvl="1">
              <a:spcBef>
                <a:spcPts val="500"/>
              </a:spcBef>
              <a:spcAft>
                <a:spcPts val="500"/>
              </a:spcAft>
              <a:buFontTx/>
              <a:buNone/>
            </a:pPr>
            <a:r>
              <a:rPr lang="en-US" altLang="en-US" sz="2400" b="1" dirty="0"/>
              <a:t>if</a:t>
            </a:r>
            <a:r>
              <a:rPr lang="en-US" altLang="en-US" sz="2400" dirty="0"/>
              <a:t> Value [next] &lt; Value [current] </a:t>
            </a:r>
            <a:r>
              <a:rPr lang="en-US" altLang="en-US" sz="2400" b="1" dirty="0"/>
              <a:t>then return</a:t>
            </a:r>
            <a:r>
              <a:rPr lang="en-US" altLang="en-US" sz="2400" dirty="0"/>
              <a:t> </a:t>
            </a:r>
            <a:r>
              <a:rPr lang="en-US" altLang="en-US" sz="2400" i="1" dirty="0"/>
              <a:t>current</a:t>
            </a:r>
            <a:r>
              <a:rPr lang="en-US" altLang="en-US" sz="2400" dirty="0"/>
              <a:t> </a:t>
            </a:r>
          </a:p>
          <a:p>
            <a:pPr lvl="1">
              <a:spcBef>
                <a:spcPts val="500"/>
              </a:spcBef>
              <a:spcAft>
                <a:spcPts val="500"/>
              </a:spcAft>
              <a:buFontTx/>
              <a:buNone/>
            </a:pPr>
            <a:r>
              <a:rPr lang="en-US" altLang="en-US" sz="2400" i="1" dirty="0"/>
              <a:t>current</a:t>
            </a:r>
            <a:r>
              <a:rPr lang="en-US" altLang="en-US" sz="2400" dirty="0"/>
              <a:t> </a:t>
            </a:r>
            <a:r>
              <a:rPr lang="en-US" altLang="en-US" sz="2400" dirty="0">
                <a:sym typeface="Symbol" panose="05050102010706020507" pitchFamily="18" charset="2"/>
              </a:rPr>
              <a:t></a:t>
            </a:r>
            <a:r>
              <a:rPr lang="en-US" altLang="en-US" sz="2400" dirty="0"/>
              <a:t> </a:t>
            </a:r>
            <a:r>
              <a:rPr lang="en-US" altLang="en-US" sz="2400" i="1" dirty="0"/>
              <a:t>next</a:t>
            </a:r>
            <a:r>
              <a:rPr lang="en-US" altLang="en-US" sz="2400" dirty="0"/>
              <a:t> </a:t>
            </a:r>
          </a:p>
          <a:p>
            <a:pPr>
              <a:spcBef>
                <a:spcPts val="500"/>
              </a:spcBef>
              <a:spcAft>
                <a:spcPts val="500"/>
              </a:spcAft>
              <a:buFontTx/>
              <a:buNone/>
            </a:pPr>
            <a:r>
              <a:rPr lang="en-US" altLang="en-US" sz="2400" b="1" dirty="0"/>
              <a:t>end</a:t>
            </a:r>
            <a:endParaRPr lang="en-US" altLang="en-US" sz="2400" dirty="0"/>
          </a:p>
          <a:p>
            <a:pPr>
              <a:spcBef>
                <a:spcPts val="500"/>
              </a:spcBef>
              <a:spcAft>
                <a:spcPts val="500"/>
              </a:spcAft>
              <a:buFontTx/>
              <a:buNone/>
            </a:pPr>
            <a:endParaRPr lang="en-US" altLang="en-US" sz="2400" dirty="0"/>
          </a:p>
        </p:txBody>
      </p:sp>
      <p:sp>
        <p:nvSpPr>
          <p:cNvPr id="6" name="TextBox 5">
            <a:extLst>
              <a:ext uri="{FF2B5EF4-FFF2-40B4-BE49-F238E27FC236}">
                <a16:creationId xmlns:a16="http://schemas.microsoft.com/office/drawing/2014/main" id="{9E7E39F8-3A0E-48EC-A5CC-AEC8B133FC78}"/>
              </a:ext>
            </a:extLst>
          </p:cNvPr>
          <p:cNvSpPr txBox="1"/>
          <p:nvPr/>
        </p:nvSpPr>
        <p:spPr>
          <a:xfrm>
            <a:off x="6783388" y="271463"/>
            <a:ext cx="2506662" cy="461962"/>
          </a:xfrm>
          <a:prstGeom prst="rect">
            <a:avLst/>
          </a:prstGeom>
          <a:noFill/>
        </p:spPr>
        <p:txBody>
          <a:bodyPr wrap="none">
            <a:spAutoFit/>
          </a:bodyPr>
          <a:lstStyle/>
          <a:p>
            <a:pPr>
              <a:defRPr/>
            </a:pPr>
            <a:r>
              <a:rPr lang="en-US" dirty="0" err="1">
                <a:solidFill>
                  <a:schemeClr val="bg1">
                    <a:lumMod val="65000"/>
                  </a:schemeClr>
                </a:solidFill>
              </a:rPr>
              <a:t>i.e</a:t>
            </a:r>
            <a:r>
              <a:rPr lang="en-US" dirty="0">
                <a:solidFill>
                  <a:schemeClr val="bg1">
                    <a:lumMod val="65000"/>
                  </a:schemeClr>
                </a:solidFill>
              </a:rPr>
              <a:t> Greedy Search </a:t>
            </a:r>
          </a:p>
        </p:txBody>
      </p:sp>
      <p:sp>
        <p:nvSpPr>
          <p:cNvPr id="5" name="Freeform: Shape 4">
            <a:extLst>
              <a:ext uri="{FF2B5EF4-FFF2-40B4-BE49-F238E27FC236}">
                <a16:creationId xmlns:a16="http://schemas.microsoft.com/office/drawing/2014/main" id="{04ED5877-F638-4F43-A85B-AFB37827268D}"/>
              </a:ext>
            </a:extLst>
          </p:cNvPr>
          <p:cNvSpPr/>
          <p:nvPr/>
        </p:nvSpPr>
        <p:spPr bwMode="auto">
          <a:xfrm>
            <a:off x="3572935" y="5400219"/>
            <a:ext cx="3352800" cy="1402748"/>
          </a:xfrm>
          <a:custGeom>
            <a:avLst/>
            <a:gdLst>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1811866 w 7755466"/>
              <a:gd name="connsiteY92" fmla="*/ 2202076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214033 w 7755466"/>
              <a:gd name="connsiteY93" fmla="*/ 2168209 h 3595460"/>
              <a:gd name="connsiteX94" fmla="*/ 2235200 w 7755466"/>
              <a:gd name="connsiteY94" fmla="*/ 2147042 h 3595460"/>
              <a:gd name="connsiteX95" fmla="*/ 2239433 w 7755466"/>
              <a:gd name="connsiteY95" fmla="*/ 2125876 h 3595460"/>
              <a:gd name="connsiteX96" fmla="*/ 2247900 w 7755466"/>
              <a:gd name="connsiteY96" fmla="*/ 2113176 h 3595460"/>
              <a:gd name="connsiteX97" fmla="*/ 2252133 w 7755466"/>
              <a:gd name="connsiteY97" fmla="*/ 2087776 h 3595460"/>
              <a:gd name="connsiteX98" fmla="*/ 2256366 w 7755466"/>
              <a:gd name="connsiteY98" fmla="*/ 2075076 h 3595460"/>
              <a:gd name="connsiteX99" fmla="*/ 2260600 w 7755466"/>
              <a:gd name="connsiteY99" fmla="*/ 2053909 h 3595460"/>
              <a:gd name="connsiteX100" fmla="*/ 2273300 w 7755466"/>
              <a:gd name="connsiteY100" fmla="*/ 2032742 h 3595460"/>
              <a:gd name="connsiteX101" fmla="*/ 2286000 w 7755466"/>
              <a:gd name="connsiteY101" fmla="*/ 2007342 h 3595460"/>
              <a:gd name="connsiteX102" fmla="*/ 2302933 w 7755466"/>
              <a:gd name="connsiteY102" fmla="*/ 1956542 h 3595460"/>
              <a:gd name="connsiteX103" fmla="*/ 2332566 w 7755466"/>
              <a:gd name="connsiteY103" fmla="*/ 1909976 h 3595460"/>
              <a:gd name="connsiteX104" fmla="*/ 2341033 w 7755466"/>
              <a:gd name="connsiteY104" fmla="*/ 1880342 h 3595460"/>
              <a:gd name="connsiteX105" fmla="*/ 2370666 w 7755466"/>
              <a:gd name="connsiteY105" fmla="*/ 1829542 h 3595460"/>
              <a:gd name="connsiteX106" fmla="*/ 2387600 w 7755466"/>
              <a:gd name="connsiteY106" fmla="*/ 1774509 h 3595460"/>
              <a:gd name="connsiteX107" fmla="*/ 2404533 w 7755466"/>
              <a:gd name="connsiteY107" fmla="*/ 1757576 h 3595460"/>
              <a:gd name="connsiteX108" fmla="*/ 2413000 w 7755466"/>
              <a:gd name="connsiteY108" fmla="*/ 1719476 h 3595460"/>
              <a:gd name="connsiteX109" fmla="*/ 2425700 w 7755466"/>
              <a:gd name="connsiteY109" fmla="*/ 1706776 h 3595460"/>
              <a:gd name="connsiteX110" fmla="*/ 2434166 w 7755466"/>
              <a:gd name="connsiteY110" fmla="*/ 1681376 h 3595460"/>
              <a:gd name="connsiteX111" fmla="*/ 2455333 w 7755466"/>
              <a:gd name="connsiteY111" fmla="*/ 1639042 h 3595460"/>
              <a:gd name="connsiteX112" fmla="*/ 2484966 w 7755466"/>
              <a:gd name="connsiteY112" fmla="*/ 1605176 h 3595460"/>
              <a:gd name="connsiteX113" fmla="*/ 2493433 w 7755466"/>
              <a:gd name="connsiteY113" fmla="*/ 1571309 h 3595460"/>
              <a:gd name="connsiteX114" fmla="*/ 2497666 w 7755466"/>
              <a:gd name="connsiteY114" fmla="*/ 1554376 h 3595460"/>
              <a:gd name="connsiteX115" fmla="*/ 2518833 w 7755466"/>
              <a:gd name="connsiteY115" fmla="*/ 1524742 h 3595460"/>
              <a:gd name="connsiteX116" fmla="*/ 2561166 w 7755466"/>
              <a:gd name="connsiteY116" fmla="*/ 1461242 h 3595460"/>
              <a:gd name="connsiteX117" fmla="*/ 2586566 w 7755466"/>
              <a:gd name="connsiteY117" fmla="*/ 1410442 h 3595460"/>
              <a:gd name="connsiteX118" fmla="*/ 2595033 w 7755466"/>
              <a:gd name="connsiteY118" fmla="*/ 1389276 h 3595460"/>
              <a:gd name="connsiteX119" fmla="*/ 2599266 w 7755466"/>
              <a:gd name="connsiteY119" fmla="*/ 1372342 h 3595460"/>
              <a:gd name="connsiteX120" fmla="*/ 2624666 w 7755466"/>
              <a:gd name="connsiteY120" fmla="*/ 1334242 h 3595460"/>
              <a:gd name="connsiteX121" fmla="*/ 2645833 w 7755466"/>
              <a:gd name="connsiteY121" fmla="*/ 1291909 h 3595460"/>
              <a:gd name="connsiteX122" fmla="*/ 2650066 w 7755466"/>
              <a:gd name="connsiteY122" fmla="*/ 1279209 h 3595460"/>
              <a:gd name="connsiteX123" fmla="*/ 2654300 w 7755466"/>
              <a:gd name="connsiteY123" fmla="*/ 1258042 h 3595460"/>
              <a:gd name="connsiteX124" fmla="*/ 2662766 w 7755466"/>
              <a:gd name="connsiteY124" fmla="*/ 1245342 h 3595460"/>
              <a:gd name="connsiteX125" fmla="*/ 2696633 w 7755466"/>
              <a:gd name="connsiteY125" fmla="*/ 1194542 h 3595460"/>
              <a:gd name="connsiteX126" fmla="*/ 2705100 w 7755466"/>
              <a:gd name="connsiteY126" fmla="*/ 1173376 h 3595460"/>
              <a:gd name="connsiteX127" fmla="*/ 2709333 w 7755466"/>
              <a:gd name="connsiteY127" fmla="*/ 1160676 h 3595460"/>
              <a:gd name="connsiteX128" fmla="*/ 2722033 w 7755466"/>
              <a:gd name="connsiteY128" fmla="*/ 1139509 h 3595460"/>
              <a:gd name="connsiteX129" fmla="*/ 2726266 w 7755466"/>
              <a:gd name="connsiteY129" fmla="*/ 1126809 h 3595460"/>
              <a:gd name="connsiteX130" fmla="*/ 2751666 w 7755466"/>
              <a:gd name="connsiteY130" fmla="*/ 1084476 h 3595460"/>
              <a:gd name="connsiteX131" fmla="*/ 2772833 w 7755466"/>
              <a:gd name="connsiteY131" fmla="*/ 1050609 h 3595460"/>
              <a:gd name="connsiteX132" fmla="*/ 2789766 w 7755466"/>
              <a:gd name="connsiteY132" fmla="*/ 1025209 h 3595460"/>
              <a:gd name="connsiteX133" fmla="*/ 2810933 w 7755466"/>
              <a:gd name="connsiteY133" fmla="*/ 995576 h 3595460"/>
              <a:gd name="connsiteX134" fmla="*/ 2827866 w 7755466"/>
              <a:gd name="connsiteY134" fmla="*/ 953242 h 3595460"/>
              <a:gd name="connsiteX135" fmla="*/ 2836333 w 7755466"/>
              <a:gd name="connsiteY135" fmla="*/ 932076 h 3595460"/>
              <a:gd name="connsiteX136" fmla="*/ 2853266 w 7755466"/>
              <a:gd name="connsiteY136" fmla="*/ 923609 h 3595460"/>
              <a:gd name="connsiteX137" fmla="*/ 2878666 w 7755466"/>
              <a:gd name="connsiteY137" fmla="*/ 885509 h 3595460"/>
              <a:gd name="connsiteX138" fmla="*/ 2887133 w 7755466"/>
              <a:gd name="connsiteY138" fmla="*/ 872809 h 3595460"/>
              <a:gd name="connsiteX139" fmla="*/ 2908300 w 7755466"/>
              <a:gd name="connsiteY139" fmla="*/ 830476 h 3595460"/>
              <a:gd name="connsiteX140" fmla="*/ 2912533 w 7755466"/>
              <a:gd name="connsiteY140" fmla="*/ 817776 h 3595460"/>
              <a:gd name="connsiteX141" fmla="*/ 2942166 w 7755466"/>
              <a:gd name="connsiteY141" fmla="*/ 788142 h 3595460"/>
              <a:gd name="connsiteX142" fmla="*/ 2946400 w 7755466"/>
              <a:gd name="connsiteY142" fmla="*/ 766976 h 3595460"/>
              <a:gd name="connsiteX143" fmla="*/ 2988733 w 7755466"/>
              <a:gd name="connsiteY143" fmla="*/ 699242 h 3595460"/>
              <a:gd name="connsiteX144" fmla="*/ 3014133 w 7755466"/>
              <a:gd name="connsiteY144" fmla="*/ 665376 h 3595460"/>
              <a:gd name="connsiteX145" fmla="*/ 3026833 w 7755466"/>
              <a:gd name="connsiteY145" fmla="*/ 644209 h 3595460"/>
              <a:gd name="connsiteX146" fmla="*/ 3048000 w 7755466"/>
              <a:gd name="connsiteY146" fmla="*/ 627276 h 3595460"/>
              <a:gd name="connsiteX147" fmla="*/ 3069166 w 7755466"/>
              <a:gd name="connsiteY147" fmla="*/ 593409 h 3595460"/>
              <a:gd name="connsiteX148" fmla="*/ 3073400 w 7755466"/>
              <a:gd name="connsiteY148" fmla="*/ 580709 h 3595460"/>
              <a:gd name="connsiteX149" fmla="*/ 3098800 w 7755466"/>
              <a:gd name="connsiteY149" fmla="*/ 555309 h 3595460"/>
              <a:gd name="connsiteX150" fmla="*/ 3111500 w 7755466"/>
              <a:gd name="connsiteY150" fmla="*/ 525676 h 3595460"/>
              <a:gd name="connsiteX151" fmla="*/ 3132666 w 7755466"/>
              <a:gd name="connsiteY151" fmla="*/ 487576 h 3595460"/>
              <a:gd name="connsiteX152" fmla="*/ 3153833 w 7755466"/>
              <a:gd name="connsiteY152" fmla="*/ 470642 h 3595460"/>
              <a:gd name="connsiteX153" fmla="*/ 3179233 w 7755466"/>
              <a:gd name="connsiteY153" fmla="*/ 436776 h 3595460"/>
              <a:gd name="connsiteX154" fmla="*/ 3204633 w 7755466"/>
              <a:gd name="connsiteY154" fmla="*/ 411376 h 3595460"/>
              <a:gd name="connsiteX155" fmla="*/ 3221566 w 7755466"/>
              <a:gd name="connsiteY155" fmla="*/ 390209 h 3595460"/>
              <a:gd name="connsiteX156" fmla="*/ 3230033 w 7755466"/>
              <a:gd name="connsiteY156" fmla="*/ 377509 h 3595460"/>
              <a:gd name="connsiteX157" fmla="*/ 3268133 w 7755466"/>
              <a:gd name="connsiteY157" fmla="*/ 339409 h 3595460"/>
              <a:gd name="connsiteX158" fmla="*/ 3285066 w 7755466"/>
              <a:gd name="connsiteY158" fmla="*/ 309776 h 3595460"/>
              <a:gd name="connsiteX159" fmla="*/ 3314700 w 7755466"/>
              <a:gd name="connsiteY159" fmla="*/ 258976 h 3595460"/>
              <a:gd name="connsiteX160" fmla="*/ 3344333 w 7755466"/>
              <a:gd name="connsiteY160" fmla="*/ 229342 h 3595460"/>
              <a:gd name="connsiteX161" fmla="*/ 3357033 w 7755466"/>
              <a:gd name="connsiteY161" fmla="*/ 195476 h 3595460"/>
              <a:gd name="connsiteX162" fmla="*/ 3369733 w 7755466"/>
              <a:gd name="connsiteY162" fmla="*/ 174309 h 3595460"/>
              <a:gd name="connsiteX163" fmla="*/ 3399366 w 7755466"/>
              <a:gd name="connsiteY163" fmla="*/ 153142 h 3595460"/>
              <a:gd name="connsiteX164" fmla="*/ 3412066 w 7755466"/>
              <a:gd name="connsiteY164" fmla="*/ 136209 h 3595460"/>
              <a:gd name="connsiteX165" fmla="*/ 3429000 w 7755466"/>
              <a:gd name="connsiteY165" fmla="*/ 119276 h 3595460"/>
              <a:gd name="connsiteX166" fmla="*/ 3458633 w 7755466"/>
              <a:gd name="connsiteY166" fmla="*/ 89642 h 3595460"/>
              <a:gd name="connsiteX167" fmla="*/ 3479800 w 7755466"/>
              <a:gd name="connsiteY167" fmla="*/ 85409 h 3595460"/>
              <a:gd name="connsiteX168" fmla="*/ 3513666 w 7755466"/>
              <a:gd name="connsiteY168" fmla="*/ 55776 h 3595460"/>
              <a:gd name="connsiteX169" fmla="*/ 3534833 w 7755466"/>
              <a:gd name="connsiteY169" fmla="*/ 47309 h 3595460"/>
              <a:gd name="connsiteX170" fmla="*/ 3572933 w 7755466"/>
              <a:gd name="connsiteY170" fmla="*/ 34609 h 3595460"/>
              <a:gd name="connsiteX171" fmla="*/ 3585633 w 7755466"/>
              <a:gd name="connsiteY171" fmla="*/ 17676 h 3595460"/>
              <a:gd name="connsiteX172" fmla="*/ 3627966 w 7755466"/>
              <a:gd name="connsiteY172" fmla="*/ 13442 h 3595460"/>
              <a:gd name="connsiteX173" fmla="*/ 3649133 w 7755466"/>
              <a:gd name="connsiteY173" fmla="*/ 9209 h 3595460"/>
              <a:gd name="connsiteX174" fmla="*/ 3687233 w 7755466"/>
              <a:gd name="connsiteY174" fmla="*/ 4976 h 3595460"/>
              <a:gd name="connsiteX175" fmla="*/ 3725333 w 7755466"/>
              <a:gd name="connsiteY175" fmla="*/ 4976 h 3595460"/>
              <a:gd name="connsiteX176" fmla="*/ 3729566 w 7755466"/>
              <a:gd name="connsiteY176" fmla="*/ 30376 h 3595460"/>
              <a:gd name="connsiteX177" fmla="*/ 3738033 w 7755466"/>
              <a:gd name="connsiteY177" fmla="*/ 47309 h 3595460"/>
              <a:gd name="connsiteX178" fmla="*/ 3771900 w 7755466"/>
              <a:gd name="connsiteY178" fmla="*/ 81176 h 3595460"/>
              <a:gd name="connsiteX179" fmla="*/ 3780366 w 7755466"/>
              <a:gd name="connsiteY179" fmla="*/ 98109 h 3595460"/>
              <a:gd name="connsiteX180" fmla="*/ 3793066 w 7755466"/>
              <a:gd name="connsiteY180" fmla="*/ 110809 h 3595460"/>
              <a:gd name="connsiteX181" fmla="*/ 3831166 w 7755466"/>
              <a:gd name="connsiteY181" fmla="*/ 170076 h 3595460"/>
              <a:gd name="connsiteX182" fmla="*/ 3835400 w 7755466"/>
              <a:gd name="connsiteY182" fmla="*/ 182776 h 3595460"/>
              <a:gd name="connsiteX183" fmla="*/ 3839633 w 7755466"/>
              <a:gd name="connsiteY183" fmla="*/ 203942 h 3595460"/>
              <a:gd name="connsiteX184" fmla="*/ 3852333 w 7755466"/>
              <a:gd name="connsiteY184" fmla="*/ 237809 h 3595460"/>
              <a:gd name="connsiteX185" fmla="*/ 3865033 w 7755466"/>
              <a:gd name="connsiteY185" fmla="*/ 254742 h 3595460"/>
              <a:gd name="connsiteX186" fmla="*/ 3873500 w 7755466"/>
              <a:gd name="connsiteY186" fmla="*/ 284376 h 3595460"/>
              <a:gd name="connsiteX187" fmla="*/ 3886200 w 7755466"/>
              <a:gd name="connsiteY187" fmla="*/ 297076 h 3595460"/>
              <a:gd name="connsiteX188" fmla="*/ 3898900 w 7755466"/>
              <a:gd name="connsiteY188" fmla="*/ 318242 h 3595460"/>
              <a:gd name="connsiteX189" fmla="*/ 3911600 w 7755466"/>
              <a:gd name="connsiteY189" fmla="*/ 335176 h 3595460"/>
              <a:gd name="connsiteX190" fmla="*/ 3915833 w 7755466"/>
              <a:gd name="connsiteY190" fmla="*/ 360576 h 3595460"/>
              <a:gd name="connsiteX191" fmla="*/ 3945466 w 7755466"/>
              <a:gd name="connsiteY191" fmla="*/ 398676 h 3595460"/>
              <a:gd name="connsiteX192" fmla="*/ 3966633 w 7755466"/>
              <a:gd name="connsiteY192" fmla="*/ 449476 h 3595460"/>
              <a:gd name="connsiteX193" fmla="*/ 4000500 w 7755466"/>
              <a:gd name="connsiteY193" fmla="*/ 479109 h 3595460"/>
              <a:gd name="connsiteX194" fmla="*/ 4021666 w 7755466"/>
              <a:gd name="connsiteY194" fmla="*/ 504509 h 3595460"/>
              <a:gd name="connsiteX195" fmla="*/ 4038600 w 7755466"/>
              <a:gd name="connsiteY195" fmla="*/ 542609 h 3595460"/>
              <a:gd name="connsiteX196" fmla="*/ 4055533 w 7755466"/>
              <a:gd name="connsiteY196" fmla="*/ 551076 h 3595460"/>
              <a:gd name="connsiteX197" fmla="*/ 4072466 w 7755466"/>
              <a:gd name="connsiteY197" fmla="*/ 580709 h 3595460"/>
              <a:gd name="connsiteX198" fmla="*/ 4085166 w 7755466"/>
              <a:gd name="connsiteY198" fmla="*/ 606109 h 3595460"/>
              <a:gd name="connsiteX199" fmla="*/ 4106333 w 7755466"/>
              <a:gd name="connsiteY199" fmla="*/ 648442 h 3595460"/>
              <a:gd name="connsiteX200" fmla="*/ 4127500 w 7755466"/>
              <a:gd name="connsiteY200" fmla="*/ 669609 h 3595460"/>
              <a:gd name="connsiteX201" fmla="*/ 4135966 w 7755466"/>
              <a:gd name="connsiteY201" fmla="*/ 690776 h 3595460"/>
              <a:gd name="connsiteX202" fmla="*/ 4144433 w 7755466"/>
              <a:gd name="connsiteY202" fmla="*/ 716176 h 3595460"/>
              <a:gd name="connsiteX203" fmla="*/ 4169833 w 7755466"/>
              <a:gd name="connsiteY203" fmla="*/ 741576 h 3595460"/>
              <a:gd name="connsiteX204" fmla="*/ 4182533 w 7755466"/>
              <a:gd name="connsiteY204" fmla="*/ 775442 h 3595460"/>
              <a:gd name="connsiteX205" fmla="*/ 4195233 w 7755466"/>
              <a:gd name="connsiteY205" fmla="*/ 813542 h 3595460"/>
              <a:gd name="connsiteX206" fmla="*/ 4246033 w 7755466"/>
              <a:gd name="connsiteY206" fmla="*/ 889742 h 3595460"/>
              <a:gd name="connsiteX207" fmla="*/ 4271433 w 7755466"/>
              <a:gd name="connsiteY207" fmla="*/ 927842 h 3595460"/>
              <a:gd name="connsiteX208" fmla="*/ 4292600 w 7755466"/>
              <a:gd name="connsiteY208" fmla="*/ 978642 h 3595460"/>
              <a:gd name="connsiteX209" fmla="*/ 4339166 w 7755466"/>
              <a:gd name="connsiteY209" fmla="*/ 1071776 h 3595460"/>
              <a:gd name="connsiteX210" fmla="*/ 4351866 w 7755466"/>
              <a:gd name="connsiteY210" fmla="*/ 1114109 h 3595460"/>
              <a:gd name="connsiteX211" fmla="*/ 4419600 w 7755466"/>
              <a:gd name="connsiteY211" fmla="*/ 1224176 h 3595460"/>
              <a:gd name="connsiteX212" fmla="*/ 4440766 w 7755466"/>
              <a:gd name="connsiteY212" fmla="*/ 1296142 h 3595460"/>
              <a:gd name="connsiteX213" fmla="*/ 4508500 w 7755466"/>
              <a:gd name="connsiteY213" fmla="*/ 1410442 h 3595460"/>
              <a:gd name="connsiteX214" fmla="*/ 4572000 w 7755466"/>
              <a:gd name="connsiteY214" fmla="*/ 1537442 h 3595460"/>
              <a:gd name="connsiteX215" fmla="*/ 4639733 w 7755466"/>
              <a:gd name="connsiteY215" fmla="*/ 1668676 h 3595460"/>
              <a:gd name="connsiteX216" fmla="*/ 4673600 w 7755466"/>
              <a:gd name="connsiteY216" fmla="*/ 1740642 h 3595460"/>
              <a:gd name="connsiteX217" fmla="*/ 4745566 w 7755466"/>
              <a:gd name="connsiteY217" fmla="*/ 1854942 h 3595460"/>
              <a:gd name="connsiteX218" fmla="*/ 4770966 w 7755466"/>
              <a:gd name="connsiteY218" fmla="*/ 1926909 h 3595460"/>
              <a:gd name="connsiteX219" fmla="*/ 4842933 w 7755466"/>
              <a:gd name="connsiteY219" fmla="*/ 2041209 h 3595460"/>
              <a:gd name="connsiteX220" fmla="*/ 4893733 w 7755466"/>
              <a:gd name="connsiteY220" fmla="*/ 2151276 h 3595460"/>
              <a:gd name="connsiteX221" fmla="*/ 4974166 w 7755466"/>
              <a:gd name="connsiteY221" fmla="*/ 2303676 h 3595460"/>
              <a:gd name="connsiteX222" fmla="*/ 4995333 w 7755466"/>
              <a:gd name="connsiteY222" fmla="*/ 2350242 h 3595460"/>
              <a:gd name="connsiteX223" fmla="*/ 5008033 w 7755466"/>
              <a:gd name="connsiteY223" fmla="*/ 2396809 h 3595460"/>
              <a:gd name="connsiteX224" fmla="*/ 5071533 w 7755466"/>
              <a:gd name="connsiteY224" fmla="*/ 2532276 h 3595460"/>
              <a:gd name="connsiteX225" fmla="*/ 5122333 w 7755466"/>
              <a:gd name="connsiteY225" fmla="*/ 2659276 h 3595460"/>
              <a:gd name="connsiteX226" fmla="*/ 5143500 w 7755466"/>
              <a:gd name="connsiteY226" fmla="*/ 2705842 h 3595460"/>
              <a:gd name="connsiteX227" fmla="*/ 5168900 w 7755466"/>
              <a:gd name="connsiteY227" fmla="*/ 2777809 h 3595460"/>
              <a:gd name="connsiteX228" fmla="*/ 5190066 w 7755466"/>
              <a:gd name="connsiteY228" fmla="*/ 2849776 h 3595460"/>
              <a:gd name="connsiteX229" fmla="*/ 5215466 w 7755466"/>
              <a:gd name="connsiteY229" fmla="*/ 2925976 h 3595460"/>
              <a:gd name="connsiteX230" fmla="*/ 5223933 w 7755466"/>
              <a:gd name="connsiteY230" fmla="*/ 2959842 h 3595460"/>
              <a:gd name="connsiteX231" fmla="*/ 5228166 w 7755466"/>
              <a:gd name="connsiteY231" fmla="*/ 2985242 h 3595460"/>
              <a:gd name="connsiteX232" fmla="*/ 5240866 w 7755466"/>
              <a:gd name="connsiteY232" fmla="*/ 3014876 h 3595460"/>
              <a:gd name="connsiteX233" fmla="*/ 5274733 w 7755466"/>
              <a:gd name="connsiteY233" fmla="*/ 3095309 h 3595460"/>
              <a:gd name="connsiteX234" fmla="*/ 5283200 w 7755466"/>
              <a:gd name="connsiteY234" fmla="*/ 3141876 h 3595460"/>
              <a:gd name="connsiteX235" fmla="*/ 5291666 w 7755466"/>
              <a:gd name="connsiteY235" fmla="*/ 3163042 h 3595460"/>
              <a:gd name="connsiteX236" fmla="*/ 5304366 w 7755466"/>
              <a:gd name="connsiteY236" fmla="*/ 3171509 h 3595460"/>
              <a:gd name="connsiteX237" fmla="*/ 5334000 w 7755466"/>
              <a:gd name="connsiteY237" fmla="*/ 3230776 h 3595460"/>
              <a:gd name="connsiteX238" fmla="*/ 5355166 w 7755466"/>
              <a:gd name="connsiteY238" fmla="*/ 3264642 h 3595460"/>
              <a:gd name="connsiteX239" fmla="*/ 5363633 w 7755466"/>
              <a:gd name="connsiteY239" fmla="*/ 3277342 h 3595460"/>
              <a:gd name="connsiteX240" fmla="*/ 5376333 w 7755466"/>
              <a:gd name="connsiteY240" fmla="*/ 3281576 h 3595460"/>
              <a:gd name="connsiteX241" fmla="*/ 5401733 w 7755466"/>
              <a:gd name="connsiteY241" fmla="*/ 3298509 h 3595460"/>
              <a:gd name="connsiteX242" fmla="*/ 5427133 w 7755466"/>
              <a:gd name="connsiteY242" fmla="*/ 3306976 h 3595460"/>
              <a:gd name="connsiteX243" fmla="*/ 5461000 w 7755466"/>
              <a:gd name="connsiteY243" fmla="*/ 3323909 h 3595460"/>
              <a:gd name="connsiteX244" fmla="*/ 5499100 w 7755466"/>
              <a:gd name="connsiteY244" fmla="*/ 3336609 h 3595460"/>
              <a:gd name="connsiteX245" fmla="*/ 5520266 w 7755466"/>
              <a:gd name="connsiteY245" fmla="*/ 3349309 h 3595460"/>
              <a:gd name="connsiteX246" fmla="*/ 5549900 w 7755466"/>
              <a:gd name="connsiteY246" fmla="*/ 3353542 h 3595460"/>
              <a:gd name="connsiteX247" fmla="*/ 5566833 w 7755466"/>
              <a:gd name="connsiteY247" fmla="*/ 3357776 h 3595460"/>
              <a:gd name="connsiteX248" fmla="*/ 5604933 w 7755466"/>
              <a:gd name="connsiteY248" fmla="*/ 3366242 h 3595460"/>
              <a:gd name="connsiteX249" fmla="*/ 5621866 w 7755466"/>
              <a:gd name="connsiteY249" fmla="*/ 3370476 h 3595460"/>
              <a:gd name="connsiteX250" fmla="*/ 5664200 w 7755466"/>
              <a:gd name="connsiteY250" fmla="*/ 3378942 h 3595460"/>
              <a:gd name="connsiteX251" fmla="*/ 5676900 w 7755466"/>
              <a:gd name="connsiteY251" fmla="*/ 3383176 h 3595460"/>
              <a:gd name="connsiteX252" fmla="*/ 5710766 w 7755466"/>
              <a:gd name="connsiteY252" fmla="*/ 3391642 h 3595460"/>
              <a:gd name="connsiteX253" fmla="*/ 5799666 w 7755466"/>
              <a:gd name="connsiteY253" fmla="*/ 3400109 h 3595460"/>
              <a:gd name="connsiteX254" fmla="*/ 5871633 w 7755466"/>
              <a:gd name="connsiteY254" fmla="*/ 3421276 h 3595460"/>
              <a:gd name="connsiteX255" fmla="*/ 5922433 w 7755466"/>
              <a:gd name="connsiteY255" fmla="*/ 3429742 h 3595460"/>
              <a:gd name="connsiteX256" fmla="*/ 5939366 w 7755466"/>
              <a:gd name="connsiteY256" fmla="*/ 3433976 h 3595460"/>
              <a:gd name="connsiteX257" fmla="*/ 6371166 w 7755466"/>
              <a:gd name="connsiteY257" fmla="*/ 3442442 h 3595460"/>
              <a:gd name="connsiteX258" fmla="*/ 6726766 w 7755466"/>
              <a:gd name="connsiteY258" fmla="*/ 3450909 h 3595460"/>
              <a:gd name="connsiteX259" fmla="*/ 6786033 w 7755466"/>
              <a:gd name="connsiteY259" fmla="*/ 3459376 h 3595460"/>
              <a:gd name="connsiteX260" fmla="*/ 6849533 w 7755466"/>
              <a:gd name="connsiteY260" fmla="*/ 3463609 h 3595460"/>
              <a:gd name="connsiteX261" fmla="*/ 6925733 w 7755466"/>
              <a:gd name="connsiteY261" fmla="*/ 3476309 h 3595460"/>
              <a:gd name="connsiteX262" fmla="*/ 6963833 w 7755466"/>
              <a:gd name="connsiteY262" fmla="*/ 3480542 h 3595460"/>
              <a:gd name="connsiteX263" fmla="*/ 6997700 w 7755466"/>
              <a:gd name="connsiteY263" fmla="*/ 3489009 h 3595460"/>
              <a:gd name="connsiteX264" fmla="*/ 7069666 w 7755466"/>
              <a:gd name="connsiteY264" fmla="*/ 3497476 h 3595460"/>
              <a:gd name="connsiteX265" fmla="*/ 7133166 w 7755466"/>
              <a:gd name="connsiteY265" fmla="*/ 3514409 h 3595460"/>
              <a:gd name="connsiteX266" fmla="*/ 7162800 w 7755466"/>
              <a:gd name="connsiteY266" fmla="*/ 3522876 h 3595460"/>
              <a:gd name="connsiteX267" fmla="*/ 7209366 w 7755466"/>
              <a:gd name="connsiteY267" fmla="*/ 3531342 h 3595460"/>
              <a:gd name="connsiteX268" fmla="*/ 7234766 w 7755466"/>
              <a:gd name="connsiteY268" fmla="*/ 3539809 h 3595460"/>
              <a:gd name="connsiteX269" fmla="*/ 7298266 w 7755466"/>
              <a:gd name="connsiteY269" fmla="*/ 3544042 h 3595460"/>
              <a:gd name="connsiteX270" fmla="*/ 7387166 w 7755466"/>
              <a:gd name="connsiteY270" fmla="*/ 3560976 h 3595460"/>
              <a:gd name="connsiteX271" fmla="*/ 7433733 w 7755466"/>
              <a:gd name="connsiteY271" fmla="*/ 3569442 h 3595460"/>
              <a:gd name="connsiteX272" fmla="*/ 7577666 w 7755466"/>
              <a:gd name="connsiteY272" fmla="*/ 3582142 h 3595460"/>
              <a:gd name="connsiteX273" fmla="*/ 7590366 w 7755466"/>
              <a:gd name="connsiteY273" fmla="*/ 3586376 h 3595460"/>
              <a:gd name="connsiteX274" fmla="*/ 7755466 w 7755466"/>
              <a:gd name="connsiteY274" fmla="*/ 3594842 h 35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755466" h="3595460">
                <a:moveTo>
                  <a:pt x="0" y="3476309"/>
                </a:moveTo>
                <a:cubicBezTo>
                  <a:pt x="9878" y="3477720"/>
                  <a:pt x="19877" y="3482633"/>
                  <a:pt x="29633" y="3480542"/>
                </a:cubicBezTo>
                <a:cubicBezTo>
                  <a:pt x="40757" y="3478158"/>
                  <a:pt x="49511" y="3469462"/>
                  <a:pt x="59266" y="3463609"/>
                </a:cubicBezTo>
                <a:cubicBezTo>
                  <a:pt x="80058" y="3451134"/>
                  <a:pt x="64708" y="3459548"/>
                  <a:pt x="84666" y="3442442"/>
                </a:cubicBezTo>
                <a:cubicBezTo>
                  <a:pt x="90023" y="3437850"/>
                  <a:pt x="96611" y="3434731"/>
                  <a:pt x="101600" y="3429742"/>
                </a:cubicBezTo>
                <a:cubicBezTo>
                  <a:pt x="106589" y="3424753"/>
                  <a:pt x="108990" y="3417455"/>
                  <a:pt x="114300" y="3412809"/>
                </a:cubicBezTo>
                <a:cubicBezTo>
                  <a:pt x="120492" y="3407391"/>
                  <a:pt x="128411" y="3404342"/>
                  <a:pt x="135466" y="3400109"/>
                </a:cubicBezTo>
                <a:cubicBezTo>
                  <a:pt x="166438" y="3348489"/>
                  <a:pt x="125198" y="3410376"/>
                  <a:pt x="173566" y="3362009"/>
                </a:cubicBezTo>
                <a:cubicBezTo>
                  <a:pt x="184943" y="3350632"/>
                  <a:pt x="194275" y="3337296"/>
                  <a:pt x="203200" y="3323909"/>
                </a:cubicBezTo>
                <a:cubicBezTo>
                  <a:pt x="208844" y="3315442"/>
                  <a:pt x="212938" y="3305704"/>
                  <a:pt x="220133" y="3298509"/>
                </a:cubicBezTo>
                <a:cubicBezTo>
                  <a:pt x="236431" y="3282211"/>
                  <a:pt x="227852" y="3289130"/>
                  <a:pt x="245533" y="3277342"/>
                </a:cubicBezTo>
                <a:cubicBezTo>
                  <a:pt x="251728" y="3268050"/>
                  <a:pt x="258884" y="3258454"/>
                  <a:pt x="262466" y="3247709"/>
                </a:cubicBezTo>
                <a:cubicBezTo>
                  <a:pt x="264741" y="3240883"/>
                  <a:pt x="263778" y="3233117"/>
                  <a:pt x="266700" y="3226542"/>
                </a:cubicBezTo>
                <a:cubicBezTo>
                  <a:pt x="269566" y="3220095"/>
                  <a:pt x="275299" y="3215350"/>
                  <a:pt x="279400" y="3209609"/>
                </a:cubicBezTo>
                <a:cubicBezTo>
                  <a:pt x="282357" y="3205469"/>
                  <a:pt x="284269" y="3200507"/>
                  <a:pt x="287866" y="3196909"/>
                </a:cubicBezTo>
                <a:cubicBezTo>
                  <a:pt x="291464" y="3193311"/>
                  <a:pt x="296657" y="3191699"/>
                  <a:pt x="300566" y="3188442"/>
                </a:cubicBezTo>
                <a:cubicBezTo>
                  <a:pt x="305165" y="3184609"/>
                  <a:pt x="309033" y="3179975"/>
                  <a:pt x="313266" y="3175742"/>
                </a:cubicBezTo>
                <a:cubicBezTo>
                  <a:pt x="339860" y="3109262"/>
                  <a:pt x="304539" y="3185968"/>
                  <a:pt x="334433" y="3146109"/>
                </a:cubicBezTo>
                <a:cubicBezTo>
                  <a:pt x="340113" y="3138536"/>
                  <a:pt x="341705" y="3128464"/>
                  <a:pt x="347133" y="3120709"/>
                </a:cubicBezTo>
                <a:cubicBezTo>
                  <a:pt x="351711" y="3114170"/>
                  <a:pt x="358810" y="3109783"/>
                  <a:pt x="364066" y="3103776"/>
                </a:cubicBezTo>
                <a:cubicBezTo>
                  <a:pt x="368712" y="3098466"/>
                  <a:pt x="372298" y="3092303"/>
                  <a:pt x="376766" y="3086842"/>
                </a:cubicBezTo>
                <a:cubicBezTo>
                  <a:pt x="385004" y="3076773"/>
                  <a:pt x="393928" y="3067278"/>
                  <a:pt x="402166" y="3057209"/>
                </a:cubicBezTo>
                <a:cubicBezTo>
                  <a:pt x="406634" y="3051748"/>
                  <a:pt x="410179" y="3045549"/>
                  <a:pt x="414866" y="3040276"/>
                </a:cubicBezTo>
                <a:cubicBezTo>
                  <a:pt x="421495" y="3032818"/>
                  <a:pt x="429462" y="3026618"/>
                  <a:pt x="436033" y="3019109"/>
                </a:cubicBezTo>
                <a:cubicBezTo>
                  <a:pt x="439383" y="3015280"/>
                  <a:pt x="440591" y="3009666"/>
                  <a:pt x="444500" y="3006409"/>
                </a:cubicBezTo>
                <a:cubicBezTo>
                  <a:pt x="451477" y="3000595"/>
                  <a:pt x="465309" y="2996650"/>
                  <a:pt x="474133" y="2993709"/>
                </a:cubicBezTo>
                <a:cubicBezTo>
                  <a:pt x="475544" y="2989476"/>
                  <a:pt x="476370" y="2985000"/>
                  <a:pt x="478366" y="2981009"/>
                </a:cubicBezTo>
                <a:cubicBezTo>
                  <a:pt x="482270" y="2973200"/>
                  <a:pt x="492512" y="2960290"/>
                  <a:pt x="499533" y="2955609"/>
                </a:cubicBezTo>
                <a:cubicBezTo>
                  <a:pt x="507409" y="2950358"/>
                  <a:pt x="516466" y="2947142"/>
                  <a:pt x="524933" y="2942909"/>
                </a:cubicBezTo>
                <a:cubicBezTo>
                  <a:pt x="547454" y="2907519"/>
                  <a:pt x="544027" y="2900812"/>
                  <a:pt x="571500" y="2883642"/>
                </a:cubicBezTo>
                <a:cubicBezTo>
                  <a:pt x="576851" y="2880298"/>
                  <a:pt x="582789" y="2877998"/>
                  <a:pt x="588433" y="2875176"/>
                </a:cubicBezTo>
                <a:cubicBezTo>
                  <a:pt x="592666" y="2870943"/>
                  <a:pt x="596587" y="2866372"/>
                  <a:pt x="601133" y="2862476"/>
                </a:cubicBezTo>
                <a:cubicBezTo>
                  <a:pt x="611782" y="2853348"/>
                  <a:pt x="622474" y="2848686"/>
                  <a:pt x="630766" y="2837076"/>
                </a:cubicBezTo>
                <a:cubicBezTo>
                  <a:pt x="634434" y="2831941"/>
                  <a:pt x="634305" y="2824084"/>
                  <a:pt x="639233" y="2820142"/>
                </a:cubicBezTo>
                <a:cubicBezTo>
                  <a:pt x="649089" y="2812257"/>
                  <a:pt x="673100" y="2803209"/>
                  <a:pt x="673100" y="2803209"/>
                </a:cubicBezTo>
                <a:cubicBezTo>
                  <a:pt x="675922" y="2798976"/>
                  <a:pt x="678309" y="2794418"/>
                  <a:pt x="681566" y="2790509"/>
                </a:cubicBezTo>
                <a:cubicBezTo>
                  <a:pt x="685399" y="2785910"/>
                  <a:pt x="690945" y="2782790"/>
                  <a:pt x="694266" y="2777809"/>
                </a:cubicBezTo>
                <a:cubicBezTo>
                  <a:pt x="699517" y="2769933"/>
                  <a:pt x="700733" y="2759533"/>
                  <a:pt x="706966" y="2752409"/>
                </a:cubicBezTo>
                <a:cubicBezTo>
                  <a:pt x="711122" y="2747660"/>
                  <a:pt x="718765" y="2747610"/>
                  <a:pt x="723900" y="2743942"/>
                </a:cubicBezTo>
                <a:cubicBezTo>
                  <a:pt x="728772" y="2740462"/>
                  <a:pt x="732767" y="2735841"/>
                  <a:pt x="736600" y="2731242"/>
                </a:cubicBezTo>
                <a:cubicBezTo>
                  <a:pt x="739857" y="2727333"/>
                  <a:pt x="741662" y="2722324"/>
                  <a:pt x="745066" y="2718542"/>
                </a:cubicBezTo>
                <a:cubicBezTo>
                  <a:pt x="769987" y="2690852"/>
                  <a:pt x="766104" y="2694640"/>
                  <a:pt x="787400" y="2680442"/>
                </a:cubicBezTo>
                <a:cubicBezTo>
                  <a:pt x="793723" y="2670956"/>
                  <a:pt x="801212" y="2659213"/>
                  <a:pt x="808566" y="2650809"/>
                </a:cubicBezTo>
                <a:cubicBezTo>
                  <a:pt x="813823" y="2644802"/>
                  <a:pt x="819534" y="2639179"/>
                  <a:pt x="825500" y="2633876"/>
                </a:cubicBezTo>
                <a:cubicBezTo>
                  <a:pt x="832253" y="2627873"/>
                  <a:pt x="840622" y="2623658"/>
                  <a:pt x="846666" y="2616942"/>
                </a:cubicBezTo>
                <a:cubicBezTo>
                  <a:pt x="859107" y="2603118"/>
                  <a:pt x="863323" y="2587586"/>
                  <a:pt x="876300" y="2574609"/>
                </a:cubicBezTo>
                <a:cubicBezTo>
                  <a:pt x="879898" y="2571011"/>
                  <a:pt x="884767" y="2568964"/>
                  <a:pt x="889000" y="2566142"/>
                </a:cubicBezTo>
                <a:cubicBezTo>
                  <a:pt x="893233" y="2559087"/>
                  <a:pt x="897136" y="2551822"/>
                  <a:pt x="901700" y="2544976"/>
                </a:cubicBezTo>
                <a:cubicBezTo>
                  <a:pt x="905614" y="2539105"/>
                  <a:pt x="910974" y="2534210"/>
                  <a:pt x="914400" y="2528042"/>
                </a:cubicBezTo>
                <a:cubicBezTo>
                  <a:pt x="918090" y="2521399"/>
                  <a:pt x="918307" y="2512955"/>
                  <a:pt x="922866" y="2506876"/>
                </a:cubicBezTo>
                <a:cubicBezTo>
                  <a:pt x="927099" y="2501231"/>
                  <a:pt x="934443" y="2498768"/>
                  <a:pt x="939800" y="2494176"/>
                </a:cubicBezTo>
                <a:cubicBezTo>
                  <a:pt x="944346" y="2490280"/>
                  <a:pt x="948267" y="2485709"/>
                  <a:pt x="952500" y="2481476"/>
                </a:cubicBezTo>
                <a:cubicBezTo>
                  <a:pt x="960816" y="2456527"/>
                  <a:pt x="951128" y="2481130"/>
                  <a:pt x="969433" y="2451842"/>
                </a:cubicBezTo>
                <a:cubicBezTo>
                  <a:pt x="984778" y="2427290"/>
                  <a:pt x="968938" y="2440884"/>
                  <a:pt x="990600" y="2426442"/>
                </a:cubicBezTo>
                <a:cubicBezTo>
                  <a:pt x="996244" y="2417975"/>
                  <a:pt x="1004315" y="2410696"/>
                  <a:pt x="1007533" y="2401042"/>
                </a:cubicBezTo>
                <a:cubicBezTo>
                  <a:pt x="1008944" y="2396809"/>
                  <a:pt x="1009599" y="2392243"/>
                  <a:pt x="1011766" y="2388342"/>
                </a:cubicBezTo>
                <a:cubicBezTo>
                  <a:pt x="1024424" y="2365557"/>
                  <a:pt x="1025974" y="2365668"/>
                  <a:pt x="1041400" y="2350242"/>
                </a:cubicBezTo>
                <a:cubicBezTo>
                  <a:pt x="1067380" y="2285289"/>
                  <a:pt x="1032446" y="2364568"/>
                  <a:pt x="1062566" y="2316376"/>
                </a:cubicBezTo>
                <a:cubicBezTo>
                  <a:pt x="1078168" y="2291413"/>
                  <a:pt x="1065413" y="2302215"/>
                  <a:pt x="1075266" y="2282509"/>
                </a:cubicBezTo>
                <a:cubicBezTo>
                  <a:pt x="1078946" y="2275149"/>
                  <a:pt x="1083282" y="2268107"/>
                  <a:pt x="1087966" y="2261342"/>
                </a:cubicBezTo>
                <a:cubicBezTo>
                  <a:pt x="1095998" y="2249740"/>
                  <a:pt x="1113366" y="2227476"/>
                  <a:pt x="1113366" y="2227476"/>
                </a:cubicBezTo>
                <a:cubicBezTo>
                  <a:pt x="1122177" y="2192235"/>
                  <a:pt x="1111449" y="2227075"/>
                  <a:pt x="1126066" y="2197842"/>
                </a:cubicBezTo>
                <a:cubicBezTo>
                  <a:pt x="1128062" y="2193851"/>
                  <a:pt x="1127512" y="2188626"/>
                  <a:pt x="1130300" y="2185142"/>
                </a:cubicBezTo>
                <a:cubicBezTo>
                  <a:pt x="1133478" y="2181169"/>
                  <a:pt x="1138767" y="2179498"/>
                  <a:pt x="1143000" y="2176676"/>
                </a:cubicBezTo>
                <a:cubicBezTo>
                  <a:pt x="1145822" y="2169620"/>
                  <a:pt x="1147439" y="2161953"/>
                  <a:pt x="1151466" y="2155509"/>
                </a:cubicBezTo>
                <a:cubicBezTo>
                  <a:pt x="1156718" y="2147106"/>
                  <a:pt x="1180375" y="2130421"/>
                  <a:pt x="1185333" y="2125876"/>
                </a:cubicBezTo>
                <a:cubicBezTo>
                  <a:pt x="1195631" y="2116437"/>
                  <a:pt x="1205088" y="2106120"/>
                  <a:pt x="1214966" y="2096242"/>
                </a:cubicBezTo>
                <a:cubicBezTo>
                  <a:pt x="1220611" y="2090597"/>
                  <a:pt x="1224488" y="2082274"/>
                  <a:pt x="1231900" y="2079309"/>
                </a:cubicBezTo>
                <a:lnTo>
                  <a:pt x="1253066" y="2070842"/>
                </a:lnTo>
                <a:cubicBezTo>
                  <a:pt x="1257299" y="2066609"/>
                  <a:pt x="1262445" y="2063123"/>
                  <a:pt x="1265766" y="2058142"/>
                </a:cubicBezTo>
                <a:cubicBezTo>
                  <a:pt x="1268241" y="2054429"/>
                  <a:pt x="1266845" y="2048597"/>
                  <a:pt x="1270000" y="2045442"/>
                </a:cubicBezTo>
                <a:cubicBezTo>
                  <a:pt x="1274462" y="2040980"/>
                  <a:pt x="1281582" y="2040321"/>
                  <a:pt x="1286933" y="2036976"/>
                </a:cubicBezTo>
                <a:cubicBezTo>
                  <a:pt x="1292916" y="2033237"/>
                  <a:pt x="1298622" y="2028996"/>
                  <a:pt x="1303866" y="2024276"/>
                </a:cubicBezTo>
                <a:cubicBezTo>
                  <a:pt x="1312766" y="2016266"/>
                  <a:pt x="1319303" y="2005518"/>
                  <a:pt x="1329266" y="1998876"/>
                </a:cubicBezTo>
                <a:cubicBezTo>
                  <a:pt x="1339314" y="1992177"/>
                  <a:pt x="1349715" y="1985582"/>
                  <a:pt x="1358900" y="1977709"/>
                </a:cubicBezTo>
                <a:cubicBezTo>
                  <a:pt x="1382929" y="1957113"/>
                  <a:pt x="1359007" y="1971306"/>
                  <a:pt x="1388533" y="1956542"/>
                </a:cubicBezTo>
                <a:cubicBezTo>
                  <a:pt x="1394177" y="1949487"/>
                  <a:pt x="1398064" y="1940557"/>
                  <a:pt x="1405466" y="1935376"/>
                </a:cubicBezTo>
                <a:cubicBezTo>
                  <a:pt x="1412777" y="1930258"/>
                  <a:pt x="1422399" y="1929731"/>
                  <a:pt x="1430866" y="1926909"/>
                </a:cubicBezTo>
                <a:cubicBezTo>
                  <a:pt x="1453029" y="1919521"/>
                  <a:pt x="1439155" y="1923306"/>
                  <a:pt x="1473200" y="1918442"/>
                </a:cubicBezTo>
                <a:cubicBezTo>
                  <a:pt x="1487667" y="1922576"/>
                  <a:pt x="1504624" y="1927777"/>
                  <a:pt x="1519766" y="1931142"/>
                </a:cubicBezTo>
                <a:cubicBezTo>
                  <a:pt x="1526790" y="1932703"/>
                  <a:pt x="1534107" y="1933101"/>
                  <a:pt x="1540933" y="1935376"/>
                </a:cubicBezTo>
                <a:cubicBezTo>
                  <a:pt x="1559579" y="1941591"/>
                  <a:pt x="1577717" y="1949243"/>
                  <a:pt x="1595966" y="1956542"/>
                </a:cubicBezTo>
                <a:cubicBezTo>
                  <a:pt x="1605944" y="1960533"/>
                  <a:pt x="1615680" y="1965109"/>
                  <a:pt x="1625600" y="1969242"/>
                </a:cubicBezTo>
                <a:cubicBezTo>
                  <a:pt x="1632614" y="1972165"/>
                  <a:pt x="1640250" y="1973799"/>
                  <a:pt x="1646766" y="1977709"/>
                </a:cubicBezTo>
                <a:cubicBezTo>
                  <a:pt x="1672296" y="1993027"/>
                  <a:pt x="1661087" y="1985845"/>
                  <a:pt x="1680633" y="1998876"/>
                </a:cubicBezTo>
                <a:lnTo>
                  <a:pt x="1706033" y="2041209"/>
                </a:lnTo>
                <a:cubicBezTo>
                  <a:pt x="1710266" y="2048265"/>
                  <a:pt x="1713796" y="2055793"/>
                  <a:pt x="1718733" y="2062376"/>
                </a:cubicBezTo>
                <a:cubicBezTo>
                  <a:pt x="1760238" y="2117715"/>
                  <a:pt x="1708949" y="2048678"/>
                  <a:pt x="1739900" y="2092009"/>
                </a:cubicBezTo>
                <a:cubicBezTo>
                  <a:pt x="1744001" y="2097750"/>
                  <a:pt x="1748367" y="2103298"/>
                  <a:pt x="1752600" y="2108942"/>
                </a:cubicBezTo>
                <a:cubicBezTo>
                  <a:pt x="1771869" y="2166755"/>
                  <a:pt x="1750846" y="2107673"/>
                  <a:pt x="1769533" y="2151276"/>
                </a:cubicBezTo>
                <a:cubicBezTo>
                  <a:pt x="1774698" y="2163328"/>
                  <a:pt x="1772062" y="2166505"/>
                  <a:pt x="1782233" y="2176676"/>
                </a:cubicBezTo>
                <a:cubicBezTo>
                  <a:pt x="1787222" y="2181665"/>
                  <a:pt x="1760361" y="2142104"/>
                  <a:pt x="1799166" y="2189376"/>
                </a:cubicBezTo>
                <a:cubicBezTo>
                  <a:pt x="1837972" y="2236648"/>
                  <a:pt x="2010833" y="2456076"/>
                  <a:pt x="2015066" y="2460309"/>
                </a:cubicBezTo>
                <a:cubicBezTo>
                  <a:pt x="2084211" y="2456781"/>
                  <a:pt x="2177344" y="2220420"/>
                  <a:pt x="2214033" y="2168209"/>
                </a:cubicBezTo>
                <a:cubicBezTo>
                  <a:pt x="2250722" y="2115998"/>
                  <a:pt x="2228144" y="2154098"/>
                  <a:pt x="2235200" y="2147042"/>
                </a:cubicBezTo>
                <a:cubicBezTo>
                  <a:pt x="2236611" y="2139987"/>
                  <a:pt x="2236907" y="2132613"/>
                  <a:pt x="2239433" y="2125876"/>
                </a:cubicBezTo>
                <a:cubicBezTo>
                  <a:pt x="2241220" y="2121112"/>
                  <a:pt x="2246291" y="2118003"/>
                  <a:pt x="2247900" y="2113176"/>
                </a:cubicBezTo>
                <a:cubicBezTo>
                  <a:pt x="2250614" y="2105033"/>
                  <a:pt x="2250271" y="2096155"/>
                  <a:pt x="2252133" y="2087776"/>
                </a:cubicBezTo>
                <a:cubicBezTo>
                  <a:pt x="2253101" y="2083420"/>
                  <a:pt x="2255284" y="2079405"/>
                  <a:pt x="2256366" y="2075076"/>
                </a:cubicBezTo>
                <a:cubicBezTo>
                  <a:pt x="2258111" y="2068095"/>
                  <a:pt x="2257928" y="2060590"/>
                  <a:pt x="2260600" y="2053909"/>
                </a:cubicBezTo>
                <a:cubicBezTo>
                  <a:pt x="2263656" y="2046269"/>
                  <a:pt x="2269360" y="2039966"/>
                  <a:pt x="2273300" y="2032742"/>
                </a:cubicBezTo>
                <a:cubicBezTo>
                  <a:pt x="2277833" y="2024432"/>
                  <a:pt x="2282569" y="2016164"/>
                  <a:pt x="2286000" y="2007342"/>
                </a:cubicBezTo>
                <a:cubicBezTo>
                  <a:pt x="2292469" y="1990706"/>
                  <a:pt x="2293032" y="1971394"/>
                  <a:pt x="2302933" y="1956542"/>
                </a:cubicBezTo>
                <a:cubicBezTo>
                  <a:pt x="2324430" y="1924296"/>
                  <a:pt x="2314631" y="1939867"/>
                  <a:pt x="2332566" y="1909976"/>
                </a:cubicBezTo>
                <a:cubicBezTo>
                  <a:pt x="2335388" y="1900098"/>
                  <a:pt x="2336635" y="1889626"/>
                  <a:pt x="2341033" y="1880342"/>
                </a:cubicBezTo>
                <a:cubicBezTo>
                  <a:pt x="2349425" y="1862625"/>
                  <a:pt x="2370666" y="1829542"/>
                  <a:pt x="2370666" y="1829542"/>
                </a:cubicBezTo>
                <a:cubicBezTo>
                  <a:pt x="2374630" y="1809724"/>
                  <a:pt x="2376788" y="1793043"/>
                  <a:pt x="2387600" y="1774509"/>
                </a:cubicBezTo>
                <a:cubicBezTo>
                  <a:pt x="2391622" y="1767614"/>
                  <a:pt x="2398889" y="1763220"/>
                  <a:pt x="2404533" y="1757576"/>
                </a:cubicBezTo>
                <a:cubicBezTo>
                  <a:pt x="2407355" y="1744876"/>
                  <a:pt x="2407996" y="1731485"/>
                  <a:pt x="2413000" y="1719476"/>
                </a:cubicBezTo>
                <a:cubicBezTo>
                  <a:pt x="2415303" y="1713950"/>
                  <a:pt x="2422793" y="1712009"/>
                  <a:pt x="2425700" y="1706776"/>
                </a:cubicBezTo>
                <a:cubicBezTo>
                  <a:pt x="2430034" y="1698974"/>
                  <a:pt x="2430589" y="1689552"/>
                  <a:pt x="2434166" y="1681376"/>
                </a:cubicBezTo>
                <a:cubicBezTo>
                  <a:pt x="2440490" y="1666922"/>
                  <a:pt x="2449118" y="1653543"/>
                  <a:pt x="2455333" y="1639042"/>
                </a:cubicBezTo>
                <a:cubicBezTo>
                  <a:pt x="2470325" y="1604061"/>
                  <a:pt x="2457607" y="1612015"/>
                  <a:pt x="2484966" y="1605176"/>
                </a:cubicBezTo>
                <a:cubicBezTo>
                  <a:pt x="2493576" y="1562134"/>
                  <a:pt x="2484754" y="1601688"/>
                  <a:pt x="2493433" y="1571309"/>
                </a:cubicBezTo>
                <a:cubicBezTo>
                  <a:pt x="2495031" y="1565715"/>
                  <a:pt x="2495374" y="1559724"/>
                  <a:pt x="2497666" y="1554376"/>
                </a:cubicBezTo>
                <a:cubicBezTo>
                  <a:pt x="2500026" y="1548870"/>
                  <a:pt x="2516978" y="1527628"/>
                  <a:pt x="2518833" y="1524742"/>
                </a:cubicBezTo>
                <a:cubicBezTo>
                  <a:pt x="2559808" y="1461003"/>
                  <a:pt x="2527954" y="1502758"/>
                  <a:pt x="2561166" y="1461242"/>
                </a:cubicBezTo>
                <a:cubicBezTo>
                  <a:pt x="2594681" y="1371869"/>
                  <a:pt x="2555900" y="1465639"/>
                  <a:pt x="2586566" y="1410442"/>
                </a:cubicBezTo>
                <a:cubicBezTo>
                  <a:pt x="2590256" y="1403799"/>
                  <a:pt x="2592630" y="1396485"/>
                  <a:pt x="2595033" y="1389276"/>
                </a:cubicBezTo>
                <a:cubicBezTo>
                  <a:pt x="2596873" y="1383756"/>
                  <a:pt x="2596508" y="1377465"/>
                  <a:pt x="2599266" y="1372342"/>
                </a:cubicBezTo>
                <a:cubicBezTo>
                  <a:pt x="2606502" y="1358903"/>
                  <a:pt x="2619839" y="1348722"/>
                  <a:pt x="2624666" y="1334242"/>
                </a:cubicBezTo>
                <a:cubicBezTo>
                  <a:pt x="2635364" y="1302149"/>
                  <a:pt x="2627778" y="1315982"/>
                  <a:pt x="2645833" y="1291909"/>
                </a:cubicBezTo>
                <a:cubicBezTo>
                  <a:pt x="2647244" y="1287676"/>
                  <a:pt x="2648984" y="1283538"/>
                  <a:pt x="2650066" y="1279209"/>
                </a:cubicBezTo>
                <a:cubicBezTo>
                  <a:pt x="2651811" y="1272228"/>
                  <a:pt x="2651774" y="1264779"/>
                  <a:pt x="2654300" y="1258042"/>
                </a:cubicBezTo>
                <a:cubicBezTo>
                  <a:pt x="2656086" y="1253278"/>
                  <a:pt x="2660295" y="1249789"/>
                  <a:pt x="2662766" y="1245342"/>
                </a:cubicBezTo>
                <a:cubicBezTo>
                  <a:pt x="2686269" y="1203036"/>
                  <a:pt x="2662567" y="1235420"/>
                  <a:pt x="2696633" y="1194542"/>
                </a:cubicBezTo>
                <a:cubicBezTo>
                  <a:pt x="2699455" y="1187487"/>
                  <a:pt x="2702432" y="1180491"/>
                  <a:pt x="2705100" y="1173376"/>
                </a:cubicBezTo>
                <a:cubicBezTo>
                  <a:pt x="2706667" y="1169198"/>
                  <a:pt x="2707337" y="1164667"/>
                  <a:pt x="2709333" y="1160676"/>
                </a:cubicBezTo>
                <a:cubicBezTo>
                  <a:pt x="2713013" y="1153316"/>
                  <a:pt x="2718353" y="1146869"/>
                  <a:pt x="2722033" y="1139509"/>
                </a:cubicBezTo>
                <a:cubicBezTo>
                  <a:pt x="2724029" y="1135518"/>
                  <a:pt x="2724270" y="1130800"/>
                  <a:pt x="2726266" y="1126809"/>
                </a:cubicBezTo>
                <a:cubicBezTo>
                  <a:pt x="2759305" y="1060732"/>
                  <a:pt x="2730816" y="1120965"/>
                  <a:pt x="2751666" y="1084476"/>
                </a:cubicBezTo>
                <a:cubicBezTo>
                  <a:pt x="2776693" y="1040677"/>
                  <a:pt x="2741360" y="1095570"/>
                  <a:pt x="2772833" y="1050609"/>
                </a:cubicBezTo>
                <a:cubicBezTo>
                  <a:pt x="2778668" y="1042273"/>
                  <a:pt x="2784893" y="1034142"/>
                  <a:pt x="2789766" y="1025209"/>
                </a:cubicBezTo>
                <a:cubicBezTo>
                  <a:pt x="2806040" y="995374"/>
                  <a:pt x="2787948" y="1010898"/>
                  <a:pt x="2810933" y="995576"/>
                </a:cubicBezTo>
                <a:cubicBezTo>
                  <a:pt x="2827265" y="946583"/>
                  <a:pt x="2811259" y="990608"/>
                  <a:pt x="2827866" y="953242"/>
                </a:cubicBezTo>
                <a:cubicBezTo>
                  <a:pt x="2830952" y="946298"/>
                  <a:pt x="2831388" y="937845"/>
                  <a:pt x="2836333" y="932076"/>
                </a:cubicBezTo>
                <a:cubicBezTo>
                  <a:pt x="2840440" y="927285"/>
                  <a:pt x="2847622" y="926431"/>
                  <a:pt x="2853266" y="923609"/>
                </a:cubicBezTo>
                <a:lnTo>
                  <a:pt x="2878666" y="885509"/>
                </a:lnTo>
                <a:lnTo>
                  <a:pt x="2887133" y="872809"/>
                </a:lnTo>
                <a:cubicBezTo>
                  <a:pt x="2896841" y="843683"/>
                  <a:pt x="2884366" y="878344"/>
                  <a:pt x="2908300" y="830476"/>
                </a:cubicBezTo>
                <a:cubicBezTo>
                  <a:pt x="2910296" y="826485"/>
                  <a:pt x="2909745" y="821261"/>
                  <a:pt x="2912533" y="817776"/>
                </a:cubicBezTo>
                <a:cubicBezTo>
                  <a:pt x="2921259" y="806868"/>
                  <a:pt x="2942166" y="788142"/>
                  <a:pt x="2942166" y="788142"/>
                </a:cubicBezTo>
                <a:cubicBezTo>
                  <a:pt x="2943577" y="781087"/>
                  <a:pt x="2943728" y="773656"/>
                  <a:pt x="2946400" y="766976"/>
                </a:cubicBezTo>
                <a:cubicBezTo>
                  <a:pt x="2964518" y="721681"/>
                  <a:pt x="2963038" y="731944"/>
                  <a:pt x="2988733" y="699242"/>
                </a:cubicBezTo>
                <a:cubicBezTo>
                  <a:pt x="2997451" y="688146"/>
                  <a:pt x="3006873" y="677476"/>
                  <a:pt x="3014133" y="665376"/>
                </a:cubicBezTo>
                <a:cubicBezTo>
                  <a:pt x="3018366" y="658320"/>
                  <a:pt x="3021366" y="650359"/>
                  <a:pt x="3026833" y="644209"/>
                </a:cubicBezTo>
                <a:cubicBezTo>
                  <a:pt x="3032836" y="637456"/>
                  <a:pt x="3041611" y="633665"/>
                  <a:pt x="3048000" y="627276"/>
                </a:cubicBezTo>
                <a:cubicBezTo>
                  <a:pt x="3057117" y="618159"/>
                  <a:pt x="3064136" y="605146"/>
                  <a:pt x="3069166" y="593409"/>
                </a:cubicBezTo>
                <a:cubicBezTo>
                  <a:pt x="3070924" y="589307"/>
                  <a:pt x="3070543" y="584137"/>
                  <a:pt x="3073400" y="580709"/>
                </a:cubicBezTo>
                <a:cubicBezTo>
                  <a:pt x="3125910" y="517698"/>
                  <a:pt x="3063699" y="607959"/>
                  <a:pt x="3098800" y="555309"/>
                </a:cubicBezTo>
                <a:cubicBezTo>
                  <a:pt x="3110953" y="506693"/>
                  <a:pt x="3093958" y="566607"/>
                  <a:pt x="3111500" y="525676"/>
                </a:cubicBezTo>
                <a:cubicBezTo>
                  <a:pt x="3123473" y="497739"/>
                  <a:pt x="3103482" y="516760"/>
                  <a:pt x="3132666" y="487576"/>
                </a:cubicBezTo>
                <a:cubicBezTo>
                  <a:pt x="3139055" y="481187"/>
                  <a:pt x="3147727" y="477303"/>
                  <a:pt x="3153833" y="470642"/>
                </a:cubicBezTo>
                <a:cubicBezTo>
                  <a:pt x="3163368" y="460240"/>
                  <a:pt x="3170050" y="447490"/>
                  <a:pt x="3179233" y="436776"/>
                </a:cubicBezTo>
                <a:cubicBezTo>
                  <a:pt x="3187025" y="427685"/>
                  <a:pt x="3196579" y="420236"/>
                  <a:pt x="3204633" y="411376"/>
                </a:cubicBezTo>
                <a:cubicBezTo>
                  <a:pt x="3210711" y="404690"/>
                  <a:pt x="3216145" y="397437"/>
                  <a:pt x="3221566" y="390209"/>
                </a:cubicBezTo>
                <a:cubicBezTo>
                  <a:pt x="3224619" y="386139"/>
                  <a:pt x="3226595" y="381260"/>
                  <a:pt x="3230033" y="377509"/>
                </a:cubicBezTo>
                <a:cubicBezTo>
                  <a:pt x="3242169" y="364269"/>
                  <a:pt x="3260100" y="355473"/>
                  <a:pt x="3268133" y="339409"/>
                </a:cubicBezTo>
                <a:cubicBezTo>
                  <a:pt x="3286294" y="303089"/>
                  <a:pt x="3267119" y="339688"/>
                  <a:pt x="3285066" y="309776"/>
                </a:cubicBezTo>
                <a:cubicBezTo>
                  <a:pt x="3295152" y="292966"/>
                  <a:pt x="3300838" y="272838"/>
                  <a:pt x="3314700" y="258976"/>
                </a:cubicBezTo>
                <a:lnTo>
                  <a:pt x="3344333" y="229342"/>
                </a:lnTo>
                <a:cubicBezTo>
                  <a:pt x="3349169" y="209996"/>
                  <a:pt x="3346970" y="213590"/>
                  <a:pt x="3357033" y="195476"/>
                </a:cubicBezTo>
                <a:cubicBezTo>
                  <a:pt x="3361029" y="188283"/>
                  <a:pt x="3363915" y="180127"/>
                  <a:pt x="3369733" y="174309"/>
                </a:cubicBezTo>
                <a:cubicBezTo>
                  <a:pt x="3378316" y="165725"/>
                  <a:pt x="3390343" y="161262"/>
                  <a:pt x="3399366" y="153142"/>
                </a:cubicBezTo>
                <a:cubicBezTo>
                  <a:pt x="3404610" y="148422"/>
                  <a:pt x="3407420" y="141519"/>
                  <a:pt x="3412066" y="136209"/>
                </a:cubicBezTo>
                <a:cubicBezTo>
                  <a:pt x="3417323" y="130202"/>
                  <a:pt x="3423697" y="125242"/>
                  <a:pt x="3429000" y="119276"/>
                </a:cubicBezTo>
                <a:cubicBezTo>
                  <a:pt x="3438500" y="108588"/>
                  <a:pt x="3444390" y="94983"/>
                  <a:pt x="3458633" y="89642"/>
                </a:cubicBezTo>
                <a:cubicBezTo>
                  <a:pt x="3465370" y="87116"/>
                  <a:pt x="3472744" y="86820"/>
                  <a:pt x="3479800" y="85409"/>
                </a:cubicBezTo>
                <a:cubicBezTo>
                  <a:pt x="3490838" y="74370"/>
                  <a:pt x="3499662" y="62778"/>
                  <a:pt x="3513666" y="55776"/>
                </a:cubicBezTo>
                <a:cubicBezTo>
                  <a:pt x="3520463" y="52378"/>
                  <a:pt x="3527677" y="49865"/>
                  <a:pt x="3534833" y="47309"/>
                </a:cubicBezTo>
                <a:cubicBezTo>
                  <a:pt x="3547440" y="42806"/>
                  <a:pt x="3572933" y="34609"/>
                  <a:pt x="3572933" y="34609"/>
                </a:cubicBezTo>
                <a:cubicBezTo>
                  <a:pt x="3577166" y="28965"/>
                  <a:pt x="3579048" y="20209"/>
                  <a:pt x="3585633" y="17676"/>
                </a:cubicBezTo>
                <a:cubicBezTo>
                  <a:pt x="3598869" y="12585"/>
                  <a:pt x="3613909" y="15316"/>
                  <a:pt x="3627966" y="13442"/>
                </a:cubicBezTo>
                <a:cubicBezTo>
                  <a:pt x="3635098" y="12491"/>
                  <a:pt x="3642010" y="10226"/>
                  <a:pt x="3649133" y="9209"/>
                </a:cubicBezTo>
                <a:cubicBezTo>
                  <a:pt x="3661783" y="7402"/>
                  <a:pt x="3674533" y="6387"/>
                  <a:pt x="3687233" y="4976"/>
                </a:cubicBezTo>
                <a:cubicBezTo>
                  <a:pt x="3696321" y="2704"/>
                  <a:pt x="3716796" y="-4984"/>
                  <a:pt x="3725333" y="4976"/>
                </a:cubicBezTo>
                <a:cubicBezTo>
                  <a:pt x="3730919" y="11493"/>
                  <a:pt x="3727100" y="22155"/>
                  <a:pt x="3729566" y="30376"/>
                </a:cubicBezTo>
                <a:cubicBezTo>
                  <a:pt x="3731379" y="36420"/>
                  <a:pt x="3733993" y="42461"/>
                  <a:pt x="3738033" y="47309"/>
                </a:cubicBezTo>
                <a:cubicBezTo>
                  <a:pt x="3748254" y="59574"/>
                  <a:pt x="3771900" y="81176"/>
                  <a:pt x="3771900" y="81176"/>
                </a:cubicBezTo>
                <a:cubicBezTo>
                  <a:pt x="3774722" y="86820"/>
                  <a:pt x="3776698" y="92974"/>
                  <a:pt x="3780366" y="98109"/>
                </a:cubicBezTo>
                <a:cubicBezTo>
                  <a:pt x="3783846" y="102981"/>
                  <a:pt x="3790589" y="105359"/>
                  <a:pt x="3793066" y="110809"/>
                </a:cubicBezTo>
                <a:cubicBezTo>
                  <a:pt x="3820267" y="170650"/>
                  <a:pt x="3775281" y="122174"/>
                  <a:pt x="3831166" y="170076"/>
                </a:cubicBezTo>
                <a:cubicBezTo>
                  <a:pt x="3832577" y="174309"/>
                  <a:pt x="3834318" y="178447"/>
                  <a:pt x="3835400" y="182776"/>
                </a:cubicBezTo>
                <a:cubicBezTo>
                  <a:pt x="3837145" y="189756"/>
                  <a:pt x="3837517" y="197065"/>
                  <a:pt x="3839633" y="203942"/>
                </a:cubicBezTo>
                <a:cubicBezTo>
                  <a:pt x="3843179" y="215465"/>
                  <a:pt x="3846941" y="227025"/>
                  <a:pt x="3852333" y="237809"/>
                </a:cubicBezTo>
                <a:cubicBezTo>
                  <a:pt x="3855488" y="244120"/>
                  <a:pt x="3860800" y="249098"/>
                  <a:pt x="3865033" y="254742"/>
                </a:cubicBezTo>
                <a:cubicBezTo>
                  <a:pt x="3867855" y="264620"/>
                  <a:pt x="3868906" y="275187"/>
                  <a:pt x="3873500" y="284376"/>
                </a:cubicBezTo>
                <a:cubicBezTo>
                  <a:pt x="3876177" y="289731"/>
                  <a:pt x="3882608" y="292287"/>
                  <a:pt x="3886200" y="297076"/>
                </a:cubicBezTo>
                <a:cubicBezTo>
                  <a:pt x="3891137" y="303658"/>
                  <a:pt x="3894336" y="311396"/>
                  <a:pt x="3898900" y="318242"/>
                </a:cubicBezTo>
                <a:cubicBezTo>
                  <a:pt x="3902814" y="324113"/>
                  <a:pt x="3907367" y="329531"/>
                  <a:pt x="3911600" y="335176"/>
                </a:cubicBezTo>
                <a:cubicBezTo>
                  <a:pt x="3913011" y="343643"/>
                  <a:pt x="3912900" y="352509"/>
                  <a:pt x="3915833" y="360576"/>
                </a:cubicBezTo>
                <a:cubicBezTo>
                  <a:pt x="3922235" y="378181"/>
                  <a:pt x="3932810" y="386019"/>
                  <a:pt x="3945466" y="398676"/>
                </a:cubicBezTo>
                <a:cubicBezTo>
                  <a:pt x="3952522" y="415609"/>
                  <a:pt x="3952308" y="438017"/>
                  <a:pt x="3966633" y="449476"/>
                </a:cubicBezTo>
                <a:cubicBezTo>
                  <a:pt x="3978070" y="458625"/>
                  <a:pt x="3990956" y="467655"/>
                  <a:pt x="4000500" y="479109"/>
                </a:cubicBezTo>
                <a:cubicBezTo>
                  <a:pt x="4029968" y="514472"/>
                  <a:pt x="3984562" y="467405"/>
                  <a:pt x="4021666" y="504509"/>
                </a:cubicBezTo>
                <a:cubicBezTo>
                  <a:pt x="4022952" y="507724"/>
                  <a:pt x="4034644" y="538653"/>
                  <a:pt x="4038600" y="542609"/>
                </a:cubicBezTo>
                <a:cubicBezTo>
                  <a:pt x="4043062" y="547071"/>
                  <a:pt x="4049889" y="548254"/>
                  <a:pt x="4055533" y="551076"/>
                </a:cubicBezTo>
                <a:cubicBezTo>
                  <a:pt x="4064428" y="577763"/>
                  <a:pt x="4053245" y="548674"/>
                  <a:pt x="4072466" y="580709"/>
                </a:cubicBezTo>
                <a:cubicBezTo>
                  <a:pt x="4077336" y="588826"/>
                  <a:pt x="4081249" y="597491"/>
                  <a:pt x="4085166" y="606109"/>
                </a:cubicBezTo>
                <a:cubicBezTo>
                  <a:pt x="4093599" y="624662"/>
                  <a:pt x="4093068" y="631861"/>
                  <a:pt x="4106333" y="648442"/>
                </a:cubicBezTo>
                <a:cubicBezTo>
                  <a:pt x="4112566" y="656234"/>
                  <a:pt x="4120444" y="662553"/>
                  <a:pt x="4127500" y="669609"/>
                </a:cubicBezTo>
                <a:cubicBezTo>
                  <a:pt x="4130322" y="676665"/>
                  <a:pt x="4133369" y="683634"/>
                  <a:pt x="4135966" y="690776"/>
                </a:cubicBezTo>
                <a:cubicBezTo>
                  <a:pt x="4139016" y="699163"/>
                  <a:pt x="4139482" y="708750"/>
                  <a:pt x="4144433" y="716176"/>
                </a:cubicBezTo>
                <a:cubicBezTo>
                  <a:pt x="4151075" y="726139"/>
                  <a:pt x="4161366" y="733109"/>
                  <a:pt x="4169833" y="741576"/>
                </a:cubicBezTo>
                <a:cubicBezTo>
                  <a:pt x="4185376" y="788208"/>
                  <a:pt x="4157241" y="704625"/>
                  <a:pt x="4182533" y="775442"/>
                </a:cubicBezTo>
                <a:cubicBezTo>
                  <a:pt x="4187036" y="788049"/>
                  <a:pt x="4188732" y="801840"/>
                  <a:pt x="4195233" y="813542"/>
                </a:cubicBezTo>
                <a:cubicBezTo>
                  <a:pt x="4210058" y="840227"/>
                  <a:pt x="4229100" y="864342"/>
                  <a:pt x="4246033" y="889742"/>
                </a:cubicBezTo>
                <a:cubicBezTo>
                  <a:pt x="4254500" y="902442"/>
                  <a:pt x="4265562" y="913753"/>
                  <a:pt x="4271433" y="927842"/>
                </a:cubicBezTo>
                <a:cubicBezTo>
                  <a:pt x="4278489" y="944775"/>
                  <a:pt x="4284685" y="962093"/>
                  <a:pt x="4292600" y="978642"/>
                </a:cubicBezTo>
                <a:cubicBezTo>
                  <a:pt x="4318850" y="1033528"/>
                  <a:pt x="4317737" y="1015524"/>
                  <a:pt x="4339166" y="1071776"/>
                </a:cubicBezTo>
                <a:cubicBezTo>
                  <a:pt x="4344411" y="1085543"/>
                  <a:pt x="4344990" y="1101080"/>
                  <a:pt x="4351866" y="1114109"/>
                </a:cubicBezTo>
                <a:cubicBezTo>
                  <a:pt x="4371974" y="1152208"/>
                  <a:pt x="4419600" y="1224176"/>
                  <a:pt x="4419600" y="1224176"/>
                </a:cubicBezTo>
                <a:cubicBezTo>
                  <a:pt x="4426655" y="1248165"/>
                  <a:pt x="4429996" y="1273576"/>
                  <a:pt x="4440766" y="1296142"/>
                </a:cubicBezTo>
                <a:cubicBezTo>
                  <a:pt x="4459842" y="1336111"/>
                  <a:pt x="4492052" y="1369322"/>
                  <a:pt x="4508500" y="1410442"/>
                </a:cubicBezTo>
                <a:cubicBezTo>
                  <a:pt x="4555155" y="1527078"/>
                  <a:pt x="4509083" y="1421675"/>
                  <a:pt x="4572000" y="1537442"/>
                </a:cubicBezTo>
                <a:cubicBezTo>
                  <a:pt x="4595507" y="1580695"/>
                  <a:pt x="4618772" y="1624134"/>
                  <a:pt x="4639733" y="1668676"/>
                </a:cubicBezTo>
                <a:cubicBezTo>
                  <a:pt x="4651022" y="1692665"/>
                  <a:pt x="4660503" y="1717591"/>
                  <a:pt x="4673600" y="1740642"/>
                </a:cubicBezTo>
                <a:cubicBezTo>
                  <a:pt x="4695842" y="1779787"/>
                  <a:pt x="4730582" y="1812486"/>
                  <a:pt x="4745566" y="1854942"/>
                </a:cubicBezTo>
                <a:cubicBezTo>
                  <a:pt x="4754033" y="1878931"/>
                  <a:pt x="4759181" y="1904364"/>
                  <a:pt x="4770966" y="1926909"/>
                </a:cubicBezTo>
                <a:cubicBezTo>
                  <a:pt x="4791823" y="1966810"/>
                  <a:pt x="4824066" y="2000330"/>
                  <a:pt x="4842933" y="2041209"/>
                </a:cubicBezTo>
                <a:cubicBezTo>
                  <a:pt x="4859866" y="2077898"/>
                  <a:pt x="4874487" y="2115745"/>
                  <a:pt x="4893733" y="2151276"/>
                </a:cubicBezTo>
                <a:cubicBezTo>
                  <a:pt x="4925579" y="2210069"/>
                  <a:pt x="4947371" y="2247650"/>
                  <a:pt x="4974166" y="2303676"/>
                </a:cubicBezTo>
                <a:cubicBezTo>
                  <a:pt x="4981523" y="2319058"/>
                  <a:pt x="4990847" y="2333792"/>
                  <a:pt x="4995333" y="2350242"/>
                </a:cubicBezTo>
                <a:cubicBezTo>
                  <a:pt x="4999566" y="2365764"/>
                  <a:pt x="5001584" y="2382069"/>
                  <a:pt x="5008033" y="2396809"/>
                </a:cubicBezTo>
                <a:cubicBezTo>
                  <a:pt x="5070754" y="2540171"/>
                  <a:pt x="5038976" y="2434604"/>
                  <a:pt x="5071533" y="2532276"/>
                </a:cubicBezTo>
                <a:cubicBezTo>
                  <a:pt x="5102071" y="2623892"/>
                  <a:pt x="5059396" y="2519916"/>
                  <a:pt x="5122333" y="2659276"/>
                </a:cubicBezTo>
                <a:cubicBezTo>
                  <a:pt x="5129351" y="2674815"/>
                  <a:pt x="5143500" y="2705842"/>
                  <a:pt x="5143500" y="2705842"/>
                </a:cubicBezTo>
                <a:cubicBezTo>
                  <a:pt x="5152631" y="2778899"/>
                  <a:pt x="5138254" y="2698128"/>
                  <a:pt x="5168900" y="2777809"/>
                </a:cubicBezTo>
                <a:cubicBezTo>
                  <a:pt x="5177876" y="2801147"/>
                  <a:pt x="5182159" y="2826054"/>
                  <a:pt x="5190066" y="2849776"/>
                </a:cubicBezTo>
                <a:cubicBezTo>
                  <a:pt x="5198533" y="2875176"/>
                  <a:pt x="5208972" y="2900002"/>
                  <a:pt x="5215466" y="2925976"/>
                </a:cubicBezTo>
                <a:cubicBezTo>
                  <a:pt x="5218288" y="2937265"/>
                  <a:pt x="5221495" y="2948464"/>
                  <a:pt x="5223933" y="2959842"/>
                </a:cubicBezTo>
                <a:cubicBezTo>
                  <a:pt x="5225731" y="2968235"/>
                  <a:pt x="5225642" y="2977038"/>
                  <a:pt x="5228166" y="2985242"/>
                </a:cubicBezTo>
                <a:cubicBezTo>
                  <a:pt x="5231326" y="2995514"/>
                  <a:pt x="5237251" y="3004755"/>
                  <a:pt x="5240866" y="3014876"/>
                </a:cubicBezTo>
                <a:cubicBezTo>
                  <a:pt x="5266492" y="3086628"/>
                  <a:pt x="5222702" y="2991247"/>
                  <a:pt x="5274733" y="3095309"/>
                </a:cubicBezTo>
                <a:cubicBezTo>
                  <a:pt x="5275740" y="3101349"/>
                  <a:pt x="5280979" y="3134472"/>
                  <a:pt x="5283200" y="3141876"/>
                </a:cubicBezTo>
                <a:cubicBezTo>
                  <a:pt x="5285384" y="3149154"/>
                  <a:pt x="5287249" y="3156859"/>
                  <a:pt x="5291666" y="3163042"/>
                </a:cubicBezTo>
                <a:cubicBezTo>
                  <a:pt x="5294623" y="3167182"/>
                  <a:pt x="5300133" y="3168687"/>
                  <a:pt x="5304366" y="3171509"/>
                </a:cubicBezTo>
                <a:cubicBezTo>
                  <a:pt x="5323921" y="3220393"/>
                  <a:pt x="5312181" y="3201683"/>
                  <a:pt x="5334000" y="3230776"/>
                </a:cubicBezTo>
                <a:cubicBezTo>
                  <a:pt x="5341577" y="3253508"/>
                  <a:pt x="5334460" y="3237034"/>
                  <a:pt x="5355166" y="3264642"/>
                </a:cubicBezTo>
                <a:cubicBezTo>
                  <a:pt x="5358219" y="3268712"/>
                  <a:pt x="5359660" y="3274164"/>
                  <a:pt x="5363633" y="3277342"/>
                </a:cubicBezTo>
                <a:cubicBezTo>
                  <a:pt x="5367118" y="3280130"/>
                  <a:pt x="5372432" y="3279409"/>
                  <a:pt x="5376333" y="3281576"/>
                </a:cubicBezTo>
                <a:cubicBezTo>
                  <a:pt x="5385228" y="3286518"/>
                  <a:pt x="5392080" y="3295291"/>
                  <a:pt x="5401733" y="3298509"/>
                </a:cubicBezTo>
                <a:cubicBezTo>
                  <a:pt x="5410200" y="3301331"/>
                  <a:pt x="5418977" y="3303351"/>
                  <a:pt x="5427133" y="3306976"/>
                </a:cubicBezTo>
                <a:cubicBezTo>
                  <a:pt x="5473795" y="3327714"/>
                  <a:pt x="5393827" y="3301518"/>
                  <a:pt x="5461000" y="3323909"/>
                </a:cubicBezTo>
                <a:cubicBezTo>
                  <a:pt x="5485255" y="3331994"/>
                  <a:pt x="5472597" y="3323357"/>
                  <a:pt x="5499100" y="3336609"/>
                </a:cubicBezTo>
                <a:cubicBezTo>
                  <a:pt x="5506459" y="3340289"/>
                  <a:pt x="5512460" y="3346707"/>
                  <a:pt x="5520266" y="3349309"/>
                </a:cubicBezTo>
                <a:cubicBezTo>
                  <a:pt x="5529732" y="3352464"/>
                  <a:pt x="5540083" y="3351757"/>
                  <a:pt x="5549900" y="3353542"/>
                </a:cubicBezTo>
                <a:cubicBezTo>
                  <a:pt x="5555624" y="3354583"/>
                  <a:pt x="5561164" y="3356468"/>
                  <a:pt x="5566833" y="3357776"/>
                </a:cubicBezTo>
                <a:lnTo>
                  <a:pt x="5604933" y="3366242"/>
                </a:lnTo>
                <a:cubicBezTo>
                  <a:pt x="5610602" y="3367550"/>
                  <a:pt x="5616177" y="3369257"/>
                  <a:pt x="5621866" y="3370476"/>
                </a:cubicBezTo>
                <a:cubicBezTo>
                  <a:pt x="5635937" y="3373491"/>
                  <a:pt x="5650178" y="3375706"/>
                  <a:pt x="5664200" y="3378942"/>
                </a:cubicBezTo>
                <a:cubicBezTo>
                  <a:pt x="5668548" y="3379945"/>
                  <a:pt x="5672595" y="3382002"/>
                  <a:pt x="5676900" y="3383176"/>
                </a:cubicBezTo>
                <a:cubicBezTo>
                  <a:pt x="5688126" y="3386238"/>
                  <a:pt x="5699356" y="3389360"/>
                  <a:pt x="5710766" y="3391642"/>
                </a:cubicBezTo>
                <a:cubicBezTo>
                  <a:pt x="5738130" y="3397115"/>
                  <a:pt x="5773869" y="3398266"/>
                  <a:pt x="5799666" y="3400109"/>
                </a:cubicBezTo>
                <a:cubicBezTo>
                  <a:pt x="5888678" y="3419890"/>
                  <a:pt x="5789310" y="3395947"/>
                  <a:pt x="5871633" y="3421276"/>
                </a:cubicBezTo>
                <a:cubicBezTo>
                  <a:pt x="5884307" y="3425176"/>
                  <a:pt x="5911022" y="3427667"/>
                  <a:pt x="5922433" y="3429742"/>
                </a:cubicBezTo>
                <a:cubicBezTo>
                  <a:pt x="5928157" y="3430783"/>
                  <a:pt x="5933550" y="3433811"/>
                  <a:pt x="5939366" y="3433976"/>
                </a:cubicBezTo>
                <a:lnTo>
                  <a:pt x="6371166" y="3442442"/>
                </a:lnTo>
                <a:cubicBezTo>
                  <a:pt x="6519234" y="3460953"/>
                  <a:pt x="6320352" y="3437362"/>
                  <a:pt x="6726766" y="3450909"/>
                </a:cubicBezTo>
                <a:cubicBezTo>
                  <a:pt x="6746711" y="3451574"/>
                  <a:pt x="6766183" y="3457323"/>
                  <a:pt x="6786033" y="3459376"/>
                </a:cubicBezTo>
                <a:cubicBezTo>
                  <a:pt x="6807134" y="3461559"/>
                  <a:pt x="6828366" y="3462198"/>
                  <a:pt x="6849533" y="3463609"/>
                </a:cubicBezTo>
                <a:lnTo>
                  <a:pt x="6925733" y="3476309"/>
                </a:lnTo>
                <a:cubicBezTo>
                  <a:pt x="6938373" y="3478182"/>
                  <a:pt x="6951249" y="3478321"/>
                  <a:pt x="6963833" y="3480542"/>
                </a:cubicBezTo>
                <a:cubicBezTo>
                  <a:pt x="6975292" y="3482564"/>
                  <a:pt x="6986210" y="3487170"/>
                  <a:pt x="6997700" y="3489009"/>
                </a:cubicBezTo>
                <a:cubicBezTo>
                  <a:pt x="7021551" y="3492825"/>
                  <a:pt x="7045677" y="3494654"/>
                  <a:pt x="7069666" y="3497476"/>
                </a:cubicBezTo>
                <a:cubicBezTo>
                  <a:pt x="7123561" y="3520574"/>
                  <a:pt x="7074023" y="3502580"/>
                  <a:pt x="7133166" y="3514409"/>
                </a:cubicBezTo>
                <a:cubicBezTo>
                  <a:pt x="7143240" y="3516424"/>
                  <a:pt x="7152790" y="3520566"/>
                  <a:pt x="7162800" y="3522876"/>
                </a:cubicBezTo>
                <a:cubicBezTo>
                  <a:pt x="7183773" y="3527716"/>
                  <a:pt x="7189444" y="3525909"/>
                  <a:pt x="7209366" y="3531342"/>
                </a:cubicBezTo>
                <a:cubicBezTo>
                  <a:pt x="7217976" y="3533690"/>
                  <a:pt x="7225931" y="3538547"/>
                  <a:pt x="7234766" y="3539809"/>
                </a:cubicBezTo>
                <a:cubicBezTo>
                  <a:pt x="7255766" y="3542809"/>
                  <a:pt x="7277099" y="3542631"/>
                  <a:pt x="7298266" y="3544042"/>
                </a:cubicBezTo>
                <a:cubicBezTo>
                  <a:pt x="7396982" y="3566822"/>
                  <a:pt x="7314921" y="3549861"/>
                  <a:pt x="7387166" y="3560976"/>
                </a:cubicBezTo>
                <a:cubicBezTo>
                  <a:pt x="7406411" y="3563937"/>
                  <a:pt x="7413569" y="3567552"/>
                  <a:pt x="7433733" y="3569442"/>
                </a:cubicBezTo>
                <a:cubicBezTo>
                  <a:pt x="7620521" y="3586953"/>
                  <a:pt x="7487074" y="3570819"/>
                  <a:pt x="7577666" y="3582142"/>
                </a:cubicBezTo>
                <a:cubicBezTo>
                  <a:pt x="7581899" y="3583553"/>
                  <a:pt x="7585958" y="3585680"/>
                  <a:pt x="7590366" y="3586376"/>
                </a:cubicBezTo>
                <a:cubicBezTo>
                  <a:pt x="7669478" y="3598867"/>
                  <a:pt x="7665053" y="3594842"/>
                  <a:pt x="7755466" y="3594842"/>
                </a:cubicBezTo>
              </a:path>
            </a:pathLst>
          </a:cu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pic>
        <p:nvPicPr>
          <p:cNvPr id="9" name="Picture 2" descr="643 Stick Figure Videos and HD Footage - Getty Images">
            <a:extLst>
              <a:ext uri="{FF2B5EF4-FFF2-40B4-BE49-F238E27FC236}">
                <a16:creationId xmlns:a16="http://schemas.microsoft.com/office/drawing/2014/main" id="{81F4F781-74B9-4FF5-A04F-C88C6B121EA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777" r="57986"/>
          <a:stretch/>
        </p:blipFill>
        <p:spPr bwMode="auto">
          <a:xfrm>
            <a:off x="3620098" y="6168742"/>
            <a:ext cx="199803" cy="37987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Brace 12">
            <a:extLst>
              <a:ext uri="{FF2B5EF4-FFF2-40B4-BE49-F238E27FC236}">
                <a16:creationId xmlns:a16="http://schemas.microsoft.com/office/drawing/2014/main" id="{C9EE003F-2AD4-4002-8AB8-A5A48B54B5C0}"/>
              </a:ext>
            </a:extLst>
          </p:cNvPr>
          <p:cNvSpPr/>
          <p:nvPr/>
        </p:nvSpPr>
        <p:spPr bwMode="auto">
          <a:xfrm rot="16200000">
            <a:off x="3607633" y="6513915"/>
            <a:ext cx="72671" cy="142068"/>
          </a:xfrm>
          <a:prstGeom prst="righ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
        <p:nvSpPr>
          <p:cNvPr id="14" name="Right Brace 13">
            <a:extLst>
              <a:ext uri="{FF2B5EF4-FFF2-40B4-BE49-F238E27FC236}">
                <a16:creationId xmlns:a16="http://schemas.microsoft.com/office/drawing/2014/main" id="{1804B5FE-4F42-4171-97D9-350178955974}"/>
              </a:ext>
            </a:extLst>
          </p:cNvPr>
          <p:cNvSpPr/>
          <p:nvPr/>
        </p:nvSpPr>
        <p:spPr bwMode="auto">
          <a:xfrm rot="16200000">
            <a:off x="3749701" y="6513914"/>
            <a:ext cx="72671" cy="142068"/>
          </a:xfrm>
          <a:prstGeom prst="rightBrace">
            <a:avLst/>
          </a:prstGeom>
          <a:noFill/>
          <a:ln w="1905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Tree>
    <p:extLst>
      <p:ext uri="{BB962C8B-B14F-4D97-AF65-F5344CB8AC3E}">
        <p14:creationId xmlns:p14="http://schemas.microsoft.com/office/powerpoint/2010/main" val="200596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A697A4D-7DE6-46F0-A4A3-DFD73230B220}"/>
              </a:ext>
            </a:extLst>
          </p:cNvPr>
          <p:cNvSpPr>
            <a:spLocks noGrp="1" noChangeArrowheads="1"/>
          </p:cNvSpPr>
          <p:nvPr>
            <p:ph type="title"/>
          </p:nvPr>
        </p:nvSpPr>
        <p:spPr>
          <a:xfrm>
            <a:off x="609600" y="0"/>
            <a:ext cx="7772400" cy="778933"/>
          </a:xfrm>
        </p:spPr>
        <p:txBody>
          <a:bodyPr/>
          <a:lstStyle/>
          <a:p>
            <a:pPr>
              <a:defRPr/>
            </a:pPr>
            <a:r>
              <a:rPr lang="en-US" dirty="0">
                <a:effectLst>
                  <a:outerShdw blurRad="38100" dist="38100" dir="2700000" algn="tl">
                    <a:srgbClr val="000000">
                      <a:alpha val="43137"/>
                    </a:srgbClr>
                  </a:outerShdw>
                </a:effectLst>
              </a:rPr>
              <a:t>Random Search</a:t>
            </a:r>
          </a:p>
        </p:txBody>
      </p:sp>
      <p:sp>
        <p:nvSpPr>
          <p:cNvPr id="24579" name="Text Box 3">
            <a:extLst>
              <a:ext uri="{FF2B5EF4-FFF2-40B4-BE49-F238E27FC236}">
                <a16:creationId xmlns:a16="http://schemas.microsoft.com/office/drawing/2014/main" id="{238D22BF-F84F-44D5-B2DE-B452AF592560}"/>
              </a:ext>
            </a:extLst>
          </p:cNvPr>
          <p:cNvSpPr txBox="1">
            <a:spLocks noChangeArrowheads="1"/>
          </p:cNvSpPr>
          <p:nvPr/>
        </p:nvSpPr>
        <p:spPr bwMode="auto">
          <a:xfrm>
            <a:off x="190500" y="926570"/>
            <a:ext cx="861060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400" b="1" dirty="0"/>
              <a:t>function</a:t>
            </a:r>
            <a:r>
              <a:rPr lang="en-US" altLang="en-US" sz="2400" dirty="0"/>
              <a:t> Random Search (</a:t>
            </a:r>
            <a:r>
              <a:rPr lang="en-US" altLang="en-US" sz="2400" i="1" dirty="0"/>
              <a:t>problem</a:t>
            </a:r>
            <a:r>
              <a:rPr lang="en-US" altLang="en-US" sz="2400" dirty="0"/>
              <a:t>) </a:t>
            </a:r>
            <a:r>
              <a:rPr lang="en-US" altLang="en-US" sz="2400" b="1" dirty="0"/>
              <a:t>returns</a:t>
            </a:r>
            <a:r>
              <a:rPr lang="en-US" altLang="en-US" sz="2400" dirty="0"/>
              <a:t> a solution state </a:t>
            </a:r>
          </a:p>
          <a:p>
            <a:pPr>
              <a:spcBef>
                <a:spcPts val="500"/>
              </a:spcBef>
              <a:spcAft>
                <a:spcPts val="500"/>
              </a:spcAft>
              <a:buFontTx/>
              <a:buNone/>
            </a:pPr>
            <a:r>
              <a:rPr lang="en-US" altLang="en-US" sz="2400" b="1" dirty="0"/>
              <a:t>inputs</a:t>
            </a:r>
            <a:r>
              <a:rPr lang="en-US" altLang="en-US" sz="2400" dirty="0"/>
              <a:t> : </a:t>
            </a:r>
            <a:r>
              <a:rPr lang="en-US" altLang="en-US" sz="2400" i="1" dirty="0"/>
              <a:t>problem</a:t>
            </a:r>
            <a:r>
              <a:rPr lang="en-US" altLang="en-US" sz="2400" dirty="0"/>
              <a:t> 	    	// a problem. </a:t>
            </a:r>
          </a:p>
          <a:p>
            <a:pPr>
              <a:spcBef>
                <a:spcPts val="500"/>
              </a:spcBef>
              <a:spcAft>
                <a:spcPts val="500"/>
              </a:spcAft>
              <a:buFontTx/>
              <a:buNone/>
            </a:pPr>
            <a:r>
              <a:rPr lang="en-US" altLang="en-US" sz="2400" b="1" dirty="0"/>
              <a:t>local</a:t>
            </a:r>
            <a:r>
              <a:rPr lang="en-US" altLang="en-US" sz="2400" dirty="0"/>
              <a:t> </a:t>
            </a:r>
            <a:r>
              <a:rPr lang="en-US" altLang="en-US" sz="2400" b="1" dirty="0"/>
              <a:t>variables</a:t>
            </a:r>
            <a:r>
              <a:rPr lang="en-US" altLang="en-US" sz="2400" dirty="0"/>
              <a:t> : </a:t>
            </a:r>
            <a:r>
              <a:rPr lang="en-US" altLang="en-US" sz="2400" i="1" dirty="0"/>
              <a:t>current</a:t>
            </a:r>
            <a:r>
              <a:rPr lang="en-US" altLang="en-US" sz="2400" dirty="0"/>
              <a:t> 	// a node. </a:t>
            </a:r>
          </a:p>
          <a:p>
            <a:pPr>
              <a:spcBef>
                <a:spcPts val="500"/>
              </a:spcBef>
              <a:spcAft>
                <a:spcPts val="500"/>
              </a:spcAft>
              <a:buFontTx/>
              <a:buNone/>
            </a:pPr>
            <a:r>
              <a:rPr lang="en-US" altLang="en-US" sz="2400" dirty="0"/>
              <a:t>		    </a:t>
            </a:r>
            <a:r>
              <a:rPr lang="en-US" altLang="en-US" sz="2400" i="1" dirty="0"/>
              <a:t>next</a:t>
            </a:r>
            <a:r>
              <a:rPr lang="en-US" altLang="en-US" sz="2400" dirty="0"/>
              <a:t> 	    	// a node. </a:t>
            </a:r>
          </a:p>
          <a:p>
            <a:pPr>
              <a:spcBef>
                <a:spcPts val="500"/>
              </a:spcBef>
              <a:spcAft>
                <a:spcPts val="500"/>
              </a:spcAft>
              <a:buFontTx/>
              <a:buNone/>
            </a:pPr>
            <a:r>
              <a:rPr lang="en-US" altLang="en-US" sz="2400" i="1" dirty="0"/>
              <a:t>current</a:t>
            </a:r>
            <a:r>
              <a:rPr lang="en-US" altLang="en-US" sz="2400" dirty="0"/>
              <a:t> </a:t>
            </a:r>
            <a:r>
              <a:rPr lang="en-US" altLang="en-US" sz="2400" dirty="0">
                <a:sym typeface="Symbol" panose="05050102010706020507" pitchFamily="18" charset="2"/>
              </a:rPr>
              <a:t></a:t>
            </a:r>
            <a:r>
              <a:rPr lang="en-US" altLang="en-US" sz="2400" dirty="0"/>
              <a:t> Make-Node ( Initial-State [ </a:t>
            </a:r>
            <a:r>
              <a:rPr lang="en-US" altLang="en-US" sz="2400" i="1" dirty="0"/>
              <a:t>problem</a:t>
            </a:r>
            <a:r>
              <a:rPr lang="en-US" altLang="en-US" sz="2400" dirty="0"/>
              <a:t> ]) // make random</a:t>
            </a:r>
          </a:p>
          <a:p>
            <a:pPr>
              <a:spcBef>
                <a:spcPts val="500"/>
              </a:spcBef>
              <a:spcAft>
                <a:spcPts val="500"/>
              </a:spcAft>
              <a:buFontTx/>
              <a:buNone/>
            </a:pPr>
            <a:r>
              <a:rPr lang="en-US" altLang="en-US" sz="2400" dirty="0">
                <a:solidFill>
                  <a:srgbClr val="FF0000"/>
                </a:solidFill>
              </a:rPr>
              <a:t>BSF 	</a:t>
            </a:r>
            <a:r>
              <a:rPr lang="en-US" altLang="en-US" sz="2400" dirty="0">
                <a:solidFill>
                  <a:srgbClr val="FF0000"/>
                </a:solidFill>
                <a:sym typeface="Symbol" panose="05050102010706020507" pitchFamily="18" charset="2"/>
              </a:rPr>
              <a:t>  - infinity</a:t>
            </a:r>
            <a:r>
              <a:rPr lang="en-US" altLang="en-US" sz="2400" dirty="0"/>
              <a:t>			                    // initial state.</a:t>
            </a:r>
            <a:endParaRPr lang="en-US" altLang="en-US" sz="2400" b="1" dirty="0"/>
          </a:p>
          <a:p>
            <a:pPr>
              <a:spcBef>
                <a:spcPts val="500"/>
              </a:spcBef>
              <a:spcAft>
                <a:spcPts val="500"/>
              </a:spcAft>
              <a:buFontTx/>
              <a:buNone/>
            </a:pPr>
            <a:r>
              <a:rPr lang="en-US" altLang="en-US" sz="2400" b="1" dirty="0"/>
              <a:t>loop do</a:t>
            </a:r>
            <a:r>
              <a:rPr lang="en-US" altLang="en-US" sz="2400" dirty="0"/>
              <a:t> 		             </a:t>
            </a:r>
            <a:r>
              <a:rPr lang="en-US" altLang="en-US" sz="2400" dirty="0">
                <a:solidFill>
                  <a:srgbClr val="0000FF"/>
                </a:solidFill>
              </a:rPr>
              <a:t>// runs forever!	</a:t>
            </a:r>
            <a:r>
              <a:rPr lang="en-US" altLang="en-US" sz="2400" dirty="0"/>
              <a:t>		</a:t>
            </a:r>
          </a:p>
          <a:p>
            <a:pPr lvl="1">
              <a:spcBef>
                <a:spcPts val="500"/>
              </a:spcBef>
              <a:spcAft>
                <a:spcPts val="500"/>
              </a:spcAft>
              <a:buFontTx/>
              <a:buNone/>
            </a:pPr>
            <a:r>
              <a:rPr lang="en-US" altLang="en-US" sz="2400" i="1" dirty="0"/>
              <a:t>next</a:t>
            </a:r>
            <a:r>
              <a:rPr lang="en-US" altLang="en-US" sz="2400" dirty="0"/>
              <a:t> </a:t>
            </a:r>
            <a:r>
              <a:rPr lang="en-US" altLang="en-US" sz="2400" dirty="0">
                <a:sym typeface="Symbol" panose="05050102010706020507" pitchFamily="18" charset="2"/>
              </a:rPr>
              <a:t></a:t>
            </a:r>
            <a:r>
              <a:rPr lang="en-US" altLang="en-US" sz="2400" dirty="0"/>
              <a:t> </a:t>
            </a:r>
            <a:r>
              <a:rPr lang="en-US" altLang="en-US" sz="2400" dirty="0">
                <a:solidFill>
                  <a:srgbClr val="FF0000"/>
                </a:solidFill>
              </a:rPr>
              <a:t>any random </a:t>
            </a:r>
            <a:r>
              <a:rPr lang="en-US" altLang="en-US" sz="2400" dirty="0"/>
              <a:t>successor of </a:t>
            </a:r>
            <a:r>
              <a:rPr lang="en-US" altLang="en-US" sz="2400" i="1" dirty="0"/>
              <a:t>current</a:t>
            </a:r>
            <a:r>
              <a:rPr lang="en-US" altLang="en-US" sz="2400" dirty="0"/>
              <a:t> </a:t>
            </a:r>
          </a:p>
          <a:p>
            <a:pPr lvl="1">
              <a:spcBef>
                <a:spcPts val="500"/>
              </a:spcBef>
              <a:spcAft>
                <a:spcPts val="500"/>
              </a:spcAft>
              <a:buFontTx/>
              <a:buNone/>
            </a:pPr>
            <a:r>
              <a:rPr lang="en-US" altLang="en-US" sz="2400" b="1" dirty="0"/>
              <a:t>if</a:t>
            </a:r>
            <a:r>
              <a:rPr lang="en-US" altLang="en-US" sz="2400" dirty="0"/>
              <a:t> BSF &lt; Value [next] </a:t>
            </a:r>
            <a:r>
              <a:rPr lang="en-US" altLang="en-US" sz="2400" b="1" dirty="0"/>
              <a:t>then </a:t>
            </a:r>
            <a:r>
              <a:rPr lang="en-US" altLang="en-US" sz="2400" dirty="0">
                <a:solidFill>
                  <a:srgbClr val="FF0000"/>
                </a:solidFill>
              </a:rPr>
              <a:t>record (</a:t>
            </a:r>
            <a:r>
              <a:rPr lang="en-US" altLang="en-US" sz="2400" dirty="0" err="1">
                <a:solidFill>
                  <a:srgbClr val="FF0000"/>
                </a:solidFill>
              </a:rPr>
              <a:t>next’s</a:t>
            </a:r>
            <a:r>
              <a:rPr lang="en-US" altLang="en-US" sz="2400" dirty="0">
                <a:solidFill>
                  <a:srgbClr val="FF0000"/>
                </a:solidFill>
              </a:rPr>
              <a:t> state), update BSF</a:t>
            </a:r>
            <a:r>
              <a:rPr lang="en-US" altLang="en-US" sz="2400" dirty="0"/>
              <a:t>.</a:t>
            </a:r>
          </a:p>
          <a:p>
            <a:pPr lvl="1">
              <a:spcBef>
                <a:spcPts val="500"/>
              </a:spcBef>
              <a:spcAft>
                <a:spcPts val="500"/>
              </a:spcAft>
              <a:buFontTx/>
              <a:buNone/>
            </a:pPr>
            <a:r>
              <a:rPr lang="en-US" altLang="en-US" sz="2400" i="1" dirty="0"/>
              <a:t>current</a:t>
            </a:r>
            <a:r>
              <a:rPr lang="en-US" altLang="en-US" sz="2400" dirty="0"/>
              <a:t> </a:t>
            </a:r>
            <a:r>
              <a:rPr lang="en-US" altLang="en-US" sz="2400" dirty="0">
                <a:sym typeface="Symbol" panose="05050102010706020507" pitchFamily="18" charset="2"/>
              </a:rPr>
              <a:t></a:t>
            </a:r>
            <a:r>
              <a:rPr lang="en-US" altLang="en-US" sz="2400" dirty="0"/>
              <a:t> </a:t>
            </a:r>
            <a:r>
              <a:rPr lang="en-US" altLang="en-US" sz="2400" i="1" dirty="0"/>
              <a:t>next</a:t>
            </a:r>
            <a:r>
              <a:rPr lang="en-US" altLang="en-US" sz="2400" dirty="0"/>
              <a:t> </a:t>
            </a:r>
          </a:p>
          <a:p>
            <a:pPr>
              <a:spcBef>
                <a:spcPts val="500"/>
              </a:spcBef>
              <a:spcAft>
                <a:spcPts val="500"/>
              </a:spcAft>
              <a:buFontTx/>
              <a:buNone/>
            </a:pPr>
            <a:r>
              <a:rPr lang="en-US" altLang="en-US" sz="2400" b="1" dirty="0"/>
              <a:t>end</a:t>
            </a:r>
            <a:endParaRPr lang="en-US" altLang="en-US" sz="2400" dirty="0"/>
          </a:p>
          <a:p>
            <a:pPr>
              <a:spcBef>
                <a:spcPts val="500"/>
              </a:spcBef>
              <a:spcAft>
                <a:spcPts val="500"/>
              </a:spcAft>
              <a:buFontTx/>
              <a:buNone/>
            </a:pPr>
            <a:endParaRPr lang="en-US" altLang="en-US" sz="2400" dirty="0"/>
          </a:p>
        </p:txBody>
      </p:sp>
      <p:sp>
        <p:nvSpPr>
          <p:cNvPr id="4" name="Freeform: Shape 3">
            <a:extLst>
              <a:ext uri="{FF2B5EF4-FFF2-40B4-BE49-F238E27FC236}">
                <a16:creationId xmlns:a16="http://schemas.microsoft.com/office/drawing/2014/main" id="{D0EB5239-8CA5-4711-A664-001C6B872985}"/>
              </a:ext>
            </a:extLst>
          </p:cNvPr>
          <p:cNvSpPr/>
          <p:nvPr/>
        </p:nvSpPr>
        <p:spPr bwMode="auto">
          <a:xfrm>
            <a:off x="3572935" y="5400219"/>
            <a:ext cx="3352800" cy="1402748"/>
          </a:xfrm>
          <a:custGeom>
            <a:avLst/>
            <a:gdLst>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1811866 w 7755466"/>
              <a:gd name="connsiteY92" fmla="*/ 2202076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214033 w 7755466"/>
              <a:gd name="connsiteY93" fmla="*/ 2168209 h 3595460"/>
              <a:gd name="connsiteX94" fmla="*/ 2235200 w 7755466"/>
              <a:gd name="connsiteY94" fmla="*/ 2147042 h 3595460"/>
              <a:gd name="connsiteX95" fmla="*/ 2239433 w 7755466"/>
              <a:gd name="connsiteY95" fmla="*/ 2125876 h 3595460"/>
              <a:gd name="connsiteX96" fmla="*/ 2247900 w 7755466"/>
              <a:gd name="connsiteY96" fmla="*/ 2113176 h 3595460"/>
              <a:gd name="connsiteX97" fmla="*/ 2252133 w 7755466"/>
              <a:gd name="connsiteY97" fmla="*/ 2087776 h 3595460"/>
              <a:gd name="connsiteX98" fmla="*/ 2256366 w 7755466"/>
              <a:gd name="connsiteY98" fmla="*/ 2075076 h 3595460"/>
              <a:gd name="connsiteX99" fmla="*/ 2260600 w 7755466"/>
              <a:gd name="connsiteY99" fmla="*/ 2053909 h 3595460"/>
              <a:gd name="connsiteX100" fmla="*/ 2273300 w 7755466"/>
              <a:gd name="connsiteY100" fmla="*/ 2032742 h 3595460"/>
              <a:gd name="connsiteX101" fmla="*/ 2286000 w 7755466"/>
              <a:gd name="connsiteY101" fmla="*/ 2007342 h 3595460"/>
              <a:gd name="connsiteX102" fmla="*/ 2302933 w 7755466"/>
              <a:gd name="connsiteY102" fmla="*/ 1956542 h 3595460"/>
              <a:gd name="connsiteX103" fmla="*/ 2332566 w 7755466"/>
              <a:gd name="connsiteY103" fmla="*/ 1909976 h 3595460"/>
              <a:gd name="connsiteX104" fmla="*/ 2341033 w 7755466"/>
              <a:gd name="connsiteY104" fmla="*/ 1880342 h 3595460"/>
              <a:gd name="connsiteX105" fmla="*/ 2370666 w 7755466"/>
              <a:gd name="connsiteY105" fmla="*/ 1829542 h 3595460"/>
              <a:gd name="connsiteX106" fmla="*/ 2387600 w 7755466"/>
              <a:gd name="connsiteY106" fmla="*/ 1774509 h 3595460"/>
              <a:gd name="connsiteX107" fmla="*/ 2404533 w 7755466"/>
              <a:gd name="connsiteY107" fmla="*/ 1757576 h 3595460"/>
              <a:gd name="connsiteX108" fmla="*/ 2413000 w 7755466"/>
              <a:gd name="connsiteY108" fmla="*/ 1719476 h 3595460"/>
              <a:gd name="connsiteX109" fmla="*/ 2425700 w 7755466"/>
              <a:gd name="connsiteY109" fmla="*/ 1706776 h 3595460"/>
              <a:gd name="connsiteX110" fmla="*/ 2434166 w 7755466"/>
              <a:gd name="connsiteY110" fmla="*/ 1681376 h 3595460"/>
              <a:gd name="connsiteX111" fmla="*/ 2455333 w 7755466"/>
              <a:gd name="connsiteY111" fmla="*/ 1639042 h 3595460"/>
              <a:gd name="connsiteX112" fmla="*/ 2484966 w 7755466"/>
              <a:gd name="connsiteY112" fmla="*/ 1605176 h 3595460"/>
              <a:gd name="connsiteX113" fmla="*/ 2493433 w 7755466"/>
              <a:gd name="connsiteY113" fmla="*/ 1571309 h 3595460"/>
              <a:gd name="connsiteX114" fmla="*/ 2497666 w 7755466"/>
              <a:gd name="connsiteY114" fmla="*/ 1554376 h 3595460"/>
              <a:gd name="connsiteX115" fmla="*/ 2518833 w 7755466"/>
              <a:gd name="connsiteY115" fmla="*/ 1524742 h 3595460"/>
              <a:gd name="connsiteX116" fmla="*/ 2561166 w 7755466"/>
              <a:gd name="connsiteY116" fmla="*/ 1461242 h 3595460"/>
              <a:gd name="connsiteX117" fmla="*/ 2586566 w 7755466"/>
              <a:gd name="connsiteY117" fmla="*/ 1410442 h 3595460"/>
              <a:gd name="connsiteX118" fmla="*/ 2595033 w 7755466"/>
              <a:gd name="connsiteY118" fmla="*/ 1389276 h 3595460"/>
              <a:gd name="connsiteX119" fmla="*/ 2599266 w 7755466"/>
              <a:gd name="connsiteY119" fmla="*/ 1372342 h 3595460"/>
              <a:gd name="connsiteX120" fmla="*/ 2624666 w 7755466"/>
              <a:gd name="connsiteY120" fmla="*/ 1334242 h 3595460"/>
              <a:gd name="connsiteX121" fmla="*/ 2645833 w 7755466"/>
              <a:gd name="connsiteY121" fmla="*/ 1291909 h 3595460"/>
              <a:gd name="connsiteX122" fmla="*/ 2650066 w 7755466"/>
              <a:gd name="connsiteY122" fmla="*/ 1279209 h 3595460"/>
              <a:gd name="connsiteX123" fmla="*/ 2654300 w 7755466"/>
              <a:gd name="connsiteY123" fmla="*/ 1258042 h 3595460"/>
              <a:gd name="connsiteX124" fmla="*/ 2662766 w 7755466"/>
              <a:gd name="connsiteY124" fmla="*/ 1245342 h 3595460"/>
              <a:gd name="connsiteX125" fmla="*/ 2696633 w 7755466"/>
              <a:gd name="connsiteY125" fmla="*/ 1194542 h 3595460"/>
              <a:gd name="connsiteX126" fmla="*/ 2705100 w 7755466"/>
              <a:gd name="connsiteY126" fmla="*/ 1173376 h 3595460"/>
              <a:gd name="connsiteX127" fmla="*/ 2709333 w 7755466"/>
              <a:gd name="connsiteY127" fmla="*/ 1160676 h 3595460"/>
              <a:gd name="connsiteX128" fmla="*/ 2722033 w 7755466"/>
              <a:gd name="connsiteY128" fmla="*/ 1139509 h 3595460"/>
              <a:gd name="connsiteX129" fmla="*/ 2726266 w 7755466"/>
              <a:gd name="connsiteY129" fmla="*/ 1126809 h 3595460"/>
              <a:gd name="connsiteX130" fmla="*/ 2751666 w 7755466"/>
              <a:gd name="connsiteY130" fmla="*/ 1084476 h 3595460"/>
              <a:gd name="connsiteX131" fmla="*/ 2772833 w 7755466"/>
              <a:gd name="connsiteY131" fmla="*/ 1050609 h 3595460"/>
              <a:gd name="connsiteX132" fmla="*/ 2789766 w 7755466"/>
              <a:gd name="connsiteY132" fmla="*/ 1025209 h 3595460"/>
              <a:gd name="connsiteX133" fmla="*/ 2810933 w 7755466"/>
              <a:gd name="connsiteY133" fmla="*/ 995576 h 3595460"/>
              <a:gd name="connsiteX134" fmla="*/ 2827866 w 7755466"/>
              <a:gd name="connsiteY134" fmla="*/ 953242 h 3595460"/>
              <a:gd name="connsiteX135" fmla="*/ 2836333 w 7755466"/>
              <a:gd name="connsiteY135" fmla="*/ 932076 h 3595460"/>
              <a:gd name="connsiteX136" fmla="*/ 2853266 w 7755466"/>
              <a:gd name="connsiteY136" fmla="*/ 923609 h 3595460"/>
              <a:gd name="connsiteX137" fmla="*/ 2878666 w 7755466"/>
              <a:gd name="connsiteY137" fmla="*/ 885509 h 3595460"/>
              <a:gd name="connsiteX138" fmla="*/ 2887133 w 7755466"/>
              <a:gd name="connsiteY138" fmla="*/ 872809 h 3595460"/>
              <a:gd name="connsiteX139" fmla="*/ 2908300 w 7755466"/>
              <a:gd name="connsiteY139" fmla="*/ 830476 h 3595460"/>
              <a:gd name="connsiteX140" fmla="*/ 2912533 w 7755466"/>
              <a:gd name="connsiteY140" fmla="*/ 817776 h 3595460"/>
              <a:gd name="connsiteX141" fmla="*/ 2942166 w 7755466"/>
              <a:gd name="connsiteY141" fmla="*/ 788142 h 3595460"/>
              <a:gd name="connsiteX142" fmla="*/ 2946400 w 7755466"/>
              <a:gd name="connsiteY142" fmla="*/ 766976 h 3595460"/>
              <a:gd name="connsiteX143" fmla="*/ 2988733 w 7755466"/>
              <a:gd name="connsiteY143" fmla="*/ 699242 h 3595460"/>
              <a:gd name="connsiteX144" fmla="*/ 3014133 w 7755466"/>
              <a:gd name="connsiteY144" fmla="*/ 665376 h 3595460"/>
              <a:gd name="connsiteX145" fmla="*/ 3026833 w 7755466"/>
              <a:gd name="connsiteY145" fmla="*/ 644209 h 3595460"/>
              <a:gd name="connsiteX146" fmla="*/ 3048000 w 7755466"/>
              <a:gd name="connsiteY146" fmla="*/ 627276 h 3595460"/>
              <a:gd name="connsiteX147" fmla="*/ 3069166 w 7755466"/>
              <a:gd name="connsiteY147" fmla="*/ 593409 h 3595460"/>
              <a:gd name="connsiteX148" fmla="*/ 3073400 w 7755466"/>
              <a:gd name="connsiteY148" fmla="*/ 580709 h 3595460"/>
              <a:gd name="connsiteX149" fmla="*/ 3098800 w 7755466"/>
              <a:gd name="connsiteY149" fmla="*/ 555309 h 3595460"/>
              <a:gd name="connsiteX150" fmla="*/ 3111500 w 7755466"/>
              <a:gd name="connsiteY150" fmla="*/ 525676 h 3595460"/>
              <a:gd name="connsiteX151" fmla="*/ 3132666 w 7755466"/>
              <a:gd name="connsiteY151" fmla="*/ 487576 h 3595460"/>
              <a:gd name="connsiteX152" fmla="*/ 3153833 w 7755466"/>
              <a:gd name="connsiteY152" fmla="*/ 470642 h 3595460"/>
              <a:gd name="connsiteX153" fmla="*/ 3179233 w 7755466"/>
              <a:gd name="connsiteY153" fmla="*/ 436776 h 3595460"/>
              <a:gd name="connsiteX154" fmla="*/ 3204633 w 7755466"/>
              <a:gd name="connsiteY154" fmla="*/ 411376 h 3595460"/>
              <a:gd name="connsiteX155" fmla="*/ 3221566 w 7755466"/>
              <a:gd name="connsiteY155" fmla="*/ 390209 h 3595460"/>
              <a:gd name="connsiteX156" fmla="*/ 3230033 w 7755466"/>
              <a:gd name="connsiteY156" fmla="*/ 377509 h 3595460"/>
              <a:gd name="connsiteX157" fmla="*/ 3268133 w 7755466"/>
              <a:gd name="connsiteY157" fmla="*/ 339409 h 3595460"/>
              <a:gd name="connsiteX158" fmla="*/ 3285066 w 7755466"/>
              <a:gd name="connsiteY158" fmla="*/ 309776 h 3595460"/>
              <a:gd name="connsiteX159" fmla="*/ 3314700 w 7755466"/>
              <a:gd name="connsiteY159" fmla="*/ 258976 h 3595460"/>
              <a:gd name="connsiteX160" fmla="*/ 3344333 w 7755466"/>
              <a:gd name="connsiteY160" fmla="*/ 229342 h 3595460"/>
              <a:gd name="connsiteX161" fmla="*/ 3357033 w 7755466"/>
              <a:gd name="connsiteY161" fmla="*/ 195476 h 3595460"/>
              <a:gd name="connsiteX162" fmla="*/ 3369733 w 7755466"/>
              <a:gd name="connsiteY162" fmla="*/ 174309 h 3595460"/>
              <a:gd name="connsiteX163" fmla="*/ 3399366 w 7755466"/>
              <a:gd name="connsiteY163" fmla="*/ 153142 h 3595460"/>
              <a:gd name="connsiteX164" fmla="*/ 3412066 w 7755466"/>
              <a:gd name="connsiteY164" fmla="*/ 136209 h 3595460"/>
              <a:gd name="connsiteX165" fmla="*/ 3429000 w 7755466"/>
              <a:gd name="connsiteY165" fmla="*/ 119276 h 3595460"/>
              <a:gd name="connsiteX166" fmla="*/ 3458633 w 7755466"/>
              <a:gd name="connsiteY166" fmla="*/ 89642 h 3595460"/>
              <a:gd name="connsiteX167" fmla="*/ 3479800 w 7755466"/>
              <a:gd name="connsiteY167" fmla="*/ 85409 h 3595460"/>
              <a:gd name="connsiteX168" fmla="*/ 3513666 w 7755466"/>
              <a:gd name="connsiteY168" fmla="*/ 55776 h 3595460"/>
              <a:gd name="connsiteX169" fmla="*/ 3534833 w 7755466"/>
              <a:gd name="connsiteY169" fmla="*/ 47309 h 3595460"/>
              <a:gd name="connsiteX170" fmla="*/ 3572933 w 7755466"/>
              <a:gd name="connsiteY170" fmla="*/ 34609 h 3595460"/>
              <a:gd name="connsiteX171" fmla="*/ 3585633 w 7755466"/>
              <a:gd name="connsiteY171" fmla="*/ 17676 h 3595460"/>
              <a:gd name="connsiteX172" fmla="*/ 3627966 w 7755466"/>
              <a:gd name="connsiteY172" fmla="*/ 13442 h 3595460"/>
              <a:gd name="connsiteX173" fmla="*/ 3649133 w 7755466"/>
              <a:gd name="connsiteY173" fmla="*/ 9209 h 3595460"/>
              <a:gd name="connsiteX174" fmla="*/ 3687233 w 7755466"/>
              <a:gd name="connsiteY174" fmla="*/ 4976 h 3595460"/>
              <a:gd name="connsiteX175" fmla="*/ 3725333 w 7755466"/>
              <a:gd name="connsiteY175" fmla="*/ 4976 h 3595460"/>
              <a:gd name="connsiteX176" fmla="*/ 3729566 w 7755466"/>
              <a:gd name="connsiteY176" fmla="*/ 30376 h 3595460"/>
              <a:gd name="connsiteX177" fmla="*/ 3738033 w 7755466"/>
              <a:gd name="connsiteY177" fmla="*/ 47309 h 3595460"/>
              <a:gd name="connsiteX178" fmla="*/ 3771900 w 7755466"/>
              <a:gd name="connsiteY178" fmla="*/ 81176 h 3595460"/>
              <a:gd name="connsiteX179" fmla="*/ 3780366 w 7755466"/>
              <a:gd name="connsiteY179" fmla="*/ 98109 h 3595460"/>
              <a:gd name="connsiteX180" fmla="*/ 3793066 w 7755466"/>
              <a:gd name="connsiteY180" fmla="*/ 110809 h 3595460"/>
              <a:gd name="connsiteX181" fmla="*/ 3831166 w 7755466"/>
              <a:gd name="connsiteY181" fmla="*/ 170076 h 3595460"/>
              <a:gd name="connsiteX182" fmla="*/ 3835400 w 7755466"/>
              <a:gd name="connsiteY182" fmla="*/ 182776 h 3595460"/>
              <a:gd name="connsiteX183" fmla="*/ 3839633 w 7755466"/>
              <a:gd name="connsiteY183" fmla="*/ 203942 h 3595460"/>
              <a:gd name="connsiteX184" fmla="*/ 3852333 w 7755466"/>
              <a:gd name="connsiteY184" fmla="*/ 237809 h 3595460"/>
              <a:gd name="connsiteX185" fmla="*/ 3865033 w 7755466"/>
              <a:gd name="connsiteY185" fmla="*/ 254742 h 3595460"/>
              <a:gd name="connsiteX186" fmla="*/ 3873500 w 7755466"/>
              <a:gd name="connsiteY186" fmla="*/ 284376 h 3595460"/>
              <a:gd name="connsiteX187" fmla="*/ 3886200 w 7755466"/>
              <a:gd name="connsiteY187" fmla="*/ 297076 h 3595460"/>
              <a:gd name="connsiteX188" fmla="*/ 3898900 w 7755466"/>
              <a:gd name="connsiteY188" fmla="*/ 318242 h 3595460"/>
              <a:gd name="connsiteX189" fmla="*/ 3911600 w 7755466"/>
              <a:gd name="connsiteY189" fmla="*/ 335176 h 3595460"/>
              <a:gd name="connsiteX190" fmla="*/ 3915833 w 7755466"/>
              <a:gd name="connsiteY190" fmla="*/ 360576 h 3595460"/>
              <a:gd name="connsiteX191" fmla="*/ 3945466 w 7755466"/>
              <a:gd name="connsiteY191" fmla="*/ 398676 h 3595460"/>
              <a:gd name="connsiteX192" fmla="*/ 3966633 w 7755466"/>
              <a:gd name="connsiteY192" fmla="*/ 449476 h 3595460"/>
              <a:gd name="connsiteX193" fmla="*/ 4000500 w 7755466"/>
              <a:gd name="connsiteY193" fmla="*/ 479109 h 3595460"/>
              <a:gd name="connsiteX194" fmla="*/ 4021666 w 7755466"/>
              <a:gd name="connsiteY194" fmla="*/ 504509 h 3595460"/>
              <a:gd name="connsiteX195" fmla="*/ 4038600 w 7755466"/>
              <a:gd name="connsiteY195" fmla="*/ 542609 h 3595460"/>
              <a:gd name="connsiteX196" fmla="*/ 4055533 w 7755466"/>
              <a:gd name="connsiteY196" fmla="*/ 551076 h 3595460"/>
              <a:gd name="connsiteX197" fmla="*/ 4072466 w 7755466"/>
              <a:gd name="connsiteY197" fmla="*/ 580709 h 3595460"/>
              <a:gd name="connsiteX198" fmla="*/ 4085166 w 7755466"/>
              <a:gd name="connsiteY198" fmla="*/ 606109 h 3595460"/>
              <a:gd name="connsiteX199" fmla="*/ 4106333 w 7755466"/>
              <a:gd name="connsiteY199" fmla="*/ 648442 h 3595460"/>
              <a:gd name="connsiteX200" fmla="*/ 4127500 w 7755466"/>
              <a:gd name="connsiteY200" fmla="*/ 669609 h 3595460"/>
              <a:gd name="connsiteX201" fmla="*/ 4135966 w 7755466"/>
              <a:gd name="connsiteY201" fmla="*/ 690776 h 3595460"/>
              <a:gd name="connsiteX202" fmla="*/ 4144433 w 7755466"/>
              <a:gd name="connsiteY202" fmla="*/ 716176 h 3595460"/>
              <a:gd name="connsiteX203" fmla="*/ 4169833 w 7755466"/>
              <a:gd name="connsiteY203" fmla="*/ 741576 h 3595460"/>
              <a:gd name="connsiteX204" fmla="*/ 4182533 w 7755466"/>
              <a:gd name="connsiteY204" fmla="*/ 775442 h 3595460"/>
              <a:gd name="connsiteX205" fmla="*/ 4195233 w 7755466"/>
              <a:gd name="connsiteY205" fmla="*/ 813542 h 3595460"/>
              <a:gd name="connsiteX206" fmla="*/ 4246033 w 7755466"/>
              <a:gd name="connsiteY206" fmla="*/ 889742 h 3595460"/>
              <a:gd name="connsiteX207" fmla="*/ 4271433 w 7755466"/>
              <a:gd name="connsiteY207" fmla="*/ 927842 h 3595460"/>
              <a:gd name="connsiteX208" fmla="*/ 4292600 w 7755466"/>
              <a:gd name="connsiteY208" fmla="*/ 978642 h 3595460"/>
              <a:gd name="connsiteX209" fmla="*/ 4339166 w 7755466"/>
              <a:gd name="connsiteY209" fmla="*/ 1071776 h 3595460"/>
              <a:gd name="connsiteX210" fmla="*/ 4351866 w 7755466"/>
              <a:gd name="connsiteY210" fmla="*/ 1114109 h 3595460"/>
              <a:gd name="connsiteX211" fmla="*/ 4419600 w 7755466"/>
              <a:gd name="connsiteY211" fmla="*/ 1224176 h 3595460"/>
              <a:gd name="connsiteX212" fmla="*/ 4440766 w 7755466"/>
              <a:gd name="connsiteY212" fmla="*/ 1296142 h 3595460"/>
              <a:gd name="connsiteX213" fmla="*/ 4508500 w 7755466"/>
              <a:gd name="connsiteY213" fmla="*/ 1410442 h 3595460"/>
              <a:gd name="connsiteX214" fmla="*/ 4572000 w 7755466"/>
              <a:gd name="connsiteY214" fmla="*/ 1537442 h 3595460"/>
              <a:gd name="connsiteX215" fmla="*/ 4639733 w 7755466"/>
              <a:gd name="connsiteY215" fmla="*/ 1668676 h 3595460"/>
              <a:gd name="connsiteX216" fmla="*/ 4673600 w 7755466"/>
              <a:gd name="connsiteY216" fmla="*/ 1740642 h 3595460"/>
              <a:gd name="connsiteX217" fmla="*/ 4745566 w 7755466"/>
              <a:gd name="connsiteY217" fmla="*/ 1854942 h 3595460"/>
              <a:gd name="connsiteX218" fmla="*/ 4770966 w 7755466"/>
              <a:gd name="connsiteY218" fmla="*/ 1926909 h 3595460"/>
              <a:gd name="connsiteX219" fmla="*/ 4842933 w 7755466"/>
              <a:gd name="connsiteY219" fmla="*/ 2041209 h 3595460"/>
              <a:gd name="connsiteX220" fmla="*/ 4893733 w 7755466"/>
              <a:gd name="connsiteY220" fmla="*/ 2151276 h 3595460"/>
              <a:gd name="connsiteX221" fmla="*/ 4974166 w 7755466"/>
              <a:gd name="connsiteY221" fmla="*/ 2303676 h 3595460"/>
              <a:gd name="connsiteX222" fmla="*/ 4995333 w 7755466"/>
              <a:gd name="connsiteY222" fmla="*/ 2350242 h 3595460"/>
              <a:gd name="connsiteX223" fmla="*/ 5008033 w 7755466"/>
              <a:gd name="connsiteY223" fmla="*/ 2396809 h 3595460"/>
              <a:gd name="connsiteX224" fmla="*/ 5071533 w 7755466"/>
              <a:gd name="connsiteY224" fmla="*/ 2532276 h 3595460"/>
              <a:gd name="connsiteX225" fmla="*/ 5122333 w 7755466"/>
              <a:gd name="connsiteY225" fmla="*/ 2659276 h 3595460"/>
              <a:gd name="connsiteX226" fmla="*/ 5143500 w 7755466"/>
              <a:gd name="connsiteY226" fmla="*/ 2705842 h 3595460"/>
              <a:gd name="connsiteX227" fmla="*/ 5168900 w 7755466"/>
              <a:gd name="connsiteY227" fmla="*/ 2777809 h 3595460"/>
              <a:gd name="connsiteX228" fmla="*/ 5190066 w 7755466"/>
              <a:gd name="connsiteY228" fmla="*/ 2849776 h 3595460"/>
              <a:gd name="connsiteX229" fmla="*/ 5215466 w 7755466"/>
              <a:gd name="connsiteY229" fmla="*/ 2925976 h 3595460"/>
              <a:gd name="connsiteX230" fmla="*/ 5223933 w 7755466"/>
              <a:gd name="connsiteY230" fmla="*/ 2959842 h 3595460"/>
              <a:gd name="connsiteX231" fmla="*/ 5228166 w 7755466"/>
              <a:gd name="connsiteY231" fmla="*/ 2985242 h 3595460"/>
              <a:gd name="connsiteX232" fmla="*/ 5240866 w 7755466"/>
              <a:gd name="connsiteY232" fmla="*/ 3014876 h 3595460"/>
              <a:gd name="connsiteX233" fmla="*/ 5274733 w 7755466"/>
              <a:gd name="connsiteY233" fmla="*/ 3095309 h 3595460"/>
              <a:gd name="connsiteX234" fmla="*/ 5283200 w 7755466"/>
              <a:gd name="connsiteY234" fmla="*/ 3141876 h 3595460"/>
              <a:gd name="connsiteX235" fmla="*/ 5291666 w 7755466"/>
              <a:gd name="connsiteY235" fmla="*/ 3163042 h 3595460"/>
              <a:gd name="connsiteX236" fmla="*/ 5304366 w 7755466"/>
              <a:gd name="connsiteY236" fmla="*/ 3171509 h 3595460"/>
              <a:gd name="connsiteX237" fmla="*/ 5334000 w 7755466"/>
              <a:gd name="connsiteY237" fmla="*/ 3230776 h 3595460"/>
              <a:gd name="connsiteX238" fmla="*/ 5355166 w 7755466"/>
              <a:gd name="connsiteY238" fmla="*/ 3264642 h 3595460"/>
              <a:gd name="connsiteX239" fmla="*/ 5363633 w 7755466"/>
              <a:gd name="connsiteY239" fmla="*/ 3277342 h 3595460"/>
              <a:gd name="connsiteX240" fmla="*/ 5376333 w 7755466"/>
              <a:gd name="connsiteY240" fmla="*/ 3281576 h 3595460"/>
              <a:gd name="connsiteX241" fmla="*/ 5401733 w 7755466"/>
              <a:gd name="connsiteY241" fmla="*/ 3298509 h 3595460"/>
              <a:gd name="connsiteX242" fmla="*/ 5427133 w 7755466"/>
              <a:gd name="connsiteY242" fmla="*/ 3306976 h 3595460"/>
              <a:gd name="connsiteX243" fmla="*/ 5461000 w 7755466"/>
              <a:gd name="connsiteY243" fmla="*/ 3323909 h 3595460"/>
              <a:gd name="connsiteX244" fmla="*/ 5499100 w 7755466"/>
              <a:gd name="connsiteY244" fmla="*/ 3336609 h 3595460"/>
              <a:gd name="connsiteX245" fmla="*/ 5520266 w 7755466"/>
              <a:gd name="connsiteY245" fmla="*/ 3349309 h 3595460"/>
              <a:gd name="connsiteX246" fmla="*/ 5549900 w 7755466"/>
              <a:gd name="connsiteY246" fmla="*/ 3353542 h 3595460"/>
              <a:gd name="connsiteX247" fmla="*/ 5566833 w 7755466"/>
              <a:gd name="connsiteY247" fmla="*/ 3357776 h 3595460"/>
              <a:gd name="connsiteX248" fmla="*/ 5604933 w 7755466"/>
              <a:gd name="connsiteY248" fmla="*/ 3366242 h 3595460"/>
              <a:gd name="connsiteX249" fmla="*/ 5621866 w 7755466"/>
              <a:gd name="connsiteY249" fmla="*/ 3370476 h 3595460"/>
              <a:gd name="connsiteX250" fmla="*/ 5664200 w 7755466"/>
              <a:gd name="connsiteY250" fmla="*/ 3378942 h 3595460"/>
              <a:gd name="connsiteX251" fmla="*/ 5676900 w 7755466"/>
              <a:gd name="connsiteY251" fmla="*/ 3383176 h 3595460"/>
              <a:gd name="connsiteX252" fmla="*/ 5710766 w 7755466"/>
              <a:gd name="connsiteY252" fmla="*/ 3391642 h 3595460"/>
              <a:gd name="connsiteX253" fmla="*/ 5799666 w 7755466"/>
              <a:gd name="connsiteY253" fmla="*/ 3400109 h 3595460"/>
              <a:gd name="connsiteX254" fmla="*/ 5871633 w 7755466"/>
              <a:gd name="connsiteY254" fmla="*/ 3421276 h 3595460"/>
              <a:gd name="connsiteX255" fmla="*/ 5922433 w 7755466"/>
              <a:gd name="connsiteY255" fmla="*/ 3429742 h 3595460"/>
              <a:gd name="connsiteX256" fmla="*/ 5939366 w 7755466"/>
              <a:gd name="connsiteY256" fmla="*/ 3433976 h 3595460"/>
              <a:gd name="connsiteX257" fmla="*/ 6371166 w 7755466"/>
              <a:gd name="connsiteY257" fmla="*/ 3442442 h 3595460"/>
              <a:gd name="connsiteX258" fmla="*/ 6726766 w 7755466"/>
              <a:gd name="connsiteY258" fmla="*/ 3450909 h 3595460"/>
              <a:gd name="connsiteX259" fmla="*/ 6786033 w 7755466"/>
              <a:gd name="connsiteY259" fmla="*/ 3459376 h 3595460"/>
              <a:gd name="connsiteX260" fmla="*/ 6849533 w 7755466"/>
              <a:gd name="connsiteY260" fmla="*/ 3463609 h 3595460"/>
              <a:gd name="connsiteX261" fmla="*/ 6925733 w 7755466"/>
              <a:gd name="connsiteY261" fmla="*/ 3476309 h 3595460"/>
              <a:gd name="connsiteX262" fmla="*/ 6963833 w 7755466"/>
              <a:gd name="connsiteY262" fmla="*/ 3480542 h 3595460"/>
              <a:gd name="connsiteX263" fmla="*/ 6997700 w 7755466"/>
              <a:gd name="connsiteY263" fmla="*/ 3489009 h 3595460"/>
              <a:gd name="connsiteX264" fmla="*/ 7069666 w 7755466"/>
              <a:gd name="connsiteY264" fmla="*/ 3497476 h 3595460"/>
              <a:gd name="connsiteX265" fmla="*/ 7133166 w 7755466"/>
              <a:gd name="connsiteY265" fmla="*/ 3514409 h 3595460"/>
              <a:gd name="connsiteX266" fmla="*/ 7162800 w 7755466"/>
              <a:gd name="connsiteY266" fmla="*/ 3522876 h 3595460"/>
              <a:gd name="connsiteX267" fmla="*/ 7209366 w 7755466"/>
              <a:gd name="connsiteY267" fmla="*/ 3531342 h 3595460"/>
              <a:gd name="connsiteX268" fmla="*/ 7234766 w 7755466"/>
              <a:gd name="connsiteY268" fmla="*/ 3539809 h 3595460"/>
              <a:gd name="connsiteX269" fmla="*/ 7298266 w 7755466"/>
              <a:gd name="connsiteY269" fmla="*/ 3544042 h 3595460"/>
              <a:gd name="connsiteX270" fmla="*/ 7387166 w 7755466"/>
              <a:gd name="connsiteY270" fmla="*/ 3560976 h 3595460"/>
              <a:gd name="connsiteX271" fmla="*/ 7433733 w 7755466"/>
              <a:gd name="connsiteY271" fmla="*/ 3569442 h 3595460"/>
              <a:gd name="connsiteX272" fmla="*/ 7577666 w 7755466"/>
              <a:gd name="connsiteY272" fmla="*/ 3582142 h 3595460"/>
              <a:gd name="connsiteX273" fmla="*/ 7590366 w 7755466"/>
              <a:gd name="connsiteY273" fmla="*/ 3586376 h 3595460"/>
              <a:gd name="connsiteX274" fmla="*/ 7755466 w 7755466"/>
              <a:gd name="connsiteY274" fmla="*/ 3594842 h 35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755466" h="3595460">
                <a:moveTo>
                  <a:pt x="0" y="3476309"/>
                </a:moveTo>
                <a:cubicBezTo>
                  <a:pt x="9878" y="3477720"/>
                  <a:pt x="19877" y="3482633"/>
                  <a:pt x="29633" y="3480542"/>
                </a:cubicBezTo>
                <a:cubicBezTo>
                  <a:pt x="40757" y="3478158"/>
                  <a:pt x="49511" y="3469462"/>
                  <a:pt x="59266" y="3463609"/>
                </a:cubicBezTo>
                <a:cubicBezTo>
                  <a:pt x="80058" y="3451134"/>
                  <a:pt x="64708" y="3459548"/>
                  <a:pt x="84666" y="3442442"/>
                </a:cubicBezTo>
                <a:cubicBezTo>
                  <a:pt x="90023" y="3437850"/>
                  <a:pt x="96611" y="3434731"/>
                  <a:pt x="101600" y="3429742"/>
                </a:cubicBezTo>
                <a:cubicBezTo>
                  <a:pt x="106589" y="3424753"/>
                  <a:pt x="108990" y="3417455"/>
                  <a:pt x="114300" y="3412809"/>
                </a:cubicBezTo>
                <a:cubicBezTo>
                  <a:pt x="120492" y="3407391"/>
                  <a:pt x="128411" y="3404342"/>
                  <a:pt x="135466" y="3400109"/>
                </a:cubicBezTo>
                <a:cubicBezTo>
                  <a:pt x="166438" y="3348489"/>
                  <a:pt x="125198" y="3410376"/>
                  <a:pt x="173566" y="3362009"/>
                </a:cubicBezTo>
                <a:cubicBezTo>
                  <a:pt x="184943" y="3350632"/>
                  <a:pt x="194275" y="3337296"/>
                  <a:pt x="203200" y="3323909"/>
                </a:cubicBezTo>
                <a:cubicBezTo>
                  <a:pt x="208844" y="3315442"/>
                  <a:pt x="212938" y="3305704"/>
                  <a:pt x="220133" y="3298509"/>
                </a:cubicBezTo>
                <a:cubicBezTo>
                  <a:pt x="236431" y="3282211"/>
                  <a:pt x="227852" y="3289130"/>
                  <a:pt x="245533" y="3277342"/>
                </a:cubicBezTo>
                <a:cubicBezTo>
                  <a:pt x="251728" y="3268050"/>
                  <a:pt x="258884" y="3258454"/>
                  <a:pt x="262466" y="3247709"/>
                </a:cubicBezTo>
                <a:cubicBezTo>
                  <a:pt x="264741" y="3240883"/>
                  <a:pt x="263778" y="3233117"/>
                  <a:pt x="266700" y="3226542"/>
                </a:cubicBezTo>
                <a:cubicBezTo>
                  <a:pt x="269566" y="3220095"/>
                  <a:pt x="275299" y="3215350"/>
                  <a:pt x="279400" y="3209609"/>
                </a:cubicBezTo>
                <a:cubicBezTo>
                  <a:pt x="282357" y="3205469"/>
                  <a:pt x="284269" y="3200507"/>
                  <a:pt x="287866" y="3196909"/>
                </a:cubicBezTo>
                <a:cubicBezTo>
                  <a:pt x="291464" y="3193311"/>
                  <a:pt x="296657" y="3191699"/>
                  <a:pt x="300566" y="3188442"/>
                </a:cubicBezTo>
                <a:cubicBezTo>
                  <a:pt x="305165" y="3184609"/>
                  <a:pt x="309033" y="3179975"/>
                  <a:pt x="313266" y="3175742"/>
                </a:cubicBezTo>
                <a:cubicBezTo>
                  <a:pt x="339860" y="3109262"/>
                  <a:pt x="304539" y="3185968"/>
                  <a:pt x="334433" y="3146109"/>
                </a:cubicBezTo>
                <a:cubicBezTo>
                  <a:pt x="340113" y="3138536"/>
                  <a:pt x="341705" y="3128464"/>
                  <a:pt x="347133" y="3120709"/>
                </a:cubicBezTo>
                <a:cubicBezTo>
                  <a:pt x="351711" y="3114170"/>
                  <a:pt x="358810" y="3109783"/>
                  <a:pt x="364066" y="3103776"/>
                </a:cubicBezTo>
                <a:cubicBezTo>
                  <a:pt x="368712" y="3098466"/>
                  <a:pt x="372298" y="3092303"/>
                  <a:pt x="376766" y="3086842"/>
                </a:cubicBezTo>
                <a:cubicBezTo>
                  <a:pt x="385004" y="3076773"/>
                  <a:pt x="393928" y="3067278"/>
                  <a:pt x="402166" y="3057209"/>
                </a:cubicBezTo>
                <a:cubicBezTo>
                  <a:pt x="406634" y="3051748"/>
                  <a:pt x="410179" y="3045549"/>
                  <a:pt x="414866" y="3040276"/>
                </a:cubicBezTo>
                <a:cubicBezTo>
                  <a:pt x="421495" y="3032818"/>
                  <a:pt x="429462" y="3026618"/>
                  <a:pt x="436033" y="3019109"/>
                </a:cubicBezTo>
                <a:cubicBezTo>
                  <a:pt x="439383" y="3015280"/>
                  <a:pt x="440591" y="3009666"/>
                  <a:pt x="444500" y="3006409"/>
                </a:cubicBezTo>
                <a:cubicBezTo>
                  <a:pt x="451477" y="3000595"/>
                  <a:pt x="465309" y="2996650"/>
                  <a:pt x="474133" y="2993709"/>
                </a:cubicBezTo>
                <a:cubicBezTo>
                  <a:pt x="475544" y="2989476"/>
                  <a:pt x="476370" y="2985000"/>
                  <a:pt x="478366" y="2981009"/>
                </a:cubicBezTo>
                <a:cubicBezTo>
                  <a:pt x="482270" y="2973200"/>
                  <a:pt x="492512" y="2960290"/>
                  <a:pt x="499533" y="2955609"/>
                </a:cubicBezTo>
                <a:cubicBezTo>
                  <a:pt x="507409" y="2950358"/>
                  <a:pt x="516466" y="2947142"/>
                  <a:pt x="524933" y="2942909"/>
                </a:cubicBezTo>
                <a:cubicBezTo>
                  <a:pt x="547454" y="2907519"/>
                  <a:pt x="544027" y="2900812"/>
                  <a:pt x="571500" y="2883642"/>
                </a:cubicBezTo>
                <a:cubicBezTo>
                  <a:pt x="576851" y="2880298"/>
                  <a:pt x="582789" y="2877998"/>
                  <a:pt x="588433" y="2875176"/>
                </a:cubicBezTo>
                <a:cubicBezTo>
                  <a:pt x="592666" y="2870943"/>
                  <a:pt x="596587" y="2866372"/>
                  <a:pt x="601133" y="2862476"/>
                </a:cubicBezTo>
                <a:cubicBezTo>
                  <a:pt x="611782" y="2853348"/>
                  <a:pt x="622474" y="2848686"/>
                  <a:pt x="630766" y="2837076"/>
                </a:cubicBezTo>
                <a:cubicBezTo>
                  <a:pt x="634434" y="2831941"/>
                  <a:pt x="634305" y="2824084"/>
                  <a:pt x="639233" y="2820142"/>
                </a:cubicBezTo>
                <a:cubicBezTo>
                  <a:pt x="649089" y="2812257"/>
                  <a:pt x="673100" y="2803209"/>
                  <a:pt x="673100" y="2803209"/>
                </a:cubicBezTo>
                <a:cubicBezTo>
                  <a:pt x="675922" y="2798976"/>
                  <a:pt x="678309" y="2794418"/>
                  <a:pt x="681566" y="2790509"/>
                </a:cubicBezTo>
                <a:cubicBezTo>
                  <a:pt x="685399" y="2785910"/>
                  <a:pt x="690945" y="2782790"/>
                  <a:pt x="694266" y="2777809"/>
                </a:cubicBezTo>
                <a:cubicBezTo>
                  <a:pt x="699517" y="2769933"/>
                  <a:pt x="700733" y="2759533"/>
                  <a:pt x="706966" y="2752409"/>
                </a:cubicBezTo>
                <a:cubicBezTo>
                  <a:pt x="711122" y="2747660"/>
                  <a:pt x="718765" y="2747610"/>
                  <a:pt x="723900" y="2743942"/>
                </a:cubicBezTo>
                <a:cubicBezTo>
                  <a:pt x="728772" y="2740462"/>
                  <a:pt x="732767" y="2735841"/>
                  <a:pt x="736600" y="2731242"/>
                </a:cubicBezTo>
                <a:cubicBezTo>
                  <a:pt x="739857" y="2727333"/>
                  <a:pt x="741662" y="2722324"/>
                  <a:pt x="745066" y="2718542"/>
                </a:cubicBezTo>
                <a:cubicBezTo>
                  <a:pt x="769987" y="2690852"/>
                  <a:pt x="766104" y="2694640"/>
                  <a:pt x="787400" y="2680442"/>
                </a:cubicBezTo>
                <a:cubicBezTo>
                  <a:pt x="793723" y="2670956"/>
                  <a:pt x="801212" y="2659213"/>
                  <a:pt x="808566" y="2650809"/>
                </a:cubicBezTo>
                <a:cubicBezTo>
                  <a:pt x="813823" y="2644802"/>
                  <a:pt x="819534" y="2639179"/>
                  <a:pt x="825500" y="2633876"/>
                </a:cubicBezTo>
                <a:cubicBezTo>
                  <a:pt x="832253" y="2627873"/>
                  <a:pt x="840622" y="2623658"/>
                  <a:pt x="846666" y="2616942"/>
                </a:cubicBezTo>
                <a:cubicBezTo>
                  <a:pt x="859107" y="2603118"/>
                  <a:pt x="863323" y="2587586"/>
                  <a:pt x="876300" y="2574609"/>
                </a:cubicBezTo>
                <a:cubicBezTo>
                  <a:pt x="879898" y="2571011"/>
                  <a:pt x="884767" y="2568964"/>
                  <a:pt x="889000" y="2566142"/>
                </a:cubicBezTo>
                <a:cubicBezTo>
                  <a:pt x="893233" y="2559087"/>
                  <a:pt x="897136" y="2551822"/>
                  <a:pt x="901700" y="2544976"/>
                </a:cubicBezTo>
                <a:cubicBezTo>
                  <a:pt x="905614" y="2539105"/>
                  <a:pt x="910974" y="2534210"/>
                  <a:pt x="914400" y="2528042"/>
                </a:cubicBezTo>
                <a:cubicBezTo>
                  <a:pt x="918090" y="2521399"/>
                  <a:pt x="918307" y="2512955"/>
                  <a:pt x="922866" y="2506876"/>
                </a:cubicBezTo>
                <a:cubicBezTo>
                  <a:pt x="927099" y="2501231"/>
                  <a:pt x="934443" y="2498768"/>
                  <a:pt x="939800" y="2494176"/>
                </a:cubicBezTo>
                <a:cubicBezTo>
                  <a:pt x="944346" y="2490280"/>
                  <a:pt x="948267" y="2485709"/>
                  <a:pt x="952500" y="2481476"/>
                </a:cubicBezTo>
                <a:cubicBezTo>
                  <a:pt x="960816" y="2456527"/>
                  <a:pt x="951128" y="2481130"/>
                  <a:pt x="969433" y="2451842"/>
                </a:cubicBezTo>
                <a:cubicBezTo>
                  <a:pt x="984778" y="2427290"/>
                  <a:pt x="968938" y="2440884"/>
                  <a:pt x="990600" y="2426442"/>
                </a:cubicBezTo>
                <a:cubicBezTo>
                  <a:pt x="996244" y="2417975"/>
                  <a:pt x="1004315" y="2410696"/>
                  <a:pt x="1007533" y="2401042"/>
                </a:cubicBezTo>
                <a:cubicBezTo>
                  <a:pt x="1008944" y="2396809"/>
                  <a:pt x="1009599" y="2392243"/>
                  <a:pt x="1011766" y="2388342"/>
                </a:cubicBezTo>
                <a:cubicBezTo>
                  <a:pt x="1024424" y="2365557"/>
                  <a:pt x="1025974" y="2365668"/>
                  <a:pt x="1041400" y="2350242"/>
                </a:cubicBezTo>
                <a:cubicBezTo>
                  <a:pt x="1067380" y="2285289"/>
                  <a:pt x="1032446" y="2364568"/>
                  <a:pt x="1062566" y="2316376"/>
                </a:cubicBezTo>
                <a:cubicBezTo>
                  <a:pt x="1078168" y="2291413"/>
                  <a:pt x="1065413" y="2302215"/>
                  <a:pt x="1075266" y="2282509"/>
                </a:cubicBezTo>
                <a:cubicBezTo>
                  <a:pt x="1078946" y="2275149"/>
                  <a:pt x="1083282" y="2268107"/>
                  <a:pt x="1087966" y="2261342"/>
                </a:cubicBezTo>
                <a:cubicBezTo>
                  <a:pt x="1095998" y="2249740"/>
                  <a:pt x="1113366" y="2227476"/>
                  <a:pt x="1113366" y="2227476"/>
                </a:cubicBezTo>
                <a:cubicBezTo>
                  <a:pt x="1122177" y="2192235"/>
                  <a:pt x="1111449" y="2227075"/>
                  <a:pt x="1126066" y="2197842"/>
                </a:cubicBezTo>
                <a:cubicBezTo>
                  <a:pt x="1128062" y="2193851"/>
                  <a:pt x="1127512" y="2188626"/>
                  <a:pt x="1130300" y="2185142"/>
                </a:cubicBezTo>
                <a:cubicBezTo>
                  <a:pt x="1133478" y="2181169"/>
                  <a:pt x="1138767" y="2179498"/>
                  <a:pt x="1143000" y="2176676"/>
                </a:cubicBezTo>
                <a:cubicBezTo>
                  <a:pt x="1145822" y="2169620"/>
                  <a:pt x="1147439" y="2161953"/>
                  <a:pt x="1151466" y="2155509"/>
                </a:cubicBezTo>
                <a:cubicBezTo>
                  <a:pt x="1156718" y="2147106"/>
                  <a:pt x="1180375" y="2130421"/>
                  <a:pt x="1185333" y="2125876"/>
                </a:cubicBezTo>
                <a:cubicBezTo>
                  <a:pt x="1195631" y="2116437"/>
                  <a:pt x="1205088" y="2106120"/>
                  <a:pt x="1214966" y="2096242"/>
                </a:cubicBezTo>
                <a:cubicBezTo>
                  <a:pt x="1220611" y="2090597"/>
                  <a:pt x="1224488" y="2082274"/>
                  <a:pt x="1231900" y="2079309"/>
                </a:cubicBezTo>
                <a:lnTo>
                  <a:pt x="1253066" y="2070842"/>
                </a:lnTo>
                <a:cubicBezTo>
                  <a:pt x="1257299" y="2066609"/>
                  <a:pt x="1262445" y="2063123"/>
                  <a:pt x="1265766" y="2058142"/>
                </a:cubicBezTo>
                <a:cubicBezTo>
                  <a:pt x="1268241" y="2054429"/>
                  <a:pt x="1266845" y="2048597"/>
                  <a:pt x="1270000" y="2045442"/>
                </a:cubicBezTo>
                <a:cubicBezTo>
                  <a:pt x="1274462" y="2040980"/>
                  <a:pt x="1281582" y="2040321"/>
                  <a:pt x="1286933" y="2036976"/>
                </a:cubicBezTo>
                <a:cubicBezTo>
                  <a:pt x="1292916" y="2033237"/>
                  <a:pt x="1298622" y="2028996"/>
                  <a:pt x="1303866" y="2024276"/>
                </a:cubicBezTo>
                <a:cubicBezTo>
                  <a:pt x="1312766" y="2016266"/>
                  <a:pt x="1319303" y="2005518"/>
                  <a:pt x="1329266" y="1998876"/>
                </a:cubicBezTo>
                <a:cubicBezTo>
                  <a:pt x="1339314" y="1992177"/>
                  <a:pt x="1349715" y="1985582"/>
                  <a:pt x="1358900" y="1977709"/>
                </a:cubicBezTo>
                <a:cubicBezTo>
                  <a:pt x="1382929" y="1957113"/>
                  <a:pt x="1359007" y="1971306"/>
                  <a:pt x="1388533" y="1956542"/>
                </a:cubicBezTo>
                <a:cubicBezTo>
                  <a:pt x="1394177" y="1949487"/>
                  <a:pt x="1398064" y="1940557"/>
                  <a:pt x="1405466" y="1935376"/>
                </a:cubicBezTo>
                <a:cubicBezTo>
                  <a:pt x="1412777" y="1930258"/>
                  <a:pt x="1422399" y="1929731"/>
                  <a:pt x="1430866" y="1926909"/>
                </a:cubicBezTo>
                <a:cubicBezTo>
                  <a:pt x="1453029" y="1919521"/>
                  <a:pt x="1439155" y="1923306"/>
                  <a:pt x="1473200" y="1918442"/>
                </a:cubicBezTo>
                <a:cubicBezTo>
                  <a:pt x="1487667" y="1922576"/>
                  <a:pt x="1504624" y="1927777"/>
                  <a:pt x="1519766" y="1931142"/>
                </a:cubicBezTo>
                <a:cubicBezTo>
                  <a:pt x="1526790" y="1932703"/>
                  <a:pt x="1534107" y="1933101"/>
                  <a:pt x="1540933" y="1935376"/>
                </a:cubicBezTo>
                <a:cubicBezTo>
                  <a:pt x="1559579" y="1941591"/>
                  <a:pt x="1577717" y="1949243"/>
                  <a:pt x="1595966" y="1956542"/>
                </a:cubicBezTo>
                <a:cubicBezTo>
                  <a:pt x="1605944" y="1960533"/>
                  <a:pt x="1615680" y="1965109"/>
                  <a:pt x="1625600" y="1969242"/>
                </a:cubicBezTo>
                <a:cubicBezTo>
                  <a:pt x="1632614" y="1972165"/>
                  <a:pt x="1640250" y="1973799"/>
                  <a:pt x="1646766" y="1977709"/>
                </a:cubicBezTo>
                <a:cubicBezTo>
                  <a:pt x="1672296" y="1993027"/>
                  <a:pt x="1661087" y="1985845"/>
                  <a:pt x="1680633" y="1998876"/>
                </a:cubicBezTo>
                <a:lnTo>
                  <a:pt x="1706033" y="2041209"/>
                </a:lnTo>
                <a:cubicBezTo>
                  <a:pt x="1710266" y="2048265"/>
                  <a:pt x="1713796" y="2055793"/>
                  <a:pt x="1718733" y="2062376"/>
                </a:cubicBezTo>
                <a:cubicBezTo>
                  <a:pt x="1760238" y="2117715"/>
                  <a:pt x="1708949" y="2048678"/>
                  <a:pt x="1739900" y="2092009"/>
                </a:cubicBezTo>
                <a:cubicBezTo>
                  <a:pt x="1744001" y="2097750"/>
                  <a:pt x="1748367" y="2103298"/>
                  <a:pt x="1752600" y="2108942"/>
                </a:cubicBezTo>
                <a:cubicBezTo>
                  <a:pt x="1771869" y="2166755"/>
                  <a:pt x="1750846" y="2107673"/>
                  <a:pt x="1769533" y="2151276"/>
                </a:cubicBezTo>
                <a:cubicBezTo>
                  <a:pt x="1774698" y="2163328"/>
                  <a:pt x="1772062" y="2166505"/>
                  <a:pt x="1782233" y="2176676"/>
                </a:cubicBezTo>
                <a:cubicBezTo>
                  <a:pt x="1787222" y="2181665"/>
                  <a:pt x="1760361" y="2142104"/>
                  <a:pt x="1799166" y="2189376"/>
                </a:cubicBezTo>
                <a:cubicBezTo>
                  <a:pt x="1837972" y="2236648"/>
                  <a:pt x="2010833" y="2456076"/>
                  <a:pt x="2015066" y="2460309"/>
                </a:cubicBezTo>
                <a:cubicBezTo>
                  <a:pt x="2084211" y="2456781"/>
                  <a:pt x="2177344" y="2220420"/>
                  <a:pt x="2214033" y="2168209"/>
                </a:cubicBezTo>
                <a:cubicBezTo>
                  <a:pt x="2250722" y="2115998"/>
                  <a:pt x="2228144" y="2154098"/>
                  <a:pt x="2235200" y="2147042"/>
                </a:cubicBezTo>
                <a:cubicBezTo>
                  <a:pt x="2236611" y="2139987"/>
                  <a:pt x="2236907" y="2132613"/>
                  <a:pt x="2239433" y="2125876"/>
                </a:cubicBezTo>
                <a:cubicBezTo>
                  <a:pt x="2241220" y="2121112"/>
                  <a:pt x="2246291" y="2118003"/>
                  <a:pt x="2247900" y="2113176"/>
                </a:cubicBezTo>
                <a:cubicBezTo>
                  <a:pt x="2250614" y="2105033"/>
                  <a:pt x="2250271" y="2096155"/>
                  <a:pt x="2252133" y="2087776"/>
                </a:cubicBezTo>
                <a:cubicBezTo>
                  <a:pt x="2253101" y="2083420"/>
                  <a:pt x="2255284" y="2079405"/>
                  <a:pt x="2256366" y="2075076"/>
                </a:cubicBezTo>
                <a:cubicBezTo>
                  <a:pt x="2258111" y="2068095"/>
                  <a:pt x="2257928" y="2060590"/>
                  <a:pt x="2260600" y="2053909"/>
                </a:cubicBezTo>
                <a:cubicBezTo>
                  <a:pt x="2263656" y="2046269"/>
                  <a:pt x="2269360" y="2039966"/>
                  <a:pt x="2273300" y="2032742"/>
                </a:cubicBezTo>
                <a:cubicBezTo>
                  <a:pt x="2277833" y="2024432"/>
                  <a:pt x="2282569" y="2016164"/>
                  <a:pt x="2286000" y="2007342"/>
                </a:cubicBezTo>
                <a:cubicBezTo>
                  <a:pt x="2292469" y="1990706"/>
                  <a:pt x="2293032" y="1971394"/>
                  <a:pt x="2302933" y="1956542"/>
                </a:cubicBezTo>
                <a:cubicBezTo>
                  <a:pt x="2324430" y="1924296"/>
                  <a:pt x="2314631" y="1939867"/>
                  <a:pt x="2332566" y="1909976"/>
                </a:cubicBezTo>
                <a:cubicBezTo>
                  <a:pt x="2335388" y="1900098"/>
                  <a:pt x="2336635" y="1889626"/>
                  <a:pt x="2341033" y="1880342"/>
                </a:cubicBezTo>
                <a:cubicBezTo>
                  <a:pt x="2349425" y="1862625"/>
                  <a:pt x="2370666" y="1829542"/>
                  <a:pt x="2370666" y="1829542"/>
                </a:cubicBezTo>
                <a:cubicBezTo>
                  <a:pt x="2374630" y="1809724"/>
                  <a:pt x="2376788" y="1793043"/>
                  <a:pt x="2387600" y="1774509"/>
                </a:cubicBezTo>
                <a:cubicBezTo>
                  <a:pt x="2391622" y="1767614"/>
                  <a:pt x="2398889" y="1763220"/>
                  <a:pt x="2404533" y="1757576"/>
                </a:cubicBezTo>
                <a:cubicBezTo>
                  <a:pt x="2407355" y="1744876"/>
                  <a:pt x="2407996" y="1731485"/>
                  <a:pt x="2413000" y="1719476"/>
                </a:cubicBezTo>
                <a:cubicBezTo>
                  <a:pt x="2415303" y="1713950"/>
                  <a:pt x="2422793" y="1712009"/>
                  <a:pt x="2425700" y="1706776"/>
                </a:cubicBezTo>
                <a:cubicBezTo>
                  <a:pt x="2430034" y="1698974"/>
                  <a:pt x="2430589" y="1689552"/>
                  <a:pt x="2434166" y="1681376"/>
                </a:cubicBezTo>
                <a:cubicBezTo>
                  <a:pt x="2440490" y="1666922"/>
                  <a:pt x="2449118" y="1653543"/>
                  <a:pt x="2455333" y="1639042"/>
                </a:cubicBezTo>
                <a:cubicBezTo>
                  <a:pt x="2470325" y="1604061"/>
                  <a:pt x="2457607" y="1612015"/>
                  <a:pt x="2484966" y="1605176"/>
                </a:cubicBezTo>
                <a:cubicBezTo>
                  <a:pt x="2493576" y="1562134"/>
                  <a:pt x="2484754" y="1601688"/>
                  <a:pt x="2493433" y="1571309"/>
                </a:cubicBezTo>
                <a:cubicBezTo>
                  <a:pt x="2495031" y="1565715"/>
                  <a:pt x="2495374" y="1559724"/>
                  <a:pt x="2497666" y="1554376"/>
                </a:cubicBezTo>
                <a:cubicBezTo>
                  <a:pt x="2500026" y="1548870"/>
                  <a:pt x="2516978" y="1527628"/>
                  <a:pt x="2518833" y="1524742"/>
                </a:cubicBezTo>
                <a:cubicBezTo>
                  <a:pt x="2559808" y="1461003"/>
                  <a:pt x="2527954" y="1502758"/>
                  <a:pt x="2561166" y="1461242"/>
                </a:cubicBezTo>
                <a:cubicBezTo>
                  <a:pt x="2594681" y="1371869"/>
                  <a:pt x="2555900" y="1465639"/>
                  <a:pt x="2586566" y="1410442"/>
                </a:cubicBezTo>
                <a:cubicBezTo>
                  <a:pt x="2590256" y="1403799"/>
                  <a:pt x="2592630" y="1396485"/>
                  <a:pt x="2595033" y="1389276"/>
                </a:cubicBezTo>
                <a:cubicBezTo>
                  <a:pt x="2596873" y="1383756"/>
                  <a:pt x="2596508" y="1377465"/>
                  <a:pt x="2599266" y="1372342"/>
                </a:cubicBezTo>
                <a:cubicBezTo>
                  <a:pt x="2606502" y="1358903"/>
                  <a:pt x="2619839" y="1348722"/>
                  <a:pt x="2624666" y="1334242"/>
                </a:cubicBezTo>
                <a:cubicBezTo>
                  <a:pt x="2635364" y="1302149"/>
                  <a:pt x="2627778" y="1315982"/>
                  <a:pt x="2645833" y="1291909"/>
                </a:cubicBezTo>
                <a:cubicBezTo>
                  <a:pt x="2647244" y="1287676"/>
                  <a:pt x="2648984" y="1283538"/>
                  <a:pt x="2650066" y="1279209"/>
                </a:cubicBezTo>
                <a:cubicBezTo>
                  <a:pt x="2651811" y="1272228"/>
                  <a:pt x="2651774" y="1264779"/>
                  <a:pt x="2654300" y="1258042"/>
                </a:cubicBezTo>
                <a:cubicBezTo>
                  <a:pt x="2656086" y="1253278"/>
                  <a:pt x="2660295" y="1249789"/>
                  <a:pt x="2662766" y="1245342"/>
                </a:cubicBezTo>
                <a:cubicBezTo>
                  <a:pt x="2686269" y="1203036"/>
                  <a:pt x="2662567" y="1235420"/>
                  <a:pt x="2696633" y="1194542"/>
                </a:cubicBezTo>
                <a:cubicBezTo>
                  <a:pt x="2699455" y="1187487"/>
                  <a:pt x="2702432" y="1180491"/>
                  <a:pt x="2705100" y="1173376"/>
                </a:cubicBezTo>
                <a:cubicBezTo>
                  <a:pt x="2706667" y="1169198"/>
                  <a:pt x="2707337" y="1164667"/>
                  <a:pt x="2709333" y="1160676"/>
                </a:cubicBezTo>
                <a:cubicBezTo>
                  <a:pt x="2713013" y="1153316"/>
                  <a:pt x="2718353" y="1146869"/>
                  <a:pt x="2722033" y="1139509"/>
                </a:cubicBezTo>
                <a:cubicBezTo>
                  <a:pt x="2724029" y="1135518"/>
                  <a:pt x="2724270" y="1130800"/>
                  <a:pt x="2726266" y="1126809"/>
                </a:cubicBezTo>
                <a:cubicBezTo>
                  <a:pt x="2759305" y="1060732"/>
                  <a:pt x="2730816" y="1120965"/>
                  <a:pt x="2751666" y="1084476"/>
                </a:cubicBezTo>
                <a:cubicBezTo>
                  <a:pt x="2776693" y="1040677"/>
                  <a:pt x="2741360" y="1095570"/>
                  <a:pt x="2772833" y="1050609"/>
                </a:cubicBezTo>
                <a:cubicBezTo>
                  <a:pt x="2778668" y="1042273"/>
                  <a:pt x="2784893" y="1034142"/>
                  <a:pt x="2789766" y="1025209"/>
                </a:cubicBezTo>
                <a:cubicBezTo>
                  <a:pt x="2806040" y="995374"/>
                  <a:pt x="2787948" y="1010898"/>
                  <a:pt x="2810933" y="995576"/>
                </a:cubicBezTo>
                <a:cubicBezTo>
                  <a:pt x="2827265" y="946583"/>
                  <a:pt x="2811259" y="990608"/>
                  <a:pt x="2827866" y="953242"/>
                </a:cubicBezTo>
                <a:cubicBezTo>
                  <a:pt x="2830952" y="946298"/>
                  <a:pt x="2831388" y="937845"/>
                  <a:pt x="2836333" y="932076"/>
                </a:cubicBezTo>
                <a:cubicBezTo>
                  <a:pt x="2840440" y="927285"/>
                  <a:pt x="2847622" y="926431"/>
                  <a:pt x="2853266" y="923609"/>
                </a:cubicBezTo>
                <a:lnTo>
                  <a:pt x="2878666" y="885509"/>
                </a:lnTo>
                <a:lnTo>
                  <a:pt x="2887133" y="872809"/>
                </a:lnTo>
                <a:cubicBezTo>
                  <a:pt x="2896841" y="843683"/>
                  <a:pt x="2884366" y="878344"/>
                  <a:pt x="2908300" y="830476"/>
                </a:cubicBezTo>
                <a:cubicBezTo>
                  <a:pt x="2910296" y="826485"/>
                  <a:pt x="2909745" y="821261"/>
                  <a:pt x="2912533" y="817776"/>
                </a:cubicBezTo>
                <a:cubicBezTo>
                  <a:pt x="2921259" y="806868"/>
                  <a:pt x="2942166" y="788142"/>
                  <a:pt x="2942166" y="788142"/>
                </a:cubicBezTo>
                <a:cubicBezTo>
                  <a:pt x="2943577" y="781087"/>
                  <a:pt x="2943728" y="773656"/>
                  <a:pt x="2946400" y="766976"/>
                </a:cubicBezTo>
                <a:cubicBezTo>
                  <a:pt x="2964518" y="721681"/>
                  <a:pt x="2963038" y="731944"/>
                  <a:pt x="2988733" y="699242"/>
                </a:cubicBezTo>
                <a:cubicBezTo>
                  <a:pt x="2997451" y="688146"/>
                  <a:pt x="3006873" y="677476"/>
                  <a:pt x="3014133" y="665376"/>
                </a:cubicBezTo>
                <a:cubicBezTo>
                  <a:pt x="3018366" y="658320"/>
                  <a:pt x="3021366" y="650359"/>
                  <a:pt x="3026833" y="644209"/>
                </a:cubicBezTo>
                <a:cubicBezTo>
                  <a:pt x="3032836" y="637456"/>
                  <a:pt x="3041611" y="633665"/>
                  <a:pt x="3048000" y="627276"/>
                </a:cubicBezTo>
                <a:cubicBezTo>
                  <a:pt x="3057117" y="618159"/>
                  <a:pt x="3064136" y="605146"/>
                  <a:pt x="3069166" y="593409"/>
                </a:cubicBezTo>
                <a:cubicBezTo>
                  <a:pt x="3070924" y="589307"/>
                  <a:pt x="3070543" y="584137"/>
                  <a:pt x="3073400" y="580709"/>
                </a:cubicBezTo>
                <a:cubicBezTo>
                  <a:pt x="3125910" y="517698"/>
                  <a:pt x="3063699" y="607959"/>
                  <a:pt x="3098800" y="555309"/>
                </a:cubicBezTo>
                <a:cubicBezTo>
                  <a:pt x="3110953" y="506693"/>
                  <a:pt x="3093958" y="566607"/>
                  <a:pt x="3111500" y="525676"/>
                </a:cubicBezTo>
                <a:cubicBezTo>
                  <a:pt x="3123473" y="497739"/>
                  <a:pt x="3103482" y="516760"/>
                  <a:pt x="3132666" y="487576"/>
                </a:cubicBezTo>
                <a:cubicBezTo>
                  <a:pt x="3139055" y="481187"/>
                  <a:pt x="3147727" y="477303"/>
                  <a:pt x="3153833" y="470642"/>
                </a:cubicBezTo>
                <a:cubicBezTo>
                  <a:pt x="3163368" y="460240"/>
                  <a:pt x="3170050" y="447490"/>
                  <a:pt x="3179233" y="436776"/>
                </a:cubicBezTo>
                <a:cubicBezTo>
                  <a:pt x="3187025" y="427685"/>
                  <a:pt x="3196579" y="420236"/>
                  <a:pt x="3204633" y="411376"/>
                </a:cubicBezTo>
                <a:cubicBezTo>
                  <a:pt x="3210711" y="404690"/>
                  <a:pt x="3216145" y="397437"/>
                  <a:pt x="3221566" y="390209"/>
                </a:cubicBezTo>
                <a:cubicBezTo>
                  <a:pt x="3224619" y="386139"/>
                  <a:pt x="3226595" y="381260"/>
                  <a:pt x="3230033" y="377509"/>
                </a:cubicBezTo>
                <a:cubicBezTo>
                  <a:pt x="3242169" y="364269"/>
                  <a:pt x="3260100" y="355473"/>
                  <a:pt x="3268133" y="339409"/>
                </a:cubicBezTo>
                <a:cubicBezTo>
                  <a:pt x="3286294" y="303089"/>
                  <a:pt x="3267119" y="339688"/>
                  <a:pt x="3285066" y="309776"/>
                </a:cubicBezTo>
                <a:cubicBezTo>
                  <a:pt x="3295152" y="292966"/>
                  <a:pt x="3300838" y="272838"/>
                  <a:pt x="3314700" y="258976"/>
                </a:cubicBezTo>
                <a:lnTo>
                  <a:pt x="3344333" y="229342"/>
                </a:lnTo>
                <a:cubicBezTo>
                  <a:pt x="3349169" y="209996"/>
                  <a:pt x="3346970" y="213590"/>
                  <a:pt x="3357033" y="195476"/>
                </a:cubicBezTo>
                <a:cubicBezTo>
                  <a:pt x="3361029" y="188283"/>
                  <a:pt x="3363915" y="180127"/>
                  <a:pt x="3369733" y="174309"/>
                </a:cubicBezTo>
                <a:cubicBezTo>
                  <a:pt x="3378316" y="165725"/>
                  <a:pt x="3390343" y="161262"/>
                  <a:pt x="3399366" y="153142"/>
                </a:cubicBezTo>
                <a:cubicBezTo>
                  <a:pt x="3404610" y="148422"/>
                  <a:pt x="3407420" y="141519"/>
                  <a:pt x="3412066" y="136209"/>
                </a:cubicBezTo>
                <a:cubicBezTo>
                  <a:pt x="3417323" y="130202"/>
                  <a:pt x="3423697" y="125242"/>
                  <a:pt x="3429000" y="119276"/>
                </a:cubicBezTo>
                <a:cubicBezTo>
                  <a:pt x="3438500" y="108588"/>
                  <a:pt x="3444390" y="94983"/>
                  <a:pt x="3458633" y="89642"/>
                </a:cubicBezTo>
                <a:cubicBezTo>
                  <a:pt x="3465370" y="87116"/>
                  <a:pt x="3472744" y="86820"/>
                  <a:pt x="3479800" y="85409"/>
                </a:cubicBezTo>
                <a:cubicBezTo>
                  <a:pt x="3490838" y="74370"/>
                  <a:pt x="3499662" y="62778"/>
                  <a:pt x="3513666" y="55776"/>
                </a:cubicBezTo>
                <a:cubicBezTo>
                  <a:pt x="3520463" y="52378"/>
                  <a:pt x="3527677" y="49865"/>
                  <a:pt x="3534833" y="47309"/>
                </a:cubicBezTo>
                <a:cubicBezTo>
                  <a:pt x="3547440" y="42806"/>
                  <a:pt x="3572933" y="34609"/>
                  <a:pt x="3572933" y="34609"/>
                </a:cubicBezTo>
                <a:cubicBezTo>
                  <a:pt x="3577166" y="28965"/>
                  <a:pt x="3579048" y="20209"/>
                  <a:pt x="3585633" y="17676"/>
                </a:cubicBezTo>
                <a:cubicBezTo>
                  <a:pt x="3598869" y="12585"/>
                  <a:pt x="3613909" y="15316"/>
                  <a:pt x="3627966" y="13442"/>
                </a:cubicBezTo>
                <a:cubicBezTo>
                  <a:pt x="3635098" y="12491"/>
                  <a:pt x="3642010" y="10226"/>
                  <a:pt x="3649133" y="9209"/>
                </a:cubicBezTo>
                <a:cubicBezTo>
                  <a:pt x="3661783" y="7402"/>
                  <a:pt x="3674533" y="6387"/>
                  <a:pt x="3687233" y="4976"/>
                </a:cubicBezTo>
                <a:cubicBezTo>
                  <a:pt x="3696321" y="2704"/>
                  <a:pt x="3716796" y="-4984"/>
                  <a:pt x="3725333" y="4976"/>
                </a:cubicBezTo>
                <a:cubicBezTo>
                  <a:pt x="3730919" y="11493"/>
                  <a:pt x="3727100" y="22155"/>
                  <a:pt x="3729566" y="30376"/>
                </a:cubicBezTo>
                <a:cubicBezTo>
                  <a:pt x="3731379" y="36420"/>
                  <a:pt x="3733993" y="42461"/>
                  <a:pt x="3738033" y="47309"/>
                </a:cubicBezTo>
                <a:cubicBezTo>
                  <a:pt x="3748254" y="59574"/>
                  <a:pt x="3771900" y="81176"/>
                  <a:pt x="3771900" y="81176"/>
                </a:cubicBezTo>
                <a:cubicBezTo>
                  <a:pt x="3774722" y="86820"/>
                  <a:pt x="3776698" y="92974"/>
                  <a:pt x="3780366" y="98109"/>
                </a:cubicBezTo>
                <a:cubicBezTo>
                  <a:pt x="3783846" y="102981"/>
                  <a:pt x="3790589" y="105359"/>
                  <a:pt x="3793066" y="110809"/>
                </a:cubicBezTo>
                <a:cubicBezTo>
                  <a:pt x="3820267" y="170650"/>
                  <a:pt x="3775281" y="122174"/>
                  <a:pt x="3831166" y="170076"/>
                </a:cubicBezTo>
                <a:cubicBezTo>
                  <a:pt x="3832577" y="174309"/>
                  <a:pt x="3834318" y="178447"/>
                  <a:pt x="3835400" y="182776"/>
                </a:cubicBezTo>
                <a:cubicBezTo>
                  <a:pt x="3837145" y="189756"/>
                  <a:pt x="3837517" y="197065"/>
                  <a:pt x="3839633" y="203942"/>
                </a:cubicBezTo>
                <a:cubicBezTo>
                  <a:pt x="3843179" y="215465"/>
                  <a:pt x="3846941" y="227025"/>
                  <a:pt x="3852333" y="237809"/>
                </a:cubicBezTo>
                <a:cubicBezTo>
                  <a:pt x="3855488" y="244120"/>
                  <a:pt x="3860800" y="249098"/>
                  <a:pt x="3865033" y="254742"/>
                </a:cubicBezTo>
                <a:cubicBezTo>
                  <a:pt x="3867855" y="264620"/>
                  <a:pt x="3868906" y="275187"/>
                  <a:pt x="3873500" y="284376"/>
                </a:cubicBezTo>
                <a:cubicBezTo>
                  <a:pt x="3876177" y="289731"/>
                  <a:pt x="3882608" y="292287"/>
                  <a:pt x="3886200" y="297076"/>
                </a:cubicBezTo>
                <a:cubicBezTo>
                  <a:pt x="3891137" y="303658"/>
                  <a:pt x="3894336" y="311396"/>
                  <a:pt x="3898900" y="318242"/>
                </a:cubicBezTo>
                <a:cubicBezTo>
                  <a:pt x="3902814" y="324113"/>
                  <a:pt x="3907367" y="329531"/>
                  <a:pt x="3911600" y="335176"/>
                </a:cubicBezTo>
                <a:cubicBezTo>
                  <a:pt x="3913011" y="343643"/>
                  <a:pt x="3912900" y="352509"/>
                  <a:pt x="3915833" y="360576"/>
                </a:cubicBezTo>
                <a:cubicBezTo>
                  <a:pt x="3922235" y="378181"/>
                  <a:pt x="3932810" y="386019"/>
                  <a:pt x="3945466" y="398676"/>
                </a:cubicBezTo>
                <a:cubicBezTo>
                  <a:pt x="3952522" y="415609"/>
                  <a:pt x="3952308" y="438017"/>
                  <a:pt x="3966633" y="449476"/>
                </a:cubicBezTo>
                <a:cubicBezTo>
                  <a:pt x="3978070" y="458625"/>
                  <a:pt x="3990956" y="467655"/>
                  <a:pt x="4000500" y="479109"/>
                </a:cubicBezTo>
                <a:cubicBezTo>
                  <a:pt x="4029968" y="514472"/>
                  <a:pt x="3984562" y="467405"/>
                  <a:pt x="4021666" y="504509"/>
                </a:cubicBezTo>
                <a:cubicBezTo>
                  <a:pt x="4022952" y="507724"/>
                  <a:pt x="4034644" y="538653"/>
                  <a:pt x="4038600" y="542609"/>
                </a:cubicBezTo>
                <a:cubicBezTo>
                  <a:pt x="4043062" y="547071"/>
                  <a:pt x="4049889" y="548254"/>
                  <a:pt x="4055533" y="551076"/>
                </a:cubicBezTo>
                <a:cubicBezTo>
                  <a:pt x="4064428" y="577763"/>
                  <a:pt x="4053245" y="548674"/>
                  <a:pt x="4072466" y="580709"/>
                </a:cubicBezTo>
                <a:cubicBezTo>
                  <a:pt x="4077336" y="588826"/>
                  <a:pt x="4081249" y="597491"/>
                  <a:pt x="4085166" y="606109"/>
                </a:cubicBezTo>
                <a:cubicBezTo>
                  <a:pt x="4093599" y="624662"/>
                  <a:pt x="4093068" y="631861"/>
                  <a:pt x="4106333" y="648442"/>
                </a:cubicBezTo>
                <a:cubicBezTo>
                  <a:pt x="4112566" y="656234"/>
                  <a:pt x="4120444" y="662553"/>
                  <a:pt x="4127500" y="669609"/>
                </a:cubicBezTo>
                <a:cubicBezTo>
                  <a:pt x="4130322" y="676665"/>
                  <a:pt x="4133369" y="683634"/>
                  <a:pt x="4135966" y="690776"/>
                </a:cubicBezTo>
                <a:cubicBezTo>
                  <a:pt x="4139016" y="699163"/>
                  <a:pt x="4139482" y="708750"/>
                  <a:pt x="4144433" y="716176"/>
                </a:cubicBezTo>
                <a:cubicBezTo>
                  <a:pt x="4151075" y="726139"/>
                  <a:pt x="4161366" y="733109"/>
                  <a:pt x="4169833" y="741576"/>
                </a:cubicBezTo>
                <a:cubicBezTo>
                  <a:pt x="4185376" y="788208"/>
                  <a:pt x="4157241" y="704625"/>
                  <a:pt x="4182533" y="775442"/>
                </a:cubicBezTo>
                <a:cubicBezTo>
                  <a:pt x="4187036" y="788049"/>
                  <a:pt x="4188732" y="801840"/>
                  <a:pt x="4195233" y="813542"/>
                </a:cubicBezTo>
                <a:cubicBezTo>
                  <a:pt x="4210058" y="840227"/>
                  <a:pt x="4229100" y="864342"/>
                  <a:pt x="4246033" y="889742"/>
                </a:cubicBezTo>
                <a:cubicBezTo>
                  <a:pt x="4254500" y="902442"/>
                  <a:pt x="4265562" y="913753"/>
                  <a:pt x="4271433" y="927842"/>
                </a:cubicBezTo>
                <a:cubicBezTo>
                  <a:pt x="4278489" y="944775"/>
                  <a:pt x="4284685" y="962093"/>
                  <a:pt x="4292600" y="978642"/>
                </a:cubicBezTo>
                <a:cubicBezTo>
                  <a:pt x="4318850" y="1033528"/>
                  <a:pt x="4317737" y="1015524"/>
                  <a:pt x="4339166" y="1071776"/>
                </a:cubicBezTo>
                <a:cubicBezTo>
                  <a:pt x="4344411" y="1085543"/>
                  <a:pt x="4344990" y="1101080"/>
                  <a:pt x="4351866" y="1114109"/>
                </a:cubicBezTo>
                <a:cubicBezTo>
                  <a:pt x="4371974" y="1152208"/>
                  <a:pt x="4419600" y="1224176"/>
                  <a:pt x="4419600" y="1224176"/>
                </a:cubicBezTo>
                <a:cubicBezTo>
                  <a:pt x="4426655" y="1248165"/>
                  <a:pt x="4429996" y="1273576"/>
                  <a:pt x="4440766" y="1296142"/>
                </a:cubicBezTo>
                <a:cubicBezTo>
                  <a:pt x="4459842" y="1336111"/>
                  <a:pt x="4492052" y="1369322"/>
                  <a:pt x="4508500" y="1410442"/>
                </a:cubicBezTo>
                <a:cubicBezTo>
                  <a:pt x="4555155" y="1527078"/>
                  <a:pt x="4509083" y="1421675"/>
                  <a:pt x="4572000" y="1537442"/>
                </a:cubicBezTo>
                <a:cubicBezTo>
                  <a:pt x="4595507" y="1580695"/>
                  <a:pt x="4618772" y="1624134"/>
                  <a:pt x="4639733" y="1668676"/>
                </a:cubicBezTo>
                <a:cubicBezTo>
                  <a:pt x="4651022" y="1692665"/>
                  <a:pt x="4660503" y="1717591"/>
                  <a:pt x="4673600" y="1740642"/>
                </a:cubicBezTo>
                <a:cubicBezTo>
                  <a:pt x="4695842" y="1779787"/>
                  <a:pt x="4730582" y="1812486"/>
                  <a:pt x="4745566" y="1854942"/>
                </a:cubicBezTo>
                <a:cubicBezTo>
                  <a:pt x="4754033" y="1878931"/>
                  <a:pt x="4759181" y="1904364"/>
                  <a:pt x="4770966" y="1926909"/>
                </a:cubicBezTo>
                <a:cubicBezTo>
                  <a:pt x="4791823" y="1966810"/>
                  <a:pt x="4824066" y="2000330"/>
                  <a:pt x="4842933" y="2041209"/>
                </a:cubicBezTo>
                <a:cubicBezTo>
                  <a:pt x="4859866" y="2077898"/>
                  <a:pt x="4874487" y="2115745"/>
                  <a:pt x="4893733" y="2151276"/>
                </a:cubicBezTo>
                <a:cubicBezTo>
                  <a:pt x="4925579" y="2210069"/>
                  <a:pt x="4947371" y="2247650"/>
                  <a:pt x="4974166" y="2303676"/>
                </a:cubicBezTo>
                <a:cubicBezTo>
                  <a:pt x="4981523" y="2319058"/>
                  <a:pt x="4990847" y="2333792"/>
                  <a:pt x="4995333" y="2350242"/>
                </a:cubicBezTo>
                <a:cubicBezTo>
                  <a:pt x="4999566" y="2365764"/>
                  <a:pt x="5001584" y="2382069"/>
                  <a:pt x="5008033" y="2396809"/>
                </a:cubicBezTo>
                <a:cubicBezTo>
                  <a:pt x="5070754" y="2540171"/>
                  <a:pt x="5038976" y="2434604"/>
                  <a:pt x="5071533" y="2532276"/>
                </a:cubicBezTo>
                <a:cubicBezTo>
                  <a:pt x="5102071" y="2623892"/>
                  <a:pt x="5059396" y="2519916"/>
                  <a:pt x="5122333" y="2659276"/>
                </a:cubicBezTo>
                <a:cubicBezTo>
                  <a:pt x="5129351" y="2674815"/>
                  <a:pt x="5143500" y="2705842"/>
                  <a:pt x="5143500" y="2705842"/>
                </a:cubicBezTo>
                <a:cubicBezTo>
                  <a:pt x="5152631" y="2778899"/>
                  <a:pt x="5138254" y="2698128"/>
                  <a:pt x="5168900" y="2777809"/>
                </a:cubicBezTo>
                <a:cubicBezTo>
                  <a:pt x="5177876" y="2801147"/>
                  <a:pt x="5182159" y="2826054"/>
                  <a:pt x="5190066" y="2849776"/>
                </a:cubicBezTo>
                <a:cubicBezTo>
                  <a:pt x="5198533" y="2875176"/>
                  <a:pt x="5208972" y="2900002"/>
                  <a:pt x="5215466" y="2925976"/>
                </a:cubicBezTo>
                <a:cubicBezTo>
                  <a:pt x="5218288" y="2937265"/>
                  <a:pt x="5221495" y="2948464"/>
                  <a:pt x="5223933" y="2959842"/>
                </a:cubicBezTo>
                <a:cubicBezTo>
                  <a:pt x="5225731" y="2968235"/>
                  <a:pt x="5225642" y="2977038"/>
                  <a:pt x="5228166" y="2985242"/>
                </a:cubicBezTo>
                <a:cubicBezTo>
                  <a:pt x="5231326" y="2995514"/>
                  <a:pt x="5237251" y="3004755"/>
                  <a:pt x="5240866" y="3014876"/>
                </a:cubicBezTo>
                <a:cubicBezTo>
                  <a:pt x="5266492" y="3086628"/>
                  <a:pt x="5222702" y="2991247"/>
                  <a:pt x="5274733" y="3095309"/>
                </a:cubicBezTo>
                <a:cubicBezTo>
                  <a:pt x="5275740" y="3101349"/>
                  <a:pt x="5280979" y="3134472"/>
                  <a:pt x="5283200" y="3141876"/>
                </a:cubicBezTo>
                <a:cubicBezTo>
                  <a:pt x="5285384" y="3149154"/>
                  <a:pt x="5287249" y="3156859"/>
                  <a:pt x="5291666" y="3163042"/>
                </a:cubicBezTo>
                <a:cubicBezTo>
                  <a:pt x="5294623" y="3167182"/>
                  <a:pt x="5300133" y="3168687"/>
                  <a:pt x="5304366" y="3171509"/>
                </a:cubicBezTo>
                <a:cubicBezTo>
                  <a:pt x="5323921" y="3220393"/>
                  <a:pt x="5312181" y="3201683"/>
                  <a:pt x="5334000" y="3230776"/>
                </a:cubicBezTo>
                <a:cubicBezTo>
                  <a:pt x="5341577" y="3253508"/>
                  <a:pt x="5334460" y="3237034"/>
                  <a:pt x="5355166" y="3264642"/>
                </a:cubicBezTo>
                <a:cubicBezTo>
                  <a:pt x="5358219" y="3268712"/>
                  <a:pt x="5359660" y="3274164"/>
                  <a:pt x="5363633" y="3277342"/>
                </a:cubicBezTo>
                <a:cubicBezTo>
                  <a:pt x="5367118" y="3280130"/>
                  <a:pt x="5372432" y="3279409"/>
                  <a:pt x="5376333" y="3281576"/>
                </a:cubicBezTo>
                <a:cubicBezTo>
                  <a:pt x="5385228" y="3286518"/>
                  <a:pt x="5392080" y="3295291"/>
                  <a:pt x="5401733" y="3298509"/>
                </a:cubicBezTo>
                <a:cubicBezTo>
                  <a:pt x="5410200" y="3301331"/>
                  <a:pt x="5418977" y="3303351"/>
                  <a:pt x="5427133" y="3306976"/>
                </a:cubicBezTo>
                <a:cubicBezTo>
                  <a:pt x="5473795" y="3327714"/>
                  <a:pt x="5393827" y="3301518"/>
                  <a:pt x="5461000" y="3323909"/>
                </a:cubicBezTo>
                <a:cubicBezTo>
                  <a:pt x="5485255" y="3331994"/>
                  <a:pt x="5472597" y="3323357"/>
                  <a:pt x="5499100" y="3336609"/>
                </a:cubicBezTo>
                <a:cubicBezTo>
                  <a:pt x="5506459" y="3340289"/>
                  <a:pt x="5512460" y="3346707"/>
                  <a:pt x="5520266" y="3349309"/>
                </a:cubicBezTo>
                <a:cubicBezTo>
                  <a:pt x="5529732" y="3352464"/>
                  <a:pt x="5540083" y="3351757"/>
                  <a:pt x="5549900" y="3353542"/>
                </a:cubicBezTo>
                <a:cubicBezTo>
                  <a:pt x="5555624" y="3354583"/>
                  <a:pt x="5561164" y="3356468"/>
                  <a:pt x="5566833" y="3357776"/>
                </a:cubicBezTo>
                <a:lnTo>
                  <a:pt x="5604933" y="3366242"/>
                </a:lnTo>
                <a:cubicBezTo>
                  <a:pt x="5610602" y="3367550"/>
                  <a:pt x="5616177" y="3369257"/>
                  <a:pt x="5621866" y="3370476"/>
                </a:cubicBezTo>
                <a:cubicBezTo>
                  <a:pt x="5635937" y="3373491"/>
                  <a:pt x="5650178" y="3375706"/>
                  <a:pt x="5664200" y="3378942"/>
                </a:cubicBezTo>
                <a:cubicBezTo>
                  <a:pt x="5668548" y="3379945"/>
                  <a:pt x="5672595" y="3382002"/>
                  <a:pt x="5676900" y="3383176"/>
                </a:cubicBezTo>
                <a:cubicBezTo>
                  <a:pt x="5688126" y="3386238"/>
                  <a:pt x="5699356" y="3389360"/>
                  <a:pt x="5710766" y="3391642"/>
                </a:cubicBezTo>
                <a:cubicBezTo>
                  <a:pt x="5738130" y="3397115"/>
                  <a:pt x="5773869" y="3398266"/>
                  <a:pt x="5799666" y="3400109"/>
                </a:cubicBezTo>
                <a:cubicBezTo>
                  <a:pt x="5888678" y="3419890"/>
                  <a:pt x="5789310" y="3395947"/>
                  <a:pt x="5871633" y="3421276"/>
                </a:cubicBezTo>
                <a:cubicBezTo>
                  <a:pt x="5884307" y="3425176"/>
                  <a:pt x="5911022" y="3427667"/>
                  <a:pt x="5922433" y="3429742"/>
                </a:cubicBezTo>
                <a:cubicBezTo>
                  <a:pt x="5928157" y="3430783"/>
                  <a:pt x="5933550" y="3433811"/>
                  <a:pt x="5939366" y="3433976"/>
                </a:cubicBezTo>
                <a:lnTo>
                  <a:pt x="6371166" y="3442442"/>
                </a:lnTo>
                <a:cubicBezTo>
                  <a:pt x="6519234" y="3460953"/>
                  <a:pt x="6320352" y="3437362"/>
                  <a:pt x="6726766" y="3450909"/>
                </a:cubicBezTo>
                <a:cubicBezTo>
                  <a:pt x="6746711" y="3451574"/>
                  <a:pt x="6766183" y="3457323"/>
                  <a:pt x="6786033" y="3459376"/>
                </a:cubicBezTo>
                <a:cubicBezTo>
                  <a:pt x="6807134" y="3461559"/>
                  <a:pt x="6828366" y="3462198"/>
                  <a:pt x="6849533" y="3463609"/>
                </a:cubicBezTo>
                <a:lnTo>
                  <a:pt x="6925733" y="3476309"/>
                </a:lnTo>
                <a:cubicBezTo>
                  <a:pt x="6938373" y="3478182"/>
                  <a:pt x="6951249" y="3478321"/>
                  <a:pt x="6963833" y="3480542"/>
                </a:cubicBezTo>
                <a:cubicBezTo>
                  <a:pt x="6975292" y="3482564"/>
                  <a:pt x="6986210" y="3487170"/>
                  <a:pt x="6997700" y="3489009"/>
                </a:cubicBezTo>
                <a:cubicBezTo>
                  <a:pt x="7021551" y="3492825"/>
                  <a:pt x="7045677" y="3494654"/>
                  <a:pt x="7069666" y="3497476"/>
                </a:cubicBezTo>
                <a:cubicBezTo>
                  <a:pt x="7123561" y="3520574"/>
                  <a:pt x="7074023" y="3502580"/>
                  <a:pt x="7133166" y="3514409"/>
                </a:cubicBezTo>
                <a:cubicBezTo>
                  <a:pt x="7143240" y="3516424"/>
                  <a:pt x="7152790" y="3520566"/>
                  <a:pt x="7162800" y="3522876"/>
                </a:cubicBezTo>
                <a:cubicBezTo>
                  <a:pt x="7183773" y="3527716"/>
                  <a:pt x="7189444" y="3525909"/>
                  <a:pt x="7209366" y="3531342"/>
                </a:cubicBezTo>
                <a:cubicBezTo>
                  <a:pt x="7217976" y="3533690"/>
                  <a:pt x="7225931" y="3538547"/>
                  <a:pt x="7234766" y="3539809"/>
                </a:cubicBezTo>
                <a:cubicBezTo>
                  <a:pt x="7255766" y="3542809"/>
                  <a:pt x="7277099" y="3542631"/>
                  <a:pt x="7298266" y="3544042"/>
                </a:cubicBezTo>
                <a:cubicBezTo>
                  <a:pt x="7396982" y="3566822"/>
                  <a:pt x="7314921" y="3549861"/>
                  <a:pt x="7387166" y="3560976"/>
                </a:cubicBezTo>
                <a:cubicBezTo>
                  <a:pt x="7406411" y="3563937"/>
                  <a:pt x="7413569" y="3567552"/>
                  <a:pt x="7433733" y="3569442"/>
                </a:cubicBezTo>
                <a:cubicBezTo>
                  <a:pt x="7620521" y="3586953"/>
                  <a:pt x="7487074" y="3570819"/>
                  <a:pt x="7577666" y="3582142"/>
                </a:cubicBezTo>
                <a:cubicBezTo>
                  <a:pt x="7581899" y="3583553"/>
                  <a:pt x="7585958" y="3585680"/>
                  <a:pt x="7590366" y="3586376"/>
                </a:cubicBezTo>
                <a:cubicBezTo>
                  <a:pt x="7669478" y="3598867"/>
                  <a:pt x="7665053" y="3594842"/>
                  <a:pt x="7755466" y="3594842"/>
                </a:cubicBezTo>
              </a:path>
            </a:pathLst>
          </a:cu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pic>
        <p:nvPicPr>
          <p:cNvPr id="5" name="Picture 2" descr="643 Stick Figure Videos and HD Footage - Getty Images">
            <a:extLst>
              <a:ext uri="{FF2B5EF4-FFF2-40B4-BE49-F238E27FC236}">
                <a16:creationId xmlns:a16="http://schemas.microsoft.com/office/drawing/2014/main" id="{FFBD526C-36BF-4ED8-808A-F2B643360C8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777" r="57986"/>
          <a:stretch/>
        </p:blipFill>
        <p:spPr bwMode="auto">
          <a:xfrm>
            <a:off x="5564756" y="5746496"/>
            <a:ext cx="199803" cy="37987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Brace 5">
            <a:extLst>
              <a:ext uri="{FF2B5EF4-FFF2-40B4-BE49-F238E27FC236}">
                <a16:creationId xmlns:a16="http://schemas.microsoft.com/office/drawing/2014/main" id="{896C06F6-DF90-4307-8E89-33A3741B1394}"/>
              </a:ext>
            </a:extLst>
          </p:cNvPr>
          <p:cNvSpPr/>
          <p:nvPr/>
        </p:nvSpPr>
        <p:spPr bwMode="auto">
          <a:xfrm rot="16200000">
            <a:off x="5552291" y="6091669"/>
            <a:ext cx="72671" cy="142068"/>
          </a:xfrm>
          <a:prstGeom prst="righ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
        <p:nvSpPr>
          <p:cNvPr id="7" name="Right Brace 6">
            <a:extLst>
              <a:ext uri="{FF2B5EF4-FFF2-40B4-BE49-F238E27FC236}">
                <a16:creationId xmlns:a16="http://schemas.microsoft.com/office/drawing/2014/main" id="{D09F079F-DA6A-4E11-ACC8-89A78DCE7E79}"/>
              </a:ext>
            </a:extLst>
          </p:cNvPr>
          <p:cNvSpPr/>
          <p:nvPr/>
        </p:nvSpPr>
        <p:spPr bwMode="auto">
          <a:xfrm rot="16200000">
            <a:off x="5694359" y="6091668"/>
            <a:ext cx="72671" cy="142068"/>
          </a:xfrm>
          <a:prstGeom prst="rightBrace">
            <a:avLst/>
          </a:prstGeom>
          <a:noFill/>
          <a:ln w="1905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 there an algorithm (programming) to find the solution of Rubik's cube in  minimum moves possible without brute force (backtracking)? - Quora">
            <a:extLst>
              <a:ext uri="{FF2B5EF4-FFF2-40B4-BE49-F238E27FC236}">
                <a16:creationId xmlns:a16="http://schemas.microsoft.com/office/drawing/2014/main" id="{FC525C3D-B840-4FA8-AB2E-31BF6B7B41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63"/>
          <a:stretch/>
        </p:blipFill>
        <p:spPr bwMode="auto">
          <a:xfrm>
            <a:off x="193728" y="4611397"/>
            <a:ext cx="2882685" cy="2103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4C8A48-DA65-443F-9C75-34A493D804ED}"/>
              </a:ext>
            </a:extLst>
          </p:cNvPr>
          <p:cNvSpPr txBox="1"/>
          <p:nvPr/>
        </p:nvSpPr>
        <p:spPr>
          <a:xfrm>
            <a:off x="468823" y="142946"/>
            <a:ext cx="8675177" cy="954107"/>
          </a:xfrm>
          <a:prstGeom prst="rect">
            <a:avLst/>
          </a:prstGeom>
          <a:noFill/>
        </p:spPr>
        <p:txBody>
          <a:bodyPr wrap="square">
            <a:spAutoFit/>
          </a:bodyPr>
          <a:lstStyle/>
          <a:p>
            <a:r>
              <a:rPr lang="en-US" sz="2800" dirty="0"/>
              <a:t>Just for fun:  How would Hill-Climbing (greedy) Search and Random Search do on solving the Rubik Cube?</a:t>
            </a:r>
          </a:p>
        </p:txBody>
      </p:sp>
      <p:sp>
        <p:nvSpPr>
          <p:cNvPr id="8" name="TextBox 7">
            <a:extLst>
              <a:ext uri="{FF2B5EF4-FFF2-40B4-BE49-F238E27FC236}">
                <a16:creationId xmlns:a16="http://schemas.microsoft.com/office/drawing/2014/main" id="{D4195471-41D6-4937-898D-E1182AED9D36}"/>
              </a:ext>
            </a:extLst>
          </p:cNvPr>
          <p:cNvSpPr txBox="1"/>
          <p:nvPr/>
        </p:nvSpPr>
        <p:spPr>
          <a:xfrm>
            <a:off x="286719" y="2427127"/>
            <a:ext cx="2913681" cy="461665"/>
          </a:xfrm>
          <a:prstGeom prst="rect">
            <a:avLst/>
          </a:prstGeom>
          <a:noFill/>
        </p:spPr>
        <p:txBody>
          <a:bodyPr wrap="square">
            <a:spAutoFit/>
          </a:bodyPr>
          <a:lstStyle/>
          <a:p>
            <a:r>
              <a:rPr lang="en-US" sz="2400" dirty="0"/>
              <a:t>Hill-Climbing Search</a:t>
            </a:r>
            <a:endParaRPr lang="en-US" dirty="0"/>
          </a:p>
        </p:txBody>
      </p:sp>
      <p:sp>
        <p:nvSpPr>
          <p:cNvPr id="10" name="TextBox 9">
            <a:extLst>
              <a:ext uri="{FF2B5EF4-FFF2-40B4-BE49-F238E27FC236}">
                <a16:creationId xmlns:a16="http://schemas.microsoft.com/office/drawing/2014/main" id="{0BCE5E77-FBF1-4127-9CFF-23152F0C51C6}"/>
              </a:ext>
            </a:extLst>
          </p:cNvPr>
          <p:cNvSpPr txBox="1"/>
          <p:nvPr/>
        </p:nvSpPr>
        <p:spPr>
          <a:xfrm>
            <a:off x="530817" y="6550223"/>
            <a:ext cx="1991532" cy="307777"/>
          </a:xfrm>
          <a:prstGeom prst="rect">
            <a:avLst/>
          </a:prstGeom>
          <a:noFill/>
        </p:spPr>
        <p:txBody>
          <a:bodyPr wrap="square">
            <a:spAutoFit/>
          </a:bodyPr>
          <a:lstStyle/>
          <a:p>
            <a:r>
              <a:rPr lang="en-US" sz="1400" dirty="0"/>
              <a:t>This tree is upside down</a:t>
            </a:r>
          </a:p>
        </p:txBody>
      </p:sp>
      <p:sp>
        <p:nvSpPr>
          <p:cNvPr id="12" name="TextBox 11">
            <a:extLst>
              <a:ext uri="{FF2B5EF4-FFF2-40B4-BE49-F238E27FC236}">
                <a16:creationId xmlns:a16="http://schemas.microsoft.com/office/drawing/2014/main" id="{1FDDF765-437C-4F3A-B905-2EB50967A7F6}"/>
              </a:ext>
            </a:extLst>
          </p:cNvPr>
          <p:cNvSpPr txBox="1"/>
          <p:nvPr/>
        </p:nvSpPr>
        <p:spPr>
          <a:xfrm>
            <a:off x="364339" y="3063395"/>
            <a:ext cx="2758440" cy="1169551"/>
          </a:xfrm>
          <a:prstGeom prst="rect">
            <a:avLst/>
          </a:prstGeom>
          <a:noFill/>
        </p:spPr>
        <p:txBody>
          <a:bodyPr wrap="square">
            <a:spAutoFit/>
          </a:bodyPr>
          <a:lstStyle/>
          <a:p>
            <a:r>
              <a:rPr lang="en-US" sz="1400" dirty="0"/>
              <a:t>Under all known heuristics (objective functions), it would get stuck in local maxima. Recall the slides that showed the same thing for the 8-puzzle.</a:t>
            </a:r>
          </a:p>
        </p:txBody>
      </p:sp>
      <p:sp>
        <p:nvSpPr>
          <p:cNvPr id="13" name="TextBox 12">
            <a:extLst>
              <a:ext uri="{FF2B5EF4-FFF2-40B4-BE49-F238E27FC236}">
                <a16:creationId xmlns:a16="http://schemas.microsoft.com/office/drawing/2014/main" id="{5F6A93C2-8714-4B20-B044-494EB7D5C007}"/>
              </a:ext>
            </a:extLst>
          </p:cNvPr>
          <p:cNvSpPr txBox="1"/>
          <p:nvPr/>
        </p:nvSpPr>
        <p:spPr>
          <a:xfrm>
            <a:off x="5712159" y="2427127"/>
            <a:ext cx="2913681" cy="461665"/>
          </a:xfrm>
          <a:prstGeom prst="rect">
            <a:avLst/>
          </a:prstGeom>
          <a:noFill/>
        </p:spPr>
        <p:txBody>
          <a:bodyPr wrap="square">
            <a:spAutoFit/>
          </a:bodyPr>
          <a:lstStyle/>
          <a:p>
            <a:r>
              <a:rPr lang="en-US" sz="2400" dirty="0"/>
              <a:t>Random Search</a:t>
            </a:r>
            <a:endParaRPr lang="en-US" dirty="0"/>
          </a:p>
        </p:txBody>
      </p:sp>
      <p:sp>
        <p:nvSpPr>
          <p:cNvPr id="14" name="TextBox 13">
            <a:extLst>
              <a:ext uri="{FF2B5EF4-FFF2-40B4-BE49-F238E27FC236}">
                <a16:creationId xmlns:a16="http://schemas.microsoft.com/office/drawing/2014/main" id="{29CD3894-12FF-4971-9574-7DE51500292A}"/>
              </a:ext>
            </a:extLst>
          </p:cNvPr>
          <p:cNvSpPr txBox="1"/>
          <p:nvPr/>
        </p:nvSpPr>
        <p:spPr>
          <a:xfrm>
            <a:off x="5540859" y="3121223"/>
            <a:ext cx="3238802" cy="2431435"/>
          </a:xfrm>
          <a:prstGeom prst="rect">
            <a:avLst/>
          </a:prstGeom>
          <a:noFill/>
        </p:spPr>
        <p:txBody>
          <a:bodyPr wrap="square">
            <a:spAutoFit/>
          </a:bodyPr>
          <a:lstStyle/>
          <a:p>
            <a:r>
              <a:rPr lang="en-US" sz="1400" dirty="0"/>
              <a:t>This would work. However, it is known [a] that expected number of turns is slightly more than </a:t>
            </a:r>
          </a:p>
          <a:p>
            <a:endParaRPr lang="en-US" sz="1400" dirty="0"/>
          </a:p>
          <a:p>
            <a:r>
              <a:rPr lang="en-US" sz="2000" dirty="0"/>
              <a:t>43,252,003,274,489,856,000</a:t>
            </a:r>
          </a:p>
          <a:p>
            <a:endParaRPr lang="en-US" sz="1800" dirty="0"/>
          </a:p>
          <a:p>
            <a:r>
              <a:rPr lang="en-US" sz="1400" dirty="0"/>
              <a:t>So, at one move per nanosecond, it would take 1,370 years.</a:t>
            </a:r>
          </a:p>
          <a:p>
            <a:endParaRPr lang="en-US" sz="1600" dirty="0"/>
          </a:p>
          <a:p>
            <a:endParaRPr lang="en-US" sz="1400" dirty="0"/>
          </a:p>
        </p:txBody>
      </p:sp>
      <p:sp>
        <p:nvSpPr>
          <p:cNvPr id="16" name="TextBox 15">
            <a:extLst>
              <a:ext uri="{FF2B5EF4-FFF2-40B4-BE49-F238E27FC236}">
                <a16:creationId xmlns:a16="http://schemas.microsoft.com/office/drawing/2014/main" id="{F7776479-71C4-4AC2-A0B3-D211B1CE04F4}"/>
              </a:ext>
            </a:extLst>
          </p:cNvPr>
          <p:cNvSpPr txBox="1"/>
          <p:nvPr/>
        </p:nvSpPr>
        <p:spPr>
          <a:xfrm>
            <a:off x="4378960" y="6572646"/>
            <a:ext cx="4993640" cy="261610"/>
          </a:xfrm>
          <a:prstGeom prst="rect">
            <a:avLst/>
          </a:prstGeom>
          <a:noFill/>
        </p:spPr>
        <p:txBody>
          <a:bodyPr wrap="square">
            <a:spAutoFit/>
          </a:bodyPr>
          <a:lstStyle/>
          <a:p>
            <a:r>
              <a:rPr lang="en-US" sz="1100" dirty="0"/>
              <a:t>[a] https://www.youtube.com/watch?v=vYEhCiP96Hg&amp;ab_channel=Mathologer</a:t>
            </a:r>
          </a:p>
        </p:txBody>
      </p:sp>
      <p:sp>
        <p:nvSpPr>
          <p:cNvPr id="2" name="Freeform: Shape 1">
            <a:extLst>
              <a:ext uri="{FF2B5EF4-FFF2-40B4-BE49-F238E27FC236}">
                <a16:creationId xmlns:a16="http://schemas.microsoft.com/office/drawing/2014/main" id="{BC28367C-573C-4E73-88B6-E730C4EF5E6F}"/>
              </a:ext>
            </a:extLst>
          </p:cNvPr>
          <p:cNvSpPr/>
          <p:nvPr/>
        </p:nvSpPr>
        <p:spPr bwMode="auto">
          <a:xfrm>
            <a:off x="330200" y="1844040"/>
            <a:ext cx="2680643" cy="594360"/>
          </a:xfrm>
          <a:custGeom>
            <a:avLst/>
            <a:gdLst>
              <a:gd name="connsiteX0" fmla="*/ 0 w 2680643"/>
              <a:gd name="connsiteY0" fmla="*/ 584200 h 594360"/>
              <a:gd name="connsiteX1" fmla="*/ 30480 w 2680643"/>
              <a:gd name="connsiteY1" fmla="*/ 523240 h 594360"/>
              <a:gd name="connsiteX2" fmla="*/ 71120 w 2680643"/>
              <a:gd name="connsiteY2" fmla="*/ 441960 h 594360"/>
              <a:gd name="connsiteX3" fmla="*/ 86360 w 2680643"/>
              <a:gd name="connsiteY3" fmla="*/ 436880 h 594360"/>
              <a:gd name="connsiteX4" fmla="*/ 111760 w 2680643"/>
              <a:gd name="connsiteY4" fmla="*/ 441960 h 594360"/>
              <a:gd name="connsiteX5" fmla="*/ 127000 w 2680643"/>
              <a:gd name="connsiteY5" fmla="*/ 452120 h 594360"/>
              <a:gd name="connsiteX6" fmla="*/ 142240 w 2680643"/>
              <a:gd name="connsiteY6" fmla="*/ 467360 h 594360"/>
              <a:gd name="connsiteX7" fmla="*/ 157480 w 2680643"/>
              <a:gd name="connsiteY7" fmla="*/ 508000 h 594360"/>
              <a:gd name="connsiteX8" fmla="*/ 193040 w 2680643"/>
              <a:gd name="connsiteY8" fmla="*/ 487680 h 594360"/>
              <a:gd name="connsiteX9" fmla="*/ 203200 w 2680643"/>
              <a:gd name="connsiteY9" fmla="*/ 462280 h 594360"/>
              <a:gd name="connsiteX10" fmla="*/ 218440 w 2680643"/>
              <a:gd name="connsiteY10" fmla="*/ 411480 h 594360"/>
              <a:gd name="connsiteX11" fmla="*/ 223520 w 2680643"/>
              <a:gd name="connsiteY11" fmla="*/ 381000 h 594360"/>
              <a:gd name="connsiteX12" fmla="*/ 259080 w 2680643"/>
              <a:gd name="connsiteY12" fmla="*/ 386080 h 594360"/>
              <a:gd name="connsiteX13" fmla="*/ 299720 w 2680643"/>
              <a:gd name="connsiteY13" fmla="*/ 416560 h 594360"/>
              <a:gd name="connsiteX14" fmla="*/ 309880 w 2680643"/>
              <a:gd name="connsiteY14" fmla="*/ 436880 h 594360"/>
              <a:gd name="connsiteX15" fmla="*/ 320040 w 2680643"/>
              <a:gd name="connsiteY15" fmla="*/ 497840 h 594360"/>
              <a:gd name="connsiteX16" fmla="*/ 360680 w 2680643"/>
              <a:gd name="connsiteY16" fmla="*/ 447040 h 594360"/>
              <a:gd name="connsiteX17" fmla="*/ 375920 w 2680643"/>
              <a:gd name="connsiteY17" fmla="*/ 416560 h 594360"/>
              <a:gd name="connsiteX18" fmla="*/ 391160 w 2680643"/>
              <a:gd name="connsiteY18" fmla="*/ 396240 h 594360"/>
              <a:gd name="connsiteX19" fmla="*/ 411480 w 2680643"/>
              <a:gd name="connsiteY19" fmla="*/ 360680 h 594360"/>
              <a:gd name="connsiteX20" fmla="*/ 421640 w 2680643"/>
              <a:gd name="connsiteY20" fmla="*/ 340360 h 594360"/>
              <a:gd name="connsiteX21" fmla="*/ 441960 w 2680643"/>
              <a:gd name="connsiteY21" fmla="*/ 325120 h 594360"/>
              <a:gd name="connsiteX22" fmla="*/ 492760 w 2680643"/>
              <a:gd name="connsiteY22" fmla="*/ 396240 h 594360"/>
              <a:gd name="connsiteX23" fmla="*/ 502920 w 2680643"/>
              <a:gd name="connsiteY23" fmla="*/ 508000 h 594360"/>
              <a:gd name="connsiteX24" fmla="*/ 513080 w 2680643"/>
              <a:gd name="connsiteY24" fmla="*/ 523240 h 594360"/>
              <a:gd name="connsiteX25" fmla="*/ 553720 w 2680643"/>
              <a:gd name="connsiteY25" fmla="*/ 502920 h 594360"/>
              <a:gd name="connsiteX26" fmla="*/ 584200 w 2680643"/>
              <a:gd name="connsiteY26" fmla="*/ 462280 h 594360"/>
              <a:gd name="connsiteX27" fmla="*/ 624840 w 2680643"/>
              <a:gd name="connsiteY27" fmla="*/ 411480 h 594360"/>
              <a:gd name="connsiteX28" fmla="*/ 629920 w 2680643"/>
              <a:gd name="connsiteY28" fmla="*/ 436880 h 594360"/>
              <a:gd name="connsiteX29" fmla="*/ 635000 w 2680643"/>
              <a:gd name="connsiteY29" fmla="*/ 472440 h 594360"/>
              <a:gd name="connsiteX30" fmla="*/ 660400 w 2680643"/>
              <a:gd name="connsiteY30" fmla="*/ 462280 h 594360"/>
              <a:gd name="connsiteX31" fmla="*/ 690880 w 2680643"/>
              <a:gd name="connsiteY31" fmla="*/ 426720 h 594360"/>
              <a:gd name="connsiteX32" fmla="*/ 716280 w 2680643"/>
              <a:gd name="connsiteY32" fmla="*/ 370840 h 594360"/>
              <a:gd name="connsiteX33" fmla="*/ 736600 w 2680643"/>
              <a:gd name="connsiteY33" fmla="*/ 335280 h 594360"/>
              <a:gd name="connsiteX34" fmla="*/ 756920 w 2680643"/>
              <a:gd name="connsiteY34" fmla="*/ 289560 h 594360"/>
              <a:gd name="connsiteX35" fmla="*/ 797560 w 2680643"/>
              <a:gd name="connsiteY35" fmla="*/ 228600 h 594360"/>
              <a:gd name="connsiteX36" fmla="*/ 899160 w 2680643"/>
              <a:gd name="connsiteY36" fmla="*/ 284480 h 594360"/>
              <a:gd name="connsiteX37" fmla="*/ 904240 w 2680643"/>
              <a:gd name="connsiteY37" fmla="*/ 304800 h 594360"/>
              <a:gd name="connsiteX38" fmla="*/ 909320 w 2680643"/>
              <a:gd name="connsiteY38" fmla="*/ 360680 h 594360"/>
              <a:gd name="connsiteX39" fmla="*/ 929640 w 2680643"/>
              <a:gd name="connsiteY39" fmla="*/ 325120 h 594360"/>
              <a:gd name="connsiteX40" fmla="*/ 960120 w 2680643"/>
              <a:gd name="connsiteY40" fmla="*/ 284480 h 594360"/>
              <a:gd name="connsiteX41" fmla="*/ 1005840 w 2680643"/>
              <a:gd name="connsiteY41" fmla="*/ 208280 h 594360"/>
              <a:gd name="connsiteX42" fmla="*/ 1076960 w 2680643"/>
              <a:gd name="connsiteY42" fmla="*/ 116840 h 594360"/>
              <a:gd name="connsiteX43" fmla="*/ 1122680 w 2680643"/>
              <a:gd name="connsiteY43" fmla="*/ 187960 h 594360"/>
              <a:gd name="connsiteX44" fmla="*/ 1137920 w 2680643"/>
              <a:gd name="connsiteY44" fmla="*/ 274320 h 594360"/>
              <a:gd name="connsiteX45" fmla="*/ 1143000 w 2680643"/>
              <a:gd name="connsiteY45" fmla="*/ 304800 h 594360"/>
              <a:gd name="connsiteX46" fmla="*/ 1148080 w 2680643"/>
              <a:gd name="connsiteY46" fmla="*/ 457200 h 594360"/>
              <a:gd name="connsiteX47" fmla="*/ 1168400 w 2680643"/>
              <a:gd name="connsiteY47" fmla="*/ 492760 h 594360"/>
              <a:gd name="connsiteX48" fmla="*/ 1178560 w 2680643"/>
              <a:gd name="connsiteY48" fmla="*/ 513080 h 594360"/>
              <a:gd name="connsiteX49" fmla="*/ 1219200 w 2680643"/>
              <a:gd name="connsiteY49" fmla="*/ 492760 h 594360"/>
              <a:gd name="connsiteX50" fmla="*/ 1229360 w 2680643"/>
              <a:gd name="connsiteY50" fmla="*/ 467360 h 594360"/>
              <a:gd name="connsiteX51" fmla="*/ 1244600 w 2680643"/>
              <a:gd name="connsiteY51" fmla="*/ 416560 h 594360"/>
              <a:gd name="connsiteX52" fmla="*/ 1275080 w 2680643"/>
              <a:gd name="connsiteY52" fmla="*/ 325120 h 594360"/>
              <a:gd name="connsiteX53" fmla="*/ 1320800 w 2680643"/>
              <a:gd name="connsiteY53" fmla="*/ 360680 h 594360"/>
              <a:gd name="connsiteX54" fmla="*/ 1341120 w 2680643"/>
              <a:gd name="connsiteY54" fmla="*/ 411480 h 594360"/>
              <a:gd name="connsiteX55" fmla="*/ 1346200 w 2680643"/>
              <a:gd name="connsiteY55" fmla="*/ 436880 h 594360"/>
              <a:gd name="connsiteX56" fmla="*/ 1356360 w 2680643"/>
              <a:gd name="connsiteY56" fmla="*/ 452120 h 594360"/>
              <a:gd name="connsiteX57" fmla="*/ 1412240 w 2680643"/>
              <a:gd name="connsiteY57" fmla="*/ 431800 h 594360"/>
              <a:gd name="connsiteX58" fmla="*/ 1463040 w 2680643"/>
              <a:gd name="connsiteY58" fmla="*/ 396240 h 594360"/>
              <a:gd name="connsiteX59" fmla="*/ 1483360 w 2680643"/>
              <a:gd name="connsiteY59" fmla="*/ 457200 h 594360"/>
              <a:gd name="connsiteX60" fmla="*/ 1590040 w 2680643"/>
              <a:gd name="connsiteY60" fmla="*/ 381000 h 594360"/>
              <a:gd name="connsiteX61" fmla="*/ 1610360 w 2680643"/>
              <a:gd name="connsiteY61" fmla="*/ 375920 h 594360"/>
              <a:gd name="connsiteX62" fmla="*/ 1661160 w 2680643"/>
              <a:gd name="connsiteY62" fmla="*/ 391160 h 594360"/>
              <a:gd name="connsiteX63" fmla="*/ 1686560 w 2680643"/>
              <a:gd name="connsiteY63" fmla="*/ 355600 h 594360"/>
              <a:gd name="connsiteX64" fmla="*/ 1742440 w 2680643"/>
              <a:gd name="connsiteY64" fmla="*/ 238760 h 594360"/>
              <a:gd name="connsiteX65" fmla="*/ 1798320 w 2680643"/>
              <a:gd name="connsiteY65" fmla="*/ 167640 h 594360"/>
              <a:gd name="connsiteX66" fmla="*/ 1833880 w 2680643"/>
              <a:gd name="connsiteY66" fmla="*/ 223520 h 594360"/>
              <a:gd name="connsiteX67" fmla="*/ 1838960 w 2680643"/>
              <a:gd name="connsiteY67" fmla="*/ 243840 h 594360"/>
              <a:gd name="connsiteX68" fmla="*/ 1874520 w 2680643"/>
              <a:gd name="connsiteY68" fmla="*/ 193040 h 594360"/>
              <a:gd name="connsiteX69" fmla="*/ 1971040 w 2680643"/>
              <a:gd name="connsiteY69" fmla="*/ 20320 h 594360"/>
              <a:gd name="connsiteX70" fmla="*/ 2001520 w 2680643"/>
              <a:gd name="connsiteY70" fmla="*/ 0 h 594360"/>
              <a:gd name="connsiteX71" fmla="*/ 2032000 w 2680643"/>
              <a:gd name="connsiteY71" fmla="*/ 76200 h 594360"/>
              <a:gd name="connsiteX72" fmla="*/ 2037080 w 2680643"/>
              <a:gd name="connsiteY72" fmla="*/ 132080 h 594360"/>
              <a:gd name="connsiteX73" fmla="*/ 2047240 w 2680643"/>
              <a:gd name="connsiteY73" fmla="*/ 182880 h 594360"/>
              <a:gd name="connsiteX74" fmla="*/ 2108200 w 2680643"/>
              <a:gd name="connsiteY74" fmla="*/ 137160 h 594360"/>
              <a:gd name="connsiteX75" fmla="*/ 2148840 w 2680643"/>
              <a:gd name="connsiteY75" fmla="*/ 91440 h 594360"/>
              <a:gd name="connsiteX76" fmla="*/ 2164080 w 2680643"/>
              <a:gd name="connsiteY76" fmla="*/ 228600 h 594360"/>
              <a:gd name="connsiteX77" fmla="*/ 2214880 w 2680643"/>
              <a:gd name="connsiteY77" fmla="*/ 198120 h 594360"/>
              <a:gd name="connsiteX78" fmla="*/ 2230120 w 2680643"/>
              <a:gd name="connsiteY78" fmla="*/ 269240 h 594360"/>
              <a:gd name="connsiteX79" fmla="*/ 2245360 w 2680643"/>
              <a:gd name="connsiteY79" fmla="*/ 320040 h 594360"/>
              <a:gd name="connsiteX80" fmla="*/ 2301240 w 2680643"/>
              <a:gd name="connsiteY80" fmla="*/ 299720 h 594360"/>
              <a:gd name="connsiteX81" fmla="*/ 2326640 w 2680643"/>
              <a:gd name="connsiteY81" fmla="*/ 294640 h 594360"/>
              <a:gd name="connsiteX82" fmla="*/ 2346960 w 2680643"/>
              <a:gd name="connsiteY82" fmla="*/ 340360 h 594360"/>
              <a:gd name="connsiteX83" fmla="*/ 2413000 w 2680643"/>
              <a:gd name="connsiteY83" fmla="*/ 279400 h 594360"/>
              <a:gd name="connsiteX84" fmla="*/ 2438400 w 2680643"/>
              <a:gd name="connsiteY84" fmla="*/ 269240 h 594360"/>
              <a:gd name="connsiteX85" fmla="*/ 2443480 w 2680643"/>
              <a:gd name="connsiteY85" fmla="*/ 406400 h 594360"/>
              <a:gd name="connsiteX86" fmla="*/ 2453640 w 2680643"/>
              <a:gd name="connsiteY86" fmla="*/ 421640 h 594360"/>
              <a:gd name="connsiteX87" fmla="*/ 2494280 w 2680643"/>
              <a:gd name="connsiteY87" fmla="*/ 452120 h 594360"/>
              <a:gd name="connsiteX88" fmla="*/ 2550160 w 2680643"/>
              <a:gd name="connsiteY88" fmla="*/ 441960 h 594360"/>
              <a:gd name="connsiteX89" fmla="*/ 2580640 w 2680643"/>
              <a:gd name="connsiteY89" fmla="*/ 431800 h 594360"/>
              <a:gd name="connsiteX90" fmla="*/ 2585720 w 2680643"/>
              <a:gd name="connsiteY90" fmla="*/ 492760 h 594360"/>
              <a:gd name="connsiteX91" fmla="*/ 2672080 w 2680643"/>
              <a:gd name="connsiteY91" fmla="*/ 472440 h 594360"/>
              <a:gd name="connsiteX92" fmla="*/ 2677160 w 2680643"/>
              <a:gd name="connsiteY92" fmla="*/ 523240 h 594360"/>
              <a:gd name="connsiteX93" fmla="*/ 2677160 w 2680643"/>
              <a:gd name="connsiteY93" fmla="*/ 594360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680643" h="594360">
                <a:moveTo>
                  <a:pt x="0" y="584200"/>
                </a:moveTo>
                <a:cubicBezTo>
                  <a:pt x="10160" y="563880"/>
                  <a:pt x="21742" y="544211"/>
                  <a:pt x="30480" y="523240"/>
                </a:cubicBezTo>
                <a:cubicBezTo>
                  <a:pt x="35531" y="511119"/>
                  <a:pt x="51751" y="458101"/>
                  <a:pt x="71120" y="441960"/>
                </a:cubicBezTo>
                <a:cubicBezTo>
                  <a:pt x="75234" y="438532"/>
                  <a:pt x="81280" y="438573"/>
                  <a:pt x="86360" y="436880"/>
                </a:cubicBezTo>
                <a:cubicBezTo>
                  <a:pt x="94827" y="438573"/>
                  <a:pt x="103675" y="438928"/>
                  <a:pt x="111760" y="441960"/>
                </a:cubicBezTo>
                <a:cubicBezTo>
                  <a:pt x="117477" y="444104"/>
                  <a:pt x="122310" y="448211"/>
                  <a:pt x="127000" y="452120"/>
                </a:cubicBezTo>
                <a:cubicBezTo>
                  <a:pt x="132519" y="456719"/>
                  <a:pt x="138064" y="461514"/>
                  <a:pt x="142240" y="467360"/>
                </a:cubicBezTo>
                <a:cubicBezTo>
                  <a:pt x="152457" y="481664"/>
                  <a:pt x="153389" y="491637"/>
                  <a:pt x="157480" y="508000"/>
                </a:cubicBezTo>
                <a:cubicBezTo>
                  <a:pt x="169333" y="501227"/>
                  <a:pt x="183387" y="497333"/>
                  <a:pt x="193040" y="487680"/>
                </a:cubicBezTo>
                <a:cubicBezTo>
                  <a:pt x="199488" y="481232"/>
                  <a:pt x="200084" y="470850"/>
                  <a:pt x="203200" y="462280"/>
                </a:cubicBezTo>
                <a:cubicBezTo>
                  <a:pt x="208960" y="446441"/>
                  <a:pt x="215071" y="428327"/>
                  <a:pt x="218440" y="411480"/>
                </a:cubicBezTo>
                <a:cubicBezTo>
                  <a:pt x="220460" y="401380"/>
                  <a:pt x="221827" y="391160"/>
                  <a:pt x="223520" y="381000"/>
                </a:cubicBezTo>
                <a:cubicBezTo>
                  <a:pt x="235373" y="382693"/>
                  <a:pt x="248230" y="381017"/>
                  <a:pt x="259080" y="386080"/>
                </a:cubicBezTo>
                <a:cubicBezTo>
                  <a:pt x="274425" y="393241"/>
                  <a:pt x="287746" y="404586"/>
                  <a:pt x="299720" y="416560"/>
                </a:cubicBezTo>
                <a:cubicBezTo>
                  <a:pt x="305075" y="421915"/>
                  <a:pt x="307221" y="429789"/>
                  <a:pt x="309880" y="436880"/>
                </a:cubicBezTo>
                <a:cubicBezTo>
                  <a:pt x="316173" y="453662"/>
                  <a:pt x="318196" y="483088"/>
                  <a:pt x="320040" y="497840"/>
                </a:cubicBezTo>
                <a:cubicBezTo>
                  <a:pt x="342962" y="474918"/>
                  <a:pt x="342737" y="477800"/>
                  <a:pt x="360680" y="447040"/>
                </a:cubicBezTo>
                <a:cubicBezTo>
                  <a:pt x="366404" y="437228"/>
                  <a:pt x="370076" y="426300"/>
                  <a:pt x="375920" y="416560"/>
                </a:cubicBezTo>
                <a:cubicBezTo>
                  <a:pt x="380276" y="409300"/>
                  <a:pt x="386614" y="403383"/>
                  <a:pt x="391160" y="396240"/>
                </a:cubicBezTo>
                <a:cubicBezTo>
                  <a:pt x="398489" y="384722"/>
                  <a:pt x="404943" y="372665"/>
                  <a:pt x="411480" y="360680"/>
                </a:cubicBezTo>
                <a:cubicBezTo>
                  <a:pt x="415106" y="354032"/>
                  <a:pt x="416712" y="346110"/>
                  <a:pt x="421640" y="340360"/>
                </a:cubicBezTo>
                <a:cubicBezTo>
                  <a:pt x="427150" y="333932"/>
                  <a:pt x="435187" y="330200"/>
                  <a:pt x="441960" y="325120"/>
                </a:cubicBezTo>
                <a:cubicBezTo>
                  <a:pt x="469894" y="353054"/>
                  <a:pt x="483799" y="358154"/>
                  <a:pt x="492760" y="396240"/>
                </a:cubicBezTo>
                <a:cubicBezTo>
                  <a:pt x="495947" y="409784"/>
                  <a:pt x="501126" y="499031"/>
                  <a:pt x="502920" y="508000"/>
                </a:cubicBezTo>
                <a:cubicBezTo>
                  <a:pt x="504117" y="513987"/>
                  <a:pt x="509693" y="518160"/>
                  <a:pt x="513080" y="523240"/>
                </a:cubicBezTo>
                <a:cubicBezTo>
                  <a:pt x="526627" y="516467"/>
                  <a:pt x="544633" y="515037"/>
                  <a:pt x="553720" y="502920"/>
                </a:cubicBezTo>
                <a:cubicBezTo>
                  <a:pt x="563880" y="489373"/>
                  <a:pt x="572226" y="474254"/>
                  <a:pt x="584200" y="462280"/>
                </a:cubicBezTo>
                <a:cubicBezTo>
                  <a:pt x="616582" y="429898"/>
                  <a:pt x="603440" y="447147"/>
                  <a:pt x="624840" y="411480"/>
                </a:cubicBezTo>
                <a:cubicBezTo>
                  <a:pt x="626533" y="419947"/>
                  <a:pt x="628501" y="428363"/>
                  <a:pt x="629920" y="436880"/>
                </a:cubicBezTo>
                <a:cubicBezTo>
                  <a:pt x="631888" y="448691"/>
                  <a:pt x="625802" y="464775"/>
                  <a:pt x="635000" y="472440"/>
                </a:cubicBezTo>
                <a:cubicBezTo>
                  <a:pt x="642005" y="478278"/>
                  <a:pt x="651933" y="465667"/>
                  <a:pt x="660400" y="462280"/>
                </a:cubicBezTo>
                <a:cubicBezTo>
                  <a:pt x="670560" y="450427"/>
                  <a:pt x="681513" y="439209"/>
                  <a:pt x="690880" y="426720"/>
                </a:cubicBezTo>
                <a:cubicBezTo>
                  <a:pt x="715576" y="393792"/>
                  <a:pt x="698718" y="408891"/>
                  <a:pt x="716280" y="370840"/>
                </a:cubicBezTo>
                <a:cubicBezTo>
                  <a:pt x="722001" y="358444"/>
                  <a:pt x="730495" y="347491"/>
                  <a:pt x="736600" y="335280"/>
                </a:cubicBezTo>
                <a:cubicBezTo>
                  <a:pt x="744058" y="320363"/>
                  <a:pt x="749117" y="304299"/>
                  <a:pt x="756920" y="289560"/>
                </a:cubicBezTo>
                <a:cubicBezTo>
                  <a:pt x="771266" y="262462"/>
                  <a:pt x="780972" y="250717"/>
                  <a:pt x="797560" y="228600"/>
                </a:cubicBezTo>
                <a:cubicBezTo>
                  <a:pt x="839398" y="245827"/>
                  <a:pt x="879479" y="245117"/>
                  <a:pt x="899160" y="284480"/>
                </a:cubicBezTo>
                <a:cubicBezTo>
                  <a:pt x="902282" y="290725"/>
                  <a:pt x="902547" y="298027"/>
                  <a:pt x="904240" y="304800"/>
                </a:cubicBezTo>
                <a:cubicBezTo>
                  <a:pt x="905933" y="323427"/>
                  <a:pt x="894715" y="348996"/>
                  <a:pt x="909320" y="360680"/>
                </a:cubicBezTo>
                <a:cubicBezTo>
                  <a:pt x="919980" y="369208"/>
                  <a:pt x="922067" y="336479"/>
                  <a:pt x="929640" y="325120"/>
                </a:cubicBezTo>
                <a:cubicBezTo>
                  <a:pt x="939033" y="311031"/>
                  <a:pt x="950870" y="298664"/>
                  <a:pt x="960120" y="284480"/>
                </a:cubicBezTo>
                <a:cubicBezTo>
                  <a:pt x="976301" y="259669"/>
                  <a:pt x="988903" y="232581"/>
                  <a:pt x="1005840" y="208280"/>
                </a:cubicBezTo>
                <a:cubicBezTo>
                  <a:pt x="1027919" y="176601"/>
                  <a:pt x="1076960" y="116840"/>
                  <a:pt x="1076960" y="116840"/>
                </a:cubicBezTo>
                <a:cubicBezTo>
                  <a:pt x="1092200" y="140547"/>
                  <a:pt x="1112506" y="161678"/>
                  <a:pt x="1122680" y="187960"/>
                </a:cubicBezTo>
                <a:cubicBezTo>
                  <a:pt x="1133232" y="215220"/>
                  <a:pt x="1132911" y="245521"/>
                  <a:pt x="1137920" y="274320"/>
                </a:cubicBezTo>
                <a:cubicBezTo>
                  <a:pt x="1139685" y="284468"/>
                  <a:pt x="1143000" y="304800"/>
                  <a:pt x="1143000" y="304800"/>
                </a:cubicBezTo>
                <a:cubicBezTo>
                  <a:pt x="1144693" y="355600"/>
                  <a:pt x="1141273" y="406830"/>
                  <a:pt x="1148080" y="457200"/>
                </a:cubicBezTo>
                <a:cubicBezTo>
                  <a:pt x="1149908" y="470729"/>
                  <a:pt x="1161863" y="480775"/>
                  <a:pt x="1168400" y="492760"/>
                </a:cubicBezTo>
                <a:cubicBezTo>
                  <a:pt x="1172026" y="499408"/>
                  <a:pt x="1175173" y="506307"/>
                  <a:pt x="1178560" y="513080"/>
                </a:cubicBezTo>
                <a:cubicBezTo>
                  <a:pt x="1192107" y="506307"/>
                  <a:pt x="1207942" y="502892"/>
                  <a:pt x="1219200" y="492760"/>
                </a:cubicBezTo>
                <a:cubicBezTo>
                  <a:pt x="1225978" y="486660"/>
                  <a:pt x="1226244" y="475930"/>
                  <a:pt x="1229360" y="467360"/>
                </a:cubicBezTo>
                <a:cubicBezTo>
                  <a:pt x="1259552" y="384332"/>
                  <a:pt x="1225303" y="477209"/>
                  <a:pt x="1244600" y="416560"/>
                </a:cubicBezTo>
                <a:cubicBezTo>
                  <a:pt x="1254342" y="385944"/>
                  <a:pt x="1275080" y="325120"/>
                  <a:pt x="1275080" y="325120"/>
                </a:cubicBezTo>
                <a:cubicBezTo>
                  <a:pt x="1290320" y="336973"/>
                  <a:pt x="1307704" y="346493"/>
                  <a:pt x="1320800" y="360680"/>
                </a:cubicBezTo>
                <a:cubicBezTo>
                  <a:pt x="1332370" y="373215"/>
                  <a:pt x="1337460" y="395008"/>
                  <a:pt x="1341120" y="411480"/>
                </a:cubicBezTo>
                <a:cubicBezTo>
                  <a:pt x="1342993" y="419909"/>
                  <a:pt x="1343168" y="428795"/>
                  <a:pt x="1346200" y="436880"/>
                </a:cubicBezTo>
                <a:cubicBezTo>
                  <a:pt x="1348344" y="442597"/>
                  <a:pt x="1352973" y="447040"/>
                  <a:pt x="1356360" y="452120"/>
                </a:cubicBezTo>
                <a:cubicBezTo>
                  <a:pt x="1367028" y="448564"/>
                  <a:pt x="1401132" y="437859"/>
                  <a:pt x="1412240" y="431800"/>
                </a:cubicBezTo>
                <a:cubicBezTo>
                  <a:pt x="1427528" y="423461"/>
                  <a:pt x="1448370" y="407243"/>
                  <a:pt x="1463040" y="396240"/>
                </a:cubicBezTo>
                <a:cubicBezTo>
                  <a:pt x="1469813" y="416560"/>
                  <a:pt x="1466453" y="470350"/>
                  <a:pt x="1483360" y="457200"/>
                </a:cubicBezTo>
                <a:cubicBezTo>
                  <a:pt x="1500284" y="444037"/>
                  <a:pt x="1573824" y="385054"/>
                  <a:pt x="1590040" y="381000"/>
                </a:cubicBezTo>
                <a:lnTo>
                  <a:pt x="1610360" y="375920"/>
                </a:lnTo>
                <a:cubicBezTo>
                  <a:pt x="1645838" y="423223"/>
                  <a:pt x="1631227" y="431070"/>
                  <a:pt x="1661160" y="391160"/>
                </a:cubicBezTo>
                <a:cubicBezTo>
                  <a:pt x="1669900" y="379507"/>
                  <a:pt x="1679705" y="368453"/>
                  <a:pt x="1686560" y="355600"/>
                </a:cubicBezTo>
                <a:cubicBezTo>
                  <a:pt x="1706876" y="317507"/>
                  <a:pt x="1723578" y="277593"/>
                  <a:pt x="1742440" y="238760"/>
                </a:cubicBezTo>
                <a:cubicBezTo>
                  <a:pt x="1775773" y="170134"/>
                  <a:pt x="1752318" y="186041"/>
                  <a:pt x="1798320" y="167640"/>
                </a:cubicBezTo>
                <a:cubicBezTo>
                  <a:pt x="1810173" y="186267"/>
                  <a:pt x="1823490" y="204039"/>
                  <a:pt x="1833880" y="223520"/>
                </a:cubicBezTo>
                <a:cubicBezTo>
                  <a:pt x="1837166" y="229680"/>
                  <a:pt x="1833375" y="248029"/>
                  <a:pt x="1838960" y="243840"/>
                </a:cubicBezTo>
                <a:cubicBezTo>
                  <a:pt x="1855496" y="231438"/>
                  <a:pt x="1864164" y="210928"/>
                  <a:pt x="1874520" y="193040"/>
                </a:cubicBezTo>
                <a:cubicBezTo>
                  <a:pt x="1917654" y="118537"/>
                  <a:pt x="1878080" y="113280"/>
                  <a:pt x="1971040" y="20320"/>
                </a:cubicBezTo>
                <a:cubicBezTo>
                  <a:pt x="1990066" y="1294"/>
                  <a:pt x="1979464" y="7352"/>
                  <a:pt x="2001520" y="0"/>
                </a:cubicBezTo>
                <a:cubicBezTo>
                  <a:pt x="2011680" y="25400"/>
                  <a:pt x="2024888" y="49784"/>
                  <a:pt x="2032000" y="76200"/>
                </a:cubicBezTo>
                <a:cubicBezTo>
                  <a:pt x="2036862" y="94260"/>
                  <a:pt x="2034435" y="113565"/>
                  <a:pt x="2037080" y="132080"/>
                </a:cubicBezTo>
                <a:cubicBezTo>
                  <a:pt x="2039522" y="149175"/>
                  <a:pt x="2043853" y="165947"/>
                  <a:pt x="2047240" y="182880"/>
                </a:cubicBezTo>
                <a:cubicBezTo>
                  <a:pt x="2067560" y="167640"/>
                  <a:pt x="2089320" y="154152"/>
                  <a:pt x="2108200" y="137160"/>
                </a:cubicBezTo>
                <a:cubicBezTo>
                  <a:pt x="2123356" y="123520"/>
                  <a:pt x="2138207" y="74041"/>
                  <a:pt x="2148840" y="91440"/>
                </a:cubicBezTo>
                <a:cubicBezTo>
                  <a:pt x="2172827" y="130692"/>
                  <a:pt x="2164080" y="228600"/>
                  <a:pt x="2164080" y="228600"/>
                </a:cubicBezTo>
                <a:cubicBezTo>
                  <a:pt x="2168720" y="225120"/>
                  <a:pt x="2210056" y="192224"/>
                  <a:pt x="2214880" y="198120"/>
                </a:cubicBezTo>
                <a:cubicBezTo>
                  <a:pt x="2230233" y="216884"/>
                  <a:pt x="2224240" y="245719"/>
                  <a:pt x="2230120" y="269240"/>
                </a:cubicBezTo>
                <a:cubicBezTo>
                  <a:pt x="2234408" y="286391"/>
                  <a:pt x="2240280" y="303107"/>
                  <a:pt x="2245360" y="320040"/>
                </a:cubicBezTo>
                <a:cubicBezTo>
                  <a:pt x="2304164" y="305339"/>
                  <a:pt x="2211289" y="329704"/>
                  <a:pt x="2301240" y="299720"/>
                </a:cubicBezTo>
                <a:cubicBezTo>
                  <a:pt x="2309431" y="296990"/>
                  <a:pt x="2318173" y="296333"/>
                  <a:pt x="2326640" y="294640"/>
                </a:cubicBezTo>
                <a:cubicBezTo>
                  <a:pt x="2333413" y="309880"/>
                  <a:pt x="2330536" y="343258"/>
                  <a:pt x="2346960" y="340360"/>
                </a:cubicBezTo>
                <a:cubicBezTo>
                  <a:pt x="2376462" y="335154"/>
                  <a:pt x="2389352" y="297793"/>
                  <a:pt x="2413000" y="279400"/>
                </a:cubicBezTo>
                <a:cubicBezTo>
                  <a:pt x="2420198" y="273802"/>
                  <a:pt x="2429933" y="272627"/>
                  <a:pt x="2438400" y="269240"/>
                </a:cubicBezTo>
                <a:cubicBezTo>
                  <a:pt x="2440093" y="314960"/>
                  <a:pt x="2438928" y="360876"/>
                  <a:pt x="2443480" y="406400"/>
                </a:cubicBezTo>
                <a:cubicBezTo>
                  <a:pt x="2444088" y="412475"/>
                  <a:pt x="2449102" y="417556"/>
                  <a:pt x="2453640" y="421640"/>
                </a:cubicBezTo>
                <a:cubicBezTo>
                  <a:pt x="2466226" y="432968"/>
                  <a:pt x="2480733" y="441960"/>
                  <a:pt x="2494280" y="452120"/>
                </a:cubicBezTo>
                <a:cubicBezTo>
                  <a:pt x="2512907" y="448733"/>
                  <a:pt x="2531731" y="446296"/>
                  <a:pt x="2550160" y="441960"/>
                </a:cubicBezTo>
                <a:cubicBezTo>
                  <a:pt x="2560585" y="439507"/>
                  <a:pt x="2574498" y="423026"/>
                  <a:pt x="2580640" y="431800"/>
                </a:cubicBezTo>
                <a:cubicBezTo>
                  <a:pt x="2592333" y="448504"/>
                  <a:pt x="2584027" y="472440"/>
                  <a:pt x="2585720" y="492760"/>
                </a:cubicBezTo>
                <a:cubicBezTo>
                  <a:pt x="2614507" y="485987"/>
                  <a:pt x="2644025" y="463088"/>
                  <a:pt x="2672080" y="472440"/>
                </a:cubicBezTo>
                <a:cubicBezTo>
                  <a:pt x="2688224" y="477821"/>
                  <a:pt x="2676452" y="506237"/>
                  <a:pt x="2677160" y="523240"/>
                </a:cubicBezTo>
                <a:cubicBezTo>
                  <a:pt x="2678147" y="546926"/>
                  <a:pt x="2677160" y="570653"/>
                  <a:pt x="2677160" y="59436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92525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87">
            <a:extLst>
              <a:ext uri="{FF2B5EF4-FFF2-40B4-BE49-F238E27FC236}">
                <a16:creationId xmlns:a16="http://schemas.microsoft.com/office/drawing/2014/main" id="{2FBB3DC0-892A-477F-9957-0026E894DFFA}"/>
              </a:ext>
            </a:extLst>
          </p:cNvPr>
          <p:cNvGrpSpPr>
            <a:grpSpLocks/>
          </p:cNvGrpSpPr>
          <p:nvPr/>
        </p:nvGrpSpPr>
        <p:grpSpPr bwMode="auto">
          <a:xfrm>
            <a:off x="182563" y="1782763"/>
            <a:ext cx="6583362" cy="4389437"/>
            <a:chOff x="1920269" y="1417342"/>
            <a:chExt cx="6583608" cy="4389072"/>
          </a:xfrm>
        </p:grpSpPr>
        <p:sp>
          <p:nvSpPr>
            <p:cNvPr id="4" name="Rectangle 3">
              <a:extLst>
                <a:ext uri="{FF2B5EF4-FFF2-40B4-BE49-F238E27FC236}">
                  <a16:creationId xmlns:a16="http://schemas.microsoft.com/office/drawing/2014/main" id="{E5138164-8125-46B3-8B12-2FF96AFFD338}"/>
                </a:ext>
              </a:extLst>
            </p:cNvPr>
            <p:cNvSpPr/>
            <p:nvPr/>
          </p:nvSpPr>
          <p:spPr bwMode="auto">
            <a:xfrm>
              <a:off x="1920269"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 name="Rectangle 4">
              <a:extLst>
                <a:ext uri="{FF2B5EF4-FFF2-40B4-BE49-F238E27FC236}">
                  <a16:creationId xmlns:a16="http://schemas.microsoft.com/office/drawing/2014/main" id="{0632E4AD-FCAA-4D7C-99AD-15F5EBF3C4D9}"/>
                </a:ext>
              </a:extLst>
            </p:cNvPr>
            <p:cNvSpPr/>
            <p:nvPr/>
          </p:nvSpPr>
          <p:spPr bwMode="auto">
            <a:xfrm>
              <a:off x="219491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 name="Rectangle 5">
              <a:extLst>
                <a:ext uri="{FF2B5EF4-FFF2-40B4-BE49-F238E27FC236}">
                  <a16:creationId xmlns:a16="http://schemas.microsoft.com/office/drawing/2014/main" id="{B89042BC-052D-4550-A639-D274B0E8AC04}"/>
                </a:ext>
              </a:extLst>
            </p:cNvPr>
            <p:cNvSpPr/>
            <p:nvPr/>
          </p:nvSpPr>
          <p:spPr bwMode="auto">
            <a:xfrm>
              <a:off x="2469565"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 name="Rectangle 6">
              <a:extLst>
                <a:ext uri="{FF2B5EF4-FFF2-40B4-BE49-F238E27FC236}">
                  <a16:creationId xmlns:a16="http://schemas.microsoft.com/office/drawing/2014/main" id="{CA24ABAE-5830-4C28-896E-DABDF87D4EB9}"/>
                </a:ext>
              </a:extLst>
            </p:cNvPr>
            <p:cNvSpPr/>
            <p:nvPr/>
          </p:nvSpPr>
          <p:spPr bwMode="auto">
            <a:xfrm>
              <a:off x="2742625"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 name="Rectangle 7">
              <a:extLst>
                <a:ext uri="{FF2B5EF4-FFF2-40B4-BE49-F238E27FC236}">
                  <a16:creationId xmlns:a16="http://schemas.microsoft.com/office/drawing/2014/main" id="{07522949-EEAB-46E0-9FF9-C4B9A4FF7961}"/>
                </a:ext>
              </a:extLst>
            </p:cNvPr>
            <p:cNvSpPr/>
            <p:nvPr/>
          </p:nvSpPr>
          <p:spPr bwMode="auto">
            <a:xfrm>
              <a:off x="3017272"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 name="Rectangle 8">
              <a:extLst>
                <a:ext uri="{FF2B5EF4-FFF2-40B4-BE49-F238E27FC236}">
                  <a16:creationId xmlns:a16="http://schemas.microsoft.com/office/drawing/2014/main" id="{01ADB8C3-34CD-440F-B876-45B587F4F7E3}"/>
                </a:ext>
              </a:extLst>
            </p:cNvPr>
            <p:cNvSpPr/>
            <p:nvPr/>
          </p:nvSpPr>
          <p:spPr bwMode="auto">
            <a:xfrm>
              <a:off x="329192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 name="Rectangle 9">
              <a:extLst>
                <a:ext uri="{FF2B5EF4-FFF2-40B4-BE49-F238E27FC236}">
                  <a16:creationId xmlns:a16="http://schemas.microsoft.com/office/drawing/2014/main" id="{72BAADD8-1BA5-4B13-AE70-7E82C654C8BE}"/>
                </a:ext>
              </a:extLst>
            </p:cNvPr>
            <p:cNvSpPr/>
            <p:nvPr/>
          </p:nvSpPr>
          <p:spPr bwMode="auto">
            <a:xfrm>
              <a:off x="3566568"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 name="Rectangle 10">
              <a:extLst>
                <a:ext uri="{FF2B5EF4-FFF2-40B4-BE49-F238E27FC236}">
                  <a16:creationId xmlns:a16="http://schemas.microsoft.com/office/drawing/2014/main" id="{7719F07C-F8FE-4F3B-BF22-286E5E8DB399}"/>
                </a:ext>
              </a:extLst>
            </p:cNvPr>
            <p:cNvSpPr/>
            <p:nvPr/>
          </p:nvSpPr>
          <p:spPr bwMode="auto">
            <a:xfrm>
              <a:off x="3841216"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 name="Rectangle 11">
              <a:extLst>
                <a:ext uri="{FF2B5EF4-FFF2-40B4-BE49-F238E27FC236}">
                  <a16:creationId xmlns:a16="http://schemas.microsoft.com/office/drawing/2014/main" id="{7C77DEC1-B2DC-4BB3-A0CE-4939E1EF7EAB}"/>
                </a:ext>
              </a:extLst>
            </p:cNvPr>
            <p:cNvSpPr/>
            <p:nvPr/>
          </p:nvSpPr>
          <p:spPr bwMode="auto">
            <a:xfrm>
              <a:off x="4114276"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 name="Rectangle 12">
              <a:extLst>
                <a:ext uri="{FF2B5EF4-FFF2-40B4-BE49-F238E27FC236}">
                  <a16:creationId xmlns:a16="http://schemas.microsoft.com/office/drawing/2014/main" id="{35AE1996-63B3-48B1-A448-3C0097D81F07}"/>
                </a:ext>
              </a:extLst>
            </p:cNvPr>
            <p:cNvSpPr/>
            <p:nvPr/>
          </p:nvSpPr>
          <p:spPr bwMode="auto">
            <a:xfrm>
              <a:off x="4388923"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 name="Rectangle 13">
              <a:extLst>
                <a:ext uri="{FF2B5EF4-FFF2-40B4-BE49-F238E27FC236}">
                  <a16:creationId xmlns:a16="http://schemas.microsoft.com/office/drawing/2014/main" id="{0036C38E-83BA-48F7-90B8-1C5F3E870C0D}"/>
                </a:ext>
              </a:extLst>
            </p:cNvPr>
            <p:cNvSpPr/>
            <p:nvPr/>
          </p:nvSpPr>
          <p:spPr bwMode="auto">
            <a:xfrm>
              <a:off x="4663572"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 name="Rectangle 14">
              <a:extLst>
                <a:ext uri="{FF2B5EF4-FFF2-40B4-BE49-F238E27FC236}">
                  <a16:creationId xmlns:a16="http://schemas.microsoft.com/office/drawing/2014/main" id="{14CC145F-B0C3-4070-8FAD-885A73C4B9A8}"/>
                </a:ext>
              </a:extLst>
            </p:cNvPr>
            <p:cNvSpPr/>
            <p:nvPr/>
          </p:nvSpPr>
          <p:spPr bwMode="auto">
            <a:xfrm>
              <a:off x="4938219"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 name="Rectangle 15">
              <a:extLst>
                <a:ext uri="{FF2B5EF4-FFF2-40B4-BE49-F238E27FC236}">
                  <a16:creationId xmlns:a16="http://schemas.microsoft.com/office/drawing/2014/main" id="{0146DF23-C0B9-4EA6-8657-7C3611FEB254}"/>
                </a:ext>
              </a:extLst>
            </p:cNvPr>
            <p:cNvSpPr/>
            <p:nvPr/>
          </p:nvSpPr>
          <p:spPr bwMode="auto">
            <a:xfrm>
              <a:off x="5212867"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 name="Rectangle 16">
              <a:extLst>
                <a:ext uri="{FF2B5EF4-FFF2-40B4-BE49-F238E27FC236}">
                  <a16:creationId xmlns:a16="http://schemas.microsoft.com/office/drawing/2014/main" id="{3F6B1488-9436-448D-8635-C6CEE7099BE6}"/>
                </a:ext>
              </a:extLst>
            </p:cNvPr>
            <p:cNvSpPr/>
            <p:nvPr/>
          </p:nvSpPr>
          <p:spPr bwMode="auto">
            <a:xfrm>
              <a:off x="5485927"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 name="Rectangle 17">
              <a:extLst>
                <a:ext uri="{FF2B5EF4-FFF2-40B4-BE49-F238E27FC236}">
                  <a16:creationId xmlns:a16="http://schemas.microsoft.com/office/drawing/2014/main" id="{93CC36EF-004D-4D24-B050-C1AD09712A5E}"/>
                </a:ext>
              </a:extLst>
            </p:cNvPr>
            <p:cNvSpPr/>
            <p:nvPr/>
          </p:nvSpPr>
          <p:spPr bwMode="auto">
            <a:xfrm>
              <a:off x="5760574"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 name="Rectangle 18">
              <a:extLst>
                <a:ext uri="{FF2B5EF4-FFF2-40B4-BE49-F238E27FC236}">
                  <a16:creationId xmlns:a16="http://schemas.microsoft.com/office/drawing/2014/main" id="{FCBE56C5-AD35-4075-91DF-2C90E2AA5DC5}"/>
                </a:ext>
              </a:extLst>
            </p:cNvPr>
            <p:cNvSpPr/>
            <p:nvPr/>
          </p:nvSpPr>
          <p:spPr bwMode="auto">
            <a:xfrm>
              <a:off x="6035223"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 name="Rectangle 19">
              <a:extLst>
                <a:ext uri="{FF2B5EF4-FFF2-40B4-BE49-F238E27FC236}">
                  <a16:creationId xmlns:a16="http://schemas.microsoft.com/office/drawing/2014/main" id="{60A818A9-3C92-4E23-8A6C-3DE782A5FC21}"/>
                </a:ext>
              </a:extLst>
            </p:cNvPr>
            <p:cNvSpPr/>
            <p:nvPr/>
          </p:nvSpPr>
          <p:spPr bwMode="auto">
            <a:xfrm>
              <a:off x="6309870"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 name="Rectangle 20">
              <a:extLst>
                <a:ext uri="{FF2B5EF4-FFF2-40B4-BE49-F238E27FC236}">
                  <a16:creationId xmlns:a16="http://schemas.microsoft.com/office/drawing/2014/main" id="{DCF41964-2483-459B-8723-372F7614E36B}"/>
                </a:ext>
              </a:extLst>
            </p:cNvPr>
            <p:cNvSpPr/>
            <p:nvPr/>
          </p:nvSpPr>
          <p:spPr bwMode="auto">
            <a:xfrm>
              <a:off x="6582930"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 name="Rectangle 21">
              <a:extLst>
                <a:ext uri="{FF2B5EF4-FFF2-40B4-BE49-F238E27FC236}">
                  <a16:creationId xmlns:a16="http://schemas.microsoft.com/office/drawing/2014/main" id="{145C7CA6-F687-46B3-B51F-C4F1252071D7}"/>
                </a:ext>
              </a:extLst>
            </p:cNvPr>
            <p:cNvSpPr/>
            <p:nvPr/>
          </p:nvSpPr>
          <p:spPr bwMode="auto">
            <a:xfrm>
              <a:off x="6857578"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 name="Rectangle 22">
              <a:extLst>
                <a:ext uri="{FF2B5EF4-FFF2-40B4-BE49-F238E27FC236}">
                  <a16:creationId xmlns:a16="http://schemas.microsoft.com/office/drawing/2014/main" id="{F3E114C3-6D81-43CA-96A7-194038641452}"/>
                </a:ext>
              </a:extLst>
            </p:cNvPr>
            <p:cNvSpPr/>
            <p:nvPr/>
          </p:nvSpPr>
          <p:spPr bwMode="auto">
            <a:xfrm>
              <a:off x="713222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 name="Rectangle 23">
              <a:extLst>
                <a:ext uri="{FF2B5EF4-FFF2-40B4-BE49-F238E27FC236}">
                  <a16:creationId xmlns:a16="http://schemas.microsoft.com/office/drawing/2014/main" id="{246CC05B-993C-466E-9611-626D67BB240F}"/>
                </a:ext>
              </a:extLst>
            </p:cNvPr>
            <p:cNvSpPr/>
            <p:nvPr/>
          </p:nvSpPr>
          <p:spPr bwMode="auto">
            <a:xfrm>
              <a:off x="7406874"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 name="Rectangle 24">
              <a:extLst>
                <a:ext uri="{FF2B5EF4-FFF2-40B4-BE49-F238E27FC236}">
                  <a16:creationId xmlns:a16="http://schemas.microsoft.com/office/drawing/2014/main" id="{CC7E2504-6CDC-4906-8EF9-C37E19FC52BD}"/>
                </a:ext>
              </a:extLst>
            </p:cNvPr>
            <p:cNvSpPr/>
            <p:nvPr/>
          </p:nvSpPr>
          <p:spPr bwMode="auto">
            <a:xfrm>
              <a:off x="7681521"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 name="Rectangle 25">
              <a:extLst>
                <a:ext uri="{FF2B5EF4-FFF2-40B4-BE49-F238E27FC236}">
                  <a16:creationId xmlns:a16="http://schemas.microsoft.com/office/drawing/2014/main" id="{C6986A5E-F09A-477B-8D19-11C806109D79}"/>
                </a:ext>
              </a:extLst>
            </p:cNvPr>
            <p:cNvSpPr/>
            <p:nvPr/>
          </p:nvSpPr>
          <p:spPr bwMode="auto">
            <a:xfrm>
              <a:off x="7954581"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 name="Rectangle 26">
              <a:extLst>
                <a:ext uri="{FF2B5EF4-FFF2-40B4-BE49-F238E27FC236}">
                  <a16:creationId xmlns:a16="http://schemas.microsoft.com/office/drawing/2014/main" id="{22340CCA-5597-4639-9E02-FAC6D28A431C}"/>
                </a:ext>
              </a:extLst>
            </p:cNvPr>
            <p:cNvSpPr/>
            <p:nvPr/>
          </p:nvSpPr>
          <p:spPr bwMode="auto">
            <a:xfrm>
              <a:off x="822923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 name="Rectangle 27">
              <a:extLst>
                <a:ext uri="{FF2B5EF4-FFF2-40B4-BE49-F238E27FC236}">
                  <a16:creationId xmlns:a16="http://schemas.microsoft.com/office/drawing/2014/main" id="{AEC51BB3-572E-4ACD-B078-60E42D3C676B}"/>
                </a:ext>
              </a:extLst>
            </p:cNvPr>
            <p:cNvSpPr/>
            <p:nvPr/>
          </p:nvSpPr>
          <p:spPr bwMode="auto">
            <a:xfrm>
              <a:off x="1920269"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AC8ED60-1CDA-4DF6-9ECD-AEFDB1E6F29F}"/>
                </a:ext>
              </a:extLst>
            </p:cNvPr>
            <p:cNvSpPr/>
            <p:nvPr/>
          </p:nvSpPr>
          <p:spPr bwMode="auto">
            <a:xfrm>
              <a:off x="219491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632EE54F-4D49-4E85-8A45-30C3DC655A15}"/>
                </a:ext>
              </a:extLst>
            </p:cNvPr>
            <p:cNvSpPr/>
            <p:nvPr/>
          </p:nvSpPr>
          <p:spPr bwMode="auto">
            <a:xfrm>
              <a:off x="2469565"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4F6E8CB7-25C0-44A7-B727-DA7A882F53AB}"/>
                </a:ext>
              </a:extLst>
            </p:cNvPr>
            <p:cNvSpPr/>
            <p:nvPr/>
          </p:nvSpPr>
          <p:spPr bwMode="auto">
            <a:xfrm>
              <a:off x="2742625"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D36FB0D3-21DC-4752-B677-F47D201FBB6C}"/>
                </a:ext>
              </a:extLst>
            </p:cNvPr>
            <p:cNvSpPr/>
            <p:nvPr/>
          </p:nvSpPr>
          <p:spPr bwMode="auto">
            <a:xfrm>
              <a:off x="3017272"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0A730D9F-D3E7-45B8-9B7F-867A82992180}"/>
                </a:ext>
              </a:extLst>
            </p:cNvPr>
            <p:cNvSpPr/>
            <p:nvPr/>
          </p:nvSpPr>
          <p:spPr bwMode="auto">
            <a:xfrm>
              <a:off x="329192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58D25335-C2B2-4E3B-A925-758E6666A916}"/>
                </a:ext>
              </a:extLst>
            </p:cNvPr>
            <p:cNvSpPr/>
            <p:nvPr/>
          </p:nvSpPr>
          <p:spPr bwMode="auto">
            <a:xfrm>
              <a:off x="3566568"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9573EB2F-1D46-40D7-9CE5-E7295A140A38}"/>
                </a:ext>
              </a:extLst>
            </p:cNvPr>
            <p:cNvSpPr/>
            <p:nvPr/>
          </p:nvSpPr>
          <p:spPr bwMode="auto">
            <a:xfrm>
              <a:off x="3841216"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2837F9F9-0824-48E7-9373-45E271299031}"/>
                </a:ext>
              </a:extLst>
            </p:cNvPr>
            <p:cNvSpPr/>
            <p:nvPr/>
          </p:nvSpPr>
          <p:spPr bwMode="auto">
            <a:xfrm>
              <a:off x="4114276"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F1516903-5038-4860-BEAC-DCBF3D09F7C1}"/>
                </a:ext>
              </a:extLst>
            </p:cNvPr>
            <p:cNvSpPr/>
            <p:nvPr/>
          </p:nvSpPr>
          <p:spPr bwMode="auto">
            <a:xfrm>
              <a:off x="4388923"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19B0FA59-FDC5-49BE-A74A-6FDD392D7815}"/>
                </a:ext>
              </a:extLst>
            </p:cNvPr>
            <p:cNvSpPr/>
            <p:nvPr/>
          </p:nvSpPr>
          <p:spPr bwMode="auto">
            <a:xfrm>
              <a:off x="4663572"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323DAF88-7D57-4A3A-8931-22F327FD3F55}"/>
                </a:ext>
              </a:extLst>
            </p:cNvPr>
            <p:cNvSpPr/>
            <p:nvPr/>
          </p:nvSpPr>
          <p:spPr bwMode="auto">
            <a:xfrm>
              <a:off x="4938219"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6CBFF398-AC3A-4F89-88B7-179351E45EA0}"/>
                </a:ext>
              </a:extLst>
            </p:cNvPr>
            <p:cNvSpPr/>
            <p:nvPr/>
          </p:nvSpPr>
          <p:spPr bwMode="auto">
            <a:xfrm>
              <a:off x="5212867"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FA296B7B-1E4E-491F-9BB3-BF366463E50A}"/>
                </a:ext>
              </a:extLst>
            </p:cNvPr>
            <p:cNvSpPr/>
            <p:nvPr/>
          </p:nvSpPr>
          <p:spPr bwMode="auto">
            <a:xfrm>
              <a:off x="5485927"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7B8D119-DD58-4A85-81C2-C0BFC3247DC4}"/>
                </a:ext>
              </a:extLst>
            </p:cNvPr>
            <p:cNvSpPr/>
            <p:nvPr/>
          </p:nvSpPr>
          <p:spPr bwMode="auto">
            <a:xfrm>
              <a:off x="5760574"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6D9C0190-996C-4592-8FED-812F511D0585}"/>
                </a:ext>
              </a:extLst>
            </p:cNvPr>
            <p:cNvSpPr/>
            <p:nvPr/>
          </p:nvSpPr>
          <p:spPr bwMode="auto">
            <a:xfrm>
              <a:off x="6035223"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7F22E3E0-AD27-45F7-8D44-BC62697A3040}"/>
                </a:ext>
              </a:extLst>
            </p:cNvPr>
            <p:cNvSpPr/>
            <p:nvPr/>
          </p:nvSpPr>
          <p:spPr bwMode="auto">
            <a:xfrm>
              <a:off x="6309870"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B8DAA93E-CD83-457E-83B0-AAE08819CB38}"/>
                </a:ext>
              </a:extLst>
            </p:cNvPr>
            <p:cNvSpPr/>
            <p:nvPr/>
          </p:nvSpPr>
          <p:spPr bwMode="auto">
            <a:xfrm>
              <a:off x="6582930"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B337D83A-0371-40EB-9BE8-53C324E08E11}"/>
                </a:ext>
              </a:extLst>
            </p:cNvPr>
            <p:cNvSpPr/>
            <p:nvPr/>
          </p:nvSpPr>
          <p:spPr bwMode="auto">
            <a:xfrm>
              <a:off x="6857578"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054CE90B-0D15-4096-8189-E3E371FE9620}"/>
                </a:ext>
              </a:extLst>
            </p:cNvPr>
            <p:cNvSpPr/>
            <p:nvPr/>
          </p:nvSpPr>
          <p:spPr bwMode="auto">
            <a:xfrm>
              <a:off x="713222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FAB2D9DA-72BB-4CB4-B370-1DE39C1B3E93}"/>
                </a:ext>
              </a:extLst>
            </p:cNvPr>
            <p:cNvSpPr/>
            <p:nvPr/>
          </p:nvSpPr>
          <p:spPr bwMode="auto">
            <a:xfrm>
              <a:off x="7406874"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E2ADB35B-1BAC-452A-9F20-A93350AC70EE}"/>
                </a:ext>
              </a:extLst>
            </p:cNvPr>
            <p:cNvSpPr/>
            <p:nvPr/>
          </p:nvSpPr>
          <p:spPr bwMode="auto">
            <a:xfrm>
              <a:off x="7681521"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FC8D4089-FFDB-4749-BBE9-A49CF900D19C}"/>
                </a:ext>
              </a:extLst>
            </p:cNvPr>
            <p:cNvSpPr/>
            <p:nvPr/>
          </p:nvSpPr>
          <p:spPr bwMode="auto">
            <a:xfrm>
              <a:off x="7954581"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5B31EE0B-9C3B-4FCE-9BA7-AF6D6ACD2A35}"/>
                </a:ext>
              </a:extLst>
            </p:cNvPr>
            <p:cNvSpPr/>
            <p:nvPr/>
          </p:nvSpPr>
          <p:spPr bwMode="auto">
            <a:xfrm>
              <a:off x="822923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0E24AF62-E904-4A91-9576-D7354D50C60E}"/>
                </a:ext>
              </a:extLst>
            </p:cNvPr>
            <p:cNvSpPr/>
            <p:nvPr/>
          </p:nvSpPr>
          <p:spPr bwMode="auto">
            <a:xfrm>
              <a:off x="1920269"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4CC70E51-D30F-4FA8-BA1B-3FB56FCB58BD}"/>
                </a:ext>
              </a:extLst>
            </p:cNvPr>
            <p:cNvSpPr/>
            <p:nvPr/>
          </p:nvSpPr>
          <p:spPr bwMode="auto">
            <a:xfrm>
              <a:off x="219491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6EB28DC1-44EF-4575-A536-082560CB0583}"/>
                </a:ext>
              </a:extLst>
            </p:cNvPr>
            <p:cNvSpPr/>
            <p:nvPr/>
          </p:nvSpPr>
          <p:spPr bwMode="auto">
            <a:xfrm>
              <a:off x="2469565"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15E99201-68D9-43D3-A253-53288113DA83}"/>
                </a:ext>
              </a:extLst>
            </p:cNvPr>
            <p:cNvSpPr/>
            <p:nvPr/>
          </p:nvSpPr>
          <p:spPr bwMode="auto">
            <a:xfrm>
              <a:off x="2742625"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5D1427A9-1FCD-4CBA-8BB2-336B0A767AA1}"/>
                </a:ext>
              </a:extLst>
            </p:cNvPr>
            <p:cNvSpPr/>
            <p:nvPr/>
          </p:nvSpPr>
          <p:spPr bwMode="auto">
            <a:xfrm>
              <a:off x="3017272"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ABB61E4B-6970-4313-8663-4A77FC7B96E5}"/>
                </a:ext>
              </a:extLst>
            </p:cNvPr>
            <p:cNvSpPr/>
            <p:nvPr/>
          </p:nvSpPr>
          <p:spPr bwMode="auto">
            <a:xfrm>
              <a:off x="329192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BE88985A-95FE-4278-93DE-98568EB88F24}"/>
                </a:ext>
              </a:extLst>
            </p:cNvPr>
            <p:cNvSpPr/>
            <p:nvPr/>
          </p:nvSpPr>
          <p:spPr bwMode="auto">
            <a:xfrm>
              <a:off x="3566568"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040B22FF-6D36-45A5-A454-593BAACA703C}"/>
                </a:ext>
              </a:extLst>
            </p:cNvPr>
            <p:cNvSpPr/>
            <p:nvPr/>
          </p:nvSpPr>
          <p:spPr bwMode="auto">
            <a:xfrm>
              <a:off x="3841216"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50EA10A0-B32C-4ED3-912C-D34D3AE94F60}"/>
                </a:ext>
              </a:extLst>
            </p:cNvPr>
            <p:cNvSpPr/>
            <p:nvPr/>
          </p:nvSpPr>
          <p:spPr bwMode="auto">
            <a:xfrm>
              <a:off x="4114276"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17277E61-CB5B-4D4F-A9B2-7BE90AA7CEDD}"/>
                </a:ext>
              </a:extLst>
            </p:cNvPr>
            <p:cNvSpPr/>
            <p:nvPr/>
          </p:nvSpPr>
          <p:spPr bwMode="auto">
            <a:xfrm>
              <a:off x="4388923"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359EBF8-926A-485D-9F6F-62E8E19B788E}"/>
                </a:ext>
              </a:extLst>
            </p:cNvPr>
            <p:cNvSpPr/>
            <p:nvPr/>
          </p:nvSpPr>
          <p:spPr bwMode="auto">
            <a:xfrm>
              <a:off x="4663572"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74BCD543-FF08-4359-AE11-2CA8DE31602A}"/>
                </a:ext>
              </a:extLst>
            </p:cNvPr>
            <p:cNvSpPr/>
            <p:nvPr/>
          </p:nvSpPr>
          <p:spPr bwMode="auto">
            <a:xfrm>
              <a:off x="4938219"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6ADFB5FC-8931-44AE-B127-BF7C2DAB5788}"/>
                </a:ext>
              </a:extLst>
            </p:cNvPr>
            <p:cNvSpPr/>
            <p:nvPr/>
          </p:nvSpPr>
          <p:spPr bwMode="auto">
            <a:xfrm>
              <a:off x="5212867"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8F2CF2F8-F130-4F77-B5D7-858FC275FBB4}"/>
                </a:ext>
              </a:extLst>
            </p:cNvPr>
            <p:cNvSpPr/>
            <p:nvPr/>
          </p:nvSpPr>
          <p:spPr bwMode="auto">
            <a:xfrm>
              <a:off x="5485927"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F9487358-F812-40A2-8685-F3103DAB2DC1}"/>
                </a:ext>
              </a:extLst>
            </p:cNvPr>
            <p:cNvSpPr/>
            <p:nvPr/>
          </p:nvSpPr>
          <p:spPr bwMode="auto">
            <a:xfrm>
              <a:off x="5760574"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6617D08C-AE47-4A31-AA2C-71D36B389B4C}"/>
                </a:ext>
              </a:extLst>
            </p:cNvPr>
            <p:cNvSpPr/>
            <p:nvPr/>
          </p:nvSpPr>
          <p:spPr bwMode="auto">
            <a:xfrm>
              <a:off x="6035223"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424387E8-9205-4E0B-BCB5-EDC39B688587}"/>
                </a:ext>
              </a:extLst>
            </p:cNvPr>
            <p:cNvSpPr/>
            <p:nvPr/>
          </p:nvSpPr>
          <p:spPr bwMode="auto">
            <a:xfrm>
              <a:off x="6309870"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04177A09-18E7-4747-B122-68E5CC5A3EBB}"/>
                </a:ext>
              </a:extLst>
            </p:cNvPr>
            <p:cNvSpPr/>
            <p:nvPr/>
          </p:nvSpPr>
          <p:spPr bwMode="auto">
            <a:xfrm>
              <a:off x="6582930"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884DD9C0-9B8A-41BE-87E9-A8DA0E9D4F69}"/>
                </a:ext>
              </a:extLst>
            </p:cNvPr>
            <p:cNvSpPr/>
            <p:nvPr/>
          </p:nvSpPr>
          <p:spPr bwMode="auto">
            <a:xfrm>
              <a:off x="6857578"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A26E9F9C-B30A-4A4A-AAF3-AA209F4546BD}"/>
                </a:ext>
              </a:extLst>
            </p:cNvPr>
            <p:cNvSpPr/>
            <p:nvPr/>
          </p:nvSpPr>
          <p:spPr bwMode="auto">
            <a:xfrm>
              <a:off x="713222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E5BCB818-45DB-44E0-AA5A-DD9A3D24C6FF}"/>
                </a:ext>
              </a:extLst>
            </p:cNvPr>
            <p:cNvSpPr/>
            <p:nvPr/>
          </p:nvSpPr>
          <p:spPr bwMode="auto">
            <a:xfrm>
              <a:off x="7406874"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C31B8533-13E2-4A5C-B73C-FE233EF922B6}"/>
                </a:ext>
              </a:extLst>
            </p:cNvPr>
            <p:cNvSpPr/>
            <p:nvPr/>
          </p:nvSpPr>
          <p:spPr bwMode="auto">
            <a:xfrm>
              <a:off x="7681521"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C3EB850C-D14E-41E7-963A-4F9C8D4A96A1}"/>
                </a:ext>
              </a:extLst>
            </p:cNvPr>
            <p:cNvSpPr/>
            <p:nvPr/>
          </p:nvSpPr>
          <p:spPr bwMode="auto">
            <a:xfrm>
              <a:off x="7954581"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C1305C7A-3928-40AB-99DA-09A42D420F3C}"/>
                </a:ext>
              </a:extLst>
            </p:cNvPr>
            <p:cNvSpPr/>
            <p:nvPr/>
          </p:nvSpPr>
          <p:spPr bwMode="auto">
            <a:xfrm>
              <a:off x="822923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8249CBD0-E821-4A5C-9C3E-851F6F00E67F}"/>
                </a:ext>
              </a:extLst>
            </p:cNvPr>
            <p:cNvSpPr/>
            <p:nvPr/>
          </p:nvSpPr>
          <p:spPr bwMode="auto">
            <a:xfrm>
              <a:off x="1920269"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E0B06DB3-9467-451B-ACB2-513CC07B9FBF}"/>
                </a:ext>
              </a:extLst>
            </p:cNvPr>
            <p:cNvSpPr/>
            <p:nvPr/>
          </p:nvSpPr>
          <p:spPr bwMode="auto">
            <a:xfrm>
              <a:off x="219491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56DFCCB1-DD9E-4467-A763-4AA7C682B67C}"/>
                </a:ext>
              </a:extLst>
            </p:cNvPr>
            <p:cNvSpPr/>
            <p:nvPr/>
          </p:nvSpPr>
          <p:spPr bwMode="auto">
            <a:xfrm>
              <a:off x="2469565"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0275D0A0-9703-498F-BFE6-1AF27935C459}"/>
                </a:ext>
              </a:extLst>
            </p:cNvPr>
            <p:cNvSpPr/>
            <p:nvPr/>
          </p:nvSpPr>
          <p:spPr bwMode="auto">
            <a:xfrm>
              <a:off x="2742625"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A94311E8-175C-47BB-AEA4-45FFF324BAA4}"/>
                </a:ext>
              </a:extLst>
            </p:cNvPr>
            <p:cNvSpPr/>
            <p:nvPr/>
          </p:nvSpPr>
          <p:spPr bwMode="auto">
            <a:xfrm>
              <a:off x="3017272"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B2067361-1FDB-42C2-87EB-8F8E344DBEC9}"/>
                </a:ext>
              </a:extLst>
            </p:cNvPr>
            <p:cNvSpPr/>
            <p:nvPr/>
          </p:nvSpPr>
          <p:spPr bwMode="auto">
            <a:xfrm>
              <a:off x="329192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F5C4CD97-CC45-44CA-91DA-072E307D5CDA}"/>
                </a:ext>
              </a:extLst>
            </p:cNvPr>
            <p:cNvSpPr/>
            <p:nvPr/>
          </p:nvSpPr>
          <p:spPr bwMode="auto">
            <a:xfrm>
              <a:off x="3566568"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BECB3D72-54F2-459B-95BA-CCC54CB35E7B}"/>
                </a:ext>
              </a:extLst>
            </p:cNvPr>
            <p:cNvSpPr/>
            <p:nvPr/>
          </p:nvSpPr>
          <p:spPr bwMode="auto">
            <a:xfrm>
              <a:off x="3841216"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522D1F96-5883-4425-9AC7-2638DEAB661B}"/>
                </a:ext>
              </a:extLst>
            </p:cNvPr>
            <p:cNvSpPr/>
            <p:nvPr/>
          </p:nvSpPr>
          <p:spPr bwMode="auto">
            <a:xfrm>
              <a:off x="4114276"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16803899-15DE-4D8F-B008-5CD9529E70AF}"/>
                </a:ext>
              </a:extLst>
            </p:cNvPr>
            <p:cNvSpPr/>
            <p:nvPr/>
          </p:nvSpPr>
          <p:spPr bwMode="auto">
            <a:xfrm>
              <a:off x="4388923"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5C387034-B28A-4C97-8D1F-A26569006C66}"/>
                </a:ext>
              </a:extLst>
            </p:cNvPr>
            <p:cNvSpPr/>
            <p:nvPr/>
          </p:nvSpPr>
          <p:spPr bwMode="auto">
            <a:xfrm>
              <a:off x="4663572"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545F701F-77F6-410F-BFC5-5AB4F9A54F53}"/>
                </a:ext>
              </a:extLst>
            </p:cNvPr>
            <p:cNvSpPr/>
            <p:nvPr/>
          </p:nvSpPr>
          <p:spPr bwMode="auto">
            <a:xfrm>
              <a:off x="4938219"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C5F2CF9B-8342-4259-A80D-9B43AAD14720}"/>
                </a:ext>
              </a:extLst>
            </p:cNvPr>
            <p:cNvSpPr/>
            <p:nvPr/>
          </p:nvSpPr>
          <p:spPr bwMode="auto">
            <a:xfrm>
              <a:off x="5212867"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357AE3D4-E3F2-4652-A9A4-2E34BC48C5A7}"/>
                </a:ext>
              </a:extLst>
            </p:cNvPr>
            <p:cNvSpPr/>
            <p:nvPr/>
          </p:nvSpPr>
          <p:spPr bwMode="auto">
            <a:xfrm>
              <a:off x="5485927"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DFCBF934-0D96-425A-B3AC-407D55EC91C0}"/>
                </a:ext>
              </a:extLst>
            </p:cNvPr>
            <p:cNvSpPr/>
            <p:nvPr/>
          </p:nvSpPr>
          <p:spPr bwMode="auto">
            <a:xfrm>
              <a:off x="5760574"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C8197B4D-39E6-484A-A063-25D3EC3BB755}"/>
                </a:ext>
              </a:extLst>
            </p:cNvPr>
            <p:cNvSpPr/>
            <p:nvPr/>
          </p:nvSpPr>
          <p:spPr bwMode="auto">
            <a:xfrm>
              <a:off x="6035223"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765417E9-4783-40A0-BAF1-EC6A2E12219A}"/>
                </a:ext>
              </a:extLst>
            </p:cNvPr>
            <p:cNvSpPr/>
            <p:nvPr/>
          </p:nvSpPr>
          <p:spPr bwMode="auto">
            <a:xfrm>
              <a:off x="6309870"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15B84208-43A2-46C9-8E9F-1189B51ABDF9}"/>
                </a:ext>
              </a:extLst>
            </p:cNvPr>
            <p:cNvSpPr/>
            <p:nvPr/>
          </p:nvSpPr>
          <p:spPr bwMode="auto">
            <a:xfrm>
              <a:off x="6582930"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0A0DFEEF-8DEA-4848-BEB3-ED2486D3A4EE}"/>
                </a:ext>
              </a:extLst>
            </p:cNvPr>
            <p:cNvSpPr/>
            <p:nvPr/>
          </p:nvSpPr>
          <p:spPr bwMode="auto">
            <a:xfrm>
              <a:off x="6857578"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FC6C7D7A-287A-47B6-A88A-DF783E71BE12}"/>
                </a:ext>
              </a:extLst>
            </p:cNvPr>
            <p:cNvSpPr/>
            <p:nvPr/>
          </p:nvSpPr>
          <p:spPr bwMode="auto">
            <a:xfrm>
              <a:off x="713222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819099DD-8D7C-4E14-8FBA-F8363B58ABCA}"/>
                </a:ext>
              </a:extLst>
            </p:cNvPr>
            <p:cNvSpPr/>
            <p:nvPr/>
          </p:nvSpPr>
          <p:spPr bwMode="auto">
            <a:xfrm>
              <a:off x="7406874"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896BF24F-D2C3-410F-B604-1B4C79D012C2}"/>
                </a:ext>
              </a:extLst>
            </p:cNvPr>
            <p:cNvSpPr/>
            <p:nvPr/>
          </p:nvSpPr>
          <p:spPr bwMode="auto">
            <a:xfrm>
              <a:off x="7681521"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EAD4F890-8C8B-4A54-853A-F15FE1C077D3}"/>
                </a:ext>
              </a:extLst>
            </p:cNvPr>
            <p:cNvSpPr/>
            <p:nvPr/>
          </p:nvSpPr>
          <p:spPr bwMode="auto">
            <a:xfrm>
              <a:off x="7954581"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78DAFB06-9FAC-4BCB-BCC2-8025A4025A6B}"/>
                </a:ext>
              </a:extLst>
            </p:cNvPr>
            <p:cNvSpPr/>
            <p:nvPr/>
          </p:nvSpPr>
          <p:spPr bwMode="auto">
            <a:xfrm>
              <a:off x="822923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CCB8AB70-A108-481A-AD90-B2556DDBD9E8}"/>
                </a:ext>
              </a:extLst>
            </p:cNvPr>
            <p:cNvSpPr/>
            <p:nvPr/>
          </p:nvSpPr>
          <p:spPr bwMode="auto">
            <a:xfrm>
              <a:off x="1920269"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D7038E5D-5749-4AD3-8E69-5C09D5BBA98E}"/>
                </a:ext>
              </a:extLst>
            </p:cNvPr>
            <p:cNvSpPr/>
            <p:nvPr/>
          </p:nvSpPr>
          <p:spPr bwMode="auto">
            <a:xfrm>
              <a:off x="219491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B438B526-8066-4147-9996-C077487AD04E}"/>
                </a:ext>
              </a:extLst>
            </p:cNvPr>
            <p:cNvSpPr/>
            <p:nvPr/>
          </p:nvSpPr>
          <p:spPr bwMode="auto">
            <a:xfrm>
              <a:off x="2469565"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757B9008-74AB-4DA6-B7F1-5B426653C833}"/>
                </a:ext>
              </a:extLst>
            </p:cNvPr>
            <p:cNvSpPr/>
            <p:nvPr/>
          </p:nvSpPr>
          <p:spPr bwMode="auto">
            <a:xfrm>
              <a:off x="2742625"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ABEE53CE-9AB5-4D46-9B11-37C3AC443628}"/>
                </a:ext>
              </a:extLst>
            </p:cNvPr>
            <p:cNvSpPr/>
            <p:nvPr/>
          </p:nvSpPr>
          <p:spPr bwMode="auto">
            <a:xfrm>
              <a:off x="3017272"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5509ECA0-A0AC-4F5E-BE68-DFD998F48DB9}"/>
                </a:ext>
              </a:extLst>
            </p:cNvPr>
            <p:cNvSpPr/>
            <p:nvPr/>
          </p:nvSpPr>
          <p:spPr bwMode="auto">
            <a:xfrm>
              <a:off x="329192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2A3288A4-2F91-4502-95F0-1C1957B25474}"/>
                </a:ext>
              </a:extLst>
            </p:cNvPr>
            <p:cNvSpPr/>
            <p:nvPr/>
          </p:nvSpPr>
          <p:spPr bwMode="auto">
            <a:xfrm>
              <a:off x="3566568"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FEF18B35-0BEC-4871-8292-9549A28BDFC1}"/>
                </a:ext>
              </a:extLst>
            </p:cNvPr>
            <p:cNvSpPr/>
            <p:nvPr/>
          </p:nvSpPr>
          <p:spPr bwMode="auto">
            <a:xfrm>
              <a:off x="3841216"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2E8FB5B9-2792-4FE0-BC76-2B6E417850D9}"/>
                </a:ext>
              </a:extLst>
            </p:cNvPr>
            <p:cNvSpPr/>
            <p:nvPr/>
          </p:nvSpPr>
          <p:spPr bwMode="auto">
            <a:xfrm>
              <a:off x="4114276"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28BD8ACC-95E4-42CF-8734-AD5792FD4431}"/>
                </a:ext>
              </a:extLst>
            </p:cNvPr>
            <p:cNvSpPr/>
            <p:nvPr/>
          </p:nvSpPr>
          <p:spPr bwMode="auto">
            <a:xfrm>
              <a:off x="4388923"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B527AFDE-0125-48C0-B3FA-930C40AAC5E2}"/>
                </a:ext>
              </a:extLst>
            </p:cNvPr>
            <p:cNvSpPr/>
            <p:nvPr/>
          </p:nvSpPr>
          <p:spPr bwMode="auto">
            <a:xfrm>
              <a:off x="4663572"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5E0883B1-AD94-42E2-9ADA-00D5D7147940}"/>
                </a:ext>
              </a:extLst>
            </p:cNvPr>
            <p:cNvSpPr/>
            <p:nvPr/>
          </p:nvSpPr>
          <p:spPr bwMode="auto">
            <a:xfrm>
              <a:off x="4938219"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61195624-4222-4138-8BBF-CC6EA1EFAF3F}"/>
                </a:ext>
              </a:extLst>
            </p:cNvPr>
            <p:cNvSpPr/>
            <p:nvPr/>
          </p:nvSpPr>
          <p:spPr bwMode="auto">
            <a:xfrm>
              <a:off x="5212867"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B40DDC50-3FF6-44D0-93BE-3DE60AB306C7}"/>
                </a:ext>
              </a:extLst>
            </p:cNvPr>
            <p:cNvSpPr/>
            <p:nvPr/>
          </p:nvSpPr>
          <p:spPr bwMode="auto">
            <a:xfrm>
              <a:off x="5485927"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D5E9FE56-66C3-4315-8DD1-18AFC12D854B}"/>
                </a:ext>
              </a:extLst>
            </p:cNvPr>
            <p:cNvSpPr/>
            <p:nvPr/>
          </p:nvSpPr>
          <p:spPr bwMode="auto">
            <a:xfrm>
              <a:off x="5760574"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0F25E557-380E-4C6A-AAC5-DE3B33A70BE9}"/>
                </a:ext>
              </a:extLst>
            </p:cNvPr>
            <p:cNvSpPr/>
            <p:nvPr/>
          </p:nvSpPr>
          <p:spPr bwMode="auto">
            <a:xfrm>
              <a:off x="6035223"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DB4B417D-0EA2-4A85-AD04-23B7D67709C4}"/>
                </a:ext>
              </a:extLst>
            </p:cNvPr>
            <p:cNvSpPr/>
            <p:nvPr/>
          </p:nvSpPr>
          <p:spPr bwMode="auto">
            <a:xfrm>
              <a:off x="6309870"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9F66B4FD-FB8E-48C1-A0EE-60F471F0A768}"/>
                </a:ext>
              </a:extLst>
            </p:cNvPr>
            <p:cNvSpPr/>
            <p:nvPr/>
          </p:nvSpPr>
          <p:spPr bwMode="auto">
            <a:xfrm>
              <a:off x="6582930"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5A7225AC-1201-416D-B613-69C66DA82255}"/>
                </a:ext>
              </a:extLst>
            </p:cNvPr>
            <p:cNvSpPr/>
            <p:nvPr/>
          </p:nvSpPr>
          <p:spPr bwMode="auto">
            <a:xfrm>
              <a:off x="6857578"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94DB63AF-1996-4583-879B-3AC6E52F0478}"/>
                </a:ext>
              </a:extLst>
            </p:cNvPr>
            <p:cNvSpPr/>
            <p:nvPr/>
          </p:nvSpPr>
          <p:spPr bwMode="auto">
            <a:xfrm>
              <a:off x="713222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D46F0D83-C2D1-4377-8663-45CA81A08BF8}"/>
                </a:ext>
              </a:extLst>
            </p:cNvPr>
            <p:cNvSpPr/>
            <p:nvPr/>
          </p:nvSpPr>
          <p:spPr bwMode="auto">
            <a:xfrm>
              <a:off x="7406874"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31165ACF-1CF8-4DCC-852A-85F6AD522AF8}"/>
                </a:ext>
              </a:extLst>
            </p:cNvPr>
            <p:cNvSpPr/>
            <p:nvPr/>
          </p:nvSpPr>
          <p:spPr bwMode="auto">
            <a:xfrm>
              <a:off x="7681521"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3F95A9E9-C3FF-40BB-842C-3A9D3629CC6E}"/>
                </a:ext>
              </a:extLst>
            </p:cNvPr>
            <p:cNvSpPr/>
            <p:nvPr/>
          </p:nvSpPr>
          <p:spPr bwMode="auto">
            <a:xfrm>
              <a:off x="7954581"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CD9CDFBB-6C63-4CEE-8464-D7CD4368E3B3}"/>
                </a:ext>
              </a:extLst>
            </p:cNvPr>
            <p:cNvSpPr/>
            <p:nvPr/>
          </p:nvSpPr>
          <p:spPr bwMode="auto">
            <a:xfrm>
              <a:off x="822923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325BA896-7312-4753-8A26-6A927F6A0E48}"/>
                </a:ext>
              </a:extLst>
            </p:cNvPr>
            <p:cNvSpPr/>
            <p:nvPr/>
          </p:nvSpPr>
          <p:spPr bwMode="auto">
            <a:xfrm>
              <a:off x="1920269"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81499474-E1C9-4B88-9176-4FFED1BEDC5C}"/>
                </a:ext>
              </a:extLst>
            </p:cNvPr>
            <p:cNvSpPr/>
            <p:nvPr/>
          </p:nvSpPr>
          <p:spPr bwMode="auto">
            <a:xfrm>
              <a:off x="219491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523EB2C-F297-4126-85AC-C5591CB01003}"/>
                </a:ext>
              </a:extLst>
            </p:cNvPr>
            <p:cNvSpPr/>
            <p:nvPr/>
          </p:nvSpPr>
          <p:spPr bwMode="auto">
            <a:xfrm>
              <a:off x="2469565"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6AD78ED5-6BF0-4C48-9A29-C1A6DBC85677}"/>
                </a:ext>
              </a:extLst>
            </p:cNvPr>
            <p:cNvSpPr/>
            <p:nvPr/>
          </p:nvSpPr>
          <p:spPr bwMode="auto">
            <a:xfrm>
              <a:off x="2742625"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F0387177-13FC-4DBD-9D90-ACC87E2D79FA}"/>
                </a:ext>
              </a:extLst>
            </p:cNvPr>
            <p:cNvSpPr/>
            <p:nvPr/>
          </p:nvSpPr>
          <p:spPr bwMode="auto">
            <a:xfrm>
              <a:off x="3017272"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FE0C7AC5-7A5B-407B-81B7-C9B4D9DE4B00}"/>
                </a:ext>
              </a:extLst>
            </p:cNvPr>
            <p:cNvSpPr/>
            <p:nvPr/>
          </p:nvSpPr>
          <p:spPr bwMode="auto">
            <a:xfrm>
              <a:off x="329192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807923BD-B0B2-4039-A81F-3E4227DEF1F3}"/>
                </a:ext>
              </a:extLst>
            </p:cNvPr>
            <p:cNvSpPr/>
            <p:nvPr/>
          </p:nvSpPr>
          <p:spPr bwMode="auto">
            <a:xfrm>
              <a:off x="3566568"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EF4CC88-1E40-43DB-9878-4F105F1CC669}"/>
                </a:ext>
              </a:extLst>
            </p:cNvPr>
            <p:cNvSpPr/>
            <p:nvPr/>
          </p:nvSpPr>
          <p:spPr bwMode="auto">
            <a:xfrm>
              <a:off x="3841216"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1CD8ECF9-D4FF-4910-939D-454761A4975A}"/>
                </a:ext>
              </a:extLst>
            </p:cNvPr>
            <p:cNvSpPr/>
            <p:nvPr/>
          </p:nvSpPr>
          <p:spPr bwMode="auto">
            <a:xfrm>
              <a:off x="4114276"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B4C34163-49EF-4423-AF6A-DC3E8C299C3E}"/>
                </a:ext>
              </a:extLst>
            </p:cNvPr>
            <p:cNvSpPr/>
            <p:nvPr/>
          </p:nvSpPr>
          <p:spPr bwMode="auto">
            <a:xfrm>
              <a:off x="4388923"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78713C47-42E0-4149-B733-F50CA013D4D5}"/>
                </a:ext>
              </a:extLst>
            </p:cNvPr>
            <p:cNvSpPr/>
            <p:nvPr/>
          </p:nvSpPr>
          <p:spPr bwMode="auto">
            <a:xfrm>
              <a:off x="4663572"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B1725605-788F-46A4-9FEE-C51331AB6E0E}"/>
                </a:ext>
              </a:extLst>
            </p:cNvPr>
            <p:cNvSpPr/>
            <p:nvPr/>
          </p:nvSpPr>
          <p:spPr bwMode="auto">
            <a:xfrm>
              <a:off x="4938219"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5F92ECBB-4CC4-4FB9-AAB4-974EF8194793}"/>
                </a:ext>
              </a:extLst>
            </p:cNvPr>
            <p:cNvSpPr/>
            <p:nvPr/>
          </p:nvSpPr>
          <p:spPr bwMode="auto">
            <a:xfrm>
              <a:off x="5212867"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46AC4595-2D48-47DC-85C0-28263566DD15}"/>
                </a:ext>
              </a:extLst>
            </p:cNvPr>
            <p:cNvSpPr/>
            <p:nvPr/>
          </p:nvSpPr>
          <p:spPr bwMode="auto">
            <a:xfrm>
              <a:off x="5485927"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A7A88C76-1D9D-4EA8-B1A8-18ED91C09343}"/>
                </a:ext>
              </a:extLst>
            </p:cNvPr>
            <p:cNvSpPr/>
            <p:nvPr/>
          </p:nvSpPr>
          <p:spPr bwMode="auto">
            <a:xfrm>
              <a:off x="5760574"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FC1546F1-7F24-4A4D-BC2A-EA7ED9211D5D}"/>
                </a:ext>
              </a:extLst>
            </p:cNvPr>
            <p:cNvSpPr/>
            <p:nvPr/>
          </p:nvSpPr>
          <p:spPr bwMode="auto">
            <a:xfrm>
              <a:off x="6035223"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E94CBF9C-98CA-4BB9-A41F-F4E43443BBD6}"/>
                </a:ext>
              </a:extLst>
            </p:cNvPr>
            <p:cNvSpPr/>
            <p:nvPr/>
          </p:nvSpPr>
          <p:spPr bwMode="auto">
            <a:xfrm>
              <a:off x="6309870"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9BC5338F-39C4-4E18-B814-81223D2B7E4A}"/>
                </a:ext>
              </a:extLst>
            </p:cNvPr>
            <p:cNvSpPr/>
            <p:nvPr/>
          </p:nvSpPr>
          <p:spPr bwMode="auto">
            <a:xfrm>
              <a:off x="6582930"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B958D001-BE2C-4B57-8F84-9568618EBACE}"/>
                </a:ext>
              </a:extLst>
            </p:cNvPr>
            <p:cNvSpPr/>
            <p:nvPr/>
          </p:nvSpPr>
          <p:spPr bwMode="auto">
            <a:xfrm>
              <a:off x="6857578"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F82B0907-FE53-4F60-BF27-2C36D5BC40BD}"/>
                </a:ext>
              </a:extLst>
            </p:cNvPr>
            <p:cNvSpPr/>
            <p:nvPr/>
          </p:nvSpPr>
          <p:spPr bwMode="auto">
            <a:xfrm>
              <a:off x="713222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91143E9E-F077-40B5-A5FD-414D08E50BBC}"/>
                </a:ext>
              </a:extLst>
            </p:cNvPr>
            <p:cNvSpPr/>
            <p:nvPr/>
          </p:nvSpPr>
          <p:spPr bwMode="auto">
            <a:xfrm>
              <a:off x="7406874"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D9FB78BA-4277-4C58-934E-3CD3757FE899}"/>
                </a:ext>
              </a:extLst>
            </p:cNvPr>
            <p:cNvSpPr/>
            <p:nvPr/>
          </p:nvSpPr>
          <p:spPr bwMode="auto">
            <a:xfrm>
              <a:off x="7681521"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EBD02F55-233C-46B4-9B7D-8B0A17EDD61B}"/>
                </a:ext>
              </a:extLst>
            </p:cNvPr>
            <p:cNvSpPr/>
            <p:nvPr/>
          </p:nvSpPr>
          <p:spPr bwMode="auto">
            <a:xfrm>
              <a:off x="7954581"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F5DC8486-821B-4EEB-A519-549D17E1F636}"/>
                </a:ext>
              </a:extLst>
            </p:cNvPr>
            <p:cNvSpPr/>
            <p:nvPr/>
          </p:nvSpPr>
          <p:spPr bwMode="auto">
            <a:xfrm>
              <a:off x="822923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8CE21D82-8F75-404D-9B00-543ABDE235BC}"/>
                </a:ext>
              </a:extLst>
            </p:cNvPr>
            <p:cNvSpPr/>
            <p:nvPr/>
          </p:nvSpPr>
          <p:spPr bwMode="auto">
            <a:xfrm>
              <a:off x="1920269"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74B0FDF5-2822-4A01-B35D-27D248DC26F0}"/>
                </a:ext>
              </a:extLst>
            </p:cNvPr>
            <p:cNvSpPr/>
            <p:nvPr/>
          </p:nvSpPr>
          <p:spPr bwMode="auto">
            <a:xfrm>
              <a:off x="219491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1DAAB78-AAE1-4C44-9118-7739C2A8686B}"/>
                </a:ext>
              </a:extLst>
            </p:cNvPr>
            <p:cNvSpPr/>
            <p:nvPr/>
          </p:nvSpPr>
          <p:spPr bwMode="auto">
            <a:xfrm>
              <a:off x="2469565"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68B86F3E-DBE6-4527-9E8E-EDEE691E1168}"/>
                </a:ext>
              </a:extLst>
            </p:cNvPr>
            <p:cNvSpPr/>
            <p:nvPr/>
          </p:nvSpPr>
          <p:spPr bwMode="auto">
            <a:xfrm>
              <a:off x="2742625"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88BA333-6E61-4DA0-8A80-FFE726435D39}"/>
                </a:ext>
              </a:extLst>
            </p:cNvPr>
            <p:cNvSpPr/>
            <p:nvPr/>
          </p:nvSpPr>
          <p:spPr bwMode="auto">
            <a:xfrm>
              <a:off x="3017272"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FC42B9D-B952-461F-AC64-77237E12D0D2}"/>
                </a:ext>
              </a:extLst>
            </p:cNvPr>
            <p:cNvSpPr/>
            <p:nvPr/>
          </p:nvSpPr>
          <p:spPr bwMode="auto">
            <a:xfrm>
              <a:off x="329192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FF8C2926-B169-4872-8582-B6D96C3618E5}"/>
                </a:ext>
              </a:extLst>
            </p:cNvPr>
            <p:cNvSpPr/>
            <p:nvPr/>
          </p:nvSpPr>
          <p:spPr bwMode="auto">
            <a:xfrm>
              <a:off x="3566568"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E9ADF47C-90AD-4375-9F21-5C4088C77E28}"/>
                </a:ext>
              </a:extLst>
            </p:cNvPr>
            <p:cNvSpPr/>
            <p:nvPr/>
          </p:nvSpPr>
          <p:spPr bwMode="auto">
            <a:xfrm>
              <a:off x="3841216"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CB544BEC-FD0E-48C5-97BA-0E573C65279B}"/>
                </a:ext>
              </a:extLst>
            </p:cNvPr>
            <p:cNvSpPr/>
            <p:nvPr/>
          </p:nvSpPr>
          <p:spPr bwMode="auto">
            <a:xfrm>
              <a:off x="4114276"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D646849-55DE-4E84-B486-A0AA1C58B237}"/>
                </a:ext>
              </a:extLst>
            </p:cNvPr>
            <p:cNvSpPr/>
            <p:nvPr/>
          </p:nvSpPr>
          <p:spPr bwMode="auto">
            <a:xfrm>
              <a:off x="4388923"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AAB2F244-A8EC-496E-AEBE-3C75C222E033}"/>
                </a:ext>
              </a:extLst>
            </p:cNvPr>
            <p:cNvSpPr/>
            <p:nvPr/>
          </p:nvSpPr>
          <p:spPr bwMode="auto">
            <a:xfrm>
              <a:off x="4663572"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D8E87C2A-7FE0-4837-8830-631306D27EF5}"/>
                </a:ext>
              </a:extLst>
            </p:cNvPr>
            <p:cNvSpPr/>
            <p:nvPr/>
          </p:nvSpPr>
          <p:spPr bwMode="auto">
            <a:xfrm>
              <a:off x="4938219"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90ABC869-3286-4CE1-BD34-E057FC86F458}"/>
                </a:ext>
              </a:extLst>
            </p:cNvPr>
            <p:cNvSpPr/>
            <p:nvPr/>
          </p:nvSpPr>
          <p:spPr bwMode="auto">
            <a:xfrm>
              <a:off x="5212867"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5CBEDDA0-C65E-4944-A28E-F4A81F725345}"/>
                </a:ext>
              </a:extLst>
            </p:cNvPr>
            <p:cNvSpPr/>
            <p:nvPr/>
          </p:nvSpPr>
          <p:spPr bwMode="auto">
            <a:xfrm>
              <a:off x="5485927"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23F6B1F7-3AC7-4AE1-ABA5-E1D4FA915659}"/>
                </a:ext>
              </a:extLst>
            </p:cNvPr>
            <p:cNvSpPr/>
            <p:nvPr/>
          </p:nvSpPr>
          <p:spPr bwMode="auto">
            <a:xfrm>
              <a:off x="5760574"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29F2AF50-34BA-4668-9857-62ABC50F8BF1}"/>
                </a:ext>
              </a:extLst>
            </p:cNvPr>
            <p:cNvSpPr/>
            <p:nvPr/>
          </p:nvSpPr>
          <p:spPr bwMode="auto">
            <a:xfrm>
              <a:off x="6035223"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AC73FCE5-5F71-4323-8D0E-7B7F0622FD2B}"/>
                </a:ext>
              </a:extLst>
            </p:cNvPr>
            <p:cNvSpPr/>
            <p:nvPr/>
          </p:nvSpPr>
          <p:spPr bwMode="auto">
            <a:xfrm>
              <a:off x="6309870"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E1A50A47-5CB0-4694-8C14-DCCD9DEC81E7}"/>
                </a:ext>
              </a:extLst>
            </p:cNvPr>
            <p:cNvSpPr/>
            <p:nvPr/>
          </p:nvSpPr>
          <p:spPr bwMode="auto">
            <a:xfrm>
              <a:off x="6582930"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0BDA0DAA-0584-4001-AF9D-ACEA8B4C1FB3}"/>
                </a:ext>
              </a:extLst>
            </p:cNvPr>
            <p:cNvSpPr/>
            <p:nvPr/>
          </p:nvSpPr>
          <p:spPr bwMode="auto">
            <a:xfrm>
              <a:off x="6857578"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3A964DAE-C84E-4B9E-B5FA-1D9E3F547421}"/>
                </a:ext>
              </a:extLst>
            </p:cNvPr>
            <p:cNvSpPr/>
            <p:nvPr/>
          </p:nvSpPr>
          <p:spPr bwMode="auto">
            <a:xfrm>
              <a:off x="713222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D2012788-E70B-4278-B31C-1D7637C32457}"/>
                </a:ext>
              </a:extLst>
            </p:cNvPr>
            <p:cNvSpPr/>
            <p:nvPr/>
          </p:nvSpPr>
          <p:spPr bwMode="auto">
            <a:xfrm>
              <a:off x="7406874"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63E3A261-E393-4159-9710-B2F9BAAAC72E}"/>
                </a:ext>
              </a:extLst>
            </p:cNvPr>
            <p:cNvSpPr/>
            <p:nvPr/>
          </p:nvSpPr>
          <p:spPr bwMode="auto">
            <a:xfrm>
              <a:off x="7681521"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11C9189C-7AB2-4DDC-BA53-7FCCA5457B6E}"/>
                </a:ext>
              </a:extLst>
            </p:cNvPr>
            <p:cNvSpPr/>
            <p:nvPr/>
          </p:nvSpPr>
          <p:spPr bwMode="auto">
            <a:xfrm>
              <a:off x="7954581"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C56503E3-3317-4196-B472-EBA607BDABD9}"/>
                </a:ext>
              </a:extLst>
            </p:cNvPr>
            <p:cNvSpPr/>
            <p:nvPr/>
          </p:nvSpPr>
          <p:spPr bwMode="auto">
            <a:xfrm>
              <a:off x="822923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F2C9C535-9375-4FC6-B36D-17C64BC8023D}"/>
                </a:ext>
              </a:extLst>
            </p:cNvPr>
            <p:cNvSpPr/>
            <p:nvPr/>
          </p:nvSpPr>
          <p:spPr bwMode="auto">
            <a:xfrm>
              <a:off x="1920269"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B545FA75-F684-4C2B-9D08-2EECF2B71500}"/>
                </a:ext>
              </a:extLst>
            </p:cNvPr>
            <p:cNvSpPr/>
            <p:nvPr/>
          </p:nvSpPr>
          <p:spPr bwMode="auto">
            <a:xfrm>
              <a:off x="219491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B8BA2771-5A61-4038-84D4-96BAD94D2685}"/>
                </a:ext>
              </a:extLst>
            </p:cNvPr>
            <p:cNvSpPr/>
            <p:nvPr/>
          </p:nvSpPr>
          <p:spPr bwMode="auto">
            <a:xfrm>
              <a:off x="2469565"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D566E41A-04D1-45C8-B203-D3375C90E7F9}"/>
                </a:ext>
              </a:extLst>
            </p:cNvPr>
            <p:cNvSpPr/>
            <p:nvPr/>
          </p:nvSpPr>
          <p:spPr bwMode="auto">
            <a:xfrm>
              <a:off x="2742625"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A2DA2CEE-948E-4D27-81B1-19E903C5F13A}"/>
                </a:ext>
              </a:extLst>
            </p:cNvPr>
            <p:cNvSpPr/>
            <p:nvPr/>
          </p:nvSpPr>
          <p:spPr bwMode="auto">
            <a:xfrm>
              <a:off x="3017272"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628030A9-9609-4895-81CE-B69FC46D5E65}"/>
                </a:ext>
              </a:extLst>
            </p:cNvPr>
            <p:cNvSpPr/>
            <p:nvPr/>
          </p:nvSpPr>
          <p:spPr bwMode="auto">
            <a:xfrm>
              <a:off x="329192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70656CEA-5839-4C01-9574-1B9B49B44A5E}"/>
                </a:ext>
              </a:extLst>
            </p:cNvPr>
            <p:cNvSpPr/>
            <p:nvPr/>
          </p:nvSpPr>
          <p:spPr bwMode="auto">
            <a:xfrm>
              <a:off x="3566568"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C1D15F3A-7B31-4FD3-ADC6-797E543C8786}"/>
                </a:ext>
              </a:extLst>
            </p:cNvPr>
            <p:cNvSpPr/>
            <p:nvPr/>
          </p:nvSpPr>
          <p:spPr bwMode="auto">
            <a:xfrm>
              <a:off x="3841216"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06DB2883-25B4-49DE-B1E2-86A94F681193}"/>
                </a:ext>
              </a:extLst>
            </p:cNvPr>
            <p:cNvSpPr/>
            <p:nvPr/>
          </p:nvSpPr>
          <p:spPr bwMode="auto">
            <a:xfrm>
              <a:off x="4114276"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526A0239-C109-47C0-A5E0-DEDF270DA9DC}"/>
                </a:ext>
              </a:extLst>
            </p:cNvPr>
            <p:cNvSpPr/>
            <p:nvPr/>
          </p:nvSpPr>
          <p:spPr bwMode="auto">
            <a:xfrm>
              <a:off x="4388923"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B621FF18-E7C6-4ECC-9ECD-F9733DF25ED1}"/>
                </a:ext>
              </a:extLst>
            </p:cNvPr>
            <p:cNvSpPr/>
            <p:nvPr/>
          </p:nvSpPr>
          <p:spPr bwMode="auto">
            <a:xfrm>
              <a:off x="4663572"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76A28082-4DA2-471B-8D06-ABB46E5C02A1}"/>
                </a:ext>
              </a:extLst>
            </p:cNvPr>
            <p:cNvSpPr/>
            <p:nvPr/>
          </p:nvSpPr>
          <p:spPr bwMode="auto">
            <a:xfrm>
              <a:off x="4938219"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02B92F30-7401-4FDA-8A43-46266A1B8D40}"/>
                </a:ext>
              </a:extLst>
            </p:cNvPr>
            <p:cNvSpPr/>
            <p:nvPr/>
          </p:nvSpPr>
          <p:spPr bwMode="auto">
            <a:xfrm>
              <a:off x="5212867"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59FA85B2-15A2-4288-B994-8BA65A9E3B8D}"/>
                </a:ext>
              </a:extLst>
            </p:cNvPr>
            <p:cNvSpPr/>
            <p:nvPr/>
          </p:nvSpPr>
          <p:spPr bwMode="auto">
            <a:xfrm>
              <a:off x="5485927"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E342FCE6-0730-45A8-B53E-A5630EEDDF71}"/>
                </a:ext>
              </a:extLst>
            </p:cNvPr>
            <p:cNvSpPr/>
            <p:nvPr/>
          </p:nvSpPr>
          <p:spPr bwMode="auto">
            <a:xfrm>
              <a:off x="5760574"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BF7BF5E6-12CC-48FF-95D0-5208A8F780A3}"/>
                </a:ext>
              </a:extLst>
            </p:cNvPr>
            <p:cNvSpPr/>
            <p:nvPr/>
          </p:nvSpPr>
          <p:spPr bwMode="auto">
            <a:xfrm>
              <a:off x="6035223"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3EC09B92-0A7F-4F80-896A-818F0D312B12}"/>
                </a:ext>
              </a:extLst>
            </p:cNvPr>
            <p:cNvSpPr/>
            <p:nvPr/>
          </p:nvSpPr>
          <p:spPr bwMode="auto">
            <a:xfrm>
              <a:off x="6309870"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01BDD88D-0B6B-4809-9E93-82802BAE5BCA}"/>
                </a:ext>
              </a:extLst>
            </p:cNvPr>
            <p:cNvSpPr/>
            <p:nvPr/>
          </p:nvSpPr>
          <p:spPr bwMode="auto">
            <a:xfrm>
              <a:off x="6582930"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10397ED6-B773-4062-BCE4-0766F26F1E80}"/>
                </a:ext>
              </a:extLst>
            </p:cNvPr>
            <p:cNvSpPr/>
            <p:nvPr/>
          </p:nvSpPr>
          <p:spPr bwMode="auto">
            <a:xfrm>
              <a:off x="6857578"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6E42F0A7-27F7-4B06-A9A7-8A067DAD89A5}"/>
                </a:ext>
              </a:extLst>
            </p:cNvPr>
            <p:cNvSpPr/>
            <p:nvPr/>
          </p:nvSpPr>
          <p:spPr bwMode="auto">
            <a:xfrm>
              <a:off x="713222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C1D0ED32-6110-4892-AAB0-4216F3D4369B}"/>
                </a:ext>
              </a:extLst>
            </p:cNvPr>
            <p:cNvSpPr/>
            <p:nvPr/>
          </p:nvSpPr>
          <p:spPr bwMode="auto">
            <a:xfrm>
              <a:off x="7406874"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A9431CC7-3D73-4B41-866F-90CCC22FDE33}"/>
                </a:ext>
              </a:extLst>
            </p:cNvPr>
            <p:cNvSpPr/>
            <p:nvPr/>
          </p:nvSpPr>
          <p:spPr bwMode="auto">
            <a:xfrm>
              <a:off x="7681521"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B04D812E-D540-4692-9D93-261B45FD6B64}"/>
                </a:ext>
              </a:extLst>
            </p:cNvPr>
            <p:cNvSpPr/>
            <p:nvPr/>
          </p:nvSpPr>
          <p:spPr bwMode="auto">
            <a:xfrm>
              <a:off x="7954581"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AD700C4B-9B57-47F5-9CEA-D08AA912B466}"/>
                </a:ext>
              </a:extLst>
            </p:cNvPr>
            <p:cNvSpPr/>
            <p:nvPr/>
          </p:nvSpPr>
          <p:spPr bwMode="auto">
            <a:xfrm>
              <a:off x="822923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61FCE96B-F6F5-43C8-9EF5-4AE4B8CE3922}"/>
                </a:ext>
              </a:extLst>
            </p:cNvPr>
            <p:cNvSpPr/>
            <p:nvPr/>
          </p:nvSpPr>
          <p:spPr bwMode="auto">
            <a:xfrm>
              <a:off x="1920269"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44E78437-B309-4F4B-B8DF-8951A891F82A}"/>
                </a:ext>
              </a:extLst>
            </p:cNvPr>
            <p:cNvSpPr/>
            <p:nvPr/>
          </p:nvSpPr>
          <p:spPr bwMode="auto">
            <a:xfrm>
              <a:off x="219491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6E20AE9A-ED98-4D77-B67B-21195101492D}"/>
                </a:ext>
              </a:extLst>
            </p:cNvPr>
            <p:cNvSpPr/>
            <p:nvPr/>
          </p:nvSpPr>
          <p:spPr bwMode="auto">
            <a:xfrm>
              <a:off x="2469565"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4C02A468-5FE6-4E15-BC71-43060E0B9F76}"/>
                </a:ext>
              </a:extLst>
            </p:cNvPr>
            <p:cNvSpPr/>
            <p:nvPr/>
          </p:nvSpPr>
          <p:spPr bwMode="auto">
            <a:xfrm>
              <a:off x="2742625"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28692DEB-6BEB-4FA8-BD6B-C7C6514F4E86}"/>
                </a:ext>
              </a:extLst>
            </p:cNvPr>
            <p:cNvSpPr/>
            <p:nvPr/>
          </p:nvSpPr>
          <p:spPr bwMode="auto">
            <a:xfrm>
              <a:off x="3017272"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BDBA9988-EFFA-4D2C-85E0-51AAE2A55627}"/>
                </a:ext>
              </a:extLst>
            </p:cNvPr>
            <p:cNvSpPr/>
            <p:nvPr/>
          </p:nvSpPr>
          <p:spPr bwMode="auto">
            <a:xfrm>
              <a:off x="329192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F19EC38E-9E46-4BAF-9B44-682653805734}"/>
                </a:ext>
              </a:extLst>
            </p:cNvPr>
            <p:cNvSpPr/>
            <p:nvPr/>
          </p:nvSpPr>
          <p:spPr bwMode="auto">
            <a:xfrm>
              <a:off x="3566568"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D8BC074F-D0AA-46A8-9807-60C40E250B3D}"/>
                </a:ext>
              </a:extLst>
            </p:cNvPr>
            <p:cNvSpPr/>
            <p:nvPr/>
          </p:nvSpPr>
          <p:spPr bwMode="auto">
            <a:xfrm>
              <a:off x="3841216"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C6ECF858-082A-4837-8DAB-DDF1F7554A4E}"/>
                </a:ext>
              </a:extLst>
            </p:cNvPr>
            <p:cNvSpPr/>
            <p:nvPr/>
          </p:nvSpPr>
          <p:spPr bwMode="auto">
            <a:xfrm>
              <a:off x="4114276"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0748411E-F18A-4FE0-96C2-331B1065517D}"/>
                </a:ext>
              </a:extLst>
            </p:cNvPr>
            <p:cNvSpPr/>
            <p:nvPr/>
          </p:nvSpPr>
          <p:spPr bwMode="auto">
            <a:xfrm>
              <a:off x="4388923"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7396B665-7915-417F-87B0-0479C81353E1}"/>
                </a:ext>
              </a:extLst>
            </p:cNvPr>
            <p:cNvSpPr/>
            <p:nvPr/>
          </p:nvSpPr>
          <p:spPr bwMode="auto">
            <a:xfrm>
              <a:off x="4663572"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634087EF-8870-4EE1-8FCC-673E2F224FC6}"/>
                </a:ext>
              </a:extLst>
            </p:cNvPr>
            <p:cNvSpPr/>
            <p:nvPr/>
          </p:nvSpPr>
          <p:spPr bwMode="auto">
            <a:xfrm>
              <a:off x="4938219"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837956D5-3C30-42CE-B129-43FD8EB1031D}"/>
                </a:ext>
              </a:extLst>
            </p:cNvPr>
            <p:cNvSpPr/>
            <p:nvPr/>
          </p:nvSpPr>
          <p:spPr bwMode="auto">
            <a:xfrm>
              <a:off x="5212867"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A78C9FA2-6D86-4394-B766-D288D5A0C46B}"/>
                </a:ext>
              </a:extLst>
            </p:cNvPr>
            <p:cNvSpPr/>
            <p:nvPr/>
          </p:nvSpPr>
          <p:spPr bwMode="auto">
            <a:xfrm>
              <a:off x="5485927"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56102BD2-4CBE-49DE-8427-B2A2DC9DA05F}"/>
                </a:ext>
              </a:extLst>
            </p:cNvPr>
            <p:cNvSpPr/>
            <p:nvPr/>
          </p:nvSpPr>
          <p:spPr bwMode="auto">
            <a:xfrm>
              <a:off x="5760574"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AA2985FF-F684-4015-B03F-9864EAB548CA}"/>
                </a:ext>
              </a:extLst>
            </p:cNvPr>
            <p:cNvSpPr/>
            <p:nvPr/>
          </p:nvSpPr>
          <p:spPr bwMode="auto">
            <a:xfrm>
              <a:off x="6035223"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771C9C7-256C-41D8-9DD2-CE7E0B5EE000}"/>
                </a:ext>
              </a:extLst>
            </p:cNvPr>
            <p:cNvSpPr/>
            <p:nvPr/>
          </p:nvSpPr>
          <p:spPr bwMode="auto">
            <a:xfrm>
              <a:off x="6309870"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5ED3DFD9-16D6-4551-85B9-EF21ACBFD55B}"/>
                </a:ext>
              </a:extLst>
            </p:cNvPr>
            <p:cNvSpPr/>
            <p:nvPr/>
          </p:nvSpPr>
          <p:spPr bwMode="auto">
            <a:xfrm>
              <a:off x="6582930"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24A9CD82-EEB1-4690-95EC-EB3A1E96DC38}"/>
                </a:ext>
              </a:extLst>
            </p:cNvPr>
            <p:cNvSpPr/>
            <p:nvPr/>
          </p:nvSpPr>
          <p:spPr bwMode="auto">
            <a:xfrm>
              <a:off x="6857578"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11396E73-2424-41DE-AC28-14CDA38EC194}"/>
                </a:ext>
              </a:extLst>
            </p:cNvPr>
            <p:cNvSpPr/>
            <p:nvPr/>
          </p:nvSpPr>
          <p:spPr bwMode="auto">
            <a:xfrm>
              <a:off x="713222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A67ED423-8681-4346-9389-93511CAA7816}"/>
                </a:ext>
              </a:extLst>
            </p:cNvPr>
            <p:cNvSpPr/>
            <p:nvPr/>
          </p:nvSpPr>
          <p:spPr bwMode="auto">
            <a:xfrm>
              <a:off x="7406874"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3B477F0-6041-43B3-8DD7-8C0BD8AE7D58}"/>
                </a:ext>
              </a:extLst>
            </p:cNvPr>
            <p:cNvSpPr/>
            <p:nvPr/>
          </p:nvSpPr>
          <p:spPr bwMode="auto">
            <a:xfrm>
              <a:off x="7681521"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D7A229D5-4665-4A98-A3ED-2BA47E651C5B}"/>
                </a:ext>
              </a:extLst>
            </p:cNvPr>
            <p:cNvSpPr/>
            <p:nvPr/>
          </p:nvSpPr>
          <p:spPr bwMode="auto">
            <a:xfrm>
              <a:off x="7954581"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49D2F9AA-AA3A-46DA-9258-98A6D7F52228}"/>
                </a:ext>
              </a:extLst>
            </p:cNvPr>
            <p:cNvSpPr/>
            <p:nvPr/>
          </p:nvSpPr>
          <p:spPr bwMode="auto">
            <a:xfrm>
              <a:off x="822923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8A2815A1-8727-4454-B978-AB05A1166F7E}"/>
                </a:ext>
              </a:extLst>
            </p:cNvPr>
            <p:cNvSpPr/>
            <p:nvPr/>
          </p:nvSpPr>
          <p:spPr bwMode="auto">
            <a:xfrm>
              <a:off x="1920269"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E67B8D34-18E3-45BA-8697-B3EE671CA5AC}"/>
                </a:ext>
              </a:extLst>
            </p:cNvPr>
            <p:cNvSpPr/>
            <p:nvPr/>
          </p:nvSpPr>
          <p:spPr bwMode="auto">
            <a:xfrm>
              <a:off x="219491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ED8DDAAD-2C3D-4BB7-9942-D534DFEBF856}"/>
                </a:ext>
              </a:extLst>
            </p:cNvPr>
            <p:cNvSpPr/>
            <p:nvPr/>
          </p:nvSpPr>
          <p:spPr bwMode="auto">
            <a:xfrm>
              <a:off x="2469565"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7350A24-2EF3-4339-9568-B171185707BC}"/>
                </a:ext>
              </a:extLst>
            </p:cNvPr>
            <p:cNvSpPr/>
            <p:nvPr/>
          </p:nvSpPr>
          <p:spPr bwMode="auto">
            <a:xfrm>
              <a:off x="2742625"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78EFA470-AB1D-4422-BAA9-19364F04A9ED}"/>
                </a:ext>
              </a:extLst>
            </p:cNvPr>
            <p:cNvSpPr/>
            <p:nvPr/>
          </p:nvSpPr>
          <p:spPr bwMode="auto">
            <a:xfrm>
              <a:off x="3017272"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71EDE2D4-478D-4CBC-BEC8-A033500C8F7F}"/>
                </a:ext>
              </a:extLst>
            </p:cNvPr>
            <p:cNvSpPr/>
            <p:nvPr/>
          </p:nvSpPr>
          <p:spPr bwMode="auto">
            <a:xfrm>
              <a:off x="329192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AFDE0115-52BC-466A-A0BA-86AEBD55158D}"/>
                </a:ext>
              </a:extLst>
            </p:cNvPr>
            <p:cNvSpPr/>
            <p:nvPr/>
          </p:nvSpPr>
          <p:spPr bwMode="auto">
            <a:xfrm>
              <a:off x="3566568"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72BCD9B8-F9CE-4FC2-AC2E-431FE9352466}"/>
                </a:ext>
              </a:extLst>
            </p:cNvPr>
            <p:cNvSpPr/>
            <p:nvPr/>
          </p:nvSpPr>
          <p:spPr bwMode="auto">
            <a:xfrm>
              <a:off x="3841216"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49CEEACD-B1C3-4C42-BF5F-5661BDF20D81}"/>
                </a:ext>
              </a:extLst>
            </p:cNvPr>
            <p:cNvSpPr/>
            <p:nvPr/>
          </p:nvSpPr>
          <p:spPr bwMode="auto">
            <a:xfrm>
              <a:off x="4114276"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A616794B-7A0E-4196-8D26-C734E63671BF}"/>
                </a:ext>
              </a:extLst>
            </p:cNvPr>
            <p:cNvSpPr/>
            <p:nvPr/>
          </p:nvSpPr>
          <p:spPr bwMode="auto">
            <a:xfrm>
              <a:off x="4388923"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592DC41C-02BE-40B5-A907-109FF6C64C70}"/>
                </a:ext>
              </a:extLst>
            </p:cNvPr>
            <p:cNvSpPr/>
            <p:nvPr/>
          </p:nvSpPr>
          <p:spPr bwMode="auto">
            <a:xfrm>
              <a:off x="4663572"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62DB5A02-E1CF-4279-B79F-A393FB09CE14}"/>
                </a:ext>
              </a:extLst>
            </p:cNvPr>
            <p:cNvSpPr/>
            <p:nvPr/>
          </p:nvSpPr>
          <p:spPr bwMode="auto">
            <a:xfrm>
              <a:off x="4938219"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A2994826-F183-4DF4-B7B7-4165252BB0BD}"/>
                </a:ext>
              </a:extLst>
            </p:cNvPr>
            <p:cNvSpPr/>
            <p:nvPr/>
          </p:nvSpPr>
          <p:spPr bwMode="auto">
            <a:xfrm>
              <a:off x="5212867"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934A3FD3-CC70-472B-AF63-60B70BC120EC}"/>
                </a:ext>
              </a:extLst>
            </p:cNvPr>
            <p:cNvSpPr/>
            <p:nvPr/>
          </p:nvSpPr>
          <p:spPr bwMode="auto">
            <a:xfrm>
              <a:off x="5485927"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85DB956A-3FC4-4727-9169-79BE7C08925E}"/>
                </a:ext>
              </a:extLst>
            </p:cNvPr>
            <p:cNvSpPr/>
            <p:nvPr/>
          </p:nvSpPr>
          <p:spPr bwMode="auto">
            <a:xfrm>
              <a:off x="5760574"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A857C43C-7351-448D-BE31-DF765388D135}"/>
                </a:ext>
              </a:extLst>
            </p:cNvPr>
            <p:cNvSpPr/>
            <p:nvPr/>
          </p:nvSpPr>
          <p:spPr bwMode="auto">
            <a:xfrm>
              <a:off x="6035223"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E590FFCC-E4A1-4493-9734-7DA0EF98DCA0}"/>
                </a:ext>
              </a:extLst>
            </p:cNvPr>
            <p:cNvSpPr/>
            <p:nvPr/>
          </p:nvSpPr>
          <p:spPr bwMode="auto">
            <a:xfrm>
              <a:off x="6309870"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598B369C-93A1-4C2D-BF13-B0C54F37A1D6}"/>
                </a:ext>
              </a:extLst>
            </p:cNvPr>
            <p:cNvSpPr/>
            <p:nvPr/>
          </p:nvSpPr>
          <p:spPr bwMode="auto">
            <a:xfrm>
              <a:off x="6582930"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7B133005-927F-4540-A1EF-FC35C4497B27}"/>
                </a:ext>
              </a:extLst>
            </p:cNvPr>
            <p:cNvSpPr/>
            <p:nvPr/>
          </p:nvSpPr>
          <p:spPr bwMode="auto">
            <a:xfrm>
              <a:off x="6857578"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3DD49F36-5EE3-485A-9228-11908C71D969}"/>
                </a:ext>
              </a:extLst>
            </p:cNvPr>
            <p:cNvSpPr/>
            <p:nvPr/>
          </p:nvSpPr>
          <p:spPr bwMode="auto">
            <a:xfrm>
              <a:off x="713222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4F27209B-D0AF-4EB3-9CB4-22E76DFB5810}"/>
                </a:ext>
              </a:extLst>
            </p:cNvPr>
            <p:cNvSpPr/>
            <p:nvPr/>
          </p:nvSpPr>
          <p:spPr bwMode="auto">
            <a:xfrm>
              <a:off x="7406874"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2350FD1-1D41-46E1-8FB1-3AA28F3C1C70}"/>
                </a:ext>
              </a:extLst>
            </p:cNvPr>
            <p:cNvSpPr/>
            <p:nvPr/>
          </p:nvSpPr>
          <p:spPr bwMode="auto">
            <a:xfrm>
              <a:off x="7681521"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E93EFC35-2595-4CA4-B0D8-1132CC48C45B}"/>
                </a:ext>
              </a:extLst>
            </p:cNvPr>
            <p:cNvSpPr/>
            <p:nvPr/>
          </p:nvSpPr>
          <p:spPr bwMode="auto">
            <a:xfrm>
              <a:off x="7954581"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AABE1933-DF2E-4FC0-8899-6D7EB98F3340}"/>
                </a:ext>
              </a:extLst>
            </p:cNvPr>
            <p:cNvSpPr/>
            <p:nvPr/>
          </p:nvSpPr>
          <p:spPr bwMode="auto">
            <a:xfrm>
              <a:off x="822923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D4A8CA0C-9EB4-491C-B7D6-7F729BEE67B9}"/>
                </a:ext>
              </a:extLst>
            </p:cNvPr>
            <p:cNvSpPr/>
            <p:nvPr/>
          </p:nvSpPr>
          <p:spPr bwMode="auto">
            <a:xfrm>
              <a:off x="1920269"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6F3494A6-7D2A-4862-971A-A95DC4E71731}"/>
                </a:ext>
              </a:extLst>
            </p:cNvPr>
            <p:cNvSpPr/>
            <p:nvPr/>
          </p:nvSpPr>
          <p:spPr bwMode="auto">
            <a:xfrm>
              <a:off x="219491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0E6455BF-BC72-48E8-815F-56415790765B}"/>
                </a:ext>
              </a:extLst>
            </p:cNvPr>
            <p:cNvSpPr/>
            <p:nvPr/>
          </p:nvSpPr>
          <p:spPr bwMode="auto">
            <a:xfrm>
              <a:off x="2469565"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C7D9C497-D685-48ED-81AD-46C860AAFF42}"/>
                </a:ext>
              </a:extLst>
            </p:cNvPr>
            <p:cNvSpPr/>
            <p:nvPr/>
          </p:nvSpPr>
          <p:spPr bwMode="auto">
            <a:xfrm>
              <a:off x="2742625"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3E24F39A-7A1B-44D4-8A8F-CE983414F83D}"/>
                </a:ext>
              </a:extLst>
            </p:cNvPr>
            <p:cNvSpPr/>
            <p:nvPr/>
          </p:nvSpPr>
          <p:spPr bwMode="auto">
            <a:xfrm>
              <a:off x="3017272"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BD1E631-5E3C-4ADB-98DB-59632147DCD7}"/>
                </a:ext>
              </a:extLst>
            </p:cNvPr>
            <p:cNvSpPr/>
            <p:nvPr/>
          </p:nvSpPr>
          <p:spPr bwMode="auto">
            <a:xfrm>
              <a:off x="329192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D0F4E7D1-74A1-448A-83EB-A139988CFD06}"/>
                </a:ext>
              </a:extLst>
            </p:cNvPr>
            <p:cNvSpPr/>
            <p:nvPr/>
          </p:nvSpPr>
          <p:spPr bwMode="auto">
            <a:xfrm>
              <a:off x="3566568"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B841DDFC-B5EB-4637-A200-57E42A133F13}"/>
                </a:ext>
              </a:extLst>
            </p:cNvPr>
            <p:cNvSpPr/>
            <p:nvPr/>
          </p:nvSpPr>
          <p:spPr bwMode="auto">
            <a:xfrm>
              <a:off x="3841216"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27797934-F38B-4E3E-8BE3-0144FA4CCA20}"/>
                </a:ext>
              </a:extLst>
            </p:cNvPr>
            <p:cNvSpPr/>
            <p:nvPr/>
          </p:nvSpPr>
          <p:spPr bwMode="auto">
            <a:xfrm>
              <a:off x="4114276"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4911991A-85BF-4D1E-9F92-BF455406AEB6}"/>
                </a:ext>
              </a:extLst>
            </p:cNvPr>
            <p:cNvSpPr/>
            <p:nvPr/>
          </p:nvSpPr>
          <p:spPr bwMode="auto">
            <a:xfrm>
              <a:off x="4388923"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C65C2E82-88F7-49C0-B848-79B9503A6DAD}"/>
                </a:ext>
              </a:extLst>
            </p:cNvPr>
            <p:cNvSpPr/>
            <p:nvPr/>
          </p:nvSpPr>
          <p:spPr bwMode="auto">
            <a:xfrm>
              <a:off x="4663572"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45B6DD12-731D-419F-8C14-C2E91A87953F}"/>
                </a:ext>
              </a:extLst>
            </p:cNvPr>
            <p:cNvSpPr/>
            <p:nvPr/>
          </p:nvSpPr>
          <p:spPr bwMode="auto">
            <a:xfrm>
              <a:off x="4938219"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4204399F-7D3F-441B-BDAF-1A75D5163D85}"/>
                </a:ext>
              </a:extLst>
            </p:cNvPr>
            <p:cNvSpPr/>
            <p:nvPr/>
          </p:nvSpPr>
          <p:spPr bwMode="auto">
            <a:xfrm>
              <a:off x="5212867"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8FF80AA-3F80-4674-AD3B-3EC340DFB9A1}"/>
                </a:ext>
              </a:extLst>
            </p:cNvPr>
            <p:cNvSpPr/>
            <p:nvPr/>
          </p:nvSpPr>
          <p:spPr bwMode="auto">
            <a:xfrm>
              <a:off x="5485927"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36C7E900-61F4-4568-873C-E6F23E0415BD}"/>
                </a:ext>
              </a:extLst>
            </p:cNvPr>
            <p:cNvSpPr/>
            <p:nvPr/>
          </p:nvSpPr>
          <p:spPr bwMode="auto">
            <a:xfrm>
              <a:off x="5760574"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C8A10646-6B11-4F0A-B005-8E69E3734EE3}"/>
                </a:ext>
              </a:extLst>
            </p:cNvPr>
            <p:cNvSpPr/>
            <p:nvPr/>
          </p:nvSpPr>
          <p:spPr bwMode="auto">
            <a:xfrm>
              <a:off x="6035223"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DE72203A-8C4B-413C-988C-CD6227CC92E6}"/>
                </a:ext>
              </a:extLst>
            </p:cNvPr>
            <p:cNvSpPr/>
            <p:nvPr/>
          </p:nvSpPr>
          <p:spPr bwMode="auto">
            <a:xfrm>
              <a:off x="6309870"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F5F3A0F0-78DC-4B54-987E-097272B34A88}"/>
                </a:ext>
              </a:extLst>
            </p:cNvPr>
            <p:cNvSpPr/>
            <p:nvPr/>
          </p:nvSpPr>
          <p:spPr bwMode="auto">
            <a:xfrm>
              <a:off x="6582930"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628C2AEF-5392-4E9F-9160-AD94ECAA2C93}"/>
                </a:ext>
              </a:extLst>
            </p:cNvPr>
            <p:cNvSpPr/>
            <p:nvPr/>
          </p:nvSpPr>
          <p:spPr bwMode="auto">
            <a:xfrm>
              <a:off x="6857578"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5BF67DBC-6F75-4CEB-9980-A734E3C6944E}"/>
                </a:ext>
              </a:extLst>
            </p:cNvPr>
            <p:cNvSpPr/>
            <p:nvPr/>
          </p:nvSpPr>
          <p:spPr bwMode="auto">
            <a:xfrm>
              <a:off x="713222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A1227EDF-336E-47B6-822C-62C37A48FB31}"/>
                </a:ext>
              </a:extLst>
            </p:cNvPr>
            <p:cNvSpPr/>
            <p:nvPr/>
          </p:nvSpPr>
          <p:spPr bwMode="auto">
            <a:xfrm>
              <a:off x="7406874"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643DDCE9-4573-4C2A-848E-B0F8BF9F7EEF}"/>
                </a:ext>
              </a:extLst>
            </p:cNvPr>
            <p:cNvSpPr/>
            <p:nvPr/>
          </p:nvSpPr>
          <p:spPr bwMode="auto">
            <a:xfrm>
              <a:off x="7681521"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1AF75553-687B-453A-AFDB-F3241E610560}"/>
                </a:ext>
              </a:extLst>
            </p:cNvPr>
            <p:cNvSpPr/>
            <p:nvPr/>
          </p:nvSpPr>
          <p:spPr bwMode="auto">
            <a:xfrm>
              <a:off x="7954581"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8B7A8FCE-DC1E-4CD8-892D-BFF7E5C3A39E}"/>
                </a:ext>
              </a:extLst>
            </p:cNvPr>
            <p:cNvSpPr/>
            <p:nvPr/>
          </p:nvSpPr>
          <p:spPr bwMode="auto">
            <a:xfrm>
              <a:off x="822923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08258F94-A41D-425C-B644-7DE16E228E2F}"/>
                </a:ext>
              </a:extLst>
            </p:cNvPr>
            <p:cNvSpPr/>
            <p:nvPr/>
          </p:nvSpPr>
          <p:spPr bwMode="auto">
            <a:xfrm>
              <a:off x="1920269"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0A05D285-546C-48D4-98FE-D7D3EDB44B70}"/>
                </a:ext>
              </a:extLst>
            </p:cNvPr>
            <p:cNvSpPr/>
            <p:nvPr/>
          </p:nvSpPr>
          <p:spPr bwMode="auto">
            <a:xfrm>
              <a:off x="219491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554C3296-66C0-4686-A08A-F526CBD6F72F}"/>
                </a:ext>
              </a:extLst>
            </p:cNvPr>
            <p:cNvSpPr/>
            <p:nvPr/>
          </p:nvSpPr>
          <p:spPr bwMode="auto">
            <a:xfrm>
              <a:off x="2469565"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DBC3CFCE-9E44-415A-8220-3BD5049FDBD4}"/>
                </a:ext>
              </a:extLst>
            </p:cNvPr>
            <p:cNvSpPr/>
            <p:nvPr/>
          </p:nvSpPr>
          <p:spPr bwMode="auto">
            <a:xfrm>
              <a:off x="2742625"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C348E2BB-652A-4AD6-9B5A-2850A382F05D}"/>
                </a:ext>
              </a:extLst>
            </p:cNvPr>
            <p:cNvSpPr/>
            <p:nvPr/>
          </p:nvSpPr>
          <p:spPr bwMode="auto">
            <a:xfrm>
              <a:off x="3017272"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EFBB3830-0C5D-489A-8E9E-F0581D7DAD0D}"/>
                </a:ext>
              </a:extLst>
            </p:cNvPr>
            <p:cNvSpPr/>
            <p:nvPr/>
          </p:nvSpPr>
          <p:spPr bwMode="auto">
            <a:xfrm>
              <a:off x="329192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08DE333E-4663-42FD-B859-49C863809135}"/>
                </a:ext>
              </a:extLst>
            </p:cNvPr>
            <p:cNvSpPr/>
            <p:nvPr/>
          </p:nvSpPr>
          <p:spPr bwMode="auto">
            <a:xfrm>
              <a:off x="3566568"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E9A0719C-7911-401B-8078-F79BB1240285}"/>
                </a:ext>
              </a:extLst>
            </p:cNvPr>
            <p:cNvSpPr/>
            <p:nvPr/>
          </p:nvSpPr>
          <p:spPr bwMode="auto">
            <a:xfrm>
              <a:off x="3841216"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98A5A4AB-14A0-4542-AEBF-E959291CF514}"/>
                </a:ext>
              </a:extLst>
            </p:cNvPr>
            <p:cNvSpPr/>
            <p:nvPr/>
          </p:nvSpPr>
          <p:spPr bwMode="auto">
            <a:xfrm>
              <a:off x="4114276"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C54DF66B-29D4-46C4-8E1F-2112CB812C26}"/>
                </a:ext>
              </a:extLst>
            </p:cNvPr>
            <p:cNvSpPr/>
            <p:nvPr/>
          </p:nvSpPr>
          <p:spPr bwMode="auto">
            <a:xfrm>
              <a:off x="4388923"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9866751F-C04F-4DE0-B5F9-B4AAEA81D2B6}"/>
                </a:ext>
              </a:extLst>
            </p:cNvPr>
            <p:cNvSpPr/>
            <p:nvPr/>
          </p:nvSpPr>
          <p:spPr bwMode="auto">
            <a:xfrm>
              <a:off x="4663572"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A850108D-2BE9-4B77-8BA2-C79006660907}"/>
                </a:ext>
              </a:extLst>
            </p:cNvPr>
            <p:cNvSpPr/>
            <p:nvPr/>
          </p:nvSpPr>
          <p:spPr bwMode="auto">
            <a:xfrm>
              <a:off x="4938219"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577F14DE-CBA0-471D-A6A6-FEA65E072A06}"/>
                </a:ext>
              </a:extLst>
            </p:cNvPr>
            <p:cNvSpPr/>
            <p:nvPr/>
          </p:nvSpPr>
          <p:spPr bwMode="auto">
            <a:xfrm>
              <a:off x="5212867"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68D39220-B732-435F-852A-57439AC2C5CD}"/>
                </a:ext>
              </a:extLst>
            </p:cNvPr>
            <p:cNvSpPr/>
            <p:nvPr/>
          </p:nvSpPr>
          <p:spPr bwMode="auto">
            <a:xfrm>
              <a:off x="5485927"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7446960A-CBB3-438B-A04A-93CFD9C28ADE}"/>
                </a:ext>
              </a:extLst>
            </p:cNvPr>
            <p:cNvSpPr/>
            <p:nvPr/>
          </p:nvSpPr>
          <p:spPr bwMode="auto">
            <a:xfrm>
              <a:off x="5760574"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23A73C72-6948-4023-B763-C6B5D9D88B44}"/>
                </a:ext>
              </a:extLst>
            </p:cNvPr>
            <p:cNvSpPr/>
            <p:nvPr/>
          </p:nvSpPr>
          <p:spPr bwMode="auto">
            <a:xfrm>
              <a:off x="6035223"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9CD8E0DE-398C-4FAF-86BC-6B00FE3A6C47}"/>
                </a:ext>
              </a:extLst>
            </p:cNvPr>
            <p:cNvSpPr/>
            <p:nvPr/>
          </p:nvSpPr>
          <p:spPr bwMode="auto">
            <a:xfrm>
              <a:off x="6309870"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2B36F8CB-166C-4223-B79C-E1669A96A87C}"/>
                </a:ext>
              </a:extLst>
            </p:cNvPr>
            <p:cNvSpPr/>
            <p:nvPr/>
          </p:nvSpPr>
          <p:spPr bwMode="auto">
            <a:xfrm>
              <a:off x="6582930"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AB42133B-0562-48A1-BE60-402F88DFC6E2}"/>
                </a:ext>
              </a:extLst>
            </p:cNvPr>
            <p:cNvSpPr/>
            <p:nvPr/>
          </p:nvSpPr>
          <p:spPr bwMode="auto">
            <a:xfrm>
              <a:off x="6857578"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42098D06-4C7D-4DF8-A7D6-2FA742E30EF0}"/>
                </a:ext>
              </a:extLst>
            </p:cNvPr>
            <p:cNvSpPr/>
            <p:nvPr/>
          </p:nvSpPr>
          <p:spPr bwMode="auto">
            <a:xfrm>
              <a:off x="713222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8A11B9CB-7F9C-41CE-B027-41BC30989963}"/>
                </a:ext>
              </a:extLst>
            </p:cNvPr>
            <p:cNvSpPr/>
            <p:nvPr/>
          </p:nvSpPr>
          <p:spPr bwMode="auto">
            <a:xfrm>
              <a:off x="7406874"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8E0279FB-A09C-4C2A-B4EC-D58921DE5A1C}"/>
                </a:ext>
              </a:extLst>
            </p:cNvPr>
            <p:cNvSpPr/>
            <p:nvPr/>
          </p:nvSpPr>
          <p:spPr bwMode="auto">
            <a:xfrm>
              <a:off x="7681521"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4CE26315-508E-40B1-A69C-5B973DB63FB9}"/>
                </a:ext>
              </a:extLst>
            </p:cNvPr>
            <p:cNvSpPr/>
            <p:nvPr/>
          </p:nvSpPr>
          <p:spPr bwMode="auto">
            <a:xfrm>
              <a:off x="7954581"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1EFEAF52-ADF4-4CF7-9A86-BA7CF614A506}"/>
                </a:ext>
              </a:extLst>
            </p:cNvPr>
            <p:cNvSpPr/>
            <p:nvPr/>
          </p:nvSpPr>
          <p:spPr bwMode="auto">
            <a:xfrm>
              <a:off x="822923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3696EA77-8649-470C-BF70-F9D7E574BC55}"/>
                </a:ext>
              </a:extLst>
            </p:cNvPr>
            <p:cNvSpPr/>
            <p:nvPr/>
          </p:nvSpPr>
          <p:spPr bwMode="auto">
            <a:xfrm>
              <a:off x="1920269"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139128FB-A4E4-4994-B9D1-8D62C4B7156B}"/>
                </a:ext>
              </a:extLst>
            </p:cNvPr>
            <p:cNvSpPr/>
            <p:nvPr/>
          </p:nvSpPr>
          <p:spPr bwMode="auto">
            <a:xfrm>
              <a:off x="219491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5148E2A0-B60E-4608-890E-1DAB47C7F924}"/>
                </a:ext>
              </a:extLst>
            </p:cNvPr>
            <p:cNvSpPr/>
            <p:nvPr/>
          </p:nvSpPr>
          <p:spPr bwMode="auto">
            <a:xfrm>
              <a:off x="2469565"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C3B5FD2D-39A2-4CE0-B7E4-3E85392DDADB}"/>
                </a:ext>
              </a:extLst>
            </p:cNvPr>
            <p:cNvSpPr/>
            <p:nvPr/>
          </p:nvSpPr>
          <p:spPr bwMode="auto">
            <a:xfrm>
              <a:off x="2742625"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996B24E0-4505-45AF-B4F4-07ABD5A6B940}"/>
                </a:ext>
              </a:extLst>
            </p:cNvPr>
            <p:cNvSpPr/>
            <p:nvPr/>
          </p:nvSpPr>
          <p:spPr bwMode="auto">
            <a:xfrm>
              <a:off x="3017272"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9EC21220-942C-49EC-8373-4041ABCEB164}"/>
                </a:ext>
              </a:extLst>
            </p:cNvPr>
            <p:cNvSpPr/>
            <p:nvPr/>
          </p:nvSpPr>
          <p:spPr bwMode="auto">
            <a:xfrm>
              <a:off x="329192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18D684F5-6B7D-4F7C-B913-4EB538843792}"/>
                </a:ext>
              </a:extLst>
            </p:cNvPr>
            <p:cNvSpPr/>
            <p:nvPr/>
          </p:nvSpPr>
          <p:spPr bwMode="auto">
            <a:xfrm>
              <a:off x="3566568"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50251F18-88B6-4178-B545-6664674DCD31}"/>
                </a:ext>
              </a:extLst>
            </p:cNvPr>
            <p:cNvSpPr/>
            <p:nvPr/>
          </p:nvSpPr>
          <p:spPr bwMode="auto">
            <a:xfrm>
              <a:off x="3841216"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432B2328-BE89-4188-9E38-09AF1BFE6B17}"/>
                </a:ext>
              </a:extLst>
            </p:cNvPr>
            <p:cNvSpPr/>
            <p:nvPr/>
          </p:nvSpPr>
          <p:spPr bwMode="auto">
            <a:xfrm>
              <a:off x="4114276"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3746AD3B-96F9-415B-994E-4D2B1879B6E1}"/>
                </a:ext>
              </a:extLst>
            </p:cNvPr>
            <p:cNvSpPr/>
            <p:nvPr/>
          </p:nvSpPr>
          <p:spPr bwMode="auto">
            <a:xfrm>
              <a:off x="4388923"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4D73056E-D3CE-4A50-94CB-35A4DE56DF74}"/>
                </a:ext>
              </a:extLst>
            </p:cNvPr>
            <p:cNvSpPr/>
            <p:nvPr/>
          </p:nvSpPr>
          <p:spPr bwMode="auto">
            <a:xfrm>
              <a:off x="4663572"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19AF8F28-FB70-47C5-9FA1-8D7C9214F21D}"/>
                </a:ext>
              </a:extLst>
            </p:cNvPr>
            <p:cNvSpPr/>
            <p:nvPr/>
          </p:nvSpPr>
          <p:spPr bwMode="auto">
            <a:xfrm>
              <a:off x="4938219"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89B8C883-5876-447C-9D06-802B6DD3EE61}"/>
                </a:ext>
              </a:extLst>
            </p:cNvPr>
            <p:cNvSpPr/>
            <p:nvPr/>
          </p:nvSpPr>
          <p:spPr bwMode="auto">
            <a:xfrm>
              <a:off x="5212867"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C07575B0-1A28-40D5-92F2-FDFA79E721A5}"/>
                </a:ext>
              </a:extLst>
            </p:cNvPr>
            <p:cNvSpPr/>
            <p:nvPr/>
          </p:nvSpPr>
          <p:spPr bwMode="auto">
            <a:xfrm>
              <a:off x="5485927"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FDB6C61B-0ACA-4AC8-B0C1-D454A0DCF1AF}"/>
                </a:ext>
              </a:extLst>
            </p:cNvPr>
            <p:cNvSpPr/>
            <p:nvPr/>
          </p:nvSpPr>
          <p:spPr bwMode="auto">
            <a:xfrm>
              <a:off x="5760574"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5D04C370-D154-4AE5-85C2-55B93DAC33F5}"/>
                </a:ext>
              </a:extLst>
            </p:cNvPr>
            <p:cNvSpPr/>
            <p:nvPr/>
          </p:nvSpPr>
          <p:spPr bwMode="auto">
            <a:xfrm>
              <a:off x="6035223"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51974C3C-C260-4458-B03F-4693C2ABAD48}"/>
                </a:ext>
              </a:extLst>
            </p:cNvPr>
            <p:cNvSpPr/>
            <p:nvPr/>
          </p:nvSpPr>
          <p:spPr bwMode="auto">
            <a:xfrm>
              <a:off x="6309870"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01AB8BF8-BD31-4842-B625-B7D1A838A1CD}"/>
                </a:ext>
              </a:extLst>
            </p:cNvPr>
            <p:cNvSpPr/>
            <p:nvPr/>
          </p:nvSpPr>
          <p:spPr bwMode="auto">
            <a:xfrm>
              <a:off x="6582930"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8720C884-1D40-499B-A7BA-51D7921CED9D}"/>
                </a:ext>
              </a:extLst>
            </p:cNvPr>
            <p:cNvSpPr/>
            <p:nvPr/>
          </p:nvSpPr>
          <p:spPr bwMode="auto">
            <a:xfrm>
              <a:off x="6857578"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C7255B95-27D6-4A02-9681-7D4023826F84}"/>
                </a:ext>
              </a:extLst>
            </p:cNvPr>
            <p:cNvSpPr/>
            <p:nvPr/>
          </p:nvSpPr>
          <p:spPr bwMode="auto">
            <a:xfrm>
              <a:off x="713222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68FA7780-F479-48C6-983C-57FCE6F3437E}"/>
                </a:ext>
              </a:extLst>
            </p:cNvPr>
            <p:cNvSpPr/>
            <p:nvPr/>
          </p:nvSpPr>
          <p:spPr bwMode="auto">
            <a:xfrm>
              <a:off x="7406874"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EB106670-322F-4D2D-B4EC-ECD9610C49E7}"/>
                </a:ext>
              </a:extLst>
            </p:cNvPr>
            <p:cNvSpPr/>
            <p:nvPr/>
          </p:nvSpPr>
          <p:spPr bwMode="auto">
            <a:xfrm>
              <a:off x="7681521"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08211716-45C0-44B9-9173-96EC94810403}"/>
                </a:ext>
              </a:extLst>
            </p:cNvPr>
            <p:cNvSpPr/>
            <p:nvPr/>
          </p:nvSpPr>
          <p:spPr bwMode="auto">
            <a:xfrm>
              <a:off x="7954581"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4772084E-A8E6-4B8A-9321-F26C6404579E}"/>
                </a:ext>
              </a:extLst>
            </p:cNvPr>
            <p:cNvSpPr/>
            <p:nvPr/>
          </p:nvSpPr>
          <p:spPr bwMode="auto">
            <a:xfrm>
              <a:off x="822923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D07322B9-5057-4C64-AD05-9D9E9D97ECD4}"/>
                </a:ext>
              </a:extLst>
            </p:cNvPr>
            <p:cNvSpPr/>
            <p:nvPr/>
          </p:nvSpPr>
          <p:spPr bwMode="auto">
            <a:xfrm>
              <a:off x="1920269"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A6167BF4-EA53-4FFD-AA93-81A01716DE31}"/>
                </a:ext>
              </a:extLst>
            </p:cNvPr>
            <p:cNvSpPr/>
            <p:nvPr/>
          </p:nvSpPr>
          <p:spPr bwMode="auto">
            <a:xfrm>
              <a:off x="219491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C38EF601-0B8C-4BEC-93AC-EC939F0D2AF4}"/>
                </a:ext>
              </a:extLst>
            </p:cNvPr>
            <p:cNvSpPr/>
            <p:nvPr/>
          </p:nvSpPr>
          <p:spPr bwMode="auto">
            <a:xfrm>
              <a:off x="2469565"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292214CD-0C54-486C-8780-67EE4C2AE5C6}"/>
                </a:ext>
              </a:extLst>
            </p:cNvPr>
            <p:cNvSpPr/>
            <p:nvPr/>
          </p:nvSpPr>
          <p:spPr bwMode="auto">
            <a:xfrm>
              <a:off x="2742625"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54D45F7E-264F-453A-8A48-7D099F27804F}"/>
                </a:ext>
              </a:extLst>
            </p:cNvPr>
            <p:cNvSpPr/>
            <p:nvPr/>
          </p:nvSpPr>
          <p:spPr bwMode="auto">
            <a:xfrm>
              <a:off x="3017272"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F260ABC5-AE3B-46CE-A04B-A3BE4D50EDEE}"/>
                </a:ext>
              </a:extLst>
            </p:cNvPr>
            <p:cNvSpPr/>
            <p:nvPr/>
          </p:nvSpPr>
          <p:spPr bwMode="auto">
            <a:xfrm>
              <a:off x="329192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F5EDBC-C430-4954-9F50-F8C3D382BED2}"/>
                </a:ext>
              </a:extLst>
            </p:cNvPr>
            <p:cNvSpPr/>
            <p:nvPr/>
          </p:nvSpPr>
          <p:spPr bwMode="auto">
            <a:xfrm>
              <a:off x="3566568"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7D428896-D544-4D0F-958F-2242B412921C}"/>
                </a:ext>
              </a:extLst>
            </p:cNvPr>
            <p:cNvSpPr/>
            <p:nvPr/>
          </p:nvSpPr>
          <p:spPr bwMode="auto">
            <a:xfrm>
              <a:off x="3841216"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7C040977-4028-4674-85F2-317AF277EB20}"/>
                </a:ext>
              </a:extLst>
            </p:cNvPr>
            <p:cNvSpPr/>
            <p:nvPr/>
          </p:nvSpPr>
          <p:spPr bwMode="auto">
            <a:xfrm>
              <a:off x="4114276"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B6600BBC-CD12-4245-910D-9D862E26AC2E}"/>
                </a:ext>
              </a:extLst>
            </p:cNvPr>
            <p:cNvSpPr/>
            <p:nvPr/>
          </p:nvSpPr>
          <p:spPr bwMode="auto">
            <a:xfrm>
              <a:off x="4388923"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1CE59423-1613-46C8-8278-8EFD70D41BE0}"/>
                </a:ext>
              </a:extLst>
            </p:cNvPr>
            <p:cNvSpPr/>
            <p:nvPr/>
          </p:nvSpPr>
          <p:spPr bwMode="auto">
            <a:xfrm>
              <a:off x="4663572"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917FAC3A-760D-4019-A6C3-F8616BA04113}"/>
                </a:ext>
              </a:extLst>
            </p:cNvPr>
            <p:cNvSpPr/>
            <p:nvPr/>
          </p:nvSpPr>
          <p:spPr bwMode="auto">
            <a:xfrm>
              <a:off x="4938219"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C2BC9AE-07E5-4D8D-8E43-51924098AADB}"/>
                </a:ext>
              </a:extLst>
            </p:cNvPr>
            <p:cNvSpPr/>
            <p:nvPr/>
          </p:nvSpPr>
          <p:spPr bwMode="auto">
            <a:xfrm>
              <a:off x="5212867"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A2C6CAB-3E5A-4DFF-9ADF-B71035804806}"/>
                </a:ext>
              </a:extLst>
            </p:cNvPr>
            <p:cNvSpPr/>
            <p:nvPr/>
          </p:nvSpPr>
          <p:spPr bwMode="auto">
            <a:xfrm>
              <a:off x="5485927"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F2462AB8-D966-4F21-8431-07760AB32301}"/>
                </a:ext>
              </a:extLst>
            </p:cNvPr>
            <p:cNvSpPr/>
            <p:nvPr/>
          </p:nvSpPr>
          <p:spPr bwMode="auto">
            <a:xfrm>
              <a:off x="5760574"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56FE1985-956D-4148-BAC0-682D04031CA0}"/>
                </a:ext>
              </a:extLst>
            </p:cNvPr>
            <p:cNvSpPr/>
            <p:nvPr/>
          </p:nvSpPr>
          <p:spPr bwMode="auto">
            <a:xfrm>
              <a:off x="6035223"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EF5E244-2B4A-4BA6-8EC8-DBD6230ABE79}"/>
                </a:ext>
              </a:extLst>
            </p:cNvPr>
            <p:cNvSpPr/>
            <p:nvPr/>
          </p:nvSpPr>
          <p:spPr bwMode="auto">
            <a:xfrm>
              <a:off x="6309870"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DACC84B6-9F47-4962-812C-A8FF60594C92}"/>
                </a:ext>
              </a:extLst>
            </p:cNvPr>
            <p:cNvSpPr/>
            <p:nvPr/>
          </p:nvSpPr>
          <p:spPr bwMode="auto">
            <a:xfrm>
              <a:off x="6582930"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00A910E4-B877-4FDA-9EC5-4EA4771449E0}"/>
                </a:ext>
              </a:extLst>
            </p:cNvPr>
            <p:cNvSpPr/>
            <p:nvPr/>
          </p:nvSpPr>
          <p:spPr bwMode="auto">
            <a:xfrm>
              <a:off x="6857578"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FA652458-E252-4156-AE11-709B7D6B0BAE}"/>
                </a:ext>
              </a:extLst>
            </p:cNvPr>
            <p:cNvSpPr/>
            <p:nvPr/>
          </p:nvSpPr>
          <p:spPr bwMode="auto">
            <a:xfrm>
              <a:off x="713222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7EC1F1D1-E19F-4DB1-AE70-75C414ABF57E}"/>
                </a:ext>
              </a:extLst>
            </p:cNvPr>
            <p:cNvSpPr/>
            <p:nvPr/>
          </p:nvSpPr>
          <p:spPr bwMode="auto">
            <a:xfrm>
              <a:off x="7406874"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F1266E74-D999-471A-80A2-AB52FE754825}"/>
                </a:ext>
              </a:extLst>
            </p:cNvPr>
            <p:cNvSpPr/>
            <p:nvPr/>
          </p:nvSpPr>
          <p:spPr bwMode="auto">
            <a:xfrm>
              <a:off x="7681521"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19B700B2-E982-4DA2-98E7-95BA9FCDE569}"/>
                </a:ext>
              </a:extLst>
            </p:cNvPr>
            <p:cNvSpPr/>
            <p:nvPr/>
          </p:nvSpPr>
          <p:spPr bwMode="auto">
            <a:xfrm>
              <a:off x="7954581"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85B1BF33-1831-4389-91B3-309D2B6FE796}"/>
                </a:ext>
              </a:extLst>
            </p:cNvPr>
            <p:cNvSpPr/>
            <p:nvPr/>
          </p:nvSpPr>
          <p:spPr bwMode="auto">
            <a:xfrm>
              <a:off x="822923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2C3CDE87-EAD8-46A3-8FB8-DF2A59781257}"/>
                </a:ext>
              </a:extLst>
            </p:cNvPr>
            <p:cNvSpPr/>
            <p:nvPr/>
          </p:nvSpPr>
          <p:spPr bwMode="auto">
            <a:xfrm>
              <a:off x="1920269"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8F82DF58-BE93-4A96-A56C-547FB065EFA3}"/>
                </a:ext>
              </a:extLst>
            </p:cNvPr>
            <p:cNvSpPr/>
            <p:nvPr/>
          </p:nvSpPr>
          <p:spPr bwMode="auto">
            <a:xfrm>
              <a:off x="219491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DC2ADA20-ACD9-4294-8A00-A9C30136567D}"/>
                </a:ext>
              </a:extLst>
            </p:cNvPr>
            <p:cNvSpPr/>
            <p:nvPr/>
          </p:nvSpPr>
          <p:spPr bwMode="auto">
            <a:xfrm>
              <a:off x="2469565"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AD5FB5B1-FF9E-49A7-B02E-7D4722666133}"/>
                </a:ext>
              </a:extLst>
            </p:cNvPr>
            <p:cNvSpPr/>
            <p:nvPr/>
          </p:nvSpPr>
          <p:spPr bwMode="auto">
            <a:xfrm>
              <a:off x="2742625"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E17359BF-6BE0-49F8-B6F7-A54F79BAEBE5}"/>
                </a:ext>
              </a:extLst>
            </p:cNvPr>
            <p:cNvSpPr/>
            <p:nvPr/>
          </p:nvSpPr>
          <p:spPr bwMode="auto">
            <a:xfrm>
              <a:off x="3017272"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29F7F937-13DB-40AF-8581-F5F6B3E64CD5}"/>
                </a:ext>
              </a:extLst>
            </p:cNvPr>
            <p:cNvSpPr/>
            <p:nvPr/>
          </p:nvSpPr>
          <p:spPr bwMode="auto">
            <a:xfrm>
              <a:off x="329192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EC3281D1-013E-4E8C-807C-A2A21EEB7BF7}"/>
                </a:ext>
              </a:extLst>
            </p:cNvPr>
            <p:cNvSpPr/>
            <p:nvPr/>
          </p:nvSpPr>
          <p:spPr bwMode="auto">
            <a:xfrm>
              <a:off x="3566568"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EED8B4C9-A3BC-4813-B54D-8E7E89DB9A80}"/>
                </a:ext>
              </a:extLst>
            </p:cNvPr>
            <p:cNvSpPr/>
            <p:nvPr/>
          </p:nvSpPr>
          <p:spPr bwMode="auto">
            <a:xfrm>
              <a:off x="3841216"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F1067370-1B7E-47FE-99A5-975DF06BB876}"/>
                </a:ext>
              </a:extLst>
            </p:cNvPr>
            <p:cNvSpPr/>
            <p:nvPr/>
          </p:nvSpPr>
          <p:spPr bwMode="auto">
            <a:xfrm>
              <a:off x="4114276"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FCA38198-28DD-4B65-89FF-B131E5B3EBBE}"/>
                </a:ext>
              </a:extLst>
            </p:cNvPr>
            <p:cNvSpPr/>
            <p:nvPr/>
          </p:nvSpPr>
          <p:spPr bwMode="auto">
            <a:xfrm>
              <a:off x="4388923"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C51166E4-D6B3-4EF8-BF8D-71CDB99EE127}"/>
                </a:ext>
              </a:extLst>
            </p:cNvPr>
            <p:cNvSpPr/>
            <p:nvPr/>
          </p:nvSpPr>
          <p:spPr bwMode="auto">
            <a:xfrm>
              <a:off x="4663572"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BD22721B-A7C1-42C1-A451-E7E5B493B8CC}"/>
                </a:ext>
              </a:extLst>
            </p:cNvPr>
            <p:cNvSpPr/>
            <p:nvPr/>
          </p:nvSpPr>
          <p:spPr bwMode="auto">
            <a:xfrm>
              <a:off x="4938219"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AC9B5001-3C02-4FDD-BA37-2DEACE36EAEB}"/>
                </a:ext>
              </a:extLst>
            </p:cNvPr>
            <p:cNvSpPr/>
            <p:nvPr/>
          </p:nvSpPr>
          <p:spPr bwMode="auto">
            <a:xfrm>
              <a:off x="5212867"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1C8D7341-57D4-47E2-96E0-7EE6A212C94A}"/>
                </a:ext>
              </a:extLst>
            </p:cNvPr>
            <p:cNvSpPr/>
            <p:nvPr/>
          </p:nvSpPr>
          <p:spPr bwMode="auto">
            <a:xfrm>
              <a:off x="5485927"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52BD7F24-FCE0-4A7D-BEE3-9435AFA01BA4}"/>
                </a:ext>
              </a:extLst>
            </p:cNvPr>
            <p:cNvSpPr/>
            <p:nvPr/>
          </p:nvSpPr>
          <p:spPr bwMode="auto">
            <a:xfrm>
              <a:off x="5760574"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CCCD424C-7630-4977-88D3-1FF5613751CA}"/>
                </a:ext>
              </a:extLst>
            </p:cNvPr>
            <p:cNvSpPr/>
            <p:nvPr/>
          </p:nvSpPr>
          <p:spPr bwMode="auto">
            <a:xfrm>
              <a:off x="6035223"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215837B7-BB9B-4CD6-A2E2-32C0E538F4DD}"/>
                </a:ext>
              </a:extLst>
            </p:cNvPr>
            <p:cNvSpPr/>
            <p:nvPr/>
          </p:nvSpPr>
          <p:spPr bwMode="auto">
            <a:xfrm>
              <a:off x="6309870"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EA142676-C702-44C4-BB13-9C75CCFFDDF7}"/>
                </a:ext>
              </a:extLst>
            </p:cNvPr>
            <p:cNvSpPr/>
            <p:nvPr/>
          </p:nvSpPr>
          <p:spPr bwMode="auto">
            <a:xfrm>
              <a:off x="6582930"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5457BFAB-1B31-4B93-B52B-66AD62B53CB7}"/>
                </a:ext>
              </a:extLst>
            </p:cNvPr>
            <p:cNvSpPr/>
            <p:nvPr/>
          </p:nvSpPr>
          <p:spPr bwMode="auto">
            <a:xfrm>
              <a:off x="6857578"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C7EC35DB-A42E-4F49-82B6-2B8A6A1E1FEF}"/>
                </a:ext>
              </a:extLst>
            </p:cNvPr>
            <p:cNvSpPr/>
            <p:nvPr/>
          </p:nvSpPr>
          <p:spPr bwMode="auto">
            <a:xfrm>
              <a:off x="713222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632D4CC6-CEF2-4A77-9E61-45E88EF22668}"/>
                </a:ext>
              </a:extLst>
            </p:cNvPr>
            <p:cNvSpPr/>
            <p:nvPr/>
          </p:nvSpPr>
          <p:spPr bwMode="auto">
            <a:xfrm>
              <a:off x="7406874"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2E8F1B33-E8CC-4A58-8A7F-309F497B9DB9}"/>
                </a:ext>
              </a:extLst>
            </p:cNvPr>
            <p:cNvSpPr/>
            <p:nvPr/>
          </p:nvSpPr>
          <p:spPr bwMode="auto">
            <a:xfrm>
              <a:off x="7681521"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3AAFAFF2-B7D4-459E-AC79-C35320263916}"/>
                </a:ext>
              </a:extLst>
            </p:cNvPr>
            <p:cNvSpPr/>
            <p:nvPr/>
          </p:nvSpPr>
          <p:spPr bwMode="auto">
            <a:xfrm>
              <a:off x="7954581"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B36D9F1C-75AE-44FA-B063-6C878B2E36F7}"/>
                </a:ext>
              </a:extLst>
            </p:cNvPr>
            <p:cNvSpPr/>
            <p:nvPr/>
          </p:nvSpPr>
          <p:spPr bwMode="auto">
            <a:xfrm>
              <a:off x="822923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A026DD5D-65DE-4473-B29D-64C08B4015DA}"/>
                </a:ext>
              </a:extLst>
            </p:cNvPr>
            <p:cNvSpPr/>
            <p:nvPr/>
          </p:nvSpPr>
          <p:spPr bwMode="auto">
            <a:xfrm>
              <a:off x="1920269"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328BB82A-938A-4759-8DCB-158C8E114E64}"/>
                </a:ext>
              </a:extLst>
            </p:cNvPr>
            <p:cNvSpPr/>
            <p:nvPr/>
          </p:nvSpPr>
          <p:spPr bwMode="auto">
            <a:xfrm>
              <a:off x="219491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BFECF93D-AB9F-42BA-996B-5BB8D270F0A7}"/>
                </a:ext>
              </a:extLst>
            </p:cNvPr>
            <p:cNvSpPr/>
            <p:nvPr/>
          </p:nvSpPr>
          <p:spPr bwMode="auto">
            <a:xfrm>
              <a:off x="2469565"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CD489378-5D46-40CA-9DA8-9B7DB53A40A8}"/>
                </a:ext>
              </a:extLst>
            </p:cNvPr>
            <p:cNvSpPr/>
            <p:nvPr/>
          </p:nvSpPr>
          <p:spPr bwMode="auto">
            <a:xfrm>
              <a:off x="2742625"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EA57DB36-C8BE-455C-934B-433446FBB2E9}"/>
                </a:ext>
              </a:extLst>
            </p:cNvPr>
            <p:cNvSpPr/>
            <p:nvPr/>
          </p:nvSpPr>
          <p:spPr bwMode="auto">
            <a:xfrm>
              <a:off x="3017272"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95F9E083-1FC1-4C50-BC0B-CF4F036B1E59}"/>
                </a:ext>
              </a:extLst>
            </p:cNvPr>
            <p:cNvSpPr/>
            <p:nvPr/>
          </p:nvSpPr>
          <p:spPr bwMode="auto">
            <a:xfrm>
              <a:off x="329192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7D47D058-2CFC-43BA-AA50-EE1458AD1058}"/>
                </a:ext>
              </a:extLst>
            </p:cNvPr>
            <p:cNvSpPr/>
            <p:nvPr/>
          </p:nvSpPr>
          <p:spPr bwMode="auto">
            <a:xfrm>
              <a:off x="3566568"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FBDF5B04-7697-4EAE-A330-9CC075B2DD4F}"/>
                </a:ext>
              </a:extLst>
            </p:cNvPr>
            <p:cNvSpPr/>
            <p:nvPr/>
          </p:nvSpPr>
          <p:spPr bwMode="auto">
            <a:xfrm>
              <a:off x="3841216"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06B689AA-667D-4392-8363-BEC4DCB6BD4A}"/>
                </a:ext>
              </a:extLst>
            </p:cNvPr>
            <p:cNvSpPr/>
            <p:nvPr/>
          </p:nvSpPr>
          <p:spPr bwMode="auto">
            <a:xfrm>
              <a:off x="4114276"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2866CA1D-F71B-41CD-BA69-C8389786C436}"/>
                </a:ext>
              </a:extLst>
            </p:cNvPr>
            <p:cNvSpPr/>
            <p:nvPr/>
          </p:nvSpPr>
          <p:spPr bwMode="auto">
            <a:xfrm>
              <a:off x="4388923"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CC395AF5-2F2E-4A5A-85E2-0323AF1421C8}"/>
                </a:ext>
              </a:extLst>
            </p:cNvPr>
            <p:cNvSpPr/>
            <p:nvPr/>
          </p:nvSpPr>
          <p:spPr bwMode="auto">
            <a:xfrm>
              <a:off x="4663572"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3C07E809-988A-4BD4-97E0-842AB7B12027}"/>
                </a:ext>
              </a:extLst>
            </p:cNvPr>
            <p:cNvSpPr/>
            <p:nvPr/>
          </p:nvSpPr>
          <p:spPr bwMode="auto">
            <a:xfrm>
              <a:off x="4938219"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5D0AE958-A6DA-43AA-B26B-A2C0FFEB663F}"/>
                </a:ext>
              </a:extLst>
            </p:cNvPr>
            <p:cNvSpPr/>
            <p:nvPr/>
          </p:nvSpPr>
          <p:spPr bwMode="auto">
            <a:xfrm>
              <a:off x="5212867"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59318039-42BB-4741-93A3-C5460B5DF779}"/>
                </a:ext>
              </a:extLst>
            </p:cNvPr>
            <p:cNvSpPr/>
            <p:nvPr/>
          </p:nvSpPr>
          <p:spPr bwMode="auto">
            <a:xfrm>
              <a:off x="5485927"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2C08BE4A-B328-4851-A27E-B5175BB9D517}"/>
                </a:ext>
              </a:extLst>
            </p:cNvPr>
            <p:cNvSpPr/>
            <p:nvPr/>
          </p:nvSpPr>
          <p:spPr bwMode="auto">
            <a:xfrm>
              <a:off x="5760574"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E27ADF90-19ED-4F37-9B3A-729D182C119E}"/>
                </a:ext>
              </a:extLst>
            </p:cNvPr>
            <p:cNvSpPr/>
            <p:nvPr/>
          </p:nvSpPr>
          <p:spPr bwMode="auto">
            <a:xfrm>
              <a:off x="6035223"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0C22B355-05A5-47C9-87C9-933654FFA4A7}"/>
                </a:ext>
              </a:extLst>
            </p:cNvPr>
            <p:cNvSpPr/>
            <p:nvPr/>
          </p:nvSpPr>
          <p:spPr bwMode="auto">
            <a:xfrm>
              <a:off x="6309870"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32CE5788-98C3-4260-B51A-216CEF71DFA2}"/>
                </a:ext>
              </a:extLst>
            </p:cNvPr>
            <p:cNvSpPr/>
            <p:nvPr/>
          </p:nvSpPr>
          <p:spPr bwMode="auto">
            <a:xfrm>
              <a:off x="6582930"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B33C8107-F3FC-4180-8139-E76A43F5D4E9}"/>
                </a:ext>
              </a:extLst>
            </p:cNvPr>
            <p:cNvSpPr/>
            <p:nvPr/>
          </p:nvSpPr>
          <p:spPr bwMode="auto">
            <a:xfrm>
              <a:off x="6857578"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0185DBE9-853A-4B77-8CB6-86A58695EA64}"/>
                </a:ext>
              </a:extLst>
            </p:cNvPr>
            <p:cNvSpPr/>
            <p:nvPr/>
          </p:nvSpPr>
          <p:spPr bwMode="auto">
            <a:xfrm>
              <a:off x="713222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A2FDDE8E-768B-44FD-B514-72F0E7E6E4B8}"/>
                </a:ext>
              </a:extLst>
            </p:cNvPr>
            <p:cNvSpPr/>
            <p:nvPr/>
          </p:nvSpPr>
          <p:spPr bwMode="auto">
            <a:xfrm>
              <a:off x="7406874"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42878F9D-D69F-4E15-AC95-91C3E064C29A}"/>
                </a:ext>
              </a:extLst>
            </p:cNvPr>
            <p:cNvSpPr/>
            <p:nvPr/>
          </p:nvSpPr>
          <p:spPr bwMode="auto">
            <a:xfrm>
              <a:off x="7681521"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35F0534C-32E2-41A4-95D4-972CFB13B3C9}"/>
                </a:ext>
              </a:extLst>
            </p:cNvPr>
            <p:cNvSpPr/>
            <p:nvPr/>
          </p:nvSpPr>
          <p:spPr bwMode="auto">
            <a:xfrm>
              <a:off x="7954581"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212CB77C-DC7E-421B-823E-E4E6ABE7CB21}"/>
                </a:ext>
              </a:extLst>
            </p:cNvPr>
            <p:cNvSpPr/>
            <p:nvPr/>
          </p:nvSpPr>
          <p:spPr bwMode="auto">
            <a:xfrm>
              <a:off x="822923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grpSp>
      <p:cxnSp>
        <p:nvCxnSpPr>
          <p:cNvPr id="25603" name="Straight Connector 389">
            <a:extLst>
              <a:ext uri="{FF2B5EF4-FFF2-40B4-BE49-F238E27FC236}">
                <a16:creationId xmlns:a16="http://schemas.microsoft.com/office/drawing/2014/main" id="{3D65C703-75DB-47A9-9518-F148BBF8855C}"/>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25604" name="Straight Connector 394">
            <a:extLst>
              <a:ext uri="{FF2B5EF4-FFF2-40B4-BE49-F238E27FC236}">
                <a16:creationId xmlns:a16="http://schemas.microsoft.com/office/drawing/2014/main" id="{FF794BAE-F0AF-45F7-9EBE-B7374F70467F}"/>
              </a:ext>
            </a:extLst>
          </p:cNvPr>
          <p:cNvCxnSpPr>
            <a:cxnSpLocks noChangeShapeType="1"/>
          </p:cNvCxnSpPr>
          <p:nvPr/>
        </p:nvCxnSpPr>
        <p:spPr bwMode="auto">
          <a:xfrm flipV="1">
            <a:off x="457200"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605" name="Straight Connector 396">
            <a:extLst>
              <a:ext uri="{FF2B5EF4-FFF2-40B4-BE49-F238E27FC236}">
                <a16:creationId xmlns:a16="http://schemas.microsoft.com/office/drawing/2014/main" id="{2CAFAE6D-C774-478B-AE9E-E366E941D0E4}"/>
              </a:ext>
            </a:extLst>
          </p:cNvPr>
          <p:cNvCxnSpPr>
            <a:cxnSpLocks noChangeShapeType="1"/>
          </p:cNvCxnSpPr>
          <p:nvPr/>
        </p:nvCxnSpPr>
        <p:spPr bwMode="auto">
          <a:xfrm flipV="1">
            <a:off x="6492875"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5606" name="TextBox 397">
            <a:extLst>
              <a:ext uri="{FF2B5EF4-FFF2-40B4-BE49-F238E27FC236}">
                <a16:creationId xmlns:a16="http://schemas.microsoft.com/office/drawing/2014/main" id="{B89F9275-22AA-4A60-BC06-300FF6C9FA1B}"/>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25607" name="TextBox 398">
            <a:extLst>
              <a:ext uri="{FF2B5EF4-FFF2-40B4-BE49-F238E27FC236}">
                <a16:creationId xmlns:a16="http://schemas.microsoft.com/office/drawing/2014/main" id="{497D805C-91B3-49B1-9CC5-B02FACA8675B}"/>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grpSp>
        <p:nvGrpSpPr>
          <p:cNvPr id="25608" name="Group 552">
            <a:extLst>
              <a:ext uri="{FF2B5EF4-FFF2-40B4-BE49-F238E27FC236}">
                <a16:creationId xmlns:a16="http://schemas.microsoft.com/office/drawing/2014/main" id="{7F90E437-714B-4EC3-988E-67796DECD3EC}"/>
              </a:ext>
            </a:extLst>
          </p:cNvPr>
          <p:cNvGrpSpPr>
            <a:grpSpLocks/>
          </p:cNvGrpSpPr>
          <p:nvPr/>
        </p:nvGrpSpPr>
        <p:grpSpPr bwMode="auto">
          <a:xfrm>
            <a:off x="461963" y="1789113"/>
            <a:ext cx="6030912" cy="3971925"/>
            <a:chOff x="-5528282" y="4629130"/>
            <a:chExt cx="12906376" cy="3971925"/>
          </a:xfrm>
        </p:grpSpPr>
        <p:sp>
          <p:nvSpPr>
            <p:cNvPr id="25611" name="Freeform 151">
              <a:extLst>
                <a:ext uri="{FF2B5EF4-FFF2-40B4-BE49-F238E27FC236}">
                  <a16:creationId xmlns:a16="http://schemas.microsoft.com/office/drawing/2014/main" id="{72B7F278-E37E-417C-8A75-C400F7BB9355}"/>
                </a:ext>
              </a:extLst>
            </p:cNvPr>
            <p:cNvSpPr>
              <a:spLocks/>
            </p:cNvSpPr>
            <p:nvPr/>
          </p:nvSpPr>
          <p:spPr bwMode="auto">
            <a:xfrm>
              <a:off x="-5528282" y="4629130"/>
              <a:ext cx="3724275" cy="3971925"/>
            </a:xfrm>
            <a:custGeom>
              <a:avLst/>
              <a:gdLst>
                <a:gd name="T0" fmla="*/ 2147483646 w 2346"/>
                <a:gd name="T1" fmla="*/ 2147483646 h 2502"/>
                <a:gd name="T2" fmla="*/ 2147483646 w 2346"/>
                <a:gd name="T3" fmla="*/ 2147483646 h 2502"/>
                <a:gd name="T4" fmla="*/ 2147483646 w 2346"/>
                <a:gd name="T5" fmla="*/ 2147483646 h 2502"/>
                <a:gd name="T6" fmla="*/ 2147483646 w 2346"/>
                <a:gd name="T7" fmla="*/ 2147483646 h 2502"/>
                <a:gd name="T8" fmla="*/ 2147483646 w 2346"/>
                <a:gd name="T9" fmla="*/ 2147483646 h 2502"/>
                <a:gd name="T10" fmla="*/ 2147483646 w 2346"/>
                <a:gd name="T11" fmla="*/ 2147483646 h 2502"/>
                <a:gd name="T12" fmla="*/ 2147483646 w 2346"/>
                <a:gd name="T13" fmla="*/ 2147483646 h 2502"/>
                <a:gd name="T14" fmla="*/ 2147483646 w 2346"/>
                <a:gd name="T15" fmla="*/ 2147483646 h 2502"/>
                <a:gd name="T16" fmla="*/ 2147483646 w 2346"/>
                <a:gd name="T17" fmla="*/ 2147483646 h 2502"/>
                <a:gd name="T18" fmla="*/ 2147483646 w 2346"/>
                <a:gd name="T19" fmla="*/ 2147483646 h 2502"/>
                <a:gd name="T20" fmla="*/ 2147483646 w 2346"/>
                <a:gd name="T21" fmla="*/ 2147483646 h 2502"/>
                <a:gd name="T22" fmla="*/ 2147483646 w 2346"/>
                <a:gd name="T23" fmla="*/ 2147483646 h 2502"/>
                <a:gd name="T24" fmla="*/ 2147483646 w 2346"/>
                <a:gd name="T25" fmla="*/ 2147483646 h 2502"/>
                <a:gd name="T26" fmla="*/ 2147483646 w 2346"/>
                <a:gd name="T27" fmla="*/ 2147483646 h 2502"/>
                <a:gd name="T28" fmla="*/ 2147483646 w 2346"/>
                <a:gd name="T29" fmla="*/ 2147483646 h 2502"/>
                <a:gd name="T30" fmla="*/ 2147483646 w 2346"/>
                <a:gd name="T31" fmla="*/ 2147483646 h 2502"/>
                <a:gd name="T32" fmla="*/ 2147483646 w 2346"/>
                <a:gd name="T33" fmla="*/ 2147483646 h 2502"/>
                <a:gd name="T34" fmla="*/ 2147483646 w 2346"/>
                <a:gd name="T35" fmla="*/ 2147483646 h 2502"/>
                <a:gd name="T36" fmla="*/ 2147483646 w 2346"/>
                <a:gd name="T37" fmla="*/ 2147483646 h 2502"/>
                <a:gd name="T38" fmla="*/ 2147483646 w 2346"/>
                <a:gd name="T39" fmla="*/ 2147483646 h 2502"/>
                <a:gd name="T40" fmla="*/ 2147483646 w 2346"/>
                <a:gd name="T41" fmla="*/ 2147483646 h 2502"/>
                <a:gd name="T42" fmla="*/ 2147483646 w 2346"/>
                <a:gd name="T43" fmla="*/ 2147483646 h 2502"/>
                <a:gd name="T44" fmla="*/ 2147483646 w 2346"/>
                <a:gd name="T45" fmla="*/ 2147483646 h 2502"/>
                <a:gd name="T46" fmla="*/ 2147483646 w 2346"/>
                <a:gd name="T47" fmla="*/ 2147483646 h 2502"/>
                <a:gd name="T48" fmla="*/ 2147483646 w 2346"/>
                <a:gd name="T49" fmla="*/ 2147483646 h 2502"/>
                <a:gd name="T50" fmla="*/ 2147483646 w 2346"/>
                <a:gd name="T51" fmla="*/ 2147483646 h 2502"/>
                <a:gd name="T52" fmla="*/ 2147483646 w 2346"/>
                <a:gd name="T53" fmla="*/ 0 h 2502"/>
                <a:gd name="T54" fmla="*/ 2147483646 w 2346"/>
                <a:gd name="T55" fmla="*/ 0 h 2502"/>
                <a:gd name="T56" fmla="*/ 2147483646 w 2346"/>
                <a:gd name="T57" fmla="*/ 0 h 2502"/>
                <a:gd name="T58" fmla="*/ 2147483646 w 2346"/>
                <a:gd name="T59" fmla="*/ 0 h 2502"/>
                <a:gd name="T60" fmla="*/ 2147483646 w 2346"/>
                <a:gd name="T61" fmla="*/ 0 h 2502"/>
                <a:gd name="T62" fmla="*/ 2147483646 w 2346"/>
                <a:gd name="T63" fmla="*/ 0 h 2502"/>
                <a:gd name="T64" fmla="*/ 2147483646 w 2346"/>
                <a:gd name="T65" fmla="*/ 0 h 2502"/>
                <a:gd name="T66" fmla="*/ 2147483646 w 2346"/>
                <a:gd name="T67" fmla="*/ 0 h 2502"/>
                <a:gd name="T68" fmla="*/ 2147483646 w 2346"/>
                <a:gd name="T69" fmla="*/ 0 h 2502"/>
                <a:gd name="T70" fmla="*/ 2147483646 w 2346"/>
                <a:gd name="T71" fmla="*/ 2147483646 h 2502"/>
                <a:gd name="T72" fmla="*/ 2147483646 w 2346"/>
                <a:gd name="T73" fmla="*/ 2147483646 h 2502"/>
                <a:gd name="T74" fmla="*/ 2147483646 w 2346"/>
                <a:gd name="T75" fmla="*/ 2147483646 h 2502"/>
                <a:gd name="T76" fmla="*/ 2147483646 w 2346"/>
                <a:gd name="T77" fmla="*/ 2147483646 h 2502"/>
                <a:gd name="T78" fmla="*/ 2147483646 w 2346"/>
                <a:gd name="T79" fmla="*/ 2147483646 h 2502"/>
                <a:gd name="T80" fmla="*/ 2147483646 w 2346"/>
                <a:gd name="T81" fmla="*/ 2147483646 h 2502"/>
                <a:gd name="T82" fmla="*/ 2147483646 w 2346"/>
                <a:gd name="T83" fmla="*/ 2147483646 h 2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502"/>
                <a:gd name="T128" fmla="*/ 2346 w 2346"/>
                <a:gd name="T129" fmla="*/ 2502 h 2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502">
                  <a:moveTo>
                    <a:pt x="0" y="2502"/>
                  </a:moveTo>
                  <a:lnTo>
                    <a:pt x="18" y="1506"/>
                  </a:lnTo>
                  <a:lnTo>
                    <a:pt x="36" y="1296"/>
                  </a:lnTo>
                  <a:lnTo>
                    <a:pt x="54" y="1158"/>
                  </a:lnTo>
                  <a:lnTo>
                    <a:pt x="72" y="1050"/>
                  </a:lnTo>
                  <a:lnTo>
                    <a:pt x="90" y="966"/>
                  </a:lnTo>
                  <a:lnTo>
                    <a:pt x="108" y="894"/>
                  </a:lnTo>
                  <a:lnTo>
                    <a:pt x="126" y="828"/>
                  </a:lnTo>
                  <a:lnTo>
                    <a:pt x="144" y="774"/>
                  </a:lnTo>
                  <a:lnTo>
                    <a:pt x="162" y="726"/>
                  </a:lnTo>
                  <a:lnTo>
                    <a:pt x="180" y="684"/>
                  </a:lnTo>
                  <a:lnTo>
                    <a:pt x="198" y="642"/>
                  </a:lnTo>
                  <a:lnTo>
                    <a:pt x="222" y="606"/>
                  </a:lnTo>
                  <a:lnTo>
                    <a:pt x="240" y="570"/>
                  </a:lnTo>
                  <a:lnTo>
                    <a:pt x="258" y="540"/>
                  </a:lnTo>
                  <a:lnTo>
                    <a:pt x="276" y="510"/>
                  </a:lnTo>
                  <a:lnTo>
                    <a:pt x="294" y="486"/>
                  </a:lnTo>
                  <a:lnTo>
                    <a:pt x="312" y="462"/>
                  </a:lnTo>
                  <a:lnTo>
                    <a:pt x="330" y="438"/>
                  </a:lnTo>
                  <a:lnTo>
                    <a:pt x="348" y="414"/>
                  </a:lnTo>
                  <a:lnTo>
                    <a:pt x="366" y="396"/>
                  </a:lnTo>
                  <a:lnTo>
                    <a:pt x="384" y="372"/>
                  </a:lnTo>
                  <a:lnTo>
                    <a:pt x="402" y="354"/>
                  </a:lnTo>
                  <a:lnTo>
                    <a:pt x="420" y="336"/>
                  </a:lnTo>
                  <a:lnTo>
                    <a:pt x="444" y="324"/>
                  </a:lnTo>
                  <a:lnTo>
                    <a:pt x="462" y="306"/>
                  </a:lnTo>
                  <a:lnTo>
                    <a:pt x="480" y="288"/>
                  </a:lnTo>
                  <a:lnTo>
                    <a:pt x="498" y="276"/>
                  </a:lnTo>
                  <a:lnTo>
                    <a:pt x="516" y="264"/>
                  </a:lnTo>
                  <a:lnTo>
                    <a:pt x="534" y="252"/>
                  </a:lnTo>
                  <a:lnTo>
                    <a:pt x="552" y="234"/>
                  </a:lnTo>
                  <a:lnTo>
                    <a:pt x="570" y="228"/>
                  </a:lnTo>
                  <a:lnTo>
                    <a:pt x="588" y="216"/>
                  </a:lnTo>
                  <a:lnTo>
                    <a:pt x="606" y="204"/>
                  </a:lnTo>
                  <a:lnTo>
                    <a:pt x="624" y="192"/>
                  </a:lnTo>
                  <a:lnTo>
                    <a:pt x="642" y="180"/>
                  </a:lnTo>
                  <a:lnTo>
                    <a:pt x="660" y="174"/>
                  </a:lnTo>
                  <a:lnTo>
                    <a:pt x="684" y="162"/>
                  </a:lnTo>
                  <a:lnTo>
                    <a:pt x="702" y="156"/>
                  </a:lnTo>
                  <a:lnTo>
                    <a:pt x="720" y="150"/>
                  </a:lnTo>
                  <a:lnTo>
                    <a:pt x="738" y="138"/>
                  </a:lnTo>
                  <a:lnTo>
                    <a:pt x="756" y="132"/>
                  </a:lnTo>
                  <a:lnTo>
                    <a:pt x="774" y="126"/>
                  </a:lnTo>
                  <a:lnTo>
                    <a:pt x="792" y="120"/>
                  </a:lnTo>
                  <a:lnTo>
                    <a:pt x="810" y="114"/>
                  </a:lnTo>
                  <a:lnTo>
                    <a:pt x="828" y="108"/>
                  </a:lnTo>
                  <a:lnTo>
                    <a:pt x="846" y="102"/>
                  </a:lnTo>
                  <a:lnTo>
                    <a:pt x="864" y="96"/>
                  </a:lnTo>
                  <a:lnTo>
                    <a:pt x="882" y="90"/>
                  </a:lnTo>
                  <a:lnTo>
                    <a:pt x="906" y="84"/>
                  </a:lnTo>
                  <a:lnTo>
                    <a:pt x="924" y="78"/>
                  </a:lnTo>
                  <a:lnTo>
                    <a:pt x="942" y="72"/>
                  </a:lnTo>
                  <a:lnTo>
                    <a:pt x="960" y="66"/>
                  </a:lnTo>
                  <a:lnTo>
                    <a:pt x="978" y="66"/>
                  </a:lnTo>
                  <a:lnTo>
                    <a:pt x="996" y="60"/>
                  </a:lnTo>
                  <a:lnTo>
                    <a:pt x="1014" y="54"/>
                  </a:lnTo>
                  <a:lnTo>
                    <a:pt x="1032" y="54"/>
                  </a:lnTo>
                  <a:lnTo>
                    <a:pt x="1050" y="48"/>
                  </a:lnTo>
                  <a:lnTo>
                    <a:pt x="1068" y="42"/>
                  </a:lnTo>
                  <a:lnTo>
                    <a:pt x="1086" y="42"/>
                  </a:lnTo>
                  <a:lnTo>
                    <a:pt x="1104" y="36"/>
                  </a:lnTo>
                  <a:lnTo>
                    <a:pt x="1122" y="36"/>
                  </a:lnTo>
                  <a:lnTo>
                    <a:pt x="1146" y="30"/>
                  </a:lnTo>
                  <a:lnTo>
                    <a:pt x="1164" y="30"/>
                  </a:lnTo>
                  <a:lnTo>
                    <a:pt x="1182" y="24"/>
                  </a:lnTo>
                  <a:lnTo>
                    <a:pt x="1200" y="24"/>
                  </a:lnTo>
                  <a:lnTo>
                    <a:pt x="1218" y="24"/>
                  </a:lnTo>
                  <a:lnTo>
                    <a:pt x="1236" y="18"/>
                  </a:lnTo>
                  <a:lnTo>
                    <a:pt x="1254" y="18"/>
                  </a:lnTo>
                  <a:lnTo>
                    <a:pt x="1272" y="18"/>
                  </a:lnTo>
                  <a:lnTo>
                    <a:pt x="1290" y="12"/>
                  </a:lnTo>
                  <a:lnTo>
                    <a:pt x="1308" y="12"/>
                  </a:lnTo>
                  <a:lnTo>
                    <a:pt x="1326" y="12"/>
                  </a:lnTo>
                  <a:lnTo>
                    <a:pt x="1344" y="6"/>
                  </a:lnTo>
                  <a:lnTo>
                    <a:pt x="1368" y="6"/>
                  </a:lnTo>
                  <a:lnTo>
                    <a:pt x="1386" y="6"/>
                  </a:lnTo>
                  <a:lnTo>
                    <a:pt x="1404" y="6"/>
                  </a:lnTo>
                  <a:lnTo>
                    <a:pt x="1422" y="6"/>
                  </a:lnTo>
                  <a:lnTo>
                    <a:pt x="1440" y="0"/>
                  </a:lnTo>
                  <a:lnTo>
                    <a:pt x="1458" y="0"/>
                  </a:lnTo>
                  <a:lnTo>
                    <a:pt x="1476" y="0"/>
                  </a:lnTo>
                  <a:lnTo>
                    <a:pt x="1494" y="0"/>
                  </a:lnTo>
                  <a:lnTo>
                    <a:pt x="1512" y="0"/>
                  </a:lnTo>
                  <a:lnTo>
                    <a:pt x="1530" y="0"/>
                  </a:lnTo>
                  <a:lnTo>
                    <a:pt x="1548" y="0"/>
                  </a:lnTo>
                  <a:lnTo>
                    <a:pt x="1566" y="0"/>
                  </a:lnTo>
                  <a:lnTo>
                    <a:pt x="1584" y="0"/>
                  </a:lnTo>
                  <a:lnTo>
                    <a:pt x="1608" y="0"/>
                  </a:lnTo>
                  <a:lnTo>
                    <a:pt x="1626" y="0"/>
                  </a:lnTo>
                  <a:lnTo>
                    <a:pt x="1644" y="0"/>
                  </a:lnTo>
                  <a:lnTo>
                    <a:pt x="1662" y="0"/>
                  </a:lnTo>
                  <a:lnTo>
                    <a:pt x="1680" y="0"/>
                  </a:lnTo>
                  <a:lnTo>
                    <a:pt x="1698" y="0"/>
                  </a:lnTo>
                  <a:lnTo>
                    <a:pt x="1716" y="0"/>
                  </a:lnTo>
                  <a:lnTo>
                    <a:pt x="1734" y="0"/>
                  </a:lnTo>
                  <a:lnTo>
                    <a:pt x="1752" y="0"/>
                  </a:lnTo>
                  <a:lnTo>
                    <a:pt x="1770" y="0"/>
                  </a:lnTo>
                  <a:lnTo>
                    <a:pt x="1788" y="0"/>
                  </a:lnTo>
                  <a:lnTo>
                    <a:pt x="1806" y="0"/>
                  </a:lnTo>
                  <a:lnTo>
                    <a:pt x="1830" y="0"/>
                  </a:lnTo>
                  <a:lnTo>
                    <a:pt x="1848" y="0"/>
                  </a:lnTo>
                  <a:lnTo>
                    <a:pt x="1866" y="0"/>
                  </a:lnTo>
                  <a:lnTo>
                    <a:pt x="1884" y="0"/>
                  </a:lnTo>
                  <a:lnTo>
                    <a:pt x="1902" y="0"/>
                  </a:lnTo>
                  <a:lnTo>
                    <a:pt x="1920" y="0"/>
                  </a:lnTo>
                  <a:lnTo>
                    <a:pt x="1938" y="6"/>
                  </a:lnTo>
                  <a:lnTo>
                    <a:pt x="1956" y="6"/>
                  </a:lnTo>
                  <a:lnTo>
                    <a:pt x="1974" y="6"/>
                  </a:lnTo>
                  <a:lnTo>
                    <a:pt x="1992" y="6"/>
                  </a:lnTo>
                  <a:lnTo>
                    <a:pt x="2010" y="6"/>
                  </a:lnTo>
                  <a:lnTo>
                    <a:pt x="2028" y="6"/>
                  </a:lnTo>
                  <a:lnTo>
                    <a:pt x="2046" y="12"/>
                  </a:lnTo>
                  <a:lnTo>
                    <a:pt x="2070" y="12"/>
                  </a:lnTo>
                  <a:lnTo>
                    <a:pt x="2088" y="12"/>
                  </a:lnTo>
                  <a:lnTo>
                    <a:pt x="2106" y="12"/>
                  </a:lnTo>
                  <a:lnTo>
                    <a:pt x="2124" y="12"/>
                  </a:lnTo>
                  <a:lnTo>
                    <a:pt x="2142" y="18"/>
                  </a:lnTo>
                  <a:lnTo>
                    <a:pt x="2160" y="18"/>
                  </a:lnTo>
                  <a:lnTo>
                    <a:pt x="2178" y="18"/>
                  </a:lnTo>
                  <a:lnTo>
                    <a:pt x="2196" y="18"/>
                  </a:lnTo>
                  <a:lnTo>
                    <a:pt x="2214" y="24"/>
                  </a:lnTo>
                  <a:lnTo>
                    <a:pt x="2232" y="24"/>
                  </a:lnTo>
                  <a:lnTo>
                    <a:pt x="2250" y="24"/>
                  </a:lnTo>
                  <a:lnTo>
                    <a:pt x="2268" y="24"/>
                  </a:lnTo>
                  <a:lnTo>
                    <a:pt x="2292" y="30"/>
                  </a:lnTo>
                  <a:lnTo>
                    <a:pt x="2310" y="30"/>
                  </a:lnTo>
                  <a:lnTo>
                    <a:pt x="2328" y="30"/>
                  </a:lnTo>
                  <a:lnTo>
                    <a:pt x="2346" y="36"/>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2" name="Freeform 152">
              <a:extLst>
                <a:ext uri="{FF2B5EF4-FFF2-40B4-BE49-F238E27FC236}">
                  <a16:creationId xmlns:a16="http://schemas.microsoft.com/office/drawing/2014/main" id="{8BC8DC80-742A-4A18-B893-B7B9B9C95D28}"/>
                </a:ext>
              </a:extLst>
            </p:cNvPr>
            <p:cNvSpPr>
              <a:spLocks/>
            </p:cNvSpPr>
            <p:nvPr/>
          </p:nvSpPr>
          <p:spPr bwMode="auto">
            <a:xfrm>
              <a:off x="-1804007" y="4686280"/>
              <a:ext cx="3724275" cy="571500"/>
            </a:xfrm>
            <a:custGeom>
              <a:avLst/>
              <a:gdLst>
                <a:gd name="T0" fmla="*/ 2147483646 w 2346"/>
                <a:gd name="T1" fmla="*/ 0 h 360"/>
                <a:gd name="T2" fmla="*/ 2147483646 w 2346"/>
                <a:gd name="T3" fmla="*/ 2147483646 h 360"/>
                <a:gd name="T4" fmla="*/ 2147483646 w 2346"/>
                <a:gd name="T5" fmla="*/ 2147483646 h 360"/>
                <a:gd name="T6" fmla="*/ 2147483646 w 2346"/>
                <a:gd name="T7" fmla="*/ 2147483646 h 360"/>
                <a:gd name="T8" fmla="*/ 2147483646 w 2346"/>
                <a:gd name="T9" fmla="*/ 2147483646 h 360"/>
                <a:gd name="T10" fmla="*/ 2147483646 w 2346"/>
                <a:gd name="T11" fmla="*/ 2147483646 h 360"/>
                <a:gd name="T12" fmla="*/ 2147483646 w 2346"/>
                <a:gd name="T13" fmla="*/ 2147483646 h 360"/>
                <a:gd name="T14" fmla="*/ 2147483646 w 2346"/>
                <a:gd name="T15" fmla="*/ 2147483646 h 360"/>
                <a:gd name="T16" fmla="*/ 2147483646 w 2346"/>
                <a:gd name="T17" fmla="*/ 2147483646 h 360"/>
                <a:gd name="T18" fmla="*/ 2147483646 w 2346"/>
                <a:gd name="T19" fmla="*/ 2147483646 h 360"/>
                <a:gd name="T20" fmla="*/ 2147483646 w 2346"/>
                <a:gd name="T21" fmla="*/ 2147483646 h 360"/>
                <a:gd name="T22" fmla="*/ 2147483646 w 2346"/>
                <a:gd name="T23" fmla="*/ 2147483646 h 360"/>
                <a:gd name="T24" fmla="*/ 2147483646 w 2346"/>
                <a:gd name="T25" fmla="*/ 2147483646 h 360"/>
                <a:gd name="T26" fmla="*/ 2147483646 w 2346"/>
                <a:gd name="T27" fmla="*/ 2147483646 h 360"/>
                <a:gd name="T28" fmla="*/ 2147483646 w 2346"/>
                <a:gd name="T29" fmla="*/ 2147483646 h 360"/>
                <a:gd name="T30" fmla="*/ 2147483646 w 2346"/>
                <a:gd name="T31" fmla="*/ 2147483646 h 360"/>
                <a:gd name="T32" fmla="*/ 2147483646 w 2346"/>
                <a:gd name="T33" fmla="*/ 2147483646 h 360"/>
                <a:gd name="T34" fmla="*/ 2147483646 w 2346"/>
                <a:gd name="T35" fmla="*/ 2147483646 h 360"/>
                <a:gd name="T36" fmla="*/ 2147483646 w 2346"/>
                <a:gd name="T37" fmla="*/ 2147483646 h 360"/>
                <a:gd name="T38" fmla="*/ 2147483646 w 2346"/>
                <a:gd name="T39" fmla="*/ 2147483646 h 360"/>
                <a:gd name="T40" fmla="*/ 2147483646 w 2346"/>
                <a:gd name="T41" fmla="*/ 2147483646 h 360"/>
                <a:gd name="T42" fmla="*/ 2147483646 w 2346"/>
                <a:gd name="T43" fmla="*/ 2147483646 h 360"/>
                <a:gd name="T44" fmla="*/ 2147483646 w 2346"/>
                <a:gd name="T45" fmla="*/ 2147483646 h 360"/>
                <a:gd name="T46" fmla="*/ 2147483646 w 2346"/>
                <a:gd name="T47" fmla="*/ 2147483646 h 360"/>
                <a:gd name="T48" fmla="*/ 2147483646 w 2346"/>
                <a:gd name="T49" fmla="*/ 2147483646 h 360"/>
                <a:gd name="T50" fmla="*/ 2147483646 w 2346"/>
                <a:gd name="T51" fmla="*/ 2147483646 h 360"/>
                <a:gd name="T52" fmla="*/ 2147483646 w 2346"/>
                <a:gd name="T53" fmla="*/ 2147483646 h 360"/>
                <a:gd name="T54" fmla="*/ 2147483646 w 2346"/>
                <a:gd name="T55" fmla="*/ 2147483646 h 360"/>
                <a:gd name="T56" fmla="*/ 2147483646 w 2346"/>
                <a:gd name="T57" fmla="*/ 2147483646 h 360"/>
                <a:gd name="T58" fmla="*/ 2147483646 w 2346"/>
                <a:gd name="T59" fmla="*/ 2147483646 h 360"/>
                <a:gd name="T60" fmla="*/ 2147483646 w 2346"/>
                <a:gd name="T61" fmla="*/ 2147483646 h 360"/>
                <a:gd name="T62" fmla="*/ 2147483646 w 2346"/>
                <a:gd name="T63" fmla="*/ 2147483646 h 360"/>
                <a:gd name="T64" fmla="*/ 2147483646 w 2346"/>
                <a:gd name="T65" fmla="*/ 2147483646 h 360"/>
                <a:gd name="T66" fmla="*/ 2147483646 w 2346"/>
                <a:gd name="T67" fmla="*/ 2147483646 h 360"/>
                <a:gd name="T68" fmla="*/ 2147483646 w 2346"/>
                <a:gd name="T69" fmla="*/ 2147483646 h 360"/>
                <a:gd name="T70" fmla="*/ 2147483646 w 2346"/>
                <a:gd name="T71" fmla="*/ 2147483646 h 360"/>
                <a:gd name="T72" fmla="*/ 2147483646 w 2346"/>
                <a:gd name="T73" fmla="*/ 2147483646 h 360"/>
                <a:gd name="T74" fmla="*/ 2147483646 w 2346"/>
                <a:gd name="T75" fmla="*/ 2147483646 h 360"/>
                <a:gd name="T76" fmla="*/ 2147483646 w 2346"/>
                <a:gd name="T77" fmla="*/ 2147483646 h 360"/>
                <a:gd name="T78" fmla="*/ 2147483646 w 2346"/>
                <a:gd name="T79" fmla="*/ 2147483646 h 360"/>
                <a:gd name="T80" fmla="*/ 2147483646 w 2346"/>
                <a:gd name="T81" fmla="*/ 2147483646 h 360"/>
                <a:gd name="T82" fmla="*/ 2147483646 w 2346"/>
                <a:gd name="T83" fmla="*/ 2147483646 h 3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360"/>
                <a:gd name="T128" fmla="*/ 2346 w 2346"/>
                <a:gd name="T129" fmla="*/ 360 h 3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360">
                  <a:moveTo>
                    <a:pt x="0" y="0"/>
                  </a:moveTo>
                  <a:lnTo>
                    <a:pt x="18" y="0"/>
                  </a:lnTo>
                  <a:lnTo>
                    <a:pt x="36" y="0"/>
                  </a:lnTo>
                  <a:lnTo>
                    <a:pt x="54" y="0"/>
                  </a:lnTo>
                  <a:lnTo>
                    <a:pt x="72" y="6"/>
                  </a:lnTo>
                  <a:lnTo>
                    <a:pt x="90" y="6"/>
                  </a:lnTo>
                  <a:lnTo>
                    <a:pt x="108" y="6"/>
                  </a:lnTo>
                  <a:lnTo>
                    <a:pt x="126" y="12"/>
                  </a:lnTo>
                  <a:lnTo>
                    <a:pt x="144" y="12"/>
                  </a:lnTo>
                  <a:lnTo>
                    <a:pt x="162" y="12"/>
                  </a:lnTo>
                  <a:lnTo>
                    <a:pt x="186" y="18"/>
                  </a:lnTo>
                  <a:lnTo>
                    <a:pt x="204" y="18"/>
                  </a:lnTo>
                  <a:lnTo>
                    <a:pt x="222" y="18"/>
                  </a:lnTo>
                  <a:lnTo>
                    <a:pt x="240" y="24"/>
                  </a:lnTo>
                  <a:lnTo>
                    <a:pt x="258" y="24"/>
                  </a:lnTo>
                  <a:lnTo>
                    <a:pt x="276" y="24"/>
                  </a:lnTo>
                  <a:lnTo>
                    <a:pt x="294" y="30"/>
                  </a:lnTo>
                  <a:lnTo>
                    <a:pt x="312" y="30"/>
                  </a:lnTo>
                  <a:lnTo>
                    <a:pt x="330" y="36"/>
                  </a:lnTo>
                  <a:lnTo>
                    <a:pt x="348" y="36"/>
                  </a:lnTo>
                  <a:lnTo>
                    <a:pt x="366" y="36"/>
                  </a:lnTo>
                  <a:lnTo>
                    <a:pt x="384" y="42"/>
                  </a:lnTo>
                  <a:lnTo>
                    <a:pt x="408" y="42"/>
                  </a:lnTo>
                  <a:lnTo>
                    <a:pt x="426" y="42"/>
                  </a:lnTo>
                  <a:lnTo>
                    <a:pt x="444" y="48"/>
                  </a:lnTo>
                  <a:lnTo>
                    <a:pt x="462" y="48"/>
                  </a:lnTo>
                  <a:lnTo>
                    <a:pt x="480" y="54"/>
                  </a:lnTo>
                  <a:lnTo>
                    <a:pt x="498" y="54"/>
                  </a:lnTo>
                  <a:lnTo>
                    <a:pt x="516" y="54"/>
                  </a:lnTo>
                  <a:lnTo>
                    <a:pt x="534" y="60"/>
                  </a:lnTo>
                  <a:lnTo>
                    <a:pt x="552" y="60"/>
                  </a:lnTo>
                  <a:lnTo>
                    <a:pt x="570" y="66"/>
                  </a:lnTo>
                  <a:lnTo>
                    <a:pt x="588" y="66"/>
                  </a:lnTo>
                  <a:lnTo>
                    <a:pt x="606" y="72"/>
                  </a:lnTo>
                  <a:lnTo>
                    <a:pt x="624" y="72"/>
                  </a:lnTo>
                  <a:lnTo>
                    <a:pt x="648" y="72"/>
                  </a:lnTo>
                  <a:lnTo>
                    <a:pt x="666" y="78"/>
                  </a:lnTo>
                  <a:lnTo>
                    <a:pt x="684" y="78"/>
                  </a:lnTo>
                  <a:lnTo>
                    <a:pt x="702" y="84"/>
                  </a:lnTo>
                  <a:lnTo>
                    <a:pt x="720" y="84"/>
                  </a:lnTo>
                  <a:lnTo>
                    <a:pt x="738" y="90"/>
                  </a:lnTo>
                  <a:lnTo>
                    <a:pt x="756" y="90"/>
                  </a:lnTo>
                  <a:lnTo>
                    <a:pt x="774" y="90"/>
                  </a:lnTo>
                  <a:lnTo>
                    <a:pt x="792" y="96"/>
                  </a:lnTo>
                  <a:lnTo>
                    <a:pt x="810" y="96"/>
                  </a:lnTo>
                  <a:lnTo>
                    <a:pt x="828" y="102"/>
                  </a:lnTo>
                  <a:lnTo>
                    <a:pt x="846" y="102"/>
                  </a:lnTo>
                  <a:lnTo>
                    <a:pt x="870" y="108"/>
                  </a:lnTo>
                  <a:lnTo>
                    <a:pt x="888" y="108"/>
                  </a:lnTo>
                  <a:lnTo>
                    <a:pt x="906" y="114"/>
                  </a:lnTo>
                  <a:lnTo>
                    <a:pt x="924" y="114"/>
                  </a:lnTo>
                  <a:lnTo>
                    <a:pt x="942" y="120"/>
                  </a:lnTo>
                  <a:lnTo>
                    <a:pt x="960" y="120"/>
                  </a:lnTo>
                  <a:lnTo>
                    <a:pt x="978" y="126"/>
                  </a:lnTo>
                  <a:lnTo>
                    <a:pt x="996" y="126"/>
                  </a:lnTo>
                  <a:lnTo>
                    <a:pt x="1014" y="132"/>
                  </a:lnTo>
                  <a:lnTo>
                    <a:pt x="1032" y="132"/>
                  </a:lnTo>
                  <a:lnTo>
                    <a:pt x="1050" y="138"/>
                  </a:lnTo>
                  <a:lnTo>
                    <a:pt x="1068" y="138"/>
                  </a:lnTo>
                  <a:lnTo>
                    <a:pt x="1086" y="138"/>
                  </a:lnTo>
                  <a:lnTo>
                    <a:pt x="1110" y="144"/>
                  </a:lnTo>
                  <a:lnTo>
                    <a:pt x="1128" y="144"/>
                  </a:lnTo>
                  <a:lnTo>
                    <a:pt x="1146" y="150"/>
                  </a:lnTo>
                  <a:lnTo>
                    <a:pt x="1164" y="150"/>
                  </a:lnTo>
                  <a:lnTo>
                    <a:pt x="1182" y="156"/>
                  </a:lnTo>
                  <a:lnTo>
                    <a:pt x="1200" y="156"/>
                  </a:lnTo>
                  <a:lnTo>
                    <a:pt x="1218" y="162"/>
                  </a:lnTo>
                  <a:lnTo>
                    <a:pt x="1236" y="162"/>
                  </a:lnTo>
                  <a:lnTo>
                    <a:pt x="1254" y="168"/>
                  </a:lnTo>
                  <a:lnTo>
                    <a:pt x="1272" y="168"/>
                  </a:lnTo>
                  <a:lnTo>
                    <a:pt x="1290" y="174"/>
                  </a:lnTo>
                  <a:lnTo>
                    <a:pt x="1308" y="174"/>
                  </a:lnTo>
                  <a:lnTo>
                    <a:pt x="1332" y="180"/>
                  </a:lnTo>
                  <a:lnTo>
                    <a:pt x="1350" y="186"/>
                  </a:lnTo>
                  <a:lnTo>
                    <a:pt x="1368" y="186"/>
                  </a:lnTo>
                  <a:lnTo>
                    <a:pt x="1386" y="192"/>
                  </a:lnTo>
                  <a:lnTo>
                    <a:pt x="1404" y="192"/>
                  </a:lnTo>
                  <a:lnTo>
                    <a:pt x="1422" y="198"/>
                  </a:lnTo>
                  <a:lnTo>
                    <a:pt x="1440" y="198"/>
                  </a:lnTo>
                  <a:lnTo>
                    <a:pt x="1458" y="204"/>
                  </a:lnTo>
                  <a:lnTo>
                    <a:pt x="1476" y="204"/>
                  </a:lnTo>
                  <a:lnTo>
                    <a:pt x="1494" y="210"/>
                  </a:lnTo>
                  <a:lnTo>
                    <a:pt x="1512" y="210"/>
                  </a:lnTo>
                  <a:lnTo>
                    <a:pt x="1530" y="216"/>
                  </a:lnTo>
                  <a:lnTo>
                    <a:pt x="1548" y="216"/>
                  </a:lnTo>
                  <a:lnTo>
                    <a:pt x="1572" y="222"/>
                  </a:lnTo>
                  <a:lnTo>
                    <a:pt x="1590" y="222"/>
                  </a:lnTo>
                  <a:lnTo>
                    <a:pt x="1608" y="228"/>
                  </a:lnTo>
                  <a:lnTo>
                    <a:pt x="1626" y="228"/>
                  </a:lnTo>
                  <a:lnTo>
                    <a:pt x="1644" y="234"/>
                  </a:lnTo>
                  <a:lnTo>
                    <a:pt x="1662" y="234"/>
                  </a:lnTo>
                  <a:lnTo>
                    <a:pt x="1680" y="240"/>
                  </a:lnTo>
                  <a:lnTo>
                    <a:pt x="1698" y="246"/>
                  </a:lnTo>
                  <a:lnTo>
                    <a:pt x="1716" y="246"/>
                  </a:lnTo>
                  <a:lnTo>
                    <a:pt x="1734" y="252"/>
                  </a:lnTo>
                  <a:lnTo>
                    <a:pt x="1752" y="252"/>
                  </a:lnTo>
                  <a:lnTo>
                    <a:pt x="1770" y="258"/>
                  </a:lnTo>
                  <a:lnTo>
                    <a:pt x="1794" y="258"/>
                  </a:lnTo>
                  <a:lnTo>
                    <a:pt x="1812" y="264"/>
                  </a:lnTo>
                  <a:lnTo>
                    <a:pt x="1830" y="264"/>
                  </a:lnTo>
                  <a:lnTo>
                    <a:pt x="1848" y="270"/>
                  </a:lnTo>
                  <a:lnTo>
                    <a:pt x="1866" y="270"/>
                  </a:lnTo>
                  <a:lnTo>
                    <a:pt x="1884" y="276"/>
                  </a:lnTo>
                  <a:lnTo>
                    <a:pt x="1902" y="282"/>
                  </a:lnTo>
                  <a:lnTo>
                    <a:pt x="1920" y="282"/>
                  </a:lnTo>
                  <a:lnTo>
                    <a:pt x="1938" y="288"/>
                  </a:lnTo>
                  <a:lnTo>
                    <a:pt x="1956" y="288"/>
                  </a:lnTo>
                  <a:lnTo>
                    <a:pt x="1974" y="294"/>
                  </a:lnTo>
                  <a:lnTo>
                    <a:pt x="1992" y="294"/>
                  </a:lnTo>
                  <a:lnTo>
                    <a:pt x="2010" y="300"/>
                  </a:lnTo>
                  <a:lnTo>
                    <a:pt x="2034" y="300"/>
                  </a:lnTo>
                  <a:lnTo>
                    <a:pt x="2052" y="306"/>
                  </a:lnTo>
                  <a:lnTo>
                    <a:pt x="2070" y="312"/>
                  </a:lnTo>
                  <a:lnTo>
                    <a:pt x="2088" y="312"/>
                  </a:lnTo>
                  <a:lnTo>
                    <a:pt x="2106" y="318"/>
                  </a:lnTo>
                  <a:lnTo>
                    <a:pt x="2124" y="318"/>
                  </a:lnTo>
                  <a:lnTo>
                    <a:pt x="2142" y="324"/>
                  </a:lnTo>
                  <a:lnTo>
                    <a:pt x="2160" y="324"/>
                  </a:lnTo>
                  <a:lnTo>
                    <a:pt x="2178" y="330"/>
                  </a:lnTo>
                  <a:lnTo>
                    <a:pt x="2196" y="336"/>
                  </a:lnTo>
                  <a:lnTo>
                    <a:pt x="2214" y="336"/>
                  </a:lnTo>
                  <a:lnTo>
                    <a:pt x="2232" y="342"/>
                  </a:lnTo>
                  <a:lnTo>
                    <a:pt x="2256" y="342"/>
                  </a:lnTo>
                  <a:lnTo>
                    <a:pt x="2274" y="348"/>
                  </a:lnTo>
                  <a:lnTo>
                    <a:pt x="2292" y="348"/>
                  </a:lnTo>
                  <a:lnTo>
                    <a:pt x="2310" y="354"/>
                  </a:lnTo>
                  <a:lnTo>
                    <a:pt x="2328" y="354"/>
                  </a:lnTo>
                  <a:lnTo>
                    <a:pt x="2346" y="36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3" name="Freeform 153">
              <a:extLst>
                <a:ext uri="{FF2B5EF4-FFF2-40B4-BE49-F238E27FC236}">
                  <a16:creationId xmlns:a16="http://schemas.microsoft.com/office/drawing/2014/main" id="{FE91DADF-64DB-4C4E-8F49-0A470368E18A}"/>
                </a:ext>
              </a:extLst>
            </p:cNvPr>
            <p:cNvSpPr>
              <a:spLocks/>
            </p:cNvSpPr>
            <p:nvPr/>
          </p:nvSpPr>
          <p:spPr bwMode="auto">
            <a:xfrm>
              <a:off x="1920269" y="5257780"/>
              <a:ext cx="3724275" cy="714375"/>
            </a:xfrm>
            <a:custGeom>
              <a:avLst/>
              <a:gdLst>
                <a:gd name="T0" fmla="*/ 2147483646 w 2346"/>
                <a:gd name="T1" fmla="*/ 2147483646 h 450"/>
                <a:gd name="T2" fmla="*/ 2147483646 w 2346"/>
                <a:gd name="T3" fmla="*/ 2147483646 h 450"/>
                <a:gd name="T4" fmla="*/ 2147483646 w 2346"/>
                <a:gd name="T5" fmla="*/ 2147483646 h 450"/>
                <a:gd name="T6" fmla="*/ 2147483646 w 2346"/>
                <a:gd name="T7" fmla="*/ 2147483646 h 450"/>
                <a:gd name="T8" fmla="*/ 2147483646 w 2346"/>
                <a:gd name="T9" fmla="*/ 2147483646 h 450"/>
                <a:gd name="T10" fmla="*/ 2147483646 w 2346"/>
                <a:gd name="T11" fmla="*/ 2147483646 h 450"/>
                <a:gd name="T12" fmla="*/ 2147483646 w 2346"/>
                <a:gd name="T13" fmla="*/ 2147483646 h 450"/>
                <a:gd name="T14" fmla="*/ 2147483646 w 2346"/>
                <a:gd name="T15" fmla="*/ 2147483646 h 450"/>
                <a:gd name="T16" fmla="*/ 2147483646 w 2346"/>
                <a:gd name="T17" fmla="*/ 2147483646 h 450"/>
                <a:gd name="T18" fmla="*/ 2147483646 w 2346"/>
                <a:gd name="T19" fmla="*/ 2147483646 h 450"/>
                <a:gd name="T20" fmla="*/ 2147483646 w 2346"/>
                <a:gd name="T21" fmla="*/ 2147483646 h 450"/>
                <a:gd name="T22" fmla="*/ 2147483646 w 2346"/>
                <a:gd name="T23" fmla="*/ 2147483646 h 450"/>
                <a:gd name="T24" fmla="*/ 2147483646 w 2346"/>
                <a:gd name="T25" fmla="*/ 2147483646 h 450"/>
                <a:gd name="T26" fmla="*/ 2147483646 w 2346"/>
                <a:gd name="T27" fmla="*/ 2147483646 h 450"/>
                <a:gd name="T28" fmla="*/ 2147483646 w 2346"/>
                <a:gd name="T29" fmla="*/ 2147483646 h 450"/>
                <a:gd name="T30" fmla="*/ 2147483646 w 2346"/>
                <a:gd name="T31" fmla="*/ 2147483646 h 450"/>
                <a:gd name="T32" fmla="*/ 2147483646 w 2346"/>
                <a:gd name="T33" fmla="*/ 2147483646 h 450"/>
                <a:gd name="T34" fmla="*/ 2147483646 w 2346"/>
                <a:gd name="T35" fmla="*/ 2147483646 h 450"/>
                <a:gd name="T36" fmla="*/ 2147483646 w 2346"/>
                <a:gd name="T37" fmla="*/ 2147483646 h 450"/>
                <a:gd name="T38" fmla="*/ 2147483646 w 2346"/>
                <a:gd name="T39" fmla="*/ 2147483646 h 450"/>
                <a:gd name="T40" fmla="*/ 2147483646 w 2346"/>
                <a:gd name="T41" fmla="*/ 2147483646 h 450"/>
                <a:gd name="T42" fmla="*/ 2147483646 w 2346"/>
                <a:gd name="T43" fmla="*/ 2147483646 h 450"/>
                <a:gd name="T44" fmla="*/ 2147483646 w 2346"/>
                <a:gd name="T45" fmla="*/ 2147483646 h 450"/>
                <a:gd name="T46" fmla="*/ 2147483646 w 2346"/>
                <a:gd name="T47" fmla="*/ 2147483646 h 450"/>
                <a:gd name="T48" fmla="*/ 2147483646 w 2346"/>
                <a:gd name="T49" fmla="*/ 2147483646 h 450"/>
                <a:gd name="T50" fmla="*/ 2147483646 w 2346"/>
                <a:gd name="T51" fmla="*/ 2147483646 h 450"/>
                <a:gd name="T52" fmla="*/ 2147483646 w 2346"/>
                <a:gd name="T53" fmla="*/ 2147483646 h 450"/>
                <a:gd name="T54" fmla="*/ 2147483646 w 2346"/>
                <a:gd name="T55" fmla="*/ 2147483646 h 450"/>
                <a:gd name="T56" fmla="*/ 2147483646 w 2346"/>
                <a:gd name="T57" fmla="*/ 2147483646 h 450"/>
                <a:gd name="T58" fmla="*/ 2147483646 w 2346"/>
                <a:gd name="T59" fmla="*/ 2147483646 h 450"/>
                <a:gd name="T60" fmla="*/ 2147483646 w 2346"/>
                <a:gd name="T61" fmla="*/ 2147483646 h 450"/>
                <a:gd name="T62" fmla="*/ 2147483646 w 2346"/>
                <a:gd name="T63" fmla="*/ 2147483646 h 450"/>
                <a:gd name="T64" fmla="*/ 2147483646 w 2346"/>
                <a:gd name="T65" fmla="*/ 2147483646 h 450"/>
                <a:gd name="T66" fmla="*/ 2147483646 w 2346"/>
                <a:gd name="T67" fmla="*/ 2147483646 h 450"/>
                <a:gd name="T68" fmla="*/ 2147483646 w 2346"/>
                <a:gd name="T69" fmla="*/ 2147483646 h 450"/>
                <a:gd name="T70" fmla="*/ 2147483646 w 2346"/>
                <a:gd name="T71" fmla="*/ 2147483646 h 450"/>
                <a:gd name="T72" fmla="*/ 2147483646 w 2346"/>
                <a:gd name="T73" fmla="*/ 2147483646 h 450"/>
                <a:gd name="T74" fmla="*/ 2147483646 w 2346"/>
                <a:gd name="T75" fmla="*/ 2147483646 h 450"/>
                <a:gd name="T76" fmla="*/ 2147483646 w 2346"/>
                <a:gd name="T77" fmla="*/ 2147483646 h 450"/>
                <a:gd name="T78" fmla="*/ 2147483646 w 2346"/>
                <a:gd name="T79" fmla="*/ 2147483646 h 450"/>
                <a:gd name="T80" fmla="*/ 2147483646 w 2346"/>
                <a:gd name="T81" fmla="*/ 2147483646 h 450"/>
                <a:gd name="T82" fmla="*/ 2147483646 w 2346"/>
                <a:gd name="T83" fmla="*/ 2147483646 h 4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450"/>
                <a:gd name="T128" fmla="*/ 2346 w 2346"/>
                <a:gd name="T129" fmla="*/ 450 h 4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450">
                  <a:moveTo>
                    <a:pt x="0" y="0"/>
                  </a:moveTo>
                  <a:lnTo>
                    <a:pt x="18" y="6"/>
                  </a:lnTo>
                  <a:lnTo>
                    <a:pt x="36" y="6"/>
                  </a:lnTo>
                  <a:lnTo>
                    <a:pt x="54" y="12"/>
                  </a:lnTo>
                  <a:lnTo>
                    <a:pt x="72" y="12"/>
                  </a:lnTo>
                  <a:lnTo>
                    <a:pt x="90" y="18"/>
                  </a:lnTo>
                  <a:lnTo>
                    <a:pt x="108" y="24"/>
                  </a:lnTo>
                  <a:lnTo>
                    <a:pt x="126" y="24"/>
                  </a:lnTo>
                  <a:lnTo>
                    <a:pt x="150" y="30"/>
                  </a:lnTo>
                  <a:lnTo>
                    <a:pt x="168" y="30"/>
                  </a:lnTo>
                  <a:lnTo>
                    <a:pt x="186" y="36"/>
                  </a:lnTo>
                  <a:lnTo>
                    <a:pt x="204" y="36"/>
                  </a:lnTo>
                  <a:lnTo>
                    <a:pt x="222" y="42"/>
                  </a:lnTo>
                  <a:lnTo>
                    <a:pt x="240" y="48"/>
                  </a:lnTo>
                  <a:lnTo>
                    <a:pt x="258" y="48"/>
                  </a:lnTo>
                  <a:lnTo>
                    <a:pt x="276" y="54"/>
                  </a:lnTo>
                  <a:lnTo>
                    <a:pt x="294" y="54"/>
                  </a:lnTo>
                  <a:lnTo>
                    <a:pt x="312" y="60"/>
                  </a:lnTo>
                  <a:lnTo>
                    <a:pt x="330" y="60"/>
                  </a:lnTo>
                  <a:lnTo>
                    <a:pt x="348" y="66"/>
                  </a:lnTo>
                  <a:lnTo>
                    <a:pt x="372" y="72"/>
                  </a:lnTo>
                  <a:lnTo>
                    <a:pt x="390" y="72"/>
                  </a:lnTo>
                  <a:lnTo>
                    <a:pt x="408" y="78"/>
                  </a:lnTo>
                  <a:lnTo>
                    <a:pt x="426" y="78"/>
                  </a:lnTo>
                  <a:lnTo>
                    <a:pt x="444" y="84"/>
                  </a:lnTo>
                  <a:lnTo>
                    <a:pt x="462" y="90"/>
                  </a:lnTo>
                  <a:lnTo>
                    <a:pt x="480" y="90"/>
                  </a:lnTo>
                  <a:lnTo>
                    <a:pt x="498" y="96"/>
                  </a:lnTo>
                  <a:lnTo>
                    <a:pt x="516" y="96"/>
                  </a:lnTo>
                  <a:lnTo>
                    <a:pt x="534" y="102"/>
                  </a:lnTo>
                  <a:lnTo>
                    <a:pt x="552" y="102"/>
                  </a:lnTo>
                  <a:lnTo>
                    <a:pt x="570" y="108"/>
                  </a:lnTo>
                  <a:lnTo>
                    <a:pt x="588" y="114"/>
                  </a:lnTo>
                  <a:lnTo>
                    <a:pt x="612" y="114"/>
                  </a:lnTo>
                  <a:lnTo>
                    <a:pt x="630" y="120"/>
                  </a:lnTo>
                  <a:lnTo>
                    <a:pt x="648" y="120"/>
                  </a:lnTo>
                  <a:lnTo>
                    <a:pt x="666" y="126"/>
                  </a:lnTo>
                  <a:lnTo>
                    <a:pt x="684" y="132"/>
                  </a:lnTo>
                  <a:lnTo>
                    <a:pt x="702" y="132"/>
                  </a:lnTo>
                  <a:lnTo>
                    <a:pt x="720" y="138"/>
                  </a:lnTo>
                  <a:lnTo>
                    <a:pt x="738" y="138"/>
                  </a:lnTo>
                  <a:lnTo>
                    <a:pt x="756" y="144"/>
                  </a:lnTo>
                  <a:lnTo>
                    <a:pt x="774" y="150"/>
                  </a:lnTo>
                  <a:lnTo>
                    <a:pt x="792" y="150"/>
                  </a:lnTo>
                  <a:lnTo>
                    <a:pt x="810" y="156"/>
                  </a:lnTo>
                  <a:lnTo>
                    <a:pt x="834" y="156"/>
                  </a:lnTo>
                  <a:lnTo>
                    <a:pt x="852" y="162"/>
                  </a:lnTo>
                  <a:lnTo>
                    <a:pt x="870" y="168"/>
                  </a:lnTo>
                  <a:lnTo>
                    <a:pt x="888" y="168"/>
                  </a:lnTo>
                  <a:lnTo>
                    <a:pt x="906" y="174"/>
                  </a:lnTo>
                  <a:lnTo>
                    <a:pt x="924" y="174"/>
                  </a:lnTo>
                  <a:lnTo>
                    <a:pt x="942" y="180"/>
                  </a:lnTo>
                  <a:lnTo>
                    <a:pt x="960" y="180"/>
                  </a:lnTo>
                  <a:lnTo>
                    <a:pt x="978" y="186"/>
                  </a:lnTo>
                  <a:lnTo>
                    <a:pt x="996" y="192"/>
                  </a:lnTo>
                  <a:lnTo>
                    <a:pt x="1014" y="192"/>
                  </a:lnTo>
                  <a:lnTo>
                    <a:pt x="1032" y="198"/>
                  </a:lnTo>
                  <a:lnTo>
                    <a:pt x="1050" y="198"/>
                  </a:lnTo>
                  <a:lnTo>
                    <a:pt x="1074" y="204"/>
                  </a:lnTo>
                  <a:lnTo>
                    <a:pt x="1092" y="210"/>
                  </a:lnTo>
                  <a:lnTo>
                    <a:pt x="1110" y="210"/>
                  </a:lnTo>
                  <a:lnTo>
                    <a:pt x="1128" y="216"/>
                  </a:lnTo>
                  <a:lnTo>
                    <a:pt x="1146" y="216"/>
                  </a:lnTo>
                  <a:lnTo>
                    <a:pt x="1164" y="222"/>
                  </a:lnTo>
                  <a:lnTo>
                    <a:pt x="1182" y="228"/>
                  </a:lnTo>
                  <a:lnTo>
                    <a:pt x="1200" y="228"/>
                  </a:lnTo>
                  <a:lnTo>
                    <a:pt x="1218" y="234"/>
                  </a:lnTo>
                  <a:lnTo>
                    <a:pt x="1236" y="234"/>
                  </a:lnTo>
                  <a:lnTo>
                    <a:pt x="1254" y="240"/>
                  </a:lnTo>
                  <a:lnTo>
                    <a:pt x="1272" y="246"/>
                  </a:lnTo>
                  <a:lnTo>
                    <a:pt x="1296" y="246"/>
                  </a:lnTo>
                  <a:lnTo>
                    <a:pt x="1314" y="252"/>
                  </a:lnTo>
                  <a:lnTo>
                    <a:pt x="1332" y="252"/>
                  </a:lnTo>
                  <a:lnTo>
                    <a:pt x="1350" y="258"/>
                  </a:lnTo>
                  <a:lnTo>
                    <a:pt x="1368" y="264"/>
                  </a:lnTo>
                  <a:lnTo>
                    <a:pt x="1386" y="264"/>
                  </a:lnTo>
                  <a:lnTo>
                    <a:pt x="1404" y="270"/>
                  </a:lnTo>
                  <a:lnTo>
                    <a:pt x="1422" y="270"/>
                  </a:lnTo>
                  <a:lnTo>
                    <a:pt x="1440" y="276"/>
                  </a:lnTo>
                  <a:lnTo>
                    <a:pt x="1458" y="282"/>
                  </a:lnTo>
                  <a:lnTo>
                    <a:pt x="1476" y="282"/>
                  </a:lnTo>
                  <a:lnTo>
                    <a:pt x="1494" y="288"/>
                  </a:lnTo>
                  <a:lnTo>
                    <a:pt x="1512" y="288"/>
                  </a:lnTo>
                  <a:lnTo>
                    <a:pt x="1536" y="294"/>
                  </a:lnTo>
                  <a:lnTo>
                    <a:pt x="1554" y="300"/>
                  </a:lnTo>
                  <a:lnTo>
                    <a:pt x="1572" y="300"/>
                  </a:lnTo>
                  <a:lnTo>
                    <a:pt x="1590" y="306"/>
                  </a:lnTo>
                  <a:lnTo>
                    <a:pt x="1608" y="306"/>
                  </a:lnTo>
                  <a:lnTo>
                    <a:pt x="1626" y="312"/>
                  </a:lnTo>
                  <a:lnTo>
                    <a:pt x="1644" y="318"/>
                  </a:lnTo>
                  <a:lnTo>
                    <a:pt x="1662" y="318"/>
                  </a:lnTo>
                  <a:lnTo>
                    <a:pt x="1680" y="324"/>
                  </a:lnTo>
                  <a:lnTo>
                    <a:pt x="1698" y="324"/>
                  </a:lnTo>
                  <a:lnTo>
                    <a:pt x="1716" y="330"/>
                  </a:lnTo>
                  <a:lnTo>
                    <a:pt x="1734" y="336"/>
                  </a:lnTo>
                  <a:lnTo>
                    <a:pt x="1758" y="336"/>
                  </a:lnTo>
                  <a:lnTo>
                    <a:pt x="1776" y="342"/>
                  </a:lnTo>
                  <a:lnTo>
                    <a:pt x="1794" y="342"/>
                  </a:lnTo>
                  <a:lnTo>
                    <a:pt x="1812" y="348"/>
                  </a:lnTo>
                  <a:lnTo>
                    <a:pt x="1830" y="354"/>
                  </a:lnTo>
                  <a:lnTo>
                    <a:pt x="1848" y="354"/>
                  </a:lnTo>
                  <a:lnTo>
                    <a:pt x="1866" y="360"/>
                  </a:lnTo>
                  <a:lnTo>
                    <a:pt x="1884" y="360"/>
                  </a:lnTo>
                  <a:lnTo>
                    <a:pt x="1902" y="366"/>
                  </a:lnTo>
                  <a:lnTo>
                    <a:pt x="1920" y="372"/>
                  </a:lnTo>
                  <a:lnTo>
                    <a:pt x="1938" y="372"/>
                  </a:lnTo>
                  <a:lnTo>
                    <a:pt x="1956" y="378"/>
                  </a:lnTo>
                  <a:lnTo>
                    <a:pt x="1974" y="378"/>
                  </a:lnTo>
                  <a:lnTo>
                    <a:pt x="1998" y="384"/>
                  </a:lnTo>
                  <a:lnTo>
                    <a:pt x="2016" y="390"/>
                  </a:lnTo>
                  <a:lnTo>
                    <a:pt x="2034" y="390"/>
                  </a:lnTo>
                  <a:lnTo>
                    <a:pt x="2052" y="396"/>
                  </a:lnTo>
                  <a:lnTo>
                    <a:pt x="2070" y="396"/>
                  </a:lnTo>
                  <a:lnTo>
                    <a:pt x="2088" y="402"/>
                  </a:lnTo>
                  <a:lnTo>
                    <a:pt x="2106" y="408"/>
                  </a:lnTo>
                  <a:lnTo>
                    <a:pt x="2124" y="408"/>
                  </a:lnTo>
                  <a:lnTo>
                    <a:pt x="2142" y="414"/>
                  </a:lnTo>
                  <a:lnTo>
                    <a:pt x="2160" y="414"/>
                  </a:lnTo>
                  <a:lnTo>
                    <a:pt x="2178" y="420"/>
                  </a:lnTo>
                  <a:lnTo>
                    <a:pt x="2196" y="426"/>
                  </a:lnTo>
                  <a:lnTo>
                    <a:pt x="2220" y="426"/>
                  </a:lnTo>
                  <a:lnTo>
                    <a:pt x="2238" y="432"/>
                  </a:lnTo>
                  <a:lnTo>
                    <a:pt x="2256" y="432"/>
                  </a:lnTo>
                  <a:lnTo>
                    <a:pt x="2274" y="438"/>
                  </a:lnTo>
                  <a:lnTo>
                    <a:pt x="2292" y="444"/>
                  </a:lnTo>
                  <a:lnTo>
                    <a:pt x="2310" y="444"/>
                  </a:lnTo>
                  <a:lnTo>
                    <a:pt x="2328" y="450"/>
                  </a:lnTo>
                  <a:lnTo>
                    <a:pt x="2346" y="45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4" name="Freeform 154">
              <a:extLst>
                <a:ext uri="{FF2B5EF4-FFF2-40B4-BE49-F238E27FC236}">
                  <a16:creationId xmlns:a16="http://schemas.microsoft.com/office/drawing/2014/main" id="{A8FA8232-58C6-493E-9616-85498B1C3C29}"/>
                </a:ext>
              </a:extLst>
            </p:cNvPr>
            <p:cNvSpPr>
              <a:spLocks/>
            </p:cNvSpPr>
            <p:nvPr/>
          </p:nvSpPr>
          <p:spPr bwMode="auto">
            <a:xfrm>
              <a:off x="5644544" y="5972155"/>
              <a:ext cx="1733550" cy="333375"/>
            </a:xfrm>
            <a:custGeom>
              <a:avLst/>
              <a:gdLst>
                <a:gd name="T0" fmla="*/ 0 w 1092"/>
                <a:gd name="T1" fmla="*/ 0 h 210"/>
                <a:gd name="T2" fmla="*/ 2147483646 w 1092"/>
                <a:gd name="T3" fmla="*/ 2147483646 h 210"/>
                <a:gd name="T4" fmla="*/ 2147483646 w 1092"/>
                <a:gd name="T5" fmla="*/ 2147483646 h 210"/>
                <a:gd name="T6" fmla="*/ 2147483646 w 1092"/>
                <a:gd name="T7" fmla="*/ 2147483646 h 210"/>
                <a:gd name="T8" fmla="*/ 2147483646 w 1092"/>
                <a:gd name="T9" fmla="*/ 2147483646 h 210"/>
                <a:gd name="T10" fmla="*/ 2147483646 w 1092"/>
                <a:gd name="T11" fmla="*/ 2147483646 h 210"/>
                <a:gd name="T12" fmla="*/ 2147483646 w 1092"/>
                <a:gd name="T13" fmla="*/ 2147483646 h 210"/>
                <a:gd name="T14" fmla="*/ 2147483646 w 1092"/>
                <a:gd name="T15" fmla="*/ 2147483646 h 210"/>
                <a:gd name="T16" fmla="*/ 2147483646 w 1092"/>
                <a:gd name="T17" fmla="*/ 2147483646 h 210"/>
                <a:gd name="T18" fmla="*/ 2147483646 w 1092"/>
                <a:gd name="T19" fmla="*/ 2147483646 h 210"/>
                <a:gd name="T20" fmla="*/ 2147483646 w 1092"/>
                <a:gd name="T21" fmla="*/ 2147483646 h 210"/>
                <a:gd name="T22" fmla="*/ 2147483646 w 1092"/>
                <a:gd name="T23" fmla="*/ 2147483646 h 210"/>
                <a:gd name="T24" fmla="*/ 2147483646 w 1092"/>
                <a:gd name="T25" fmla="*/ 2147483646 h 210"/>
                <a:gd name="T26" fmla="*/ 2147483646 w 1092"/>
                <a:gd name="T27" fmla="*/ 2147483646 h 210"/>
                <a:gd name="T28" fmla="*/ 2147483646 w 1092"/>
                <a:gd name="T29" fmla="*/ 2147483646 h 210"/>
                <a:gd name="T30" fmla="*/ 2147483646 w 1092"/>
                <a:gd name="T31" fmla="*/ 2147483646 h 210"/>
                <a:gd name="T32" fmla="*/ 2147483646 w 1092"/>
                <a:gd name="T33" fmla="*/ 2147483646 h 210"/>
                <a:gd name="T34" fmla="*/ 2147483646 w 1092"/>
                <a:gd name="T35" fmla="*/ 2147483646 h 210"/>
                <a:gd name="T36" fmla="*/ 2147483646 w 1092"/>
                <a:gd name="T37" fmla="*/ 2147483646 h 210"/>
                <a:gd name="T38" fmla="*/ 2147483646 w 1092"/>
                <a:gd name="T39" fmla="*/ 2147483646 h 210"/>
                <a:gd name="T40" fmla="*/ 2147483646 w 1092"/>
                <a:gd name="T41" fmla="*/ 2147483646 h 210"/>
                <a:gd name="T42" fmla="*/ 2147483646 w 1092"/>
                <a:gd name="T43" fmla="*/ 2147483646 h 210"/>
                <a:gd name="T44" fmla="*/ 2147483646 w 1092"/>
                <a:gd name="T45" fmla="*/ 2147483646 h 210"/>
                <a:gd name="T46" fmla="*/ 2147483646 w 1092"/>
                <a:gd name="T47" fmla="*/ 2147483646 h 210"/>
                <a:gd name="T48" fmla="*/ 2147483646 w 1092"/>
                <a:gd name="T49" fmla="*/ 2147483646 h 210"/>
                <a:gd name="T50" fmla="*/ 2147483646 w 1092"/>
                <a:gd name="T51" fmla="*/ 2147483646 h 210"/>
                <a:gd name="T52" fmla="*/ 2147483646 w 1092"/>
                <a:gd name="T53" fmla="*/ 2147483646 h 210"/>
                <a:gd name="T54" fmla="*/ 2147483646 w 1092"/>
                <a:gd name="T55" fmla="*/ 2147483646 h 210"/>
                <a:gd name="T56" fmla="*/ 2147483646 w 1092"/>
                <a:gd name="T57" fmla="*/ 2147483646 h 210"/>
                <a:gd name="T58" fmla="*/ 2147483646 w 1092"/>
                <a:gd name="T59" fmla="*/ 2147483646 h 210"/>
                <a:gd name="T60" fmla="*/ 2147483646 w 1092"/>
                <a:gd name="T61" fmla="*/ 2147483646 h 210"/>
                <a:gd name="T62" fmla="*/ 2147483646 w 1092"/>
                <a:gd name="T63" fmla="*/ 2147483646 h 210"/>
                <a:gd name="T64" fmla="*/ 2147483646 w 1092"/>
                <a:gd name="T65" fmla="*/ 2147483646 h 210"/>
                <a:gd name="T66" fmla="*/ 2147483646 w 1092"/>
                <a:gd name="T67" fmla="*/ 2147483646 h 210"/>
                <a:gd name="T68" fmla="*/ 2147483646 w 1092"/>
                <a:gd name="T69" fmla="*/ 2147483646 h 210"/>
                <a:gd name="T70" fmla="*/ 2147483646 w 1092"/>
                <a:gd name="T71" fmla="*/ 2147483646 h 210"/>
                <a:gd name="T72" fmla="*/ 2147483646 w 1092"/>
                <a:gd name="T73" fmla="*/ 2147483646 h 210"/>
                <a:gd name="T74" fmla="*/ 2147483646 w 1092"/>
                <a:gd name="T75" fmla="*/ 2147483646 h 210"/>
                <a:gd name="T76" fmla="*/ 2147483646 w 1092"/>
                <a:gd name="T77" fmla="*/ 2147483646 h 210"/>
                <a:gd name="T78" fmla="*/ 2147483646 w 1092"/>
                <a:gd name="T79" fmla="*/ 2147483646 h 210"/>
                <a:gd name="T80" fmla="*/ 2147483646 w 1092"/>
                <a:gd name="T81" fmla="*/ 2147483646 h 210"/>
                <a:gd name="T82" fmla="*/ 2147483646 w 1092"/>
                <a:gd name="T83" fmla="*/ 2147483646 h 210"/>
                <a:gd name="T84" fmla="*/ 2147483646 w 1092"/>
                <a:gd name="T85" fmla="*/ 2147483646 h 210"/>
                <a:gd name="T86" fmla="*/ 2147483646 w 1092"/>
                <a:gd name="T87" fmla="*/ 2147483646 h 210"/>
                <a:gd name="T88" fmla="*/ 2147483646 w 1092"/>
                <a:gd name="T89" fmla="*/ 2147483646 h 210"/>
                <a:gd name="T90" fmla="*/ 2147483646 w 1092"/>
                <a:gd name="T91" fmla="*/ 2147483646 h 210"/>
                <a:gd name="T92" fmla="*/ 2147483646 w 1092"/>
                <a:gd name="T93" fmla="*/ 2147483646 h 210"/>
                <a:gd name="T94" fmla="*/ 2147483646 w 1092"/>
                <a:gd name="T95" fmla="*/ 2147483646 h 210"/>
                <a:gd name="T96" fmla="*/ 2147483646 w 1092"/>
                <a:gd name="T97" fmla="*/ 2147483646 h 210"/>
                <a:gd name="T98" fmla="*/ 2147483646 w 1092"/>
                <a:gd name="T99" fmla="*/ 2147483646 h 210"/>
                <a:gd name="T100" fmla="*/ 2147483646 w 1092"/>
                <a:gd name="T101" fmla="*/ 2147483646 h 210"/>
                <a:gd name="T102" fmla="*/ 2147483646 w 1092"/>
                <a:gd name="T103" fmla="*/ 2147483646 h 210"/>
                <a:gd name="T104" fmla="*/ 2147483646 w 1092"/>
                <a:gd name="T105" fmla="*/ 2147483646 h 210"/>
                <a:gd name="T106" fmla="*/ 2147483646 w 1092"/>
                <a:gd name="T107" fmla="*/ 2147483646 h 210"/>
                <a:gd name="T108" fmla="*/ 2147483646 w 1092"/>
                <a:gd name="T109" fmla="*/ 2147483646 h 210"/>
                <a:gd name="T110" fmla="*/ 2147483646 w 1092"/>
                <a:gd name="T111" fmla="*/ 2147483646 h 210"/>
                <a:gd name="T112" fmla="*/ 2147483646 w 1092"/>
                <a:gd name="T113" fmla="*/ 2147483646 h 210"/>
                <a:gd name="T114" fmla="*/ 2147483646 w 1092"/>
                <a:gd name="T115" fmla="*/ 2147483646 h 210"/>
                <a:gd name="T116" fmla="*/ 2147483646 w 1092"/>
                <a:gd name="T117" fmla="*/ 2147483646 h 210"/>
                <a:gd name="T118" fmla="*/ 2147483646 w 1092"/>
                <a:gd name="T119" fmla="*/ 2147483646 h 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10"/>
                <a:gd name="T182" fmla="*/ 1092 w 1092"/>
                <a:gd name="T183" fmla="*/ 210 h 2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10">
                  <a:moveTo>
                    <a:pt x="0" y="0"/>
                  </a:moveTo>
                  <a:lnTo>
                    <a:pt x="18" y="6"/>
                  </a:lnTo>
                  <a:lnTo>
                    <a:pt x="36" y="6"/>
                  </a:lnTo>
                  <a:lnTo>
                    <a:pt x="54" y="12"/>
                  </a:lnTo>
                  <a:lnTo>
                    <a:pt x="72" y="18"/>
                  </a:lnTo>
                  <a:lnTo>
                    <a:pt x="90" y="18"/>
                  </a:lnTo>
                  <a:lnTo>
                    <a:pt x="114" y="24"/>
                  </a:lnTo>
                  <a:lnTo>
                    <a:pt x="132" y="24"/>
                  </a:lnTo>
                  <a:lnTo>
                    <a:pt x="150" y="30"/>
                  </a:lnTo>
                  <a:lnTo>
                    <a:pt x="168" y="36"/>
                  </a:lnTo>
                  <a:lnTo>
                    <a:pt x="186" y="36"/>
                  </a:lnTo>
                  <a:lnTo>
                    <a:pt x="204" y="42"/>
                  </a:lnTo>
                  <a:lnTo>
                    <a:pt x="222" y="42"/>
                  </a:lnTo>
                  <a:lnTo>
                    <a:pt x="240" y="48"/>
                  </a:lnTo>
                  <a:lnTo>
                    <a:pt x="258" y="54"/>
                  </a:lnTo>
                  <a:lnTo>
                    <a:pt x="276" y="54"/>
                  </a:lnTo>
                  <a:lnTo>
                    <a:pt x="294" y="60"/>
                  </a:lnTo>
                  <a:lnTo>
                    <a:pt x="312" y="60"/>
                  </a:lnTo>
                  <a:lnTo>
                    <a:pt x="336" y="66"/>
                  </a:lnTo>
                  <a:lnTo>
                    <a:pt x="354" y="72"/>
                  </a:lnTo>
                  <a:lnTo>
                    <a:pt x="372" y="72"/>
                  </a:lnTo>
                  <a:lnTo>
                    <a:pt x="390" y="78"/>
                  </a:lnTo>
                  <a:lnTo>
                    <a:pt x="408" y="78"/>
                  </a:lnTo>
                  <a:lnTo>
                    <a:pt x="426" y="84"/>
                  </a:lnTo>
                  <a:lnTo>
                    <a:pt x="444" y="90"/>
                  </a:lnTo>
                  <a:lnTo>
                    <a:pt x="462" y="90"/>
                  </a:lnTo>
                  <a:lnTo>
                    <a:pt x="480" y="96"/>
                  </a:lnTo>
                  <a:lnTo>
                    <a:pt x="498" y="96"/>
                  </a:lnTo>
                  <a:lnTo>
                    <a:pt x="516" y="102"/>
                  </a:lnTo>
                  <a:lnTo>
                    <a:pt x="534" y="108"/>
                  </a:lnTo>
                  <a:lnTo>
                    <a:pt x="552" y="108"/>
                  </a:lnTo>
                  <a:lnTo>
                    <a:pt x="576" y="114"/>
                  </a:lnTo>
                  <a:lnTo>
                    <a:pt x="594" y="114"/>
                  </a:lnTo>
                  <a:lnTo>
                    <a:pt x="612" y="120"/>
                  </a:lnTo>
                  <a:lnTo>
                    <a:pt x="630" y="126"/>
                  </a:lnTo>
                  <a:lnTo>
                    <a:pt x="648" y="126"/>
                  </a:lnTo>
                  <a:lnTo>
                    <a:pt x="666" y="132"/>
                  </a:lnTo>
                  <a:lnTo>
                    <a:pt x="684" y="132"/>
                  </a:lnTo>
                  <a:lnTo>
                    <a:pt x="702" y="138"/>
                  </a:lnTo>
                  <a:lnTo>
                    <a:pt x="720" y="138"/>
                  </a:lnTo>
                  <a:lnTo>
                    <a:pt x="738" y="144"/>
                  </a:lnTo>
                  <a:lnTo>
                    <a:pt x="756" y="150"/>
                  </a:lnTo>
                  <a:lnTo>
                    <a:pt x="774" y="150"/>
                  </a:lnTo>
                  <a:lnTo>
                    <a:pt x="798" y="156"/>
                  </a:lnTo>
                  <a:lnTo>
                    <a:pt x="816" y="156"/>
                  </a:lnTo>
                  <a:lnTo>
                    <a:pt x="834" y="162"/>
                  </a:lnTo>
                  <a:lnTo>
                    <a:pt x="852" y="168"/>
                  </a:lnTo>
                  <a:lnTo>
                    <a:pt x="870" y="168"/>
                  </a:lnTo>
                  <a:lnTo>
                    <a:pt x="888" y="174"/>
                  </a:lnTo>
                  <a:lnTo>
                    <a:pt x="906" y="174"/>
                  </a:lnTo>
                  <a:lnTo>
                    <a:pt x="924" y="180"/>
                  </a:lnTo>
                  <a:lnTo>
                    <a:pt x="942" y="186"/>
                  </a:lnTo>
                  <a:lnTo>
                    <a:pt x="960" y="186"/>
                  </a:lnTo>
                  <a:lnTo>
                    <a:pt x="978" y="192"/>
                  </a:lnTo>
                  <a:lnTo>
                    <a:pt x="996" y="192"/>
                  </a:lnTo>
                  <a:lnTo>
                    <a:pt x="1014" y="198"/>
                  </a:lnTo>
                  <a:lnTo>
                    <a:pt x="1038" y="204"/>
                  </a:lnTo>
                  <a:lnTo>
                    <a:pt x="1056" y="204"/>
                  </a:lnTo>
                  <a:lnTo>
                    <a:pt x="1074" y="210"/>
                  </a:lnTo>
                  <a:lnTo>
                    <a:pt x="1092" y="21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09" name="Rectangle 399">
            <a:extLst>
              <a:ext uri="{FF2B5EF4-FFF2-40B4-BE49-F238E27FC236}">
                <a16:creationId xmlns:a16="http://schemas.microsoft.com/office/drawing/2014/main" id="{FBDC2DFC-4187-4BDF-921E-2E8204555E3F}"/>
              </a:ext>
            </a:extLst>
          </p:cNvPr>
          <p:cNvSpPr>
            <a:spLocks noChangeArrowheads="1"/>
          </p:cNvSpPr>
          <p:nvPr/>
        </p:nvSpPr>
        <p:spPr bwMode="auto">
          <a:xfrm>
            <a:off x="2651125" y="6519863"/>
            <a:ext cx="83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sin(x</a:t>
            </a:r>
            <a:r>
              <a:rPr lang="en-US" altLang="en-US" sz="1600" baseline="30000"/>
              <a:t>0.3</a:t>
            </a:r>
            <a:r>
              <a:rPr lang="en-US" altLang="en-US" sz="1600"/>
              <a:t>)</a:t>
            </a:r>
          </a:p>
        </p:txBody>
      </p:sp>
      <p:sp>
        <p:nvSpPr>
          <p:cNvPr id="25610" name="TextBox 400">
            <a:extLst>
              <a:ext uri="{FF2B5EF4-FFF2-40B4-BE49-F238E27FC236}">
                <a16:creationId xmlns:a16="http://schemas.microsoft.com/office/drawing/2014/main" id="{F4632958-579C-444A-BC33-ADE28B9D6E35}"/>
              </a:ext>
            </a:extLst>
          </p:cNvPr>
          <p:cNvSpPr txBox="1">
            <a:spLocks noChangeArrowheads="1"/>
          </p:cNvSpPr>
          <p:nvPr/>
        </p:nvSpPr>
        <p:spPr bwMode="auto">
          <a:xfrm>
            <a:off x="0" y="0"/>
            <a:ext cx="896143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b="1"/>
              <a:t>Problem</a:t>
            </a:r>
            <a:r>
              <a:rPr lang="en-US" altLang="en-US" sz="2000"/>
              <a:t>: We want to find the maximum value of sin(x</a:t>
            </a:r>
            <a:r>
              <a:rPr lang="en-US" altLang="en-US" sz="2000" baseline="30000"/>
              <a:t>0.3</a:t>
            </a:r>
            <a:r>
              <a:rPr lang="en-US" altLang="en-US" sz="2000"/>
              <a:t>) in the range 0 to 22.</a:t>
            </a:r>
          </a:p>
          <a:p>
            <a:pPr>
              <a:spcBef>
                <a:spcPct val="0"/>
              </a:spcBef>
              <a:buFontTx/>
              <a:buNone/>
            </a:pPr>
            <a:r>
              <a:rPr lang="en-US" altLang="en-US" sz="2000"/>
              <a:t>Two notes:</a:t>
            </a:r>
          </a:p>
          <a:p>
            <a:pPr lvl="1">
              <a:spcBef>
                <a:spcPct val="0"/>
              </a:spcBef>
              <a:buFontTx/>
              <a:buNone/>
            </a:pPr>
            <a:r>
              <a:rPr lang="en-US" altLang="en-US" sz="2000"/>
              <a:t>In 1D we can do this by ‘eyeball’, but this does not work for higher dimensions.</a:t>
            </a:r>
          </a:p>
          <a:p>
            <a:pPr lvl="1">
              <a:spcBef>
                <a:spcPct val="0"/>
              </a:spcBef>
              <a:buFontTx/>
              <a:buNone/>
            </a:pPr>
            <a:r>
              <a:rPr lang="en-US" altLang="en-US" sz="2000"/>
              <a:t>In this case we could also do it with calculus, but that is not always possible.   </a:t>
            </a:r>
          </a:p>
          <a:p>
            <a:pPr>
              <a:spcBef>
                <a:spcPct val="0"/>
              </a:spcBef>
              <a:buFontTx/>
              <a:buNone/>
            </a:pPr>
            <a:r>
              <a:rPr lang="en-US" altLang="en-US" sz="240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387">
            <a:extLst>
              <a:ext uri="{FF2B5EF4-FFF2-40B4-BE49-F238E27FC236}">
                <a16:creationId xmlns:a16="http://schemas.microsoft.com/office/drawing/2014/main" id="{DD53C706-2D66-4C7A-9815-457936E8859C}"/>
              </a:ext>
            </a:extLst>
          </p:cNvPr>
          <p:cNvGrpSpPr>
            <a:grpSpLocks/>
          </p:cNvGrpSpPr>
          <p:nvPr/>
        </p:nvGrpSpPr>
        <p:grpSpPr bwMode="auto">
          <a:xfrm>
            <a:off x="182563" y="1782763"/>
            <a:ext cx="6583362" cy="4389437"/>
            <a:chOff x="1920269" y="1417342"/>
            <a:chExt cx="6583608" cy="4389072"/>
          </a:xfrm>
        </p:grpSpPr>
        <p:sp>
          <p:nvSpPr>
            <p:cNvPr id="4" name="Rectangle 3">
              <a:extLst>
                <a:ext uri="{FF2B5EF4-FFF2-40B4-BE49-F238E27FC236}">
                  <a16:creationId xmlns:a16="http://schemas.microsoft.com/office/drawing/2014/main" id="{B6D612ED-3781-4501-A878-7FE84E0F9959}"/>
                </a:ext>
              </a:extLst>
            </p:cNvPr>
            <p:cNvSpPr/>
            <p:nvPr/>
          </p:nvSpPr>
          <p:spPr bwMode="auto">
            <a:xfrm>
              <a:off x="1920269"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 name="Rectangle 4">
              <a:extLst>
                <a:ext uri="{FF2B5EF4-FFF2-40B4-BE49-F238E27FC236}">
                  <a16:creationId xmlns:a16="http://schemas.microsoft.com/office/drawing/2014/main" id="{0A17B157-A683-4845-9A69-784060C869F3}"/>
                </a:ext>
              </a:extLst>
            </p:cNvPr>
            <p:cNvSpPr/>
            <p:nvPr/>
          </p:nvSpPr>
          <p:spPr bwMode="auto">
            <a:xfrm>
              <a:off x="219491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 name="Rectangle 5">
              <a:extLst>
                <a:ext uri="{FF2B5EF4-FFF2-40B4-BE49-F238E27FC236}">
                  <a16:creationId xmlns:a16="http://schemas.microsoft.com/office/drawing/2014/main" id="{2EA9D66D-B619-4F97-828C-10828309D2CE}"/>
                </a:ext>
              </a:extLst>
            </p:cNvPr>
            <p:cNvSpPr/>
            <p:nvPr/>
          </p:nvSpPr>
          <p:spPr bwMode="auto">
            <a:xfrm>
              <a:off x="2469565"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 name="Rectangle 6">
              <a:extLst>
                <a:ext uri="{FF2B5EF4-FFF2-40B4-BE49-F238E27FC236}">
                  <a16:creationId xmlns:a16="http://schemas.microsoft.com/office/drawing/2014/main" id="{F1A9173B-D789-4F57-B538-2C16470892A1}"/>
                </a:ext>
              </a:extLst>
            </p:cNvPr>
            <p:cNvSpPr/>
            <p:nvPr/>
          </p:nvSpPr>
          <p:spPr bwMode="auto">
            <a:xfrm>
              <a:off x="2742625"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 name="Rectangle 7">
              <a:extLst>
                <a:ext uri="{FF2B5EF4-FFF2-40B4-BE49-F238E27FC236}">
                  <a16:creationId xmlns:a16="http://schemas.microsoft.com/office/drawing/2014/main" id="{1D98A860-63F3-4E7F-8CF0-08005768C6C0}"/>
                </a:ext>
              </a:extLst>
            </p:cNvPr>
            <p:cNvSpPr/>
            <p:nvPr/>
          </p:nvSpPr>
          <p:spPr bwMode="auto">
            <a:xfrm>
              <a:off x="3017272"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 name="Rectangle 8">
              <a:extLst>
                <a:ext uri="{FF2B5EF4-FFF2-40B4-BE49-F238E27FC236}">
                  <a16:creationId xmlns:a16="http://schemas.microsoft.com/office/drawing/2014/main" id="{4D80B07F-8458-4E3F-B646-C7FB04E53729}"/>
                </a:ext>
              </a:extLst>
            </p:cNvPr>
            <p:cNvSpPr/>
            <p:nvPr/>
          </p:nvSpPr>
          <p:spPr bwMode="auto">
            <a:xfrm>
              <a:off x="329192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 name="Rectangle 9">
              <a:extLst>
                <a:ext uri="{FF2B5EF4-FFF2-40B4-BE49-F238E27FC236}">
                  <a16:creationId xmlns:a16="http://schemas.microsoft.com/office/drawing/2014/main" id="{54B5C3CA-BA5D-4658-81F3-403072F89FE4}"/>
                </a:ext>
              </a:extLst>
            </p:cNvPr>
            <p:cNvSpPr/>
            <p:nvPr/>
          </p:nvSpPr>
          <p:spPr bwMode="auto">
            <a:xfrm>
              <a:off x="3566568"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 name="Rectangle 10">
              <a:extLst>
                <a:ext uri="{FF2B5EF4-FFF2-40B4-BE49-F238E27FC236}">
                  <a16:creationId xmlns:a16="http://schemas.microsoft.com/office/drawing/2014/main" id="{341B62FB-15DC-411C-B4C1-D2FE2AAB5180}"/>
                </a:ext>
              </a:extLst>
            </p:cNvPr>
            <p:cNvSpPr/>
            <p:nvPr/>
          </p:nvSpPr>
          <p:spPr bwMode="auto">
            <a:xfrm>
              <a:off x="3841216"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 name="Rectangle 11">
              <a:extLst>
                <a:ext uri="{FF2B5EF4-FFF2-40B4-BE49-F238E27FC236}">
                  <a16:creationId xmlns:a16="http://schemas.microsoft.com/office/drawing/2014/main" id="{23FECA02-D981-4837-B3BD-3D4234CCB58E}"/>
                </a:ext>
              </a:extLst>
            </p:cNvPr>
            <p:cNvSpPr/>
            <p:nvPr/>
          </p:nvSpPr>
          <p:spPr bwMode="auto">
            <a:xfrm>
              <a:off x="4114276"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 name="Rectangle 12">
              <a:extLst>
                <a:ext uri="{FF2B5EF4-FFF2-40B4-BE49-F238E27FC236}">
                  <a16:creationId xmlns:a16="http://schemas.microsoft.com/office/drawing/2014/main" id="{283997ED-8F93-4343-B448-9CBB637E73A9}"/>
                </a:ext>
              </a:extLst>
            </p:cNvPr>
            <p:cNvSpPr/>
            <p:nvPr/>
          </p:nvSpPr>
          <p:spPr bwMode="auto">
            <a:xfrm>
              <a:off x="4388923"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 name="Rectangle 13">
              <a:extLst>
                <a:ext uri="{FF2B5EF4-FFF2-40B4-BE49-F238E27FC236}">
                  <a16:creationId xmlns:a16="http://schemas.microsoft.com/office/drawing/2014/main" id="{53E3DAB2-F463-40B0-924B-D9A421E98A39}"/>
                </a:ext>
              </a:extLst>
            </p:cNvPr>
            <p:cNvSpPr/>
            <p:nvPr/>
          </p:nvSpPr>
          <p:spPr bwMode="auto">
            <a:xfrm>
              <a:off x="4663572"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 name="Rectangle 14">
              <a:extLst>
                <a:ext uri="{FF2B5EF4-FFF2-40B4-BE49-F238E27FC236}">
                  <a16:creationId xmlns:a16="http://schemas.microsoft.com/office/drawing/2014/main" id="{836B524A-76EC-4E02-AA89-7EEFE6292775}"/>
                </a:ext>
              </a:extLst>
            </p:cNvPr>
            <p:cNvSpPr/>
            <p:nvPr/>
          </p:nvSpPr>
          <p:spPr bwMode="auto">
            <a:xfrm>
              <a:off x="4938219"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 name="Rectangle 15">
              <a:extLst>
                <a:ext uri="{FF2B5EF4-FFF2-40B4-BE49-F238E27FC236}">
                  <a16:creationId xmlns:a16="http://schemas.microsoft.com/office/drawing/2014/main" id="{1E4F1C29-5063-41A3-AB7E-C4AB04D5063E}"/>
                </a:ext>
              </a:extLst>
            </p:cNvPr>
            <p:cNvSpPr/>
            <p:nvPr/>
          </p:nvSpPr>
          <p:spPr bwMode="auto">
            <a:xfrm>
              <a:off x="5212867"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 name="Rectangle 16">
              <a:extLst>
                <a:ext uri="{FF2B5EF4-FFF2-40B4-BE49-F238E27FC236}">
                  <a16:creationId xmlns:a16="http://schemas.microsoft.com/office/drawing/2014/main" id="{4F6C1E95-6C81-42D8-B674-D893F937D5EA}"/>
                </a:ext>
              </a:extLst>
            </p:cNvPr>
            <p:cNvSpPr/>
            <p:nvPr/>
          </p:nvSpPr>
          <p:spPr bwMode="auto">
            <a:xfrm>
              <a:off x="5485927"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 name="Rectangle 17">
              <a:extLst>
                <a:ext uri="{FF2B5EF4-FFF2-40B4-BE49-F238E27FC236}">
                  <a16:creationId xmlns:a16="http://schemas.microsoft.com/office/drawing/2014/main" id="{D82FEBC1-068F-48AA-A71F-DB01611D2B69}"/>
                </a:ext>
              </a:extLst>
            </p:cNvPr>
            <p:cNvSpPr/>
            <p:nvPr/>
          </p:nvSpPr>
          <p:spPr bwMode="auto">
            <a:xfrm>
              <a:off x="5760574"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 name="Rectangle 18">
              <a:extLst>
                <a:ext uri="{FF2B5EF4-FFF2-40B4-BE49-F238E27FC236}">
                  <a16:creationId xmlns:a16="http://schemas.microsoft.com/office/drawing/2014/main" id="{A9809E75-5CEA-4E7A-8787-458CDDFC4B2A}"/>
                </a:ext>
              </a:extLst>
            </p:cNvPr>
            <p:cNvSpPr/>
            <p:nvPr/>
          </p:nvSpPr>
          <p:spPr bwMode="auto">
            <a:xfrm>
              <a:off x="6035223"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 name="Rectangle 19">
              <a:extLst>
                <a:ext uri="{FF2B5EF4-FFF2-40B4-BE49-F238E27FC236}">
                  <a16:creationId xmlns:a16="http://schemas.microsoft.com/office/drawing/2014/main" id="{0D41E84A-8D8F-446F-92BE-D1D41BBD0843}"/>
                </a:ext>
              </a:extLst>
            </p:cNvPr>
            <p:cNvSpPr/>
            <p:nvPr/>
          </p:nvSpPr>
          <p:spPr bwMode="auto">
            <a:xfrm>
              <a:off x="6309870"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 name="Rectangle 20">
              <a:extLst>
                <a:ext uri="{FF2B5EF4-FFF2-40B4-BE49-F238E27FC236}">
                  <a16:creationId xmlns:a16="http://schemas.microsoft.com/office/drawing/2014/main" id="{5E61668A-921E-4868-909B-F51634626D9B}"/>
                </a:ext>
              </a:extLst>
            </p:cNvPr>
            <p:cNvSpPr/>
            <p:nvPr/>
          </p:nvSpPr>
          <p:spPr bwMode="auto">
            <a:xfrm>
              <a:off x="6582930"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 name="Rectangle 21">
              <a:extLst>
                <a:ext uri="{FF2B5EF4-FFF2-40B4-BE49-F238E27FC236}">
                  <a16:creationId xmlns:a16="http://schemas.microsoft.com/office/drawing/2014/main" id="{947D9F44-DB0E-4D80-B1B8-5C2979E36DBF}"/>
                </a:ext>
              </a:extLst>
            </p:cNvPr>
            <p:cNvSpPr/>
            <p:nvPr/>
          </p:nvSpPr>
          <p:spPr bwMode="auto">
            <a:xfrm>
              <a:off x="6857578"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 name="Rectangle 22">
              <a:extLst>
                <a:ext uri="{FF2B5EF4-FFF2-40B4-BE49-F238E27FC236}">
                  <a16:creationId xmlns:a16="http://schemas.microsoft.com/office/drawing/2014/main" id="{CD33A7E9-C3EB-46B2-B29E-7E0B9FF59E3A}"/>
                </a:ext>
              </a:extLst>
            </p:cNvPr>
            <p:cNvSpPr/>
            <p:nvPr/>
          </p:nvSpPr>
          <p:spPr bwMode="auto">
            <a:xfrm>
              <a:off x="713222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 name="Rectangle 23">
              <a:extLst>
                <a:ext uri="{FF2B5EF4-FFF2-40B4-BE49-F238E27FC236}">
                  <a16:creationId xmlns:a16="http://schemas.microsoft.com/office/drawing/2014/main" id="{A3B21755-1905-4597-893B-281FD6A8DC64}"/>
                </a:ext>
              </a:extLst>
            </p:cNvPr>
            <p:cNvSpPr/>
            <p:nvPr/>
          </p:nvSpPr>
          <p:spPr bwMode="auto">
            <a:xfrm>
              <a:off x="7406874"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 name="Rectangle 24">
              <a:extLst>
                <a:ext uri="{FF2B5EF4-FFF2-40B4-BE49-F238E27FC236}">
                  <a16:creationId xmlns:a16="http://schemas.microsoft.com/office/drawing/2014/main" id="{CAC76811-7C23-4394-B032-458C766181FE}"/>
                </a:ext>
              </a:extLst>
            </p:cNvPr>
            <p:cNvSpPr/>
            <p:nvPr/>
          </p:nvSpPr>
          <p:spPr bwMode="auto">
            <a:xfrm>
              <a:off x="7681521"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 name="Rectangle 25">
              <a:extLst>
                <a:ext uri="{FF2B5EF4-FFF2-40B4-BE49-F238E27FC236}">
                  <a16:creationId xmlns:a16="http://schemas.microsoft.com/office/drawing/2014/main" id="{54EF828B-2944-45ED-AE2B-9AE1E9EAAD6E}"/>
                </a:ext>
              </a:extLst>
            </p:cNvPr>
            <p:cNvSpPr/>
            <p:nvPr/>
          </p:nvSpPr>
          <p:spPr bwMode="auto">
            <a:xfrm>
              <a:off x="7954581"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 name="Rectangle 26">
              <a:extLst>
                <a:ext uri="{FF2B5EF4-FFF2-40B4-BE49-F238E27FC236}">
                  <a16:creationId xmlns:a16="http://schemas.microsoft.com/office/drawing/2014/main" id="{7B35AA7D-C9DA-4EB7-B5D5-A0D52C62EADA}"/>
                </a:ext>
              </a:extLst>
            </p:cNvPr>
            <p:cNvSpPr/>
            <p:nvPr/>
          </p:nvSpPr>
          <p:spPr bwMode="auto">
            <a:xfrm>
              <a:off x="822923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 name="Rectangle 27">
              <a:extLst>
                <a:ext uri="{FF2B5EF4-FFF2-40B4-BE49-F238E27FC236}">
                  <a16:creationId xmlns:a16="http://schemas.microsoft.com/office/drawing/2014/main" id="{7A8B6BB3-0718-4DEF-903E-C3D1E141776A}"/>
                </a:ext>
              </a:extLst>
            </p:cNvPr>
            <p:cNvSpPr/>
            <p:nvPr/>
          </p:nvSpPr>
          <p:spPr bwMode="auto">
            <a:xfrm>
              <a:off x="1920269"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D14F89A3-6231-44A3-9C2B-A2F0ABB82B48}"/>
                </a:ext>
              </a:extLst>
            </p:cNvPr>
            <p:cNvSpPr/>
            <p:nvPr/>
          </p:nvSpPr>
          <p:spPr bwMode="auto">
            <a:xfrm>
              <a:off x="219491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44422421-EB01-431A-9979-F6969A47D3EA}"/>
                </a:ext>
              </a:extLst>
            </p:cNvPr>
            <p:cNvSpPr/>
            <p:nvPr/>
          </p:nvSpPr>
          <p:spPr bwMode="auto">
            <a:xfrm>
              <a:off x="2469565"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F221B02E-95C0-456C-8CC0-A5D60C4C0030}"/>
                </a:ext>
              </a:extLst>
            </p:cNvPr>
            <p:cNvSpPr/>
            <p:nvPr/>
          </p:nvSpPr>
          <p:spPr bwMode="auto">
            <a:xfrm>
              <a:off x="2742625"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B769D3B-BC16-413F-9143-8853551CB7D4}"/>
                </a:ext>
              </a:extLst>
            </p:cNvPr>
            <p:cNvSpPr/>
            <p:nvPr/>
          </p:nvSpPr>
          <p:spPr bwMode="auto">
            <a:xfrm>
              <a:off x="3017272"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024D55D4-C5B0-4941-805E-F274D3F136E6}"/>
                </a:ext>
              </a:extLst>
            </p:cNvPr>
            <p:cNvSpPr/>
            <p:nvPr/>
          </p:nvSpPr>
          <p:spPr bwMode="auto">
            <a:xfrm>
              <a:off x="329192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34F0A5F1-BD59-49AC-8FA0-DEFB65602E3C}"/>
                </a:ext>
              </a:extLst>
            </p:cNvPr>
            <p:cNvSpPr/>
            <p:nvPr/>
          </p:nvSpPr>
          <p:spPr bwMode="auto">
            <a:xfrm>
              <a:off x="3566568"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849A3555-E62F-44D2-8866-1071FE391CF1}"/>
                </a:ext>
              </a:extLst>
            </p:cNvPr>
            <p:cNvSpPr/>
            <p:nvPr/>
          </p:nvSpPr>
          <p:spPr bwMode="auto">
            <a:xfrm>
              <a:off x="3841216"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BBCEBAD5-E9F2-4327-9A95-9B5DE90A7339}"/>
                </a:ext>
              </a:extLst>
            </p:cNvPr>
            <p:cNvSpPr/>
            <p:nvPr/>
          </p:nvSpPr>
          <p:spPr bwMode="auto">
            <a:xfrm>
              <a:off x="4114276"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140FAE35-03F5-4839-AF08-08C4FDDC8038}"/>
                </a:ext>
              </a:extLst>
            </p:cNvPr>
            <p:cNvSpPr/>
            <p:nvPr/>
          </p:nvSpPr>
          <p:spPr bwMode="auto">
            <a:xfrm>
              <a:off x="4388923"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142CD858-E2D2-483D-970F-E970B51EB30A}"/>
                </a:ext>
              </a:extLst>
            </p:cNvPr>
            <p:cNvSpPr/>
            <p:nvPr/>
          </p:nvSpPr>
          <p:spPr bwMode="auto">
            <a:xfrm>
              <a:off x="4663572"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9938324-8C75-443A-9DB5-70410A5F1BFD}"/>
                </a:ext>
              </a:extLst>
            </p:cNvPr>
            <p:cNvSpPr/>
            <p:nvPr/>
          </p:nvSpPr>
          <p:spPr bwMode="auto">
            <a:xfrm>
              <a:off x="4938219"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BB730FD8-1226-455D-8A16-58789AC9A9B5}"/>
                </a:ext>
              </a:extLst>
            </p:cNvPr>
            <p:cNvSpPr/>
            <p:nvPr/>
          </p:nvSpPr>
          <p:spPr bwMode="auto">
            <a:xfrm>
              <a:off x="5212867"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5B4975A5-BF0A-4B57-8D17-A6D85146753E}"/>
                </a:ext>
              </a:extLst>
            </p:cNvPr>
            <p:cNvSpPr/>
            <p:nvPr/>
          </p:nvSpPr>
          <p:spPr bwMode="auto">
            <a:xfrm>
              <a:off x="5485927"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ACBA1E17-7E1F-4172-9A61-D543808E1100}"/>
                </a:ext>
              </a:extLst>
            </p:cNvPr>
            <p:cNvSpPr/>
            <p:nvPr/>
          </p:nvSpPr>
          <p:spPr bwMode="auto">
            <a:xfrm>
              <a:off x="5760574"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40AEB080-3F51-4E6B-BB39-8F7A2D4B0260}"/>
                </a:ext>
              </a:extLst>
            </p:cNvPr>
            <p:cNvSpPr/>
            <p:nvPr/>
          </p:nvSpPr>
          <p:spPr bwMode="auto">
            <a:xfrm>
              <a:off x="6035223"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0BA71300-F990-4A09-B147-C3E398DA8DD2}"/>
                </a:ext>
              </a:extLst>
            </p:cNvPr>
            <p:cNvSpPr/>
            <p:nvPr/>
          </p:nvSpPr>
          <p:spPr bwMode="auto">
            <a:xfrm>
              <a:off x="6309870"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70202B45-4FE3-41C2-8F8D-098DBB09CDAA}"/>
                </a:ext>
              </a:extLst>
            </p:cNvPr>
            <p:cNvSpPr/>
            <p:nvPr/>
          </p:nvSpPr>
          <p:spPr bwMode="auto">
            <a:xfrm>
              <a:off x="6582930"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EB33BA7-24D0-43F7-89B2-CE346AD74EB1}"/>
                </a:ext>
              </a:extLst>
            </p:cNvPr>
            <p:cNvSpPr/>
            <p:nvPr/>
          </p:nvSpPr>
          <p:spPr bwMode="auto">
            <a:xfrm>
              <a:off x="6857578"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163E9D44-F3FE-4741-A7EE-EC02724ADA64}"/>
                </a:ext>
              </a:extLst>
            </p:cNvPr>
            <p:cNvSpPr/>
            <p:nvPr/>
          </p:nvSpPr>
          <p:spPr bwMode="auto">
            <a:xfrm>
              <a:off x="713222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2F532A9B-7030-485F-B754-E27EFB6838E8}"/>
                </a:ext>
              </a:extLst>
            </p:cNvPr>
            <p:cNvSpPr/>
            <p:nvPr/>
          </p:nvSpPr>
          <p:spPr bwMode="auto">
            <a:xfrm>
              <a:off x="7406874"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CF76F5EE-5212-4F94-AE36-D4F9546E315A}"/>
                </a:ext>
              </a:extLst>
            </p:cNvPr>
            <p:cNvSpPr/>
            <p:nvPr/>
          </p:nvSpPr>
          <p:spPr bwMode="auto">
            <a:xfrm>
              <a:off x="7681521"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924EA1A3-81A9-4EF4-9949-A9C856EE235F}"/>
                </a:ext>
              </a:extLst>
            </p:cNvPr>
            <p:cNvSpPr/>
            <p:nvPr/>
          </p:nvSpPr>
          <p:spPr bwMode="auto">
            <a:xfrm>
              <a:off x="7954581"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4F9B9C3D-F756-4B7B-9795-925F93AE16EF}"/>
                </a:ext>
              </a:extLst>
            </p:cNvPr>
            <p:cNvSpPr/>
            <p:nvPr/>
          </p:nvSpPr>
          <p:spPr bwMode="auto">
            <a:xfrm>
              <a:off x="822923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2EFC806B-2FBF-42ED-BEE8-92943034FC79}"/>
                </a:ext>
              </a:extLst>
            </p:cNvPr>
            <p:cNvSpPr/>
            <p:nvPr/>
          </p:nvSpPr>
          <p:spPr bwMode="auto">
            <a:xfrm>
              <a:off x="1920269"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23F0CD0E-0B29-4B29-B138-403E094F9131}"/>
                </a:ext>
              </a:extLst>
            </p:cNvPr>
            <p:cNvSpPr/>
            <p:nvPr/>
          </p:nvSpPr>
          <p:spPr bwMode="auto">
            <a:xfrm>
              <a:off x="219491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0533C136-9E32-4A93-B1FD-B3A2C08964BE}"/>
                </a:ext>
              </a:extLst>
            </p:cNvPr>
            <p:cNvSpPr/>
            <p:nvPr/>
          </p:nvSpPr>
          <p:spPr bwMode="auto">
            <a:xfrm>
              <a:off x="2469565"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4357675A-BC59-4286-AAC9-C21A4E7893DB}"/>
                </a:ext>
              </a:extLst>
            </p:cNvPr>
            <p:cNvSpPr/>
            <p:nvPr/>
          </p:nvSpPr>
          <p:spPr bwMode="auto">
            <a:xfrm>
              <a:off x="2742625"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828CB7D-59C6-473E-B560-21B8806BF1BF}"/>
                </a:ext>
              </a:extLst>
            </p:cNvPr>
            <p:cNvSpPr/>
            <p:nvPr/>
          </p:nvSpPr>
          <p:spPr bwMode="auto">
            <a:xfrm>
              <a:off x="3017272"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CE93D6A5-212D-4EE3-8E4E-54DB035187C6}"/>
                </a:ext>
              </a:extLst>
            </p:cNvPr>
            <p:cNvSpPr/>
            <p:nvPr/>
          </p:nvSpPr>
          <p:spPr bwMode="auto">
            <a:xfrm>
              <a:off x="329192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B00EDE81-540E-4FA9-BA65-27FAA715D554}"/>
                </a:ext>
              </a:extLst>
            </p:cNvPr>
            <p:cNvSpPr/>
            <p:nvPr/>
          </p:nvSpPr>
          <p:spPr bwMode="auto">
            <a:xfrm>
              <a:off x="3566568"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2B42B912-2D10-46E8-8ED3-118D54713529}"/>
                </a:ext>
              </a:extLst>
            </p:cNvPr>
            <p:cNvSpPr/>
            <p:nvPr/>
          </p:nvSpPr>
          <p:spPr bwMode="auto">
            <a:xfrm>
              <a:off x="3841216"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ABB21668-5420-4EB0-9B24-F380705A755F}"/>
                </a:ext>
              </a:extLst>
            </p:cNvPr>
            <p:cNvSpPr/>
            <p:nvPr/>
          </p:nvSpPr>
          <p:spPr bwMode="auto">
            <a:xfrm>
              <a:off x="4114276"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2130AACC-8DE7-4349-9DA1-009EFAE26C96}"/>
                </a:ext>
              </a:extLst>
            </p:cNvPr>
            <p:cNvSpPr/>
            <p:nvPr/>
          </p:nvSpPr>
          <p:spPr bwMode="auto">
            <a:xfrm>
              <a:off x="4388923"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32D48D41-FF6E-4273-8E89-534E080C9A9F}"/>
                </a:ext>
              </a:extLst>
            </p:cNvPr>
            <p:cNvSpPr/>
            <p:nvPr/>
          </p:nvSpPr>
          <p:spPr bwMode="auto">
            <a:xfrm>
              <a:off x="4663572"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6397E64A-6B31-40E1-AFCE-969CB0CB8CDC}"/>
                </a:ext>
              </a:extLst>
            </p:cNvPr>
            <p:cNvSpPr/>
            <p:nvPr/>
          </p:nvSpPr>
          <p:spPr bwMode="auto">
            <a:xfrm>
              <a:off x="4938219"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6367E41-1F48-4030-89FC-F2C4D9CE2271}"/>
                </a:ext>
              </a:extLst>
            </p:cNvPr>
            <p:cNvSpPr/>
            <p:nvPr/>
          </p:nvSpPr>
          <p:spPr bwMode="auto">
            <a:xfrm>
              <a:off x="5212867"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4A2102FA-F183-432E-A867-9654C057A576}"/>
                </a:ext>
              </a:extLst>
            </p:cNvPr>
            <p:cNvSpPr/>
            <p:nvPr/>
          </p:nvSpPr>
          <p:spPr bwMode="auto">
            <a:xfrm>
              <a:off x="5485927"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FEFF2D67-D1BC-4144-8788-D162D0980147}"/>
                </a:ext>
              </a:extLst>
            </p:cNvPr>
            <p:cNvSpPr/>
            <p:nvPr/>
          </p:nvSpPr>
          <p:spPr bwMode="auto">
            <a:xfrm>
              <a:off x="5760574"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2514AEAD-99FC-4899-B3AD-C4A53AEB4536}"/>
                </a:ext>
              </a:extLst>
            </p:cNvPr>
            <p:cNvSpPr/>
            <p:nvPr/>
          </p:nvSpPr>
          <p:spPr bwMode="auto">
            <a:xfrm>
              <a:off x="6035223"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0ED9588F-B326-49F9-8F5C-15B9BA85E949}"/>
                </a:ext>
              </a:extLst>
            </p:cNvPr>
            <p:cNvSpPr/>
            <p:nvPr/>
          </p:nvSpPr>
          <p:spPr bwMode="auto">
            <a:xfrm>
              <a:off x="6309870"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13801312-DF08-419B-A676-41A49463626C}"/>
                </a:ext>
              </a:extLst>
            </p:cNvPr>
            <p:cNvSpPr/>
            <p:nvPr/>
          </p:nvSpPr>
          <p:spPr bwMode="auto">
            <a:xfrm>
              <a:off x="6582930"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8B4BFE1D-1B2F-42CE-B8C0-2347231BBBC6}"/>
                </a:ext>
              </a:extLst>
            </p:cNvPr>
            <p:cNvSpPr/>
            <p:nvPr/>
          </p:nvSpPr>
          <p:spPr bwMode="auto">
            <a:xfrm>
              <a:off x="6857578"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4EEA7968-B2CE-4027-8B62-4D30C140F790}"/>
                </a:ext>
              </a:extLst>
            </p:cNvPr>
            <p:cNvSpPr/>
            <p:nvPr/>
          </p:nvSpPr>
          <p:spPr bwMode="auto">
            <a:xfrm>
              <a:off x="713222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E38DE2A9-AB1E-4EEA-BB9F-632F4C006519}"/>
                </a:ext>
              </a:extLst>
            </p:cNvPr>
            <p:cNvSpPr/>
            <p:nvPr/>
          </p:nvSpPr>
          <p:spPr bwMode="auto">
            <a:xfrm>
              <a:off x="7406874"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A4532559-7A32-42D4-AFD8-1573AE0DCEA2}"/>
                </a:ext>
              </a:extLst>
            </p:cNvPr>
            <p:cNvSpPr/>
            <p:nvPr/>
          </p:nvSpPr>
          <p:spPr bwMode="auto">
            <a:xfrm>
              <a:off x="7681521"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3E86D164-20B9-436C-A0C9-E0F630CFCEB8}"/>
                </a:ext>
              </a:extLst>
            </p:cNvPr>
            <p:cNvSpPr/>
            <p:nvPr/>
          </p:nvSpPr>
          <p:spPr bwMode="auto">
            <a:xfrm>
              <a:off x="7954581"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E1B4B51B-1F12-4CE8-94E4-FBB42B793868}"/>
                </a:ext>
              </a:extLst>
            </p:cNvPr>
            <p:cNvSpPr/>
            <p:nvPr/>
          </p:nvSpPr>
          <p:spPr bwMode="auto">
            <a:xfrm>
              <a:off x="822923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C354EAE9-0286-428A-B783-0A1D5CDF6206}"/>
                </a:ext>
              </a:extLst>
            </p:cNvPr>
            <p:cNvSpPr/>
            <p:nvPr/>
          </p:nvSpPr>
          <p:spPr bwMode="auto">
            <a:xfrm>
              <a:off x="1920269"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1FE65171-75B2-494A-B29F-7F204BFE527E}"/>
                </a:ext>
              </a:extLst>
            </p:cNvPr>
            <p:cNvSpPr/>
            <p:nvPr/>
          </p:nvSpPr>
          <p:spPr bwMode="auto">
            <a:xfrm>
              <a:off x="219491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203B9D53-154A-4E1D-ACED-0AA0FC31F261}"/>
                </a:ext>
              </a:extLst>
            </p:cNvPr>
            <p:cNvSpPr/>
            <p:nvPr/>
          </p:nvSpPr>
          <p:spPr bwMode="auto">
            <a:xfrm>
              <a:off x="2469565"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B818D3E4-DB8E-4FCB-B336-3FCDEB88F16A}"/>
                </a:ext>
              </a:extLst>
            </p:cNvPr>
            <p:cNvSpPr/>
            <p:nvPr/>
          </p:nvSpPr>
          <p:spPr bwMode="auto">
            <a:xfrm>
              <a:off x="2742625"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01D22DA-B686-4077-9C50-6DA17B98D242}"/>
                </a:ext>
              </a:extLst>
            </p:cNvPr>
            <p:cNvSpPr/>
            <p:nvPr/>
          </p:nvSpPr>
          <p:spPr bwMode="auto">
            <a:xfrm>
              <a:off x="3017272"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0DFFDF17-33BF-4BE2-8ECF-7E54777866D0}"/>
                </a:ext>
              </a:extLst>
            </p:cNvPr>
            <p:cNvSpPr/>
            <p:nvPr/>
          </p:nvSpPr>
          <p:spPr bwMode="auto">
            <a:xfrm>
              <a:off x="329192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42D01493-F867-4252-89FF-2A635DA1C67F}"/>
                </a:ext>
              </a:extLst>
            </p:cNvPr>
            <p:cNvSpPr/>
            <p:nvPr/>
          </p:nvSpPr>
          <p:spPr bwMode="auto">
            <a:xfrm>
              <a:off x="3566568"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A9853F37-B526-4D7A-8229-2A3AED5779A0}"/>
                </a:ext>
              </a:extLst>
            </p:cNvPr>
            <p:cNvSpPr/>
            <p:nvPr/>
          </p:nvSpPr>
          <p:spPr bwMode="auto">
            <a:xfrm>
              <a:off x="3841216"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A9498D7-041C-4C83-A07D-A7911083990D}"/>
                </a:ext>
              </a:extLst>
            </p:cNvPr>
            <p:cNvSpPr/>
            <p:nvPr/>
          </p:nvSpPr>
          <p:spPr bwMode="auto">
            <a:xfrm>
              <a:off x="4114276"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5624255C-4D56-4F12-B0A2-8825306DA6EA}"/>
                </a:ext>
              </a:extLst>
            </p:cNvPr>
            <p:cNvSpPr/>
            <p:nvPr/>
          </p:nvSpPr>
          <p:spPr bwMode="auto">
            <a:xfrm>
              <a:off x="4388923"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C500BB25-E884-40E7-923D-E58FFF7A7DFD}"/>
                </a:ext>
              </a:extLst>
            </p:cNvPr>
            <p:cNvSpPr/>
            <p:nvPr/>
          </p:nvSpPr>
          <p:spPr bwMode="auto">
            <a:xfrm>
              <a:off x="4663572"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C009F11F-34CE-4FCF-B85C-94A0FA2D1DDE}"/>
                </a:ext>
              </a:extLst>
            </p:cNvPr>
            <p:cNvSpPr/>
            <p:nvPr/>
          </p:nvSpPr>
          <p:spPr bwMode="auto">
            <a:xfrm>
              <a:off x="4938219"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7EC6828E-5C8B-4FBF-ACC4-5DD207960E7F}"/>
                </a:ext>
              </a:extLst>
            </p:cNvPr>
            <p:cNvSpPr/>
            <p:nvPr/>
          </p:nvSpPr>
          <p:spPr bwMode="auto">
            <a:xfrm>
              <a:off x="5212867"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707F0CF2-8467-48F9-9FEC-21DE69D6A921}"/>
                </a:ext>
              </a:extLst>
            </p:cNvPr>
            <p:cNvSpPr/>
            <p:nvPr/>
          </p:nvSpPr>
          <p:spPr bwMode="auto">
            <a:xfrm>
              <a:off x="5485927"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CBD5E683-7C10-4F25-943E-44CCAE8D22EE}"/>
                </a:ext>
              </a:extLst>
            </p:cNvPr>
            <p:cNvSpPr/>
            <p:nvPr/>
          </p:nvSpPr>
          <p:spPr bwMode="auto">
            <a:xfrm>
              <a:off x="5760574"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DB886912-6F4F-4247-871C-1ABB2C526BCB}"/>
                </a:ext>
              </a:extLst>
            </p:cNvPr>
            <p:cNvSpPr/>
            <p:nvPr/>
          </p:nvSpPr>
          <p:spPr bwMode="auto">
            <a:xfrm>
              <a:off x="6035223"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DDAF7131-A122-4AC0-A46B-EA4C5E56309A}"/>
                </a:ext>
              </a:extLst>
            </p:cNvPr>
            <p:cNvSpPr/>
            <p:nvPr/>
          </p:nvSpPr>
          <p:spPr bwMode="auto">
            <a:xfrm>
              <a:off x="6309870"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0F9A0E55-2AD5-4C30-9A58-CD24665B6550}"/>
                </a:ext>
              </a:extLst>
            </p:cNvPr>
            <p:cNvSpPr/>
            <p:nvPr/>
          </p:nvSpPr>
          <p:spPr bwMode="auto">
            <a:xfrm>
              <a:off x="6582930"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237FEC4F-0336-4BB7-B390-62ECD3B19B8E}"/>
                </a:ext>
              </a:extLst>
            </p:cNvPr>
            <p:cNvSpPr/>
            <p:nvPr/>
          </p:nvSpPr>
          <p:spPr bwMode="auto">
            <a:xfrm>
              <a:off x="6857578"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AD0E8243-F436-4367-9ED3-88512104BA3D}"/>
                </a:ext>
              </a:extLst>
            </p:cNvPr>
            <p:cNvSpPr/>
            <p:nvPr/>
          </p:nvSpPr>
          <p:spPr bwMode="auto">
            <a:xfrm>
              <a:off x="713222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2B0CCDB4-2B33-4CBF-97E6-C4EE33B54528}"/>
                </a:ext>
              </a:extLst>
            </p:cNvPr>
            <p:cNvSpPr/>
            <p:nvPr/>
          </p:nvSpPr>
          <p:spPr bwMode="auto">
            <a:xfrm>
              <a:off x="7406874"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AAD7AC21-83FA-4FE7-9F45-893E172821A9}"/>
                </a:ext>
              </a:extLst>
            </p:cNvPr>
            <p:cNvSpPr/>
            <p:nvPr/>
          </p:nvSpPr>
          <p:spPr bwMode="auto">
            <a:xfrm>
              <a:off x="7681521"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6A1A4B07-9F41-4CB6-820E-DF9D7A9F2816}"/>
                </a:ext>
              </a:extLst>
            </p:cNvPr>
            <p:cNvSpPr/>
            <p:nvPr/>
          </p:nvSpPr>
          <p:spPr bwMode="auto">
            <a:xfrm>
              <a:off x="7954581"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D3731C7A-035B-4CD3-9D9C-5F0D10A987A9}"/>
                </a:ext>
              </a:extLst>
            </p:cNvPr>
            <p:cNvSpPr/>
            <p:nvPr/>
          </p:nvSpPr>
          <p:spPr bwMode="auto">
            <a:xfrm>
              <a:off x="822923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6A074345-5ECB-4C52-B1BD-68088F5230C0}"/>
                </a:ext>
              </a:extLst>
            </p:cNvPr>
            <p:cNvSpPr/>
            <p:nvPr/>
          </p:nvSpPr>
          <p:spPr bwMode="auto">
            <a:xfrm>
              <a:off x="1920269"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C1BE2B6F-112F-4004-9509-CA93733FB050}"/>
                </a:ext>
              </a:extLst>
            </p:cNvPr>
            <p:cNvSpPr/>
            <p:nvPr/>
          </p:nvSpPr>
          <p:spPr bwMode="auto">
            <a:xfrm>
              <a:off x="219491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F7AF8B7-EA70-48AB-BDA6-E63F05557823}"/>
                </a:ext>
              </a:extLst>
            </p:cNvPr>
            <p:cNvSpPr/>
            <p:nvPr/>
          </p:nvSpPr>
          <p:spPr bwMode="auto">
            <a:xfrm>
              <a:off x="2469565"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80F6EB5E-3210-49E2-A15C-7C4978A3F174}"/>
                </a:ext>
              </a:extLst>
            </p:cNvPr>
            <p:cNvSpPr/>
            <p:nvPr/>
          </p:nvSpPr>
          <p:spPr bwMode="auto">
            <a:xfrm>
              <a:off x="2742625"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26DA6BEE-1A4B-4714-BFF8-671B9B755243}"/>
                </a:ext>
              </a:extLst>
            </p:cNvPr>
            <p:cNvSpPr/>
            <p:nvPr/>
          </p:nvSpPr>
          <p:spPr bwMode="auto">
            <a:xfrm>
              <a:off x="3017272"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7C2D06DF-76ED-49D4-AA26-4C7B7BAE2537}"/>
                </a:ext>
              </a:extLst>
            </p:cNvPr>
            <p:cNvSpPr/>
            <p:nvPr/>
          </p:nvSpPr>
          <p:spPr bwMode="auto">
            <a:xfrm>
              <a:off x="329192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5EE6AE24-9234-4549-BC76-E74FAADD623C}"/>
                </a:ext>
              </a:extLst>
            </p:cNvPr>
            <p:cNvSpPr/>
            <p:nvPr/>
          </p:nvSpPr>
          <p:spPr bwMode="auto">
            <a:xfrm>
              <a:off x="3566568"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76575F93-4469-436C-80FC-C9D520D1DC99}"/>
                </a:ext>
              </a:extLst>
            </p:cNvPr>
            <p:cNvSpPr/>
            <p:nvPr/>
          </p:nvSpPr>
          <p:spPr bwMode="auto">
            <a:xfrm>
              <a:off x="3841216"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DE43BE29-771A-42E1-8FC0-57B5CF2AB7EE}"/>
                </a:ext>
              </a:extLst>
            </p:cNvPr>
            <p:cNvSpPr/>
            <p:nvPr/>
          </p:nvSpPr>
          <p:spPr bwMode="auto">
            <a:xfrm>
              <a:off x="4114276"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113D90ED-9CA2-4C82-96F7-F392DFCE2FE1}"/>
                </a:ext>
              </a:extLst>
            </p:cNvPr>
            <p:cNvSpPr/>
            <p:nvPr/>
          </p:nvSpPr>
          <p:spPr bwMode="auto">
            <a:xfrm>
              <a:off x="4388923"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CC711F5E-7419-4827-855A-9B8F62285D09}"/>
                </a:ext>
              </a:extLst>
            </p:cNvPr>
            <p:cNvSpPr/>
            <p:nvPr/>
          </p:nvSpPr>
          <p:spPr bwMode="auto">
            <a:xfrm>
              <a:off x="4663572"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02EAADB-0A7E-4565-B58B-F2A30B8515D4}"/>
                </a:ext>
              </a:extLst>
            </p:cNvPr>
            <p:cNvSpPr/>
            <p:nvPr/>
          </p:nvSpPr>
          <p:spPr bwMode="auto">
            <a:xfrm>
              <a:off x="4938219"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4B180E13-D968-47CB-AE3C-EAD918236C3D}"/>
                </a:ext>
              </a:extLst>
            </p:cNvPr>
            <p:cNvSpPr/>
            <p:nvPr/>
          </p:nvSpPr>
          <p:spPr bwMode="auto">
            <a:xfrm>
              <a:off x="5212867"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5F10ACE2-93B7-47C6-84DF-3DCAAD8EA353}"/>
                </a:ext>
              </a:extLst>
            </p:cNvPr>
            <p:cNvSpPr/>
            <p:nvPr/>
          </p:nvSpPr>
          <p:spPr bwMode="auto">
            <a:xfrm>
              <a:off x="5485927"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32D1EA44-4C53-4768-8671-50AF97F7495C}"/>
                </a:ext>
              </a:extLst>
            </p:cNvPr>
            <p:cNvSpPr/>
            <p:nvPr/>
          </p:nvSpPr>
          <p:spPr bwMode="auto">
            <a:xfrm>
              <a:off x="5760574"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6E5D4291-D0F9-4DCF-8693-CFAEFF280630}"/>
                </a:ext>
              </a:extLst>
            </p:cNvPr>
            <p:cNvSpPr/>
            <p:nvPr/>
          </p:nvSpPr>
          <p:spPr bwMode="auto">
            <a:xfrm>
              <a:off x="6035223"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E34070FA-1A8E-4336-ADF6-BAA4310CBCC6}"/>
                </a:ext>
              </a:extLst>
            </p:cNvPr>
            <p:cNvSpPr/>
            <p:nvPr/>
          </p:nvSpPr>
          <p:spPr bwMode="auto">
            <a:xfrm>
              <a:off x="6309870"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FD82CD12-CBC3-4491-BE28-47817367F162}"/>
                </a:ext>
              </a:extLst>
            </p:cNvPr>
            <p:cNvSpPr/>
            <p:nvPr/>
          </p:nvSpPr>
          <p:spPr bwMode="auto">
            <a:xfrm>
              <a:off x="6582930"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9167C0AA-B932-4BC3-A56C-35CFDD9CA246}"/>
                </a:ext>
              </a:extLst>
            </p:cNvPr>
            <p:cNvSpPr/>
            <p:nvPr/>
          </p:nvSpPr>
          <p:spPr bwMode="auto">
            <a:xfrm>
              <a:off x="6857578"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72110DFC-19DD-47B6-9F1D-CCF7B100EB39}"/>
                </a:ext>
              </a:extLst>
            </p:cNvPr>
            <p:cNvSpPr/>
            <p:nvPr/>
          </p:nvSpPr>
          <p:spPr bwMode="auto">
            <a:xfrm>
              <a:off x="713222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9F2FE992-512C-465D-B158-898299C0ABF7}"/>
                </a:ext>
              </a:extLst>
            </p:cNvPr>
            <p:cNvSpPr/>
            <p:nvPr/>
          </p:nvSpPr>
          <p:spPr bwMode="auto">
            <a:xfrm>
              <a:off x="7406874"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91FD2349-FBED-4C6C-A72E-6C869B333571}"/>
                </a:ext>
              </a:extLst>
            </p:cNvPr>
            <p:cNvSpPr/>
            <p:nvPr/>
          </p:nvSpPr>
          <p:spPr bwMode="auto">
            <a:xfrm>
              <a:off x="7681521"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BE997787-540D-457B-A64C-DBC0FED079E9}"/>
                </a:ext>
              </a:extLst>
            </p:cNvPr>
            <p:cNvSpPr/>
            <p:nvPr/>
          </p:nvSpPr>
          <p:spPr bwMode="auto">
            <a:xfrm>
              <a:off x="7954581"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41756FB9-8B4B-4F87-B57E-3BFFD7E17236}"/>
                </a:ext>
              </a:extLst>
            </p:cNvPr>
            <p:cNvSpPr/>
            <p:nvPr/>
          </p:nvSpPr>
          <p:spPr bwMode="auto">
            <a:xfrm>
              <a:off x="822923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C8F1C9AC-98D3-4342-830E-6C1508019625}"/>
                </a:ext>
              </a:extLst>
            </p:cNvPr>
            <p:cNvSpPr/>
            <p:nvPr/>
          </p:nvSpPr>
          <p:spPr bwMode="auto">
            <a:xfrm>
              <a:off x="1920269"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43DCC143-C50B-41BC-9F5E-A98173E6A390}"/>
                </a:ext>
              </a:extLst>
            </p:cNvPr>
            <p:cNvSpPr/>
            <p:nvPr/>
          </p:nvSpPr>
          <p:spPr bwMode="auto">
            <a:xfrm>
              <a:off x="219491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03F5BB7B-0D37-4CD2-9A9F-F183B9783192}"/>
                </a:ext>
              </a:extLst>
            </p:cNvPr>
            <p:cNvSpPr/>
            <p:nvPr/>
          </p:nvSpPr>
          <p:spPr bwMode="auto">
            <a:xfrm>
              <a:off x="2469565"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08D68421-3D2D-4E82-AFF5-C903BD615A14}"/>
                </a:ext>
              </a:extLst>
            </p:cNvPr>
            <p:cNvSpPr/>
            <p:nvPr/>
          </p:nvSpPr>
          <p:spPr bwMode="auto">
            <a:xfrm>
              <a:off x="2742625"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CB19B990-6D77-46A9-8C7C-9962FEFF6786}"/>
                </a:ext>
              </a:extLst>
            </p:cNvPr>
            <p:cNvSpPr/>
            <p:nvPr/>
          </p:nvSpPr>
          <p:spPr bwMode="auto">
            <a:xfrm>
              <a:off x="3017272"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846A9F66-794B-4FCE-B25F-12D2D001F921}"/>
                </a:ext>
              </a:extLst>
            </p:cNvPr>
            <p:cNvSpPr/>
            <p:nvPr/>
          </p:nvSpPr>
          <p:spPr bwMode="auto">
            <a:xfrm>
              <a:off x="329192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0FE6D970-73FC-4E53-80F8-444CBB1CDA64}"/>
                </a:ext>
              </a:extLst>
            </p:cNvPr>
            <p:cNvSpPr/>
            <p:nvPr/>
          </p:nvSpPr>
          <p:spPr bwMode="auto">
            <a:xfrm>
              <a:off x="3566568"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FEA6C307-1607-46C7-B870-C8C9AD819737}"/>
                </a:ext>
              </a:extLst>
            </p:cNvPr>
            <p:cNvSpPr/>
            <p:nvPr/>
          </p:nvSpPr>
          <p:spPr bwMode="auto">
            <a:xfrm>
              <a:off x="3841216"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E02B9722-242C-4872-94C2-D65741626B39}"/>
                </a:ext>
              </a:extLst>
            </p:cNvPr>
            <p:cNvSpPr/>
            <p:nvPr/>
          </p:nvSpPr>
          <p:spPr bwMode="auto">
            <a:xfrm>
              <a:off x="4114276"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03FB1356-1F30-46A2-B3B1-F35372B5DAD8}"/>
                </a:ext>
              </a:extLst>
            </p:cNvPr>
            <p:cNvSpPr/>
            <p:nvPr/>
          </p:nvSpPr>
          <p:spPr bwMode="auto">
            <a:xfrm>
              <a:off x="4388923"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83A449B2-3084-4100-8191-3AF26ED3BCD9}"/>
                </a:ext>
              </a:extLst>
            </p:cNvPr>
            <p:cNvSpPr/>
            <p:nvPr/>
          </p:nvSpPr>
          <p:spPr bwMode="auto">
            <a:xfrm>
              <a:off x="4663572"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1F65AA7C-F24C-487F-93A0-78900F5CC91D}"/>
                </a:ext>
              </a:extLst>
            </p:cNvPr>
            <p:cNvSpPr/>
            <p:nvPr/>
          </p:nvSpPr>
          <p:spPr bwMode="auto">
            <a:xfrm>
              <a:off x="4938219"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872EE5C6-D34B-4288-B0EC-EFDEB99A0C91}"/>
                </a:ext>
              </a:extLst>
            </p:cNvPr>
            <p:cNvSpPr/>
            <p:nvPr/>
          </p:nvSpPr>
          <p:spPr bwMode="auto">
            <a:xfrm>
              <a:off x="5212867"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A2C56FF6-5020-4AD9-952C-4D7A6B465F60}"/>
                </a:ext>
              </a:extLst>
            </p:cNvPr>
            <p:cNvSpPr/>
            <p:nvPr/>
          </p:nvSpPr>
          <p:spPr bwMode="auto">
            <a:xfrm>
              <a:off x="5485927"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26532960-3E18-4F9A-A88F-BA48CBF04D41}"/>
                </a:ext>
              </a:extLst>
            </p:cNvPr>
            <p:cNvSpPr/>
            <p:nvPr/>
          </p:nvSpPr>
          <p:spPr bwMode="auto">
            <a:xfrm>
              <a:off x="5760574"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C79F3BCE-B6E3-4F25-BE4D-AED30359732E}"/>
                </a:ext>
              </a:extLst>
            </p:cNvPr>
            <p:cNvSpPr/>
            <p:nvPr/>
          </p:nvSpPr>
          <p:spPr bwMode="auto">
            <a:xfrm>
              <a:off x="6035223"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4ED0A433-2B43-4102-BB7D-07B0272DDE16}"/>
                </a:ext>
              </a:extLst>
            </p:cNvPr>
            <p:cNvSpPr/>
            <p:nvPr/>
          </p:nvSpPr>
          <p:spPr bwMode="auto">
            <a:xfrm>
              <a:off x="6309870"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FB09DD22-1752-495C-87CC-B174C02EC766}"/>
                </a:ext>
              </a:extLst>
            </p:cNvPr>
            <p:cNvSpPr/>
            <p:nvPr/>
          </p:nvSpPr>
          <p:spPr bwMode="auto">
            <a:xfrm>
              <a:off x="6582930"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DD85013B-C51F-4B3F-9C80-8AEF68DA727F}"/>
                </a:ext>
              </a:extLst>
            </p:cNvPr>
            <p:cNvSpPr/>
            <p:nvPr/>
          </p:nvSpPr>
          <p:spPr bwMode="auto">
            <a:xfrm>
              <a:off x="6857578"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7154B5A9-D889-474F-9E7D-7EB3FF5D1375}"/>
                </a:ext>
              </a:extLst>
            </p:cNvPr>
            <p:cNvSpPr/>
            <p:nvPr/>
          </p:nvSpPr>
          <p:spPr bwMode="auto">
            <a:xfrm>
              <a:off x="713222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7FAA772C-0D9B-47F2-8865-F95C0DF15105}"/>
                </a:ext>
              </a:extLst>
            </p:cNvPr>
            <p:cNvSpPr/>
            <p:nvPr/>
          </p:nvSpPr>
          <p:spPr bwMode="auto">
            <a:xfrm>
              <a:off x="7406874"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5178E060-EDB5-446F-AD2A-0394D4C4D563}"/>
                </a:ext>
              </a:extLst>
            </p:cNvPr>
            <p:cNvSpPr/>
            <p:nvPr/>
          </p:nvSpPr>
          <p:spPr bwMode="auto">
            <a:xfrm>
              <a:off x="7681521"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CFB13934-8652-4F9D-9784-3BEA14B568C1}"/>
                </a:ext>
              </a:extLst>
            </p:cNvPr>
            <p:cNvSpPr/>
            <p:nvPr/>
          </p:nvSpPr>
          <p:spPr bwMode="auto">
            <a:xfrm>
              <a:off x="7954581"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D5835F01-77C3-401A-9C69-23AA6D1B84FF}"/>
                </a:ext>
              </a:extLst>
            </p:cNvPr>
            <p:cNvSpPr/>
            <p:nvPr/>
          </p:nvSpPr>
          <p:spPr bwMode="auto">
            <a:xfrm>
              <a:off x="822923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64922033-BDDC-4E3C-A7A6-79E8ED40836E}"/>
                </a:ext>
              </a:extLst>
            </p:cNvPr>
            <p:cNvSpPr/>
            <p:nvPr/>
          </p:nvSpPr>
          <p:spPr bwMode="auto">
            <a:xfrm>
              <a:off x="1920269"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6E08ED7C-3640-43C7-92C7-2E75F1381D39}"/>
                </a:ext>
              </a:extLst>
            </p:cNvPr>
            <p:cNvSpPr/>
            <p:nvPr/>
          </p:nvSpPr>
          <p:spPr bwMode="auto">
            <a:xfrm>
              <a:off x="219491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6D20C846-1C6C-48AF-8299-1B4BC34E1CE5}"/>
                </a:ext>
              </a:extLst>
            </p:cNvPr>
            <p:cNvSpPr/>
            <p:nvPr/>
          </p:nvSpPr>
          <p:spPr bwMode="auto">
            <a:xfrm>
              <a:off x="2469565"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68E0D142-7B00-4908-A6CF-F486E1252E20}"/>
                </a:ext>
              </a:extLst>
            </p:cNvPr>
            <p:cNvSpPr/>
            <p:nvPr/>
          </p:nvSpPr>
          <p:spPr bwMode="auto">
            <a:xfrm>
              <a:off x="2742625"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0B5DF5C8-8706-4A47-B9AC-DA6B0F6A98D5}"/>
                </a:ext>
              </a:extLst>
            </p:cNvPr>
            <p:cNvSpPr/>
            <p:nvPr/>
          </p:nvSpPr>
          <p:spPr bwMode="auto">
            <a:xfrm>
              <a:off x="3017272"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F4BE8AE8-7B10-4F7A-BC8D-60D4AE25467E}"/>
                </a:ext>
              </a:extLst>
            </p:cNvPr>
            <p:cNvSpPr/>
            <p:nvPr/>
          </p:nvSpPr>
          <p:spPr bwMode="auto">
            <a:xfrm>
              <a:off x="329192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509DF9B5-A53A-43FD-8BEB-2D60DD0DD0FA}"/>
                </a:ext>
              </a:extLst>
            </p:cNvPr>
            <p:cNvSpPr/>
            <p:nvPr/>
          </p:nvSpPr>
          <p:spPr bwMode="auto">
            <a:xfrm>
              <a:off x="3566568"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16B827ED-3EDA-4790-A4FB-B02BC33C5356}"/>
                </a:ext>
              </a:extLst>
            </p:cNvPr>
            <p:cNvSpPr/>
            <p:nvPr/>
          </p:nvSpPr>
          <p:spPr bwMode="auto">
            <a:xfrm>
              <a:off x="3841216"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046E10CB-8B4D-4B47-A0B0-CC32F3DFF2D8}"/>
                </a:ext>
              </a:extLst>
            </p:cNvPr>
            <p:cNvSpPr/>
            <p:nvPr/>
          </p:nvSpPr>
          <p:spPr bwMode="auto">
            <a:xfrm>
              <a:off x="4114276"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5497EB3-E164-4537-9F91-E3991A80214C}"/>
                </a:ext>
              </a:extLst>
            </p:cNvPr>
            <p:cNvSpPr/>
            <p:nvPr/>
          </p:nvSpPr>
          <p:spPr bwMode="auto">
            <a:xfrm>
              <a:off x="4388923"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358039D6-8EAB-4496-9394-33E8C39D926C}"/>
                </a:ext>
              </a:extLst>
            </p:cNvPr>
            <p:cNvSpPr/>
            <p:nvPr/>
          </p:nvSpPr>
          <p:spPr bwMode="auto">
            <a:xfrm>
              <a:off x="4663572"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01D72DE0-21A3-4E3F-9BC8-8EBC34B4CF3C}"/>
                </a:ext>
              </a:extLst>
            </p:cNvPr>
            <p:cNvSpPr/>
            <p:nvPr/>
          </p:nvSpPr>
          <p:spPr bwMode="auto">
            <a:xfrm>
              <a:off x="4938219"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A9CD7D25-BF16-4BC5-8633-17EB4BCE3024}"/>
                </a:ext>
              </a:extLst>
            </p:cNvPr>
            <p:cNvSpPr/>
            <p:nvPr/>
          </p:nvSpPr>
          <p:spPr bwMode="auto">
            <a:xfrm>
              <a:off x="5212867"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BFE9375E-2F87-49DC-A88B-607F3B6587E5}"/>
                </a:ext>
              </a:extLst>
            </p:cNvPr>
            <p:cNvSpPr/>
            <p:nvPr/>
          </p:nvSpPr>
          <p:spPr bwMode="auto">
            <a:xfrm>
              <a:off x="5485927"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98A8BBF4-D965-4E40-9E4C-A928A0DFE671}"/>
                </a:ext>
              </a:extLst>
            </p:cNvPr>
            <p:cNvSpPr/>
            <p:nvPr/>
          </p:nvSpPr>
          <p:spPr bwMode="auto">
            <a:xfrm>
              <a:off x="5760574"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E4CCCBD9-174D-46D8-8092-70FE22A3B2E9}"/>
                </a:ext>
              </a:extLst>
            </p:cNvPr>
            <p:cNvSpPr/>
            <p:nvPr/>
          </p:nvSpPr>
          <p:spPr bwMode="auto">
            <a:xfrm>
              <a:off x="6035223"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49249E1F-89A4-47D2-801E-A6FAEADEC01C}"/>
                </a:ext>
              </a:extLst>
            </p:cNvPr>
            <p:cNvSpPr/>
            <p:nvPr/>
          </p:nvSpPr>
          <p:spPr bwMode="auto">
            <a:xfrm>
              <a:off x="6309870"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5E9BAEF0-D73D-420A-8A01-17D1DAE2AD86}"/>
                </a:ext>
              </a:extLst>
            </p:cNvPr>
            <p:cNvSpPr/>
            <p:nvPr/>
          </p:nvSpPr>
          <p:spPr bwMode="auto">
            <a:xfrm>
              <a:off x="6582930"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E59EF33A-50BB-49F3-BAB8-BE721F9F4D13}"/>
                </a:ext>
              </a:extLst>
            </p:cNvPr>
            <p:cNvSpPr/>
            <p:nvPr/>
          </p:nvSpPr>
          <p:spPr bwMode="auto">
            <a:xfrm>
              <a:off x="6857578"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3084A741-02A9-4009-B72A-41741EF217F7}"/>
                </a:ext>
              </a:extLst>
            </p:cNvPr>
            <p:cNvSpPr/>
            <p:nvPr/>
          </p:nvSpPr>
          <p:spPr bwMode="auto">
            <a:xfrm>
              <a:off x="713222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31C1B119-BFCA-4968-9AE8-3F2CAE850ACF}"/>
                </a:ext>
              </a:extLst>
            </p:cNvPr>
            <p:cNvSpPr/>
            <p:nvPr/>
          </p:nvSpPr>
          <p:spPr bwMode="auto">
            <a:xfrm>
              <a:off x="7406874"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5C7643D2-41AA-4F38-98B3-97F0D386E8C8}"/>
                </a:ext>
              </a:extLst>
            </p:cNvPr>
            <p:cNvSpPr/>
            <p:nvPr/>
          </p:nvSpPr>
          <p:spPr bwMode="auto">
            <a:xfrm>
              <a:off x="7681521"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8248BF20-14E9-4B78-9ACE-8873E6FF5148}"/>
                </a:ext>
              </a:extLst>
            </p:cNvPr>
            <p:cNvSpPr/>
            <p:nvPr/>
          </p:nvSpPr>
          <p:spPr bwMode="auto">
            <a:xfrm>
              <a:off x="7954581"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A3E5B397-0FAC-45EB-8220-12C25A46C332}"/>
                </a:ext>
              </a:extLst>
            </p:cNvPr>
            <p:cNvSpPr/>
            <p:nvPr/>
          </p:nvSpPr>
          <p:spPr bwMode="auto">
            <a:xfrm>
              <a:off x="822923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2CBA02A8-1902-4804-844F-CECEE38017D4}"/>
                </a:ext>
              </a:extLst>
            </p:cNvPr>
            <p:cNvSpPr/>
            <p:nvPr/>
          </p:nvSpPr>
          <p:spPr bwMode="auto">
            <a:xfrm>
              <a:off x="1920269"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BF32ADDB-514C-4EDD-8C16-FBCF390734E4}"/>
                </a:ext>
              </a:extLst>
            </p:cNvPr>
            <p:cNvSpPr/>
            <p:nvPr/>
          </p:nvSpPr>
          <p:spPr bwMode="auto">
            <a:xfrm>
              <a:off x="219491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50B07A99-BD53-4156-AF84-4814F6F24DFC}"/>
                </a:ext>
              </a:extLst>
            </p:cNvPr>
            <p:cNvSpPr/>
            <p:nvPr/>
          </p:nvSpPr>
          <p:spPr bwMode="auto">
            <a:xfrm>
              <a:off x="2469565"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4E0A65A3-0A09-4CFD-9DCE-E9EAE48F886B}"/>
                </a:ext>
              </a:extLst>
            </p:cNvPr>
            <p:cNvSpPr/>
            <p:nvPr/>
          </p:nvSpPr>
          <p:spPr bwMode="auto">
            <a:xfrm>
              <a:off x="2742625"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E1E2B4B7-DDF0-484F-8AF2-8002FA7963C9}"/>
                </a:ext>
              </a:extLst>
            </p:cNvPr>
            <p:cNvSpPr/>
            <p:nvPr/>
          </p:nvSpPr>
          <p:spPr bwMode="auto">
            <a:xfrm>
              <a:off x="3017272"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15975F5E-C497-4559-9F47-8FD3AC07C869}"/>
                </a:ext>
              </a:extLst>
            </p:cNvPr>
            <p:cNvSpPr/>
            <p:nvPr/>
          </p:nvSpPr>
          <p:spPr bwMode="auto">
            <a:xfrm>
              <a:off x="329192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00438A4C-C18F-4477-B7D7-3633E52FFAD4}"/>
                </a:ext>
              </a:extLst>
            </p:cNvPr>
            <p:cNvSpPr/>
            <p:nvPr/>
          </p:nvSpPr>
          <p:spPr bwMode="auto">
            <a:xfrm>
              <a:off x="3566568"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D29E97F-F014-4871-816F-8CA77A5FA80D}"/>
                </a:ext>
              </a:extLst>
            </p:cNvPr>
            <p:cNvSpPr/>
            <p:nvPr/>
          </p:nvSpPr>
          <p:spPr bwMode="auto">
            <a:xfrm>
              <a:off x="3841216"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6451E817-0EAD-415F-A657-BE8005A6DD3A}"/>
                </a:ext>
              </a:extLst>
            </p:cNvPr>
            <p:cNvSpPr/>
            <p:nvPr/>
          </p:nvSpPr>
          <p:spPr bwMode="auto">
            <a:xfrm>
              <a:off x="4114276"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4B5CB0B1-9D65-4C1C-8DD0-82653E0BB3DB}"/>
                </a:ext>
              </a:extLst>
            </p:cNvPr>
            <p:cNvSpPr/>
            <p:nvPr/>
          </p:nvSpPr>
          <p:spPr bwMode="auto">
            <a:xfrm>
              <a:off x="4388923"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D4966A95-36F0-407D-8486-2463B9603029}"/>
                </a:ext>
              </a:extLst>
            </p:cNvPr>
            <p:cNvSpPr/>
            <p:nvPr/>
          </p:nvSpPr>
          <p:spPr bwMode="auto">
            <a:xfrm>
              <a:off x="4663572"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B1EB10DB-80F6-457A-BA94-01AD4D0B0342}"/>
                </a:ext>
              </a:extLst>
            </p:cNvPr>
            <p:cNvSpPr/>
            <p:nvPr/>
          </p:nvSpPr>
          <p:spPr bwMode="auto">
            <a:xfrm>
              <a:off x="4938219"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D67E5E14-33A9-48A6-A3D3-C59A4F792633}"/>
                </a:ext>
              </a:extLst>
            </p:cNvPr>
            <p:cNvSpPr/>
            <p:nvPr/>
          </p:nvSpPr>
          <p:spPr bwMode="auto">
            <a:xfrm>
              <a:off x="5212867"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7C4C7266-22A7-4E56-A002-F13A7296C602}"/>
                </a:ext>
              </a:extLst>
            </p:cNvPr>
            <p:cNvSpPr/>
            <p:nvPr/>
          </p:nvSpPr>
          <p:spPr bwMode="auto">
            <a:xfrm>
              <a:off x="5485927"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92E8B432-6BA6-43C3-8767-9ABBD98CCDC6}"/>
                </a:ext>
              </a:extLst>
            </p:cNvPr>
            <p:cNvSpPr/>
            <p:nvPr/>
          </p:nvSpPr>
          <p:spPr bwMode="auto">
            <a:xfrm>
              <a:off x="5760574"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FE09B20C-12B8-4559-9747-3ACB1B020324}"/>
                </a:ext>
              </a:extLst>
            </p:cNvPr>
            <p:cNvSpPr/>
            <p:nvPr/>
          </p:nvSpPr>
          <p:spPr bwMode="auto">
            <a:xfrm>
              <a:off x="6035223"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5D7B19F0-E77B-40BE-AAB4-00DC82AFC27D}"/>
                </a:ext>
              </a:extLst>
            </p:cNvPr>
            <p:cNvSpPr/>
            <p:nvPr/>
          </p:nvSpPr>
          <p:spPr bwMode="auto">
            <a:xfrm>
              <a:off x="6309870"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53246A9F-5188-49E5-9C49-C72B12EB64F2}"/>
                </a:ext>
              </a:extLst>
            </p:cNvPr>
            <p:cNvSpPr/>
            <p:nvPr/>
          </p:nvSpPr>
          <p:spPr bwMode="auto">
            <a:xfrm>
              <a:off x="6582930"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DE882E09-E358-40B2-91BB-4E86845D8D90}"/>
                </a:ext>
              </a:extLst>
            </p:cNvPr>
            <p:cNvSpPr/>
            <p:nvPr/>
          </p:nvSpPr>
          <p:spPr bwMode="auto">
            <a:xfrm>
              <a:off x="6857578"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DA7BD1EE-B062-494C-B26B-3A711DC7C15B}"/>
                </a:ext>
              </a:extLst>
            </p:cNvPr>
            <p:cNvSpPr/>
            <p:nvPr/>
          </p:nvSpPr>
          <p:spPr bwMode="auto">
            <a:xfrm>
              <a:off x="713222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E817BEB0-7A5C-465C-B0DD-4A4FE37C078D}"/>
                </a:ext>
              </a:extLst>
            </p:cNvPr>
            <p:cNvSpPr/>
            <p:nvPr/>
          </p:nvSpPr>
          <p:spPr bwMode="auto">
            <a:xfrm>
              <a:off x="7406874"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6F0F2F5E-04B3-4D9E-89F4-204023995ED7}"/>
                </a:ext>
              </a:extLst>
            </p:cNvPr>
            <p:cNvSpPr/>
            <p:nvPr/>
          </p:nvSpPr>
          <p:spPr bwMode="auto">
            <a:xfrm>
              <a:off x="7681521"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570E9A50-A097-42EC-91B9-E2DBCD5630F4}"/>
                </a:ext>
              </a:extLst>
            </p:cNvPr>
            <p:cNvSpPr/>
            <p:nvPr/>
          </p:nvSpPr>
          <p:spPr bwMode="auto">
            <a:xfrm>
              <a:off x="7954581"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464C69B9-831C-4216-8B49-8BD4AA53E3F1}"/>
                </a:ext>
              </a:extLst>
            </p:cNvPr>
            <p:cNvSpPr/>
            <p:nvPr/>
          </p:nvSpPr>
          <p:spPr bwMode="auto">
            <a:xfrm>
              <a:off x="822923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54414E24-4033-42FE-9CD9-1E3ABD87686C}"/>
                </a:ext>
              </a:extLst>
            </p:cNvPr>
            <p:cNvSpPr/>
            <p:nvPr/>
          </p:nvSpPr>
          <p:spPr bwMode="auto">
            <a:xfrm>
              <a:off x="1920269"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6FF67031-EC15-4287-9147-97A572C78538}"/>
                </a:ext>
              </a:extLst>
            </p:cNvPr>
            <p:cNvSpPr/>
            <p:nvPr/>
          </p:nvSpPr>
          <p:spPr bwMode="auto">
            <a:xfrm>
              <a:off x="219491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24EF22AD-BEDE-492E-9C05-3C77586F775A}"/>
                </a:ext>
              </a:extLst>
            </p:cNvPr>
            <p:cNvSpPr/>
            <p:nvPr/>
          </p:nvSpPr>
          <p:spPr bwMode="auto">
            <a:xfrm>
              <a:off x="2469565"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887014F6-93E4-42F9-A019-5A24522DA835}"/>
                </a:ext>
              </a:extLst>
            </p:cNvPr>
            <p:cNvSpPr/>
            <p:nvPr/>
          </p:nvSpPr>
          <p:spPr bwMode="auto">
            <a:xfrm>
              <a:off x="2742625"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EEC4F4E-9F74-472E-9F02-CB958CC58A04}"/>
                </a:ext>
              </a:extLst>
            </p:cNvPr>
            <p:cNvSpPr/>
            <p:nvPr/>
          </p:nvSpPr>
          <p:spPr bwMode="auto">
            <a:xfrm>
              <a:off x="3017272"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AD2B1AFB-AEB8-4F7B-A582-51CB5B960B82}"/>
                </a:ext>
              </a:extLst>
            </p:cNvPr>
            <p:cNvSpPr/>
            <p:nvPr/>
          </p:nvSpPr>
          <p:spPr bwMode="auto">
            <a:xfrm>
              <a:off x="329192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C121C07D-6B21-435C-A20C-29D7C38FFE5A}"/>
                </a:ext>
              </a:extLst>
            </p:cNvPr>
            <p:cNvSpPr/>
            <p:nvPr/>
          </p:nvSpPr>
          <p:spPr bwMode="auto">
            <a:xfrm>
              <a:off x="3566568"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3C6E23C1-022E-48B2-B0BC-3F12C3F80FF4}"/>
                </a:ext>
              </a:extLst>
            </p:cNvPr>
            <p:cNvSpPr/>
            <p:nvPr/>
          </p:nvSpPr>
          <p:spPr bwMode="auto">
            <a:xfrm>
              <a:off x="3841216"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8A513FA6-7E48-434D-AB20-496D76CC18C8}"/>
                </a:ext>
              </a:extLst>
            </p:cNvPr>
            <p:cNvSpPr/>
            <p:nvPr/>
          </p:nvSpPr>
          <p:spPr bwMode="auto">
            <a:xfrm>
              <a:off x="4114276"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96039BB8-21DC-4059-830D-4198080B1CE8}"/>
                </a:ext>
              </a:extLst>
            </p:cNvPr>
            <p:cNvSpPr/>
            <p:nvPr/>
          </p:nvSpPr>
          <p:spPr bwMode="auto">
            <a:xfrm>
              <a:off x="4388923"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B0A91462-7976-4B69-84A7-C27A3E9D0861}"/>
                </a:ext>
              </a:extLst>
            </p:cNvPr>
            <p:cNvSpPr/>
            <p:nvPr/>
          </p:nvSpPr>
          <p:spPr bwMode="auto">
            <a:xfrm>
              <a:off x="4663572"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A06AD7B2-F73C-49F6-91A6-92659C534C36}"/>
                </a:ext>
              </a:extLst>
            </p:cNvPr>
            <p:cNvSpPr/>
            <p:nvPr/>
          </p:nvSpPr>
          <p:spPr bwMode="auto">
            <a:xfrm>
              <a:off x="4938219"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84927CC0-E876-4512-B877-5223C9A35143}"/>
                </a:ext>
              </a:extLst>
            </p:cNvPr>
            <p:cNvSpPr/>
            <p:nvPr/>
          </p:nvSpPr>
          <p:spPr bwMode="auto">
            <a:xfrm>
              <a:off x="5212867"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0AEF6C85-96C9-493C-870C-5F17E1576C90}"/>
                </a:ext>
              </a:extLst>
            </p:cNvPr>
            <p:cNvSpPr/>
            <p:nvPr/>
          </p:nvSpPr>
          <p:spPr bwMode="auto">
            <a:xfrm>
              <a:off x="5485927"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C43F6A4C-59FF-400D-A749-101F2F4B5403}"/>
                </a:ext>
              </a:extLst>
            </p:cNvPr>
            <p:cNvSpPr/>
            <p:nvPr/>
          </p:nvSpPr>
          <p:spPr bwMode="auto">
            <a:xfrm>
              <a:off x="5760574"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27085318-EB49-49D1-BF3D-F3731304C3FE}"/>
                </a:ext>
              </a:extLst>
            </p:cNvPr>
            <p:cNvSpPr/>
            <p:nvPr/>
          </p:nvSpPr>
          <p:spPr bwMode="auto">
            <a:xfrm>
              <a:off x="6035223"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41EAD530-BEB2-44A9-B27C-4FFB161A07D7}"/>
                </a:ext>
              </a:extLst>
            </p:cNvPr>
            <p:cNvSpPr/>
            <p:nvPr/>
          </p:nvSpPr>
          <p:spPr bwMode="auto">
            <a:xfrm>
              <a:off x="6309870"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69DF643A-E2A9-46E0-9A74-65F93002B249}"/>
                </a:ext>
              </a:extLst>
            </p:cNvPr>
            <p:cNvSpPr/>
            <p:nvPr/>
          </p:nvSpPr>
          <p:spPr bwMode="auto">
            <a:xfrm>
              <a:off x="6582930"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51AE8452-E252-4F6B-B4FF-D0A73E9DCDC3}"/>
                </a:ext>
              </a:extLst>
            </p:cNvPr>
            <p:cNvSpPr/>
            <p:nvPr/>
          </p:nvSpPr>
          <p:spPr bwMode="auto">
            <a:xfrm>
              <a:off x="6857578"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A1C8EA55-F4B4-4236-BC9D-7C09181D72F1}"/>
                </a:ext>
              </a:extLst>
            </p:cNvPr>
            <p:cNvSpPr/>
            <p:nvPr/>
          </p:nvSpPr>
          <p:spPr bwMode="auto">
            <a:xfrm>
              <a:off x="713222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E24D3D5D-7A63-4E5D-9487-232FEA7AF13E}"/>
                </a:ext>
              </a:extLst>
            </p:cNvPr>
            <p:cNvSpPr/>
            <p:nvPr/>
          </p:nvSpPr>
          <p:spPr bwMode="auto">
            <a:xfrm>
              <a:off x="7406874"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6460391C-8020-4A58-94F9-5D3B294DDEA7}"/>
                </a:ext>
              </a:extLst>
            </p:cNvPr>
            <p:cNvSpPr/>
            <p:nvPr/>
          </p:nvSpPr>
          <p:spPr bwMode="auto">
            <a:xfrm>
              <a:off x="7681521"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F6332C2F-D7A2-4780-92E8-CE215520EA5F}"/>
                </a:ext>
              </a:extLst>
            </p:cNvPr>
            <p:cNvSpPr/>
            <p:nvPr/>
          </p:nvSpPr>
          <p:spPr bwMode="auto">
            <a:xfrm>
              <a:off x="7954581"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E1F9D7B7-EE6A-47D8-A5C7-226D9DE463C6}"/>
                </a:ext>
              </a:extLst>
            </p:cNvPr>
            <p:cNvSpPr/>
            <p:nvPr/>
          </p:nvSpPr>
          <p:spPr bwMode="auto">
            <a:xfrm>
              <a:off x="822923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FE86C23C-EB0A-4784-9A73-F4410A2238F8}"/>
                </a:ext>
              </a:extLst>
            </p:cNvPr>
            <p:cNvSpPr/>
            <p:nvPr/>
          </p:nvSpPr>
          <p:spPr bwMode="auto">
            <a:xfrm>
              <a:off x="1920269"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6070AB89-1E7C-4469-B633-72AE28B92D8C}"/>
                </a:ext>
              </a:extLst>
            </p:cNvPr>
            <p:cNvSpPr/>
            <p:nvPr/>
          </p:nvSpPr>
          <p:spPr bwMode="auto">
            <a:xfrm>
              <a:off x="219491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36D4CD42-781C-44E2-A894-8E5EF1CD3AB5}"/>
                </a:ext>
              </a:extLst>
            </p:cNvPr>
            <p:cNvSpPr/>
            <p:nvPr/>
          </p:nvSpPr>
          <p:spPr bwMode="auto">
            <a:xfrm>
              <a:off x="2469565"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E1F4B535-E38A-4E96-B65A-D50D20475240}"/>
                </a:ext>
              </a:extLst>
            </p:cNvPr>
            <p:cNvSpPr/>
            <p:nvPr/>
          </p:nvSpPr>
          <p:spPr bwMode="auto">
            <a:xfrm>
              <a:off x="2742625"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99FCCB3E-A76C-4308-BF71-ED05ED827F5D}"/>
                </a:ext>
              </a:extLst>
            </p:cNvPr>
            <p:cNvSpPr/>
            <p:nvPr/>
          </p:nvSpPr>
          <p:spPr bwMode="auto">
            <a:xfrm>
              <a:off x="3017272"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00B61A0E-1CF2-4EFB-BFD6-06D8B5101DE9}"/>
                </a:ext>
              </a:extLst>
            </p:cNvPr>
            <p:cNvSpPr/>
            <p:nvPr/>
          </p:nvSpPr>
          <p:spPr bwMode="auto">
            <a:xfrm>
              <a:off x="329192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80DFAF98-EA6D-4814-BCC2-78BE33BF436C}"/>
                </a:ext>
              </a:extLst>
            </p:cNvPr>
            <p:cNvSpPr/>
            <p:nvPr/>
          </p:nvSpPr>
          <p:spPr bwMode="auto">
            <a:xfrm>
              <a:off x="3566568"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2C0B2E3A-6793-4F56-90FB-C2F7E7D58091}"/>
                </a:ext>
              </a:extLst>
            </p:cNvPr>
            <p:cNvSpPr/>
            <p:nvPr/>
          </p:nvSpPr>
          <p:spPr bwMode="auto">
            <a:xfrm>
              <a:off x="3841216"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76EFE84-C5F2-4CDB-9CD1-0DF24CF4A572}"/>
                </a:ext>
              </a:extLst>
            </p:cNvPr>
            <p:cNvSpPr/>
            <p:nvPr/>
          </p:nvSpPr>
          <p:spPr bwMode="auto">
            <a:xfrm>
              <a:off x="4114276"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39BB5368-6639-4FEA-8F04-749579CA8A92}"/>
                </a:ext>
              </a:extLst>
            </p:cNvPr>
            <p:cNvSpPr/>
            <p:nvPr/>
          </p:nvSpPr>
          <p:spPr bwMode="auto">
            <a:xfrm>
              <a:off x="4388923"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AF6BF979-8B49-4BF9-A9BA-4F647C63C338}"/>
                </a:ext>
              </a:extLst>
            </p:cNvPr>
            <p:cNvSpPr/>
            <p:nvPr/>
          </p:nvSpPr>
          <p:spPr bwMode="auto">
            <a:xfrm>
              <a:off x="4663572"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ADDFC0DB-BE67-4568-B07E-8A8958AF1D64}"/>
                </a:ext>
              </a:extLst>
            </p:cNvPr>
            <p:cNvSpPr/>
            <p:nvPr/>
          </p:nvSpPr>
          <p:spPr bwMode="auto">
            <a:xfrm>
              <a:off x="4938219"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C30F2DEC-CBF5-4767-905F-D80D9E4E8543}"/>
                </a:ext>
              </a:extLst>
            </p:cNvPr>
            <p:cNvSpPr/>
            <p:nvPr/>
          </p:nvSpPr>
          <p:spPr bwMode="auto">
            <a:xfrm>
              <a:off x="5212867"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E2736314-7C23-4C6E-835E-A36D4CB09FC8}"/>
                </a:ext>
              </a:extLst>
            </p:cNvPr>
            <p:cNvSpPr/>
            <p:nvPr/>
          </p:nvSpPr>
          <p:spPr bwMode="auto">
            <a:xfrm>
              <a:off x="5485927"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20EAE049-A358-4578-8200-19046340B45C}"/>
                </a:ext>
              </a:extLst>
            </p:cNvPr>
            <p:cNvSpPr/>
            <p:nvPr/>
          </p:nvSpPr>
          <p:spPr bwMode="auto">
            <a:xfrm>
              <a:off x="5760574"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8681F4B2-DF95-4A53-8B33-E928756E08B4}"/>
                </a:ext>
              </a:extLst>
            </p:cNvPr>
            <p:cNvSpPr/>
            <p:nvPr/>
          </p:nvSpPr>
          <p:spPr bwMode="auto">
            <a:xfrm>
              <a:off x="6035223"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0AD5EA22-C19D-452B-AA3C-CCFF389FE0D5}"/>
                </a:ext>
              </a:extLst>
            </p:cNvPr>
            <p:cNvSpPr/>
            <p:nvPr/>
          </p:nvSpPr>
          <p:spPr bwMode="auto">
            <a:xfrm>
              <a:off x="6309870"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4135BD28-C1B9-49CE-9BA4-6D090B376BE2}"/>
                </a:ext>
              </a:extLst>
            </p:cNvPr>
            <p:cNvSpPr/>
            <p:nvPr/>
          </p:nvSpPr>
          <p:spPr bwMode="auto">
            <a:xfrm>
              <a:off x="6582930"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15453FDC-371E-464D-AE31-6952D83310E8}"/>
                </a:ext>
              </a:extLst>
            </p:cNvPr>
            <p:cNvSpPr/>
            <p:nvPr/>
          </p:nvSpPr>
          <p:spPr bwMode="auto">
            <a:xfrm>
              <a:off x="6857578"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37C9AB21-C98D-4916-B274-466208D7E58B}"/>
                </a:ext>
              </a:extLst>
            </p:cNvPr>
            <p:cNvSpPr/>
            <p:nvPr/>
          </p:nvSpPr>
          <p:spPr bwMode="auto">
            <a:xfrm>
              <a:off x="713222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9D7A6347-9BFE-44A3-9C94-2B3ADFD9B003}"/>
                </a:ext>
              </a:extLst>
            </p:cNvPr>
            <p:cNvSpPr/>
            <p:nvPr/>
          </p:nvSpPr>
          <p:spPr bwMode="auto">
            <a:xfrm>
              <a:off x="7406874"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01AA5B33-681F-4743-AE92-2EF3CCCF6F78}"/>
                </a:ext>
              </a:extLst>
            </p:cNvPr>
            <p:cNvSpPr/>
            <p:nvPr/>
          </p:nvSpPr>
          <p:spPr bwMode="auto">
            <a:xfrm>
              <a:off x="7681521"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F457FFD1-9FCF-424A-BC91-3DFE6A8703CA}"/>
                </a:ext>
              </a:extLst>
            </p:cNvPr>
            <p:cNvSpPr/>
            <p:nvPr/>
          </p:nvSpPr>
          <p:spPr bwMode="auto">
            <a:xfrm>
              <a:off x="7954581"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AF79B926-D651-4BB9-9130-E94E66FE22C7}"/>
                </a:ext>
              </a:extLst>
            </p:cNvPr>
            <p:cNvSpPr/>
            <p:nvPr/>
          </p:nvSpPr>
          <p:spPr bwMode="auto">
            <a:xfrm>
              <a:off x="822923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25AF4247-93AB-4F10-A275-CC044FEFEDFD}"/>
                </a:ext>
              </a:extLst>
            </p:cNvPr>
            <p:cNvSpPr/>
            <p:nvPr/>
          </p:nvSpPr>
          <p:spPr bwMode="auto">
            <a:xfrm>
              <a:off x="1920269"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77E2AF5F-BDD7-4DB8-B9C0-531077CDD220}"/>
                </a:ext>
              </a:extLst>
            </p:cNvPr>
            <p:cNvSpPr/>
            <p:nvPr/>
          </p:nvSpPr>
          <p:spPr bwMode="auto">
            <a:xfrm>
              <a:off x="219491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041C92E7-A706-41AA-8E94-1FFBF56523B8}"/>
                </a:ext>
              </a:extLst>
            </p:cNvPr>
            <p:cNvSpPr/>
            <p:nvPr/>
          </p:nvSpPr>
          <p:spPr bwMode="auto">
            <a:xfrm>
              <a:off x="2469565"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2011A2E2-31AA-4791-B5E6-20A6B3AE078F}"/>
                </a:ext>
              </a:extLst>
            </p:cNvPr>
            <p:cNvSpPr/>
            <p:nvPr/>
          </p:nvSpPr>
          <p:spPr bwMode="auto">
            <a:xfrm>
              <a:off x="2742625"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D75FD302-B7EA-4B2F-B6CA-CD7791FAB30A}"/>
                </a:ext>
              </a:extLst>
            </p:cNvPr>
            <p:cNvSpPr/>
            <p:nvPr/>
          </p:nvSpPr>
          <p:spPr bwMode="auto">
            <a:xfrm>
              <a:off x="3017272"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3A7DDFCF-4B92-4C7C-9D72-DA7C6A39715B}"/>
                </a:ext>
              </a:extLst>
            </p:cNvPr>
            <p:cNvSpPr/>
            <p:nvPr/>
          </p:nvSpPr>
          <p:spPr bwMode="auto">
            <a:xfrm>
              <a:off x="329192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A9DB926A-2DE6-490A-AF7D-0FA18E0663AA}"/>
                </a:ext>
              </a:extLst>
            </p:cNvPr>
            <p:cNvSpPr/>
            <p:nvPr/>
          </p:nvSpPr>
          <p:spPr bwMode="auto">
            <a:xfrm>
              <a:off x="3566568"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2F681118-A507-4F6A-B86E-3F842B9A1CE8}"/>
                </a:ext>
              </a:extLst>
            </p:cNvPr>
            <p:cNvSpPr/>
            <p:nvPr/>
          </p:nvSpPr>
          <p:spPr bwMode="auto">
            <a:xfrm>
              <a:off x="3841216"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F20FAE1B-BF2B-4AB6-8910-7F36F8BE0873}"/>
                </a:ext>
              </a:extLst>
            </p:cNvPr>
            <p:cNvSpPr/>
            <p:nvPr/>
          </p:nvSpPr>
          <p:spPr bwMode="auto">
            <a:xfrm>
              <a:off x="4114276"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8B80BE86-4061-4200-B8C6-B9E4A0BE3B81}"/>
                </a:ext>
              </a:extLst>
            </p:cNvPr>
            <p:cNvSpPr/>
            <p:nvPr/>
          </p:nvSpPr>
          <p:spPr bwMode="auto">
            <a:xfrm>
              <a:off x="4388923"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DCDDDD7E-B0CC-48B1-87FC-490558569920}"/>
                </a:ext>
              </a:extLst>
            </p:cNvPr>
            <p:cNvSpPr/>
            <p:nvPr/>
          </p:nvSpPr>
          <p:spPr bwMode="auto">
            <a:xfrm>
              <a:off x="4663572"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38436B43-955E-475A-BC14-14F1FA4A2484}"/>
                </a:ext>
              </a:extLst>
            </p:cNvPr>
            <p:cNvSpPr/>
            <p:nvPr/>
          </p:nvSpPr>
          <p:spPr bwMode="auto">
            <a:xfrm>
              <a:off x="4938219"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D6AE6FDE-8198-4A7F-8758-183811F41656}"/>
                </a:ext>
              </a:extLst>
            </p:cNvPr>
            <p:cNvSpPr/>
            <p:nvPr/>
          </p:nvSpPr>
          <p:spPr bwMode="auto">
            <a:xfrm>
              <a:off x="5212867"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19CA37C9-12C4-4327-B9A7-9A0DDFC37018}"/>
                </a:ext>
              </a:extLst>
            </p:cNvPr>
            <p:cNvSpPr/>
            <p:nvPr/>
          </p:nvSpPr>
          <p:spPr bwMode="auto">
            <a:xfrm>
              <a:off x="5485927"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E74BE819-1707-4A78-AC25-4F939F180636}"/>
                </a:ext>
              </a:extLst>
            </p:cNvPr>
            <p:cNvSpPr/>
            <p:nvPr/>
          </p:nvSpPr>
          <p:spPr bwMode="auto">
            <a:xfrm>
              <a:off x="5760574"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AFC00C77-8300-4394-A7DD-F8A5E58216A2}"/>
                </a:ext>
              </a:extLst>
            </p:cNvPr>
            <p:cNvSpPr/>
            <p:nvPr/>
          </p:nvSpPr>
          <p:spPr bwMode="auto">
            <a:xfrm>
              <a:off x="6035223"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18B4046E-4797-4E90-949F-473A4CB468B8}"/>
                </a:ext>
              </a:extLst>
            </p:cNvPr>
            <p:cNvSpPr/>
            <p:nvPr/>
          </p:nvSpPr>
          <p:spPr bwMode="auto">
            <a:xfrm>
              <a:off x="6309870"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B2994135-5E01-4793-96D7-7D7C233E0640}"/>
                </a:ext>
              </a:extLst>
            </p:cNvPr>
            <p:cNvSpPr/>
            <p:nvPr/>
          </p:nvSpPr>
          <p:spPr bwMode="auto">
            <a:xfrm>
              <a:off x="6582930"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2A05021A-5F44-4442-854E-8EBFD7ADAC52}"/>
                </a:ext>
              </a:extLst>
            </p:cNvPr>
            <p:cNvSpPr/>
            <p:nvPr/>
          </p:nvSpPr>
          <p:spPr bwMode="auto">
            <a:xfrm>
              <a:off x="6857578"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F9308C43-95B5-48FB-A9C7-60EADF589E47}"/>
                </a:ext>
              </a:extLst>
            </p:cNvPr>
            <p:cNvSpPr/>
            <p:nvPr/>
          </p:nvSpPr>
          <p:spPr bwMode="auto">
            <a:xfrm>
              <a:off x="713222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0766FBE4-AA9F-4251-99D7-968FDE83CC16}"/>
                </a:ext>
              </a:extLst>
            </p:cNvPr>
            <p:cNvSpPr/>
            <p:nvPr/>
          </p:nvSpPr>
          <p:spPr bwMode="auto">
            <a:xfrm>
              <a:off x="7406874"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A9AFF40E-6570-4FFC-AB4E-465358D6A321}"/>
                </a:ext>
              </a:extLst>
            </p:cNvPr>
            <p:cNvSpPr/>
            <p:nvPr/>
          </p:nvSpPr>
          <p:spPr bwMode="auto">
            <a:xfrm>
              <a:off x="7681521"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2F9A6A-25E5-497C-A628-66DF2046D4F4}"/>
                </a:ext>
              </a:extLst>
            </p:cNvPr>
            <p:cNvSpPr/>
            <p:nvPr/>
          </p:nvSpPr>
          <p:spPr bwMode="auto">
            <a:xfrm>
              <a:off x="7954581"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C9FCA213-3F75-41E0-B725-790A4B21B7E2}"/>
                </a:ext>
              </a:extLst>
            </p:cNvPr>
            <p:cNvSpPr/>
            <p:nvPr/>
          </p:nvSpPr>
          <p:spPr bwMode="auto">
            <a:xfrm>
              <a:off x="822923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8E5848AE-69CB-49C9-B17B-2E42A4CA1346}"/>
                </a:ext>
              </a:extLst>
            </p:cNvPr>
            <p:cNvSpPr/>
            <p:nvPr/>
          </p:nvSpPr>
          <p:spPr bwMode="auto">
            <a:xfrm>
              <a:off x="1920269"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847CACA8-1EA5-463B-8FB9-C4F9C68BD12C}"/>
                </a:ext>
              </a:extLst>
            </p:cNvPr>
            <p:cNvSpPr/>
            <p:nvPr/>
          </p:nvSpPr>
          <p:spPr bwMode="auto">
            <a:xfrm>
              <a:off x="219491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37A080CA-CF02-4468-A255-C92457F917E0}"/>
                </a:ext>
              </a:extLst>
            </p:cNvPr>
            <p:cNvSpPr/>
            <p:nvPr/>
          </p:nvSpPr>
          <p:spPr bwMode="auto">
            <a:xfrm>
              <a:off x="2469565"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DDBDAA3E-7C22-4C70-B342-4A288D061B34}"/>
                </a:ext>
              </a:extLst>
            </p:cNvPr>
            <p:cNvSpPr/>
            <p:nvPr/>
          </p:nvSpPr>
          <p:spPr bwMode="auto">
            <a:xfrm>
              <a:off x="2742625"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B6A88F96-1571-4F93-9265-EEB37725608A}"/>
                </a:ext>
              </a:extLst>
            </p:cNvPr>
            <p:cNvSpPr/>
            <p:nvPr/>
          </p:nvSpPr>
          <p:spPr bwMode="auto">
            <a:xfrm>
              <a:off x="3017272"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1D59D31B-1E92-465C-9A71-5554649C6580}"/>
                </a:ext>
              </a:extLst>
            </p:cNvPr>
            <p:cNvSpPr/>
            <p:nvPr/>
          </p:nvSpPr>
          <p:spPr bwMode="auto">
            <a:xfrm>
              <a:off x="329192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5857B270-7FC5-40BB-8438-80AA15E35DD5}"/>
                </a:ext>
              </a:extLst>
            </p:cNvPr>
            <p:cNvSpPr/>
            <p:nvPr/>
          </p:nvSpPr>
          <p:spPr bwMode="auto">
            <a:xfrm>
              <a:off x="3566568"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4780209D-BA69-4454-A0F4-54E147C1F9BA}"/>
                </a:ext>
              </a:extLst>
            </p:cNvPr>
            <p:cNvSpPr/>
            <p:nvPr/>
          </p:nvSpPr>
          <p:spPr bwMode="auto">
            <a:xfrm>
              <a:off x="3841216"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16F1E643-2042-4D9C-B48C-CBBB76901439}"/>
                </a:ext>
              </a:extLst>
            </p:cNvPr>
            <p:cNvSpPr/>
            <p:nvPr/>
          </p:nvSpPr>
          <p:spPr bwMode="auto">
            <a:xfrm>
              <a:off x="4114276"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391648E3-5093-4C63-9E85-0D95EB6EFDC2}"/>
                </a:ext>
              </a:extLst>
            </p:cNvPr>
            <p:cNvSpPr/>
            <p:nvPr/>
          </p:nvSpPr>
          <p:spPr bwMode="auto">
            <a:xfrm>
              <a:off x="4388923"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C07A3354-11C6-43E2-8239-DC5A9160F7A2}"/>
                </a:ext>
              </a:extLst>
            </p:cNvPr>
            <p:cNvSpPr/>
            <p:nvPr/>
          </p:nvSpPr>
          <p:spPr bwMode="auto">
            <a:xfrm>
              <a:off x="4663572"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C9A356FB-6A7B-42FB-B045-80879C2C9E4B}"/>
                </a:ext>
              </a:extLst>
            </p:cNvPr>
            <p:cNvSpPr/>
            <p:nvPr/>
          </p:nvSpPr>
          <p:spPr bwMode="auto">
            <a:xfrm>
              <a:off x="4938219"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67CF3CE-8A2D-4232-BC26-46E465B2F2E1}"/>
                </a:ext>
              </a:extLst>
            </p:cNvPr>
            <p:cNvSpPr/>
            <p:nvPr/>
          </p:nvSpPr>
          <p:spPr bwMode="auto">
            <a:xfrm>
              <a:off x="5212867"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F0856804-2613-418D-9160-A70C752F900B}"/>
                </a:ext>
              </a:extLst>
            </p:cNvPr>
            <p:cNvSpPr/>
            <p:nvPr/>
          </p:nvSpPr>
          <p:spPr bwMode="auto">
            <a:xfrm>
              <a:off x="5485927"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51AA51B4-7B5F-4BA1-9182-6C9FBF86446A}"/>
                </a:ext>
              </a:extLst>
            </p:cNvPr>
            <p:cNvSpPr/>
            <p:nvPr/>
          </p:nvSpPr>
          <p:spPr bwMode="auto">
            <a:xfrm>
              <a:off x="5760574"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91CE5B51-DFC1-4A31-B426-4F0BE102E9DC}"/>
                </a:ext>
              </a:extLst>
            </p:cNvPr>
            <p:cNvSpPr/>
            <p:nvPr/>
          </p:nvSpPr>
          <p:spPr bwMode="auto">
            <a:xfrm>
              <a:off x="6035223"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B4C3388C-C625-4E21-ABFC-3E196498F5F9}"/>
                </a:ext>
              </a:extLst>
            </p:cNvPr>
            <p:cNvSpPr/>
            <p:nvPr/>
          </p:nvSpPr>
          <p:spPr bwMode="auto">
            <a:xfrm>
              <a:off x="6309870"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2AE75A39-BC2F-49B8-9B74-C1D4815B7DD2}"/>
                </a:ext>
              </a:extLst>
            </p:cNvPr>
            <p:cNvSpPr/>
            <p:nvPr/>
          </p:nvSpPr>
          <p:spPr bwMode="auto">
            <a:xfrm>
              <a:off x="6582930"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9612063E-A0A1-45B1-B064-8D353022E96D}"/>
                </a:ext>
              </a:extLst>
            </p:cNvPr>
            <p:cNvSpPr/>
            <p:nvPr/>
          </p:nvSpPr>
          <p:spPr bwMode="auto">
            <a:xfrm>
              <a:off x="6857578"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3E29CCDB-18DD-475F-906C-63B5A903A00A}"/>
                </a:ext>
              </a:extLst>
            </p:cNvPr>
            <p:cNvSpPr/>
            <p:nvPr/>
          </p:nvSpPr>
          <p:spPr bwMode="auto">
            <a:xfrm>
              <a:off x="713222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6D599145-58C2-46F3-93BE-C03D83A4803A}"/>
                </a:ext>
              </a:extLst>
            </p:cNvPr>
            <p:cNvSpPr/>
            <p:nvPr/>
          </p:nvSpPr>
          <p:spPr bwMode="auto">
            <a:xfrm>
              <a:off x="7406874"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84921C35-F2F9-4CB1-BFE4-168F2622577D}"/>
                </a:ext>
              </a:extLst>
            </p:cNvPr>
            <p:cNvSpPr/>
            <p:nvPr/>
          </p:nvSpPr>
          <p:spPr bwMode="auto">
            <a:xfrm>
              <a:off x="7681521"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971BF2D9-3D9E-4829-B0CD-81A34520081A}"/>
                </a:ext>
              </a:extLst>
            </p:cNvPr>
            <p:cNvSpPr/>
            <p:nvPr/>
          </p:nvSpPr>
          <p:spPr bwMode="auto">
            <a:xfrm>
              <a:off x="7954581"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DDF4AD8D-75FC-46DC-A1AF-077F27E1E430}"/>
                </a:ext>
              </a:extLst>
            </p:cNvPr>
            <p:cNvSpPr/>
            <p:nvPr/>
          </p:nvSpPr>
          <p:spPr bwMode="auto">
            <a:xfrm>
              <a:off x="822923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ED7F5ECD-C4DD-40F7-B018-41687ADDF64E}"/>
                </a:ext>
              </a:extLst>
            </p:cNvPr>
            <p:cNvSpPr/>
            <p:nvPr/>
          </p:nvSpPr>
          <p:spPr bwMode="auto">
            <a:xfrm>
              <a:off x="1920269"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B57168FE-5106-4763-BA21-6BED83E932C7}"/>
                </a:ext>
              </a:extLst>
            </p:cNvPr>
            <p:cNvSpPr/>
            <p:nvPr/>
          </p:nvSpPr>
          <p:spPr bwMode="auto">
            <a:xfrm>
              <a:off x="219491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83D18AB4-CD36-4270-BA36-E3C0D47C8923}"/>
                </a:ext>
              </a:extLst>
            </p:cNvPr>
            <p:cNvSpPr/>
            <p:nvPr/>
          </p:nvSpPr>
          <p:spPr bwMode="auto">
            <a:xfrm>
              <a:off x="2469565"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536492C6-299A-4193-84CA-396074B12876}"/>
                </a:ext>
              </a:extLst>
            </p:cNvPr>
            <p:cNvSpPr/>
            <p:nvPr/>
          </p:nvSpPr>
          <p:spPr bwMode="auto">
            <a:xfrm>
              <a:off x="2742625"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43551FA0-DF79-4D90-BCBC-7CCF827F2585}"/>
                </a:ext>
              </a:extLst>
            </p:cNvPr>
            <p:cNvSpPr/>
            <p:nvPr/>
          </p:nvSpPr>
          <p:spPr bwMode="auto">
            <a:xfrm>
              <a:off x="3017272"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DD6D6CF7-AF63-47A2-A68F-031EBD0E90F9}"/>
                </a:ext>
              </a:extLst>
            </p:cNvPr>
            <p:cNvSpPr/>
            <p:nvPr/>
          </p:nvSpPr>
          <p:spPr bwMode="auto">
            <a:xfrm>
              <a:off x="329192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31B13F-E932-4212-9CEE-72047FA7EEF6}"/>
                </a:ext>
              </a:extLst>
            </p:cNvPr>
            <p:cNvSpPr/>
            <p:nvPr/>
          </p:nvSpPr>
          <p:spPr bwMode="auto">
            <a:xfrm>
              <a:off x="3566568"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FD396430-3322-4BEF-9BB8-64BF12E43070}"/>
                </a:ext>
              </a:extLst>
            </p:cNvPr>
            <p:cNvSpPr/>
            <p:nvPr/>
          </p:nvSpPr>
          <p:spPr bwMode="auto">
            <a:xfrm>
              <a:off x="3841216"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4C31EB50-A6A7-4545-91A0-FB90DD8FA4CD}"/>
                </a:ext>
              </a:extLst>
            </p:cNvPr>
            <p:cNvSpPr/>
            <p:nvPr/>
          </p:nvSpPr>
          <p:spPr bwMode="auto">
            <a:xfrm>
              <a:off x="4114276"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30704E2-8828-4DA9-99F4-7DDE0CAAA433}"/>
                </a:ext>
              </a:extLst>
            </p:cNvPr>
            <p:cNvSpPr/>
            <p:nvPr/>
          </p:nvSpPr>
          <p:spPr bwMode="auto">
            <a:xfrm>
              <a:off x="4388923"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A0DC2CE3-08A5-4A70-86C7-8508200DA386}"/>
                </a:ext>
              </a:extLst>
            </p:cNvPr>
            <p:cNvSpPr/>
            <p:nvPr/>
          </p:nvSpPr>
          <p:spPr bwMode="auto">
            <a:xfrm>
              <a:off x="4663572"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F213F2FF-06D1-42CB-8559-168C5BDD306C}"/>
                </a:ext>
              </a:extLst>
            </p:cNvPr>
            <p:cNvSpPr/>
            <p:nvPr/>
          </p:nvSpPr>
          <p:spPr bwMode="auto">
            <a:xfrm>
              <a:off x="4938219"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0CF84A0-1B51-4C0F-BF6C-02B4C4A1879F}"/>
                </a:ext>
              </a:extLst>
            </p:cNvPr>
            <p:cNvSpPr/>
            <p:nvPr/>
          </p:nvSpPr>
          <p:spPr bwMode="auto">
            <a:xfrm>
              <a:off x="5212867"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93AD68E4-5752-4817-B845-03537729320C}"/>
                </a:ext>
              </a:extLst>
            </p:cNvPr>
            <p:cNvSpPr/>
            <p:nvPr/>
          </p:nvSpPr>
          <p:spPr bwMode="auto">
            <a:xfrm>
              <a:off x="5485927"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E8765876-70BE-46E4-BF1B-0BA7A423B067}"/>
                </a:ext>
              </a:extLst>
            </p:cNvPr>
            <p:cNvSpPr/>
            <p:nvPr/>
          </p:nvSpPr>
          <p:spPr bwMode="auto">
            <a:xfrm>
              <a:off x="5760574"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E0533765-49A4-46A5-A51A-AFEBE964C030}"/>
                </a:ext>
              </a:extLst>
            </p:cNvPr>
            <p:cNvSpPr/>
            <p:nvPr/>
          </p:nvSpPr>
          <p:spPr bwMode="auto">
            <a:xfrm>
              <a:off x="6035223"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5B12D87F-6896-4870-837E-B7A78D05B727}"/>
                </a:ext>
              </a:extLst>
            </p:cNvPr>
            <p:cNvSpPr/>
            <p:nvPr/>
          </p:nvSpPr>
          <p:spPr bwMode="auto">
            <a:xfrm>
              <a:off x="6309870"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6E3F3CAD-A841-41B5-B4FF-97BB0C47EB25}"/>
                </a:ext>
              </a:extLst>
            </p:cNvPr>
            <p:cNvSpPr/>
            <p:nvPr/>
          </p:nvSpPr>
          <p:spPr bwMode="auto">
            <a:xfrm>
              <a:off x="6582930"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2271C390-F510-4CE6-A06D-5DB0F52B06F1}"/>
                </a:ext>
              </a:extLst>
            </p:cNvPr>
            <p:cNvSpPr/>
            <p:nvPr/>
          </p:nvSpPr>
          <p:spPr bwMode="auto">
            <a:xfrm>
              <a:off x="6857578"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C47E5C29-5439-4CED-9621-E4FCE879B643}"/>
                </a:ext>
              </a:extLst>
            </p:cNvPr>
            <p:cNvSpPr/>
            <p:nvPr/>
          </p:nvSpPr>
          <p:spPr bwMode="auto">
            <a:xfrm>
              <a:off x="713222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0BB427FD-7DBC-4737-9865-1C44BE070AE0}"/>
                </a:ext>
              </a:extLst>
            </p:cNvPr>
            <p:cNvSpPr/>
            <p:nvPr/>
          </p:nvSpPr>
          <p:spPr bwMode="auto">
            <a:xfrm>
              <a:off x="7406874"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1DA77F03-5427-4096-9877-B8AA3E177278}"/>
                </a:ext>
              </a:extLst>
            </p:cNvPr>
            <p:cNvSpPr/>
            <p:nvPr/>
          </p:nvSpPr>
          <p:spPr bwMode="auto">
            <a:xfrm>
              <a:off x="7681521"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2310D975-B311-446F-A94F-A7E1F59A613C}"/>
                </a:ext>
              </a:extLst>
            </p:cNvPr>
            <p:cNvSpPr/>
            <p:nvPr/>
          </p:nvSpPr>
          <p:spPr bwMode="auto">
            <a:xfrm>
              <a:off x="7954581"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9F4B601C-1166-42C9-AC27-923BB2CCB5B5}"/>
                </a:ext>
              </a:extLst>
            </p:cNvPr>
            <p:cNvSpPr/>
            <p:nvPr/>
          </p:nvSpPr>
          <p:spPr bwMode="auto">
            <a:xfrm>
              <a:off x="822923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3E9591CF-DC31-435B-9537-0B7CD5CD64DD}"/>
                </a:ext>
              </a:extLst>
            </p:cNvPr>
            <p:cNvSpPr/>
            <p:nvPr/>
          </p:nvSpPr>
          <p:spPr bwMode="auto">
            <a:xfrm>
              <a:off x="1920269"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B3CCDE78-47C3-4FCB-B8E8-FB8082C771B7}"/>
                </a:ext>
              </a:extLst>
            </p:cNvPr>
            <p:cNvSpPr/>
            <p:nvPr/>
          </p:nvSpPr>
          <p:spPr bwMode="auto">
            <a:xfrm>
              <a:off x="219491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51A8210B-BEF0-4805-B6C8-96B9E5B574FC}"/>
                </a:ext>
              </a:extLst>
            </p:cNvPr>
            <p:cNvSpPr/>
            <p:nvPr/>
          </p:nvSpPr>
          <p:spPr bwMode="auto">
            <a:xfrm>
              <a:off x="2469565"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AEB338CC-317E-44D3-AF80-AE405F07F815}"/>
                </a:ext>
              </a:extLst>
            </p:cNvPr>
            <p:cNvSpPr/>
            <p:nvPr/>
          </p:nvSpPr>
          <p:spPr bwMode="auto">
            <a:xfrm>
              <a:off x="2742625"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08790E96-44F2-42A5-8557-2AC9EA85B363}"/>
                </a:ext>
              </a:extLst>
            </p:cNvPr>
            <p:cNvSpPr/>
            <p:nvPr/>
          </p:nvSpPr>
          <p:spPr bwMode="auto">
            <a:xfrm>
              <a:off x="3017272"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D8F4397E-F558-4EF6-904E-DEB7DAD35177}"/>
                </a:ext>
              </a:extLst>
            </p:cNvPr>
            <p:cNvSpPr/>
            <p:nvPr/>
          </p:nvSpPr>
          <p:spPr bwMode="auto">
            <a:xfrm>
              <a:off x="329192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26CC66A2-0573-4E5D-8C04-CDC0BC2B9324}"/>
                </a:ext>
              </a:extLst>
            </p:cNvPr>
            <p:cNvSpPr/>
            <p:nvPr/>
          </p:nvSpPr>
          <p:spPr bwMode="auto">
            <a:xfrm>
              <a:off x="3566568"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A1A7A47B-0BDE-4D74-A1B5-2A878EADDC35}"/>
                </a:ext>
              </a:extLst>
            </p:cNvPr>
            <p:cNvSpPr/>
            <p:nvPr/>
          </p:nvSpPr>
          <p:spPr bwMode="auto">
            <a:xfrm>
              <a:off x="3841216"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4807E6F2-ABBF-411F-8C28-482033C0AA29}"/>
                </a:ext>
              </a:extLst>
            </p:cNvPr>
            <p:cNvSpPr/>
            <p:nvPr/>
          </p:nvSpPr>
          <p:spPr bwMode="auto">
            <a:xfrm>
              <a:off x="4114276"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4FB42B66-00A3-4EEA-B384-D0C6A22370E5}"/>
                </a:ext>
              </a:extLst>
            </p:cNvPr>
            <p:cNvSpPr/>
            <p:nvPr/>
          </p:nvSpPr>
          <p:spPr bwMode="auto">
            <a:xfrm>
              <a:off x="4388923"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94A6039F-5F2F-4A26-914C-D87838ECAF98}"/>
                </a:ext>
              </a:extLst>
            </p:cNvPr>
            <p:cNvSpPr/>
            <p:nvPr/>
          </p:nvSpPr>
          <p:spPr bwMode="auto">
            <a:xfrm>
              <a:off x="4663572"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C85CC8D6-7A9B-46E1-BFD2-B5000FE9FB3A}"/>
                </a:ext>
              </a:extLst>
            </p:cNvPr>
            <p:cNvSpPr/>
            <p:nvPr/>
          </p:nvSpPr>
          <p:spPr bwMode="auto">
            <a:xfrm>
              <a:off x="4938219"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480F3242-D82A-4FB3-BB14-9CF46072574C}"/>
                </a:ext>
              </a:extLst>
            </p:cNvPr>
            <p:cNvSpPr/>
            <p:nvPr/>
          </p:nvSpPr>
          <p:spPr bwMode="auto">
            <a:xfrm>
              <a:off x="5212867"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A6403135-CCE5-4BBD-A454-9BE99172C820}"/>
                </a:ext>
              </a:extLst>
            </p:cNvPr>
            <p:cNvSpPr/>
            <p:nvPr/>
          </p:nvSpPr>
          <p:spPr bwMode="auto">
            <a:xfrm>
              <a:off x="5485927"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58A099FD-42B8-49F2-98FC-359DAD3CE939}"/>
                </a:ext>
              </a:extLst>
            </p:cNvPr>
            <p:cNvSpPr/>
            <p:nvPr/>
          </p:nvSpPr>
          <p:spPr bwMode="auto">
            <a:xfrm>
              <a:off x="5760574"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1850A225-E257-445A-A60A-BC8FF8739ECB}"/>
                </a:ext>
              </a:extLst>
            </p:cNvPr>
            <p:cNvSpPr/>
            <p:nvPr/>
          </p:nvSpPr>
          <p:spPr bwMode="auto">
            <a:xfrm>
              <a:off x="6035223"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1153FC96-41BD-43E9-993D-3DEABC32EDA2}"/>
                </a:ext>
              </a:extLst>
            </p:cNvPr>
            <p:cNvSpPr/>
            <p:nvPr/>
          </p:nvSpPr>
          <p:spPr bwMode="auto">
            <a:xfrm>
              <a:off x="6309870"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3D77A5F-FDE4-4EAD-BD1F-9D07EB248ECB}"/>
                </a:ext>
              </a:extLst>
            </p:cNvPr>
            <p:cNvSpPr/>
            <p:nvPr/>
          </p:nvSpPr>
          <p:spPr bwMode="auto">
            <a:xfrm>
              <a:off x="6582930"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C3B36E08-3889-447A-BCA1-4892C77012BD}"/>
                </a:ext>
              </a:extLst>
            </p:cNvPr>
            <p:cNvSpPr/>
            <p:nvPr/>
          </p:nvSpPr>
          <p:spPr bwMode="auto">
            <a:xfrm>
              <a:off x="6857578"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FD96F9DD-02F2-4DC2-8A37-D66FA0AE1289}"/>
                </a:ext>
              </a:extLst>
            </p:cNvPr>
            <p:cNvSpPr/>
            <p:nvPr/>
          </p:nvSpPr>
          <p:spPr bwMode="auto">
            <a:xfrm>
              <a:off x="713222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7B6F9C27-6AF6-47C3-89D5-BB0733AC9A1B}"/>
                </a:ext>
              </a:extLst>
            </p:cNvPr>
            <p:cNvSpPr/>
            <p:nvPr/>
          </p:nvSpPr>
          <p:spPr bwMode="auto">
            <a:xfrm>
              <a:off x="7406874"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0B5AB89E-EF3B-4D8C-9E06-58EEE92ACA4A}"/>
                </a:ext>
              </a:extLst>
            </p:cNvPr>
            <p:cNvSpPr/>
            <p:nvPr/>
          </p:nvSpPr>
          <p:spPr bwMode="auto">
            <a:xfrm>
              <a:off x="7681521"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3F1A8A79-D8C6-4300-975E-1F2AB7A4A856}"/>
                </a:ext>
              </a:extLst>
            </p:cNvPr>
            <p:cNvSpPr/>
            <p:nvPr/>
          </p:nvSpPr>
          <p:spPr bwMode="auto">
            <a:xfrm>
              <a:off x="7954581"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38F63DA5-C7D7-475C-9141-2B16B24E9BE6}"/>
                </a:ext>
              </a:extLst>
            </p:cNvPr>
            <p:cNvSpPr/>
            <p:nvPr/>
          </p:nvSpPr>
          <p:spPr bwMode="auto">
            <a:xfrm>
              <a:off x="822923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78325B2A-A6B1-43B7-998D-0D2ED2407343}"/>
                </a:ext>
              </a:extLst>
            </p:cNvPr>
            <p:cNvSpPr/>
            <p:nvPr/>
          </p:nvSpPr>
          <p:spPr bwMode="auto">
            <a:xfrm>
              <a:off x="1920269"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AAD5A3F1-4F25-431C-A331-5E9CC242B876}"/>
                </a:ext>
              </a:extLst>
            </p:cNvPr>
            <p:cNvSpPr/>
            <p:nvPr/>
          </p:nvSpPr>
          <p:spPr bwMode="auto">
            <a:xfrm>
              <a:off x="219491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9D5B7E45-665D-4D11-8904-1B2BD8763783}"/>
                </a:ext>
              </a:extLst>
            </p:cNvPr>
            <p:cNvSpPr/>
            <p:nvPr/>
          </p:nvSpPr>
          <p:spPr bwMode="auto">
            <a:xfrm>
              <a:off x="2469565"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F781B0D7-0A9F-4ABB-BD24-459161CED618}"/>
                </a:ext>
              </a:extLst>
            </p:cNvPr>
            <p:cNvSpPr/>
            <p:nvPr/>
          </p:nvSpPr>
          <p:spPr bwMode="auto">
            <a:xfrm>
              <a:off x="2742625"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2AD2AE0F-1D7A-44B6-8DAC-2D90AB1D240F}"/>
                </a:ext>
              </a:extLst>
            </p:cNvPr>
            <p:cNvSpPr/>
            <p:nvPr/>
          </p:nvSpPr>
          <p:spPr bwMode="auto">
            <a:xfrm>
              <a:off x="3017272"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FBE4DA88-A13C-46B2-B24D-2373023D19F7}"/>
                </a:ext>
              </a:extLst>
            </p:cNvPr>
            <p:cNvSpPr/>
            <p:nvPr/>
          </p:nvSpPr>
          <p:spPr bwMode="auto">
            <a:xfrm>
              <a:off x="329192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E3B8DF87-C418-498E-89B7-45A2776CA2AC}"/>
                </a:ext>
              </a:extLst>
            </p:cNvPr>
            <p:cNvSpPr/>
            <p:nvPr/>
          </p:nvSpPr>
          <p:spPr bwMode="auto">
            <a:xfrm>
              <a:off x="3566568"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E207FAF0-95FB-4F46-8156-65A3E5F92566}"/>
                </a:ext>
              </a:extLst>
            </p:cNvPr>
            <p:cNvSpPr/>
            <p:nvPr/>
          </p:nvSpPr>
          <p:spPr bwMode="auto">
            <a:xfrm>
              <a:off x="3841216"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8913B294-0D55-4F33-B488-C00CBD22F273}"/>
                </a:ext>
              </a:extLst>
            </p:cNvPr>
            <p:cNvSpPr/>
            <p:nvPr/>
          </p:nvSpPr>
          <p:spPr bwMode="auto">
            <a:xfrm>
              <a:off x="4114276"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673E6B7E-BD3C-4C24-A7D8-B4781F00F284}"/>
                </a:ext>
              </a:extLst>
            </p:cNvPr>
            <p:cNvSpPr/>
            <p:nvPr/>
          </p:nvSpPr>
          <p:spPr bwMode="auto">
            <a:xfrm>
              <a:off x="4388923"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AE5D5A78-CD1C-4B9B-A46A-42846174C455}"/>
                </a:ext>
              </a:extLst>
            </p:cNvPr>
            <p:cNvSpPr/>
            <p:nvPr/>
          </p:nvSpPr>
          <p:spPr bwMode="auto">
            <a:xfrm>
              <a:off x="4663572"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43175D70-980D-4DBE-BFAB-503C2B05EE1B}"/>
                </a:ext>
              </a:extLst>
            </p:cNvPr>
            <p:cNvSpPr/>
            <p:nvPr/>
          </p:nvSpPr>
          <p:spPr bwMode="auto">
            <a:xfrm>
              <a:off x="4938219"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D06ABBEE-43BE-4CFC-A74A-09D0D234A30F}"/>
                </a:ext>
              </a:extLst>
            </p:cNvPr>
            <p:cNvSpPr/>
            <p:nvPr/>
          </p:nvSpPr>
          <p:spPr bwMode="auto">
            <a:xfrm>
              <a:off x="5212867"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77E2C28B-C425-468B-92A5-30BD66E6B1B1}"/>
                </a:ext>
              </a:extLst>
            </p:cNvPr>
            <p:cNvSpPr/>
            <p:nvPr/>
          </p:nvSpPr>
          <p:spPr bwMode="auto">
            <a:xfrm>
              <a:off x="5485927"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DDBB0E1F-CA75-4228-ADAF-E30D03D8E2BA}"/>
                </a:ext>
              </a:extLst>
            </p:cNvPr>
            <p:cNvSpPr/>
            <p:nvPr/>
          </p:nvSpPr>
          <p:spPr bwMode="auto">
            <a:xfrm>
              <a:off x="5760574"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7E17A7C2-E5D5-46B4-8D56-91CE8BDCBA85}"/>
                </a:ext>
              </a:extLst>
            </p:cNvPr>
            <p:cNvSpPr/>
            <p:nvPr/>
          </p:nvSpPr>
          <p:spPr bwMode="auto">
            <a:xfrm>
              <a:off x="6035223"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DE19A9D8-9E79-4D3C-A909-9BEBE20C7482}"/>
                </a:ext>
              </a:extLst>
            </p:cNvPr>
            <p:cNvSpPr/>
            <p:nvPr/>
          </p:nvSpPr>
          <p:spPr bwMode="auto">
            <a:xfrm>
              <a:off x="6309870"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15A7989A-5A4E-4CE6-A326-5FAF1866F145}"/>
                </a:ext>
              </a:extLst>
            </p:cNvPr>
            <p:cNvSpPr/>
            <p:nvPr/>
          </p:nvSpPr>
          <p:spPr bwMode="auto">
            <a:xfrm>
              <a:off x="6582930"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1901887E-84DB-4298-9208-56B04DF0997A}"/>
                </a:ext>
              </a:extLst>
            </p:cNvPr>
            <p:cNvSpPr/>
            <p:nvPr/>
          </p:nvSpPr>
          <p:spPr bwMode="auto">
            <a:xfrm>
              <a:off x="6857578"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056745E5-F0F7-4B4E-893C-1ACA3B51C33B}"/>
                </a:ext>
              </a:extLst>
            </p:cNvPr>
            <p:cNvSpPr/>
            <p:nvPr/>
          </p:nvSpPr>
          <p:spPr bwMode="auto">
            <a:xfrm>
              <a:off x="713222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E4023D54-EE94-4389-9807-8B9B4CC98E3F}"/>
                </a:ext>
              </a:extLst>
            </p:cNvPr>
            <p:cNvSpPr/>
            <p:nvPr/>
          </p:nvSpPr>
          <p:spPr bwMode="auto">
            <a:xfrm>
              <a:off x="7406874"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0C32C90F-5001-4296-BDA5-972247073BB6}"/>
                </a:ext>
              </a:extLst>
            </p:cNvPr>
            <p:cNvSpPr/>
            <p:nvPr/>
          </p:nvSpPr>
          <p:spPr bwMode="auto">
            <a:xfrm>
              <a:off x="7681521"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8B8FF7E1-0CA4-476A-B2DC-CB9C5B4B4DA4}"/>
                </a:ext>
              </a:extLst>
            </p:cNvPr>
            <p:cNvSpPr/>
            <p:nvPr/>
          </p:nvSpPr>
          <p:spPr bwMode="auto">
            <a:xfrm>
              <a:off x="7954581"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479CE77C-1C20-4A86-82DF-67B0329FD018}"/>
                </a:ext>
              </a:extLst>
            </p:cNvPr>
            <p:cNvSpPr/>
            <p:nvPr/>
          </p:nvSpPr>
          <p:spPr bwMode="auto">
            <a:xfrm>
              <a:off x="822923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E17057F6-BABE-412B-95F6-2CFFA51150E4}"/>
                </a:ext>
              </a:extLst>
            </p:cNvPr>
            <p:cNvSpPr/>
            <p:nvPr/>
          </p:nvSpPr>
          <p:spPr bwMode="auto">
            <a:xfrm>
              <a:off x="1920269"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AC4257F5-84C3-4544-993F-EB0E84EB8E0F}"/>
                </a:ext>
              </a:extLst>
            </p:cNvPr>
            <p:cNvSpPr/>
            <p:nvPr/>
          </p:nvSpPr>
          <p:spPr bwMode="auto">
            <a:xfrm>
              <a:off x="219491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D437B43F-E9D8-44BB-AE46-F40127093CDF}"/>
                </a:ext>
              </a:extLst>
            </p:cNvPr>
            <p:cNvSpPr/>
            <p:nvPr/>
          </p:nvSpPr>
          <p:spPr bwMode="auto">
            <a:xfrm>
              <a:off x="2469565"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15C82BFE-18A8-4657-829A-1FB99821BC73}"/>
                </a:ext>
              </a:extLst>
            </p:cNvPr>
            <p:cNvSpPr/>
            <p:nvPr/>
          </p:nvSpPr>
          <p:spPr bwMode="auto">
            <a:xfrm>
              <a:off x="2742625"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6CC2DD30-33BA-4B0A-944C-CC0E7F9C0350}"/>
                </a:ext>
              </a:extLst>
            </p:cNvPr>
            <p:cNvSpPr/>
            <p:nvPr/>
          </p:nvSpPr>
          <p:spPr bwMode="auto">
            <a:xfrm>
              <a:off x="3017272"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A7DAC72A-4E92-4824-B7C8-0D4335E78BC8}"/>
                </a:ext>
              </a:extLst>
            </p:cNvPr>
            <p:cNvSpPr/>
            <p:nvPr/>
          </p:nvSpPr>
          <p:spPr bwMode="auto">
            <a:xfrm>
              <a:off x="329192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A0E960A2-95F8-4964-AA12-B4EA22DE0E97}"/>
                </a:ext>
              </a:extLst>
            </p:cNvPr>
            <p:cNvSpPr/>
            <p:nvPr/>
          </p:nvSpPr>
          <p:spPr bwMode="auto">
            <a:xfrm>
              <a:off x="3566568"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2DC28D76-1397-4BB5-A2EE-64AB4AF159EF}"/>
                </a:ext>
              </a:extLst>
            </p:cNvPr>
            <p:cNvSpPr/>
            <p:nvPr/>
          </p:nvSpPr>
          <p:spPr bwMode="auto">
            <a:xfrm>
              <a:off x="3841216"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31D670C5-8F87-4510-8E92-668999B72F45}"/>
                </a:ext>
              </a:extLst>
            </p:cNvPr>
            <p:cNvSpPr/>
            <p:nvPr/>
          </p:nvSpPr>
          <p:spPr bwMode="auto">
            <a:xfrm>
              <a:off x="4114276"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76D2FCC6-1C27-4DA5-BCC4-C9ED60BEC948}"/>
                </a:ext>
              </a:extLst>
            </p:cNvPr>
            <p:cNvSpPr/>
            <p:nvPr/>
          </p:nvSpPr>
          <p:spPr bwMode="auto">
            <a:xfrm>
              <a:off x="4388923"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38893DA3-564A-4A4E-9F2E-D69325039F2F}"/>
                </a:ext>
              </a:extLst>
            </p:cNvPr>
            <p:cNvSpPr/>
            <p:nvPr/>
          </p:nvSpPr>
          <p:spPr bwMode="auto">
            <a:xfrm>
              <a:off x="4663572"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B22867A2-277E-4C67-8C47-81CF75FE808A}"/>
                </a:ext>
              </a:extLst>
            </p:cNvPr>
            <p:cNvSpPr/>
            <p:nvPr/>
          </p:nvSpPr>
          <p:spPr bwMode="auto">
            <a:xfrm>
              <a:off x="4938219"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541C4871-D689-4000-B285-CBDC88950C9A}"/>
                </a:ext>
              </a:extLst>
            </p:cNvPr>
            <p:cNvSpPr/>
            <p:nvPr/>
          </p:nvSpPr>
          <p:spPr bwMode="auto">
            <a:xfrm>
              <a:off x="5212867"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D4F35E68-6DA2-4F55-B7EB-082A20CBE2FA}"/>
                </a:ext>
              </a:extLst>
            </p:cNvPr>
            <p:cNvSpPr/>
            <p:nvPr/>
          </p:nvSpPr>
          <p:spPr bwMode="auto">
            <a:xfrm>
              <a:off x="5485927"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1047B285-BA11-4D36-8D1C-056A060AA93B}"/>
                </a:ext>
              </a:extLst>
            </p:cNvPr>
            <p:cNvSpPr/>
            <p:nvPr/>
          </p:nvSpPr>
          <p:spPr bwMode="auto">
            <a:xfrm>
              <a:off x="5760574"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2102B180-E32F-42BE-B485-36A25FC312B4}"/>
                </a:ext>
              </a:extLst>
            </p:cNvPr>
            <p:cNvSpPr/>
            <p:nvPr/>
          </p:nvSpPr>
          <p:spPr bwMode="auto">
            <a:xfrm>
              <a:off x="6035223"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E98A9827-FF50-4AC8-90DA-B3560C33D372}"/>
                </a:ext>
              </a:extLst>
            </p:cNvPr>
            <p:cNvSpPr/>
            <p:nvPr/>
          </p:nvSpPr>
          <p:spPr bwMode="auto">
            <a:xfrm>
              <a:off x="6309870"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98015DFA-F982-4578-A4FC-1FE22A63FECC}"/>
                </a:ext>
              </a:extLst>
            </p:cNvPr>
            <p:cNvSpPr/>
            <p:nvPr/>
          </p:nvSpPr>
          <p:spPr bwMode="auto">
            <a:xfrm>
              <a:off x="6582930"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2434794F-0D98-4183-AAA7-0720FEDE2EFF}"/>
                </a:ext>
              </a:extLst>
            </p:cNvPr>
            <p:cNvSpPr/>
            <p:nvPr/>
          </p:nvSpPr>
          <p:spPr bwMode="auto">
            <a:xfrm>
              <a:off x="6857578"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CF9099AF-A7E3-4A7B-860D-FBC4051242A8}"/>
                </a:ext>
              </a:extLst>
            </p:cNvPr>
            <p:cNvSpPr/>
            <p:nvPr/>
          </p:nvSpPr>
          <p:spPr bwMode="auto">
            <a:xfrm>
              <a:off x="713222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EF950178-CC23-4D18-9652-67F3D8F97A96}"/>
                </a:ext>
              </a:extLst>
            </p:cNvPr>
            <p:cNvSpPr/>
            <p:nvPr/>
          </p:nvSpPr>
          <p:spPr bwMode="auto">
            <a:xfrm>
              <a:off x="7406874"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7A2E2965-4916-4577-92E0-3A0AC556CACC}"/>
                </a:ext>
              </a:extLst>
            </p:cNvPr>
            <p:cNvSpPr/>
            <p:nvPr/>
          </p:nvSpPr>
          <p:spPr bwMode="auto">
            <a:xfrm>
              <a:off x="7681521"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CF04C756-17BA-445C-9A31-A5688DE6BF0F}"/>
                </a:ext>
              </a:extLst>
            </p:cNvPr>
            <p:cNvSpPr/>
            <p:nvPr/>
          </p:nvSpPr>
          <p:spPr bwMode="auto">
            <a:xfrm>
              <a:off x="7954581"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C581758A-960F-45E2-8764-862E025B1225}"/>
                </a:ext>
              </a:extLst>
            </p:cNvPr>
            <p:cNvSpPr/>
            <p:nvPr/>
          </p:nvSpPr>
          <p:spPr bwMode="auto">
            <a:xfrm>
              <a:off x="822923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grpSp>
      <p:cxnSp>
        <p:nvCxnSpPr>
          <p:cNvPr id="27651" name="Straight Connector 389">
            <a:extLst>
              <a:ext uri="{FF2B5EF4-FFF2-40B4-BE49-F238E27FC236}">
                <a16:creationId xmlns:a16="http://schemas.microsoft.com/office/drawing/2014/main" id="{B7004FF3-1C2D-4A77-843A-58AC63070226}"/>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27652" name="Straight Connector 394">
            <a:extLst>
              <a:ext uri="{FF2B5EF4-FFF2-40B4-BE49-F238E27FC236}">
                <a16:creationId xmlns:a16="http://schemas.microsoft.com/office/drawing/2014/main" id="{D7391787-2935-43CE-BD4B-2C00F0A819CC}"/>
              </a:ext>
            </a:extLst>
          </p:cNvPr>
          <p:cNvCxnSpPr>
            <a:cxnSpLocks noChangeShapeType="1"/>
          </p:cNvCxnSpPr>
          <p:nvPr/>
        </p:nvCxnSpPr>
        <p:spPr bwMode="auto">
          <a:xfrm flipV="1">
            <a:off x="457200"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7653" name="Straight Connector 396">
            <a:extLst>
              <a:ext uri="{FF2B5EF4-FFF2-40B4-BE49-F238E27FC236}">
                <a16:creationId xmlns:a16="http://schemas.microsoft.com/office/drawing/2014/main" id="{F664558F-96DC-4F6F-AD98-713C1EAFAC98}"/>
              </a:ext>
            </a:extLst>
          </p:cNvPr>
          <p:cNvCxnSpPr>
            <a:cxnSpLocks noChangeShapeType="1"/>
          </p:cNvCxnSpPr>
          <p:nvPr/>
        </p:nvCxnSpPr>
        <p:spPr bwMode="auto">
          <a:xfrm flipV="1">
            <a:off x="6492875"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654" name="TextBox 397">
            <a:extLst>
              <a:ext uri="{FF2B5EF4-FFF2-40B4-BE49-F238E27FC236}">
                <a16:creationId xmlns:a16="http://schemas.microsoft.com/office/drawing/2014/main" id="{C062EC72-B8E7-4486-A938-BB6876472B2B}"/>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27655" name="TextBox 398">
            <a:extLst>
              <a:ext uri="{FF2B5EF4-FFF2-40B4-BE49-F238E27FC236}">
                <a16:creationId xmlns:a16="http://schemas.microsoft.com/office/drawing/2014/main" id="{BBF14AF9-1FF1-4861-A309-283420011A0E}"/>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27656" name="Rectangle 469">
            <a:extLst>
              <a:ext uri="{FF2B5EF4-FFF2-40B4-BE49-F238E27FC236}">
                <a16:creationId xmlns:a16="http://schemas.microsoft.com/office/drawing/2014/main" id="{5F053BB3-A3E6-4835-983D-191A936F65D7}"/>
              </a:ext>
            </a:extLst>
          </p:cNvPr>
          <p:cNvSpPr>
            <a:spLocks noChangeArrowheads="1"/>
          </p:cNvSpPr>
          <p:nvPr/>
        </p:nvSpPr>
        <p:spPr bwMode="auto">
          <a:xfrm>
            <a:off x="2651125" y="6519863"/>
            <a:ext cx="83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sin(x</a:t>
            </a:r>
            <a:r>
              <a:rPr lang="en-US" altLang="en-US" sz="1600" baseline="30000"/>
              <a:t>0.3</a:t>
            </a:r>
            <a:r>
              <a:rPr lang="en-US" altLang="en-US" sz="1600"/>
              <a:t>)</a:t>
            </a:r>
          </a:p>
        </p:txBody>
      </p:sp>
      <p:grpSp>
        <p:nvGrpSpPr>
          <p:cNvPr id="27657" name="Group 552">
            <a:extLst>
              <a:ext uri="{FF2B5EF4-FFF2-40B4-BE49-F238E27FC236}">
                <a16:creationId xmlns:a16="http://schemas.microsoft.com/office/drawing/2014/main" id="{6ECC9BCE-3290-41E8-AC08-92D1E74CD9F6}"/>
              </a:ext>
            </a:extLst>
          </p:cNvPr>
          <p:cNvGrpSpPr>
            <a:grpSpLocks/>
          </p:cNvGrpSpPr>
          <p:nvPr/>
        </p:nvGrpSpPr>
        <p:grpSpPr bwMode="auto">
          <a:xfrm>
            <a:off x="461963" y="1789113"/>
            <a:ext cx="6030912" cy="3971925"/>
            <a:chOff x="-5528282" y="4629130"/>
            <a:chExt cx="12906376" cy="3971925"/>
          </a:xfrm>
        </p:grpSpPr>
        <p:sp>
          <p:nvSpPr>
            <p:cNvPr id="27661" name="Freeform 151">
              <a:extLst>
                <a:ext uri="{FF2B5EF4-FFF2-40B4-BE49-F238E27FC236}">
                  <a16:creationId xmlns:a16="http://schemas.microsoft.com/office/drawing/2014/main" id="{C1B5AB04-7AE7-4A68-B810-68DA9B69D511}"/>
                </a:ext>
              </a:extLst>
            </p:cNvPr>
            <p:cNvSpPr>
              <a:spLocks/>
            </p:cNvSpPr>
            <p:nvPr/>
          </p:nvSpPr>
          <p:spPr bwMode="auto">
            <a:xfrm>
              <a:off x="-5528282" y="4629130"/>
              <a:ext cx="3724275" cy="3971925"/>
            </a:xfrm>
            <a:custGeom>
              <a:avLst/>
              <a:gdLst>
                <a:gd name="T0" fmla="*/ 2147483646 w 2346"/>
                <a:gd name="T1" fmla="*/ 2147483646 h 2502"/>
                <a:gd name="T2" fmla="*/ 2147483646 w 2346"/>
                <a:gd name="T3" fmla="*/ 2147483646 h 2502"/>
                <a:gd name="T4" fmla="*/ 2147483646 w 2346"/>
                <a:gd name="T5" fmla="*/ 2147483646 h 2502"/>
                <a:gd name="T6" fmla="*/ 2147483646 w 2346"/>
                <a:gd name="T7" fmla="*/ 2147483646 h 2502"/>
                <a:gd name="T8" fmla="*/ 2147483646 w 2346"/>
                <a:gd name="T9" fmla="*/ 2147483646 h 2502"/>
                <a:gd name="T10" fmla="*/ 2147483646 w 2346"/>
                <a:gd name="T11" fmla="*/ 2147483646 h 2502"/>
                <a:gd name="T12" fmla="*/ 2147483646 w 2346"/>
                <a:gd name="T13" fmla="*/ 2147483646 h 2502"/>
                <a:gd name="T14" fmla="*/ 2147483646 w 2346"/>
                <a:gd name="T15" fmla="*/ 2147483646 h 2502"/>
                <a:gd name="T16" fmla="*/ 2147483646 w 2346"/>
                <a:gd name="T17" fmla="*/ 2147483646 h 2502"/>
                <a:gd name="T18" fmla="*/ 2147483646 w 2346"/>
                <a:gd name="T19" fmla="*/ 2147483646 h 2502"/>
                <a:gd name="T20" fmla="*/ 2147483646 w 2346"/>
                <a:gd name="T21" fmla="*/ 2147483646 h 2502"/>
                <a:gd name="T22" fmla="*/ 2147483646 w 2346"/>
                <a:gd name="T23" fmla="*/ 2147483646 h 2502"/>
                <a:gd name="T24" fmla="*/ 2147483646 w 2346"/>
                <a:gd name="T25" fmla="*/ 2147483646 h 2502"/>
                <a:gd name="T26" fmla="*/ 2147483646 w 2346"/>
                <a:gd name="T27" fmla="*/ 2147483646 h 2502"/>
                <a:gd name="T28" fmla="*/ 2147483646 w 2346"/>
                <a:gd name="T29" fmla="*/ 2147483646 h 2502"/>
                <a:gd name="T30" fmla="*/ 2147483646 w 2346"/>
                <a:gd name="T31" fmla="*/ 2147483646 h 2502"/>
                <a:gd name="T32" fmla="*/ 2147483646 w 2346"/>
                <a:gd name="T33" fmla="*/ 2147483646 h 2502"/>
                <a:gd name="T34" fmla="*/ 2147483646 w 2346"/>
                <a:gd name="T35" fmla="*/ 2147483646 h 2502"/>
                <a:gd name="T36" fmla="*/ 2147483646 w 2346"/>
                <a:gd name="T37" fmla="*/ 2147483646 h 2502"/>
                <a:gd name="T38" fmla="*/ 2147483646 w 2346"/>
                <a:gd name="T39" fmla="*/ 2147483646 h 2502"/>
                <a:gd name="T40" fmla="*/ 2147483646 w 2346"/>
                <a:gd name="T41" fmla="*/ 2147483646 h 2502"/>
                <a:gd name="T42" fmla="*/ 2147483646 w 2346"/>
                <a:gd name="T43" fmla="*/ 2147483646 h 2502"/>
                <a:gd name="T44" fmla="*/ 2147483646 w 2346"/>
                <a:gd name="T45" fmla="*/ 2147483646 h 2502"/>
                <a:gd name="T46" fmla="*/ 2147483646 w 2346"/>
                <a:gd name="T47" fmla="*/ 2147483646 h 2502"/>
                <a:gd name="T48" fmla="*/ 2147483646 w 2346"/>
                <a:gd name="T49" fmla="*/ 2147483646 h 2502"/>
                <a:gd name="T50" fmla="*/ 2147483646 w 2346"/>
                <a:gd name="T51" fmla="*/ 2147483646 h 2502"/>
                <a:gd name="T52" fmla="*/ 2147483646 w 2346"/>
                <a:gd name="T53" fmla="*/ 0 h 2502"/>
                <a:gd name="T54" fmla="*/ 2147483646 w 2346"/>
                <a:gd name="T55" fmla="*/ 0 h 2502"/>
                <a:gd name="T56" fmla="*/ 2147483646 w 2346"/>
                <a:gd name="T57" fmla="*/ 0 h 2502"/>
                <a:gd name="T58" fmla="*/ 2147483646 w 2346"/>
                <a:gd name="T59" fmla="*/ 0 h 2502"/>
                <a:gd name="T60" fmla="*/ 2147483646 w 2346"/>
                <a:gd name="T61" fmla="*/ 0 h 2502"/>
                <a:gd name="T62" fmla="*/ 2147483646 w 2346"/>
                <a:gd name="T63" fmla="*/ 0 h 2502"/>
                <a:gd name="T64" fmla="*/ 2147483646 w 2346"/>
                <a:gd name="T65" fmla="*/ 0 h 2502"/>
                <a:gd name="T66" fmla="*/ 2147483646 w 2346"/>
                <a:gd name="T67" fmla="*/ 0 h 2502"/>
                <a:gd name="T68" fmla="*/ 2147483646 w 2346"/>
                <a:gd name="T69" fmla="*/ 0 h 2502"/>
                <a:gd name="T70" fmla="*/ 2147483646 w 2346"/>
                <a:gd name="T71" fmla="*/ 2147483646 h 2502"/>
                <a:gd name="T72" fmla="*/ 2147483646 w 2346"/>
                <a:gd name="T73" fmla="*/ 2147483646 h 2502"/>
                <a:gd name="T74" fmla="*/ 2147483646 w 2346"/>
                <a:gd name="T75" fmla="*/ 2147483646 h 2502"/>
                <a:gd name="T76" fmla="*/ 2147483646 w 2346"/>
                <a:gd name="T77" fmla="*/ 2147483646 h 2502"/>
                <a:gd name="T78" fmla="*/ 2147483646 w 2346"/>
                <a:gd name="T79" fmla="*/ 2147483646 h 2502"/>
                <a:gd name="T80" fmla="*/ 2147483646 w 2346"/>
                <a:gd name="T81" fmla="*/ 2147483646 h 2502"/>
                <a:gd name="T82" fmla="*/ 2147483646 w 2346"/>
                <a:gd name="T83" fmla="*/ 2147483646 h 2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502"/>
                <a:gd name="T128" fmla="*/ 2346 w 2346"/>
                <a:gd name="T129" fmla="*/ 2502 h 2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502">
                  <a:moveTo>
                    <a:pt x="0" y="2502"/>
                  </a:moveTo>
                  <a:lnTo>
                    <a:pt x="18" y="1506"/>
                  </a:lnTo>
                  <a:lnTo>
                    <a:pt x="36" y="1296"/>
                  </a:lnTo>
                  <a:lnTo>
                    <a:pt x="54" y="1158"/>
                  </a:lnTo>
                  <a:lnTo>
                    <a:pt x="72" y="1050"/>
                  </a:lnTo>
                  <a:lnTo>
                    <a:pt x="90" y="966"/>
                  </a:lnTo>
                  <a:lnTo>
                    <a:pt x="108" y="894"/>
                  </a:lnTo>
                  <a:lnTo>
                    <a:pt x="126" y="828"/>
                  </a:lnTo>
                  <a:lnTo>
                    <a:pt x="144" y="774"/>
                  </a:lnTo>
                  <a:lnTo>
                    <a:pt x="162" y="726"/>
                  </a:lnTo>
                  <a:lnTo>
                    <a:pt x="180" y="684"/>
                  </a:lnTo>
                  <a:lnTo>
                    <a:pt x="198" y="642"/>
                  </a:lnTo>
                  <a:lnTo>
                    <a:pt x="222" y="606"/>
                  </a:lnTo>
                  <a:lnTo>
                    <a:pt x="240" y="570"/>
                  </a:lnTo>
                  <a:lnTo>
                    <a:pt x="258" y="540"/>
                  </a:lnTo>
                  <a:lnTo>
                    <a:pt x="276" y="510"/>
                  </a:lnTo>
                  <a:lnTo>
                    <a:pt x="294" y="486"/>
                  </a:lnTo>
                  <a:lnTo>
                    <a:pt x="312" y="462"/>
                  </a:lnTo>
                  <a:lnTo>
                    <a:pt x="330" y="438"/>
                  </a:lnTo>
                  <a:lnTo>
                    <a:pt x="348" y="414"/>
                  </a:lnTo>
                  <a:lnTo>
                    <a:pt x="366" y="396"/>
                  </a:lnTo>
                  <a:lnTo>
                    <a:pt x="384" y="372"/>
                  </a:lnTo>
                  <a:lnTo>
                    <a:pt x="402" y="354"/>
                  </a:lnTo>
                  <a:lnTo>
                    <a:pt x="420" y="336"/>
                  </a:lnTo>
                  <a:lnTo>
                    <a:pt x="444" y="324"/>
                  </a:lnTo>
                  <a:lnTo>
                    <a:pt x="462" y="306"/>
                  </a:lnTo>
                  <a:lnTo>
                    <a:pt x="480" y="288"/>
                  </a:lnTo>
                  <a:lnTo>
                    <a:pt x="498" y="276"/>
                  </a:lnTo>
                  <a:lnTo>
                    <a:pt x="516" y="264"/>
                  </a:lnTo>
                  <a:lnTo>
                    <a:pt x="534" y="252"/>
                  </a:lnTo>
                  <a:lnTo>
                    <a:pt x="552" y="234"/>
                  </a:lnTo>
                  <a:lnTo>
                    <a:pt x="570" y="228"/>
                  </a:lnTo>
                  <a:lnTo>
                    <a:pt x="588" y="216"/>
                  </a:lnTo>
                  <a:lnTo>
                    <a:pt x="606" y="204"/>
                  </a:lnTo>
                  <a:lnTo>
                    <a:pt x="624" y="192"/>
                  </a:lnTo>
                  <a:lnTo>
                    <a:pt x="642" y="180"/>
                  </a:lnTo>
                  <a:lnTo>
                    <a:pt x="660" y="174"/>
                  </a:lnTo>
                  <a:lnTo>
                    <a:pt x="684" y="162"/>
                  </a:lnTo>
                  <a:lnTo>
                    <a:pt x="702" y="156"/>
                  </a:lnTo>
                  <a:lnTo>
                    <a:pt x="720" y="150"/>
                  </a:lnTo>
                  <a:lnTo>
                    <a:pt x="738" y="138"/>
                  </a:lnTo>
                  <a:lnTo>
                    <a:pt x="756" y="132"/>
                  </a:lnTo>
                  <a:lnTo>
                    <a:pt x="774" y="126"/>
                  </a:lnTo>
                  <a:lnTo>
                    <a:pt x="792" y="120"/>
                  </a:lnTo>
                  <a:lnTo>
                    <a:pt x="810" y="114"/>
                  </a:lnTo>
                  <a:lnTo>
                    <a:pt x="828" y="108"/>
                  </a:lnTo>
                  <a:lnTo>
                    <a:pt x="846" y="102"/>
                  </a:lnTo>
                  <a:lnTo>
                    <a:pt x="864" y="96"/>
                  </a:lnTo>
                  <a:lnTo>
                    <a:pt x="882" y="90"/>
                  </a:lnTo>
                  <a:lnTo>
                    <a:pt x="906" y="84"/>
                  </a:lnTo>
                  <a:lnTo>
                    <a:pt x="924" y="78"/>
                  </a:lnTo>
                  <a:lnTo>
                    <a:pt x="942" y="72"/>
                  </a:lnTo>
                  <a:lnTo>
                    <a:pt x="960" y="66"/>
                  </a:lnTo>
                  <a:lnTo>
                    <a:pt x="978" y="66"/>
                  </a:lnTo>
                  <a:lnTo>
                    <a:pt x="996" y="60"/>
                  </a:lnTo>
                  <a:lnTo>
                    <a:pt x="1014" y="54"/>
                  </a:lnTo>
                  <a:lnTo>
                    <a:pt x="1032" y="54"/>
                  </a:lnTo>
                  <a:lnTo>
                    <a:pt x="1050" y="48"/>
                  </a:lnTo>
                  <a:lnTo>
                    <a:pt x="1068" y="42"/>
                  </a:lnTo>
                  <a:lnTo>
                    <a:pt x="1086" y="42"/>
                  </a:lnTo>
                  <a:lnTo>
                    <a:pt x="1104" y="36"/>
                  </a:lnTo>
                  <a:lnTo>
                    <a:pt x="1122" y="36"/>
                  </a:lnTo>
                  <a:lnTo>
                    <a:pt x="1146" y="30"/>
                  </a:lnTo>
                  <a:lnTo>
                    <a:pt x="1164" y="30"/>
                  </a:lnTo>
                  <a:lnTo>
                    <a:pt x="1182" y="24"/>
                  </a:lnTo>
                  <a:lnTo>
                    <a:pt x="1200" y="24"/>
                  </a:lnTo>
                  <a:lnTo>
                    <a:pt x="1218" y="24"/>
                  </a:lnTo>
                  <a:lnTo>
                    <a:pt x="1236" y="18"/>
                  </a:lnTo>
                  <a:lnTo>
                    <a:pt x="1254" y="18"/>
                  </a:lnTo>
                  <a:lnTo>
                    <a:pt x="1272" y="18"/>
                  </a:lnTo>
                  <a:lnTo>
                    <a:pt x="1290" y="12"/>
                  </a:lnTo>
                  <a:lnTo>
                    <a:pt x="1308" y="12"/>
                  </a:lnTo>
                  <a:lnTo>
                    <a:pt x="1326" y="12"/>
                  </a:lnTo>
                  <a:lnTo>
                    <a:pt x="1344" y="6"/>
                  </a:lnTo>
                  <a:lnTo>
                    <a:pt x="1368" y="6"/>
                  </a:lnTo>
                  <a:lnTo>
                    <a:pt x="1386" y="6"/>
                  </a:lnTo>
                  <a:lnTo>
                    <a:pt x="1404" y="6"/>
                  </a:lnTo>
                  <a:lnTo>
                    <a:pt x="1422" y="6"/>
                  </a:lnTo>
                  <a:lnTo>
                    <a:pt x="1440" y="0"/>
                  </a:lnTo>
                  <a:lnTo>
                    <a:pt x="1458" y="0"/>
                  </a:lnTo>
                  <a:lnTo>
                    <a:pt x="1476" y="0"/>
                  </a:lnTo>
                  <a:lnTo>
                    <a:pt x="1494" y="0"/>
                  </a:lnTo>
                  <a:lnTo>
                    <a:pt x="1512" y="0"/>
                  </a:lnTo>
                  <a:lnTo>
                    <a:pt x="1530" y="0"/>
                  </a:lnTo>
                  <a:lnTo>
                    <a:pt x="1548" y="0"/>
                  </a:lnTo>
                  <a:lnTo>
                    <a:pt x="1566" y="0"/>
                  </a:lnTo>
                  <a:lnTo>
                    <a:pt x="1584" y="0"/>
                  </a:lnTo>
                  <a:lnTo>
                    <a:pt x="1608" y="0"/>
                  </a:lnTo>
                  <a:lnTo>
                    <a:pt x="1626" y="0"/>
                  </a:lnTo>
                  <a:lnTo>
                    <a:pt x="1644" y="0"/>
                  </a:lnTo>
                  <a:lnTo>
                    <a:pt x="1662" y="0"/>
                  </a:lnTo>
                  <a:lnTo>
                    <a:pt x="1680" y="0"/>
                  </a:lnTo>
                  <a:lnTo>
                    <a:pt x="1698" y="0"/>
                  </a:lnTo>
                  <a:lnTo>
                    <a:pt x="1716" y="0"/>
                  </a:lnTo>
                  <a:lnTo>
                    <a:pt x="1734" y="0"/>
                  </a:lnTo>
                  <a:lnTo>
                    <a:pt x="1752" y="0"/>
                  </a:lnTo>
                  <a:lnTo>
                    <a:pt x="1770" y="0"/>
                  </a:lnTo>
                  <a:lnTo>
                    <a:pt x="1788" y="0"/>
                  </a:lnTo>
                  <a:lnTo>
                    <a:pt x="1806" y="0"/>
                  </a:lnTo>
                  <a:lnTo>
                    <a:pt x="1830" y="0"/>
                  </a:lnTo>
                  <a:lnTo>
                    <a:pt x="1848" y="0"/>
                  </a:lnTo>
                  <a:lnTo>
                    <a:pt x="1866" y="0"/>
                  </a:lnTo>
                  <a:lnTo>
                    <a:pt x="1884" y="0"/>
                  </a:lnTo>
                  <a:lnTo>
                    <a:pt x="1902" y="0"/>
                  </a:lnTo>
                  <a:lnTo>
                    <a:pt x="1920" y="0"/>
                  </a:lnTo>
                  <a:lnTo>
                    <a:pt x="1938" y="6"/>
                  </a:lnTo>
                  <a:lnTo>
                    <a:pt x="1956" y="6"/>
                  </a:lnTo>
                  <a:lnTo>
                    <a:pt x="1974" y="6"/>
                  </a:lnTo>
                  <a:lnTo>
                    <a:pt x="1992" y="6"/>
                  </a:lnTo>
                  <a:lnTo>
                    <a:pt x="2010" y="6"/>
                  </a:lnTo>
                  <a:lnTo>
                    <a:pt x="2028" y="6"/>
                  </a:lnTo>
                  <a:lnTo>
                    <a:pt x="2046" y="12"/>
                  </a:lnTo>
                  <a:lnTo>
                    <a:pt x="2070" y="12"/>
                  </a:lnTo>
                  <a:lnTo>
                    <a:pt x="2088" y="12"/>
                  </a:lnTo>
                  <a:lnTo>
                    <a:pt x="2106" y="12"/>
                  </a:lnTo>
                  <a:lnTo>
                    <a:pt x="2124" y="12"/>
                  </a:lnTo>
                  <a:lnTo>
                    <a:pt x="2142" y="18"/>
                  </a:lnTo>
                  <a:lnTo>
                    <a:pt x="2160" y="18"/>
                  </a:lnTo>
                  <a:lnTo>
                    <a:pt x="2178" y="18"/>
                  </a:lnTo>
                  <a:lnTo>
                    <a:pt x="2196" y="18"/>
                  </a:lnTo>
                  <a:lnTo>
                    <a:pt x="2214" y="24"/>
                  </a:lnTo>
                  <a:lnTo>
                    <a:pt x="2232" y="24"/>
                  </a:lnTo>
                  <a:lnTo>
                    <a:pt x="2250" y="24"/>
                  </a:lnTo>
                  <a:lnTo>
                    <a:pt x="2268" y="24"/>
                  </a:lnTo>
                  <a:lnTo>
                    <a:pt x="2292" y="30"/>
                  </a:lnTo>
                  <a:lnTo>
                    <a:pt x="2310" y="30"/>
                  </a:lnTo>
                  <a:lnTo>
                    <a:pt x="2328" y="30"/>
                  </a:lnTo>
                  <a:lnTo>
                    <a:pt x="2346" y="36"/>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2" name="Freeform 152">
              <a:extLst>
                <a:ext uri="{FF2B5EF4-FFF2-40B4-BE49-F238E27FC236}">
                  <a16:creationId xmlns:a16="http://schemas.microsoft.com/office/drawing/2014/main" id="{840E4C62-791C-406F-97EC-9188E5A4B62B}"/>
                </a:ext>
              </a:extLst>
            </p:cNvPr>
            <p:cNvSpPr>
              <a:spLocks/>
            </p:cNvSpPr>
            <p:nvPr/>
          </p:nvSpPr>
          <p:spPr bwMode="auto">
            <a:xfrm>
              <a:off x="-1804007" y="4686280"/>
              <a:ext cx="3724275" cy="571500"/>
            </a:xfrm>
            <a:custGeom>
              <a:avLst/>
              <a:gdLst>
                <a:gd name="T0" fmla="*/ 2147483646 w 2346"/>
                <a:gd name="T1" fmla="*/ 0 h 360"/>
                <a:gd name="T2" fmla="*/ 2147483646 w 2346"/>
                <a:gd name="T3" fmla="*/ 2147483646 h 360"/>
                <a:gd name="T4" fmla="*/ 2147483646 w 2346"/>
                <a:gd name="T5" fmla="*/ 2147483646 h 360"/>
                <a:gd name="T6" fmla="*/ 2147483646 w 2346"/>
                <a:gd name="T7" fmla="*/ 2147483646 h 360"/>
                <a:gd name="T8" fmla="*/ 2147483646 w 2346"/>
                <a:gd name="T9" fmla="*/ 2147483646 h 360"/>
                <a:gd name="T10" fmla="*/ 2147483646 w 2346"/>
                <a:gd name="T11" fmla="*/ 2147483646 h 360"/>
                <a:gd name="T12" fmla="*/ 2147483646 w 2346"/>
                <a:gd name="T13" fmla="*/ 2147483646 h 360"/>
                <a:gd name="T14" fmla="*/ 2147483646 w 2346"/>
                <a:gd name="T15" fmla="*/ 2147483646 h 360"/>
                <a:gd name="T16" fmla="*/ 2147483646 w 2346"/>
                <a:gd name="T17" fmla="*/ 2147483646 h 360"/>
                <a:gd name="T18" fmla="*/ 2147483646 w 2346"/>
                <a:gd name="T19" fmla="*/ 2147483646 h 360"/>
                <a:gd name="T20" fmla="*/ 2147483646 w 2346"/>
                <a:gd name="T21" fmla="*/ 2147483646 h 360"/>
                <a:gd name="T22" fmla="*/ 2147483646 w 2346"/>
                <a:gd name="T23" fmla="*/ 2147483646 h 360"/>
                <a:gd name="T24" fmla="*/ 2147483646 w 2346"/>
                <a:gd name="T25" fmla="*/ 2147483646 h 360"/>
                <a:gd name="T26" fmla="*/ 2147483646 w 2346"/>
                <a:gd name="T27" fmla="*/ 2147483646 h 360"/>
                <a:gd name="T28" fmla="*/ 2147483646 w 2346"/>
                <a:gd name="T29" fmla="*/ 2147483646 h 360"/>
                <a:gd name="T30" fmla="*/ 2147483646 w 2346"/>
                <a:gd name="T31" fmla="*/ 2147483646 h 360"/>
                <a:gd name="T32" fmla="*/ 2147483646 w 2346"/>
                <a:gd name="T33" fmla="*/ 2147483646 h 360"/>
                <a:gd name="T34" fmla="*/ 2147483646 w 2346"/>
                <a:gd name="T35" fmla="*/ 2147483646 h 360"/>
                <a:gd name="T36" fmla="*/ 2147483646 w 2346"/>
                <a:gd name="T37" fmla="*/ 2147483646 h 360"/>
                <a:gd name="T38" fmla="*/ 2147483646 w 2346"/>
                <a:gd name="T39" fmla="*/ 2147483646 h 360"/>
                <a:gd name="T40" fmla="*/ 2147483646 w 2346"/>
                <a:gd name="T41" fmla="*/ 2147483646 h 360"/>
                <a:gd name="T42" fmla="*/ 2147483646 w 2346"/>
                <a:gd name="T43" fmla="*/ 2147483646 h 360"/>
                <a:gd name="T44" fmla="*/ 2147483646 w 2346"/>
                <a:gd name="T45" fmla="*/ 2147483646 h 360"/>
                <a:gd name="T46" fmla="*/ 2147483646 w 2346"/>
                <a:gd name="T47" fmla="*/ 2147483646 h 360"/>
                <a:gd name="T48" fmla="*/ 2147483646 w 2346"/>
                <a:gd name="T49" fmla="*/ 2147483646 h 360"/>
                <a:gd name="T50" fmla="*/ 2147483646 w 2346"/>
                <a:gd name="T51" fmla="*/ 2147483646 h 360"/>
                <a:gd name="T52" fmla="*/ 2147483646 w 2346"/>
                <a:gd name="T53" fmla="*/ 2147483646 h 360"/>
                <a:gd name="T54" fmla="*/ 2147483646 w 2346"/>
                <a:gd name="T55" fmla="*/ 2147483646 h 360"/>
                <a:gd name="T56" fmla="*/ 2147483646 w 2346"/>
                <a:gd name="T57" fmla="*/ 2147483646 h 360"/>
                <a:gd name="T58" fmla="*/ 2147483646 w 2346"/>
                <a:gd name="T59" fmla="*/ 2147483646 h 360"/>
                <a:gd name="T60" fmla="*/ 2147483646 w 2346"/>
                <a:gd name="T61" fmla="*/ 2147483646 h 360"/>
                <a:gd name="T62" fmla="*/ 2147483646 w 2346"/>
                <a:gd name="T63" fmla="*/ 2147483646 h 360"/>
                <a:gd name="T64" fmla="*/ 2147483646 w 2346"/>
                <a:gd name="T65" fmla="*/ 2147483646 h 360"/>
                <a:gd name="T66" fmla="*/ 2147483646 w 2346"/>
                <a:gd name="T67" fmla="*/ 2147483646 h 360"/>
                <a:gd name="T68" fmla="*/ 2147483646 w 2346"/>
                <a:gd name="T69" fmla="*/ 2147483646 h 360"/>
                <a:gd name="T70" fmla="*/ 2147483646 w 2346"/>
                <a:gd name="T71" fmla="*/ 2147483646 h 360"/>
                <a:gd name="T72" fmla="*/ 2147483646 w 2346"/>
                <a:gd name="T73" fmla="*/ 2147483646 h 360"/>
                <a:gd name="T74" fmla="*/ 2147483646 w 2346"/>
                <a:gd name="T75" fmla="*/ 2147483646 h 360"/>
                <a:gd name="T76" fmla="*/ 2147483646 w 2346"/>
                <a:gd name="T77" fmla="*/ 2147483646 h 360"/>
                <a:gd name="T78" fmla="*/ 2147483646 w 2346"/>
                <a:gd name="T79" fmla="*/ 2147483646 h 360"/>
                <a:gd name="T80" fmla="*/ 2147483646 w 2346"/>
                <a:gd name="T81" fmla="*/ 2147483646 h 360"/>
                <a:gd name="T82" fmla="*/ 2147483646 w 2346"/>
                <a:gd name="T83" fmla="*/ 2147483646 h 3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360"/>
                <a:gd name="T128" fmla="*/ 2346 w 2346"/>
                <a:gd name="T129" fmla="*/ 360 h 3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360">
                  <a:moveTo>
                    <a:pt x="0" y="0"/>
                  </a:moveTo>
                  <a:lnTo>
                    <a:pt x="18" y="0"/>
                  </a:lnTo>
                  <a:lnTo>
                    <a:pt x="36" y="0"/>
                  </a:lnTo>
                  <a:lnTo>
                    <a:pt x="54" y="0"/>
                  </a:lnTo>
                  <a:lnTo>
                    <a:pt x="72" y="6"/>
                  </a:lnTo>
                  <a:lnTo>
                    <a:pt x="90" y="6"/>
                  </a:lnTo>
                  <a:lnTo>
                    <a:pt x="108" y="6"/>
                  </a:lnTo>
                  <a:lnTo>
                    <a:pt x="126" y="12"/>
                  </a:lnTo>
                  <a:lnTo>
                    <a:pt x="144" y="12"/>
                  </a:lnTo>
                  <a:lnTo>
                    <a:pt x="162" y="12"/>
                  </a:lnTo>
                  <a:lnTo>
                    <a:pt x="186" y="18"/>
                  </a:lnTo>
                  <a:lnTo>
                    <a:pt x="204" y="18"/>
                  </a:lnTo>
                  <a:lnTo>
                    <a:pt x="222" y="18"/>
                  </a:lnTo>
                  <a:lnTo>
                    <a:pt x="240" y="24"/>
                  </a:lnTo>
                  <a:lnTo>
                    <a:pt x="258" y="24"/>
                  </a:lnTo>
                  <a:lnTo>
                    <a:pt x="276" y="24"/>
                  </a:lnTo>
                  <a:lnTo>
                    <a:pt x="294" y="30"/>
                  </a:lnTo>
                  <a:lnTo>
                    <a:pt x="312" y="30"/>
                  </a:lnTo>
                  <a:lnTo>
                    <a:pt x="330" y="36"/>
                  </a:lnTo>
                  <a:lnTo>
                    <a:pt x="348" y="36"/>
                  </a:lnTo>
                  <a:lnTo>
                    <a:pt x="366" y="36"/>
                  </a:lnTo>
                  <a:lnTo>
                    <a:pt x="384" y="42"/>
                  </a:lnTo>
                  <a:lnTo>
                    <a:pt x="408" y="42"/>
                  </a:lnTo>
                  <a:lnTo>
                    <a:pt x="426" y="42"/>
                  </a:lnTo>
                  <a:lnTo>
                    <a:pt x="444" y="48"/>
                  </a:lnTo>
                  <a:lnTo>
                    <a:pt x="462" y="48"/>
                  </a:lnTo>
                  <a:lnTo>
                    <a:pt x="480" y="54"/>
                  </a:lnTo>
                  <a:lnTo>
                    <a:pt x="498" y="54"/>
                  </a:lnTo>
                  <a:lnTo>
                    <a:pt x="516" y="54"/>
                  </a:lnTo>
                  <a:lnTo>
                    <a:pt x="534" y="60"/>
                  </a:lnTo>
                  <a:lnTo>
                    <a:pt x="552" y="60"/>
                  </a:lnTo>
                  <a:lnTo>
                    <a:pt x="570" y="66"/>
                  </a:lnTo>
                  <a:lnTo>
                    <a:pt x="588" y="66"/>
                  </a:lnTo>
                  <a:lnTo>
                    <a:pt x="606" y="72"/>
                  </a:lnTo>
                  <a:lnTo>
                    <a:pt x="624" y="72"/>
                  </a:lnTo>
                  <a:lnTo>
                    <a:pt x="648" y="72"/>
                  </a:lnTo>
                  <a:lnTo>
                    <a:pt x="666" y="78"/>
                  </a:lnTo>
                  <a:lnTo>
                    <a:pt x="684" y="78"/>
                  </a:lnTo>
                  <a:lnTo>
                    <a:pt x="702" y="84"/>
                  </a:lnTo>
                  <a:lnTo>
                    <a:pt x="720" y="84"/>
                  </a:lnTo>
                  <a:lnTo>
                    <a:pt x="738" y="90"/>
                  </a:lnTo>
                  <a:lnTo>
                    <a:pt x="756" y="90"/>
                  </a:lnTo>
                  <a:lnTo>
                    <a:pt x="774" y="90"/>
                  </a:lnTo>
                  <a:lnTo>
                    <a:pt x="792" y="96"/>
                  </a:lnTo>
                  <a:lnTo>
                    <a:pt x="810" y="96"/>
                  </a:lnTo>
                  <a:lnTo>
                    <a:pt x="828" y="102"/>
                  </a:lnTo>
                  <a:lnTo>
                    <a:pt x="846" y="102"/>
                  </a:lnTo>
                  <a:lnTo>
                    <a:pt x="870" y="108"/>
                  </a:lnTo>
                  <a:lnTo>
                    <a:pt x="888" y="108"/>
                  </a:lnTo>
                  <a:lnTo>
                    <a:pt x="906" y="114"/>
                  </a:lnTo>
                  <a:lnTo>
                    <a:pt x="924" y="114"/>
                  </a:lnTo>
                  <a:lnTo>
                    <a:pt x="942" y="120"/>
                  </a:lnTo>
                  <a:lnTo>
                    <a:pt x="960" y="120"/>
                  </a:lnTo>
                  <a:lnTo>
                    <a:pt x="978" y="126"/>
                  </a:lnTo>
                  <a:lnTo>
                    <a:pt x="996" y="126"/>
                  </a:lnTo>
                  <a:lnTo>
                    <a:pt x="1014" y="132"/>
                  </a:lnTo>
                  <a:lnTo>
                    <a:pt x="1032" y="132"/>
                  </a:lnTo>
                  <a:lnTo>
                    <a:pt x="1050" y="138"/>
                  </a:lnTo>
                  <a:lnTo>
                    <a:pt x="1068" y="138"/>
                  </a:lnTo>
                  <a:lnTo>
                    <a:pt x="1086" y="138"/>
                  </a:lnTo>
                  <a:lnTo>
                    <a:pt x="1110" y="144"/>
                  </a:lnTo>
                  <a:lnTo>
                    <a:pt x="1128" y="144"/>
                  </a:lnTo>
                  <a:lnTo>
                    <a:pt x="1146" y="150"/>
                  </a:lnTo>
                  <a:lnTo>
                    <a:pt x="1164" y="150"/>
                  </a:lnTo>
                  <a:lnTo>
                    <a:pt x="1182" y="156"/>
                  </a:lnTo>
                  <a:lnTo>
                    <a:pt x="1200" y="156"/>
                  </a:lnTo>
                  <a:lnTo>
                    <a:pt x="1218" y="162"/>
                  </a:lnTo>
                  <a:lnTo>
                    <a:pt x="1236" y="162"/>
                  </a:lnTo>
                  <a:lnTo>
                    <a:pt x="1254" y="168"/>
                  </a:lnTo>
                  <a:lnTo>
                    <a:pt x="1272" y="168"/>
                  </a:lnTo>
                  <a:lnTo>
                    <a:pt x="1290" y="174"/>
                  </a:lnTo>
                  <a:lnTo>
                    <a:pt x="1308" y="174"/>
                  </a:lnTo>
                  <a:lnTo>
                    <a:pt x="1332" y="180"/>
                  </a:lnTo>
                  <a:lnTo>
                    <a:pt x="1350" y="186"/>
                  </a:lnTo>
                  <a:lnTo>
                    <a:pt x="1368" y="186"/>
                  </a:lnTo>
                  <a:lnTo>
                    <a:pt x="1386" y="192"/>
                  </a:lnTo>
                  <a:lnTo>
                    <a:pt x="1404" y="192"/>
                  </a:lnTo>
                  <a:lnTo>
                    <a:pt x="1422" y="198"/>
                  </a:lnTo>
                  <a:lnTo>
                    <a:pt x="1440" y="198"/>
                  </a:lnTo>
                  <a:lnTo>
                    <a:pt x="1458" y="204"/>
                  </a:lnTo>
                  <a:lnTo>
                    <a:pt x="1476" y="204"/>
                  </a:lnTo>
                  <a:lnTo>
                    <a:pt x="1494" y="210"/>
                  </a:lnTo>
                  <a:lnTo>
                    <a:pt x="1512" y="210"/>
                  </a:lnTo>
                  <a:lnTo>
                    <a:pt x="1530" y="216"/>
                  </a:lnTo>
                  <a:lnTo>
                    <a:pt x="1548" y="216"/>
                  </a:lnTo>
                  <a:lnTo>
                    <a:pt x="1572" y="222"/>
                  </a:lnTo>
                  <a:lnTo>
                    <a:pt x="1590" y="222"/>
                  </a:lnTo>
                  <a:lnTo>
                    <a:pt x="1608" y="228"/>
                  </a:lnTo>
                  <a:lnTo>
                    <a:pt x="1626" y="228"/>
                  </a:lnTo>
                  <a:lnTo>
                    <a:pt x="1644" y="234"/>
                  </a:lnTo>
                  <a:lnTo>
                    <a:pt x="1662" y="234"/>
                  </a:lnTo>
                  <a:lnTo>
                    <a:pt x="1680" y="240"/>
                  </a:lnTo>
                  <a:lnTo>
                    <a:pt x="1698" y="246"/>
                  </a:lnTo>
                  <a:lnTo>
                    <a:pt x="1716" y="246"/>
                  </a:lnTo>
                  <a:lnTo>
                    <a:pt x="1734" y="252"/>
                  </a:lnTo>
                  <a:lnTo>
                    <a:pt x="1752" y="252"/>
                  </a:lnTo>
                  <a:lnTo>
                    <a:pt x="1770" y="258"/>
                  </a:lnTo>
                  <a:lnTo>
                    <a:pt x="1794" y="258"/>
                  </a:lnTo>
                  <a:lnTo>
                    <a:pt x="1812" y="264"/>
                  </a:lnTo>
                  <a:lnTo>
                    <a:pt x="1830" y="264"/>
                  </a:lnTo>
                  <a:lnTo>
                    <a:pt x="1848" y="270"/>
                  </a:lnTo>
                  <a:lnTo>
                    <a:pt x="1866" y="270"/>
                  </a:lnTo>
                  <a:lnTo>
                    <a:pt x="1884" y="276"/>
                  </a:lnTo>
                  <a:lnTo>
                    <a:pt x="1902" y="282"/>
                  </a:lnTo>
                  <a:lnTo>
                    <a:pt x="1920" y="282"/>
                  </a:lnTo>
                  <a:lnTo>
                    <a:pt x="1938" y="288"/>
                  </a:lnTo>
                  <a:lnTo>
                    <a:pt x="1956" y="288"/>
                  </a:lnTo>
                  <a:lnTo>
                    <a:pt x="1974" y="294"/>
                  </a:lnTo>
                  <a:lnTo>
                    <a:pt x="1992" y="294"/>
                  </a:lnTo>
                  <a:lnTo>
                    <a:pt x="2010" y="300"/>
                  </a:lnTo>
                  <a:lnTo>
                    <a:pt x="2034" y="300"/>
                  </a:lnTo>
                  <a:lnTo>
                    <a:pt x="2052" y="306"/>
                  </a:lnTo>
                  <a:lnTo>
                    <a:pt x="2070" y="312"/>
                  </a:lnTo>
                  <a:lnTo>
                    <a:pt x="2088" y="312"/>
                  </a:lnTo>
                  <a:lnTo>
                    <a:pt x="2106" y="318"/>
                  </a:lnTo>
                  <a:lnTo>
                    <a:pt x="2124" y="318"/>
                  </a:lnTo>
                  <a:lnTo>
                    <a:pt x="2142" y="324"/>
                  </a:lnTo>
                  <a:lnTo>
                    <a:pt x="2160" y="324"/>
                  </a:lnTo>
                  <a:lnTo>
                    <a:pt x="2178" y="330"/>
                  </a:lnTo>
                  <a:lnTo>
                    <a:pt x="2196" y="336"/>
                  </a:lnTo>
                  <a:lnTo>
                    <a:pt x="2214" y="336"/>
                  </a:lnTo>
                  <a:lnTo>
                    <a:pt x="2232" y="342"/>
                  </a:lnTo>
                  <a:lnTo>
                    <a:pt x="2256" y="342"/>
                  </a:lnTo>
                  <a:lnTo>
                    <a:pt x="2274" y="348"/>
                  </a:lnTo>
                  <a:lnTo>
                    <a:pt x="2292" y="348"/>
                  </a:lnTo>
                  <a:lnTo>
                    <a:pt x="2310" y="354"/>
                  </a:lnTo>
                  <a:lnTo>
                    <a:pt x="2328" y="354"/>
                  </a:lnTo>
                  <a:lnTo>
                    <a:pt x="2346" y="36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3" name="Freeform 153">
              <a:extLst>
                <a:ext uri="{FF2B5EF4-FFF2-40B4-BE49-F238E27FC236}">
                  <a16:creationId xmlns:a16="http://schemas.microsoft.com/office/drawing/2014/main" id="{14CC93C7-7E1D-48F3-8EC8-E3858FEC2DFD}"/>
                </a:ext>
              </a:extLst>
            </p:cNvPr>
            <p:cNvSpPr>
              <a:spLocks/>
            </p:cNvSpPr>
            <p:nvPr/>
          </p:nvSpPr>
          <p:spPr bwMode="auto">
            <a:xfrm>
              <a:off x="1920269" y="5257780"/>
              <a:ext cx="3724275" cy="714375"/>
            </a:xfrm>
            <a:custGeom>
              <a:avLst/>
              <a:gdLst>
                <a:gd name="T0" fmla="*/ 2147483646 w 2346"/>
                <a:gd name="T1" fmla="*/ 2147483646 h 450"/>
                <a:gd name="T2" fmla="*/ 2147483646 w 2346"/>
                <a:gd name="T3" fmla="*/ 2147483646 h 450"/>
                <a:gd name="T4" fmla="*/ 2147483646 w 2346"/>
                <a:gd name="T5" fmla="*/ 2147483646 h 450"/>
                <a:gd name="T6" fmla="*/ 2147483646 w 2346"/>
                <a:gd name="T7" fmla="*/ 2147483646 h 450"/>
                <a:gd name="T8" fmla="*/ 2147483646 w 2346"/>
                <a:gd name="T9" fmla="*/ 2147483646 h 450"/>
                <a:gd name="T10" fmla="*/ 2147483646 w 2346"/>
                <a:gd name="T11" fmla="*/ 2147483646 h 450"/>
                <a:gd name="T12" fmla="*/ 2147483646 w 2346"/>
                <a:gd name="T13" fmla="*/ 2147483646 h 450"/>
                <a:gd name="T14" fmla="*/ 2147483646 w 2346"/>
                <a:gd name="T15" fmla="*/ 2147483646 h 450"/>
                <a:gd name="T16" fmla="*/ 2147483646 w 2346"/>
                <a:gd name="T17" fmla="*/ 2147483646 h 450"/>
                <a:gd name="T18" fmla="*/ 2147483646 w 2346"/>
                <a:gd name="T19" fmla="*/ 2147483646 h 450"/>
                <a:gd name="T20" fmla="*/ 2147483646 w 2346"/>
                <a:gd name="T21" fmla="*/ 2147483646 h 450"/>
                <a:gd name="T22" fmla="*/ 2147483646 w 2346"/>
                <a:gd name="T23" fmla="*/ 2147483646 h 450"/>
                <a:gd name="T24" fmla="*/ 2147483646 w 2346"/>
                <a:gd name="T25" fmla="*/ 2147483646 h 450"/>
                <a:gd name="T26" fmla="*/ 2147483646 w 2346"/>
                <a:gd name="T27" fmla="*/ 2147483646 h 450"/>
                <a:gd name="T28" fmla="*/ 2147483646 w 2346"/>
                <a:gd name="T29" fmla="*/ 2147483646 h 450"/>
                <a:gd name="T30" fmla="*/ 2147483646 w 2346"/>
                <a:gd name="T31" fmla="*/ 2147483646 h 450"/>
                <a:gd name="T32" fmla="*/ 2147483646 w 2346"/>
                <a:gd name="T33" fmla="*/ 2147483646 h 450"/>
                <a:gd name="T34" fmla="*/ 2147483646 w 2346"/>
                <a:gd name="T35" fmla="*/ 2147483646 h 450"/>
                <a:gd name="T36" fmla="*/ 2147483646 w 2346"/>
                <a:gd name="T37" fmla="*/ 2147483646 h 450"/>
                <a:gd name="T38" fmla="*/ 2147483646 w 2346"/>
                <a:gd name="T39" fmla="*/ 2147483646 h 450"/>
                <a:gd name="T40" fmla="*/ 2147483646 w 2346"/>
                <a:gd name="T41" fmla="*/ 2147483646 h 450"/>
                <a:gd name="T42" fmla="*/ 2147483646 w 2346"/>
                <a:gd name="T43" fmla="*/ 2147483646 h 450"/>
                <a:gd name="T44" fmla="*/ 2147483646 w 2346"/>
                <a:gd name="T45" fmla="*/ 2147483646 h 450"/>
                <a:gd name="T46" fmla="*/ 2147483646 w 2346"/>
                <a:gd name="T47" fmla="*/ 2147483646 h 450"/>
                <a:gd name="T48" fmla="*/ 2147483646 w 2346"/>
                <a:gd name="T49" fmla="*/ 2147483646 h 450"/>
                <a:gd name="T50" fmla="*/ 2147483646 w 2346"/>
                <a:gd name="T51" fmla="*/ 2147483646 h 450"/>
                <a:gd name="T52" fmla="*/ 2147483646 w 2346"/>
                <a:gd name="T53" fmla="*/ 2147483646 h 450"/>
                <a:gd name="T54" fmla="*/ 2147483646 w 2346"/>
                <a:gd name="T55" fmla="*/ 2147483646 h 450"/>
                <a:gd name="T56" fmla="*/ 2147483646 w 2346"/>
                <a:gd name="T57" fmla="*/ 2147483646 h 450"/>
                <a:gd name="T58" fmla="*/ 2147483646 w 2346"/>
                <a:gd name="T59" fmla="*/ 2147483646 h 450"/>
                <a:gd name="T60" fmla="*/ 2147483646 w 2346"/>
                <a:gd name="T61" fmla="*/ 2147483646 h 450"/>
                <a:gd name="T62" fmla="*/ 2147483646 w 2346"/>
                <a:gd name="T63" fmla="*/ 2147483646 h 450"/>
                <a:gd name="T64" fmla="*/ 2147483646 w 2346"/>
                <a:gd name="T65" fmla="*/ 2147483646 h 450"/>
                <a:gd name="T66" fmla="*/ 2147483646 w 2346"/>
                <a:gd name="T67" fmla="*/ 2147483646 h 450"/>
                <a:gd name="T68" fmla="*/ 2147483646 w 2346"/>
                <a:gd name="T69" fmla="*/ 2147483646 h 450"/>
                <a:gd name="T70" fmla="*/ 2147483646 w 2346"/>
                <a:gd name="T71" fmla="*/ 2147483646 h 450"/>
                <a:gd name="T72" fmla="*/ 2147483646 w 2346"/>
                <a:gd name="T73" fmla="*/ 2147483646 h 450"/>
                <a:gd name="T74" fmla="*/ 2147483646 w 2346"/>
                <a:gd name="T75" fmla="*/ 2147483646 h 450"/>
                <a:gd name="T76" fmla="*/ 2147483646 w 2346"/>
                <a:gd name="T77" fmla="*/ 2147483646 h 450"/>
                <a:gd name="T78" fmla="*/ 2147483646 w 2346"/>
                <a:gd name="T79" fmla="*/ 2147483646 h 450"/>
                <a:gd name="T80" fmla="*/ 2147483646 w 2346"/>
                <a:gd name="T81" fmla="*/ 2147483646 h 450"/>
                <a:gd name="T82" fmla="*/ 2147483646 w 2346"/>
                <a:gd name="T83" fmla="*/ 2147483646 h 4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450"/>
                <a:gd name="T128" fmla="*/ 2346 w 2346"/>
                <a:gd name="T129" fmla="*/ 450 h 4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450">
                  <a:moveTo>
                    <a:pt x="0" y="0"/>
                  </a:moveTo>
                  <a:lnTo>
                    <a:pt x="18" y="6"/>
                  </a:lnTo>
                  <a:lnTo>
                    <a:pt x="36" y="6"/>
                  </a:lnTo>
                  <a:lnTo>
                    <a:pt x="54" y="12"/>
                  </a:lnTo>
                  <a:lnTo>
                    <a:pt x="72" y="12"/>
                  </a:lnTo>
                  <a:lnTo>
                    <a:pt x="90" y="18"/>
                  </a:lnTo>
                  <a:lnTo>
                    <a:pt x="108" y="24"/>
                  </a:lnTo>
                  <a:lnTo>
                    <a:pt x="126" y="24"/>
                  </a:lnTo>
                  <a:lnTo>
                    <a:pt x="150" y="30"/>
                  </a:lnTo>
                  <a:lnTo>
                    <a:pt x="168" y="30"/>
                  </a:lnTo>
                  <a:lnTo>
                    <a:pt x="186" y="36"/>
                  </a:lnTo>
                  <a:lnTo>
                    <a:pt x="204" y="36"/>
                  </a:lnTo>
                  <a:lnTo>
                    <a:pt x="222" y="42"/>
                  </a:lnTo>
                  <a:lnTo>
                    <a:pt x="240" y="48"/>
                  </a:lnTo>
                  <a:lnTo>
                    <a:pt x="258" y="48"/>
                  </a:lnTo>
                  <a:lnTo>
                    <a:pt x="276" y="54"/>
                  </a:lnTo>
                  <a:lnTo>
                    <a:pt x="294" y="54"/>
                  </a:lnTo>
                  <a:lnTo>
                    <a:pt x="312" y="60"/>
                  </a:lnTo>
                  <a:lnTo>
                    <a:pt x="330" y="60"/>
                  </a:lnTo>
                  <a:lnTo>
                    <a:pt x="348" y="66"/>
                  </a:lnTo>
                  <a:lnTo>
                    <a:pt x="372" y="72"/>
                  </a:lnTo>
                  <a:lnTo>
                    <a:pt x="390" y="72"/>
                  </a:lnTo>
                  <a:lnTo>
                    <a:pt x="408" y="78"/>
                  </a:lnTo>
                  <a:lnTo>
                    <a:pt x="426" y="78"/>
                  </a:lnTo>
                  <a:lnTo>
                    <a:pt x="444" y="84"/>
                  </a:lnTo>
                  <a:lnTo>
                    <a:pt x="462" y="90"/>
                  </a:lnTo>
                  <a:lnTo>
                    <a:pt x="480" y="90"/>
                  </a:lnTo>
                  <a:lnTo>
                    <a:pt x="498" y="96"/>
                  </a:lnTo>
                  <a:lnTo>
                    <a:pt x="516" y="96"/>
                  </a:lnTo>
                  <a:lnTo>
                    <a:pt x="534" y="102"/>
                  </a:lnTo>
                  <a:lnTo>
                    <a:pt x="552" y="102"/>
                  </a:lnTo>
                  <a:lnTo>
                    <a:pt x="570" y="108"/>
                  </a:lnTo>
                  <a:lnTo>
                    <a:pt x="588" y="114"/>
                  </a:lnTo>
                  <a:lnTo>
                    <a:pt x="612" y="114"/>
                  </a:lnTo>
                  <a:lnTo>
                    <a:pt x="630" y="120"/>
                  </a:lnTo>
                  <a:lnTo>
                    <a:pt x="648" y="120"/>
                  </a:lnTo>
                  <a:lnTo>
                    <a:pt x="666" y="126"/>
                  </a:lnTo>
                  <a:lnTo>
                    <a:pt x="684" y="132"/>
                  </a:lnTo>
                  <a:lnTo>
                    <a:pt x="702" y="132"/>
                  </a:lnTo>
                  <a:lnTo>
                    <a:pt x="720" y="138"/>
                  </a:lnTo>
                  <a:lnTo>
                    <a:pt x="738" y="138"/>
                  </a:lnTo>
                  <a:lnTo>
                    <a:pt x="756" y="144"/>
                  </a:lnTo>
                  <a:lnTo>
                    <a:pt x="774" y="150"/>
                  </a:lnTo>
                  <a:lnTo>
                    <a:pt x="792" y="150"/>
                  </a:lnTo>
                  <a:lnTo>
                    <a:pt x="810" y="156"/>
                  </a:lnTo>
                  <a:lnTo>
                    <a:pt x="834" y="156"/>
                  </a:lnTo>
                  <a:lnTo>
                    <a:pt x="852" y="162"/>
                  </a:lnTo>
                  <a:lnTo>
                    <a:pt x="870" y="168"/>
                  </a:lnTo>
                  <a:lnTo>
                    <a:pt x="888" y="168"/>
                  </a:lnTo>
                  <a:lnTo>
                    <a:pt x="906" y="174"/>
                  </a:lnTo>
                  <a:lnTo>
                    <a:pt x="924" y="174"/>
                  </a:lnTo>
                  <a:lnTo>
                    <a:pt x="942" y="180"/>
                  </a:lnTo>
                  <a:lnTo>
                    <a:pt x="960" y="180"/>
                  </a:lnTo>
                  <a:lnTo>
                    <a:pt x="978" y="186"/>
                  </a:lnTo>
                  <a:lnTo>
                    <a:pt x="996" y="192"/>
                  </a:lnTo>
                  <a:lnTo>
                    <a:pt x="1014" y="192"/>
                  </a:lnTo>
                  <a:lnTo>
                    <a:pt x="1032" y="198"/>
                  </a:lnTo>
                  <a:lnTo>
                    <a:pt x="1050" y="198"/>
                  </a:lnTo>
                  <a:lnTo>
                    <a:pt x="1074" y="204"/>
                  </a:lnTo>
                  <a:lnTo>
                    <a:pt x="1092" y="210"/>
                  </a:lnTo>
                  <a:lnTo>
                    <a:pt x="1110" y="210"/>
                  </a:lnTo>
                  <a:lnTo>
                    <a:pt x="1128" y="216"/>
                  </a:lnTo>
                  <a:lnTo>
                    <a:pt x="1146" y="216"/>
                  </a:lnTo>
                  <a:lnTo>
                    <a:pt x="1164" y="222"/>
                  </a:lnTo>
                  <a:lnTo>
                    <a:pt x="1182" y="228"/>
                  </a:lnTo>
                  <a:lnTo>
                    <a:pt x="1200" y="228"/>
                  </a:lnTo>
                  <a:lnTo>
                    <a:pt x="1218" y="234"/>
                  </a:lnTo>
                  <a:lnTo>
                    <a:pt x="1236" y="234"/>
                  </a:lnTo>
                  <a:lnTo>
                    <a:pt x="1254" y="240"/>
                  </a:lnTo>
                  <a:lnTo>
                    <a:pt x="1272" y="246"/>
                  </a:lnTo>
                  <a:lnTo>
                    <a:pt x="1296" y="246"/>
                  </a:lnTo>
                  <a:lnTo>
                    <a:pt x="1314" y="252"/>
                  </a:lnTo>
                  <a:lnTo>
                    <a:pt x="1332" y="252"/>
                  </a:lnTo>
                  <a:lnTo>
                    <a:pt x="1350" y="258"/>
                  </a:lnTo>
                  <a:lnTo>
                    <a:pt x="1368" y="264"/>
                  </a:lnTo>
                  <a:lnTo>
                    <a:pt x="1386" y="264"/>
                  </a:lnTo>
                  <a:lnTo>
                    <a:pt x="1404" y="270"/>
                  </a:lnTo>
                  <a:lnTo>
                    <a:pt x="1422" y="270"/>
                  </a:lnTo>
                  <a:lnTo>
                    <a:pt x="1440" y="276"/>
                  </a:lnTo>
                  <a:lnTo>
                    <a:pt x="1458" y="282"/>
                  </a:lnTo>
                  <a:lnTo>
                    <a:pt x="1476" y="282"/>
                  </a:lnTo>
                  <a:lnTo>
                    <a:pt x="1494" y="288"/>
                  </a:lnTo>
                  <a:lnTo>
                    <a:pt x="1512" y="288"/>
                  </a:lnTo>
                  <a:lnTo>
                    <a:pt x="1536" y="294"/>
                  </a:lnTo>
                  <a:lnTo>
                    <a:pt x="1554" y="300"/>
                  </a:lnTo>
                  <a:lnTo>
                    <a:pt x="1572" y="300"/>
                  </a:lnTo>
                  <a:lnTo>
                    <a:pt x="1590" y="306"/>
                  </a:lnTo>
                  <a:lnTo>
                    <a:pt x="1608" y="306"/>
                  </a:lnTo>
                  <a:lnTo>
                    <a:pt x="1626" y="312"/>
                  </a:lnTo>
                  <a:lnTo>
                    <a:pt x="1644" y="318"/>
                  </a:lnTo>
                  <a:lnTo>
                    <a:pt x="1662" y="318"/>
                  </a:lnTo>
                  <a:lnTo>
                    <a:pt x="1680" y="324"/>
                  </a:lnTo>
                  <a:lnTo>
                    <a:pt x="1698" y="324"/>
                  </a:lnTo>
                  <a:lnTo>
                    <a:pt x="1716" y="330"/>
                  </a:lnTo>
                  <a:lnTo>
                    <a:pt x="1734" y="336"/>
                  </a:lnTo>
                  <a:lnTo>
                    <a:pt x="1758" y="336"/>
                  </a:lnTo>
                  <a:lnTo>
                    <a:pt x="1776" y="342"/>
                  </a:lnTo>
                  <a:lnTo>
                    <a:pt x="1794" y="342"/>
                  </a:lnTo>
                  <a:lnTo>
                    <a:pt x="1812" y="348"/>
                  </a:lnTo>
                  <a:lnTo>
                    <a:pt x="1830" y="354"/>
                  </a:lnTo>
                  <a:lnTo>
                    <a:pt x="1848" y="354"/>
                  </a:lnTo>
                  <a:lnTo>
                    <a:pt x="1866" y="360"/>
                  </a:lnTo>
                  <a:lnTo>
                    <a:pt x="1884" y="360"/>
                  </a:lnTo>
                  <a:lnTo>
                    <a:pt x="1902" y="366"/>
                  </a:lnTo>
                  <a:lnTo>
                    <a:pt x="1920" y="372"/>
                  </a:lnTo>
                  <a:lnTo>
                    <a:pt x="1938" y="372"/>
                  </a:lnTo>
                  <a:lnTo>
                    <a:pt x="1956" y="378"/>
                  </a:lnTo>
                  <a:lnTo>
                    <a:pt x="1974" y="378"/>
                  </a:lnTo>
                  <a:lnTo>
                    <a:pt x="1998" y="384"/>
                  </a:lnTo>
                  <a:lnTo>
                    <a:pt x="2016" y="390"/>
                  </a:lnTo>
                  <a:lnTo>
                    <a:pt x="2034" y="390"/>
                  </a:lnTo>
                  <a:lnTo>
                    <a:pt x="2052" y="396"/>
                  </a:lnTo>
                  <a:lnTo>
                    <a:pt x="2070" y="396"/>
                  </a:lnTo>
                  <a:lnTo>
                    <a:pt x="2088" y="402"/>
                  </a:lnTo>
                  <a:lnTo>
                    <a:pt x="2106" y="408"/>
                  </a:lnTo>
                  <a:lnTo>
                    <a:pt x="2124" y="408"/>
                  </a:lnTo>
                  <a:lnTo>
                    <a:pt x="2142" y="414"/>
                  </a:lnTo>
                  <a:lnTo>
                    <a:pt x="2160" y="414"/>
                  </a:lnTo>
                  <a:lnTo>
                    <a:pt x="2178" y="420"/>
                  </a:lnTo>
                  <a:lnTo>
                    <a:pt x="2196" y="426"/>
                  </a:lnTo>
                  <a:lnTo>
                    <a:pt x="2220" y="426"/>
                  </a:lnTo>
                  <a:lnTo>
                    <a:pt x="2238" y="432"/>
                  </a:lnTo>
                  <a:lnTo>
                    <a:pt x="2256" y="432"/>
                  </a:lnTo>
                  <a:lnTo>
                    <a:pt x="2274" y="438"/>
                  </a:lnTo>
                  <a:lnTo>
                    <a:pt x="2292" y="444"/>
                  </a:lnTo>
                  <a:lnTo>
                    <a:pt x="2310" y="444"/>
                  </a:lnTo>
                  <a:lnTo>
                    <a:pt x="2328" y="450"/>
                  </a:lnTo>
                  <a:lnTo>
                    <a:pt x="2346" y="45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4" name="Freeform 154">
              <a:extLst>
                <a:ext uri="{FF2B5EF4-FFF2-40B4-BE49-F238E27FC236}">
                  <a16:creationId xmlns:a16="http://schemas.microsoft.com/office/drawing/2014/main" id="{28B8456D-6458-4B52-954B-E381C2345C4B}"/>
                </a:ext>
              </a:extLst>
            </p:cNvPr>
            <p:cNvSpPr>
              <a:spLocks/>
            </p:cNvSpPr>
            <p:nvPr/>
          </p:nvSpPr>
          <p:spPr bwMode="auto">
            <a:xfrm>
              <a:off x="5644544" y="5972155"/>
              <a:ext cx="1733550" cy="333375"/>
            </a:xfrm>
            <a:custGeom>
              <a:avLst/>
              <a:gdLst>
                <a:gd name="T0" fmla="*/ 0 w 1092"/>
                <a:gd name="T1" fmla="*/ 0 h 210"/>
                <a:gd name="T2" fmla="*/ 2147483646 w 1092"/>
                <a:gd name="T3" fmla="*/ 2147483646 h 210"/>
                <a:gd name="T4" fmla="*/ 2147483646 w 1092"/>
                <a:gd name="T5" fmla="*/ 2147483646 h 210"/>
                <a:gd name="T6" fmla="*/ 2147483646 w 1092"/>
                <a:gd name="T7" fmla="*/ 2147483646 h 210"/>
                <a:gd name="T8" fmla="*/ 2147483646 w 1092"/>
                <a:gd name="T9" fmla="*/ 2147483646 h 210"/>
                <a:gd name="T10" fmla="*/ 2147483646 w 1092"/>
                <a:gd name="T11" fmla="*/ 2147483646 h 210"/>
                <a:gd name="T12" fmla="*/ 2147483646 w 1092"/>
                <a:gd name="T13" fmla="*/ 2147483646 h 210"/>
                <a:gd name="T14" fmla="*/ 2147483646 w 1092"/>
                <a:gd name="T15" fmla="*/ 2147483646 h 210"/>
                <a:gd name="T16" fmla="*/ 2147483646 w 1092"/>
                <a:gd name="T17" fmla="*/ 2147483646 h 210"/>
                <a:gd name="T18" fmla="*/ 2147483646 w 1092"/>
                <a:gd name="T19" fmla="*/ 2147483646 h 210"/>
                <a:gd name="T20" fmla="*/ 2147483646 w 1092"/>
                <a:gd name="T21" fmla="*/ 2147483646 h 210"/>
                <a:gd name="T22" fmla="*/ 2147483646 w 1092"/>
                <a:gd name="T23" fmla="*/ 2147483646 h 210"/>
                <a:gd name="T24" fmla="*/ 2147483646 w 1092"/>
                <a:gd name="T25" fmla="*/ 2147483646 h 210"/>
                <a:gd name="T26" fmla="*/ 2147483646 w 1092"/>
                <a:gd name="T27" fmla="*/ 2147483646 h 210"/>
                <a:gd name="T28" fmla="*/ 2147483646 w 1092"/>
                <a:gd name="T29" fmla="*/ 2147483646 h 210"/>
                <a:gd name="T30" fmla="*/ 2147483646 w 1092"/>
                <a:gd name="T31" fmla="*/ 2147483646 h 210"/>
                <a:gd name="T32" fmla="*/ 2147483646 w 1092"/>
                <a:gd name="T33" fmla="*/ 2147483646 h 210"/>
                <a:gd name="T34" fmla="*/ 2147483646 w 1092"/>
                <a:gd name="T35" fmla="*/ 2147483646 h 210"/>
                <a:gd name="T36" fmla="*/ 2147483646 w 1092"/>
                <a:gd name="T37" fmla="*/ 2147483646 h 210"/>
                <a:gd name="T38" fmla="*/ 2147483646 w 1092"/>
                <a:gd name="T39" fmla="*/ 2147483646 h 210"/>
                <a:gd name="T40" fmla="*/ 2147483646 w 1092"/>
                <a:gd name="T41" fmla="*/ 2147483646 h 210"/>
                <a:gd name="T42" fmla="*/ 2147483646 w 1092"/>
                <a:gd name="T43" fmla="*/ 2147483646 h 210"/>
                <a:gd name="T44" fmla="*/ 2147483646 w 1092"/>
                <a:gd name="T45" fmla="*/ 2147483646 h 210"/>
                <a:gd name="T46" fmla="*/ 2147483646 w 1092"/>
                <a:gd name="T47" fmla="*/ 2147483646 h 210"/>
                <a:gd name="T48" fmla="*/ 2147483646 w 1092"/>
                <a:gd name="T49" fmla="*/ 2147483646 h 210"/>
                <a:gd name="T50" fmla="*/ 2147483646 w 1092"/>
                <a:gd name="T51" fmla="*/ 2147483646 h 210"/>
                <a:gd name="T52" fmla="*/ 2147483646 w 1092"/>
                <a:gd name="T53" fmla="*/ 2147483646 h 210"/>
                <a:gd name="T54" fmla="*/ 2147483646 w 1092"/>
                <a:gd name="T55" fmla="*/ 2147483646 h 210"/>
                <a:gd name="T56" fmla="*/ 2147483646 w 1092"/>
                <a:gd name="T57" fmla="*/ 2147483646 h 210"/>
                <a:gd name="T58" fmla="*/ 2147483646 w 1092"/>
                <a:gd name="T59" fmla="*/ 2147483646 h 210"/>
                <a:gd name="T60" fmla="*/ 2147483646 w 1092"/>
                <a:gd name="T61" fmla="*/ 2147483646 h 210"/>
                <a:gd name="T62" fmla="*/ 2147483646 w 1092"/>
                <a:gd name="T63" fmla="*/ 2147483646 h 210"/>
                <a:gd name="T64" fmla="*/ 2147483646 w 1092"/>
                <a:gd name="T65" fmla="*/ 2147483646 h 210"/>
                <a:gd name="T66" fmla="*/ 2147483646 w 1092"/>
                <a:gd name="T67" fmla="*/ 2147483646 h 210"/>
                <a:gd name="T68" fmla="*/ 2147483646 w 1092"/>
                <a:gd name="T69" fmla="*/ 2147483646 h 210"/>
                <a:gd name="T70" fmla="*/ 2147483646 w 1092"/>
                <a:gd name="T71" fmla="*/ 2147483646 h 210"/>
                <a:gd name="T72" fmla="*/ 2147483646 w 1092"/>
                <a:gd name="T73" fmla="*/ 2147483646 h 210"/>
                <a:gd name="T74" fmla="*/ 2147483646 w 1092"/>
                <a:gd name="T75" fmla="*/ 2147483646 h 210"/>
                <a:gd name="T76" fmla="*/ 2147483646 w 1092"/>
                <a:gd name="T77" fmla="*/ 2147483646 h 210"/>
                <a:gd name="T78" fmla="*/ 2147483646 w 1092"/>
                <a:gd name="T79" fmla="*/ 2147483646 h 210"/>
                <a:gd name="T80" fmla="*/ 2147483646 w 1092"/>
                <a:gd name="T81" fmla="*/ 2147483646 h 210"/>
                <a:gd name="T82" fmla="*/ 2147483646 w 1092"/>
                <a:gd name="T83" fmla="*/ 2147483646 h 210"/>
                <a:gd name="T84" fmla="*/ 2147483646 w 1092"/>
                <a:gd name="T85" fmla="*/ 2147483646 h 210"/>
                <a:gd name="T86" fmla="*/ 2147483646 w 1092"/>
                <a:gd name="T87" fmla="*/ 2147483646 h 210"/>
                <a:gd name="T88" fmla="*/ 2147483646 w 1092"/>
                <a:gd name="T89" fmla="*/ 2147483646 h 210"/>
                <a:gd name="T90" fmla="*/ 2147483646 w 1092"/>
                <a:gd name="T91" fmla="*/ 2147483646 h 210"/>
                <a:gd name="T92" fmla="*/ 2147483646 w 1092"/>
                <a:gd name="T93" fmla="*/ 2147483646 h 210"/>
                <a:gd name="T94" fmla="*/ 2147483646 w 1092"/>
                <a:gd name="T95" fmla="*/ 2147483646 h 210"/>
                <a:gd name="T96" fmla="*/ 2147483646 w 1092"/>
                <a:gd name="T97" fmla="*/ 2147483646 h 210"/>
                <a:gd name="T98" fmla="*/ 2147483646 w 1092"/>
                <a:gd name="T99" fmla="*/ 2147483646 h 210"/>
                <a:gd name="T100" fmla="*/ 2147483646 w 1092"/>
                <a:gd name="T101" fmla="*/ 2147483646 h 210"/>
                <a:gd name="T102" fmla="*/ 2147483646 w 1092"/>
                <a:gd name="T103" fmla="*/ 2147483646 h 210"/>
                <a:gd name="T104" fmla="*/ 2147483646 w 1092"/>
                <a:gd name="T105" fmla="*/ 2147483646 h 210"/>
                <a:gd name="T106" fmla="*/ 2147483646 w 1092"/>
                <a:gd name="T107" fmla="*/ 2147483646 h 210"/>
                <a:gd name="T108" fmla="*/ 2147483646 w 1092"/>
                <a:gd name="T109" fmla="*/ 2147483646 h 210"/>
                <a:gd name="T110" fmla="*/ 2147483646 w 1092"/>
                <a:gd name="T111" fmla="*/ 2147483646 h 210"/>
                <a:gd name="T112" fmla="*/ 2147483646 w 1092"/>
                <a:gd name="T113" fmla="*/ 2147483646 h 210"/>
                <a:gd name="T114" fmla="*/ 2147483646 w 1092"/>
                <a:gd name="T115" fmla="*/ 2147483646 h 210"/>
                <a:gd name="T116" fmla="*/ 2147483646 w 1092"/>
                <a:gd name="T117" fmla="*/ 2147483646 h 210"/>
                <a:gd name="T118" fmla="*/ 2147483646 w 1092"/>
                <a:gd name="T119" fmla="*/ 2147483646 h 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10"/>
                <a:gd name="T182" fmla="*/ 1092 w 1092"/>
                <a:gd name="T183" fmla="*/ 210 h 2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10">
                  <a:moveTo>
                    <a:pt x="0" y="0"/>
                  </a:moveTo>
                  <a:lnTo>
                    <a:pt x="18" y="6"/>
                  </a:lnTo>
                  <a:lnTo>
                    <a:pt x="36" y="6"/>
                  </a:lnTo>
                  <a:lnTo>
                    <a:pt x="54" y="12"/>
                  </a:lnTo>
                  <a:lnTo>
                    <a:pt x="72" y="18"/>
                  </a:lnTo>
                  <a:lnTo>
                    <a:pt x="90" y="18"/>
                  </a:lnTo>
                  <a:lnTo>
                    <a:pt x="114" y="24"/>
                  </a:lnTo>
                  <a:lnTo>
                    <a:pt x="132" y="24"/>
                  </a:lnTo>
                  <a:lnTo>
                    <a:pt x="150" y="30"/>
                  </a:lnTo>
                  <a:lnTo>
                    <a:pt x="168" y="36"/>
                  </a:lnTo>
                  <a:lnTo>
                    <a:pt x="186" y="36"/>
                  </a:lnTo>
                  <a:lnTo>
                    <a:pt x="204" y="42"/>
                  </a:lnTo>
                  <a:lnTo>
                    <a:pt x="222" y="42"/>
                  </a:lnTo>
                  <a:lnTo>
                    <a:pt x="240" y="48"/>
                  </a:lnTo>
                  <a:lnTo>
                    <a:pt x="258" y="54"/>
                  </a:lnTo>
                  <a:lnTo>
                    <a:pt x="276" y="54"/>
                  </a:lnTo>
                  <a:lnTo>
                    <a:pt x="294" y="60"/>
                  </a:lnTo>
                  <a:lnTo>
                    <a:pt x="312" y="60"/>
                  </a:lnTo>
                  <a:lnTo>
                    <a:pt x="336" y="66"/>
                  </a:lnTo>
                  <a:lnTo>
                    <a:pt x="354" y="72"/>
                  </a:lnTo>
                  <a:lnTo>
                    <a:pt x="372" y="72"/>
                  </a:lnTo>
                  <a:lnTo>
                    <a:pt x="390" y="78"/>
                  </a:lnTo>
                  <a:lnTo>
                    <a:pt x="408" y="78"/>
                  </a:lnTo>
                  <a:lnTo>
                    <a:pt x="426" y="84"/>
                  </a:lnTo>
                  <a:lnTo>
                    <a:pt x="444" y="90"/>
                  </a:lnTo>
                  <a:lnTo>
                    <a:pt x="462" y="90"/>
                  </a:lnTo>
                  <a:lnTo>
                    <a:pt x="480" y="96"/>
                  </a:lnTo>
                  <a:lnTo>
                    <a:pt x="498" y="96"/>
                  </a:lnTo>
                  <a:lnTo>
                    <a:pt x="516" y="102"/>
                  </a:lnTo>
                  <a:lnTo>
                    <a:pt x="534" y="108"/>
                  </a:lnTo>
                  <a:lnTo>
                    <a:pt x="552" y="108"/>
                  </a:lnTo>
                  <a:lnTo>
                    <a:pt x="576" y="114"/>
                  </a:lnTo>
                  <a:lnTo>
                    <a:pt x="594" y="114"/>
                  </a:lnTo>
                  <a:lnTo>
                    <a:pt x="612" y="120"/>
                  </a:lnTo>
                  <a:lnTo>
                    <a:pt x="630" y="126"/>
                  </a:lnTo>
                  <a:lnTo>
                    <a:pt x="648" y="126"/>
                  </a:lnTo>
                  <a:lnTo>
                    <a:pt x="666" y="132"/>
                  </a:lnTo>
                  <a:lnTo>
                    <a:pt x="684" y="132"/>
                  </a:lnTo>
                  <a:lnTo>
                    <a:pt x="702" y="138"/>
                  </a:lnTo>
                  <a:lnTo>
                    <a:pt x="720" y="138"/>
                  </a:lnTo>
                  <a:lnTo>
                    <a:pt x="738" y="144"/>
                  </a:lnTo>
                  <a:lnTo>
                    <a:pt x="756" y="150"/>
                  </a:lnTo>
                  <a:lnTo>
                    <a:pt x="774" y="150"/>
                  </a:lnTo>
                  <a:lnTo>
                    <a:pt x="798" y="156"/>
                  </a:lnTo>
                  <a:lnTo>
                    <a:pt x="816" y="156"/>
                  </a:lnTo>
                  <a:lnTo>
                    <a:pt x="834" y="162"/>
                  </a:lnTo>
                  <a:lnTo>
                    <a:pt x="852" y="168"/>
                  </a:lnTo>
                  <a:lnTo>
                    <a:pt x="870" y="168"/>
                  </a:lnTo>
                  <a:lnTo>
                    <a:pt x="888" y="174"/>
                  </a:lnTo>
                  <a:lnTo>
                    <a:pt x="906" y="174"/>
                  </a:lnTo>
                  <a:lnTo>
                    <a:pt x="924" y="180"/>
                  </a:lnTo>
                  <a:lnTo>
                    <a:pt x="942" y="186"/>
                  </a:lnTo>
                  <a:lnTo>
                    <a:pt x="960" y="186"/>
                  </a:lnTo>
                  <a:lnTo>
                    <a:pt x="978" y="192"/>
                  </a:lnTo>
                  <a:lnTo>
                    <a:pt x="996" y="192"/>
                  </a:lnTo>
                  <a:lnTo>
                    <a:pt x="1014" y="198"/>
                  </a:lnTo>
                  <a:lnTo>
                    <a:pt x="1038" y="204"/>
                  </a:lnTo>
                  <a:lnTo>
                    <a:pt x="1056" y="204"/>
                  </a:lnTo>
                  <a:lnTo>
                    <a:pt x="1074" y="210"/>
                  </a:lnTo>
                  <a:lnTo>
                    <a:pt x="1092" y="21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7658" name="TextBox 553">
            <a:extLst>
              <a:ext uri="{FF2B5EF4-FFF2-40B4-BE49-F238E27FC236}">
                <a16:creationId xmlns:a16="http://schemas.microsoft.com/office/drawing/2014/main" id="{F1E746DA-7A88-4E20-9D1D-6AB99F9C56C8}"/>
              </a:ext>
            </a:extLst>
          </p:cNvPr>
          <p:cNvSpPr txBox="1">
            <a:spLocks noChangeArrowheads="1"/>
          </p:cNvSpPr>
          <p:nvPr/>
        </p:nvSpPr>
        <p:spPr bwMode="auto">
          <a:xfrm>
            <a:off x="0" y="0"/>
            <a:ext cx="4232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Pick random node:     </a:t>
            </a:r>
          </a:p>
          <a:p>
            <a:pPr>
              <a:spcBef>
                <a:spcPct val="0"/>
              </a:spcBef>
              <a:buFontTx/>
              <a:buNone/>
            </a:pPr>
            <a:r>
              <a:rPr lang="en-US" altLang="en-US" sz="2400"/>
              <a:t>We randomly picked “</a:t>
            </a:r>
            <a:r>
              <a:rPr lang="en-US" altLang="en-US" sz="2400">
                <a:solidFill>
                  <a:srgbClr val="0000FF"/>
                </a:solidFill>
              </a:rPr>
              <a:t>11</a:t>
            </a:r>
            <a:r>
              <a:rPr lang="en-US" altLang="en-US" sz="2400"/>
              <a:t>”</a:t>
            </a:r>
          </a:p>
          <a:p>
            <a:pPr>
              <a:spcBef>
                <a:spcPct val="0"/>
              </a:spcBef>
              <a:buFontTx/>
              <a:buNone/>
            </a:pPr>
            <a:r>
              <a:rPr lang="en-US" altLang="en-US" sz="2400"/>
              <a:t>Evaluate node: sin(11</a:t>
            </a:r>
            <a:r>
              <a:rPr lang="en-US" altLang="en-US" sz="2400" baseline="30000"/>
              <a:t>0.3</a:t>
            </a:r>
            <a:r>
              <a:rPr lang="en-US" altLang="en-US" sz="2400"/>
              <a:t>) = 0.885</a:t>
            </a:r>
          </a:p>
        </p:txBody>
      </p:sp>
      <p:sp>
        <p:nvSpPr>
          <p:cNvPr id="27659" name="Oval 554">
            <a:extLst>
              <a:ext uri="{FF2B5EF4-FFF2-40B4-BE49-F238E27FC236}">
                <a16:creationId xmlns:a16="http://schemas.microsoft.com/office/drawing/2014/main" id="{278F13C7-DDBC-4EE0-8151-90D3061A24A6}"/>
              </a:ext>
            </a:extLst>
          </p:cNvPr>
          <p:cNvSpPr>
            <a:spLocks noChangeArrowheads="1"/>
          </p:cNvSpPr>
          <p:nvPr/>
        </p:nvSpPr>
        <p:spPr bwMode="auto">
          <a:xfrm>
            <a:off x="5059363" y="136525"/>
            <a:ext cx="1951037" cy="6413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91440" rIns="0" bIns="9144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11</a:t>
            </a:r>
            <a:r>
              <a:rPr lang="en-US" altLang="en-US" sz="1400"/>
              <a:t>: value = 0.885</a:t>
            </a:r>
          </a:p>
        </p:txBody>
      </p:sp>
      <p:cxnSp>
        <p:nvCxnSpPr>
          <p:cNvPr id="27660" name="Straight Connector 405">
            <a:extLst>
              <a:ext uri="{FF2B5EF4-FFF2-40B4-BE49-F238E27FC236}">
                <a16:creationId xmlns:a16="http://schemas.microsoft.com/office/drawing/2014/main" id="{E6145D6F-A7D5-4860-ACD5-F047515D9A60}"/>
              </a:ext>
            </a:extLst>
          </p:cNvPr>
          <p:cNvCxnSpPr>
            <a:cxnSpLocks noChangeShapeType="1"/>
          </p:cNvCxnSpPr>
          <p:nvPr/>
        </p:nvCxnSpPr>
        <p:spPr bwMode="auto">
          <a:xfrm flipV="1">
            <a:off x="3475038" y="1508125"/>
            <a:ext cx="0" cy="549275"/>
          </a:xfrm>
          <a:prstGeom prst="line">
            <a:avLst/>
          </a:prstGeom>
          <a:noFill/>
          <a:ln w="31750" algn="ctr">
            <a:solidFill>
              <a:schemeClr val="tx1"/>
            </a:solidFill>
            <a:round/>
            <a:headEnd type="stealth" w="lg" len="lg"/>
            <a:tailEnd/>
          </a:ln>
          <a:extLst>
            <a:ext uri="{909E8E84-426E-40DD-AFC4-6F175D3DCCD1}">
              <a14:hiddenFill xmlns:a14="http://schemas.microsoft.com/office/drawing/2010/main">
                <a:noFill/>
              </a14:hiddenFill>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encotechnology.com/assets/2013/06/benco-reading-facility-8.jpg">
            <a:extLst>
              <a:ext uri="{FF2B5EF4-FFF2-40B4-BE49-F238E27FC236}">
                <a16:creationId xmlns:a16="http://schemas.microsoft.com/office/drawing/2014/main" id="{D872B370-7C34-4BC8-9050-FE8B8A246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906" b="7397"/>
          <a:stretch>
            <a:fillRect/>
          </a:stretch>
        </p:blipFill>
        <p:spPr bwMode="auto">
          <a:xfrm>
            <a:off x="0" y="0"/>
            <a:ext cx="9120188"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05829A27-AD8C-45CF-9D15-601AB2F40F57}"/>
              </a:ext>
            </a:extLst>
          </p:cNvPr>
          <p:cNvSpPr txBox="1">
            <a:spLocks/>
          </p:cNvSpPr>
          <p:nvPr/>
        </p:nvSpPr>
        <p:spPr>
          <a:xfrm>
            <a:off x="0" y="4168775"/>
            <a:ext cx="4800600" cy="1143000"/>
          </a:xfrm>
          <a:prstGeom prst="rect">
            <a:avLst/>
          </a:prstGeom>
        </p:spPr>
        <p:txBody>
          <a:bodyPr anchor="ctr"/>
          <a:lstStyle/>
          <a:p>
            <a:pPr algn="ctr" eaLnBrk="1" fontAlgn="auto" hangingPunct="1">
              <a:spcAft>
                <a:spcPts val="0"/>
              </a:spcAft>
              <a:defRPr/>
            </a:pPr>
            <a:r>
              <a:rPr lang="en-US" sz="4000" dirty="0">
                <a:solidFill>
                  <a:srgbClr val="FFFF00"/>
                </a:solidFill>
                <a:latin typeface="+mj-lt"/>
                <a:ea typeface="+mj-ea"/>
                <a:cs typeface="+mj-cs"/>
              </a:rPr>
              <a:t>Sample Optimization Problem</a:t>
            </a:r>
          </a:p>
        </p:txBody>
      </p:sp>
      <p:sp>
        <p:nvSpPr>
          <p:cNvPr id="12" name="Title 1">
            <a:extLst>
              <a:ext uri="{FF2B5EF4-FFF2-40B4-BE49-F238E27FC236}">
                <a16:creationId xmlns:a16="http://schemas.microsoft.com/office/drawing/2014/main" id="{0AB9511B-80E6-42D9-A3B0-A0F6E9D2441B}"/>
              </a:ext>
            </a:extLst>
          </p:cNvPr>
          <p:cNvSpPr txBox="1">
            <a:spLocks/>
          </p:cNvSpPr>
          <p:nvPr/>
        </p:nvSpPr>
        <p:spPr>
          <a:xfrm>
            <a:off x="0" y="5362575"/>
            <a:ext cx="5524500" cy="1143000"/>
          </a:xfrm>
          <a:prstGeom prst="rect">
            <a:avLst/>
          </a:prstGeom>
        </p:spPr>
        <p:txBody>
          <a:bodyPr anchor="ctr"/>
          <a:lstStyle/>
          <a:p>
            <a:pPr algn="ctr" eaLnBrk="1" fontAlgn="auto" hangingPunct="1">
              <a:spcAft>
                <a:spcPts val="0"/>
              </a:spcAft>
              <a:defRPr/>
            </a:pPr>
            <a:r>
              <a:rPr lang="en-US" sz="2800" dirty="0">
                <a:solidFill>
                  <a:srgbClr val="FFFF00"/>
                </a:solidFill>
                <a:latin typeface="+mj-lt"/>
                <a:ea typeface="+mj-ea"/>
                <a:cs typeface="+mj-cs"/>
              </a:rPr>
              <a:t>Parts Layout for </a:t>
            </a:r>
            <a:r>
              <a:rPr lang="en-US" sz="2800" dirty="0" err="1">
                <a:solidFill>
                  <a:srgbClr val="FFFF00"/>
                </a:solidFill>
                <a:latin typeface="+mj-lt"/>
                <a:ea typeface="+mj-ea"/>
                <a:cs typeface="+mj-cs"/>
              </a:rPr>
              <a:t>Waterjet</a:t>
            </a:r>
            <a:r>
              <a:rPr lang="en-US" sz="2800" dirty="0">
                <a:solidFill>
                  <a:srgbClr val="FFFF00"/>
                </a:solidFill>
                <a:latin typeface="+mj-lt"/>
                <a:ea typeface="+mj-ea"/>
                <a:cs typeface="+mj-cs"/>
              </a:rPr>
              <a:t> cutting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387">
            <a:extLst>
              <a:ext uri="{FF2B5EF4-FFF2-40B4-BE49-F238E27FC236}">
                <a16:creationId xmlns:a16="http://schemas.microsoft.com/office/drawing/2014/main" id="{B197960A-5A85-4EEB-B717-09D2D50949B7}"/>
              </a:ext>
            </a:extLst>
          </p:cNvPr>
          <p:cNvGrpSpPr>
            <a:grpSpLocks/>
          </p:cNvGrpSpPr>
          <p:nvPr/>
        </p:nvGrpSpPr>
        <p:grpSpPr bwMode="auto">
          <a:xfrm>
            <a:off x="182563" y="1782763"/>
            <a:ext cx="6583362" cy="4389437"/>
            <a:chOff x="1920269" y="1417342"/>
            <a:chExt cx="6583608" cy="4389072"/>
          </a:xfrm>
        </p:grpSpPr>
        <p:sp>
          <p:nvSpPr>
            <p:cNvPr id="4" name="Rectangle 3">
              <a:extLst>
                <a:ext uri="{FF2B5EF4-FFF2-40B4-BE49-F238E27FC236}">
                  <a16:creationId xmlns:a16="http://schemas.microsoft.com/office/drawing/2014/main" id="{5E1464DA-4186-4859-A896-1D9AAC9A19E0}"/>
                </a:ext>
              </a:extLst>
            </p:cNvPr>
            <p:cNvSpPr/>
            <p:nvPr/>
          </p:nvSpPr>
          <p:spPr bwMode="auto">
            <a:xfrm>
              <a:off x="1920269"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 name="Rectangle 4">
              <a:extLst>
                <a:ext uri="{FF2B5EF4-FFF2-40B4-BE49-F238E27FC236}">
                  <a16:creationId xmlns:a16="http://schemas.microsoft.com/office/drawing/2014/main" id="{19F27B4B-6890-4520-87DF-D621C367E14A}"/>
                </a:ext>
              </a:extLst>
            </p:cNvPr>
            <p:cNvSpPr/>
            <p:nvPr/>
          </p:nvSpPr>
          <p:spPr bwMode="auto">
            <a:xfrm>
              <a:off x="219491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 name="Rectangle 5">
              <a:extLst>
                <a:ext uri="{FF2B5EF4-FFF2-40B4-BE49-F238E27FC236}">
                  <a16:creationId xmlns:a16="http://schemas.microsoft.com/office/drawing/2014/main" id="{5A8C5E96-2199-4468-963A-70BB6FA520AE}"/>
                </a:ext>
              </a:extLst>
            </p:cNvPr>
            <p:cNvSpPr/>
            <p:nvPr/>
          </p:nvSpPr>
          <p:spPr bwMode="auto">
            <a:xfrm>
              <a:off x="2469565"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 name="Rectangle 6">
              <a:extLst>
                <a:ext uri="{FF2B5EF4-FFF2-40B4-BE49-F238E27FC236}">
                  <a16:creationId xmlns:a16="http://schemas.microsoft.com/office/drawing/2014/main" id="{45AAC7BB-B6CB-4640-871E-622A1EEEE061}"/>
                </a:ext>
              </a:extLst>
            </p:cNvPr>
            <p:cNvSpPr/>
            <p:nvPr/>
          </p:nvSpPr>
          <p:spPr bwMode="auto">
            <a:xfrm>
              <a:off x="2742625"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 name="Rectangle 7">
              <a:extLst>
                <a:ext uri="{FF2B5EF4-FFF2-40B4-BE49-F238E27FC236}">
                  <a16:creationId xmlns:a16="http://schemas.microsoft.com/office/drawing/2014/main" id="{91ACD9F7-4507-492E-AA5F-1084E0FA53F3}"/>
                </a:ext>
              </a:extLst>
            </p:cNvPr>
            <p:cNvSpPr/>
            <p:nvPr/>
          </p:nvSpPr>
          <p:spPr bwMode="auto">
            <a:xfrm>
              <a:off x="3017272"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 name="Rectangle 8">
              <a:extLst>
                <a:ext uri="{FF2B5EF4-FFF2-40B4-BE49-F238E27FC236}">
                  <a16:creationId xmlns:a16="http://schemas.microsoft.com/office/drawing/2014/main" id="{7DD84492-603C-492B-931C-B465DF9E4050}"/>
                </a:ext>
              </a:extLst>
            </p:cNvPr>
            <p:cNvSpPr/>
            <p:nvPr/>
          </p:nvSpPr>
          <p:spPr bwMode="auto">
            <a:xfrm>
              <a:off x="329192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 name="Rectangle 9">
              <a:extLst>
                <a:ext uri="{FF2B5EF4-FFF2-40B4-BE49-F238E27FC236}">
                  <a16:creationId xmlns:a16="http://schemas.microsoft.com/office/drawing/2014/main" id="{25FD71A9-5FC7-474D-B925-D31BB0DDE8EC}"/>
                </a:ext>
              </a:extLst>
            </p:cNvPr>
            <p:cNvSpPr/>
            <p:nvPr/>
          </p:nvSpPr>
          <p:spPr bwMode="auto">
            <a:xfrm>
              <a:off x="3566568"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 name="Rectangle 10">
              <a:extLst>
                <a:ext uri="{FF2B5EF4-FFF2-40B4-BE49-F238E27FC236}">
                  <a16:creationId xmlns:a16="http://schemas.microsoft.com/office/drawing/2014/main" id="{0B568A7D-F615-48AC-AFC9-602248518CD7}"/>
                </a:ext>
              </a:extLst>
            </p:cNvPr>
            <p:cNvSpPr/>
            <p:nvPr/>
          </p:nvSpPr>
          <p:spPr bwMode="auto">
            <a:xfrm>
              <a:off x="3841216"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 name="Rectangle 11">
              <a:extLst>
                <a:ext uri="{FF2B5EF4-FFF2-40B4-BE49-F238E27FC236}">
                  <a16:creationId xmlns:a16="http://schemas.microsoft.com/office/drawing/2014/main" id="{4185F911-8D35-4B51-84CB-75F86854C117}"/>
                </a:ext>
              </a:extLst>
            </p:cNvPr>
            <p:cNvSpPr/>
            <p:nvPr/>
          </p:nvSpPr>
          <p:spPr bwMode="auto">
            <a:xfrm>
              <a:off x="4114276"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 name="Rectangle 12">
              <a:extLst>
                <a:ext uri="{FF2B5EF4-FFF2-40B4-BE49-F238E27FC236}">
                  <a16:creationId xmlns:a16="http://schemas.microsoft.com/office/drawing/2014/main" id="{2F506432-3C47-40F9-AA5E-72C3710F73A0}"/>
                </a:ext>
              </a:extLst>
            </p:cNvPr>
            <p:cNvSpPr/>
            <p:nvPr/>
          </p:nvSpPr>
          <p:spPr bwMode="auto">
            <a:xfrm>
              <a:off x="4388923"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 name="Rectangle 13">
              <a:extLst>
                <a:ext uri="{FF2B5EF4-FFF2-40B4-BE49-F238E27FC236}">
                  <a16:creationId xmlns:a16="http://schemas.microsoft.com/office/drawing/2014/main" id="{9D8F4188-9A77-430B-A6C8-FB6019C55162}"/>
                </a:ext>
              </a:extLst>
            </p:cNvPr>
            <p:cNvSpPr/>
            <p:nvPr/>
          </p:nvSpPr>
          <p:spPr bwMode="auto">
            <a:xfrm>
              <a:off x="4663572"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 name="Rectangle 14">
              <a:extLst>
                <a:ext uri="{FF2B5EF4-FFF2-40B4-BE49-F238E27FC236}">
                  <a16:creationId xmlns:a16="http://schemas.microsoft.com/office/drawing/2014/main" id="{B94A658B-CD1E-4655-B383-A174830D1D3E}"/>
                </a:ext>
              </a:extLst>
            </p:cNvPr>
            <p:cNvSpPr/>
            <p:nvPr/>
          </p:nvSpPr>
          <p:spPr bwMode="auto">
            <a:xfrm>
              <a:off x="4938219"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 name="Rectangle 15">
              <a:extLst>
                <a:ext uri="{FF2B5EF4-FFF2-40B4-BE49-F238E27FC236}">
                  <a16:creationId xmlns:a16="http://schemas.microsoft.com/office/drawing/2014/main" id="{E5401DE7-422D-4B9B-916A-978431F18367}"/>
                </a:ext>
              </a:extLst>
            </p:cNvPr>
            <p:cNvSpPr/>
            <p:nvPr/>
          </p:nvSpPr>
          <p:spPr bwMode="auto">
            <a:xfrm>
              <a:off x="5212867"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 name="Rectangle 16">
              <a:extLst>
                <a:ext uri="{FF2B5EF4-FFF2-40B4-BE49-F238E27FC236}">
                  <a16:creationId xmlns:a16="http://schemas.microsoft.com/office/drawing/2014/main" id="{3D75B17F-E067-4E41-A9EF-AA8278AC9D2D}"/>
                </a:ext>
              </a:extLst>
            </p:cNvPr>
            <p:cNvSpPr/>
            <p:nvPr/>
          </p:nvSpPr>
          <p:spPr bwMode="auto">
            <a:xfrm>
              <a:off x="5485927"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 name="Rectangle 17">
              <a:extLst>
                <a:ext uri="{FF2B5EF4-FFF2-40B4-BE49-F238E27FC236}">
                  <a16:creationId xmlns:a16="http://schemas.microsoft.com/office/drawing/2014/main" id="{29A89993-90BD-4846-809F-198C2D3BE34F}"/>
                </a:ext>
              </a:extLst>
            </p:cNvPr>
            <p:cNvSpPr/>
            <p:nvPr/>
          </p:nvSpPr>
          <p:spPr bwMode="auto">
            <a:xfrm>
              <a:off x="5760574"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 name="Rectangle 18">
              <a:extLst>
                <a:ext uri="{FF2B5EF4-FFF2-40B4-BE49-F238E27FC236}">
                  <a16:creationId xmlns:a16="http://schemas.microsoft.com/office/drawing/2014/main" id="{E064E598-0305-4357-B8E4-83C92BAB9635}"/>
                </a:ext>
              </a:extLst>
            </p:cNvPr>
            <p:cNvSpPr/>
            <p:nvPr/>
          </p:nvSpPr>
          <p:spPr bwMode="auto">
            <a:xfrm>
              <a:off x="6035223"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 name="Rectangle 19">
              <a:extLst>
                <a:ext uri="{FF2B5EF4-FFF2-40B4-BE49-F238E27FC236}">
                  <a16:creationId xmlns:a16="http://schemas.microsoft.com/office/drawing/2014/main" id="{D4ADCFE0-C850-4A39-A4F3-12BE256DEC5C}"/>
                </a:ext>
              </a:extLst>
            </p:cNvPr>
            <p:cNvSpPr/>
            <p:nvPr/>
          </p:nvSpPr>
          <p:spPr bwMode="auto">
            <a:xfrm>
              <a:off x="6309870"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 name="Rectangle 20">
              <a:extLst>
                <a:ext uri="{FF2B5EF4-FFF2-40B4-BE49-F238E27FC236}">
                  <a16:creationId xmlns:a16="http://schemas.microsoft.com/office/drawing/2014/main" id="{88B33270-EFDC-494F-9D5D-CB29E13D4B6B}"/>
                </a:ext>
              </a:extLst>
            </p:cNvPr>
            <p:cNvSpPr/>
            <p:nvPr/>
          </p:nvSpPr>
          <p:spPr bwMode="auto">
            <a:xfrm>
              <a:off x="6582930"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 name="Rectangle 21">
              <a:extLst>
                <a:ext uri="{FF2B5EF4-FFF2-40B4-BE49-F238E27FC236}">
                  <a16:creationId xmlns:a16="http://schemas.microsoft.com/office/drawing/2014/main" id="{09226ED8-B534-411F-9C99-8C4A9C368C6D}"/>
                </a:ext>
              </a:extLst>
            </p:cNvPr>
            <p:cNvSpPr/>
            <p:nvPr/>
          </p:nvSpPr>
          <p:spPr bwMode="auto">
            <a:xfrm>
              <a:off x="6857578"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 name="Rectangle 22">
              <a:extLst>
                <a:ext uri="{FF2B5EF4-FFF2-40B4-BE49-F238E27FC236}">
                  <a16:creationId xmlns:a16="http://schemas.microsoft.com/office/drawing/2014/main" id="{30E68C0D-5EA9-4ED5-B5F1-78D154D89EF9}"/>
                </a:ext>
              </a:extLst>
            </p:cNvPr>
            <p:cNvSpPr/>
            <p:nvPr/>
          </p:nvSpPr>
          <p:spPr bwMode="auto">
            <a:xfrm>
              <a:off x="713222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 name="Rectangle 23">
              <a:extLst>
                <a:ext uri="{FF2B5EF4-FFF2-40B4-BE49-F238E27FC236}">
                  <a16:creationId xmlns:a16="http://schemas.microsoft.com/office/drawing/2014/main" id="{79CF8737-E9B7-4276-B6DC-D58C381F2A2B}"/>
                </a:ext>
              </a:extLst>
            </p:cNvPr>
            <p:cNvSpPr/>
            <p:nvPr/>
          </p:nvSpPr>
          <p:spPr bwMode="auto">
            <a:xfrm>
              <a:off x="7406874"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 name="Rectangle 24">
              <a:extLst>
                <a:ext uri="{FF2B5EF4-FFF2-40B4-BE49-F238E27FC236}">
                  <a16:creationId xmlns:a16="http://schemas.microsoft.com/office/drawing/2014/main" id="{6F21FB1D-5A37-4984-BAAC-BACF19AF3B42}"/>
                </a:ext>
              </a:extLst>
            </p:cNvPr>
            <p:cNvSpPr/>
            <p:nvPr/>
          </p:nvSpPr>
          <p:spPr bwMode="auto">
            <a:xfrm>
              <a:off x="7681521"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 name="Rectangle 25">
              <a:extLst>
                <a:ext uri="{FF2B5EF4-FFF2-40B4-BE49-F238E27FC236}">
                  <a16:creationId xmlns:a16="http://schemas.microsoft.com/office/drawing/2014/main" id="{A4A41FF9-1CA8-4BFD-91AB-76E3AFCAF07B}"/>
                </a:ext>
              </a:extLst>
            </p:cNvPr>
            <p:cNvSpPr/>
            <p:nvPr/>
          </p:nvSpPr>
          <p:spPr bwMode="auto">
            <a:xfrm>
              <a:off x="7954581"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 name="Rectangle 26">
              <a:extLst>
                <a:ext uri="{FF2B5EF4-FFF2-40B4-BE49-F238E27FC236}">
                  <a16:creationId xmlns:a16="http://schemas.microsoft.com/office/drawing/2014/main" id="{E732C43E-C8D9-4E7C-9280-265BC5C7234A}"/>
                </a:ext>
              </a:extLst>
            </p:cNvPr>
            <p:cNvSpPr/>
            <p:nvPr/>
          </p:nvSpPr>
          <p:spPr bwMode="auto">
            <a:xfrm>
              <a:off x="822923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 name="Rectangle 27">
              <a:extLst>
                <a:ext uri="{FF2B5EF4-FFF2-40B4-BE49-F238E27FC236}">
                  <a16:creationId xmlns:a16="http://schemas.microsoft.com/office/drawing/2014/main" id="{CCB07ADB-7B6E-4FAA-8203-A5F321A86F90}"/>
                </a:ext>
              </a:extLst>
            </p:cNvPr>
            <p:cNvSpPr/>
            <p:nvPr/>
          </p:nvSpPr>
          <p:spPr bwMode="auto">
            <a:xfrm>
              <a:off x="1920269"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44A1A753-25F4-4E22-B442-E08D61223271}"/>
                </a:ext>
              </a:extLst>
            </p:cNvPr>
            <p:cNvSpPr/>
            <p:nvPr/>
          </p:nvSpPr>
          <p:spPr bwMode="auto">
            <a:xfrm>
              <a:off x="219491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A54FBAB2-96AC-46C2-A2AD-3CC7FEE803DC}"/>
                </a:ext>
              </a:extLst>
            </p:cNvPr>
            <p:cNvSpPr/>
            <p:nvPr/>
          </p:nvSpPr>
          <p:spPr bwMode="auto">
            <a:xfrm>
              <a:off x="2469565"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55CDB891-67E9-46A5-807B-1F4896E3EB79}"/>
                </a:ext>
              </a:extLst>
            </p:cNvPr>
            <p:cNvSpPr/>
            <p:nvPr/>
          </p:nvSpPr>
          <p:spPr bwMode="auto">
            <a:xfrm>
              <a:off x="2742625"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EE8440BA-4CB3-4F1D-B781-8CB9641C7F88}"/>
                </a:ext>
              </a:extLst>
            </p:cNvPr>
            <p:cNvSpPr/>
            <p:nvPr/>
          </p:nvSpPr>
          <p:spPr bwMode="auto">
            <a:xfrm>
              <a:off x="3017272"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AE67F53A-8C16-4F08-BCAE-F5640E5CFC84}"/>
                </a:ext>
              </a:extLst>
            </p:cNvPr>
            <p:cNvSpPr/>
            <p:nvPr/>
          </p:nvSpPr>
          <p:spPr bwMode="auto">
            <a:xfrm>
              <a:off x="329192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3C642FF2-7247-4A6C-8642-9E55FA4C1E55}"/>
                </a:ext>
              </a:extLst>
            </p:cNvPr>
            <p:cNvSpPr/>
            <p:nvPr/>
          </p:nvSpPr>
          <p:spPr bwMode="auto">
            <a:xfrm>
              <a:off x="3566568"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1AE8C7AA-1668-49AB-98B2-572DFAF2879F}"/>
                </a:ext>
              </a:extLst>
            </p:cNvPr>
            <p:cNvSpPr/>
            <p:nvPr/>
          </p:nvSpPr>
          <p:spPr bwMode="auto">
            <a:xfrm>
              <a:off x="3841216"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8DB401B5-AEB1-4D0D-841B-6F0E148F9DD9}"/>
                </a:ext>
              </a:extLst>
            </p:cNvPr>
            <p:cNvSpPr/>
            <p:nvPr/>
          </p:nvSpPr>
          <p:spPr bwMode="auto">
            <a:xfrm>
              <a:off x="4114276"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DF08BD7A-6BDA-456A-AF65-A5752F9E1A12}"/>
                </a:ext>
              </a:extLst>
            </p:cNvPr>
            <p:cNvSpPr/>
            <p:nvPr/>
          </p:nvSpPr>
          <p:spPr bwMode="auto">
            <a:xfrm>
              <a:off x="4388923"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F74C75C9-F18C-4F1E-97C8-82A1C3FFFBAD}"/>
                </a:ext>
              </a:extLst>
            </p:cNvPr>
            <p:cNvSpPr/>
            <p:nvPr/>
          </p:nvSpPr>
          <p:spPr bwMode="auto">
            <a:xfrm>
              <a:off x="4663572"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A9930DE1-804D-4934-9971-6C4B49FC3D46}"/>
                </a:ext>
              </a:extLst>
            </p:cNvPr>
            <p:cNvSpPr/>
            <p:nvPr/>
          </p:nvSpPr>
          <p:spPr bwMode="auto">
            <a:xfrm>
              <a:off x="4938219"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BB2A33A7-CDE8-4218-8BA5-E96845A2C7B7}"/>
                </a:ext>
              </a:extLst>
            </p:cNvPr>
            <p:cNvSpPr/>
            <p:nvPr/>
          </p:nvSpPr>
          <p:spPr bwMode="auto">
            <a:xfrm>
              <a:off x="5212867"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8F7BF80B-89F3-4D97-B019-A33ECBB3CE55}"/>
                </a:ext>
              </a:extLst>
            </p:cNvPr>
            <p:cNvSpPr/>
            <p:nvPr/>
          </p:nvSpPr>
          <p:spPr bwMode="auto">
            <a:xfrm>
              <a:off x="5485927"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5AD3C410-A9F0-4B85-ADA4-5D21282818FD}"/>
                </a:ext>
              </a:extLst>
            </p:cNvPr>
            <p:cNvSpPr/>
            <p:nvPr/>
          </p:nvSpPr>
          <p:spPr bwMode="auto">
            <a:xfrm>
              <a:off x="5760574"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1E46F6B3-8A2F-466B-A8E1-FDA811068CF1}"/>
                </a:ext>
              </a:extLst>
            </p:cNvPr>
            <p:cNvSpPr/>
            <p:nvPr/>
          </p:nvSpPr>
          <p:spPr bwMode="auto">
            <a:xfrm>
              <a:off x="6035223"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AF800738-9AAB-40ED-B888-5598E4E36A51}"/>
                </a:ext>
              </a:extLst>
            </p:cNvPr>
            <p:cNvSpPr/>
            <p:nvPr/>
          </p:nvSpPr>
          <p:spPr bwMode="auto">
            <a:xfrm>
              <a:off x="6309870"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B287ED51-14D1-4763-8CE2-E38961EDD056}"/>
                </a:ext>
              </a:extLst>
            </p:cNvPr>
            <p:cNvSpPr/>
            <p:nvPr/>
          </p:nvSpPr>
          <p:spPr bwMode="auto">
            <a:xfrm>
              <a:off x="6582930"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56D207B0-7114-4757-8733-A7004501F074}"/>
                </a:ext>
              </a:extLst>
            </p:cNvPr>
            <p:cNvSpPr/>
            <p:nvPr/>
          </p:nvSpPr>
          <p:spPr bwMode="auto">
            <a:xfrm>
              <a:off x="6857578"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99615619-011C-4830-9A0C-1845B2F8F4E4}"/>
                </a:ext>
              </a:extLst>
            </p:cNvPr>
            <p:cNvSpPr/>
            <p:nvPr/>
          </p:nvSpPr>
          <p:spPr bwMode="auto">
            <a:xfrm>
              <a:off x="713222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A0A44D49-6A9F-4634-8A36-5B40660C21BF}"/>
                </a:ext>
              </a:extLst>
            </p:cNvPr>
            <p:cNvSpPr/>
            <p:nvPr/>
          </p:nvSpPr>
          <p:spPr bwMode="auto">
            <a:xfrm>
              <a:off x="7406874"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76DB977C-012B-408D-B314-04926FE7613F}"/>
                </a:ext>
              </a:extLst>
            </p:cNvPr>
            <p:cNvSpPr/>
            <p:nvPr/>
          </p:nvSpPr>
          <p:spPr bwMode="auto">
            <a:xfrm>
              <a:off x="7681521"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43E1E81F-C160-4121-8FA6-7F882322242C}"/>
                </a:ext>
              </a:extLst>
            </p:cNvPr>
            <p:cNvSpPr/>
            <p:nvPr/>
          </p:nvSpPr>
          <p:spPr bwMode="auto">
            <a:xfrm>
              <a:off x="7954581"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D802C8D7-809E-4102-BAB7-10EEF7E7DD91}"/>
                </a:ext>
              </a:extLst>
            </p:cNvPr>
            <p:cNvSpPr/>
            <p:nvPr/>
          </p:nvSpPr>
          <p:spPr bwMode="auto">
            <a:xfrm>
              <a:off x="822923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5804CF84-BC49-4CC1-9FEA-88B37FD1B575}"/>
                </a:ext>
              </a:extLst>
            </p:cNvPr>
            <p:cNvSpPr/>
            <p:nvPr/>
          </p:nvSpPr>
          <p:spPr bwMode="auto">
            <a:xfrm>
              <a:off x="1920269"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C4EF095F-92B0-4B9B-95F7-123A1F643954}"/>
                </a:ext>
              </a:extLst>
            </p:cNvPr>
            <p:cNvSpPr/>
            <p:nvPr/>
          </p:nvSpPr>
          <p:spPr bwMode="auto">
            <a:xfrm>
              <a:off x="219491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4E9FE475-6544-4DD2-8D23-5F19DAD19F7E}"/>
                </a:ext>
              </a:extLst>
            </p:cNvPr>
            <p:cNvSpPr/>
            <p:nvPr/>
          </p:nvSpPr>
          <p:spPr bwMode="auto">
            <a:xfrm>
              <a:off x="2469565"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940744-34E8-4220-9DAF-9FDDC2CCFB16}"/>
                </a:ext>
              </a:extLst>
            </p:cNvPr>
            <p:cNvSpPr/>
            <p:nvPr/>
          </p:nvSpPr>
          <p:spPr bwMode="auto">
            <a:xfrm>
              <a:off x="2742625"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FFD61BB2-5A70-41A5-A4D4-6E1426384739}"/>
                </a:ext>
              </a:extLst>
            </p:cNvPr>
            <p:cNvSpPr/>
            <p:nvPr/>
          </p:nvSpPr>
          <p:spPr bwMode="auto">
            <a:xfrm>
              <a:off x="3017272"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C449A411-2249-402A-A3E2-EF3D38209EA3}"/>
                </a:ext>
              </a:extLst>
            </p:cNvPr>
            <p:cNvSpPr/>
            <p:nvPr/>
          </p:nvSpPr>
          <p:spPr bwMode="auto">
            <a:xfrm>
              <a:off x="329192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C1C01261-70CF-401D-B85B-EE9AF6142B4D}"/>
                </a:ext>
              </a:extLst>
            </p:cNvPr>
            <p:cNvSpPr/>
            <p:nvPr/>
          </p:nvSpPr>
          <p:spPr bwMode="auto">
            <a:xfrm>
              <a:off x="3566568"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BEA90309-354C-4844-A70A-6FF66D221FEE}"/>
                </a:ext>
              </a:extLst>
            </p:cNvPr>
            <p:cNvSpPr/>
            <p:nvPr/>
          </p:nvSpPr>
          <p:spPr bwMode="auto">
            <a:xfrm>
              <a:off x="3841216"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85084CD2-7297-4E8E-9D74-188F48F50B70}"/>
                </a:ext>
              </a:extLst>
            </p:cNvPr>
            <p:cNvSpPr/>
            <p:nvPr/>
          </p:nvSpPr>
          <p:spPr bwMode="auto">
            <a:xfrm>
              <a:off x="4114276"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5C010954-C988-4CBC-9AFE-ABE4DB1A6CAE}"/>
                </a:ext>
              </a:extLst>
            </p:cNvPr>
            <p:cNvSpPr/>
            <p:nvPr/>
          </p:nvSpPr>
          <p:spPr bwMode="auto">
            <a:xfrm>
              <a:off x="4388923"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9C216F82-F7CE-4E95-A00C-5D2753D7904C}"/>
                </a:ext>
              </a:extLst>
            </p:cNvPr>
            <p:cNvSpPr/>
            <p:nvPr/>
          </p:nvSpPr>
          <p:spPr bwMode="auto">
            <a:xfrm>
              <a:off x="4663572"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6A31739D-C350-4AEE-8752-80A9B2A010A9}"/>
                </a:ext>
              </a:extLst>
            </p:cNvPr>
            <p:cNvSpPr/>
            <p:nvPr/>
          </p:nvSpPr>
          <p:spPr bwMode="auto">
            <a:xfrm>
              <a:off x="4938219"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2145E808-AB4D-49A9-8C16-C6F63A78E0E3}"/>
                </a:ext>
              </a:extLst>
            </p:cNvPr>
            <p:cNvSpPr/>
            <p:nvPr/>
          </p:nvSpPr>
          <p:spPr bwMode="auto">
            <a:xfrm>
              <a:off x="5212867"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D7C006EB-8B6E-4269-A40E-28FD1E546EED}"/>
                </a:ext>
              </a:extLst>
            </p:cNvPr>
            <p:cNvSpPr/>
            <p:nvPr/>
          </p:nvSpPr>
          <p:spPr bwMode="auto">
            <a:xfrm>
              <a:off x="5485927"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FAD13EDB-4F8E-4F6A-AEAB-C59A6993EC6C}"/>
                </a:ext>
              </a:extLst>
            </p:cNvPr>
            <p:cNvSpPr/>
            <p:nvPr/>
          </p:nvSpPr>
          <p:spPr bwMode="auto">
            <a:xfrm>
              <a:off x="5760574"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0D3D4D56-2F1B-423C-B504-2CF80BBC9153}"/>
                </a:ext>
              </a:extLst>
            </p:cNvPr>
            <p:cNvSpPr/>
            <p:nvPr/>
          </p:nvSpPr>
          <p:spPr bwMode="auto">
            <a:xfrm>
              <a:off x="6035223"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A514FE31-3698-44D3-95CF-4750FA43457E}"/>
                </a:ext>
              </a:extLst>
            </p:cNvPr>
            <p:cNvSpPr/>
            <p:nvPr/>
          </p:nvSpPr>
          <p:spPr bwMode="auto">
            <a:xfrm>
              <a:off x="6309870"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57C00B60-CCA5-4F96-B4EE-9800E3655858}"/>
                </a:ext>
              </a:extLst>
            </p:cNvPr>
            <p:cNvSpPr/>
            <p:nvPr/>
          </p:nvSpPr>
          <p:spPr bwMode="auto">
            <a:xfrm>
              <a:off x="6582930"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DDC4B11D-3F61-43C9-9BCA-9AB2D53A32FF}"/>
                </a:ext>
              </a:extLst>
            </p:cNvPr>
            <p:cNvSpPr/>
            <p:nvPr/>
          </p:nvSpPr>
          <p:spPr bwMode="auto">
            <a:xfrm>
              <a:off x="6857578"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0F20073F-DDA8-4125-9DB2-E2CBC4AD1CEF}"/>
                </a:ext>
              </a:extLst>
            </p:cNvPr>
            <p:cNvSpPr/>
            <p:nvPr/>
          </p:nvSpPr>
          <p:spPr bwMode="auto">
            <a:xfrm>
              <a:off x="713222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3244CAD-EE27-4F71-B018-598FBEB0C4BA}"/>
                </a:ext>
              </a:extLst>
            </p:cNvPr>
            <p:cNvSpPr/>
            <p:nvPr/>
          </p:nvSpPr>
          <p:spPr bwMode="auto">
            <a:xfrm>
              <a:off x="7406874"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E9789F22-AB33-41F7-9E65-D07C1F02F8A8}"/>
                </a:ext>
              </a:extLst>
            </p:cNvPr>
            <p:cNvSpPr/>
            <p:nvPr/>
          </p:nvSpPr>
          <p:spPr bwMode="auto">
            <a:xfrm>
              <a:off x="7681521"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AEB34821-140C-435D-8117-F0BA1F3BBFDD}"/>
                </a:ext>
              </a:extLst>
            </p:cNvPr>
            <p:cNvSpPr/>
            <p:nvPr/>
          </p:nvSpPr>
          <p:spPr bwMode="auto">
            <a:xfrm>
              <a:off x="7954581"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68009B4A-22F2-4672-94F9-464E2917D0FA}"/>
                </a:ext>
              </a:extLst>
            </p:cNvPr>
            <p:cNvSpPr/>
            <p:nvPr/>
          </p:nvSpPr>
          <p:spPr bwMode="auto">
            <a:xfrm>
              <a:off x="822923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DBA3D678-4FB4-4995-BFBC-DBDAAC92B075}"/>
                </a:ext>
              </a:extLst>
            </p:cNvPr>
            <p:cNvSpPr/>
            <p:nvPr/>
          </p:nvSpPr>
          <p:spPr bwMode="auto">
            <a:xfrm>
              <a:off x="1920269"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A3DB4E8E-EF66-418F-8216-6ECE001AE385}"/>
                </a:ext>
              </a:extLst>
            </p:cNvPr>
            <p:cNvSpPr/>
            <p:nvPr/>
          </p:nvSpPr>
          <p:spPr bwMode="auto">
            <a:xfrm>
              <a:off x="219491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1D419ED0-04DB-4FDA-8D8C-56A0E995C4C8}"/>
                </a:ext>
              </a:extLst>
            </p:cNvPr>
            <p:cNvSpPr/>
            <p:nvPr/>
          </p:nvSpPr>
          <p:spPr bwMode="auto">
            <a:xfrm>
              <a:off x="2469565"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4CE6086-A95C-4ACF-A13C-88C23E40EF08}"/>
                </a:ext>
              </a:extLst>
            </p:cNvPr>
            <p:cNvSpPr/>
            <p:nvPr/>
          </p:nvSpPr>
          <p:spPr bwMode="auto">
            <a:xfrm>
              <a:off x="2742625"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D227A0D6-ABCF-4017-8A86-00506529C21C}"/>
                </a:ext>
              </a:extLst>
            </p:cNvPr>
            <p:cNvSpPr/>
            <p:nvPr/>
          </p:nvSpPr>
          <p:spPr bwMode="auto">
            <a:xfrm>
              <a:off x="3017272"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3BA8F4A8-266F-4C2D-AA37-56F88B2AE65B}"/>
                </a:ext>
              </a:extLst>
            </p:cNvPr>
            <p:cNvSpPr/>
            <p:nvPr/>
          </p:nvSpPr>
          <p:spPr bwMode="auto">
            <a:xfrm>
              <a:off x="329192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944B2DE7-7E57-49E2-9674-E96B70E18FD1}"/>
                </a:ext>
              </a:extLst>
            </p:cNvPr>
            <p:cNvSpPr/>
            <p:nvPr/>
          </p:nvSpPr>
          <p:spPr bwMode="auto">
            <a:xfrm>
              <a:off x="3566568"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B9262146-8228-4DF2-97C8-6204CC57E44A}"/>
                </a:ext>
              </a:extLst>
            </p:cNvPr>
            <p:cNvSpPr/>
            <p:nvPr/>
          </p:nvSpPr>
          <p:spPr bwMode="auto">
            <a:xfrm>
              <a:off x="3841216"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FF6CD4C5-E60B-49D9-A830-2778E755B4E2}"/>
                </a:ext>
              </a:extLst>
            </p:cNvPr>
            <p:cNvSpPr/>
            <p:nvPr/>
          </p:nvSpPr>
          <p:spPr bwMode="auto">
            <a:xfrm>
              <a:off x="4114276"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6D5882C5-7C81-49F9-9E69-553882CD88E9}"/>
                </a:ext>
              </a:extLst>
            </p:cNvPr>
            <p:cNvSpPr/>
            <p:nvPr/>
          </p:nvSpPr>
          <p:spPr bwMode="auto">
            <a:xfrm>
              <a:off x="4388923"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D52AEE1A-A53F-40FE-B76D-0EA2CF12BDBB}"/>
                </a:ext>
              </a:extLst>
            </p:cNvPr>
            <p:cNvSpPr/>
            <p:nvPr/>
          </p:nvSpPr>
          <p:spPr bwMode="auto">
            <a:xfrm>
              <a:off x="4663572"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AF0962BE-F87F-43EF-B26A-87DD6BACCF9C}"/>
                </a:ext>
              </a:extLst>
            </p:cNvPr>
            <p:cNvSpPr/>
            <p:nvPr/>
          </p:nvSpPr>
          <p:spPr bwMode="auto">
            <a:xfrm>
              <a:off x="4938219"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73F4EABC-2371-4D3C-9A59-8F8CA3B53FD4}"/>
                </a:ext>
              </a:extLst>
            </p:cNvPr>
            <p:cNvSpPr/>
            <p:nvPr/>
          </p:nvSpPr>
          <p:spPr bwMode="auto">
            <a:xfrm>
              <a:off x="5212867"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CE3D0ED0-4668-44C3-B638-EC4E2275E431}"/>
                </a:ext>
              </a:extLst>
            </p:cNvPr>
            <p:cNvSpPr/>
            <p:nvPr/>
          </p:nvSpPr>
          <p:spPr bwMode="auto">
            <a:xfrm>
              <a:off x="5485927"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696D6D83-9DCF-473E-A4AF-B1CF8F191436}"/>
                </a:ext>
              </a:extLst>
            </p:cNvPr>
            <p:cNvSpPr/>
            <p:nvPr/>
          </p:nvSpPr>
          <p:spPr bwMode="auto">
            <a:xfrm>
              <a:off x="5760574"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D60498BA-6800-47C3-BB5A-5B4D571FBA22}"/>
                </a:ext>
              </a:extLst>
            </p:cNvPr>
            <p:cNvSpPr/>
            <p:nvPr/>
          </p:nvSpPr>
          <p:spPr bwMode="auto">
            <a:xfrm>
              <a:off x="6035223"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FDF5E95-BBF8-432D-A8C2-5AE8B4E1EBA6}"/>
                </a:ext>
              </a:extLst>
            </p:cNvPr>
            <p:cNvSpPr/>
            <p:nvPr/>
          </p:nvSpPr>
          <p:spPr bwMode="auto">
            <a:xfrm>
              <a:off x="6309870"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8D6A5489-01E3-4C1F-BE5F-013241531964}"/>
                </a:ext>
              </a:extLst>
            </p:cNvPr>
            <p:cNvSpPr/>
            <p:nvPr/>
          </p:nvSpPr>
          <p:spPr bwMode="auto">
            <a:xfrm>
              <a:off x="6582930"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E25020C4-811F-4A93-87D5-5BCFF4D6A21C}"/>
                </a:ext>
              </a:extLst>
            </p:cNvPr>
            <p:cNvSpPr/>
            <p:nvPr/>
          </p:nvSpPr>
          <p:spPr bwMode="auto">
            <a:xfrm>
              <a:off x="6857578"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F41F285C-157F-4F93-9380-C08AE5E5AA06}"/>
                </a:ext>
              </a:extLst>
            </p:cNvPr>
            <p:cNvSpPr/>
            <p:nvPr/>
          </p:nvSpPr>
          <p:spPr bwMode="auto">
            <a:xfrm>
              <a:off x="713222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0EFE8DCF-5421-4E4C-B485-28A7A0FC4FEC}"/>
                </a:ext>
              </a:extLst>
            </p:cNvPr>
            <p:cNvSpPr/>
            <p:nvPr/>
          </p:nvSpPr>
          <p:spPr bwMode="auto">
            <a:xfrm>
              <a:off x="7406874"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08648A92-35D9-41A2-9273-6AF0E0CB8FE6}"/>
                </a:ext>
              </a:extLst>
            </p:cNvPr>
            <p:cNvSpPr/>
            <p:nvPr/>
          </p:nvSpPr>
          <p:spPr bwMode="auto">
            <a:xfrm>
              <a:off x="7681521"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ECC5FA7C-E2FC-46E0-AE5A-B89BA86DFDC6}"/>
                </a:ext>
              </a:extLst>
            </p:cNvPr>
            <p:cNvSpPr/>
            <p:nvPr/>
          </p:nvSpPr>
          <p:spPr bwMode="auto">
            <a:xfrm>
              <a:off x="7954581"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A15A6F07-AB03-4330-9546-F32EF7A3DA73}"/>
                </a:ext>
              </a:extLst>
            </p:cNvPr>
            <p:cNvSpPr/>
            <p:nvPr/>
          </p:nvSpPr>
          <p:spPr bwMode="auto">
            <a:xfrm>
              <a:off x="822923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31629913-CEC2-4BCB-8566-A16F49FFA9BF}"/>
                </a:ext>
              </a:extLst>
            </p:cNvPr>
            <p:cNvSpPr/>
            <p:nvPr/>
          </p:nvSpPr>
          <p:spPr bwMode="auto">
            <a:xfrm>
              <a:off x="1920269"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9C4A4567-35E9-4DC5-808A-4C2DB7536194}"/>
                </a:ext>
              </a:extLst>
            </p:cNvPr>
            <p:cNvSpPr/>
            <p:nvPr/>
          </p:nvSpPr>
          <p:spPr bwMode="auto">
            <a:xfrm>
              <a:off x="219491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95CB8AB1-4EE6-4D63-9480-4BE9FAF7F17E}"/>
                </a:ext>
              </a:extLst>
            </p:cNvPr>
            <p:cNvSpPr/>
            <p:nvPr/>
          </p:nvSpPr>
          <p:spPr bwMode="auto">
            <a:xfrm>
              <a:off x="2469565"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F9A336E4-BA1D-48CA-BE8E-4DF05FE09715}"/>
                </a:ext>
              </a:extLst>
            </p:cNvPr>
            <p:cNvSpPr/>
            <p:nvPr/>
          </p:nvSpPr>
          <p:spPr bwMode="auto">
            <a:xfrm>
              <a:off x="2742625"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E9DBE95E-E22F-4467-BE07-0BC58A7C3184}"/>
                </a:ext>
              </a:extLst>
            </p:cNvPr>
            <p:cNvSpPr/>
            <p:nvPr/>
          </p:nvSpPr>
          <p:spPr bwMode="auto">
            <a:xfrm>
              <a:off x="3017272"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E83BDFCD-D5AF-44DC-9659-BE41EE52BAFE}"/>
                </a:ext>
              </a:extLst>
            </p:cNvPr>
            <p:cNvSpPr/>
            <p:nvPr/>
          </p:nvSpPr>
          <p:spPr bwMode="auto">
            <a:xfrm>
              <a:off x="329192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8C024C44-EEE4-42FE-8952-D3C1E841B4B9}"/>
                </a:ext>
              </a:extLst>
            </p:cNvPr>
            <p:cNvSpPr/>
            <p:nvPr/>
          </p:nvSpPr>
          <p:spPr bwMode="auto">
            <a:xfrm>
              <a:off x="3566568"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07788E4B-2B91-4A13-811F-FEE399D18BBA}"/>
                </a:ext>
              </a:extLst>
            </p:cNvPr>
            <p:cNvSpPr/>
            <p:nvPr/>
          </p:nvSpPr>
          <p:spPr bwMode="auto">
            <a:xfrm>
              <a:off x="3841216"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75B25072-C05A-489F-9350-26FC2829CFE0}"/>
                </a:ext>
              </a:extLst>
            </p:cNvPr>
            <p:cNvSpPr/>
            <p:nvPr/>
          </p:nvSpPr>
          <p:spPr bwMode="auto">
            <a:xfrm>
              <a:off x="4114276"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9B43B457-8488-40F8-AE2E-F44F726EA7D6}"/>
                </a:ext>
              </a:extLst>
            </p:cNvPr>
            <p:cNvSpPr/>
            <p:nvPr/>
          </p:nvSpPr>
          <p:spPr bwMode="auto">
            <a:xfrm>
              <a:off x="4388923"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07EAE5C8-228E-4622-8605-E39757398B00}"/>
                </a:ext>
              </a:extLst>
            </p:cNvPr>
            <p:cNvSpPr/>
            <p:nvPr/>
          </p:nvSpPr>
          <p:spPr bwMode="auto">
            <a:xfrm>
              <a:off x="4663572"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5D920B67-AEC9-464F-AE51-1D61A303E39D}"/>
                </a:ext>
              </a:extLst>
            </p:cNvPr>
            <p:cNvSpPr/>
            <p:nvPr/>
          </p:nvSpPr>
          <p:spPr bwMode="auto">
            <a:xfrm>
              <a:off x="4938219"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883DD78B-AD34-4261-A290-1EFBBFD57A67}"/>
                </a:ext>
              </a:extLst>
            </p:cNvPr>
            <p:cNvSpPr/>
            <p:nvPr/>
          </p:nvSpPr>
          <p:spPr bwMode="auto">
            <a:xfrm>
              <a:off x="5212867"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B140BD71-6D26-4B81-9E37-420A2CD1CE37}"/>
                </a:ext>
              </a:extLst>
            </p:cNvPr>
            <p:cNvSpPr/>
            <p:nvPr/>
          </p:nvSpPr>
          <p:spPr bwMode="auto">
            <a:xfrm>
              <a:off x="5485927"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5FAC68AC-8B6F-4A1B-8930-89A25EFBF252}"/>
                </a:ext>
              </a:extLst>
            </p:cNvPr>
            <p:cNvSpPr/>
            <p:nvPr/>
          </p:nvSpPr>
          <p:spPr bwMode="auto">
            <a:xfrm>
              <a:off x="5760574"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B4700F76-9CF3-477D-9BF6-801D8D11E97D}"/>
                </a:ext>
              </a:extLst>
            </p:cNvPr>
            <p:cNvSpPr/>
            <p:nvPr/>
          </p:nvSpPr>
          <p:spPr bwMode="auto">
            <a:xfrm>
              <a:off x="6035223"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3F03BA7D-F5D1-4E61-943A-46EE95C3057A}"/>
                </a:ext>
              </a:extLst>
            </p:cNvPr>
            <p:cNvSpPr/>
            <p:nvPr/>
          </p:nvSpPr>
          <p:spPr bwMode="auto">
            <a:xfrm>
              <a:off x="6309870"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65369362-2320-473C-A556-7BABC6D5859F}"/>
                </a:ext>
              </a:extLst>
            </p:cNvPr>
            <p:cNvSpPr/>
            <p:nvPr/>
          </p:nvSpPr>
          <p:spPr bwMode="auto">
            <a:xfrm>
              <a:off x="6582930"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1AF0870E-DE0C-4CDD-A4A4-13C5D070FFD0}"/>
                </a:ext>
              </a:extLst>
            </p:cNvPr>
            <p:cNvSpPr/>
            <p:nvPr/>
          </p:nvSpPr>
          <p:spPr bwMode="auto">
            <a:xfrm>
              <a:off x="6857578"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C25F1BD-6C7B-49D0-BC3C-06074800232D}"/>
                </a:ext>
              </a:extLst>
            </p:cNvPr>
            <p:cNvSpPr/>
            <p:nvPr/>
          </p:nvSpPr>
          <p:spPr bwMode="auto">
            <a:xfrm>
              <a:off x="713222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E72028BB-8273-4081-A2BB-0908FE80330B}"/>
                </a:ext>
              </a:extLst>
            </p:cNvPr>
            <p:cNvSpPr/>
            <p:nvPr/>
          </p:nvSpPr>
          <p:spPr bwMode="auto">
            <a:xfrm>
              <a:off x="7406874"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05BCDE27-2534-4807-AC9C-A028B0CCA94B}"/>
                </a:ext>
              </a:extLst>
            </p:cNvPr>
            <p:cNvSpPr/>
            <p:nvPr/>
          </p:nvSpPr>
          <p:spPr bwMode="auto">
            <a:xfrm>
              <a:off x="7681521"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CDF85C3-4163-4E3C-B2B3-69A5A6A12C00}"/>
                </a:ext>
              </a:extLst>
            </p:cNvPr>
            <p:cNvSpPr/>
            <p:nvPr/>
          </p:nvSpPr>
          <p:spPr bwMode="auto">
            <a:xfrm>
              <a:off x="7954581"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18BD1304-D0D6-48E3-89B5-8A4F5804CB00}"/>
                </a:ext>
              </a:extLst>
            </p:cNvPr>
            <p:cNvSpPr/>
            <p:nvPr/>
          </p:nvSpPr>
          <p:spPr bwMode="auto">
            <a:xfrm>
              <a:off x="822923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3912D822-6707-40B3-ADCE-E034861768F0}"/>
                </a:ext>
              </a:extLst>
            </p:cNvPr>
            <p:cNvSpPr/>
            <p:nvPr/>
          </p:nvSpPr>
          <p:spPr bwMode="auto">
            <a:xfrm>
              <a:off x="1920269"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3766785D-6B79-4A01-B94E-B9E1381A66B4}"/>
                </a:ext>
              </a:extLst>
            </p:cNvPr>
            <p:cNvSpPr/>
            <p:nvPr/>
          </p:nvSpPr>
          <p:spPr bwMode="auto">
            <a:xfrm>
              <a:off x="219491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DEC68BC3-12B3-4A9A-A57C-EED68F30290B}"/>
                </a:ext>
              </a:extLst>
            </p:cNvPr>
            <p:cNvSpPr/>
            <p:nvPr/>
          </p:nvSpPr>
          <p:spPr bwMode="auto">
            <a:xfrm>
              <a:off x="2469565"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2947D496-7924-4BEE-ADAB-3F86394F4C50}"/>
                </a:ext>
              </a:extLst>
            </p:cNvPr>
            <p:cNvSpPr/>
            <p:nvPr/>
          </p:nvSpPr>
          <p:spPr bwMode="auto">
            <a:xfrm>
              <a:off x="2742625"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C32AD0C6-075A-4630-BA7B-9AD097BF6C8C}"/>
                </a:ext>
              </a:extLst>
            </p:cNvPr>
            <p:cNvSpPr/>
            <p:nvPr/>
          </p:nvSpPr>
          <p:spPr bwMode="auto">
            <a:xfrm>
              <a:off x="3017272"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F1459DE5-62F0-4099-92C8-EEC0DE90C5DF}"/>
                </a:ext>
              </a:extLst>
            </p:cNvPr>
            <p:cNvSpPr/>
            <p:nvPr/>
          </p:nvSpPr>
          <p:spPr bwMode="auto">
            <a:xfrm>
              <a:off x="329192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3FACD10F-C3A5-4E93-BB1D-D847B4598FF2}"/>
                </a:ext>
              </a:extLst>
            </p:cNvPr>
            <p:cNvSpPr/>
            <p:nvPr/>
          </p:nvSpPr>
          <p:spPr bwMode="auto">
            <a:xfrm>
              <a:off x="3566568"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CA9A64D2-7CC4-4182-8A04-2539A6CA562B}"/>
                </a:ext>
              </a:extLst>
            </p:cNvPr>
            <p:cNvSpPr/>
            <p:nvPr/>
          </p:nvSpPr>
          <p:spPr bwMode="auto">
            <a:xfrm>
              <a:off x="3841216"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CCF77A7E-980A-4B75-80A4-AD7BCFC553F6}"/>
                </a:ext>
              </a:extLst>
            </p:cNvPr>
            <p:cNvSpPr/>
            <p:nvPr/>
          </p:nvSpPr>
          <p:spPr bwMode="auto">
            <a:xfrm>
              <a:off x="4114276"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BA604DDA-46A7-42EF-8C89-331F0BDB89F1}"/>
                </a:ext>
              </a:extLst>
            </p:cNvPr>
            <p:cNvSpPr/>
            <p:nvPr/>
          </p:nvSpPr>
          <p:spPr bwMode="auto">
            <a:xfrm>
              <a:off x="4388923"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43EA0FF6-4BB8-4C8B-B9D5-C93047A8C0C1}"/>
                </a:ext>
              </a:extLst>
            </p:cNvPr>
            <p:cNvSpPr/>
            <p:nvPr/>
          </p:nvSpPr>
          <p:spPr bwMode="auto">
            <a:xfrm>
              <a:off x="4663572"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786927C7-F78D-4B84-8860-8FB8FB5F18F3}"/>
                </a:ext>
              </a:extLst>
            </p:cNvPr>
            <p:cNvSpPr/>
            <p:nvPr/>
          </p:nvSpPr>
          <p:spPr bwMode="auto">
            <a:xfrm>
              <a:off x="4938219"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F46D3FA1-1627-434F-90B0-1F7B73DFB8AB}"/>
                </a:ext>
              </a:extLst>
            </p:cNvPr>
            <p:cNvSpPr/>
            <p:nvPr/>
          </p:nvSpPr>
          <p:spPr bwMode="auto">
            <a:xfrm>
              <a:off x="5212867"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388760A-75D6-4675-AA0E-8449FBE3108C}"/>
                </a:ext>
              </a:extLst>
            </p:cNvPr>
            <p:cNvSpPr/>
            <p:nvPr/>
          </p:nvSpPr>
          <p:spPr bwMode="auto">
            <a:xfrm>
              <a:off x="5485927"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78FE48CD-7CDD-4A64-97FB-3DFCCD6202F8}"/>
                </a:ext>
              </a:extLst>
            </p:cNvPr>
            <p:cNvSpPr/>
            <p:nvPr/>
          </p:nvSpPr>
          <p:spPr bwMode="auto">
            <a:xfrm>
              <a:off x="5760574"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538997D8-9E2C-4334-8036-2BF9E23C7EFA}"/>
                </a:ext>
              </a:extLst>
            </p:cNvPr>
            <p:cNvSpPr/>
            <p:nvPr/>
          </p:nvSpPr>
          <p:spPr bwMode="auto">
            <a:xfrm>
              <a:off x="6035223"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3A77C6D4-5D31-4C43-B421-AADAC10D9290}"/>
                </a:ext>
              </a:extLst>
            </p:cNvPr>
            <p:cNvSpPr/>
            <p:nvPr/>
          </p:nvSpPr>
          <p:spPr bwMode="auto">
            <a:xfrm>
              <a:off x="6309870"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11B51E00-B4ED-401C-8E40-9C61C29B0C0C}"/>
                </a:ext>
              </a:extLst>
            </p:cNvPr>
            <p:cNvSpPr/>
            <p:nvPr/>
          </p:nvSpPr>
          <p:spPr bwMode="auto">
            <a:xfrm>
              <a:off x="6582930"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731CE6D3-C50D-4308-8FB6-828C59C089B0}"/>
                </a:ext>
              </a:extLst>
            </p:cNvPr>
            <p:cNvSpPr/>
            <p:nvPr/>
          </p:nvSpPr>
          <p:spPr bwMode="auto">
            <a:xfrm>
              <a:off x="6857578"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422E83B-923D-43EF-8BEE-8C44AAC97FD9}"/>
                </a:ext>
              </a:extLst>
            </p:cNvPr>
            <p:cNvSpPr/>
            <p:nvPr/>
          </p:nvSpPr>
          <p:spPr bwMode="auto">
            <a:xfrm>
              <a:off x="713222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65E7D239-28E3-416A-A2B8-60EC227EC96B}"/>
                </a:ext>
              </a:extLst>
            </p:cNvPr>
            <p:cNvSpPr/>
            <p:nvPr/>
          </p:nvSpPr>
          <p:spPr bwMode="auto">
            <a:xfrm>
              <a:off x="7406874"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23D2231E-E45D-4999-A58C-2455D8892E63}"/>
                </a:ext>
              </a:extLst>
            </p:cNvPr>
            <p:cNvSpPr/>
            <p:nvPr/>
          </p:nvSpPr>
          <p:spPr bwMode="auto">
            <a:xfrm>
              <a:off x="7681521"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F5069F21-D517-4F56-83EF-6FAAEF73211E}"/>
                </a:ext>
              </a:extLst>
            </p:cNvPr>
            <p:cNvSpPr/>
            <p:nvPr/>
          </p:nvSpPr>
          <p:spPr bwMode="auto">
            <a:xfrm>
              <a:off x="7954581"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6BA5D809-4363-44BE-A6FC-55E91C9FD716}"/>
                </a:ext>
              </a:extLst>
            </p:cNvPr>
            <p:cNvSpPr/>
            <p:nvPr/>
          </p:nvSpPr>
          <p:spPr bwMode="auto">
            <a:xfrm>
              <a:off x="822923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80A0162B-7189-49CC-B8F8-F274E35F018A}"/>
                </a:ext>
              </a:extLst>
            </p:cNvPr>
            <p:cNvSpPr/>
            <p:nvPr/>
          </p:nvSpPr>
          <p:spPr bwMode="auto">
            <a:xfrm>
              <a:off x="1920269"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49710630-25F0-4139-BB5D-F75FBE722491}"/>
                </a:ext>
              </a:extLst>
            </p:cNvPr>
            <p:cNvSpPr/>
            <p:nvPr/>
          </p:nvSpPr>
          <p:spPr bwMode="auto">
            <a:xfrm>
              <a:off x="219491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5D6051E6-F155-4070-B5BE-F04479263DE2}"/>
                </a:ext>
              </a:extLst>
            </p:cNvPr>
            <p:cNvSpPr/>
            <p:nvPr/>
          </p:nvSpPr>
          <p:spPr bwMode="auto">
            <a:xfrm>
              <a:off x="2469565"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74F7F1C2-4AC6-47A0-A12C-CC4F43E409D6}"/>
                </a:ext>
              </a:extLst>
            </p:cNvPr>
            <p:cNvSpPr/>
            <p:nvPr/>
          </p:nvSpPr>
          <p:spPr bwMode="auto">
            <a:xfrm>
              <a:off x="2742625"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9335D69F-728E-42B6-B803-A88C3B029B42}"/>
                </a:ext>
              </a:extLst>
            </p:cNvPr>
            <p:cNvSpPr/>
            <p:nvPr/>
          </p:nvSpPr>
          <p:spPr bwMode="auto">
            <a:xfrm>
              <a:off x="3017272"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D40704D3-4676-4892-B4FA-F18DA1A1CE99}"/>
                </a:ext>
              </a:extLst>
            </p:cNvPr>
            <p:cNvSpPr/>
            <p:nvPr/>
          </p:nvSpPr>
          <p:spPr bwMode="auto">
            <a:xfrm>
              <a:off x="329192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4078D4B2-F72C-47B2-8BED-119EE389BBC1}"/>
                </a:ext>
              </a:extLst>
            </p:cNvPr>
            <p:cNvSpPr/>
            <p:nvPr/>
          </p:nvSpPr>
          <p:spPr bwMode="auto">
            <a:xfrm>
              <a:off x="3566568"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CE11B1F3-545A-4A39-959A-54B931B43646}"/>
                </a:ext>
              </a:extLst>
            </p:cNvPr>
            <p:cNvSpPr/>
            <p:nvPr/>
          </p:nvSpPr>
          <p:spPr bwMode="auto">
            <a:xfrm>
              <a:off x="3841216"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9D3C1D74-1686-4E5C-B658-7C8B9804A574}"/>
                </a:ext>
              </a:extLst>
            </p:cNvPr>
            <p:cNvSpPr/>
            <p:nvPr/>
          </p:nvSpPr>
          <p:spPr bwMode="auto">
            <a:xfrm>
              <a:off x="4114276"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48084187-AA91-4CE9-8030-BD25C4E86EF7}"/>
                </a:ext>
              </a:extLst>
            </p:cNvPr>
            <p:cNvSpPr/>
            <p:nvPr/>
          </p:nvSpPr>
          <p:spPr bwMode="auto">
            <a:xfrm>
              <a:off x="4388923"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2B5724E-796F-47AB-B0BE-DBCD12B2B0FF}"/>
                </a:ext>
              </a:extLst>
            </p:cNvPr>
            <p:cNvSpPr/>
            <p:nvPr/>
          </p:nvSpPr>
          <p:spPr bwMode="auto">
            <a:xfrm>
              <a:off x="4663572"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FD68B8A-8FEA-466C-ADD4-02BA52B91763}"/>
                </a:ext>
              </a:extLst>
            </p:cNvPr>
            <p:cNvSpPr/>
            <p:nvPr/>
          </p:nvSpPr>
          <p:spPr bwMode="auto">
            <a:xfrm>
              <a:off x="4938219"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7CC29230-0BD6-4CAC-8F7A-F588A5D162BA}"/>
                </a:ext>
              </a:extLst>
            </p:cNvPr>
            <p:cNvSpPr/>
            <p:nvPr/>
          </p:nvSpPr>
          <p:spPr bwMode="auto">
            <a:xfrm>
              <a:off x="5212867"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01F7274E-4F80-4091-B73C-286CB1A99FE9}"/>
                </a:ext>
              </a:extLst>
            </p:cNvPr>
            <p:cNvSpPr/>
            <p:nvPr/>
          </p:nvSpPr>
          <p:spPr bwMode="auto">
            <a:xfrm>
              <a:off x="5485927"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622F01BC-4600-4F72-9214-53F44FD4B54C}"/>
                </a:ext>
              </a:extLst>
            </p:cNvPr>
            <p:cNvSpPr/>
            <p:nvPr/>
          </p:nvSpPr>
          <p:spPr bwMode="auto">
            <a:xfrm>
              <a:off x="5760574"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986B1FFD-B542-46B6-B264-60AA5F5183A7}"/>
                </a:ext>
              </a:extLst>
            </p:cNvPr>
            <p:cNvSpPr/>
            <p:nvPr/>
          </p:nvSpPr>
          <p:spPr bwMode="auto">
            <a:xfrm>
              <a:off x="6035223"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EF2C43A7-4106-4221-A3D9-B322344368BC}"/>
                </a:ext>
              </a:extLst>
            </p:cNvPr>
            <p:cNvSpPr/>
            <p:nvPr/>
          </p:nvSpPr>
          <p:spPr bwMode="auto">
            <a:xfrm>
              <a:off x="6309870"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FEA7FC2E-14D7-4457-94FA-B7C0482CAA80}"/>
                </a:ext>
              </a:extLst>
            </p:cNvPr>
            <p:cNvSpPr/>
            <p:nvPr/>
          </p:nvSpPr>
          <p:spPr bwMode="auto">
            <a:xfrm>
              <a:off x="6582930"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2258B3F6-467D-4524-BEB9-02C6485EDFC5}"/>
                </a:ext>
              </a:extLst>
            </p:cNvPr>
            <p:cNvSpPr/>
            <p:nvPr/>
          </p:nvSpPr>
          <p:spPr bwMode="auto">
            <a:xfrm>
              <a:off x="6857578"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0CD7B48F-55ED-45AC-ADCC-4F75EFC78B1B}"/>
                </a:ext>
              </a:extLst>
            </p:cNvPr>
            <p:cNvSpPr/>
            <p:nvPr/>
          </p:nvSpPr>
          <p:spPr bwMode="auto">
            <a:xfrm>
              <a:off x="713222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F5F5EF3D-63F8-4035-BB10-A91F94A9094D}"/>
                </a:ext>
              </a:extLst>
            </p:cNvPr>
            <p:cNvSpPr/>
            <p:nvPr/>
          </p:nvSpPr>
          <p:spPr bwMode="auto">
            <a:xfrm>
              <a:off x="7406874"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C22ADB85-5306-4873-8446-4F14B143EC1F}"/>
                </a:ext>
              </a:extLst>
            </p:cNvPr>
            <p:cNvSpPr/>
            <p:nvPr/>
          </p:nvSpPr>
          <p:spPr bwMode="auto">
            <a:xfrm>
              <a:off x="7681521"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2A741F50-3212-4A84-B295-F03E704D0BBE}"/>
                </a:ext>
              </a:extLst>
            </p:cNvPr>
            <p:cNvSpPr/>
            <p:nvPr/>
          </p:nvSpPr>
          <p:spPr bwMode="auto">
            <a:xfrm>
              <a:off x="7954581"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99B9BA19-A2F4-47AE-A3DC-AA7C6CD8FFBD}"/>
                </a:ext>
              </a:extLst>
            </p:cNvPr>
            <p:cNvSpPr/>
            <p:nvPr/>
          </p:nvSpPr>
          <p:spPr bwMode="auto">
            <a:xfrm>
              <a:off x="822923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5788204F-83FB-4E48-9C37-27CF0D7A361D}"/>
                </a:ext>
              </a:extLst>
            </p:cNvPr>
            <p:cNvSpPr/>
            <p:nvPr/>
          </p:nvSpPr>
          <p:spPr bwMode="auto">
            <a:xfrm>
              <a:off x="1920269"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D86A411F-48E5-406D-824B-6385006DBF24}"/>
                </a:ext>
              </a:extLst>
            </p:cNvPr>
            <p:cNvSpPr/>
            <p:nvPr/>
          </p:nvSpPr>
          <p:spPr bwMode="auto">
            <a:xfrm>
              <a:off x="219491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2C4D7811-2FEB-40C8-91C7-4457CDBF9AA0}"/>
                </a:ext>
              </a:extLst>
            </p:cNvPr>
            <p:cNvSpPr/>
            <p:nvPr/>
          </p:nvSpPr>
          <p:spPr bwMode="auto">
            <a:xfrm>
              <a:off x="2469565"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0F7643C4-A321-434A-80B5-69F827B4035D}"/>
                </a:ext>
              </a:extLst>
            </p:cNvPr>
            <p:cNvSpPr/>
            <p:nvPr/>
          </p:nvSpPr>
          <p:spPr bwMode="auto">
            <a:xfrm>
              <a:off x="2742625"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0ED852A7-AE3D-4F8C-A107-8DC395394571}"/>
                </a:ext>
              </a:extLst>
            </p:cNvPr>
            <p:cNvSpPr/>
            <p:nvPr/>
          </p:nvSpPr>
          <p:spPr bwMode="auto">
            <a:xfrm>
              <a:off x="3017272"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CAFBC005-9F24-4093-A614-23157E62D0C0}"/>
                </a:ext>
              </a:extLst>
            </p:cNvPr>
            <p:cNvSpPr/>
            <p:nvPr/>
          </p:nvSpPr>
          <p:spPr bwMode="auto">
            <a:xfrm>
              <a:off x="329192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2F087939-3B37-4E25-A74D-CB4D306393C3}"/>
                </a:ext>
              </a:extLst>
            </p:cNvPr>
            <p:cNvSpPr/>
            <p:nvPr/>
          </p:nvSpPr>
          <p:spPr bwMode="auto">
            <a:xfrm>
              <a:off x="3566568"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6E23C5C2-9873-421A-9217-256C3E6784F6}"/>
                </a:ext>
              </a:extLst>
            </p:cNvPr>
            <p:cNvSpPr/>
            <p:nvPr/>
          </p:nvSpPr>
          <p:spPr bwMode="auto">
            <a:xfrm>
              <a:off x="3841216"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9468F908-BFC4-4FE4-A7DE-02EE9606BB1D}"/>
                </a:ext>
              </a:extLst>
            </p:cNvPr>
            <p:cNvSpPr/>
            <p:nvPr/>
          </p:nvSpPr>
          <p:spPr bwMode="auto">
            <a:xfrm>
              <a:off x="4114276"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23F6D4FC-D063-4A69-A566-DB2602B6C62F}"/>
                </a:ext>
              </a:extLst>
            </p:cNvPr>
            <p:cNvSpPr/>
            <p:nvPr/>
          </p:nvSpPr>
          <p:spPr bwMode="auto">
            <a:xfrm>
              <a:off x="4388923"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8461A031-6553-474C-8C3B-2E3A8C21C680}"/>
                </a:ext>
              </a:extLst>
            </p:cNvPr>
            <p:cNvSpPr/>
            <p:nvPr/>
          </p:nvSpPr>
          <p:spPr bwMode="auto">
            <a:xfrm>
              <a:off x="4663572"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176D7BA6-C2F9-465C-B8EA-6CDB11674856}"/>
                </a:ext>
              </a:extLst>
            </p:cNvPr>
            <p:cNvSpPr/>
            <p:nvPr/>
          </p:nvSpPr>
          <p:spPr bwMode="auto">
            <a:xfrm>
              <a:off x="4938219"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CA065BFC-1C66-4537-966C-B01027A63F1C}"/>
                </a:ext>
              </a:extLst>
            </p:cNvPr>
            <p:cNvSpPr/>
            <p:nvPr/>
          </p:nvSpPr>
          <p:spPr bwMode="auto">
            <a:xfrm>
              <a:off x="5212867"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856E4855-CD2D-48AB-BD66-745BF47B90E0}"/>
                </a:ext>
              </a:extLst>
            </p:cNvPr>
            <p:cNvSpPr/>
            <p:nvPr/>
          </p:nvSpPr>
          <p:spPr bwMode="auto">
            <a:xfrm>
              <a:off x="5485927"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0090B7A0-96D0-4D53-9A16-6C93059BA172}"/>
                </a:ext>
              </a:extLst>
            </p:cNvPr>
            <p:cNvSpPr/>
            <p:nvPr/>
          </p:nvSpPr>
          <p:spPr bwMode="auto">
            <a:xfrm>
              <a:off x="5760574"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D234B084-353F-4D66-8D3B-E03201B639FA}"/>
                </a:ext>
              </a:extLst>
            </p:cNvPr>
            <p:cNvSpPr/>
            <p:nvPr/>
          </p:nvSpPr>
          <p:spPr bwMode="auto">
            <a:xfrm>
              <a:off x="6035223"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9ABA7580-58E6-47DC-BA15-33680F874F72}"/>
                </a:ext>
              </a:extLst>
            </p:cNvPr>
            <p:cNvSpPr/>
            <p:nvPr/>
          </p:nvSpPr>
          <p:spPr bwMode="auto">
            <a:xfrm>
              <a:off x="6309870"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28C302FD-BD57-415B-A741-B47F827894F1}"/>
                </a:ext>
              </a:extLst>
            </p:cNvPr>
            <p:cNvSpPr/>
            <p:nvPr/>
          </p:nvSpPr>
          <p:spPr bwMode="auto">
            <a:xfrm>
              <a:off x="6582930"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C1B50C10-C1CB-43D6-9E2C-B456F4862C7E}"/>
                </a:ext>
              </a:extLst>
            </p:cNvPr>
            <p:cNvSpPr/>
            <p:nvPr/>
          </p:nvSpPr>
          <p:spPr bwMode="auto">
            <a:xfrm>
              <a:off x="6857578"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58A3504F-F684-448D-920A-785BF01B07D9}"/>
                </a:ext>
              </a:extLst>
            </p:cNvPr>
            <p:cNvSpPr/>
            <p:nvPr/>
          </p:nvSpPr>
          <p:spPr bwMode="auto">
            <a:xfrm>
              <a:off x="713222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7BA40E2A-ADDC-4C4C-9C7F-2C81B0509B51}"/>
                </a:ext>
              </a:extLst>
            </p:cNvPr>
            <p:cNvSpPr/>
            <p:nvPr/>
          </p:nvSpPr>
          <p:spPr bwMode="auto">
            <a:xfrm>
              <a:off x="7406874"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19E8FA09-6C04-4714-9FB0-B5DD269BEB42}"/>
                </a:ext>
              </a:extLst>
            </p:cNvPr>
            <p:cNvSpPr/>
            <p:nvPr/>
          </p:nvSpPr>
          <p:spPr bwMode="auto">
            <a:xfrm>
              <a:off x="7681521"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E216BF44-26B4-449A-8FE5-A94210EAB10C}"/>
                </a:ext>
              </a:extLst>
            </p:cNvPr>
            <p:cNvSpPr/>
            <p:nvPr/>
          </p:nvSpPr>
          <p:spPr bwMode="auto">
            <a:xfrm>
              <a:off x="7954581"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EA92EB59-315A-46B3-A54C-98AA30719C3F}"/>
                </a:ext>
              </a:extLst>
            </p:cNvPr>
            <p:cNvSpPr/>
            <p:nvPr/>
          </p:nvSpPr>
          <p:spPr bwMode="auto">
            <a:xfrm>
              <a:off x="822923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E6713758-071D-404F-B13E-AEAC7A92080A}"/>
                </a:ext>
              </a:extLst>
            </p:cNvPr>
            <p:cNvSpPr/>
            <p:nvPr/>
          </p:nvSpPr>
          <p:spPr bwMode="auto">
            <a:xfrm>
              <a:off x="1920269"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06C10DA5-9200-4766-95D7-D5FEF25FAF6B}"/>
                </a:ext>
              </a:extLst>
            </p:cNvPr>
            <p:cNvSpPr/>
            <p:nvPr/>
          </p:nvSpPr>
          <p:spPr bwMode="auto">
            <a:xfrm>
              <a:off x="219491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ADCF3AAA-0B76-4CB8-BC9D-0A88069392F2}"/>
                </a:ext>
              </a:extLst>
            </p:cNvPr>
            <p:cNvSpPr/>
            <p:nvPr/>
          </p:nvSpPr>
          <p:spPr bwMode="auto">
            <a:xfrm>
              <a:off x="2469565"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8DD804B8-C978-4DE1-ADE6-2FA873587910}"/>
                </a:ext>
              </a:extLst>
            </p:cNvPr>
            <p:cNvSpPr/>
            <p:nvPr/>
          </p:nvSpPr>
          <p:spPr bwMode="auto">
            <a:xfrm>
              <a:off x="2742625"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1ED7A655-FB66-46CF-A4D4-B6CCDA812054}"/>
                </a:ext>
              </a:extLst>
            </p:cNvPr>
            <p:cNvSpPr/>
            <p:nvPr/>
          </p:nvSpPr>
          <p:spPr bwMode="auto">
            <a:xfrm>
              <a:off x="3017272"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D6B92C4E-7B80-478F-AE45-B29876F502DD}"/>
                </a:ext>
              </a:extLst>
            </p:cNvPr>
            <p:cNvSpPr/>
            <p:nvPr/>
          </p:nvSpPr>
          <p:spPr bwMode="auto">
            <a:xfrm>
              <a:off x="329192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72F2BBF-EE4B-4E96-8017-3BE4643D4AE4}"/>
                </a:ext>
              </a:extLst>
            </p:cNvPr>
            <p:cNvSpPr/>
            <p:nvPr/>
          </p:nvSpPr>
          <p:spPr bwMode="auto">
            <a:xfrm>
              <a:off x="3566568"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DCB44918-24A5-4016-81E5-8A6BA06F7D42}"/>
                </a:ext>
              </a:extLst>
            </p:cNvPr>
            <p:cNvSpPr/>
            <p:nvPr/>
          </p:nvSpPr>
          <p:spPr bwMode="auto">
            <a:xfrm>
              <a:off x="3841216"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44872E32-2F99-4BEE-AAA3-CF068808F21E}"/>
                </a:ext>
              </a:extLst>
            </p:cNvPr>
            <p:cNvSpPr/>
            <p:nvPr/>
          </p:nvSpPr>
          <p:spPr bwMode="auto">
            <a:xfrm>
              <a:off x="4114276"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C1E7406C-F1EA-46CB-838A-9FAE4B298FCF}"/>
                </a:ext>
              </a:extLst>
            </p:cNvPr>
            <p:cNvSpPr/>
            <p:nvPr/>
          </p:nvSpPr>
          <p:spPr bwMode="auto">
            <a:xfrm>
              <a:off x="4388923"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E1D23165-9DCB-4D3F-92AD-2A32C618DA20}"/>
                </a:ext>
              </a:extLst>
            </p:cNvPr>
            <p:cNvSpPr/>
            <p:nvPr/>
          </p:nvSpPr>
          <p:spPr bwMode="auto">
            <a:xfrm>
              <a:off x="4663572"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CB51E7B2-B47F-42D7-979F-A046C2CE03AC}"/>
                </a:ext>
              </a:extLst>
            </p:cNvPr>
            <p:cNvSpPr/>
            <p:nvPr/>
          </p:nvSpPr>
          <p:spPr bwMode="auto">
            <a:xfrm>
              <a:off x="4938219"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6B4ABF92-523A-4173-A8A3-D7EAB9E1BDFE}"/>
                </a:ext>
              </a:extLst>
            </p:cNvPr>
            <p:cNvSpPr/>
            <p:nvPr/>
          </p:nvSpPr>
          <p:spPr bwMode="auto">
            <a:xfrm>
              <a:off x="5212867"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E31C84A1-BA66-40E8-807C-A1DA09FEB97F}"/>
                </a:ext>
              </a:extLst>
            </p:cNvPr>
            <p:cNvSpPr/>
            <p:nvPr/>
          </p:nvSpPr>
          <p:spPr bwMode="auto">
            <a:xfrm>
              <a:off x="5485927"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53EBABEA-B852-496C-B3A5-EB9F4B54DDE1}"/>
                </a:ext>
              </a:extLst>
            </p:cNvPr>
            <p:cNvSpPr/>
            <p:nvPr/>
          </p:nvSpPr>
          <p:spPr bwMode="auto">
            <a:xfrm>
              <a:off x="5760574"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2712487F-00F4-4B46-820D-CB1BCBEA4DE2}"/>
                </a:ext>
              </a:extLst>
            </p:cNvPr>
            <p:cNvSpPr/>
            <p:nvPr/>
          </p:nvSpPr>
          <p:spPr bwMode="auto">
            <a:xfrm>
              <a:off x="6035223"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C369D386-4E7E-4255-8A5D-550E8A5FD481}"/>
                </a:ext>
              </a:extLst>
            </p:cNvPr>
            <p:cNvSpPr/>
            <p:nvPr/>
          </p:nvSpPr>
          <p:spPr bwMode="auto">
            <a:xfrm>
              <a:off x="6309870"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CB4B482E-E7D7-4147-89A0-0F492D189D3F}"/>
                </a:ext>
              </a:extLst>
            </p:cNvPr>
            <p:cNvSpPr/>
            <p:nvPr/>
          </p:nvSpPr>
          <p:spPr bwMode="auto">
            <a:xfrm>
              <a:off x="6582930"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1D87EEBB-E9A5-49C5-BC01-3EC62613DA62}"/>
                </a:ext>
              </a:extLst>
            </p:cNvPr>
            <p:cNvSpPr/>
            <p:nvPr/>
          </p:nvSpPr>
          <p:spPr bwMode="auto">
            <a:xfrm>
              <a:off x="6857578"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D9E89A3E-1D59-43C0-BFBE-4ED424A03111}"/>
                </a:ext>
              </a:extLst>
            </p:cNvPr>
            <p:cNvSpPr/>
            <p:nvPr/>
          </p:nvSpPr>
          <p:spPr bwMode="auto">
            <a:xfrm>
              <a:off x="713222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FB7BA001-9A12-4BDE-AF34-C9F6B1F283ED}"/>
                </a:ext>
              </a:extLst>
            </p:cNvPr>
            <p:cNvSpPr/>
            <p:nvPr/>
          </p:nvSpPr>
          <p:spPr bwMode="auto">
            <a:xfrm>
              <a:off x="7406874"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342CA4BE-14AD-42CC-8A5E-74F2C8982B4B}"/>
                </a:ext>
              </a:extLst>
            </p:cNvPr>
            <p:cNvSpPr/>
            <p:nvPr/>
          </p:nvSpPr>
          <p:spPr bwMode="auto">
            <a:xfrm>
              <a:off x="7681521"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25BAD613-C804-4360-B3A0-63E21A62F21A}"/>
                </a:ext>
              </a:extLst>
            </p:cNvPr>
            <p:cNvSpPr/>
            <p:nvPr/>
          </p:nvSpPr>
          <p:spPr bwMode="auto">
            <a:xfrm>
              <a:off x="7954581"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E1A5B3DA-B812-4B9E-8307-0DD1FEFE7A21}"/>
                </a:ext>
              </a:extLst>
            </p:cNvPr>
            <p:cNvSpPr/>
            <p:nvPr/>
          </p:nvSpPr>
          <p:spPr bwMode="auto">
            <a:xfrm>
              <a:off x="822923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4A3D607E-84BF-4CE9-911B-F641294C17D8}"/>
                </a:ext>
              </a:extLst>
            </p:cNvPr>
            <p:cNvSpPr/>
            <p:nvPr/>
          </p:nvSpPr>
          <p:spPr bwMode="auto">
            <a:xfrm>
              <a:off x="1920269"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E7C21C36-CE87-4795-B8AC-A914D154AFF3}"/>
                </a:ext>
              </a:extLst>
            </p:cNvPr>
            <p:cNvSpPr/>
            <p:nvPr/>
          </p:nvSpPr>
          <p:spPr bwMode="auto">
            <a:xfrm>
              <a:off x="219491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54A133-3E13-447D-A3C3-3EBE53C3C40C}"/>
                </a:ext>
              </a:extLst>
            </p:cNvPr>
            <p:cNvSpPr/>
            <p:nvPr/>
          </p:nvSpPr>
          <p:spPr bwMode="auto">
            <a:xfrm>
              <a:off x="2469565"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BE641A2A-1BEA-4BEA-B6F5-FB85D5497A67}"/>
                </a:ext>
              </a:extLst>
            </p:cNvPr>
            <p:cNvSpPr/>
            <p:nvPr/>
          </p:nvSpPr>
          <p:spPr bwMode="auto">
            <a:xfrm>
              <a:off x="2742625"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1988B859-EE32-4DC3-920B-52146FD19A01}"/>
                </a:ext>
              </a:extLst>
            </p:cNvPr>
            <p:cNvSpPr/>
            <p:nvPr/>
          </p:nvSpPr>
          <p:spPr bwMode="auto">
            <a:xfrm>
              <a:off x="3017272"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BADA50CB-A2F4-4515-A6BE-4CA8FA83EB70}"/>
                </a:ext>
              </a:extLst>
            </p:cNvPr>
            <p:cNvSpPr/>
            <p:nvPr/>
          </p:nvSpPr>
          <p:spPr bwMode="auto">
            <a:xfrm>
              <a:off x="329192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34E33225-0A23-4494-90E1-D5871B371C19}"/>
                </a:ext>
              </a:extLst>
            </p:cNvPr>
            <p:cNvSpPr/>
            <p:nvPr/>
          </p:nvSpPr>
          <p:spPr bwMode="auto">
            <a:xfrm>
              <a:off x="3566568"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5BE8C8EA-7C24-4034-B2BC-170833E413D1}"/>
                </a:ext>
              </a:extLst>
            </p:cNvPr>
            <p:cNvSpPr/>
            <p:nvPr/>
          </p:nvSpPr>
          <p:spPr bwMode="auto">
            <a:xfrm>
              <a:off x="3841216"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681DF6BE-53EE-4361-9A71-C2721E5A2275}"/>
                </a:ext>
              </a:extLst>
            </p:cNvPr>
            <p:cNvSpPr/>
            <p:nvPr/>
          </p:nvSpPr>
          <p:spPr bwMode="auto">
            <a:xfrm>
              <a:off x="4114276"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8AE39092-6774-4B5D-9723-22DEB8776708}"/>
                </a:ext>
              </a:extLst>
            </p:cNvPr>
            <p:cNvSpPr/>
            <p:nvPr/>
          </p:nvSpPr>
          <p:spPr bwMode="auto">
            <a:xfrm>
              <a:off x="4388923"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7159F058-3024-4AEE-B9AA-B8C2619C8279}"/>
                </a:ext>
              </a:extLst>
            </p:cNvPr>
            <p:cNvSpPr/>
            <p:nvPr/>
          </p:nvSpPr>
          <p:spPr bwMode="auto">
            <a:xfrm>
              <a:off x="4663572"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6035D437-0CA3-45E8-BE0B-9A0E0B4720D9}"/>
                </a:ext>
              </a:extLst>
            </p:cNvPr>
            <p:cNvSpPr/>
            <p:nvPr/>
          </p:nvSpPr>
          <p:spPr bwMode="auto">
            <a:xfrm>
              <a:off x="4938219"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07B3DE8A-12D8-409F-90E5-6FEA7463BBBF}"/>
                </a:ext>
              </a:extLst>
            </p:cNvPr>
            <p:cNvSpPr/>
            <p:nvPr/>
          </p:nvSpPr>
          <p:spPr bwMode="auto">
            <a:xfrm>
              <a:off x="5212867"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B342BF47-51E9-4016-83C4-5C3C50865AD0}"/>
                </a:ext>
              </a:extLst>
            </p:cNvPr>
            <p:cNvSpPr/>
            <p:nvPr/>
          </p:nvSpPr>
          <p:spPr bwMode="auto">
            <a:xfrm>
              <a:off x="5485927"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307BFD0B-46A7-4BDF-8BD5-89874BFBF760}"/>
                </a:ext>
              </a:extLst>
            </p:cNvPr>
            <p:cNvSpPr/>
            <p:nvPr/>
          </p:nvSpPr>
          <p:spPr bwMode="auto">
            <a:xfrm>
              <a:off x="5760574"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8781B8EF-BE9B-4333-8AD6-4B194B6F7D13}"/>
                </a:ext>
              </a:extLst>
            </p:cNvPr>
            <p:cNvSpPr/>
            <p:nvPr/>
          </p:nvSpPr>
          <p:spPr bwMode="auto">
            <a:xfrm>
              <a:off x="6035223"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9460D8D5-69C2-4A89-BC63-C218CF8444BF}"/>
                </a:ext>
              </a:extLst>
            </p:cNvPr>
            <p:cNvSpPr/>
            <p:nvPr/>
          </p:nvSpPr>
          <p:spPr bwMode="auto">
            <a:xfrm>
              <a:off x="6309870"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9F1CDB2F-7F70-4F68-972A-8A45E0852CBF}"/>
                </a:ext>
              </a:extLst>
            </p:cNvPr>
            <p:cNvSpPr/>
            <p:nvPr/>
          </p:nvSpPr>
          <p:spPr bwMode="auto">
            <a:xfrm>
              <a:off x="6582930"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5A9F78FE-13F4-4D69-A3E3-42C3C4EBF7A3}"/>
                </a:ext>
              </a:extLst>
            </p:cNvPr>
            <p:cNvSpPr/>
            <p:nvPr/>
          </p:nvSpPr>
          <p:spPr bwMode="auto">
            <a:xfrm>
              <a:off x="6857578"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02228FC5-D9E7-4576-B557-A261C45C7757}"/>
                </a:ext>
              </a:extLst>
            </p:cNvPr>
            <p:cNvSpPr/>
            <p:nvPr/>
          </p:nvSpPr>
          <p:spPr bwMode="auto">
            <a:xfrm>
              <a:off x="713222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99B988E5-3B6B-41A0-B4B6-2B6EBF56668C}"/>
                </a:ext>
              </a:extLst>
            </p:cNvPr>
            <p:cNvSpPr/>
            <p:nvPr/>
          </p:nvSpPr>
          <p:spPr bwMode="auto">
            <a:xfrm>
              <a:off x="7406874"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4FD37D06-BF5C-4E0C-B56F-07AF417BD1AB}"/>
                </a:ext>
              </a:extLst>
            </p:cNvPr>
            <p:cNvSpPr/>
            <p:nvPr/>
          </p:nvSpPr>
          <p:spPr bwMode="auto">
            <a:xfrm>
              <a:off x="7681521"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8B47BFE1-563A-4B42-860F-B6320E455205}"/>
                </a:ext>
              </a:extLst>
            </p:cNvPr>
            <p:cNvSpPr/>
            <p:nvPr/>
          </p:nvSpPr>
          <p:spPr bwMode="auto">
            <a:xfrm>
              <a:off x="7954581"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A23A42C6-0EE3-47FA-B8A5-0E0162A54121}"/>
                </a:ext>
              </a:extLst>
            </p:cNvPr>
            <p:cNvSpPr/>
            <p:nvPr/>
          </p:nvSpPr>
          <p:spPr bwMode="auto">
            <a:xfrm>
              <a:off x="822923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B9F0B1F2-CE68-4B8D-BE13-258AB62BD782}"/>
                </a:ext>
              </a:extLst>
            </p:cNvPr>
            <p:cNvSpPr/>
            <p:nvPr/>
          </p:nvSpPr>
          <p:spPr bwMode="auto">
            <a:xfrm>
              <a:off x="1920269"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E11D45D5-BF6A-4968-82F5-3A973C16978E}"/>
                </a:ext>
              </a:extLst>
            </p:cNvPr>
            <p:cNvSpPr/>
            <p:nvPr/>
          </p:nvSpPr>
          <p:spPr bwMode="auto">
            <a:xfrm>
              <a:off x="219491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BACF42FC-405D-4C54-81C7-084E8FBF3EBE}"/>
                </a:ext>
              </a:extLst>
            </p:cNvPr>
            <p:cNvSpPr/>
            <p:nvPr/>
          </p:nvSpPr>
          <p:spPr bwMode="auto">
            <a:xfrm>
              <a:off x="2469565"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D57ABBC-4FF4-4C88-8043-736547EEE064}"/>
                </a:ext>
              </a:extLst>
            </p:cNvPr>
            <p:cNvSpPr/>
            <p:nvPr/>
          </p:nvSpPr>
          <p:spPr bwMode="auto">
            <a:xfrm>
              <a:off x="2742625"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51933A1C-DECB-4D7E-BA9C-6451292DC8B6}"/>
                </a:ext>
              </a:extLst>
            </p:cNvPr>
            <p:cNvSpPr/>
            <p:nvPr/>
          </p:nvSpPr>
          <p:spPr bwMode="auto">
            <a:xfrm>
              <a:off x="3017272"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6A072961-E40E-4945-8100-E9F05FCCEAA4}"/>
                </a:ext>
              </a:extLst>
            </p:cNvPr>
            <p:cNvSpPr/>
            <p:nvPr/>
          </p:nvSpPr>
          <p:spPr bwMode="auto">
            <a:xfrm>
              <a:off x="329192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56E5285E-1E87-4B09-87B0-7A462A4D4130}"/>
                </a:ext>
              </a:extLst>
            </p:cNvPr>
            <p:cNvSpPr/>
            <p:nvPr/>
          </p:nvSpPr>
          <p:spPr bwMode="auto">
            <a:xfrm>
              <a:off x="3566568"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D960CBDA-DF36-4801-9CDE-39C82D43BDCE}"/>
                </a:ext>
              </a:extLst>
            </p:cNvPr>
            <p:cNvSpPr/>
            <p:nvPr/>
          </p:nvSpPr>
          <p:spPr bwMode="auto">
            <a:xfrm>
              <a:off x="3841216"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219EDC5A-69AD-4F6E-B5DB-904655891D69}"/>
                </a:ext>
              </a:extLst>
            </p:cNvPr>
            <p:cNvSpPr/>
            <p:nvPr/>
          </p:nvSpPr>
          <p:spPr bwMode="auto">
            <a:xfrm>
              <a:off x="4114276"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FA94A30-74E1-4AE9-B2D1-2C143BAC352B}"/>
                </a:ext>
              </a:extLst>
            </p:cNvPr>
            <p:cNvSpPr/>
            <p:nvPr/>
          </p:nvSpPr>
          <p:spPr bwMode="auto">
            <a:xfrm>
              <a:off x="4388923"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FFAF5DB5-9DDC-45B7-A799-3AE1544EF608}"/>
                </a:ext>
              </a:extLst>
            </p:cNvPr>
            <p:cNvSpPr/>
            <p:nvPr/>
          </p:nvSpPr>
          <p:spPr bwMode="auto">
            <a:xfrm>
              <a:off x="4663572"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736E0793-F10A-4901-88AB-65691C7494F4}"/>
                </a:ext>
              </a:extLst>
            </p:cNvPr>
            <p:cNvSpPr/>
            <p:nvPr/>
          </p:nvSpPr>
          <p:spPr bwMode="auto">
            <a:xfrm>
              <a:off x="4938219"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3E7E527D-9CF8-44DA-8D1C-B41C3D9E9F82}"/>
                </a:ext>
              </a:extLst>
            </p:cNvPr>
            <p:cNvSpPr/>
            <p:nvPr/>
          </p:nvSpPr>
          <p:spPr bwMode="auto">
            <a:xfrm>
              <a:off x="5212867"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110E52FC-6A6C-4BF7-B7EA-674E1560232C}"/>
                </a:ext>
              </a:extLst>
            </p:cNvPr>
            <p:cNvSpPr/>
            <p:nvPr/>
          </p:nvSpPr>
          <p:spPr bwMode="auto">
            <a:xfrm>
              <a:off x="5485927"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214704EE-25B3-4FBC-BF2C-3FBD2687481C}"/>
                </a:ext>
              </a:extLst>
            </p:cNvPr>
            <p:cNvSpPr/>
            <p:nvPr/>
          </p:nvSpPr>
          <p:spPr bwMode="auto">
            <a:xfrm>
              <a:off x="5760574"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8FF3943C-A827-49D7-A640-5A7A34DC3445}"/>
                </a:ext>
              </a:extLst>
            </p:cNvPr>
            <p:cNvSpPr/>
            <p:nvPr/>
          </p:nvSpPr>
          <p:spPr bwMode="auto">
            <a:xfrm>
              <a:off x="6035223"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D1CE262A-969B-435F-9343-33B02B217A6D}"/>
                </a:ext>
              </a:extLst>
            </p:cNvPr>
            <p:cNvSpPr/>
            <p:nvPr/>
          </p:nvSpPr>
          <p:spPr bwMode="auto">
            <a:xfrm>
              <a:off x="6309870"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3E39EF80-AA0F-48BE-A57D-4F8B9E7D01ED}"/>
                </a:ext>
              </a:extLst>
            </p:cNvPr>
            <p:cNvSpPr/>
            <p:nvPr/>
          </p:nvSpPr>
          <p:spPr bwMode="auto">
            <a:xfrm>
              <a:off x="6582930"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5024695B-86CC-4F27-AA93-24B9768E7A43}"/>
                </a:ext>
              </a:extLst>
            </p:cNvPr>
            <p:cNvSpPr/>
            <p:nvPr/>
          </p:nvSpPr>
          <p:spPr bwMode="auto">
            <a:xfrm>
              <a:off x="6857578"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7B756311-C1B6-421B-A2A7-63088E35CDC5}"/>
                </a:ext>
              </a:extLst>
            </p:cNvPr>
            <p:cNvSpPr/>
            <p:nvPr/>
          </p:nvSpPr>
          <p:spPr bwMode="auto">
            <a:xfrm>
              <a:off x="713222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526D6124-AD5B-430E-9F2F-626C544C5C04}"/>
                </a:ext>
              </a:extLst>
            </p:cNvPr>
            <p:cNvSpPr/>
            <p:nvPr/>
          </p:nvSpPr>
          <p:spPr bwMode="auto">
            <a:xfrm>
              <a:off x="7406874"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0AD239EC-55FD-4142-8F82-5A63C144EB9D}"/>
                </a:ext>
              </a:extLst>
            </p:cNvPr>
            <p:cNvSpPr/>
            <p:nvPr/>
          </p:nvSpPr>
          <p:spPr bwMode="auto">
            <a:xfrm>
              <a:off x="7681521"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C7B5C23D-0CD4-459E-98AC-75303A65EF6E}"/>
                </a:ext>
              </a:extLst>
            </p:cNvPr>
            <p:cNvSpPr/>
            <p:nvPr/>
          </p:nvSpPr>
          <p:spPr bwMode="auto">
            <a:xfrm>
              <a:off x="7954581"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95073A77-DF7E-4F30-AB8A-15EBE6AA0853}"/>
                </a:ext>
              </a:extLst>
            </p:cNvPr>
            <p:cNvSpPr/>
            <p:nvPr/>
          </p:nvSpPr>
          <p:spPr bwMode="auto">
            <a:xfrm>
              <a:off x="822923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90AEF83F-149D-4C23-8457-A060A58EB6FD}"/>
                </a:ext>
              </a:extLst>
            </p:cNvPr>
            <p:cNvSpPr/>
            <p:nvPr/>
          </p:nvSpPr>
          <p:spPr bwMode="auto">
            <a:xfrm>
              <a:off x="1920269"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15F0A5E5-BF47-42DC-862F-646BB8F7AB6F}"/>
                </a:ext>
              </a:extLst>
            </p:cNvPr>
            <p:cNvSpPr/>
            <p:nvPr/>
          </p:nvSpPr>
          <p:spPr bwMode="auto">
            <a:xfrm>
              <a:off x="219491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42F7B4D4-3BB8-4C69-874F-2FC938F02067}"/>
                </a:ext>
              </a:extLst>
            </p:cNvPr>
            <p:cNvSpPr/>
            <p:nvPr/>
          </p:nvSpPr>
          <p:spPr bwMode="auto">
            <a:xfrm>
              <a:off x="2469565"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E3133A9C-49C5-4D72-951A-62EDAE461D54}"/>
                </a:ext>
              </a:extLst>
            </p:cNvPr>
            <p:cNvSpPr/>
            <p:nvPr/>
          </p:nvSpPr>
          <p:spPr bwMode="auto">
            <a:xfrm>
              <a:off x="2742625"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685C992B-D6E5-465B-9631-5C5E6703A9AD}"/>
                </a:ext>
              </a:extLst>
            </p:cNvPr>
            <p:cNvSpPr/>
            <p:nvPr/>
          </p:nvSpPr>
          <p:spPr bwMode="auto">
            <a:xfrm>
              <a:off x="3017272"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1011D3E-0CF7-4D13-B35C-CADFA1A5F927}"/>
                </a:ext>
              </a:extLst>
            </p:cNvPr>
            <p:cNvSpPr/>
            <p:nvPr/>
          </p:nvSpPr>
          <p:spPr bwMode="auto">
            <a:xfrm>
              <a:off x="329192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21261E55-675E-45C0-8536-EA231CB348CE}"/>
                </a:ext>
              </a:extLst>
            </p:cNvPr>
            <p:cNvSpPr/>
            <p:nvPr/>
          </p:nvSpPr>
          <p:spPr bwMode="auto">
            <a:xfrm>
              <a:off x="3566568"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100F5A67-A1D2-4853-AF47-E2DA293B761F}"/>
                </a:ext>
              </a:extLst>
            </p:cNvPr>
            <p:cNvSpPr/>
            <p:nvPr/>
          </p:nvSpPr>
          <p:spPr bwMode="auto">
            <a:xfrm>
              <a:off x="3841216"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FA227DD-1207-4D8D-B24D-3694450C4E00}"/>
                </a:ext>
              </a:extLst>
            </p:cNvPr>
            <p:cNvSpPr/>
            <p:nvPr/>
          </p:nvSpPr>
          <p:spPr bwMode="auto">
            <a:xfrm>
              <a:off x="4114276"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A5E987EF-FB23-45A6-99A7-DC5B6B18517C}"/>
                </a:ext>
              </a:extLst>
            </p:cNvPr>
            <p:cNvSpPr/>
            <p:nvPr/>
          </p:nvSpPr>
          <p:spPr bwMode="auto">
            <a:xfrm>
              <a:off x="4388923"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FAFCE940-7AB7-43F2-9150-B1F43AFAEB1D}"/>
                </a:ext>
              </a:extLst>
            </p:cNvPr>
            <p:cNvSpPr/>
            <p:nvPr/>
          </p:nvSpPr>
          <p:spPr bwMode="auto">
            <a:xfrm>
              <a:off x="4663572"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3670413B-026C-43BC-9DEB-26431A56F3AE}"/>
                </a:ext>
              </a:extLst>
            </p:cNvPr>
            <p:cNvSpPr/>
            <p:nvPr/>
          </p:nvSpPr>
          <p:spPr bwMode="auto">
            <a:xfrm>
              <a:off x="4938219"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BB7702E1-AD06-4862-9A12-8E6851450145}"/>
                </a:ext>
              </a:extLst>
            </p:cNvPr>
            <p:cNvSpPr/>
            <p:nvPr/>
          </p:nvSpPr>
          <p:spPr bwMode="auto">
            <a:xfrm>
              <a:off x="5212867"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69EDFDD5-EDFD-4975-AA42-7D1CCCF1000C}"/>
                </a:ext>
              </a:extLst>
            </p:cNvPr>
            <p:cNvSpPr/>
            <p:nvPr/>
          </p:nvSpPr>
          <p:spPr bwMode="auto">
            <a:xfrm>
              <a:off x="5485927"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7018E0EE-E4B3-445A-856E-8F5ECF9B84D5}"/>
                </a:ext>
              </a:extLst>
            </p:cNvPr>
            <p:cNvSpPr/>
            <p:nvPr/>
          </p:nvSpPr>
          <p:spPr bwMode="auto">
            <a:xfrm>
              <a:off x="5760574"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FE182E04-7A40-4CAC-9CB6-744A33712F2E}"/>
                </a:ext>
              </a:extLst>
            </p:cNvPr>
            <p:cNvSpPr/>
            <p:nvPr/>
          </p:nvSpPr>
          <p:spPr bwMode="auto">
            <a:xfrm>
              <a:off x="6035223"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E8F04F4A-A624-4565-97BC-CC867FC0E2C2}"/>
                </a:ext>
              </a:extLst>
            </p:cNvPr>
            <p:cNvSpPr/>
            <p:nvPr/>
          </p:nvSpPr>
          <p:spPr bwMode="auto">
            <a:xfrm>
              <a:off x="6309870"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5C0FA7E8-370A-4B6B-990C-EDF3FC503F21}"/>
                </a:ext>
              </a:extLst>
            </p:cNvPr>
            <p:cNvSpPr/>
            <p:nvPr/>
          </p:nvSpPr>
          <p:spPr bwMode="auto">
            <a:xfrm>
              <a:off x="6582930"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DD1FC2E5-A742-4DA5-8747-A7435D46C8A0}"/>
                </a:ext>
              </a:extLst>
            </p:cNvPr>
            <p:cNvSpPr/>
            <p:nvPr/>
          </p:nvSpPr>
          <p:spPr bwMode="auto">
            <a:xfrm>
              <a:off x="6857578"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5C6E735F-BA2E-47A9-8B52-1651D0447DBC}"/>
                </a:ext>
              </a:extLst>
            </p:cNvPr>
            <p:cNvSpPr/>
            <p:nvPr/>
          </p:nvSpPr>
          <p:spPr bwMode="auto">
            <a:xfrm>
              <a:off x="713222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73F075B4-909B-4B89-AE56-6AC2EAD44432}"/>
                </a:ext>
              </a:extLst>
            </p:cNvPr>
            <p:cNvSpPr/>
            <p:nvPr/>
          </p:nvSpPr>
          <p:spPr bwMode="auto">
            <a:xfrm>
              <a:off x="7406874"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D3587313-9175-459D-BAEF-A9A90BACF201}"/>
                </a:ext>
              </a:extLst>
            </p:cNvPr>
            <p:cNvSpPr/>
            <p:nvPr/>
          </p:nvSpPr>
          <p:spPr bwMode="auto">
            <a:xfrm>
              <a:off x="7681521"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3C1CD0F4-0EAF-486B-AB31-D82F1F3FE044}"/>
                </a:ext>
              </a:extLst>
            </p:cNvPr>
            <p:cNvSpPr/>
            <p:nvPr/>
          </p:nvSpPr>
          <p:spPr bwMode="auto">
            <a:xfrm>
              <a:off x="7954581"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E8088882-5425-4814-AEC2-818DCBDA3414}"/>
                </a:ext>
              </a:extLst>
            </p:cNvPr>
            <p:cNvSpPr/>
            <p:nvPr/>
          </p:nvSpPr>
          <p:spPr bwMode="auto">
            <a:xfrm>
              <a:off x="822923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59E66795-E78D-4708-B2AE-8E3D0CEA0691}"/>
                </a:ext>
              </a:extLst>
            </p:cNvPr>
            <p:cNvSpPr/>
            <p:nvPr/>
          </p:nvSpPr>
          <p:spPr bwMode="auto">
            <a:xfrm>
              <a:off x="1920269"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953D5672-04E0-4AD9-84CD-4C46C0E7E992}"/>
                </a:ext>
              </a:extLst>
            </p:cNvPr>
            <p:cNvSpPr/>
            <p:nvPr/>
          </p:nvSpPr>
          <p:spPr bwMode="auto">
            <a:xfrm>
              <a:off x="219491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6CF38E14-3CA0-4CFE-8A6B-34C5DA454F27}"/>
                </a:ext>
              </a:extLst>
            </p:cNvPr>
            <p:cNvSpPr/>
            <p:nvPr/>
          </p:nvSpPr>
          <p:spPr bwMode="auto">
            <a:xfrm>
              <a:off x="2469565"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63D87C4D-192E-4460-96E2-EF0987032D19}"/>
                </a:ext>
              </a:extLst>
            </p:cNvPr>
            <p:cNvSpPr/>
            <p:nvPr/>
          </p:nvSpPr>
          <p:spPr bwMode="auto">
            <a:xfrm>
              <a:off x="2742625"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CACA5DAE-6679-4B92-ADDE-75C938FCC46B}"/>
                </a:ext>
              </a:extLst>
            </p:cNvPr>
            <p:cNvSpPr/>
            <p:nvPr/>
          </p:nvSpPr>
          <p:spPr bwMode="auto">
            <a:xfrm>
              <a:off x="3017272"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5655AA31-A2AB-4B21-ABE2-FEFB331FECAF}"/>
                </a:ext>
              </a:extLst>
            </p:cNvPr>
            <p:cNvSpPr/>
            <p:nvPr/>
          </p:nvSpPr>
          <p:spPr bwMode="auto">
            <a:xfrm>
              <a:off x="329192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65A40B8F-E56F-43D3-9327-19F907ADB6D6}"/>
                </a:ext>
              </a:extLst>
            </p:cNvPr>
            <p:cNvSpPr/>
            <p:nvPr/>
          </p:nvSpPr>
          <p:spPr bwMode="auto">
            <a:xfrm>
              <a:off x="3566568"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91BC5EB7-6CB4-4D05-9026-2DA6C3E4B357}"/>
                </a:ext>
              </a:extLst>
            </p:cNvPr>
            <p:cNvSpPr/>
            <p:nvPr/>
          </p:nvSpPr>
          <p:spPr bwMode="auto">
            <a:xfrm>
              <a:off x="3841216"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0CF06CFE-E805-4BCB-A675-34B594F09A17}"/>
                </a:ext>
              </a:extLst>
            </p:cNvPr>
            <p:cNvSpPr/>
            <p:nvPr/>
          </p:nvSpPr>
          <p:spPr bwMode="auto">
            <a:xfrm>
              <a:off x="4114276"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750EFAE9-AD38-447D-8E71-39CEBD84D104}"/>
                </a:ext>
              </a:extLst>
            </p:cNvPr>
            <p:cNvSpPr/>
            <p:nvPr/>
          </p:nvSpPr>
          <p:spPr bwMode="auto">
            <a:xfrm>
              <a:off x="4388923"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BA7AABB1-A978-4E8A-9497-AE89CC1F8296}"/>
                </a:ext>
              </a:extLst>
            </p:cNvPr>
            <p:cNvSpPr/>
            <p:nvPr/>
          </p:nvSpPr>
          <p:spPr bwMode="auto">
            <a:xfrm>
              <a:off x="4663572"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64180D89-8917-45D4-A3E8-4FAB2EE3F6E9}"/>
                </a:ext>
              </a:extLst>
            </p:cNvPr>
            <p:cNvSpPr/>
            <p:nvPr/>
          </p:nvSpPr>
          <p:spPr bwMode="auto">
            <a:xfrm>
              <a:off x="4938219"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8A21D176-E164-4F42-8487-7B0E604ECDDF}"/>
                </a:ext>
              </a:extLst>
            </p:cNvPr>
            <p:cNvSpPr/>
            <p:nvPr/>
          </p:nvSpPr>
          <p:spPr bwMode="auto">
            <a:xfrm>
              <a:off x="5212867"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8BD908F9-5D28-4D80-8219-DD7220A97AB2}"/>
                </a:ext>
              </a:extLst>
            </p:cNvPr>
            <p:cNvSpPr/>
            <p:nvPr/>
          </p:nvSpPr>
          <p:spPr bwMode="auto">
            <a:xfrm>
              <a:off x="5485927"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96FD88D0-4510-44F0-A026-3B02E3C3B14C}"/>
                </a:ext>
              </a:extLst>
            </p:cNvPr>
            <p:cNvSpPr/>
            <p:nvPr/>
          </p:nvSpPr>
          <p:spPr bwMode="auto">
            <a:xfrm>
              <a:off x="5760574"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7BD35E1C-9412-4BE4-A488-1F89A7E7E387}"/>
                </a:ext>
              </a:extLst>
            </p:cNvPr>
            <p:cNvSpPr/>
            <p:nvPr/>
          </p:nvSpPr>
          <p:spPr bwMode="auto">
            <a:xfrm>
              <a:off x="6035223"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65BB7623-9629-48D8-B880-325431FB8586}"/>
                </a:ext>
              </a:extLst>
            </p:cNvPr>
            <p:cNvSpPr/>
            <p:nvPr/>
          </p:nvSpPr>
          <p:spPr bwMode="auto">
            <a:xfrm>
              <a:off x="6309870"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3BD0ED7B-0AAF-4DCF-95B7-4748A6532D1E}"/>
                </a:ext>
              </a:extLst>
            </p:cNvPr>
            <p:cNvSpPr/>
            <p:nvPr/>
          </p:nvSpPr>
          <p:spPr bwMode="auto">
            <a:xfrm>
              <a:off x="6582930"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ABB337E5-DBF1-43DD-A923-D86614BFC4FC}"/>
                </a:ext>
              </a:extLst>
            </p:cNvPr>
            <p:cNvSpPr/>
            <p:nvPr/>
          </p:nvSpPr>
          <p:spPr bwMode="auto">
            <a:xfrm>
              <a:off x="6857578"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76645E1F-1C9E-4936-81D2-3E1EF86B2CD5}"/>
                </a:ext>
              </a:extLst>
            </p:cNvPr>
            <p:cNvSpPr/>
            <p:nvPr/>
          </p:nvSpPr>
          <p:spPr bwMode="auto">
            <a:xfrm>
              <a:off x="713222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F0F324F6-520C-4066-B53B-8C5F7F0E77D7}"/>
                </a:ext>
              </a:extLst>
            </p:cNvPr>
            <p:cNvSpPr/>
            <p:nvPr/>
          </p:nvSpPr>
          <p:spPr bwMode="auto">
            <a:xfrm>
              <a:off x="7406874"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01016DD1-B859-4EE1-8490-18645276431B}"/>
                </a:ext>
              </a:extLst>
            </p:cNvPr>
            <p:cNvSpPr/>
            <p:nvPr/>
          </p:nvSpPr>
          <p:spPr bwMode="auto">
            <a:xfrm>
              <a:off x="7681521"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1730D8CA-F362-4174-9634-55414DA230C5}"/>
                </a:ext>
              </a:extLst>
            </p:cNvPr>
            <p:cNvSpPr/>
            <p:nvPr/>
          </p:nvSpPr>
          <p:spPr bwMode="auto">
            <a:xfrm>
              <a:off x="7954581"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FC92D1D2-82E9-459E-9078-48B402DE7624}"/>
                </a:ext>
              </a:extLst>
            </p:cNvPr>
            <p:cNvSpPr/>
            <p:nvPr/>
          </p:nvSpPr>
          <p:spPr bwMode="auto">
            <a:xfrm>
              <a:off x="822923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6E0D204C-ABFE-49AA-8AC8-B28258FE260E}"/>
                </a:ext>
              </a:extLst>
            </p:cNvPr>
            <p:cNvSpPr/>
            <p:nvPr/>
          </p:nvSpPr>
          <p:spPr bwMode="auto">
            <a:xfrm>
              <a:off x="1920269"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A73AD5E2-7397-4B8A-9881-66C78BCCB453}"/>
                </a:ext>
              </a:extLst>
            </p:cNvPr>
            <p:cNvSpPr/>
            <p:nvPr/>
          </p:nvSpPr>
          <p:spPr bwMode="auto">
            <a:xfrm>
              <a:off x="219491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29195F82-6969-4B8D-9E88-D4FB0925769E}"/>
                </a:ext>
              </a:extLst>
            </p:cNvPr>
            <p:cNvSpPr/>
            <p:nvPr/>
          </p:nvSpPr>
          <p:spPr bwMode="auto">
            <a:xfrm>
              <a:off x="2469565"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8195AB80-5415-4929-B5A9-A5DCA4271740}"/>
                </a:ext>
              </a:extLst>
            </p:cNvPr>
            <p:cNvSpPr/>
            <p:nvPr/>
          </p:nvSpPr>
          <p:spPr bwMode="auto">
            <a:xfrm>
              <a:off x="2742625"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4E94A11C-1BA8-4D06-B4B1-FB359FD4F579}"/>
                </a:ext>
              </a:extLst>
            </p:cNvPr>
            <p:cNvSpPr/>
            <p:nvPr/>
          </p:nvSpPr>
          <p:spPr bwMode="auto">
            <a:xfrm>
              <a:off x="3017272"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C7EA0675-4401-4B22-9C17-FEDDFAB30CB2}"/>
                </a:ext>
              </a:extLst>
            </p:cNvPr>
            <p:cNvSpPr/>
            <p:nvPr/>
          </p:nvSpPr>
          <p:spPr bwMode="auto">
            <a:xfrm>
              <a:off x="329192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88C5B7EA-001E-4A4A-8174-E35D200C4DB1}"/>
                </a:ext>
              </a:extLst>
            </p:cNvPr>
            <p:cNvSpPr/>
            <p:nvPr/>
          </p:nvSpPr>
          <p:spPr bwMode="auto">
            <a:xfrm>
              <a:off x="3566568"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DD9BA368-1A51-4F2F-93BD-CBC6D57C6FCA}"/>
                </a:ext>
              </a:extLst>
            </p:cNvPr>
            <p:cNvSpPr/>
            <p:nvPr/>
          </p:nvSpPr>
          <p:spPr bwMode="auto">
            <a:xfrm>
              <a:off x="3841216"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84A080DF-D421-45DC-9D8E-FE0F05318BB5}"/>
                </a:ext>
              </a:extLst>
            </p:cNvPr>
            <p:cNvSpPr/>
            <p:nvPr/>
          </p:nvSpPr>
          <p:spPr bwMode="auto">
            <a:xfrm>
              <a:off x="4114276"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FB540219-6EF0-4EF2-B067-7349843BCB5F}"/>
                </a:ext>
              </a:extLst>
            </p:cNvPr>
            <p:cNvSpPr/>
            <p:nvPr/>
          </p:nvSpPr>
          <p:spPr bwMode="auto">
            <a:xfrm>
              <a:off x="4388923"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975A084D-F9AC-453A-8E37-391554ED61E4}"/>
                </a:ext>
              </a:extLst>
            </p:cNvPr>
            <p:cNvSpPr/>
            <p:nvPr/>
          </p:nvSpPr>
          <p:spPr bwMode="auto">
            <a:xfrm>
              <a:off x="4663572"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858D43E4-1053-4F3D-B376-3C31490E9E62}"/>
                </a:ext>
              </a:extLst>
            </p:cNvPr>
            <p:cNvSpPr/>
            <p:nvPr/>
          </p:nvSpPr>
          <p:spPr bwMode="auto">
            <a:xfrm>
              <a:off x="4938219"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8EC8D752-4321-4636-80C6-FD482C09BCF1}"/>
                </a:ext>
              </a:extLst>
            </p:cNvPr>
            <p:cNvSpPr/>
            <p:nvPr/>
          </p:nvSpPr>
          <p:spPr bwMode="auto">
            <a:xfrm>
              <a:off x="5212867"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505B1277-F3A5-410B-99EB-C68562DAC636}"/>
                </a:ext>
              </a:extLst>
            </p:cNvPr>
            <p:cNvSpPr/>
            <p:nvPr/>
          </p:nvSpPr>
          <p:spPr bwMode="auto">
            <a:xfrm>
              <a:off x="5485927"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FE262F27-1331-4209-B49A-AE3573CA07EC}"/>
                </a:ext>
              </a:extLst>
            </p:cNvPr>
            <p:cNvSpPr/>
            <p:nvPr/>
          </p:nvSpPr>
          <p:spPr bwMode="auto">
            <a:xfrm>
              <a:off x="5760574"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339AC3E1-A95E-4CEE-8CF9-D9E8E9663D38}"/>
                </a:ext>
              </a:extLst>
            </p:cNvPr>
            <p:cNvSpPr/>
            <p:nvPr/>
          </p:nvSpPr>
          <p:spPr bwMode="auto">
            <a:xfrm>
              <a:off x="6035223"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EB80F8B6-E22F-41CB-A00B-0062C7695CA2}"/>
                </a:ext>
              </a:extLst>
            </p:cNvPr>
            <p:cNvSpPr/>
            <p:nvPr/>
          </p:nvSpPr>
          <p:spPr bwMode="auto">
            <a:xfrm>
              <a:off x="6309870"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3D2A1039-C9CE-4419-AC5B-8B709A235803}"/>
                </a:ext>
              </a:extLst>
            </p:cNvPr>
            <p:cNvSpPr/>
            <p:nvPr/>
          </p:nvSpPr>
          <p:spPr bwMode="auto">
            <a:xfrm>
              <a:off x="6582930"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37815B6D-37F4-4834-BCEB-432EC54A3749}"/>
                </a:ext>
              </a:extLst>
            </p:cNvPr>
            <p:cNvSpPr/>
            <p:nvPr/>
          </p:nvSpPr>
          <p:spPr bwMode="auto">
            <a:xfrm>
              <a:off x="6857578"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3D55E7A6-34BA-417C-8BCB-4A0BEF6ECDE5}"/>
                </a:ext>
              </a:extLst>
            </p:cNvPr>
            <p:cNvSpPr/>
            <p:nvPr/>
          </p:nvSpPr>
          <p:spPr bwMode="auto">
            <a:xfrm>
              <a:off x="713222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334BF69A-30D1-4A1F-8528-44C822D7B87C}"/>
                </a:ext>
              </a:extLst>
            </p:cNvPr>
            <p:cNvSpPr/>
            <p:nvPr/>
          </p:nvSpPr>
          <p:spPr bwMode="auto">
            <a:xfrm>
              <a:off x="7406874"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AD3A09AD-1D0D-4103-968C-1EC03211C7A3}"/>
                </a:ext>
              </a:extLst>
            </p:cNvPr>
            <p:cNvSpPr/>
            <p:nvPr/>
          </p:nvSpPr>
          <p:spPr bwMode="auto">
            <a:xfrm>
              <a:off x="7681521"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FE2FBDA2-E1B6-445F-A401-4B5A4CB13A61}"/>
                </a:ext>
              </a:extLst>
            </p:cNvPr>
            <p:cNvSpPr/>
            <p:nvPr/>
          </p:nvSpPr>
          <p:spPr bwMode="auto">
            <a:xfrm>
              <a:off x="7954581"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4F93EC74-15F8-467F-A224-46DBE720E875}"/>
                </a:ext>
              </a:extLst>
            </p:cNvPr>
            <p:cNvSpPr/>
            <p:nvPr/>
          </p:nvSpPr>
          <p:spPr bwMode="auto">
            <a:xfrm>
              <a:off x="822923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D319A619-1350-40D4-A2C1-789B123C68B0}"/>
                </a:ext>
              </a:extLst>
            </p:cNvPr>
            <p:cNvSpPr/>
            <p:nvPr/>
          </p:nvSpPr>
          <p:spPr bwMode="auto">
            <a:xfrm>
              <a:off x="1920269"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8D6C9EC2-8024-4683-9DF4-C236B13461FD}"/>
                </a:ext>
              </a:extLst>
            </p:cNvPr>
            <p:cNvSpPr/>
            <p:nvPr/>
          </p:nvSpPr>
          <p:spPr bwMode="auto">
            <a:xfrm>
              <a:off x="219491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314002F8-1D95-427B-B734-D76CC9075ACC}"/>
                </a:ext>
              </a:extLst>
            </p:cNvPr>
            <p:cNvSpPr/>
            <p:nvPr/>
          </p:nvSpPr>
          <p:spPr bwMode="auto">
            <a:xfrm>
              <a:off x="2469565"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68274987-F481-4561-93E1-A4DD187F908A}"/>
                </a:ext>
              </a:extLst>
            </p:cNvPr>
            <p:cNvSpPr/>
            <p:nvPr/>
          </p:nvSpPr>
          <p:spPr bwMode="auto">
            <a:xfrm>
              <a:off x="2742625"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819FD90A-2516-406C-936D-DE127D931A02}"/>
                </a:ext>
              </a:extLst>
            </p:cNvPr>
            <p:cNvSpPr/>
            <p:nvPr/>
          </p:nvSpPr>
          <p:spPr bwMode="auto">
            <a:xfrm>
              <a:off x="3017272"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1B65E997-A954-438F-A81E-19FB449B3D5F}"/>
                </a:ext>
              </a:extLst>
            </p:cNvPr>
            <p:cNvSpPr/>
            <p:nvPr/>
          </p:nvSpPr>
          <p:spPr bwMode="auto">
            <a:xfrm>
              <a:off x="329192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68B1B4C1-29BC-44E0-B00B-1CC95073E5C7}"/>
                </a:ext>
              </a:extLst>
            </p:cNvPr>
            <p:cNvSpPr/>
            <p:nvPr/>
          </p:nvSpPr>
          <p:spPr bwMode="auto">
            <a:xfrm>
              <a:off x="3566568"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9D55441B-31D7-4BE1-A7B3-F103F04F3AB4}"/>
                </a:ext>
              </a:extLst>
            </p:cNvPr>
            <p:cNvSpPr/>
            <p:nvPr/>
          </p:nvSpPr>
          <p:spPr bwMode="auto">
            <a:xfrm>
              <a:off x="3841216"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3F8EB5A9-03BB-49ED-904F-C524F1B5E737}"/>
                </a:ext>
              </a:extLst>
            </p:cNvPr>
            <p:cNvSpPr/>
            <p:nvPr/>
          </p:nvSpPr>
          <p:spPr bwMode="auto">
            <a:xfrm>
              <a:off x="4114276"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07AB6192-814B-49E7-88CA-8CBA347223B8}"/>
                </a:ext>
              </a:extLst>
            </p:cNvPr>
            <p:cNvSpPr/>
            <p:nvPr/>
          </p:nvSpPr>
          <p:spPr bwMode="auto">
            <a:xfrm>
              <a:off x="4388923"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47CBEA4F-7318-4AB2-914E-DDD57B5831CC}"/>
                </a:ext>
              </a:extLst>
            </p:cNvPr>
            <p:cNvSpPr/>
            <p:nvPr/>
          </p:nvSpPr>
          <p:spPr bwMode="auto">
            <a:xfrm>
              <a:off x="4663572"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5DDC165F-6530-491F-BF9C-010D9548462B}"/>
                </a:ext>
              </a:extLst>
            </p:cNvPr>
            <p:cNvSpPr/>
            <p:nvPr/>
          </p:nvSpPr>
          <p:spPr bwMode="auto">
            <a:xfrm>
              <a:off x="4938219"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34280A95-63D7-4366-81A7-42DCAABBC281}"/>
                </a:ext>
              </a:extLst>
            </p:cNvPr>
            <p:cNvSpPr/>
            <p:nvPr/>
          </p:nvSpPr>
          <p:spPr bwMode="auto">
            <a:xfrm>
              <a:off x="5212867"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BE8D4654-12BB-4B30-A846-BCB396919F4F}"/>
                </a:ext>
              </a:extLst>
            </p:cNvPr>
            <p:cNvSpPr/>
            <p:nvPr/>
          </p:nvSpPr>
          <p:spPr bwMode="auto">
            <a:xfrm>
              <a:off x="5485927"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249CB6E8-71B6-490E-A6F0-0C5EA61E9024}"/>
                </a:ext>
              </a:extLst>
            </p:cNvPr>
            <p:cNvSpPr/>
            <p:nvPr/>
          </p:nvSpPr>
          <p:spPr bwMode="auto">
            <a:xfrm>
              <a:off x="5760574"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ED5C5423-4A58-4736-A336-8DCD6C651E11}"/>
                </a:ext>
              </a:extLst>
            </p:cNvPr>
            <p:cNvSpPr/>
            <p:nvPr/>
          </p:nvSpPr>
          <p:spPr bwMode="auto">
            <a:xfrm>
              <a:off x="6035223"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136CA8E9-3E49-407E-A298-8A6A4815AF27}"/>
                </a:ext>
              </a:extLst>
            </p:cNvPr>
            <p:cNvSpPr/>
            <p:nvPr/>
          </p:nvSpPr>
          <p:spPr bwMode="auto">
            <a:xfrm>
              <a:off x="6309870"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43CF1F38-63A6-482B-8B6D-EDB9009DB5E1}"/>
                </a:ext>
              </a:extLst>
            </p:cNvPr>
            <p:cNvSpPr/>
            <p:nvPr/>
          </p:nvSpPr>
          <p:spPr bwMode="auto">
            <a:xfrm>
              <a:off x="6582930"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C08196E7-4A39-4E6A-8FDA-C12921569B9A}"/>
                </a:ext>
              </a:extLst>
            </p:cNvPr>
            <p:cNvSpPr/>
            <p:nvPr/>
          </p:nvSpPr>
          <p:spPr bwMode="auto">
            <a:xfrm>
              <a:off x="6857578"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8AC69C32-DEB2-4C7F-8FB5-28C0E76CED0B}"/>
                </a:ext>
              </a:extLst>
            </p:cNvPr>
            <p:cNvSpPr/>
            <p:nvPr/>
          </p:nvSpPr>
          <p:spPr bwMode="auto">
            <a:xfrm>
              <a:off x="713222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2B580D75-138B-45CD-BE72-BFCD97895982}"/>
                </a:ext>
              </a:extLst>
            </p:cNvPr>
            <p:cNvSpPr/>
            <p:nvPr/>
          </p:nvSpPr>
          <p:spPr bwMode="auto">
            <a:xfrm>
              <a:off x="7406874"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5576BECE-15C8-4A5D-895F-D6EF29C1C316}"/>
                </a:ext>
              </a:extLst>
            </p:cNvPr>
            <p:cNvSpPr/>
            <p:nvPr/>
          </p:nvSpPr>
          <p:spPr bwMode="auto">
            <a:xfrm>
              <a:off x="7681521"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FC4006DC-7F83-4909-A0EB-50CB20BE442A}"/>
                </a:ext>
              </a:extLst>
            </p:cNvPr>
            <p:cNvSpPr/>
            <p:nvPr/>
          </p:nvSpPr>
          <p:spPr bwMode="auto">
            <a:xfrm>
              <a:off x="7954581"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74BD8A5A-3632-41FF-BB79-34DD23FA5EB5}"/>
                </a:ext>
              </a:extLst>
            </p:cNvPr>
            <p:cNvSpPr/>
            <p:nvPr/>
          </p:nvSpPr>
          <p:spPr bwMode="auto">
            <a:xfrm>
              <a:off x="822923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29AB0C76-AB27-4E92-9DA5-D90C4C1661BF}"/>
                </a:ext>
              </a:extLst>
            </p:cNvPr>
            <p:cNvSpPr/>
            <p:nvPr/>
          </p:nvSpPr>
          <p:spPr bwMode="auto">
            <a:xfrm>
              <a:off x="1920269"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502FAB2E-A02F-4CAB-B99C-5461D6D170E4}"/>
                </a:ext>
              </a:extLst>
            </p:cNvPr>
            <p:cNvSpPr/>
            <p:nvPr/>
          </p:nvSpPr>
          <p:spPr bwMode="auto">
            <a:xfrm>
              <a:off x="219491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A2641880-19AA-492C-80B3-CC43F77F1244}"/>
                </a:ext>
              </a:extLst>
            </p:cNvPr>
            <p:cNvSpPr/>
            <p:nvPr/>
          </p:nvSpPr>
          <p:spPr bwMode="auto">
            <a:xfrm>
              <a:off x="2469565"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3B2144FC-DE0E-4416-BC0A-3D48F418D6DD}"/>
                </a:ext>
              </a:extLst>
            </p:cNvPr>
            <p:cNvSpPr/>
            <p:nvPr/>
          </p:nvSpPr>
          <p:spPr bwMode="auto">
            <a:xfrm>
              <a:off x="2742625"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A5428BC4-D7DB-4088-8E00-6818788242ED}"/>
                </a:ext>
              </a:extLst>
            </p:cNvPr>
            <p:cNvSpPr/>
            <p:nvPr/>
          </p:nvSpPr>
          <p:spPr bwMode="auto">
            <a:xfrm>
              <a:off x="3017272"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1D5D153F-D7FB-4436-8476-1B18841E5980}"/>
                </a:ext>
              </a:extLst>
            </p:cNvPr>
            <p:cNvSpPr/>
            <p:nvPr/>
          </p:nvSpPr>
          <p:spPr bwMode="auto">
            <a:xfrm>
              <a:off x="329192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5F030123-2CC4-4054-886F-C5BD415CE580}"/>
                </a:ext>
              </a:extLst>
            </p:cNvPr>
            <p:cNvSpPr/>
            <p:nvPr/>
          </p:nvSpPr>
          <p:spPr bwMode="auto">
            <a:xfrm>
              <a:off x="3566568"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74620BB4-E01D-4773-B62A-593B4218EA1E}"/>
                </a:ext>
              </a:extLst>
            </p:cNvPr>
            <p:cNvSpPr/>
            <p:nvPr/>
          </p:nvSpPr>
          <p:spPr bwMode="auto">
            <a:xfrm>
              <a:off x="3841216"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ADB7E10A-E056-4DD4-A726-9F9DAB15C4C3}"/>
                </a:ext>
              </a:extLst>
            </p:cNvPr>
            <p:cNvSpPr/>
            <p:nvPr/>
          </p:nvSpPr>
          <p:spPr bwMode="auto">
            <a:xfrm>
              <a:off x="4114276"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E29CD10A-C6D3-43BA-8841-764D3C516E97}"/>
                </a:ext>
              </a:extLst>
            </p:cNvPr>
            <p:cNvSpPr/>
            <p:nvPr/>
          </p:nvSpPr>
          <p:spPr bwMode="auto">
            <a:xfrm>
              <a:off x="4388923"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972766BA-7075-49E8-AB87-DCCF4E85FF20}"/>
                </a:ext>
              </a:extLst>
            </p:cNvPr>
            <p:cNvSpPr/>
            <p:nvPr/>
          </p:nvSpPr>
          <p:spPr bwMode="auto">
            <a:xfrm>
              <a:off x="4663572"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D47B98CF-B2FE-4992-92C3-AAC0C0D06A3A}"/>
                </a:ext>
              </a:extLst>
            </p:cNvPr>
            <p:cNvSpPr/>
            <p:nvPr/>
          </p:nvSpPr>
          <p:spPr bwMode="auto">
            <a:xfrm>
              <a:off x="4938219"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E3CC4DFE-DF29-429B-99FB-26C091226D30}"/>
                </a:ext>
              </a:extLst>
            </p:cNvPr>
            <p:cNvSpPr/>
            <p:nvPr/>
          </p:nvSpPr>
          <p:spPr bwMode="auto">
            <a:xfrm>
              <a:off x="5212867"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12408DB9-208E-493F-A251-FEAB6CC17272}"/>
                </a:ext>
              </a:extLst>
            </p:cNvPr>
            <p:cNvSpPr/>
            <p:nvPr/>
          </p:nvSpPr>
          <p:spPr bwMode="auto">
            <a:xfrm>
              <a:off x="5485927"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A5A30841-0FC3-4703-9923-225D64A3AEE4}"/>
                </a:ext>
              </a:extLst>
            </p:cNvPr>
            <p:cNvSpPr/>
            <p:nvPr/>
          </p:nvSpPr>
          <p:spPr bwMode="auto">
            <a:xfrm>
              <a:off x="5760574"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F0AEBF1B-0B02-42CD-90FF-26C92CB92786}"/>
                </a:ext>
              </a:extLst>
            </p:cNvPr>
            <p:cNvSpPr/>
            <p:nvPr/>
          </p:nvSpPr>
          <p:spPr bwMode="auto">
            <a:xfrm>
              <a:off x="6035223"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7C8D4A97-0F82-4D3C-93E0-3AD2F51A0014}"/>
                </a:ext>
              </a:extLst>
            </p:cNvPr>
            <p:cNvSpPr/>
            <p:nvPr/>
          </p:nvSpPr>
          <p:spPr bwMode="auto">
            <a:xfrm>
              <a:off x="6309870"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EB7C0A60-3D37-475F-A225-B2BD759D6121}"/>
                </a:ext>
              </a:extLst>
            </p:cNvPr>
            <p:cNvSpPr/>
            <p:nvPr/>
          </p:nvSpPr>
          <p:spPr bwMode="auto">
            <a:xfrm>
              <a:off x="6582930"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85EB3A3D-5BFE-45CE-8433-84599168A750}"/>
                </a:ext>
              </a:extLst>
            </p:cNvPr>
            <p:cNvSpPr/>
            <p:nvPr/>
          </p:nvSpPr>
          <p:spPr bwMode="auto">
            <a:xfrm>
              <a:off x="6857578"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47860FBD-71E9-41F1-8D43-7AA81D504240}"/>
                </a:ext>
              </a:extLst>
            </p:cNvPr>
            <p:cNvSpPr/>
            <p:nvPr/>
          </p:nvSpPr>
          <p:spPr bwMode="auto">
            <a:xfrm>
              <a:off x="713222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D19C38D0-9F63-4A87-B312-5DC49DD96202}"/>
                </a:ext>
              </a:extLst>
            </p:cNvPr>
            <p:cNvSpPr/>
            <p:nvPr/>
          </p:nvSpPr>
          <p:spPr bwMode="auto">
            <a:xfrm>
              <a:off x="7406874"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0D8AEDF0-1B3C-4681-A7DB-628C1FE63B05}"/>
                </a:ext>
              </a:extLst>
            </p:cNvPr>
            <p:cNvSpPr/>
            <p:nvPr/>
          </p:nvSpPr>
          <p:spPr bwMode="auto">
            <a:xfrm>
              <a:off x="7681521"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5D731820-E636-4E22-B442-98472A5096D0}"/>
                </a:ext>
              </a:extLst>
            </p:cNvPr>
            <p:cNvSpPr/>
            <p:nvPr/>
          </p:nvSpPr>
          <p:spPr bwMode="auto">
            <a:xfrm>
              <a:off x="7954581"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E30EDFEC-CDE4-4A2C-A77D-99398AEA6E93}"/>
                </a:ext>
              </a:extLst>
            </p:cNvPr>
            <p:cNvSpPr/>
            <p:nvPr/>
          </p:nvSpPr>
          <p:spPr bwMode="auto">
            <a:xfrm>
              <a:off x="822923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grpSp>
      <p:cxnSp>
        <p:nvCxnSpPr>
          <p:cNvPr id="29699" name="Straight Connector 389">
            <a:extLst>
              <a:ext uri="{FF2B5EF4-FFF2-40B4-BE49-F238E27FC236}">
                <a16:creationId xmlns:a16="http://schemas.microsoft.com/office/drawing/2014/main" id="{857AAF37-7660-4A1E-8A98-8CDD23E83C68}"/>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29700" name="Straight Connector 394">
            <a:extLst>
              <a:ext uri="{FF2B5EF4-FFF2-40B4-BE49-F238E27FC236}">
                <a16:creationId xmlns:a16="http://schemas.microsoft.com/office/drawing/2014/main" id="{1DAD9CE7-A8CA-4B93-B416-C6604EBF0FC8}"/>
              </a:ext>
            </a:extLst>
          </p:cNvPr>
          <p:cNvCxnSpPr>
            <a:cxnSpLocks noChangeShapeType="1"/>
          </p:cNvCxnSpPr>
          <p:nvPr/>
        </p:nvCxnSpPr>
        <p:spPr bwMode="auto">
          <a:xfrm flipV="1">
            <a:off x="457200"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9701" name="Straight Connector 396">
            <a:extLst>
              <a:ext uri="{FF2B5EF4-FFF2-40B4-BE49-F238E27FC236}">
                <a16:creationId xmlns:a16="http://schemas.microsoft.com/office/drawing/2014/main" id="{C0A03FFF-C975-4A59-883C-55AEA33F5AE6}"/>
              </a:ext>
            </a:extLst>
          </p:cNvPr>
          <p:cNvCxnSpPr>
            <a:cxnSpLocks noChangeShapeType="1"/>
          </p:cNvCxnSpPr>
          <p:nvPr/>
        </p:nvCxnSpPr>
        <p:spPr bwMode="auto">
          <a:xfrm flipV="1">
            <a:off x="6492875"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702" name="TextBox 397">
            <a:extLst>
              <a:ext uri="{FF2B5EF4-FFF2-40B4-BE49-F238E27FC236}">
                <a16:creationId xmlns:a16="http://schemas.microsoft.com/office/drawing/2014/main" id="{BC730B2B-75C3-4C2C-988B-A314524FD85B}"/>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29703" name="TextBox 398">
            <a:extLst>
              <a:ext uri="{FF2B5EF4-FFF2-40B4-BE49-F238E27FC236}">
                <a16:creationId xmlns:a16="http://schemas.microsoft.com/office/drawing/2014/main" id="{270ABC23-8DF1-428B-9010-8081C603710F}"/>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grpSp>
        <p:nvGrpSpPr>
          <p:cNvPr id="29704" name="Group 552">
            <a:extLst>
              <a:ext uri="{FF2B5EF4-FFF2-40B4-BE49-F238E27FC236}">
                <a16:creationId xmlns:a16="http://schemas.microsoft.com/office/drawing/2014/main" id="{763B445A-3999-41A0-8FA2-2B434BD5453F}"/>
              </a:ext>
            </a:extLst>
          </p:cNvPr>
          <p:cNvGrpSpPr>
            <a:grpSpLocks/>
          </p:cNvGrpSpPr>
          <p:nvPr/>
        </p:nvGrpSpPr>
        <p:grpSpPr bwMode="auto">
          <a:xfrm>
            <a:off x="461963" y="1789113"/>
            <a:ext cx="6030912" cy="3971925"/>
            <a:chOff x="-5528282" y="4629130"/>
            <a:chExt cx="12906376" cy="3971925"/>
          </a:xfrm>
        </p:grpSpPr>
        <p:sp>
          <p:nvSpPr>
            <p:cNvPr id="29717" name="Freeform 151">
              <a:extLst>
                <a:ext uri="{FF2B5EF4-FFF2-40B4-BE49-F238E27FC236}">
                  <a16:creationId xmlns:a16="http://schemas.microsoft.com/office/drawing/2014/main" id="{96C396FD-3AF5-4BA9-A31B-7E398D0F6765}"/>
                </a:ext>
              </a:extLst>
            </p:cNvPr>
            <p:cNvSpPr>
              <a:spLocks/>
            </p:cNvSpPr>
            <p:nvPr/>
          </p:nvSpPr>
          <p:spPr bwMode="auto">
            <a:xfrm>
              <a:off x="-5528282" y="4629130"/>
              <a:ext cx="3724275" cy="3971925"/>
            </a:xfrm>
            <a:custGeom>
              <a:avLst/>
              <a:gdLst>
                <a:gd name="T0" fmla="*/ 2147483646 w 2346"/>
                <a:gd name="T1" fmla="*/ 2147483646 h 2502"/>
                <a:gd name="T2" fmla="*/ 2147483646 w 2346"/>
                <a:gd name="T3" fmla="*/ 2147483646 h 2502"/>
                <a:gd name="T4" fmla="*/ 2147483646 w 2346"/>
                <a:gd name="T5" fmla="*/ 2147483646 h 2502"/>
                <a:gd name="T6" fmla="*/ 2147483646 w 2346"/>
                <a:gd name="T7" fmla="*/ 2147483646 h 2502"/>
                <a:gd name="T8" fmla="*/ 2147483646 w 2346"/>
                <a:gd name="T9" fmla="*/ 2147483646 h 2502"/>
                <a:gd name="T10" fmla="*/ 2147483646 w 2346"/>
                <a:gd name="T11" fmla="*/ 2147483646 h 2502"/>
                <a:gd name="T12" fmla="*/ 2147483646 w 2346"/>
                <a:gd name="T13" fmla="*/ 2147483646 h 2502"/>
                <a:gd name="T14" fmla="*/ 2147483646 w 2346"/>
                <a:gd name="T15" fmla="*/ 2147483646 h 2502"/>
                <a:gd name="T16" fmla="*/ 2147483646 w 2346"/>
                <a:gd name="T17" fmla="*/ 2147483646 h 2502"/>
                <a:gd name="T18" fmla="*/ 2147483646 w 2346"/>
                <a:gd name="T19" fmla="*/ 2147483646 h 2502"/>
                <a:gd name="T20" fmla="*/ 2147483646 w 2346"/>
                <a:gd name="T21" fmla="*/ 2147483646 h 2502"/>
                <a:gd name="T22" fmla="*/ 2147483646 w 2346"/>
                <a:gd name="T23" fmla="*/ 2147483646 h 2502"/>
                <a:gd name="T24" fmla="*/ 2147483646 w 2346"/>
                <a:gd name="T25" fmla="*/ 2147483646 h 2502"/>
                <a:gd name="T26" fmla="*/ 2147483646 w 2346"/>
                <a:gd name="T27" fmla="*/ 2147483646 h 2502"/>
                <a:gd name="T28" fmla="*/ 2147483646 w 2346"/>
                <a:gd name="T29" fmla="*/ 2147483646 h 2502"/>
                <a:gd name="T30" fmla="*/ 2147483646 w 2346"/>
                <a:gd name="T31" fmla="*/ 2147483646 h 2502"/>
                <a:gd name="T32" fmla="*/ 2147483646 w 2346"/>
                <a:gd name="T33" fmla="*/ 2147483646 h 2502"/>
                <a:gd name="T34" fmla="*/ 2147483646 w 2346"/>
                <a:gd name="T35" fmla="*/ 2147483646 h 2502"/>
                <a:gd name="T36" fmla="*/ 2147483646 w 2346"/>
                <a:gd name="T37" fmla="*/ 2147483646 h 2502"/>
                <a:gd name="T38" fmla="*/ 2147483646 w 2346"/>
                <a:gd name="T39" fmla="*/ 2147483646 h 2502"/>
                <a:gd name="T40" fmla="*/ 2147483646 w 2346"/>
                <a:gd name="T41" fmla="*/ 2147483646 h 2502"/>
                <a:gd name="T42" fmla="*/ 2147483646 w 2346"/>
                <a:gd name="T43" fmla="*/ 2147483646 h 2502"/>
                <a:gd name="T44" fmla="*/ 2147483646 w 2346"/>
                <a:gd name="T45" fmla="*/ 2147483646 h 2502"/>
                <a:gd name="T46" fmla="*/ 2147483646 w 2346"/>
                <a:gd name="T47" fmla="*/ 2147483646 h 2502"/>
                <a:gd name="T48" fmla="*/ 2147483646 w 2346"/>
                <a:gd name="T49" fmla="*/ 2147483646 h 2502"/>
                <a:gd name="T50" fmla="*/ 2147483646 w 2346"/>
                <a:gd name="T51" fmla="*/ 2147483646 h 2502"/>
                <a:gd name="T52" fmla="*/ 2147483646 w 2346"/>
                <a:gd name="T53" fmla="*/ 0 h 2502"/>
                <a:gd name="T54" fmla="*/ 2147483646 w 2346"/>
                <a:gd name="T55" fmla="*/ 0 h 2502"/>
                <a:gd name="T56" fmla="*/ 2147483646 w 2346"/>
                <a:gd name="T57" fmla="*/ 0 h 2502"/>
                <a:gd name="T58" fmla="*/ 2147483646 w 2346"/>
                <a:gd name="T59" fmla="*/ 0 h 2502"/>
                <a:gd name="T60" fmla="*/ 2147483646 w 2346"/>
                <a:gd name="T61" fmla="*/ 0 h 2502"/>
                <a:gd name="T62" fmla="*/ 2147483646 w 2346"/>
                <a:gd name="T63" fmla="*/ 0 h 2502"/>
                <a:gd name="T64" fmla="*/ 2147483646 w 2346"/>
                <a:gd name="T65" fmla="*/ 0 h 2502"/>
                <a:gd name="T66" fmla="*/ 2147483646 w 2346"/>
                <a:gd name="T67" fmla="*/ 0 h 2502"/>
                <a:gd name="T68" fmla="*/ 2147483646 w 2346"/>
                <a:gd name="T69" fmla="*/ 0 h 2502"/>
                <a:gd name="T70" fmla="*/ 2147483646 w 2346"/>
                <a:gd name="T71" fmla="*/ 2147483646 h 2502"/>
                <a:gd name="T72" fmla="*/ 2147483646 w 2346"/>
                <a:gd name="T73" fmla="*/ 2147483646 h 2502"/>
                <a:gd name="T74" fmla="*/ 2147483646 w 2346"/>
                <a:gd name="T75" fmla="*/ 2147483646 h 2502"/>
                <a:gd name="T76" fmla="*/ 2147483646 w 2346"/>
                <a:gd name="T77" fmla="*/ 2147483646 h 2502"/>
                <a:gd name="T78" fmla="*/ 2147483646 w 2346"/>
                <a:gd name="T79" fmla="*/ 2147483646 h 2502"/>
                <a:gd name="T80" fmla="*/ 2147483646 w 2346"/>
                <a:gd name="T81" fmla="*/ 2147483646 h 2502"/>
                <a:gd name="T82" fmla="*/ 2147483646 w 2346"/>
                <a:gd name="T83" fmla="*/ 2147483646 h 2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502"/>
                <a:gd name="T128" fmla="*/ 2346 w 2346"/>
                <a:gd name="T129" fmla="*/ 2502 h 2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502">
                  <a:moveTo>
                    <a:pt x="0" y="2502"/>
                  </a:moveTo>
                  <a:lnTo>
                    <a:pt x="18" y="1506"/>
                  </a:lnTo>
                  <a:lnTo>
                    <a:pt x="36" y="1296"/>
                  </a:lnTo>
                  <a:lnTo>
                    <a:pt x="54" y="1158"/>
                  </a:lnTo>
                  <a:lnTo>
                    <a:pt x="72" y="1050"/>
                  </a:lnTo>
                  <a:lnTo>
                    <a:pt x="90" y="966"/>
                  </a:lnTo>
                  <a:lnTo>
                    <a:pt x="108" y="894"/>
                  </a:lnTo>
                  <a:lnTo>
                    <a:pt x="126" y="828"/>
                  </a:lnTo>
                  <a:lnTo>
                    <a:pt x="144" y="774"/>
                  </a:lnTo>
                  <a:lnTo>
                    <a:pt x="162" y="726"/>
                  </a:lnTo>
                  <a:lnTo>
                    <a:pt x="180" y="684"/>
                  </a:lnTo>
                  <a:lnTo>
                    <a:pt x="198" y="642"/>
                  </a:lnTo>
                  <a:lnTo>
                    <a:pt x="222" y="606"/>
                  </a:lnTo>
                  <a:lnTo>
                    <a:pt x="240" y="570"/>
                  </a:lnTo>
                  <a:lnTo>
                    <a:pt x="258" y="540"/>
                  </a:lnTo>
                  <a:lnTo>
                    <a:pt x="276" y="510"/>
                  </a:lnTo>
                  <a:lnTo>
                    <a:pt x="294" y="486"/>
                  </a:lnTo>
                  <a:lnTo>
                    <a:pt x="312" y="462"/>
                  </a:lnTo>
                  <a:lnTo>
                    <a:pt x="330" y="438"/>
                  </a:lnTo>
                  <a:lnTo>
                    <a:pt x="348" y="414"/>
                  </a:lnTo>
                  <a:lnTo>
                    <a:pt x="366" y="396"/>
                  </a:lnTo>
                  <a:lnTo>
                    <a:pt x="384" y="372"/>
                  </a:lnTo>
                  <a:lnTo>
                    <a:pt x="402" y="354"/>
                  </a:lnTo>
                  <a:lnTo>
                    <a:pt x="420" y="336"/>
                  </a:lnTo>
                  <a:lnTo>
                    <a:pt x="444" y="324"/>
                  </a:lnTo>
                  <a:lnTo>
                    <a:pt x="462" y="306"/>
                  </a:lnTo>
                  <a:lnTo>
                    <a:pt x="480" y="288"/>
                  </a:lnTo>
                  <a:lnTo>
                    <a:pt x="498" y="276"/>
                  </a:lnTo>
                  <a:lnTo>
                    <a:pt x="516" y="264"/>
                  </a:lnTo>
                  <a:lnTo>
                    <a:pt x="534" y="252"/>
                  </a:lnTo>
                  <a:lnTo>
                    <a:pt x="552" y="234"/>
                  </a:lnTo>
                  <a:lnTo>
                    <a:pt x="570" y="228"/>
                  </a:lnTo>
                  <a:lnTo>
                    <a:pt x="588" y="216"/>
                  </a:lnTo>
                  <a:lnTo>
                    <a:pt x="606" y="204"/>
                  </a:lnTo>
                  <a:lnTo>
                    <a:pt x="624" y="192"/>
                  </a:lnTo>
                  <a:lnTo>
                    <a:pt x="642" y="180"/>
                  </a:lnTo>
                  <a:lnTo>
                    <a:pt x="660" y="174"/>
                  </a:lnTo>
                  <a:lnTo>
                    <a:pt x="684" y="162"/>
                  </a:lnTo>
                  <a:lnTo>
                    <a:pt x="702" y="156"/>
                  </a:lnTo>
                  <a:lnTo>
                    <a:pt x="720" y="150"/>
                  </a:lnTo>
                  <a:lnTo>
                    <a:pt x="738" y="138"/>
                  </a:lnTo>
                  <a:lnTo>
                    <a:pt x="756" y="132"/>
                  </a:lnTo>
                  <a:lnTo>
                    <a:pt x="774" y="126"/>
                  </a:lnTo>
                  <a:lnTo>
                    <a:pt x="792" y="120"/>
                  </a:lnTo>
                  <a:lnTo>
                    <a:pt x="810" y="114"/>
                  </a:lnTo>
                  <a:lnTo>
                    <a:pt x="828" y="108"/>
                  </a:lnTo>
                  <a:lnTo>
                    <a:pt x="846" y="102"/>
                  </a:lnTo>
                  <a:lnTo>
                    <a:pt x="864" y="96"/>
                  </a:lnTo>
                  <a:lnTo>
                    <a:pt x="882" y="90"/>
                  </a:lnTo>
                  <a:lnTo>
                    <a:pt x="906" y="84"/>
                  </a:lnTo>
                  <a:lnTo>
                    <a:pt x="924" y="78"/>
                  </a:lnTo>
                  <a:lnTo>
                    <a:pt x="942" y="72"/>
                  </a:lnTo>
                  <a:lnTo>
                    <a:pt x="960" y="66"/>
                  </a:lnTo>
                  <a:lnTo>
                    <a:pt x="978" y="66"/>
                  </a:lnTo>
                  <a:lnTo>
                    <a:pt x="996" y="60"/>
                  </a:lnTo>
                  <a:lnTo>
                    <a:pt x="1014" y="54"/>
                  </a:lnTo>
                  <a:lnTo>
                    <a:pt x="1032" y="54"/>
                  </a:lnTo>
                  <a:lnTo>
                    <a:pt x="1050" y="48"/>
                  </a:lnTo>
                  <a:lnTo>
                    <a:pt x="1068" y="42"/>
                  </a:lnTo>
                  <a:lnTo>
                    <a:pt x="1086" y="42"/>
                  </a:lnTo>
                  <a:lnTo>
                    <a:pt x="1104" y="36"/>
                  </a:lnTo>
                  <a:lnTo>
                    <a:pt x="1122" y="36"/>
                  </a:lnTo>
                  <a:lnTo>
                    <a:pt x="1146" y="30"/>
                  </a:lnTo>
                  <a:lnTo>
                    <a:pt x="1164" y="30"/>
                  </a:lnTo>
                  <a:lnTo>
                    <a:pt x="1182" y="24"/>
                  </a:lnTo>
                  <a:lnTo>
                    <a:pt x="1200" y="24"/>
                  </a:lnTo>
                  <a:lnTo>
                    <a:pt x="1218" y="24"/>
                  </a:lnTo>
                  <a:lnTo>
                    <a:pt x="1236" y="18"/>
                  </a:lnTo>
                  <a:lnTo>
                    <a:pt x="1254" y="18"/>
                  </a:lnTo>
                  <a:lnTo>
                    <a:pt x="1272" y="18"/>
                  </a:lnTo>
                  <a:lnTo>
                    <a:pt x="1290" y="12"/>
                  </a:lnTo>
                  <a:lnTo>
                    <a:pt x="1308" y="12"/>
                  </a:lnTo>
                  <a:lnTo>
                    <a:pt x="1326" y="12"/>
                  </a:lnTo>
                  <a:lnTo>
                    <a:pt x="1344" y="6"/>
                  </a:lnTo>
                  <a:lnTo>
                    <a:pt x="1368" y="6"/>
                  </a:lnTo>
                  <a:lnTo>
                    <a:pt x="1386" y="6"/>
                  </a:lnTo>
                  <a:lnTo>
                    <a:pt x="1404" y="6"/>
                  </a:lnTo>
                  <a:lnTo>
                    <a:pt x="1422" y="6"/>
                  </a:lnTo>
                  <a:lnTo>
                    <a:pt x="1440" y="0"/>
                  </a:lnTo>
                  <a:lnTo>
                    <a:pt x="1458" y="0"/>
                  </a:lnTo>
                  <a:lnTo>
                    <a:pt x="1476" y="0"/>
                  </a:lnTo>
                  <a:lnTo>
                    <a:pt x="1494" y="0"/>
                  </a:lnTo>
                  <a:lnTo>
                    <a:pt x="1512" y="0"/>
                  </a:lnTo>
                  <a:lnTo>
                    <a:pt x="1530" y="0"/>
                  </a:lnTo>
                  <a:lnTo>
                    <a:pt x="1548" y="0"/>
                  </a:lnTo>
                  <a:lnTo>
                    <a:pt x="1566" y="0"/>
                  </a:lnTo>
                  <a:lnTo>
                    <a:pt x="1584" y="0"/>
                  </a:lnTo>
                  <a:lnTo>
                    <a:pt x="1608" y="0"/>
                  </a:lnTo>
                  <a:lnTo>
                    <a:pt x="1626" y="0"/>
                  </a:lnTo>
                  <a:lnTo>
                    <a:pt x="1644" y="0"/>
                  </a:lnTo>
                  <a:lnTo>
                    <a:pt x="1662" y="0"/>
                  </a:lnTo>
                  <a:lnTo>
                    <a:pt x="1680" y="0"/>
                  </a:lnTo>
                  <a:lnTo>
                    <a:pt x="1698" y="0"/>
                  </a:lnTo>
                  <a:lnTo>
                    <a:pt x="1716" y="0"/>
                  </a:lnTo>
                  <a:lnTo>
                    <a:pt x="1734" y="0"/>
                  </a:lnTo>
                  <a:lnTo>
                    <a:pt x="1752" y="0"/>
                  </a:lnTo>
                  <a:lnTo>
                    <a:pt x="1770" y="0"/>
                  </a:lnTo>
                  <a:lnTo>
                    <a:pt x="1788" y="0"/>
                  </a:lnTo>
                  <a:lnTo>
                    <a:pt x="1806" y="0"/>
                  </a:lnTo>
                  <a:lnTo>
                    <a:pt x="1830" y="0"/>
                  </a:lnTo>
                  <a:lnTo>
                    <a:pt x="1848" y="0"/>
                  </a:lnTo>
                  <a:lnTo>
                    <a:pt x="1866" y="0"/>
                  </a:lnTo>
                  <a:lnTo>
                    <a:pt x="1884" y="0"/>
                  </a:lnTo>
                  <a:lnTo>
                    <a:pt x="1902" y="0"/>
                  </a:lnTo>
                  <a:lnTo>
                    <a:pt x="1920" y="0"/>
                  </a:lnTo>
                  <a:lnTo>
                    <a:pt x="1938" y="6"/>
                  </a:lnTo>
                  <a:lnTo>
                    <a:pt x="1956" y="6"/>
                  </a:lnTo>
                  <a:lnTo>
                    <a:pt x="1974" y="6"/>
                  </a:lnTo>
                  <a:lnTo>
                    <a:pt x="1992" y="6"/>
                  </a:lnTo>
                  <a:lnTo>
                    <a:pt x="2010" y="6"/>
                  </a:lnTo>
                  <a:lnTo>
                    <a:pt x="2028" y="6"/>
                  </a:lnTo>
                  <a:lnTo>
                    <a:pt x="2046" y="12"/>
                  </a:lnTo>
                  <a:lnTo>
                    <a:pt x="2070" y="12"/>
                  </a:lnTo>
                  <a:lnTo>
                    <a:pt x="2088" y="12"/>
                  </a:lnTo>
                  <a:lnTo>
                    <a:pt x="2106" y="12"/>
                  </a:lnTo>
                  <a:lnTo>
                    <a:pt x="2124" y="12"/>
                  </a:lnTo>
                  <a:lnTo>
                    <a:pt x="2142" y="18"/>
                  </a:lnTo>
                  <a:lnTo>
                    <a:pt x="2160" y="18"/>
                  </a:lnTo>
                  <a:lnTo>
                    <a:pt x="2178" y="18"/>
                  </a:lnTo>
                  <a:lnTo>
                    <a:pt x="2196" y="18"/>
                  </a:lnTo>
                  <a:lnTo>
                    <a:pt x="2214" y="24"/>
                  </a:lnTo>
                  <a:lnTo>
                    <a:pt x="2232" y="24"/>
                  </a:lnTo>
                  <a:lnTo>
                    <a:pt x="2250" y="24"/>
                  </a:lnTo>
                  <a:lnTo>
                    <a:pt x="2268" y="24"/>
                  </a:lnTo>
                  <a:lnTo>
                    <a:pt x="2292" y="30"/>
                  </a:lnTo>
                  <a:lnTo>
                    <a:pt x="2310" y="30"/>
                  </a:lnTo>
                  <a:lnTo>
                    <a:pt x="2328" y="30"/>
                  </a:lnTo>
                  <a:lnTo>
                    <a:pt x="2346" y="36"/>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8" name="Freeform 152">
              <a:extLst>
                <a:ext uri="{FF2B5EF4-FFF2-40B4-BE49-F238E27FC236}">
                  <a16:creationId xmlns:a16="http://schemas.microsoft.com/office/drawing/2014/main" id="{A139B3BF-A92B-4827-A042-431D74EB2AFF}"/>
                </a:ext>
              </a:extLst>
            </p:cNvPr>
            <p:cNvSpPr>
              <a:spLocks/>
            </p:cNvSpPr>
            <p:nvPr/>
          </p:nvSpPr>
          <p:spPr bwMode="auto">
            <a:xfrm>
              <a:off x="-1804007" y="4686280"/>
              <a:ext cx="3724275" cy="571500"/>
            </a:xfrm>
            <a:custGeom>
              <a:avLst/>
              <a:gdLst>
                <a:gd name="T0" fmla="*/ 2147483646 w 2346"/>
                <a:gd name="T1" fmla="*/ 0 h 360"/>
                <a:gd name="T2" fmla="*/ 2147483646 w 2346"/>
                <a:gd name="T3" fmla="*/ 2147483646 h 360"/>
                <a:gd name="T4" fmla="*/ 2147483646 w 2346"/>
                <a:gd name="T5" fmla="*/ 2147483646 h 360"/>
                <a:gd name="T6" fmla="*/ 2147483646 w 2346"/>
                <a:gd name="T7" fmla="*/ 2147483646 h 360"/>
                <a:gd name="T8" fmla="*/ 2147483646 w 2346"/>
                <a:gd name="T9" fmla="*/ 2147483646 h 360"/>
                <a:gd name="T10" fmla="*/ 2147483646 w 2346"/>
                <a:gd name="T11" fmla="*/ 2147483646 h 360"/>
                <a:gd name="T12" fmla="*/ 2147483646 w 2346"/>
                <a:gd name="T13" fmla="*/ 2147483646 h 360"/>
                <a:gd name="T14" fmla="*/ 2147483646 w 2346"/>
                <a:gd name="T15" fmla="*/ 2147483646 h 360"/>
                <a:gd name="T16" fmla="*/ 2147483646 w 2346"/>
                <a:gd name="T17" fmla="*/ 2147483646 h 360"/>
                <a:gd name="T18" fmla="*/ 2147483646 w 2346"/>
                <a:gd name="T19" fmla="*/ 2147483646 h 360"/>
                <a:gd name="T20" fmla="*/ 2147483646 w 2346"/>
                <a:gd name="T21" fmla="*/ 2147483646 h 360"/>
                <a:gd name="T22" fmla="*/ 2147483646 w 2346"/>
                <a:gd name="T23" fmla="*/ 2147483646 h 360"/>
                <a:gd name="T24" fmla="*/ 2147483646 w 2346"/>
                <a:gd name="T25" fmla="*/ 2147483646 h 360"/>
                <a:gd name="T26" fmla="*/ 2147483646 w 2346"/>
                <a:gd name="T27" fmla="*/ 2147483646 h 360"/>
                <a:gd name="T28" fmla="*/ 2147483646 w 2346"/>
                <a:gd name="T29" fmla="*/ 2147483646 h 360"/>
                <a:gd name="T30" fmla="*/ 2147483646 w 2346"/>
                <a:gd name="T31" fmla="*/ 2147483646 h 360"/>
                <a:gd name="T32" fmla="*/ 2147483646 w 2346"/>
                <a:gd name="T33" fmla="*/ 2147483646 h 360"/>
                <a:gd name="T34" fmla="*/ 2147483646 w 2346"/>
                <a:gd name="T35" fmla="*/ 2147483646 h 360"/>
                <a:gd name="T36" fmla="*/ 2147483646 w 2346"/>
                <a:gd name="T37" fmla="*/ 2147483646 h 360"/>
                <a:gd name="T38" fmla="*/ 2147483646 w 2346"/>
                <a:gd name="T39" fmla="*/ 2147483646 h 360"/>
                <a:gd name="T40" fmla="*/ 2147483646 w 2346"/>
                <a:gd name="T41" fmla="*/ 2147483646 h 360"/>
                <a:gd name="T42" fmla="*/ 2147483646 w 2346"/>
                <a:gd name="T43" fmla="*/ 2147483646 h 360"/>
                <a:gd name="T44" fmla="*/ 2147483646 w 2346"/>
                <a:gd name="T45" fmla="*/ 2147483646 h 360"/>
                <a:gd name="T46" fmla="*/ 2147483646 w 2346"/>
                <a:gd name="T47" fmla="*/ 2147483646 h 360"/>
                <a:gd name="T48" fmla="*/ 2147483646 w 2346"/>
                <a:gd name="T49" fmla="*/ 2147483646 h 360"/>
                <a:gd name="T50" fmla="*/ 2147483646 w 2346"/>
                <a:gd name="T51" fmla="*/ 2147483646 h 360"/>
                <a:gd name="T52" fmla="*/ 2147483646 w 2346"/>
                <a:gd name="T53" fmla="*/ 2147483646 h 360"/>
                <a:gd name="T54" fmla="*/ 2147483646 w 2346"/>
                <a:gd name="T55" fmla="*/ 2147483646 h 360"/>
                <a:gd name="T56" fmla="*/ 2147483646 w 2346"/>
                <a:gd name="T57" fmla="*/ 2147483646 h 360"/>
                <a:gd name="T58" fmla="*/ 2147483646 w 2346"/>
                <a:gd name="T59" fmla="*/ 2147483646 h 360"/>
                <a:gd name="T60" fmla="*/ 2147483646 w 2346"/>
                <a:gd name="T61" fmla="*/ 2147483646 h 360"/>
                <a:gd name="T62" fmla="*/ 2147483646 w 2346"/>
                <a:gd name="T63" fmla="*/ 2147483646 h 360"/>
                <a:gd name="T64" fmla="*/ 2147483646 w 2346"/>
                <a:gd name="T65" fmla="*/ 2147483646 h 360"/>
                <a:gd name="T66" fmla="*/ 2147483646 w 2346"/>
                <a:gd name="T67" fmla="*/ 2147483646 h 360"/>
                <a:gd name="T68" fmla="*/ 2147483646 w 2346"/>
                <a:gd name="T69" fmla="*/ 2147483646 h 360"/>
                <a:gd name="T70" fmla="*/ 2147483646 w 2346"/>
                <a:gd name="T71" fmla="*/ 2147483646 h 360"/>
                <a:gd name="T72" fmla="*/ 2147483646 w 2346"/>
                <a:gd name="T73" fmla="*/ 2147483646 h 360"/>
                <a:gd name="T74" fmla="*/ 2147483646 w 2346"/>
                <a:gd name="T75" fmla="*/ 2147483646 h 360"/>
                <a:gd name="T76" fmla="*/ 2147483646 w 2346"/>
                <a:gd name="T77" fmla="*/ 2147483646 h 360"/>
                <a:gd name="T78" fmla="*/ 2147483646 w 2346"/>
                <a:gd name="T79" fmla="*/ 2147483646 h 360"/>
                <a:gd name="T80" fmla="*/ 2147483646 w 2346"/>
                <a:gd name="T81" fmla="*/ 2147483646 h 360"/>
                <a:gd name="T82" fmla="*/ 2147483646 w 2346"/>
                <a:gd name="T83" fmla="*/ 2147483646 h 3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360"/>
                <a:gd name="T128" fmla="*/ 2346 w 2346"/>
                <a:gd name="T129" fmla="*/ 360 h 3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360">
                  <a:moveTo>
                    <a:pt x="0" y="0"/>
                  </a:moveTo>
                  <a:lnTo>
                    <a:pt x="18" y="0"/>
                  </a:lnTo>
                  <a:lnTo>
                    <a:pt x="36" y="0"/>
                  </a:lnTo>
                  <a:lnTo>
                    <a:pt x="54" y="0"/>
                  </a:lnTo>
                  <a:lnTo>
                    <a:pt x="72" y="6"/>
                  </a:lnTo>
                  <a:lnTo>
                    <a:pt x="90" y="6"/>
                  </a:lnTo>
                  <a:lnTo>
                    <a:pt x="108" y="6"/>
                  </a:lnTo>
                  <a:lnTo>
                    <a:pt x="126" y="12"/>
                  </a:lnTo>
                  <a:lnTo>
                    <a:pt x="144" y="12"/>
                  </a:lnTo>
                  <a:lnTo>
                    <a:pt x="162" y="12"/>
                  </a:lnTo>
                  <a:lnTo>
                    <a:pt x="186" y="18"/>
                  </a:lnTo>
                  <a:lnTo>
                    <a:pt x="204" y="18"/>
                  </a:lnTo>
                  <a:lnTo>
                    <a:pt x="222" y="18"/>
                  </a:lnTo>
                  <a:lnTo>
                    <a:pt x="240" y="24"/>
                  </a:lnTo>
                  <a:lnTo>
                    <a:pt x="258" y="24"/>
                  </a:lnTo>
                  <a:lnTo>
                    <a:pt x="276" y="24"/>
                  </a:lnTo>
                  <a:lnTo>
                    <a:pt x="294" y="30"/>
                  </a:lnTo>
                  <a:lnTo>
                    <a:pt x="312" y="30"/>
                  </a:lnTo>
                  <a:lnTo>
                    <a:pt x="330" y="36"/>
                  </a:lnTo>
                  <a:lnTo>
                    <a:pt x="348" y="36"/>
                  </a:lnTo>
                  <a:lnTo>
                    <a:pt x="366" y="36"/>
                  </a:lnTo>
                  <a:lnTo>
                    <a:pt x="384" y="42"/>
                  </a:lnTo>
                  <a:lnTo>
                    <a:pt x="408" y="42"/>
                  </a:lnTo>
                  <a:lnTo>
                    <a:pt x="426" y="42"/>
                  </a:lnTo>
                  <a:lnTo>
                    <a:pt x="444" y="48"/>
                  </a:lnTo>
                  <a:lnTo>
                    <a:pt x="462" y="48"/>
                  </a:lnTo>
                  <a:lnTo>
                    <a:pt x="480" y="54"/>
                  </a:lnTo>
                  <a:lnTo>
                    <a:pt x="498" y="54"/>
                  </a:lnTo>
                  <a:lnTo>
                    <a:pt x="516" y="54"/>
                  </a:lnTo>
                  <a:lnTo>
                    <a:pt x="534" y="60"/>
                  </a:lnTo>
                  <a:lnTo>
                    <a:pt x="552" y="60"/>
                  </a:lnTo>
                  <a:lnTo>
                    <a:pt x="570" y="66"/>
                  </a:lnTo>
                  <a:lnTo>
                    <a:pt x="588" y="66"/>
                  </a:lnTo>
                  <a:lnTo>
                    <a:pt x="606" y="72"/>
                  </a:lnTo>
                  <a:lnTo>
                    <a:pt x="624" y="72"/>
                  </a:lnTo>
                  <a:lnTo>
                    <a:pt x="648" y="72"/>
                  </a:lnTo>
                  <a:lnTo>
                    <a:pt x="666" y="78"/>
                  </a:lnTo>
                  <a:lnTo>
                    <a:pt x="684" y="78"/>
                  </a:lnTo>
                  <a:lnTo>
                    <a:pt x="702" y="84"/>
                  </a:lnTo>
                  <a:lnTo>
                    <a:pt x="720" y="84"/>
                  </a:lnTo>
                  <a:lnTo>
                    <a:pt x="738" y="90"/>
                  </a:lnTo>
                  <a:lnTo>
                    <a:pt x="756" y="90"/>
                  </a:lnTo>
                  <a:lnTo>
                    <a:pt x="774" y="90"/>
                  </a:lnTo>
                  <a:lnTo>
                    <a:pt x="792" y="96"/>
                  </a:lnTo>
                  <a:lnTo>
                    <a:pt x="810" y="96"/>
                  </a:lnTo>
                  <a:lnTo>
                    <a:pt x="828" y="102"/>
                  </a:lnTo>
                  <a:lnTo>
                    <a:pt x="846" y="102"/>
                  </a:lnTo>
                  <a:lnTo>
                    <a:pt x="870" y="108"/>
                  </a:lnTo>
                  <a:lnTo>
                    <a:pt x="888" y="108"/>
                  </a:lnTo>
                  <a:lnTo>
                    <a:pt x="906" y="114"/>
                  </a:lnTo>
                  <a:lnTo>
                    <a:pt x="924" y="114"/>
                  </a:lnTo>
                  <a:lnTo>
                    <a:pt x="942" y="120"/>
                  </a:lnTo>
                  <a:lnTo>
                    <a:pt x="960" y="120"/>
                  </a:lnTo>
                  <a:lnTo>
                    <a:pt x="978" y="126"/>
                  </a:lnTo>
                  <a:lnTo>
                    <a:pt x="996" y="126"/>
                  </a:lnTo>
                  <a:lnTo>
                    <a:pt x="1014" y="132"/>
                  </a:lnTo>
                  <a:lnTo>
                    <a:pt x="1032" y="132"/>
                  </a:lnTo>
                  <a:lnTo>
                    <a:pt x="1050" y="138"/>
                  </a:lnTo>
                  <a:lnTo>
                    <a:pt x="1068" y="138"/>
                  </a:lnTo>
                  <a:lnTo>
                    <a:pt x="1086" y="138"/>
                  </a:lnTo>
                  <a:lnTo>
                    <a:pt x="1110" y="144"/>
                  </a:lnTo>
                  <a:lnTo>
                    <a:pt x="1128" y="144"/>
                  </a:lnTo>
                  <a:lnTo>
                    <a:pt x="1146" y="150"/>
                  </a:lnTo>
                  <a:lnTo>
                    <a:pt x="1164" y="150"/>
                  </a:lnTo>
                  <a:lnTo>
                    <a:pt x="1182" y="156"/>
                  </a:lnTo>
                  <a:lnTo>
                    <a:pt x="1200" y="156"/>
                  </a:lnTo>
                  <a:lnTo>
                    <a:pt x="1218" y="162"/>
                  </a:lnTo>
                  <a:lnTo>
                    <a:pt x="1236" y="162"/>
                  </a:lnTo>
                  <a:lnTo>
                    <a:pt x="1254" y="168"/>
                  </a:lnTo>
                  <a:lnTo>
                    <a:pt x="1272" y="168"/>
                  </a:lnTo>
                  <a:lnTo>
                    <a:pt x="1290" y="174"/>
                  </a:lnTo>
                  <a:lnTo>
                    <a:pt x="1308" y="174"/>
                  </a:lnTo>
                  <a:lnTo>
                    <a:pt x="1332" y="180"/>
                  </a:lnTo>
                  <a:lnTo>
                    <a:pt x="1350" y="186"/>
                  </a:lnTo>
                  <a:lnTo>
                    <a:pt x="1368" y="186"/>
                  </a:lnTo>
                  <a:lnTo>
                    <a:pt x="1386" y="192"/>
                  </a:lnTo>
                  <a:lnTo>
                    <a:pt x="1404" y="192"/>
                  </a:lnTo>
                  <a:lnTo>
                    <a:pt x="1422" y="198"/>
                  </a:lnTo>
                  <a:lnTo>
                    <a:pt x="1440" y="198"/>
                  </a:lnTo>
                  <a:lnTo>
                    <a:pt x="1458" y="204"/>
                  </a:lnTo>
                  <a:lnTo>
                    <a:pt x="1476" y="204"/>
                  </a:lnTo>
                  <a:lnTo>
                    <a:pt x="1494" y="210"/>
                  </a:lnTo>
                  <a:lnTo>
                    <a:pt x="1512" y="210"/>
                  </a:lnTo>
                  <a:lnTo>
                    <a:pt x="1530" y="216"/>
                  </a:lnTo>
                  <a:lnTo>
                    <a:pt x="1548" y="216"/>
                  </a:lnTo>
                  <a:lnTo>
                    <a:pt x="1572" y="222"/>
                  </a:lnTo>
                  <a:lnTo>
                    <a:pt x="1590" y="222"/>
                  </a:lnTo>
                  <a:lnTo>
                    <a:pt x="1608" y="228"/>
                  </a:lnTo>
                  <a:lnTo>
                    <a:pt x="1626" y="228"/>
                  </a:lnTo>
                  <a:lnTo>
                    <a:pt x="1644" y="234"/>
                  </a:lnTo>
                  <a:lnTo>
                    <a:pt x="1662" y="234"/>
                  </a:lnTo>
                  <a:lnTo>
                    <a:pt x="1680" y="240"/>
                  </a:lnTo>
                  <a:lnTo>
                    <a:pt x="1698" y="246"/>
                  </a:lnTo>
                  <a:lnTo>
                    <a:pt x="1716" y="246"/>
                  </a:lnTo>
                  <a:lnTo>
                    <a:pt x="1734" y="252"/>
                  </a:lnTo>
                  <a:lnTo>
                    <a:pt x="1752" y="252"/>
                  </a:lnTo>
                  <a:lnTo>
                    <a:pt x="1770" y="258"/>
                  </a:lnTo>
                  <a:lnTo>
                    <a:pt x="1794" y="258"/>
                  </a:lnTo>
                  <a:lnTo>
                    <a:pt x="1812" y="264"/>
                  </a:lnTo>
                  <a:lnTo>
                    <a:pt x="1830" y="264"/>
                  </a:lnTo>
                  <a:lnTo>
                    <a:pt x="1848" y="270"/>
                  </a:lnTo>
                  <a:lnTo>
                    <a:pt x="1866" y="270"/>
                  </a:lnTo>
                  <a:lnTo>
                    <a:pt x="1884" y="276"/>
                  </a:lnTo>
                  <a:lnTo>
                    <a:pt x="1902" y="282"/>
                  </a:lnTo>
                  <a:lnTo>
                    <a:pt x="1920" y="282"/>
                  </a:lnTo>
                  <a:lnTo>
                    <a:pt x="1938" y="288"/>
                  </a:lnTo>
                  <a:lnTo>
                    <a:pt x="1956" y="288"/>
                  </a:lnTo>
                  <a:lnTo>
                    <a:pt x="1974" y="294"/>
                  </a:lnTo>
                  <a:lnTo>
                    <a:pt x="1992" y="294"/>
                  </a:lnTo>
                  <a:lnTo>
                    <a:pt x="2010" y="300"/>
                  </a:lnTo>
                  <a:lnTo>
                    <a:pt x="2034" y="300"/>
                  </a:lnTo>
                  <a:lnTo>
                    <a:pt x="2052" y="306"/>
                  </a:lnTo>
                  <a:lnTo>
                    <a:pt x="2070" y="312"/>
                  </a:lnTo>
                  <a:lnTo>
                    <a:pt x="2088" y="312"/>
                  </a:lnTo>
                  <a:lnTo>
                    <a:pt x="2106" y="318"/>
                  </a:lnTo>
                  <a:lnTo>
                    <a:pt x="2124" y="318"/>
                  </a:lnTo>
                  <a:lnTo>
                    <a:pt x="2142" y="324"/>
                  </a:lnTo>
                  <a:lnTo>
                    <a:pt x="2160" y="324"/>
                  </a:lnTo>
                  <a:lnTo>
                    <a:pt x="2178" y="330"/>
                  </a:lnTo>
                  <a:lnTo>
                    <a:pt x="2196" y="336"/>
                  </a:lnTo>
                  <a:lnTo>
                    <a:pt x="2214" y="336"/>
                  </a:lnTo>
                  <a:lnTo>
                    <a:pt x="2232" y="342"/>
                  </a:lnTo>
                  <a:lnTo>
                    <a:pt x="2256" y="342"/>
                  </a:lnTo>
                  <a:lnTo>
                    <a:pt x="2274" y="348"/>
                  </a:lnTo>
                  <a:lnTo>
                    <a:pt x="2292" y="348"/>
                  </a:lnTo>
                  <a:lnTo>
                    <a:pt x="2310" y="354"/>
                  </a:lnTo>
                  <a:lnTo>
                    <a:pt x="2328" y="354"/>
                  </a:lnTo>
                  <a:lnTo>
                    <a:pt x="2346" y="36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9" name="Freeform 153">
              <a:extLst>
                <a:ext uri="{FF2B5EF4-FFF2-40B4-BE49-F238E27FC236}">
                  <a16:creationId xmlns:a16="http://schemas.microsoft.com/office/drawing/2014/main" id="{B537F438-BD84-4DD7-9D41-B18292897547}"/>
                </a:ext>
              </a:extLst>
            </p:cNvPr>
            <p:cNvSpPr>
              <a:spLocks/>
            </p:cNvSpPr>
            <p:nvPr/>
          </p:nvSpPr>
          <p:spPr bwMode="auto">
            <a:xfrm>
              <a:off x="1920269" y="5257780"/>
              <a:ext cx="3724275" cy="714375"/>
            </a:xfrm>
            <a:custGeom>
              <a:avLst/>
              <a:gdLst>
                <a:gd name="T0" fmla="*/ 2147483646 w 2346"/>
                <a:gd name="T1" fmla="*/ 2147483646 h 450"/>
                <a:gd name="T2" fmla="*/ 2147483646 w 2346"/>
                <a:gd name="T3" fmla="*/ 2147483646 h 450"/>
                <a:gd name="T4" fmla="*/ 2147483646 w 2346"/>
                <a:gd name="T5" fmla="*/ 2147483646 h 450"/>
                <a:gd name="T6" fmla="*/ 2147483646 w 2346"/>
                <a:gd name="T7" fmla="*/ 2147483646 h 450"/>
                <a:gd name="T8" fmla="*/ 2147483646 w 2346"/>
                <a:gd name="T9" fmla="*/ 2147483646 h 450"/>
                <a:gd name="T10" fmla="*/ 2147483646 w 2346"/>
                <a:gd name="T11" fmla="*/ 2147483646 h 450"/>
                <a:gd name="T12" fmla="*/ 2147483646 w 2346"/>
                <a:gd name="T13" fmla="*/ 2147483646 h 450"/>
                <a:gd name="T14" fmla="*/ 2147483646 w 2346"/>
                <a:gd name="T15" fmla="*/ 2147483646 h 450"/>
                <a:gd name="T16" fmla="*/ 2147483646 w 2346"/>
                <a:gd name="T17" fmla="*/ 2147483646 h 450"/>
                <a:gd name="T18" fmla="*/ 2147483646 w 2346"/>
                <a:gd name="T19" fmla="*/ 2147483646 h 450"/>
                <a:gd name="T20" fmla="*/ 2147483646 w 2346"/>
                <a:gd name="T21" fmla="*/ 2147483646 h 450"/>
                <a:gd name="T22" fmla="*/ 2147483646 w 2346"/>
                <a:gd name="T23" fmla="*/ 2147483646 h 450"/>
                <a:gd name="T24" fmla="*/ 2147483646 w 2346"/>
                <a:gd name="T25" fmla="*/ 2147483646 h 450"/>
                <a:gd name="T26" fmla="*/ 2147483646 w 2346"/>
                <a:gd name="T27" fmla="*/ 2147483646 h 450"/>
                <a:gd name="T28" fmla="*/ 2147483646 w 2346"/>
                <a:gd name="T29" fmla="*/ 2147483646 h 450"/>
                <a:gd name="T30" fmla="*/ 2147483646 w 2346"/>
                <a:gd name="T31" fmla="*/ 2147483646 h 450"/>
                <a:gd name="T32" fmla="*/ 2147483646 w 2346"/>
                <a:gd name="T33" fmla="*/ 2147483646 h 450"/>
                <a:gd name="T34" fmla="*/ 2147483646 w 2346"/>
                <a:gd name="T35" fmla="*/ 2147483646 h 450"/>
                <a:gd name="T36" fmla="*/ 2147483646 w 2346"/>
                <a:gd name="T37" fmla="*/ 2147483646 h 450"/>
                <a:gd name="T38" fmla="*/ 2147483646 w 2346"/>
                <a:gd name="T39" fmla="*/ 2147483646 h 450"/>
                <a:gd name="T40" fmla="*/ 2147483646 w 2346"/>
                <a:gd name="T41" fmla="*/ 2147483646 h 450"/>
                <a:gd name="T42" fmla="*/ 2147483646 w 2346"/>
                <a:gd name="T43" fmla="*/ 2147483646 h 450"/>
                <a:gd name="T44" fmla="*/ 2147483646 w 2346"/>
                <a:gd name="T45" fmla="*/ 2147483646 h 450"/>
                <a:gd name="T46" fmla="*/ 2147483646 w 2346"/>
                <a:gd name="T47" fmla="*/ 2147483646 h 450"/>
                <a:gd name="T48" fmla="*/ 2147483646 w 2346"/>
                <a:gd name="T49" fmla="*/ 2147483646 h 450"/>
                <a:gd name="T50" fmla="*/ 2147483646 w 2346"/>
                <a:gd name="T51" fmla="*/ 2147483646 h 450"/>
                <a:gd name="T52" fmla="*/ 2147483646 w 2346"/>
                <a:gd name="T53" fmla="*/ 2147483646 h 450"/>
                <a:gd name="T54" fmla="*/ 2147483646 w 2346"/>
                <a:gd name="T55" fmla="*/ 2147483646 h 450"/>
                <a:gd name="T56" fmla="*/ 2147483646 w 2346"/>
                <a:gd name="T57" fmla="*/ 2147483646 h 450"/>
                <a:gd name="T58" fmla="*/ 2147483646 w 2346"/>
                <a:gd name="T59" fmla="*/ 2147483646 h 450"/>
                <a:gd name="T60" fmla="*/ 2147483646 w 2346"/>
                <a:gd name="T61" fmla="*/ 2147483646 h 450"/>
                <a:gd name="T62" fmla="*/ 2147483646 w 2346"/>
                <a:gd name="T63" fmla="*/ 2147483646 h 450"/>
                <a:gd name="T64" fmla="*/ 2147483646 w 2346"/>
                <a:gd name="T65" fmla="*/ 2147483646 h 450"/>
                <a:gd name="T66" fmla="*/ 2147483646 w 2346"/>
                <a:gd name="T67" fmla="*/ 2147483646 h 450"/>
                <a:gd name="T68" fmla="*/ 2147483646 w 2346"/>
                <a:gd name="T69" fmla="*/ 2147483646 h 450"/>
                <a:gd name="T70" fmla="*/ 2147483646 w 2346"/>
                <a:gd name="T71" fmla="*/ 2147483646 h 450"/>
                <a:gd name="T72" fmla="*/ 2147483646 w 2346"/>
                <a:gd name="T73" fmla="*/ 2147483646 h 450"/>
                <a:gd name="T74" fmla="*/ 2147483646 w 2346"/>
                <a:gd name="T75" fmla="*/ 2147483646 h 450"/>
                <a:gd name="T76" fmla="*/ 2147483646 w 2346"/>
                <a:gd name="T77" fmla="*/ 2147483646 h 450"/>
                <a:gd name="T78" fmla="*/ 2147483646 w 2346"/>
                <a:gd name="T79" fmla="*/ 2147483646 h 450"/>
                <a:gd name="T80" fmla="*/ 2147483646 w 2346"/>
                <a:gd name="T81" fmla="*/ 2147483646 h 450"/>
                <a:gd name="T82" fmla="*/ 2147483646 w 2346"/>
                <a:gd name="T83" fmla="*/ 2147483646 h 4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450"/>
                <a:gd name="T128" fmla="*/ 2346 w 2346"/>
                <a:gd name="T129" fmla="*/ 450 h 4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450">
                  <a:moveTo>
                    <a:pt x="0" y="0"/>
                  </a:moveTo>
                  <a:lnTo>
                    <a:pt x="18" y="6"/>
                  </a:lnTo>
                  <a:lnTo>
                    <a:pt x="36" y="6"/>
                  </a:lnTo>
                  <a:lnTo>
                    <a:pt x="54" y="12"/>
                  </a:lnTo>
                  <a:lnTo>
                    <a:pt x="72" y="12"/>
                  </a:lnTo>
                  <a:lnTo>
                    <a:pt x="90" y="18"/>
                  </a:lnTo>
                  <a:lnTo>
                    <a:pt x="108" y="24"/>
                  </a:lnTo>
                  <a:lnTo>
                    <a:pt x="126" y="24"/>
                  </a:lnTo>
                  <a:lnTo>
                    <a:pt x="150" y="30"/>
                  </a:lnTo>
                  <a:lnTo>
                    <a:pt x="168" y="30"/>
                  </a:lnTo>
                  <a:lnTo>
                    <a:pt x="186" y="36"/>
                  </a:lnTo>
                  <a:lnTo>
                    <a:pt x="204" y="36"/>
                  </a:lnTo>
                  <a:lnTo>
                    <a:pt x="222" y="42"/>
                  </a:lnTo>
                  <a:lnTo>
                    <a:pt x="240" y="48"/>
                  </a:lnTo>
                  <a:lnTo>
                    <a:pt x="258" y="48"/>
                  </a:lnTo>
                  <a:lnTo>
                    <a:pt x="276" y="54"/>
                  </a:lnTo>
                  <a:lnTo>
                    <a:pt x="294" y="54"/>
                  </a:lnTo>
                  <a:lnTo>
                    <a:pt x="312" y="60"/>
                  </a:lnTo>
                  <a:lnTo>
                    <a:pt x="330" y="60"/>
                  </a:lnTo>
                  <a:lnTo>
                    <a:pt x="348" y="66"/>
                  </a:lnTo>
                  <a:lnTo>
                    <a:pt x="372" y="72"/>
                  </a:lnTo>
                  <a:lnTo>
                    <a:pt x="390" y="72"/>
                  </a:lnTo>
                  <a:lnTo>
                    <a:pt x="408" y="78"/>
                  </a:lnTo>
                  <a:lnTo>
                    <a:pt x="426" y="78"/>
                  </a:lnTo>
                  <a:lnTo>
                    <a:pt x="444" y="84"/>
                  </a:lnTo>
                  <a:lnTo>
                    <a:pt x="462" y="90"/>
                  </a:lnTo>
                  <a:lnTo>
                    <a:pt x="480" y="90"/>
                  </a:lnTo>
                  <a:lnTo>
                    <a:pt x="498" y="96"/>
                  </a:lnTo>
                  <a:lnTo>
                    <a:pt x="516" y="96"/>
                  </a:lnTo>
                  <a:lnTo>
                    <a:pt x="534" y="102"/>
                  </a:lnTo>
                  <a:lnTo>
                    <a:pt x="552" y="102"/>
                  </a:lnTo>
                  <a:lnTo>
                    <a:pt x="570" y="108"/>
                  </a:lnTo>
                  <a:lnTo>
                    <a:pt x="588" y="114"/>
                  </a:lnTo>
                  <a:lnTo>
                    <a:pt x="612" y="114"/>
                  </a:lnTo>
                  <a:lnTo>
                    <a:pt x="630" y="120"/>
                  </a:lnTo>
                  <a:lnTo>
                    <a:pt x="648" y="120"/>
                  </a:lnTo>
                  <a:lnTo>
                    <a:pt x="666" y="126"/>
                  </a:lnTo>
                  <a:lnTo>
                    <a:pt x="684" y="132"/>
                  </a:lnTo>
                  <a:lnTo>
                    <a:pt x="702" y="132"/>
                  </a:lnTo>
                  <a:lnTo>
                    <a:pt x="720" y="138"/>
                  </a:lnTo>
                  <a:lnTo>
                    <a:pt x="738" y="138"/>
                  </a:lnTo>
                  <a:lnTo>
                    <a:pt x="756" y="144"/>
                  </a:lnTo>
                  <a:lnTo>
                    <a:pt x="774" y="150"/>
                  </a:lnTo>
                  <a:lnTo>
                    <a:pt x="792" y="150"/>
                  </a:lnTo>
                  <a:lnTo>
                    <a:pt x="810" y="156"/>
                  </a:lnTo>
                  <a:lnTo>
                    <a:pt x="834" y="156"/>
                  </a:lnTo>
                  <a:lnTo>
                    <a:pt x="852" y="162"/>
                  </a:lnTo>
                  <a:lnTo>
                    <a:pt x="870" y="168"/>
                  </a:lnTo>
                  <a:lnTo>
                    <a:pt x="888" y="168"/>
                  </a:lnTo>
                  <a:lnTo>
                    <a:pt x="906" y="174"/>
                  </a:lnTo>
                  <a:lnTo>
                    <a:pt x="924" y="174"/>
                  </a:lnTo>
                  <a:lnTo>
                    <a:pt x="942" y="180"/>
                  </a:lnTo>
                  <a:lnTo>
                    <a:pt x="960" y="180"/>
                  </a:lnTo>
                  <a:lnTo>
                    <a:pt x="978" y="186"/>
                  </a:lnTo>
                  <a:lnTo>
                    <a:pt x="996" y="192"/>
                  </a:lnTo>
                  <a:lnTo>
                    <a:pt x="1014" y="192"/>
                  </a:lnTo>
                  <a:lnTo>
                    <a:pt x="1032" y="198"/>
                  </a:lnTo>
                  <a:lnTo>
                    <a:pt x="1050" y="198"/>
                  </a:lnTo>
                  <a:lnTo>
                    <a:pt x="1074" y="204"/>
                  </a:lnTo>
                  <a:lnTo>
                    <a:pt x="1092" y="210"/>
                  </a:lnTo>
                  <a:lnTo>
                    <a:pt x="1110" y="210"/>
                  </a:lnTo>
                  <a:lnTo>
                    <a:pt x="1128" y="216"/>
                  </a:lnTo>
                  <a:lnTo>
                    <a:pt x="1146" y="216"/>
                  </a:lnTo>
                  <a:lnTo>
                    <a:pt x="1164" y="222"/>
                  </a:lnTo>
                  <a:lnTo>
                    <a:pt x="1182" y="228"/>
                  </a:lnTo>
                  <a:lnTo>
                    <a:pt x="1200" y="228"/>
                  </a:lnTo>
                  <a:lnTo>
                    <a:pt x="1218" y="234"/>
                  </a:lnTo>
                  <a:lnTo>
                    <a:pt x="1236" y="234"/>
                  </a:lnTo>
                  <a:lnTo>
                    <a:pt x="1254" y="240"/>
                  </a:lnTo>
                  <a:lnTo>
                    <a:pt x="1272" y="246"/>
                  </a:lnTo>
                  <a:lnTo>
                    <a:pt x="1296" y="246"/>
                  </a:lnTo>
                  <a:lnTo>
                    <a:pt x="1314" y="252"/>
                  </a:lnTo>
                  <a:lnTo>
                    <a:pt x="1332" y="252"/>
                  </a:lnTo>
                  <a:lnTo>
                    <a:pt x="1350" y="258"/>
                  </a:lnTo>
                  <a:lnTo>
                    <a:pt x="1368" y="264"/>
                  </a:lnTo>
                  <a:lnTo>
                    <a:pt x="1386" y="264"/>
                  </a:lnTo>
                  <a:lnTo>
                    <a:pt x="1404" y="270"/>
                  </a:lnTo>
                  <a:lnTo>
                    <a:pt x="1422" y="270"/>
                  </a:lnTo>
                  <a:lnTo>
                    <a:pt x="1440" y="276"/>
                  </a:lnTo>
                  <a:lnTo>
                    <a:pt x="1458" y="282"/>
                  </a:lnTo>
                  <a:lnTo>
                    <a:pt x="1476" y="282"/>
                  </a:lnTo>
                  <a:lnTo>
                    <a:pt x="1494" y="288"/>
                  </a:lnTo>
                  <a:lnTo>
                    <a:pt x="1512" y="288"/>
                  </a:lnTo>
                  <a:lnTo>
                    <a:pt x="1536" y="294"/>
                  </a:lnTo>
                  <a:lnTo>
                    <a:pt x="1554" y="300"/>
                  </a:lnTo>
                  <a:lnTo>
                    <a:pt x="1572" y="300"/>
                  </a:lnTo>
                  <a:lnTo>
                    <a:pt x="1590" y="306"/>
                  </a:lnTo>
                  <a:lnTo>
                    <a:pt x="1608" y="306"/>
                  </a:lnTo>
                  <a:lnTo>
                    <a:pt x="1626" y="312"/>
                  </a:lnTo>
                  <a:lnTo>
                    <a:pt x="1644" y="318"/>
                  </a:lnTo>
                  <a:lnTo>
                    <a:pt x="1662" y="318"/>
                  </a:lnTo>
                  <a:lnTo>
                    <a:pt x="1680" y="324"/>
                  </a:lnTo>
                  <a:lnTo>
                    <a:pt x="1698" y="324"/>
                  </a:lnTo>
                  <a:lnTo>
                    <a:pt x="1716" y="330"/>
                  </a:lnTo>
                  <a:lnTo>
                    <a:pt x="1734" y="336"/>
                  </a:lnTo>
                  <a:lnTo>
                    <a:pt x="1758" y="336"/>
                  </a:lnTo>
                  <a:lnTo>
                    <a:pt x="1776" y="342"/>
                  </a:lnTo>
                  <a:lnTo>
                    <a:pt x="1794" y="342"/>
                  </a:lnTo>
                  <a:lnTo>
                    <a:pt x="1812" y="348"/>
                  </a:lnTo>
                  <a:lnTo>
                    <a:pt x="1830" y="354"/>
                  </a:lnTo>
                  <a:lnTo>
                    <a:pt x="1848" y="354"/>
                  </a:lnTo>
                  <a:lnTo>
                    <a:pt x="1866" y="360"/>
                  </a:lnTo>
                  <a:lnTo>
                    <a:pt x="1884" y="360"/>
                  </a:lnTo>
                  <a:lnTo>
                    <a:pt x="1902" y="366"/>
                  </a:lnTo>
                  <a:lnTo>
                    <a:pt x="1920" y="372"/>
                  </a:lnTo>
                  <a:lnTo>
                    <a:pt x="1938" y="372"/>
                  </a:lnTo>
                  <a:lnTo>
                    <a:pt x="1956" y="378"/>
                  </a:lnTo>
                  <a:lnTo>
                    <a:pt x="1974" y="378"/>
                  </a:lnTo>
                  <a:lnTo>
                    <a:pt x="1998" y="384"/>
                  </a:lnTo>
                  <a:lnTo>
                    <a:pt x="2016" y="390"/>
                  </a:lnTo>
                  <a:lnTo>
                    <a:pt x="2034" y="390"/>
                  </a:lnTo>
                  <a:lnTo>
                    <a:pt x="2052" y="396"/>
                  </a:lnTo>
                  <a:lnTo>
                    <a:pt x="2070" y="396"/>
                  </a:lnTo>
                  <a:lnTo>
                    <a:pt x="2088" y="402"/>
                  </a:lnTo>
                  <a:lnTo>
                    <a:pt x="2106" y="408"/>
                  </a:lnTo>
                  <a:lnTo>
                    <a:pt x="2124" y="408"/>
                  </a:lnTo>
                  <a:lnTo>
                    <a:pt x="2142" y="414"/>
                  </a:lnTo>
                  <a:lnTo>
                    <a:pt x="2160" y="414"/>
                  </a:lnTo>
                  <a:lnTo>
                    <a:pt x="2178" y="420"/>
                  </a:lnTo>
                  <a:lnTo>
                    <a:pt x="2196" y="426"/>
                  </a:lnTo>
                  <a:lnTo>
                    <a:pt x="2220" y="426"/>
                  </a:lnTo>
                  <a:lnTo>
                    <a:pt x="2238" y="432"/>
                  </a:lnTo>
                  <a:lnTo>
                    <a:pt x="2256" y="432"/>
                  </a:lnTo>
                  <a:lnTo>
                    <a:pt x="2274" y="438"/>
                  </a:lnTo>
                  <a:lnTo>
                    <a:pt x="2292" y="444"/>
                  </a:lnTo>
                  <a:lnTo>
                    <a:pt x="2310" y="444"/>
                  </a:lnTo>
                  <a:lnTo>
                    <a:pt x="2328" y="450"/>
                  </a:lnTo>
                  <a:lnTo>
                    <a:pt x="2346" y="45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20" name="Freeform 154">
              <a:extLst>
                <a:ext uri="{FF2B5EF4-FFF2-40B4-BE49-F238E27FC236}">
                  <a16:creationId xmlns:a16="http://schemas.microsoft.com/office/drawing/2014/main" id="{1C9BB670-15C2-4186-BD53-41F6856F020B}"/>
                </a:ext>
              </a:extLst>
            </p:cNvPr>
            <p:cNvSpPr>
              <a:spLocks/>
            </p:cNvSpPr>
            <p:nvPr/>
          </p:nvSpPr>
          <p:spPr bwMode="auto">
            <a:xfrm>
              <a:off x="5644544" y="5972155"/>
              <a:ext cx="1733550" cy="333375"/>
            </a:xfrm>
            <a:custGeom>
              <a:avLst/>
              <a:gdLst>
                <a:gd name="T0" fmla="*/ 0 w 1092"/>
                <a:gd name="T1" fmla="*/ 0 h 210"/>
                <a:gd name="T2" fmla="*/ 2147483646 w 1092"/>
                <a:gd name="T3" fmla="*/ 2147483646 h 210"/>
                <a:gd name="T4" fmla="*/ 2147483646 w 1092"/>
                <a:gd name="T5" fmla="*/ 2147483646 h 210"/>
                <a:gd name="T6" fmla="*/ 2147483646 w 1092"/>
                <a:gd name="T7" fmla="*/ 2147483646 h 210"/>
                <a:gd name="T8" fmla="*/ 2147483646 w 1092"/>
                <a:gd name="T9" fmla="*/ 2147483646 h 210"/>
                <a:gd name="T10" fmla="*/ 2147483646 w 1092"/>
                <a:gd name="T11" fmla="*/ 2147483646 h 210"/>
                <a:gd name="T12" fmla="*/ 2147483646 w 1092"/>
                <a:gd name="T13" fmla="*/ 2147483646 h 210"/>
                <a:gd name="T14" fmla="*/ 2147483646 w 1092"/>
                <a:gd name="T15" fmla="*/ 2147483646 h 210"/>
                <a:gd name="T16" fmla="*/ 2147483646 w 1092"/>
                <a:gd name="T17" fmla="*/ 2147483646 h 210"/>
                <a:gd name="T18" fmla="*/ 2147483646 w 1092"/>
                <a:gd name="T19" fmla="*/ 2147483646 h 210"/>
                <a:gd name="T20" fmla="*/ 2147483646 w 1092"/>
                <a:gd name="T21" fmla="*/ 2147483646 h 210"/>
                <a:gd name="T22" fmla="*/ 2147483646 w 1092"/>
                <a:gd name="T23" fmla="*/ 2147483646 h 210"/>
                <a:gd name="T24" fmla="*/ 2147483646 w 1092"/>
                <a:gd name="T25" fmla="*/ 2147483646 h 210"/>
                <a:gd name="T26" fmla="*/ 2147483646 w 1092"/>
                <a:gd name="T27" fmla="*/ 2147483646 h 210"/>
                <a:gd name="T28" fmla="*/ 2147483646 w 1092"/>
                <a:gd name="T29" fmla="*/ 2147483646 h 210"/>
                <a:gd name="T30" fmla="*/ 2147483646 w 1092"/>
                <a:gd name="T31" fmla="*/ 2147483646 h 210"/>
                <a:gd name="T32" fmla="*/ 2147483646 w 1092"/>
                <a:gd name="T33" fmla="*/ 2147483646 h 210"/>
                <a:gd name="T34" fmla="*/ 2147483646 w 1092"/>
                <a:gd name="T35" fmla="*/ 2147483646 h 210"/>
                <a:gd name="T36" fmla="*/ 2147483646 w 1092"/>
                <a:gd name="T37" fmla="*/ 2147483646 h 210"/>
                <a:gd name="T38" fmla="*/ 2147483646 w 1092"/>
                <a:gd name="T39" fmla="*/ 2147483646 h 210"/>
                <a:gd name="T40" fmla="*/ 2147483646 w 1092"/>
                <a:gd name="T41" fmla="*/ 2147483646 h 210"/>
                <a:gd name="T42" fmla="*/ 2147483646 w 1092"/>
                <a:gd name="T43" fmla="*/ 2147483646 h 210"/>
                <a:gd name="T44" fmla="*/ 2147483646 w 1092"/>
                <a:gd name="T45" fmla="*/ 2147483646 h 210"/>
                <a:gd name="T46" fmla="*/ 2147483646 w 1092"/>
                <a:gd name="T47" fmla="*/ 2147483646 h 210"/>
                <a:gd name="T48" fmla="*/ 2147483646 w 1092"/>
                <a:gd name="T49" fmla="*/ 2147483646 h 210"/>
                <a:gd name="T50" fmla="*/ 2147483646 w 1092"/>
                <a:gd name="T51" fmla="*/ 2147483646 h 210"/>
                <a:gd name="T52" fmla="*/ 2147483646 w 1092"/>
                <a:gd name="T53" fmla="*/ 2147483646 h 210"/>
                <a:gd name="T54" fmla="*/ 2147483646 w 1092"/>
                <a:gd name="T55" fmla="*/ 2147483646 h 210"/>
                <a:gd name="T56" fmla="*/ 2147483646 w 1092"/>
                <a:gd name="T57" fmla="*/ 2147483646 h 210"/>
                <a:gd name="T58" fmla="*/ 2147483646 w 1092"/>
                <a:gd name="T59" fmla="*/ 2147483646 h 210"/>
                <a:gd name="T60" fmla="*/ 2147483646 w 1092"/>
                <a:gd name="T61" fmla="*/ 2147483646 h 210"/>
                <a:gd name="T62" fmla="*/ 2147483646 w 1092"/>
                <a:gd name="T63" fmla="*/ 2147483646 h 210"/>
                <a:gd name="T64" fmla="*/ 2147483646 w 1092"/>
                <a:gd name="T65" fmla="*/ 2147483646 h 210"/>
                <a:gd name="T66" fmla="*/ 2147483646 w 1092"/>
                <a:gd name="T67" fmla="*/ 2147483646 h 210"/>
                <a:gd name="T68" fmla="*/ 2147483646 w 1092"/>
                <a:gd name="T69" fmla="*/ 2147483646 h 210"/>
                <a:gd name="T70" fmla="*/ 2147483646 w 1092"/>
                <a:gd name="T71" fmla="*/ 2147483646 h 210"/>
                <a:gd name="T72" fmla="*/ 2147483646 w 1092"/>
                <a:gd name="T73" fmla="*/ 2147483646 h 210"/>
                <a:gd name="T74" fmla="*/ 2147483646 w 1092"/>
                <a:gd name="T75" fmla="*/ 2147483646 h 210"/>
                <a:gd name="T76" fmla="*/ 2147483646 w 1092"/>
                <a:gd name="T77" fmla="*/ 2147483646 h 210"/>
                <a:gd name="T78" fmla="*/ 2147483646 w 1092"/>
                <a:gd name="T79" fmla="*/ 2147483646 h 210"/>
                <a:gd name="T80" fmla="*/ 2147483646 w 1092"/>
                <a:gd name="T81" fmla="*/ 2147483646 h 210"/>
                <a:gd name="T82" fmla="*/ 2147483646 w 1092"/>
                <a:gd name="T83" fmla="*/ 2147483646 h 210"/>
                <a:gd name="T84" fmla="*/ 2147483646 w 1092"/>
                <a:gd name="T85" fmla="*/ 2147483646 h 210"/>
                <a:gd name="T86" fmla="*/ 2147483646 w 1092"/>
                <a:gd name="T87" fmla="*/ 2147483646 h 210"/>
                <a:gd name="T88" fmla="*/ 2147483646 w 1092"/>
                <a:gd name="T89" fmla="*/ 2147483646 h 210"/>
                <a:gd name="T90" fmla="*/ 2147483646 w 1092"/>
                <a:gd name="T91" fmla="*/ 2147483646 h 210"/>
                <a:gd name="T92" fmla="*/ 2147483646 w 1092"/>
                <a:gd name="T93" fmla="*/ 2147483646 h 210"/>
                <a:gd name="T94" fmla="*/ 2147483646 w 1092"/>
                <a:gd name="T95" fmla="*/ 2147483646 h 210"/>
                <a:gd name="T96" fmla="*/ 2147483646 w 1092"/>
                <a:gd name="T97" fmla="*/ 2147483646 h 210"/>
                <a:gd name="T98" fmla="*/ 2147483646 w 1092"/>
                <a:gd name="T99" fmla="*/ 2147483646 h 210"/>
                <a:gd name="T100" fmla="*/ 2147483646 w 1092"/>
                <a:gd name="T101" fmla="*/ 2147483646 h 210"/>
                <a:gd name="T102" fmla="*/ 2147483646 w 1092"/>
                <a:gd name="T103" fmla="*/ 2147483646 h 210"/>
                <a:gd name="T104" fmla="*/ 2147483646 w 1092"/>
                <a:gd name="T105" fmla="*/ 2147483646 h 210"/>
                <a:gd name="T106" fmla="*/ 2147483646 w 1092"/>
                <a:gd name="T107" fmla="*/ 2147483646 h 210"/>
                <a:gd name="T108" fmla="*/ 2147483646 w 1092"/>
                <a:gd name="T109" fmla="*/ 2147483646 h 210"/>
                <a:gd name="T110" fmla="*/ 2147483646 w 1092"/>
                <a:gd name="T111" fmla="*/ 2147483646 h 210"/>
                <a:gd name="T112" fmla="*/ 2147483646 w 1092"/>
                <a:gd name="T113" fmla="*/ 2147483646 h 210"/>
                <a:gd name="T114" fmla="*/ 2147483646 w 1092"/>
                <a:gd name="T115" fmla="*/ 2147483646 h 210"/>
                <a:gd name="T116" fmla="*/ 2147483646 w 1092"/>
                <a:gd name="T117" fmla="*/ 2147483646 h 210"/>
                <a:gd name="T118" fmla="*/ 2147483646 w 1092"/>
                <a:gd name="T119" fmla="*/ 2147483646 h 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10"/>
                <a:gd name="T182" fmla="*/ 1092 w 1092"/>
                <a:gd name="T183" fmla="*/ 210 h 2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10">
                  <a:moveTo>
                    <a:pt x="0" y="0"/>
                  </a:moveTo>
                  <a:lnTo>
                    <a:pt x="18" y="6"/>
                  </a:lnTo>
                  <a:lnTo>
                    <a:pt x="36" y="6"/>
                  </a:lnTo>
                  <a:lnTo>
                    <a:pt x="54" y="12"/>
                  </a:lnTo>
                  <a:lnTo>
                    <a:pt x="72" y="18"/>
                  </a:lnTo>
                  <a:lnTo>
                    <a:pt x="90" y="18"/>
                  </a:lnTo>
                  <a:lnTo>
                    <a:pt x="114" y="24"/>
                  </a:lnTo>
                  <a:lnTo>
                    <a:pt x="132" y="24"/>
                  </a:lnTo>
                  <a:lnTo>
                    <a:pt x="150" y="30"/>
                  </a:lnTo>
                  <a:lnTo>
                    <a:pt x="168" y="36"/>
                  </a:lnTo>
                  <a:lnTo>
                    <a:pt x="186" y="36"/>
                  </a:lnTo>
                  <a:lnTo>
                    <a:pt x="204" y="42"/>
                  </a:lnTo>
                  <a:lnTo>
                    <a:pt x="222" y="42"/>
                  </a:lnTo>
                  <a:lnTo>
                    <a:pt x="240" y="48"/>
                  </a:lnTo>
                  <a:lnTo>
                    <a:pt x="258" y="54"/>
                  </a:lnTo>
                  <a:lnTo>
                    <a:pt x="276" y="54"/>
                  </a:lnTo>
                  <a:lnTo>
                    <a:pt x="294" y="60"/>
                  </a:lnTo>
                  <a:lnTo>
                    <a:pt x="312" y="60"/>
                  </a:lnTo>
                  <a:lnTo>
                    <a:pt x="336" y="66"/>
                  </a:lnTo>
                  <a:lnTo>
                    <a:pt x="354" y="72"/>
                  </a:lnTo>
                  <a:lnTo>
                    <a:pt x="372" y="72"/>
                  </a:lnTo>
                  <a:lnTo>
                    <a:pt x="390" y="78"/>
                  </a:lnTo>
                  <a:lnTo>
                    <a:pt x="408" y="78"/>
                  </a:lnTo>
                  <a:lnTo>
                    <a:pt x="426" y="84"/>
                  </a:lnTo>
                  <a:lnTo>
                    <a:pt x="444" y="90"/>
                  </a:lnTo>
                  <a:lnTo>
                    <a:pt x="462" y="90"/>
                  </a:lnTo>
                  <a:lnTo>
                    <a:pt x="480" y="96"/>
                  </a:lnTo>
                  <a:lnTo>
                    <a:pt x="498" y="96"/>
                  </a:lnTo>
                  <a:lnTo>
                    <a:pt x="516" y="102"/>
                  </a:lnTo>
                  <a:lnTo>
                    <a:pt x="534" y="108"/>
                  </a:lnTo>
                  <a:lnTo>
                    <a:pt x="552" y="108"/>
                  </a:lnTo>
                  <a:lnTo>
                    <a:pt x="576" y="114"/>
                  </a:lnTo>
                  <a:lnTo>
                    <a:pt x="594" y="114"/>
                  </a:lnTo>
                  <a:lnTo>
                    <a:pt x="612" y="120"/>
                  </a:lnTo>
                  <a:lnTo>
                    <a:pt x="630" y="126"/>
                  </a:lnTo>
                  <a:lnTo>
                    <a:pt x="648" y="126"/>
                  </a:lnTo>
                  <a:lnTo>
                    <a:pt x="666" y="132"/>
                  </a:lnTo>
                  <a:lnTo>
                    <a:pt x="684" y="132"/>
                  </a:lnTo>
                  <a:lnTo>
                    <a:pt x="702" y="138"/>
                  </a:lnTo>
                  <a:lnTo>
                    <a:pt x="720" y="138"/>
                  </a:lnTo>
                  <a:lnTo>
                    <a:pt x="738" y="144"/>
                  </a:lnTo>
                  <a:lnTo>
                    <a:pt x="756" y="150"/>
                  </a:lnTo>
                  <a:lnTo>
                    <a:pt x="774" y="150"/>
                  </a:lnTo>
                  <a:lnTo>
                    <a:pt x="798" y="156"/>
                  </a:lnTo>
                  <a:lnTo>
                    <a:pt x="816" y="156"/>
                  </a:lnTo>
                  <a:lnTo>
                    <a:pt x="834" y="162"/>
                  </a:lnTo>
                  <a:lnTo>
                    <a:pt x="852" y="168"/>
                  </a:lnTo>
                  <a:lnTo>
                    <a:pt x="870" y="168"/>
                  </a:lnTo>
                  <a:lnTo>
                    <a:pt x="888" y="174"/>
                  </a:lnTo>
                  <a:lnTo>
                    <a:pt x="906" y="174"/>
                  </a:lnTo>
                  <a:lnTo>
                    <a:pt x="924" y="180"/>
                  </a:lnTo>
                  <a:lnTo>
                    <a:pt x="942" y="186"/>
                  </a:lnTo>
                  <a:lnTo>
                    <a:pt x="960" y="186"/>
                  </a:lnTo>
                  <a:lnTo>
                    <a:pt x="978" y="192"/>
                  </a:lnTo>
                  <a:lnTo>
                    <a:pt x="996" y="192"/>
                  </a:lnTo>
                  <a:lnTo>
                    <a:pt x="1014" y="198"/>
                  </a:lnTo>
                  <a:lnTo>
                    <a:pt x="1038" y="204"/>
                  </a:lnTo>
                  <a:lnTo>
                    <a:pt x="1056" y="204"/>
                  </a:lnTo>
                  <a:lnTo>
                    <a:pt x="1074" y="210"/>
                  </a:lnTo>
                  <a:lnTo>
                    <a:pt x="1092" y="21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9705" name="TextBox 553">
            <a:extLst>
              <a:ext uri="{FF2B5EF4-FFF2-40B4-BE49-F238E27FC236}">
                <a16:creationId xmlns:a16="http://schemas.microsoft.com/office/drawing/2014/main" id="{F893A637-BCD1-4E67-B1BF-ACC45770F5FC}"/>
              </a:ext>
            </a:extLst>
          </p:cNvPr>
          <p:cNvSpPr txBox="1">
            <a:spLocks noChangeArrowheads="1"/>
          </p:cNvSpPr>
          <p:nvPr/>
        </p:nvSpPr>
        <p:spPr bwMode="auto">
          <a:xfrm>
            <a:off x="0" y="0"/>
            <a:ext cx="3382963"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Apply all legal operators</a:t>
            </a:r>
          </a:p>
          <a:p>
            <a:pPr>
              <a:spcBef>
                <a:spcPct val="0"/>
              </a:spcBef>
              <a:buFontTx/>
              <a:buNone/>
            </a:pPr>
            <a:r>
              <a:rPr lang="en-US" altLang="en-US" sz="1400" b="1">
                <a:latin typeface="Courier New" panose="02070309020205020404" pitchFamily="49" charset="0"/>
                <a:cs typeface="Courier New" panose="02070309020205020404" pitchFamily="49" charset="0"/>
              </a:rPr>
              <a:t>{go_left_1, go_right_1}</a:t>
            </a:r>
          </a:p>
          <a:p>
            <a:pPr>
              <a:spcBef>
                <a:spcPct val="0"/>
              </a:spcBef>
              <a:buFontTx/>
              <a:buNone/>
            </a:pPr>
            <a:r>
              <a:rPr lang="en-US" altLang="en-US" sz="1600"/>
              <a:t>Evaluate them…</a:t>
            </a:r>
          </a:p>
          <a:p>
            <a:pPr>
              <a:spcBef>
                <a:spcPct val="0"/>
              </a:spcBef>
              <a:buFontTx/>
              <a:buNone/>
            </a:pPr>
            <a:r>
              <a:rPr lang="en-US" altLang="en-US" sz="1600"/>
              <a:t>Make the winner the current node</a:t>
            </a:r>
          </a:p>
          <a:p>
            <a:pPr>
              <a:spcBef>
                <a:spcPct val="0"/>
              </a:spcBef>
              <a:buFontTx/>
              <a:buNone/>
            </a:pPr>
            <a:endParaRPr lang="en-US" altLang="en-US" sz="2400"/>
          </a:p>
        </p:txBody>
      </p:sp>
      <p:sp>
        <p:nvSpPr>
          <p:cNvPr id="29706" name="Oval 554">
            <a:extLst>
              <a:ext uri="{FF2B5EF4-FFF2-40B4-BE49-F238E27FC236}">
                <a16:creationId xmlns:a16="http://schemas.microsoft.com/office/drawing/2014/main" id="{E67D18C8-CA95-4F28-B9D2-F89B02E66178}"/>
              </a:ext>
            </a:extLst>
          </p:cNvPr>
          <p:cNvSpPr>
            <a:spLocks noChangeArrowheads="1"/>
          </p:cNvSpPr>
          <p:nvPr/>
        </p:nvSpPr>
        <p:spPr bwMode="auto">
          <a:xfrm>
            <a:off x="5059363" y="136525"/>
            <a:ext cx="1951037" cy="6413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r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11</a:t>
            </a:r>
            <a:r>
              <a:rPr lang="en-US" altLang="en-US" sz="1400"/>
              <a:t>: value = 0.885</a:t>
            </a:r>
          </a:p>
          <a:p>
            <a:pPr>
              <a:spcBef>
                <a:spcPct val="0"/>
              </a:spcBef>
              <a:buFontTx/>
              <a:buNone/>
            </a:pPr>
            <a:endParaRPr lang="en-US" altLang="en-US" sz="2400"/>
          </a:p>
        </p:txBody>
      </p:sp>
      <p:sp>
        <p:nvSpPr>
          <p:cNvPr id="29707" name="Oval 555">
            <a:extLst>
              <a:ext uri="{FF2B5EF4-FFF2-40B4-BE49-F238E27FC236}">
                <a16:creationId xmlns:a16="http://schemas.microsoft.com/office/drawing/2014/main" id="{359DFA4D-0809-48AA-B792-303F7D85507E}"/>
              </a:ext>
            </a:extLst>
          </p:cNvPr>
          <p:cNvSpPr>
            <a:spLocks noChangeArrowheads="1"/>
          </p:cNvSpPr>
          <p:nvPr/>
        </p:nvSpPr>
        <p:spPr bwMode="auto">
          <a:xfrm>
            <a:off x="7010400" y="777875"/>
            <a:ext cx="1951038" cy="639763"/>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lIns="0" r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12</a:t>
            </a:r>
            <a:r>
              <a:rPr lang="en-US" altLang="en-US" sz="1400"/>
              <a:t>: value = 0.859</a:t>
            </a:r>
          </a:p>
          <a:p>
            <a:pPr>
              <a:spcBef>
                <a:spcPct val="0"/>
              </a:spcBef>
              <a:buFontTx/>
              <a:buNone/>
            </a:pPr>
            <a:endParaRPr lang="en-US" altLang="en-US" sz="2400"/>
          </a:p>
        </p:txBody>
      </p:sp>
      <p:sp>
        <p:nvSpPr>
          <p:cNvPr id="29708" name="Oval 556">
            <a:extLst>
              <a:ext uri="{FF2B5EF4-FFF2-40B4-BE49-F238E27FC236}">
                <a16:creationId xmlns:a16="http://schemas.microsoft.com/office/drawing/2014/main" id="{DA10ECCC-4120-4460-86A4-09A14ED97DD9}"/>
              </a:ext>
            </a:extLst>
          </p:cNvPr>
          <p:cNvSpPr>
            <a:spLocks noChangeArrowheads="1"/>
          </p:cNvSpPr>
          <p:nvPr/>
        </p:nvSpPr>
        <p:spPr bwMode="auto">
          <a:xfrm>
            <a:off x="3108325" y="777875"/>
            <a:ext cx="1951038" cy="639763"/>
          </a:xfrm>
          <a:prstGeom prst="ellipse">
            <a:avLst/>
          </a:prstGeom>
          <a:noFill/>
          <a:ln w="3175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lIns="0" r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10</a:t>
            </a:r>
            <a:r>
              <a:rPr lang="en-US" altLang="en-US" sz="1400"/>
              <a:t>: value = 0.911</a:t>
            </a:r>
          </a:p>
          <a:p>
            <a:pPr>
              <a:spcBef>
                <a:spcPct val="0"/>
              </a:spcBef>
              <a:buFontTx/>
              <a:buNone/>
            </a:pPr>
            <a:endParaRPr lang="en-US" altLang="en-US" sz="2400"/>
          </a:p>
        </p:txBody>
      </p:sp>
      <p:cxnSp>
        <p:nvCxnSpPr>
          <p:cNvPr id="29709" name="Straight Arrow Connector 562">
            <a:extLst>
              <a:ext uri="{FF2B5EF4-FFF2-40B4-BE49-F238E27FC236}">
                <a16:creationId xmlns:a16="http://schemas.microsoft.com/office/drawing/2014/main" id="{FEEE8B6F-45F2-4BED-A8C1-0A8DCECEC553}"/>
              </a:ext>
            </a:extLst>
          </p:cNvPr>
          <p:cNvCxnSpPr>
            <a:cxnSpLocks noChangeShapeType="1"/>
            <a:stCxn id="29706" idx="5"/>
            <a:endCxn id="29707" idx="1"/>
          </p:cNvCxnSpPr>
          <p:nvPr/>
        </p:nvCxnSpPr>
        <p:spPr bwMode="auto">
          <a:xfrm>
            <a:off x="6724650" y="684213"/>
            <a:ext cx="571500" cy="187325"/>
          </a:xfrm>
          <a:prstGeom prst="straightConnector1">
            <a:avLst/>
          </a:prstGeom>
          <a:noFill/>
          <a:ln w="9525"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29710" name="Straight Arrow Connector 564">
            <a:extLst>
              <a:ext uri="{FF2B5EF4-FFF2-40B4-BE49-F238E27FC236}">
                <a16:creationId xmlns:a16="http://schemas.microsoft.com/office/drawing/2014/main" id="{11D00DFA-AC8C-48E0-B3C3-CF150AFA8914}"/>
              </a:ext>
            </a:extLst>
          </p:cNvPr>
          <p:cNvCxnSpPr>
            <a:cxnSpLocks noChangeShapeType="1"/>
            <a:stCxn id="29706" idx="3"/>
            <a:endCxn id="29708" idx="7"/>
          </p:cNvCxnSpPr>
          <p:nvPr/>
        </p:nvCxnSpPr>
        <p:spPr bwMode="auto">
          <a:xfrm flipH="1">
            <a:off x="4773613" y="684213"/>
            <a:ext cx="571500" cy="187325"/>
          </a:xfrm>
          <a:prstGeom prst="straightConnector1">
            <a:avLst/>
          </a:prstGeom>
          <a:noFill/>
          <a:ln w="9525" algn="ctr">
            <a:solidFill>
              <a:schemeClr val="tx1"/>
            </a:solidFill>
            <a:round/>
            <a:headEnd/>
            <a:tailEnd type="stealth" w="med" len="med"/>
          </a:ln>
          <a:extLst>
            <a:ext uri="{909E8E84-426E-40DD-AFC4-6F175D3DCCD1}">
              <a14:hiddenFill xmlns:a14="http://schemas.microsoft.com/office/drawing/2010/main">
                <a:noFill/>
              </a14:hiddenFill>
            </a:ext>
          </a:extLst>
        </p:spPr>
      </p:cxnSp>
      <p:sp>
        <p:nvSpPr>
          <p:cNvPr id="29711" name="Rectangle 567">
            <a:extLst>
              <a:ext uri="{FF2B5EF4-FFF2-40B4-BE49-F238E27FC236}">
                <a16:creationId xmlns:a16="http://schemas.microsoft.com/office/drawing/2014/main" id="{FF0EA254-01AA-4C85-9BBB-98C073DEBB86}"/>
              </a:ext>
            </a:extLst>
          </p:cNvPr>
          <p:cNvSpPr>
            <a:spLocks noChangeArrowheads="1"/>
          </p:cNvSpPr>
          <p:nvPr/>
        </p:nvSpPr>
        <p:spPr bwMode="auto">
          <a:xfrm>
            <a:off x="3497263" y="482600"/>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Courier New" panose="02070309020205020404" pitchFamily="49" charset="0"/>
                <a:cs typeface="Courier New" panose="02070309020205020404" pitchFamily="49" charset="0"/>
              </a:rPr>
              <a:t>go_left_1</a:t>
            </a:r>
            <a:endParaRPr lang="en-US" altLang="en-US" sz="1400"/>
          </a:p>
        </p:txBody>
      </p:sp>
      <p:sp>
        <p:nvSpPr>
          <p:cNvPr id="29712" name="Rectangle 568">
            <a:extLst>
              <a:ext uri="{FF2B5EF4-FFF2-40B4-BE49-F238E27FC236}">
                <a16:creationId xmlns:a16="http://schemas.microsoft.com/office/drawing/2014/main" id="{88048049-ADE7-4E21-BB54-3C3EB3AC84AE}"/>
              </a:ext>
            </a:extLst>
          </p:cNvPr>
          <p:cNvSpPr>
            <a:spLocks noChangeArrowheads="1"/>
          </p:cNvSpPr>
          <p:nvPr/>
        </p:nvSpPr>
        <p:spPr bwMode="auto">
          <a:xfrm>
            <a:off x="7315200" y="503238"/>
            <a:ext cx="125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Courier New" panose="02070309020205020404" pitchFamily="49" charset="0"/>
                <a:cs typeface="Courier New" panose="02070309020205020404" pitchFamily="49" charset="0"/>
              </a:rPr>
              <a:t>go_right_1</a:t>
            </a:r>
            <a:endParaRPr lang="en-US" altLang="en-US" sz="1400"/>
          </a:p>
        </p:txBody>
      </p:sp>
      <p:sp>
        <p:nvSpPr>
          <p:cNvPr id="29713" name="Rectangle 569">
            <a:extLst>
              <a:ext uri="{FF2B5EF4-FFF2-40B4-BE49-F238E27FC236}">
                <a16:creationId xmlns:a16="http://schemas.microsoft.com/office/drawing/2014/main" id="{8771ADF8-FA53-4F69-8253-F01BDC4ABEF2}"/>
              </a:ext>
            </a:extLst>
          </p:cNvPr>
          <p:cNvSpPr>
            <a:spLocks noChangeArrowheads="1"/>
          </p:cNvSpPr>
          <p:nvPr/>
        </p:nvSpPr>
        <p:spPr bwMode="auto">
          <a:xfrm>
            <a:off x="2651125" y="6519863"/>
            <a:ext cx="83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sin(x</a:t>
            </a:r>
            <a:r>
              <a:rPr lang="en-US" altLang="en-US" sz="1600" baseline="30000"/>
              <a:t>0.3</a:t>
            </a:r>
            <a:r>
              <a:rPr lang="en-US" altLang="en-US" sz="1600"/>
              <a:t>)</a:t>
            </a:r>
          </a:p>
        </p:txBody>
      </p:sp>
      <p:cxnSp>
        <p:nvCxnSpPr>
          <p:cNvPr id="29714" name="Straight Connector 570">
            <a:extLst>
              <a:ext uri="{FF2B5EF4-FFF2-40B4-BE49-F238E27FC236}">
                <a16:creationId xmlns:a16="http://schemas.microsoft.com/office/drawing/2014/main" id="{4FE1B980-B0F8-45FF-8666-6F87757AA5A7}"/>
              </a:ext>
            </a:extLst>
          </p:cNvPr>
          <p:cNvCxnSpPr>
            <a:cxnSpLocks noChangeShapeType="1"/>
          </p:cNvCxnSpPr>
          <p:nvPr/>
        </p:nvCxnSpPr>
        <p:spPr bwMode="auto">
          <a:xfrm flipV="1">
            <a:off x="3475038" y="1508125"/>
            <a:ext cx="0" cy="549275"/>
          </a:xfrm>
          <a:prstGeom prst="line">
            <a:avLst/>
          </a:prstGeom>
          <a:noFill/>
          <a:ln w="31750" algn="ctr">
            <a:solidFill>
              <a:schemeClr val="tx1"/>
            </a:solidFill>
            <a:round/>
            <a:headEnd type="stealth" w="lg" len="lg"/>
            <a:tailEnd/>
          </a:ln>
          <a:extLst>
            <a:ext uri="{909E8E84-426E-40DD-AFC4-6F175D3DCCD1}">
              <a14:hiddenFill xmlns:a14="http://schemas.microsoft.com/office/drawing/2010/main">
                <a:noFill/>
              </a14:hiddenFill>
            </a:ext>
          </a:extLst>
        </p:spPr>
      </p:cxnSp>
      <p:sp>
        <p:nvSpPr>
          <p:cNvPr id="29715" name="Right Brace 571">
            <a:extLst>
              <a:ext uri="{FF2B5EF4-FFF2-40B4-BE49-F238E27FC236}">
                <a16:creationId xmlns:a16="http://schemas.microsoft.com/office/drawing/2014/main" id="{248B3375-8F1C-4938-8483-0B40D9F0AE13}"/>
              </a:ext>
            </a:extLst>
          </p:cNvPr>
          <p:cNvSpPr>
            <a:spLocks/>
          </p:cNvSpPr>
          <p:nvPr/>
        </p:nvSpPr>
        <p:spPr bwMode="auto">
          <a:xfrm rot="5400000">
            <a:off x="3246437" y="2560638"/>
            <a:ext cx="182563" cy="274638"/>
          </a:xfrm>
          <a:prstGeom prst="rightBrace">
            <a:avLst>
              <a:gd name="adj1" fmla="val 8357"/>
              <a:gd name="adj2" fmla="val 50000"/>
            </a:avLst>
          </a:prstGeom>
          <a:noFill/>
          <a:ln w="254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9716" name="Right Brace 572">
            <a:extLst>
              <a:ext uri="{FF2B5EF4-FFF2-40B4-BE49-F238E27FC236}">
                <a16:creationId xmlns:a16="http://schemas.microsoft.com/office/drawing/2014/main" id="{4E778EE9-8AC4-4CC0-9F0F-13AADF20DF69}"/>
              </a:ext>
            </a:extLst>
          </p:cNvPr>
          <p:cNvSpPr>
            <a:spLocks/>
          </p:cNvSpPr>
          <p:nvPr/>
        </p:nvSpPr>
        <p:spPr bwMode="auto">
          <a:xfrm rot="5400000">
            <a:off x="3521075" y="2560638"/>
            <a:ext cx="182563" cy="274637"/>
          </a:xfrm>
          <a:prstGeom prst="rightBrace">
            <a:avLst>
              <a:gd name="adj1" fmla="val 8357"/>
              <a:gd name="adj2" fmla="val 50000"/>
            </a:avLst>
          </a:prstGeom>
          <a:noFill/>
          <a:ln w="254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87">
            <a:extLst>
              <a:ext uri="{FF2B5EF4-FFF2-40B4-BE49-F238E27FC236}">
                <a16:creationId xmlns:a16="http://schemas.microsoft.com/office/drawing/2014/main" id="{748440B9-6606-4E09-81B5-7FD364B765A2}"/>
              </a:ext>
            </a:extLst>
          </p:cNvPr>
          <p:cNvGrpSpPr>
            <a:grpSpLocks/>
          </p:cNvGrpSpPr>
          <p:nvPr/>
        </p:nvGrpSpPr>
        <p:grpSpPr bwMode="auto">
          <a:xfrm>
            <a:off x="182563" y="1782763"/>
            <a:ext cx="6583362" cy="4389437"/>
            <a:chOff x="1920269" y="1417342"/>
            <a:chExt cx="6583608" cy="4389072"/>
          </a:xfrm>
        </p:grpSpPr>
        <p:sp>
          <p:nvSpPr>
            <p:cNvPr id="4" name="Rectangle 3">
              <a:extLst>
                <a:ext uri="{FF2B5EF4-FFF2-40B4-BE49-F238E27FC236}">
                  <a16:creationId xmlns:a16="http://schemas.microsoft.com/office/drawing/2014/main" id="{960AA0D0-3823-4A9E-A76F-EBB20EBA6961}"/>
                </a:ext>
              </a:extLst>
            </p:cNvPr>
            <p:cNvSpPr/>
            <p:nvPr/>
          </p:nvSpPr>
          <p:spPr bwMode="auto">
            <a:xfrm>
              <a:off x="1920269"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 name="Rectangle 4">
              <a:extLst>
                <a:ext uri="{FF2B5EF4-FFF2-40B4-BE49-F238E27FC236}">
                  <a16:creationId xmlns:a16="http://schemas.microsoft.com/office/drawing/2014/main" id="{C8CE7E6D-513F-49D6-B2D9-8609BD9C3F0E}"/>
                </a:ext>
              </a:extLst>
            </p:cNvPr>
            <p:cNvSpPr/>
            <p:nvPr/>
          </p:nvSpPr>
          <p:spPr bwMode="auto">
            <a:xfrm>
              <a:off x="219491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 name="Rectangle 5">
              <a:extLst>
                <a:ext uri="{FF2B5EF4-FFF2-40B4-BE49-F238E27FC236}">
                  <a16:creationId xmlns:a16="http://schemas.microsoft.com/office/drawing/2014/main" id="{99379352-4339-40B4-8BB0-E277D48A3307}"/>
                </a:ext>
              </a:extLst>
            </p:cNvPr>
            <p:cNvSpPr/>
            <p:nvPr/>
          </p:nvSpPr>
          <p:spPr bwMode="auto">
            <a:xfrm>
              <a:off x="2469565"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 name="Rectangle 6">
              <a:extLst>
                <a:ext uri="{FF2B5EF4-FFF2-40B4-BE49-F238E27FC236}">
                  <a16:creationId xmlns:a16="http://schemas.microsoft.com/office/drawing/2014/main" id="{26D15717-ADD6-48A7-8586-7B3E79AF7F27}"/>
                </a:ext>
              </a:extLst>
            </p:cNvPr>
            <p:cNvSpPr/>
            <p:nvPr/>
          </p:nvSpPr>
          <p:spPr bwMode="auto">
            <a:xfrm>
              <a:off x="2742625"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 name="Rectangle 7">
              <a:extLst>
                <a:ext uri="{FF2B5EF4-FFF2-40B4-BE49-F238E27FC236}">
                  <a16:creationId xmlns:a16="http://schemas.microsoft.com/office/drawing/2014/main" id="{BAB60710-B9DE-4D89-A1DA-FE62E941418B}"/>
                </a:ext>
              </a:extLst>
            </p:cNvPr>
            <p:cNvSpPr/>
            <p:nvPr/>
          </p:nvSpPr>
          <p:spPr bwMode="auto">
            <a:xfrm>
              <a:off x="3017272"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 name="Rectangle 8">
              <a:extLst>
                <a:ext uri="{FF2B5EF4-FFF2-40B4-BE49-F238E27FC236}">
                  <a16:creationId xmlns:a16="http://schemas.microsoft.com/office/drawing/2014/main" id="{93D14090-2872-4C75-9F93-196EC52B952A}"/>
                </a:ext>
              </a:extLst>
            </p:cNvPr>
            <p:cNvSpPr/>
            <p:nvPr/>
          </p:nvSpPr>
          <p:spPr bwMode="auto">
            <a:xfrm>
              <a:off x="329192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 name="Rectangle 9">
              <a:extLst>
                <a:ext uri="{FF2B5EF4-FFF2-40B4-BE49-F238E27FC236}">
                  <a16:creationId xmlns:a16="http://schemas.microsoft.com/office/drawing/2014/main" id="{FA55EABB-0358-4A53-ADF4-A187BEA477F4}"/>
                </a:ext>
              </a:extLst>
            </p:cNvPr>
            <p:cNvSpPr/>
            <p:nvPr/>
          </p:nvSpPr>
          <p:spPr bwMode="auto">
            <a:xfrm>
              <a:off x="3566568"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 name="Rectangle 10">
              <a:extLst>
                <a:ext uri="{FF2B5EF4-FFF2-40B4-BE49-F238E27FC236}">
                  <a16:creationId xmlns:a16="http://schemas.microsoft.com/office/drawing/2014/main" id="{1A8FACBD-6875-4620-9FE1-FC7C02693B03}"/>
                </a:ext>
              </a:extLst>
            </p:cNvPr>
            <p:cNvSpPr/>
            <p:nvPr/>
          </p:nvSpPr>
          <p:spPr bwMode="auto">
            <a:xfrm>
              <a:off x="3841216"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 name="Rectangle 11">
              <a:extLst>
                <a:ext uri="{FF2B5EF4-FFF2-40B4-BE49-F238E27FC236}">
                  <a16:creationId xmlns:a16="http://schemas.microsoft.com/office/drawing/2014/main" id="{0BA88F3D-922A-4E98-A19C-45AA1D7300D3}"/>
                </a:ext>
              </a:extLst>
            </p:cNvPr>
            <p:cNvSpPr/>
            <p:nvPr/>
          </p:nvSpPr>
          <p:spPr bwMode="auto">
            <a:xfrm>
              <a:off x="4114276"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 name="Rectangle 12">
              <a:extLst>
                <a:ext uri="{FF2B5EF4-FFF2-40B4-BE49-F238E27FC236}">
                  <a16:creationId xmlns:a16="http://schemas.microsoft.com/office/drawing/2014/main" id="{C1714EC1-41C0-4FDD-89B5-5A6DC57ABC43}"/>
                </a:ext>
              </a:extLst>
            </p:cNvPr>
            <p:cNvSpPr/>
            <p:nvPr/>
          </p:nvSpPr>
          <p:spPr bwMode="auto">
            <a:xfrm>
              <a:off x="4388923"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 name="Rectangle 13">
              <a:extLst>
                <a:ext uri="{FF2B5EF4-FFF2-40B4-BE49-F238E27FC236}">
                  <a16:creationId xmlns:a16="http://schemas.microsoft.com/office/drawing/2014/main" id="{19C291A3-54D2-4DF9-B70E-1CCC9292D46F}"/>
                </a:ext>
              </a:extLst>
            </p:cNvPr>
            <p:cNvSpPr/>
            <p:nvPr/>
          </p:nvSpPr>
          <p:spPr bwMode="auto">
            <a:xfrm>
              <a:off x="4663572"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 name="Rectangle 14">
              <a:extLst>
                <a:ext uri="{FF2B5EF4-FFF2-40B4-BE49-F238E27FC236}">
                  <a16:creationId xmlns:a16="http://schemas.microsoft.com/office/drawing/2014/main" id="{3D573EA3-AFAF-49D6-986E-05889C46B917}"/>
                </a:ext>
              </a:extLst>
            </p:cNvPr>
            <p:cNvSpPr/>
            <p:nvPr/>
          </p:nvSpPr>
          <p:spPr bwMode="auto">
            <a:xfrm>
              <a:off x="4938219"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 name="Rectangle 15">
              <a:extLst>
                <a:ext uri="{FF2B5EF4-FFF2-40B4-BE49-F238E27FC236}">
                  <a16:creationId xmlns:a16="http://schemas.microsoft.com/office/drawing/2014/main" id="{E7A13A2D-28BF-41F1-B532-A78CD606B80C}"/>
                </a:ext>
              </a:extLst>
            </p:cNvPr>
            <p:cNvSpPr/>
            <p:nvPr/>
          </p:nvSpPr>
          <p:spPr bwMode="auto">
            <a:xfrm>
              <a:off x="5212867"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 name="Rectangle 16">
              <a:extLst>
                <a:ext uri="{FF2B5EF4-FFF2-40B4-BE49-F238E27FC236}">
                  <a16:creationId xmlns:a16="http://schemas.microsoft.com/office/drawing/2014/main" id="{E5CDE37E-32E3-47C3-B36B-D0354BF36B4C}"/>
                </a:ext>
              </a:extLst>
            </p:cNvPr>
            <p:cNvSpPr/>
            <p:nvPr/>
          </p:nvSpPr>
          <p:spPr bwMode="auto">
            <a:xfrm>
              <a:off x="5485927"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 name="Rectangle 17">
              <a:extLst>
                <a:ext uri="{FF2B5EF4-FFF2-40B4-BE49-F238E27FC236}">
                  <a16:creationId xmlns:a16="http://schemas.microsoft.com/office/drawing/2014/main" id="{FA6C55A7-22FF-4CB6-953C-19CE86336CBA}"/>
                </a:ext>
              </a:extLst>
            </p:cNvPr>
            <p:cNvSpPr/>
            <p:nvPr/>
          </p:nvSpPr>
          <p:spPr bwMode="auto">
            <a:xfrm>
              <a:off x="5760574"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 name="Rectangle 18">
              <a:extLst>
                <a:ext uri="{FF2B5EF4-FFF2-40B4-BE49-F238E27FC236}">
                  <a16:creationId xmlns:a16="http://schemas.microsoft.com/office/drawing/2014/main" id="{DC67E550-E047-4DE2-A083-93EBADA94BA0}"/>
                </a:ext>
              </a:extLst>
            </p:cNvPr>
            <p:cNvSpPr/>
            <p:nvPr/>
          </p:nvSpPr>
          <p:spPr bwMode="auto">
            <a:xfrm>
              <a:off x="6035223"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 name="Rectangle 19">
              <a:extLst>
                <a:ext uri="{FF2B5EF4-FFF2-40B4-BE49-F238E27FC236}">
                  <a16:creationId xmlns:a16="http://schemas.microsoft.com/office/drawing/2014/main" id="{FCEFA65C-71A0-4E2C-A563-CEEC055C5110}"/>
                </a:ext>
              </a:extLst>
            </p:cNvPr>
            <p:cNvSpPr/>
            <p:nvPr/>
          </p:nvSpPr>
          <p:spPr bwMode="auto">
            <a:xfrm>
              <a:off x="6309870"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 name="Rectangle 20">
              <a:extLst>
                <a:ext uri="{FF2B5EF4-FFF2-40B4-BE49-F238E27FC236}">
                  <a16:creationId xmlns:a16="http://schemas.microsoft.com/office/drawing/2014/main" id="{AB320F63-172A-43A2-B328-17A33AA43DBF}"/>
                </a:ext>
              </a:extLst>
            </p:cNvPr>
            <p:cNvSpPr/>
            <p:nvPr/>
          </p:nvSpPr>
          <p:spPr bwMode="auto">
            <a:xfrm>
              <a:off x="6582930"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 name="Rectangle 21">
              <a:extLst>
                <a:ext uri="{FF2B5EF4-FFF2-40B4-BE49-F238E27FC236}">
                  <a16:creationId xmlns:a16="http://schemas.microsoft.com/office/drawing/2014/main" id="{8F88E4B8-C304-40A5-87DA-B628C3323195}"/>
                </a:ext>
              </a:extLst>
            </p:cNvPr>
            <p:cNvSpPr/>
            <p:nvPr/>
          </p:nvSpPr>
          <p:spPr bwMode="auto">
            <a:xfrm>
              <a:off x="6857578"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 name="Rectangle 22">
              <a:extLst>
                <a:ext uri="{FF2B5EF4-FFF2-40B4-BE49-F238E27FC236}">
                  <a16:creationId xmlns:a16="http://schemas.microsoft.com/office/drawing/2014/main" id="{A2D5E780-9EAA-49F3-B914-54F1965E231E}"/>
                </a:ext>
              </a:extLst>
            </p:cNvPr>
            <p:cNvSpPr/>
            <p:nvPr/>
          </p:nvSpPr>
          <p:spPr bwMode="auto">
            <a:xfrm>
              <a:off x="713222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 name="Rectangle 23">
              <a:extLst>
                <a:ext uri="{FF2B5EF4-FFF2-40B4-BE49-F238E27FC236}">
                  <a16:creationId xmlns:a16="http://schemas.microsoft.com/office/drawing/2014/main" id="{BE53ECD2-A105-4AC7-8D78-9A2750A74DBA}"/>
                </a:ext>
              </a:extLst>
            </p:cNvPr>
            <p:cNvSpPr/>
            <p:nvPr/>
          </p:nvSpPr>
          <p:spPr bwMode="auto">
            <a:xfrm>
              <a:off x="7406874"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 name="Rectangle 24">
              <a:extLst>
                <a:ext uri="{FF2B5EF4-FFF2-40B4-BE49-F238E27FC236}">
                  <a16:creationId xmlns:a16="http://schemas.microsoft.com/office/drawing/2014/main" id="{1F49E272-C6AA-4E61-8EEB-8189FDEF50B5}"/>
                </a:ext>
              </a:extLst>
            </p:cNvPr>
            <p:cNvSpPr/>
            <p:nvPr/>
          </p:nvSpPr>
          <p:spPr bwMode="auto">
            <a:xfrm>
              <a:off x="7681521"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 name="Rectangle 25">
              <a:extLst>
                <a:ext uri="{FF2B5EF4-FFF2-40B4-BE49-F238E27FC236}">
                  <a16:creationId xmlns:a16="http://schemas.microsoft.com/office/drawing/2014/main" id="{681832DE-DBEA-4392-8F5A-E90EB0DDD8B6}"/>
                </a:ext>
              </a:extLst>
            </p:cNvPr>
            <p:cNvSpPr/>
            <p:nvPr/>
          </p:nvSpPr>
          <p:spPr bwMode="auto">
            <a:xfrm>
              <a:off x="7954581"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 name="Rectangle 26">
              <a:extLst>
                <a:ext uri="{FF2B5EF4-FFF2-40B4-BE49-F238E27FC236}">
                  <a16:creationId xmlns:a16="http://schemas.microsoft.com/office/drawing/2014/main" id="{0FBC0007-C50B-4343-9298-724A0DE80944}"/>
                </a:ext>
              </a:extLst>
            </p:cNvPr>
            <p:cNvSpPr/>
            <p:nvPr/>
          </p:nvSpPr>
          <p:spPr bwMode="auto">
            <a:xfrm>
              <a:off x="822923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 name="Rectangle 27">
              <a:extLst>
                <a:ext uri="{FF2B5EF4-FFF2-40B4-BE49-F238E27FC236}">
                  <a16:creationId xmlns:a16="http://schemas.microsoft.com/office/drawing/2014/main" id="{740765DB-AA3C-4AC2-BB14-05ECFF45B956}"/>
                </a:ext>
              </a:extLst>
            </p:cNvPr>
            <p:cNvSpPr/>
            <p:nvPr/>
          </p:nvSpPr>
          <p:spPr bwMode="auto">
            <a:xfrm>
              <a:off x="1920269"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044B2EC0-18AC-485F-B601-C5934DB63BA2}"/>
                </a:ext>
              </a:extLst>
            </p:cNvPr>
            <p:cNvSpPr/>
            <p:nvPr/>
          </p:nvSpPr>
          <p:spPr bwMode="auto">
            <a:xfrm>
              <a:off x="219491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3C54D784-FF33-4750-8ECC-5362914D675E}"/>
                </a:ext>
              </a:extLst>
            </p:cNvPr>
            <p:cNvSpPr/>
            <p:nvPr/>
          </p:nvSpPr>
          <p:spPr bwMode="auto">
            <a:xfrm>
              <a:off x="2469565"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2A1BF232-D276-4DB4-A655-8AD7EAD82F01}"/>
                </a:ext>
              </a:extLst>
            </p:cNvPr>
            <p:cNvSpPr/>
            <p:nvPr/>
          </p:nvSpPr>
          <p:spPr bwMode="auto">
            <a:xfrm>
              <a:off x="2742625"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F32E9B4E-7083-47F4-A32F-8B434DD82745}"/>
                </a:ext>
              </a:extLst>
            </p:cNvPr>
            <p:cNvSpPr/>
            <p:nvPr/>
          </p:nvSpPr>
          <p:spPr bwMode="auto">
            <a:xfrm>
              <a:off x="3017272"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E918E88-EB56-4B46-A860-47A92A987455}"/>
                </a:ext>
              </a:extLst>
            </p:cNvPr>
            <p:cNvSpPr/>
            <p:nvPr/>
          </p:nvSpPr>
          <p:spPr bwMode="auto">
            <a:xfrm>
              <a:off x="329192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5D4F44A9-5B06-4107-BB73-14E3A44C5FEF}"/>
                </a:ext>
              </a:extLst>
            </p:cNvPr>
            <p:cNvSpPr/>
            <p:nvPr/>
          </p:nvSpPr>
          <p:spPr bwMode="auto">
            <a:xfrm>
              <a:off x="3566568"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09EDBBB6-C277-4AED-9EDA-224F361338F9}"/>
                </a:ext>
              </a:extLst>
            </p:cNvPr>
            <p:cNvSpPr/>
            <p:nvPr/>
          </p:nvSpPr>
          <p:spPr bwMode="auto">
            <a:xfrm>
              <a:off x="3841216"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C87DDD49-601A-4598-94B4-216E2BA2805D}"/>
                </a:ext>
              </a:extLst>
            </p:cNvPr>
            <p:cNvSpPr/>
            <p:nvPr/>
          </p:nvSpPr>
          <p:spPr bwMode="auto">
            <a:xfrm>
              <a:off x="4114276"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93CC25AA-4DB0-4B13-921F-1172B1A74A34}"/>
                </a:ext>
              </a:extLst>
            </p:cNvPr>
            <p:cNvSpPr/>
            <p:nvPr/>
          </p:nvSpPr>
          <p:spPr bwMode="auto">
            <a:xfrm>
              <a:off x="4388923"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3FC12CAE-82F6-40BF-907C-E40BDCA610F4}"/>
                </a:ext>
              </a:extLst>
            </p:cNvPr>
            <p:cNvSpPr/>
            <p:nvPr/>
          </p:nvSpPr>
          <p:spPr bwMode="auto">
            <a:xfrm>
              <a:off x="4663572"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00E017A7-62C2-4340-81CC-45139E47CBAC}"/>
                </a:ext>
              </a:extLst>
            </p:cNvPr>
            <p:cNvSpPr/>
            <p:nvPr/>
          </p:nvSpPr>
          <p:spPr bwMode="auto">
            <a:xfrm>
              <a:off x="4938219"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F912A5E-4C40-47D6-A04F-698EBCA0F3F9}"/>
                </a:ext>
              </a:extLst>
            </p:cNvPr>
            <p:cNvSpPr/>
            <p:nvPr/>
          </p:nvSpPr>
          <p:spPr bwMode="auto">
            <a:xfrm>
              <a:off x="5212867"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7A068A07-410D-4ECF-B35E-95D2F7E43F1A}"/>
                </a:ext>
              </a:extLst>
            </p:cNvPr>
            <p:cNvSpPr/>
            <p:nvPr/>
          </p:nvSpPr>
          <p:spPr bwMode="auto">
            <a:xfrm>
              <a:off x="5485927"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0A49839F-4213-415C-9B11-B640A503A153}"/>
                </a:ext>
              </a:extLst>
            </p:cNvPr>
            <p:cNvSpPr/>
            <p:nvPr/>
          </p:nvSpPr>
          <p:spPr bwMode="auto">
            <a:xfrm>
              <a:off x="5760574"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5EAF6F3D-8EC1-4AEC-B2F3-C03FC565617F}"/>
                </a:ext>
              </a:extLst>
            </p:cNvPr>
            <p:cNvSpPr/>
            <p:nvPr/>
          </p:nvSpPr>
          <p:spPr bwMode="auto">
            <a:xfrm>
              <a:off x="6035223"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5FD2AFF6-31D8-4835-9BB6-B9B92FED844C}"/>
                </a:ext>
              </a:extLst>
            </p:cNvPr>
            <p:cNvSpPr/>
            <p:nvPr/>
          </p:nvSpPr>
          <p:spPr bwMode="auto">
            <a:xfrm>
              <a:off x="6309870"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94835BD1-00D7-4CF6-884D-D64AC2215AEA}"/>
                </a:ext>
              </a:extLst>
            </p:cNvPr>
            <p:cNvSpPr/>
            <p:nvPr/>
          </p:nvSpPr>
          <p:spPr bwMode="auto">
            <a:xfrm>
              <a:off x="6582930"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4E8650EB-EF40-4012-B919-6C9E7CEA7669}"/>
                </a:ext>
              </a:extLst>
            </p:cNvPr>
            <p:cNvSpPr/>
            <p:nvPr/>
          </p:nvSpPr>
          <p:spPr bwMode="auto">
            <a:xfrm>
              <a:off x="6857578"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262E45A4-C6EC-4312-8D54-26193C6E50A0}"/>
                </a:ext>
              </a:extLst>
            </p:cNvPr>
            <p:cNvSpPr/>
            <p:nvPr/>
          </p:nvSpPr>
          <p:spPr bwMode="auto">
            <a:xfrm>
              <a:off x="713222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78091CFE-7277-441F-9CF4-3D98004433CF}"/>
                </a:ext>
              </a:extLst>
            </p:cNvPr>
            <p:cNvSpPr/>
            <p:nvPr/>
          </p:nvSpPr>
          <p:spPr bwMode="auto">
            <a:xfrm>
              <a:off x="7406874"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17CB8A25-936F-4326-812A-BA627F2AE9B8}"/>
                </a:ext>
              </a:extLst>
            </p:cNvPr>
            <p:cNvSpPr/>
            <p:nvPr/>
          </p:nvSpPr>
          <p:spPr bwMode="auto">
            <a:xfrm>
              <a:off x="7681521"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93697EFA-1D62-4B18-9272-A01A960341F8}"/>
                </a:ext>
              </a:extLst>
            </p:cNvPr>
            <p:cNvSpPr/>
            <p:nvPr/>
          </p:nvSpPr>
          <p:spPr bwMode="auto">
            <a:xfrm>
              <a:off x="7954581"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F16D5A2-83C8-4FAE-9E2C-C55F28C12940}"/>
                </a:ext>
              </a:extLst>
            </p:cNvPr>
            <p:cNvSpPr/>
            <p:nvPr/>
          </p:nvSpPr>
          <p:spPr bwMode="auto">
            <a:xfrm>
              <a:off x="822923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2B2F29CC-C153-4A0F-A63D-8845EF3296DC}"/>
                </a:ext>
              </a:extLst>
            </p:cNvPr>
            <p:cNvSpPr/>
            <p:nvPr/>
          </p:nvSpPr>
          <p:spPr bwMode="auto">
            <a:xfrm>
              <a:off x="1920269"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BFAFD3BD-28E2-4404-80E5-0A4AC36E8924}"/>
                </a:ext>
              </a:extLst>
            </p:cNvPr>
            <p:cNvSpPr/>
            <p:nvPr/>
          </p:nvSpPr>
          <p:spPr bwMode="auto">
            <a:xfrm>
              <a:off x="219491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DFEFEB60-144E-4981-B14A-084C61341C42}"/>
                </a:ext>
              </a:extLst>
            </p:cNvPr>
            <p:cNvSpPr/>
            <p:nvPr/>
          </p:nvSpPr>
          <p:spPr bwMode="auto">
            <a:xfrm>
              <a:off x="2469565"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539CE3F8-8FD2-436C-9589-48E0EE601167}"/>
                </a:ext>
              </a:extLst>
            </p:cNvPr>
            <p:cNvSpPr/>
            <p:nvPr/>
          </p:nvSpPr>
          <p:spPr bwMode="auto">
            <a:xfrm>
              <a:off x="2742625"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E740E90B-D245-499D-9C73-066009E86C8E}"/>
                </a:ext>
              </a:extLst>
            </p:cNvPr>
            <p:cNvSpPr/>
            <p:nvPr/>
          </p:nvSpPr>
          <p:spPr bwMode="auto">
            <a:xfrm>
              <a:off x="3017272"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8B35628F-7A72-491E-9CEB-34C47AFC32C0}"/>
                </a:ext>
              </a:extLst>
            </p:cNvPr>
            <p:cNvSpPr/>
            <p:nvPr/>
          </p:nvSpPr>
          <p:spPr bwMode="auto">
            <a:xfrm>
              <a:off x="329192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3B66EFF2-5715-4C23-BF05-53CE2A36CF4C}"/>
                </a:ext>
              </a:extLst>
            </p:cNvPr>
            <p:cNvSpPr/>
            <p:nvPr/>
          </p:nvSpPr>
          <p:spPr bwMode="auto">
            <a:xfrm>
              <a:off x="3566568"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F8E4E1EF-B44A-4F4F-8306-9F69ED2F990F}"/>
                </a:ext>
              </a:extLst>
            </p:cNvPr>
            <p:cNvSpPr/>
            <p:nvPr/>
          </p:nvSpPr>
          <p:spPr bwMode="auto">
            <a:xfrm>
              <a:off x="3841216"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15F7356-FEE8-4AAF-87BE-CB9E89EF9E1E}"/>
                </a:ext>
              </a:extLst>
            </p:cNvPr>
            <p:cNvSpPr/>
            <p:nvPr/>
          </p:nvSpPr>
          <p:spPr bwMode="auto">
            <a:xfrm>
              <a:off x="4114276"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4B3820DD-6F2A-4EC6-840F-92EDA1AF502B}"/>
                </a:ext>
              </a:extLst>
            </p:cNvPr>
            <p:cNvSpPr/>
            <p:nvPr/>
          </p:nvSpPr>
          <p:spPr bwMode="auto">
            <a:xfrm>
              <a:off x="4388923"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2E080717-5672-4765-8E9D-168162948944}"/>
                </a:ext>
              </a:extLst>
            </p:cNvPr>
            <p:cNvSpPr/>
            <p:nvPr/>
          </p:nvSpPr>
          <p:spPr bwMode="auto">
            <a:xfrm>
              <a:off x="4663572"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5728683-2759-44C7-968D-C708B0E4E793}"/>
                </a:ext>
              </a:extLst>
            </p:cNvPr>
            <p:cNvSpPr/>
            <p:nvPr/>
          </p:nvSpPr>
          <p:spPr bwMode="auto">
            <a:xfrm>
              <a:off x="4938219"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93DE61DD-D4E3-495E-B982-933B73E79898}"/>
                </a:ext>
              </a:extLst>
            </p:cNvPr>
            <p:cNvSpPr/>
            <p:nvPr/>
          </p:nvSpPr>
          <p:spPr bwMode="auto">
            <a:xfrm>
              <a:off x="5212867"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5ECD0BE3-1A42-4659-B791-19D45B155BEE}"/>
                </a:ext>
              </a:extLst>
            </p:cNvPr>
            <p:cNvSpPr/>
            <p:nvPr/>
          </p:nvSpPr>
          <p:spPr bwMode="auto">
            <a:xfrm>
              <a:off x="5485927"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6D6DD9C3-9911-4F39-BD2D-D3947B1ABD72}"/>
                </a:ext>
              </a:extLst>
            </p:cNvPr>
            <p:cNvSpPr/>
            <p:nvPr/>
          </p:nvSpPr>
          <p:spPr bwMode="auto">
            <a:xfrm>
              <a:off x="5760574"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F4A8EC5B-5A8F-486A-89DE-BB6087651F45}"/>
                </a:ext>
              </a:extLst>
            </p:cNvPr>
            <p:cNvSpPr/>
            <p:nvPr/>
          </p:nvSpPr>
          <p:spPr bwMode="auto">
            <a:xfrm>
              <a:off x="6035223"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C78EC24-0F3F-44B6-8E0E-5CFD9F1A9687}"/>
                </a:ext>
              </a:extLst>
            </p:cNvPr>
            <p:cNvSpPr/>
            <p:nvPr/>
          </p:nvSpPr>
          <p:spPr bwMode="auto">
            <a:xfrm>
              <a:off x="6309870"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7D422E97-F1A7-4FEA-8C71-788D159DCABD}"/>
                </a:ext>
              </a:extLst>
            </p:cNvPr>
            <p:cNvSpPr/>
            <p:nvPr/>
          </p:nvSpPr>
          <p:spPr bwMode="auto">
            <a:xfrm>
              <a:off x="6582930"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11875F63-1F6E-4764-BA30-6F13664F45FE}"/>
                </a:ext>
              </a:extLst>
            </p:cNvPr>
            <p:cNvSpPr/>
            <p:nvPr/>
          </p:nvSpPr>
          <p:spPr bwMode="auto">
            <a:xfrm>
              <a:off x="6857578"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28F72446-42C8-4D37-8CF1-73F6F12FD4CE}"/>
                </a:ext>
              </a:extLst>
            </p:cNvPr>
            <p:cNvSpPr/>
            <p:nvPr/>
          </p:nvSpPr>
          <p:spPr bwMode="auto">
            <a:xfrm>
              <a:off x="713222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6D1912EE-3F33-4756-A6B4-890516188A80}"/>
                </a:ext>
              </a:extLst>
            </p:cNvPr>
            <p:cNvSpPr/>
            <p:nvPr/>
          </p:nvSpPr>
          <p:spPr bwMode="auto">
            <a:xfrm>
              <a:off x="7406874"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228FFACA-478E-40AC-A354-A17DA632ADF0}"/>
                </a:ext>
              </a:extLst>
            </p:cNvPr>
            <p:cNvSpPr/>
            <p:nvPr/>
          </p:nvSpPr>
          <p:spPr bwMode="auto">
            <a:xfrm>
              <a:off x="7681521"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4EE1BF16-C46B-41FC-AC5D-5042AD593848}"/>
                </a:ext>
              </a:extLst>
            </p:cNvPr>
            <p:cNvSpPr/>
            <p:nvPr/>
          </p:nvSpPr>
          <p:spPr bwMode="auto">
            <a:xfrm>
              <a:off x="7954581"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010FDF64-6C47-42DC-B393-AC03F0C8C924}"/>
                </a:ext>
              </a:extLst>
            </p:cNvPr>
            <p:cNvSpPr/>
            <p:nvPr/>
          </p:nvSpPr>
          <p:spPr bwMode="auto">
            <a:xfrm>
              <a:off x="822923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9D9E31C2-F78E-47C9-810D-0A325086E09A}"/>
                </a:ext>
              </a:extLst>
            </p:cNvPr>
            <p:cNvSpPr/>
            <p:nvPr/>
          </p:nvSpPr>
          <p:spPr bwMode="auto">
            <a:xfrm>
              <a:off x="1920269"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A2C2F3E7-5CA4-4C67-B638-3B07F7143C3F}"/>
                </a:ext>
              </a:extLst>
            </p:cNvPr>
            <p:cNvSpPr/>
            <p:nvPr/>
          </p:nvSpPr>
          <p:spPr bwMode="auto">
            <a:xfrm>
              <a:off x="219491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AEFEFFC5-F76A-4C5B-912E-44E35F703B6F}"/>
                </a:ext>
              </a:extLst>
            </p:cNvPr>
            <p:cNvSpPr/>
            <p:nvPr/>
          </p:nvSpPr>
          <p:spPr bwMode="auto">
            <a:xfrm>
              <a:off x="2469565"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99A41BD-38E9-4485-9DAE-6C02A5B6ED95}"/>
                </a:ext>
              </a:extLst>
            </p:cNvPr>
            <p:cNvSpPr/>
            <p:nvPr/>
          </p:nvSpPr>
          <p:spPr bwMode="auto">
            <a:xfrm>
              <a:off x="2742625"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272EC5F9-D5B3-4258-ADDD-8FE0336DD53B}"/>
                </a:ext>
              </a:extLst>
            </p:cNvPr>
            <p:cNvSpPr/>
            <p:nvPr/>
          </p:nvSpPr>
          <p:spPr bwMode="auto">
            <a:xfrm>
              <a:off x="3017272"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B5E9C7B3-41BE-498A-8455-1EED9334CD0A}"/>
                </a:ext>
              </a:extLst>
            </p:cNvPr>
            <p:cNvSpPr/>
            <p:nvPr/>
          </p:nvSpPr>
          <p:spPr bwMode="auto">
            <a:xfrm>
              <a:off x="329192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B588A6AD-7B8B-4EB2-BB4D-C5FF18705857}"/>
                </a:ext>
              </a:extLst>
            </p:cNvPr>
            <p:cNvSpPr/>
            <p:nvPr/>
          </p:nvSpPr>
          <p:spPr bwMode="auto">
            <a:xfrm>
              <a:off x="3566568"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726CF4D9-D0A0-441D-AFD6-E208E6507160}"/>
                </a:ext>
              </a:extLst>
            </p:cNvPr>
            <p:cNvSpPr/>
            <p:nvPr/>
          </p:nvSpPr>
          <p:spPr bwMode="auto">
            <a:xfrm>
              <a:off x="3841216"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329525EE-B7DC-4C14-A47B-8C90945410D9}"/>
                </a:ext>
              </a:extLst>
            </p:cNvPr>
            <p:cNvSpPr/>
            <p:nvPr/>
          </p:nvSpPr>
          <p:spPr bwMode="auto">
            <a:xfrm>
              <a:off x="4114276"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860E6146-AF80-44E8-9708-EC560FEF8E97}"/>
                </a:ext>
              </a:extLst>
            </p:cNvPr>
            <p:cNvSpPr/>
            <p:nvPr/>
          </p:nvSpPr>
          <p:spPr bwMode="auto">
            <a:xfrm>
              <a:off x="4388923"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2AEB1CAF-6C95-47F8-AA84-538AC7804421}"/>
                </a:ext>
              </a:extLst>
            </p:cNvPr>
            <p:cNvSpPr/>
            <p:nvPr/>
          </p:nvSpPr>
          <p:spPr bwMode="auto">
            <a:xfrm>
              <a:off x="4663572"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A86AB0EB-90A6-41D5-A2D5-0C8F59ED41D1}"/>
                </a:ext>
              </a:extLst>
            </p:cNvPr>
            <p:cNvSpPr/>
            <p:nvPr/>
          </p:nvSpPr>
          <p:spPr bwMode="auto">
            <a:xfrm>
              <a:off x="4938219"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908F9DFE-56DF-4926-A5A4-52525914D892}"/>
                </a:ext>
              </a:extLst>
            </p:cNvPr>
            <p:cNvSpPr/>
            <p:nvPr/>
          </p:nvSpPr>
          <p:spPr bwMode="auto">
            <a:xfrm>
              <a:off x="5212867"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52A7F312-C229-4B2D-8A6C-81EB59E114FD}"/>
                </a:ext>
              </a:extLst>
            </p:cNvPr>
            <p:cNvSpPr/>
            <p:nvPr/>
          </p:nvSpPr>
          <p:spPr bwMode="auto">
            <a:xfrm>
              <a:off x="5485927"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A51F8E5C-989B-4BB0-9E6F-4EAD6FB42054}"/>
                </a:ext>
              </a:extLst>
            </p:cNvPr>
            <p:cNvSpPr/>
            <p:nvPr/>
          </p:nvSpPr>
          <p:spPr bwMode="auto">
            <a:xfrm>
              <a:off x="5760574"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3D6C26A-2C70-47D2-9388-8CB825E8CCE1}"/>
                </a:ext>
              </a:extLst>
            </p:cNvPr>
            <p:cNvSpPr/>
            <p:nvPr/>
          </p:nvSpPr>
          <p:spPr bwMode="auto">
            <a:xfrm>
              <a:off x="6035223"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1D32EC23-2099-4855-A564-40FBB0565839}"/>
                </a:ext>
              </a:extLst>
            </p:cNvPr>
            <p:cNvSpPr/>
            <p:nvPr/>
          </p:nvSpPr>
          <p:spPr bwMode="auto">
            <a:xfrm>
              <a:off x="6309870"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201B223F-1DCE-4A8D-B364-9AEBDCBDB495}"/>
                </a:ext>
              </a:extLst>
            </p:cNvPr>
            <p:cNvSpPr/>
            <p:nvPr/>
          </p:nvSpPr>
          <p:spPr bwMode="auto">
            <a:xfrm>
              <a:off x="6582930"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51826609-AE49-4C3F-BD00-6CA2FE3ACD08}"/>
                </a:ext>
              </a:extLst>
            </p:cNvPr>
            <p:cNvSpPr/>
            <p:nvPr/>
          </p:nvSpPr>
          <p:spPr bwMode="auto">
            <a:xfrm>
              <a:off x="6857578"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91EC6356-55A8-4E6D-91F0-22E2C69CBE18}"/>
                </a:ext>
              </a:extLst>
            </p:cNvPr>
            <p:cNvSpPr/>
            <p:nvPr/>
          </p:nvSpPr>
          <p:spPr bwMode="auto">
            <a:xfrm>
              <a:off x="713222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F227D95E-E749-44F6-8ABF-C4664C524A4A}"/>
                </a:ext>
              </a:extLst>
            </p:cNvPr>
            <p:cNvSpPr/>
            <p:nvPr/>
          </p:nvSpPr>
          <p:spPr bwMode="auto">
            <a:xfrm>
              <a:off x="7406874"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2BCD9C85-2DAF-4028-8D48-2266FF92E913}"/>
                </a:ext>
              </a:extLst>
            </p:cNvPr>
            <p:cNvSpPr/>
            <p:nvPr/>
          </p:nvSpPr>
          <p:spPr bwMode="auto">
            <a:xfrm>
              <a:off x="7681521"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2DE82E74-C583-4B52-82DA-B54F86B7EEE2}"/>
                </a:ext>
              </a:extLst>
            </p:cNvPr>
            <p:cNvSpPr/>
            <p:nvPr/>
          </p:nvSpPr>
          <p:spPr bwMode="auto">
            <a:xfrm>
              <a:off x="7954581"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1D76FCB8-84BC-4D53-96F5-6D73895F12AD}"/>
                </a:ext>
              </a:extLst>
            </p:cNvPr>
            <p:cNvSpPr/>
            <p:nvPr/>
          </p:nvSpPr>
          <p:spPr bwMode="auto">
            <a:xfrm>
              <a:off x="822923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DBA9483E-F293-45D6-A856-8C24667E80D2}"/>
                </a:ext>
              </a:extLst>
            </p:cNvPr>
            <p:cNvSpPr/>
            <p:nvPr/>
          </p:nvSpPr>
          <p:spPr bwMode="auto">
            <a:xfrm>
              <a:off x="1920269"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ECEAD160-8634-40C0-8EDE-8CBB7373AA8C}"/>
                </a:ext>
              </a:extLst>
            </p:cNvPr>
            <p:cNvSpPr/>
            <p:nvPr/>
          </p:nvSpPr>
          <p:spPr bwMode="auto">
            <a:xfrm>
              <a:off x="219491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AD8FC5FF-1158-4C34-AFE2-8B6F0C679D11}"/>
                </a:ext>
              </a:extLst>
            </p:cNvPr>
            <p:cNvSpPr/>
            <p:nvPr/>
          </p:nvSpPr>
          <p:spPr bwMode="auto">
            <a:xfrm>
              <a:off x="2469565"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C32E1811-F708-4DA5-929A-5CD5524B6971}"/>
                </a:ext>
              </a:extLst>
            </p:cNvPr>
            <p:cNvSpPr/>
            <p:nvPr/>
          </p:nvSpPr>
          <p:spPr bwMode="auto">
            <a:xfrm>
              <a:off x="2742625"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4F0984E3-E8AB-4BD4-8AEC-74446C070011}"/>
                </a:ext>
              </a:extLst>
            </p:cNvPr>
            <p:cNvSpPr/>
            <p:nvPr/>
          </p:nvSpPr>
          <p:spPr bwMode="auto">
            <a:xfrm>
              <a:off x="3017272"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A5B9C52A-2641-43FA-B579-DDA28F587F50}"/>
                </a:ext>
              </a:extLst>
            </p:cNvPr>
            <p:cNvSpPr/>
            <p:nvPr/>
          </p:nvSpPr>
          <p:spPr bwMode="auto">
            <a:xfrm>
              <a:off x="329192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B3DC6415-DD96-4010-ABFB-6998B35AD583}"/>
                </a:ext>
              </a:extLst>
            </p:cNvPr>
            <p:cNvSpPr/>
            <p:nvPr/>
          </p:nvSpPr>
          <p:spPr bwMode="auto">
            <a:xfrm>
              <a:off x="3566568"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74246701-2E0E-4920-8C70-07049B8EF7F1}"/>
                </a:ext>
              </a:extLst>
            </p:cNvPr>
            <p:cNvSpPr/>
            <p:nvPr/>
          </p:nvSpPr>
          <p:spPr bwMode="auto">
            <a:xfrm>
              <a:off x="3841216"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6E5E5A6A-E918-4EDC-A264-C1459F88480D}"/>
                </a:ext>
              </a:extLst>
            </p:cNvPr>
            <p:cNvSpPr/>
            <p:nvPr/>
          </p:nvSpPr>
          <p:spPr bwMode="auto">
            <a:xfrm>
              <a:off x="4114276"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270A2DC3-0FC3-499A-B134-FB2FFF4778D1}"/>
                </a:ext>
              </a:extLst>
            </p:cNvPr>
            <p:cNvSpPr/>
            <p:nvPr/>
          </p:nvSpPr>
          <p:spPr bwMode="auto">
            <a:xfrm>
              <a:off x="4388923"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8EF8B2B5-B3CA-463E-8FE6-EDCCE91E3363}"/>
                </a:ext>
              </a:extLst>
            </p:cNvPr>
            <p:cNvSpPr/>
            <p:nvPr/>
          </p:nvSpPr>
          <p:spPr bwMode="auto">
            <a:xfrm>
              <a:off x="4663572"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1773C0AE-F896-441C-907C-BA13EEB9C6CB}"/>
                </a:ext>
              </a:extLst>
            </p:cNvPr>
            <p:cNvSpPr/>
            <p:nvPr/>
          </p:nvSpPr>
          <p:spPr bwMode="auto">
            <a:xfrm>
              <a:off x="4938219"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B5AC50DA-ACFF-49D1-BFE6-FCC7CD25F66B}"/>
                </a:ext>
              </a:extLst>
            </p:cNvPr>
            <p:cNvSpPr/>
            <p:nvPr/>
          </p:nvSpPr>
          <p:spPr bwMode="auto">
            <a:xfrm>
              <a:off x="5212867"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057641E-CF19-4CE5-8A6D-76925B75641B}"/>
                </a:ext>
              </a:extLst>
            </p:cNvPr>
            <p:cNvSpPr/>
            <p:nvPr/>
          </p:nvSpPr>
          <p:spPr bwMode="auto">
            <a:xfrm>
              <a:off x="5485927"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D046AFC5-DF43-4712-93AC-14BE583EF2B7}"/>
                </a:ext>
              </a:extLst>
            </p:cNvPr>
            <p:cNvSpPr/>
            <p:nvPr/>
          </p:nvSpPr>
          <p:spPr bwMode="auto">
            <a:xfrm>
              <a:off x="5760574"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F57E1E8-3CAE-4AFA-9668-8D34DD3BAD1A}"/>
                </a:ext>
              </a:extLst>
            </p:cNvPr>
            <p:cNvSpPr/>
            <p:nvPr/>
          </p:nvSpPr>
          <p:spPr bwMode="auto">
            <a:xfrm>
              <a:off x="6035223"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36F0275D-3743-4D8F-82A3-C30535D7606B}"/>
                </a:ext>
              </a:extLst>
            </p:cNvPr>
            <p:cNvSpPr/>
            <p:nvPr/>
          </p:nvSpPr>
          <p:spPr bwMode="auto">
            <a:xfrm>
              <a:off x="6309870"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B9AD32A7-8504-41A4-A6D0-13671D387334}"/>
                </a:ext>
              </a:extLst>
            </p:cNvPr>
            <p:cNvSpPr/>
            <p:nvPr/>
          </p:nvSpPr>
          <p:spPr bwMode="auto">
            <a:xfrm>
              <a:off x="6582930"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41987BC0-1F55-4C17-AF56-F6F9046AA03D}"/>
                </a:ext>
              </a:extLst>
            </p:cNvPr>
            <p:cNvSpPr/>
            <p:nvPr/>
          </p:nvSpPr>
          <p:spPr bwMode="auto">
            <a:xfrm>
              <a:off x="6857578"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92062EF6-463F-4C04-8DBF-61D6696A41F1}"/>
                </a:ext>
              </a:extLst>
            </p:cNvPr>
            <p:cNvSpPr/>
            <p:nvPr/>
          </p:nvSpPr>
          <p:spPr bwMode="auto">
            <a:xfrm>
              <a:off x="713222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53D048E-ED84-4ED3-B9C4-5834F7766B6E}"/>
                </a:ext>
              </a:extLst>
            </p:cNvPr>
            <p:cNvSpPr/>
            <p:nvPr/>
          </p:nvSpPr>
          <p:spPr bwMode="auto">
            <a:xfrm>
              <a:off x="7406874"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5F68A0AC-1628-4512-B8FF-CC7935AA3571}"/>
                </a:ext>
              </a:extLst>
            </p:cNvPr>
            <p:cNvSpPr/>
            <p:nvPr/>
          </p:nvSpPr>
          <p:spPr bwMode="auto">
            <a:xfrm>
              <a:off x="7681521"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641DDE2F-7FCE-45A8-9EAD-47C00D9358CC}"/>
                </a:ext>
              </a:extLst>
            </p:cNvPr>
            <p:cNvSpPr/>
            <p:nvPr/>
          </p:nvSpPr>
          <p:spPr bwMode="auto">
            <a:xfrm>
              <a:off x="7954581"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54C57E5-0058-4657-ACAA-9F49F39958A3}"/>
                </a:ext>
              </a:extLst>
            </p:cNvPr>
            <p:cNvSpPr/>
            <p:nvPr/>
          </p:nvSpPr>
          <p:spPr bwMode="auto">
            <a:xfrm>
              <a:off x="822923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C79B9F15-6B56-48FA-81E1-ECED969D9062}"/>
                </a:ext>
              </a:extLst>
            </p:cNvPr>
            <p:cNvSpPr/>
            <p:nvPr/>
          </p:nvSpPr>
          <p:spPr bwMode="auto">
            <a:xfrm>
              <a:off x="1920269"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B467DCB1-A523-4A1D-8D26-4533035C99A3}"/>
                </a:ext>
              </a:extLst>
            </p:cNvPr>
            <p:cNvSpPr/>
            <p:nvPr/>
          </p:nvSpPr>
          <p:spPr bwMode="auto">
            <a:xfrm>
              <a:off x="219491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B0110812-FBB2-456E-9604-64EEF9AC36F0}"/>
                </a:ext>
              </a:extLst>
            </p:cNvPr>
            <p:cNvSpPr/>
            <p:nvPr/>
          </p:nvSpPr>
          <p:spPr bwMode="auto">
            <a:xfrm>
              <a:off x="2469565"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67ACA7FF-9F83-41E9-8BEC-5C9E30395417}"/>
                </a:ext>
              </a:extLst>
            </p:cNvPr>
            <p:cNvSpPr/>
            <p:nvPr/>
          </p:nvSpPr>
          <p:spPr bwMode="auto">
            <a:xfrm>
              <a:off x="2742625"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73466F7C-3D1D-41A3-A806-CFB91CF4A3C8}"/>
                </a:ext>
              </a:extLst>
            </p:cNvPr>
            <p:cNvSpPr/>
            <p:nvPr/>
          </p:nvSpPr>
          <p:spPr bwMode="auto">
            <a:xfrm>
              <a:off x="3017272"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F7CDC17D-8EAD-4448-A33B-BC2A951D797D}"/>
                </a:ext>
              </a:extLst>
            </p:cNvPr>
            <p:cNvSpPr/>
            <p:nvPr/>
          </p:nvSpPr>
          <p:spPr bwMode="auto">
            <a:xfrm>
              <a:off x="329192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0DB16B4D-F447-4B57-BEAC-4AA43E84A1C8}"/>
                </a:ext>
              </a:extLst>
            </p:cNvPr>
            <p:cNvSpPr/>
            <p:nvPr/>
          </p:nvSpPr>
          <p:spPr bwMode="auto">
            <a:xfrm>
              <a:off x="3566568"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1DBCC9BF-C98A-4C3E-B9D4-8CA37BCCFC6C}"/>
                </a:ext>
              </a:extLst>
            </p:cNvPr>
            <p:cNvSpPr/>
            <p:nvPr/>
          </p:nvSpPr>
          <p:spPr bwMode="auto">
            <a:xfrm>
              <a:off x="3841216"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53C26A94-7C63-40C3-A1E3-19CFD750436B}"/>
                </a:ext>
              </a:extLst>
            </p:cNvPr>
            <p:cNvSpPr/>
            <p:nvPr/>
          </p:nvSpPr>
          <p:spPr bwMode="auto">
            <a:xfrm>
              <a:off x="4114276"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29BABFD1-01E4-4520-8488-90D1A966997C}"/>
                </a:ext>
              </a:extLst>
            </p:cNvPr>
            <p:cNvSpPr/>
            <p:nvPr/>
          </p:nvSpPr>
          <p:spPr bwMode="auto">
            <a:xfrm>
              <a:off x="4388923"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87AB6758-BB96-4F95-8313-86A2736D4795}"/>
                </a:ext>
              </a:extLst>
            </p:cNvPr>
            <p:cNvSpPr/>
            <p:nvPr/>
          </p:nvSpPr>
          <p:spPr bwMode="auto">
            <a:xfrm>
              <a:off x="4663572"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65BBDB10-5A6B-40A4-9835-872F98CB7B5E}"/>
                </a:ext>
              </a:extLst>
            </p:cNvPr>
            <p:cNvSpPr/>
            <p:nvPr/>
          </p:nvSpPr>
          <p:spPr bwMode="auto">
            <a:xfrm>
              <a:off x="4938219"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39EFE179-2171-4E74-B4D8-580EF6CB08D7}"/>
                </a:ext>
              </a:extLst>
            </p:cNvPr>
            <p:cNvSpPr/>
            <p:nvPr/>
          </p:nvSpPr>
          <p:spPr bwMode="auto">
            <a:xfrm>
              <a:off x="5212867"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D0A83AF1-09ED-46F4-BCB1-1D9FD80B8E56}"/>
                </a:ext>
              </a:extLst>
            </p:cNvPr>
            <p:cNvSpPr/>
            <p:nvPr/>
          </p:nvSpPr>
          <p:spPr bwMode="auto">
            <a:xfrm>
              <a:off x="5485927"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399A651E-7952-400F-B002-C7789E628CB1}"/>
                </a:ext>
              </a:extLst>
            </p:cNvPr>
            <p:cNvSpPr/>
            <p:nvPr/>
          </p:nvSpPr>
          <p:spPr bwMode="auto">
            <a:xfrm>
              <a:off x="5760574"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3D5E1FDF-78F0-428A-ABBA-860F381DB1A7}"/>
                </a:ext>
              </a:extLst>
            </p:cNvPr>
            <p:cNvSpPr/>
            <p:nvPr/>
          </p:nvSpPr>
          <p:spPr bwMode="auto">
            <a:xfrm>
              <a:off x="6035223"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7E5ECC9A-93BB-4936-AB62-613F8B10A703}"/>
                </a:ext>
              </a:extLst>
            </p:cNvPr>
            <p:cNvSpPr/>
            <p:nvPr/>
          </p:nvSpPr>
          <p:spPr bwMode="auto">
            <a:xfrm>
              <a:off x="6309870"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9DC5C267-ECC3-41AB-88EE-5C0C186D1320}"/>
                </a:ext>
              </a:extLst>
            </p:cNvPr>
            <p:cNvSpPr/>
            <p:nvPr/>
          </p:nvSpPr>
          <p:spPr bwMode="auto">
            <a:xfrm>
              <a:off x="6582930"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3FE21D94-79E5-458C-87ED-6CCD2EFCC5E9}"/>
                </a:ext>
              </a:extLst>
            </p:cNvPr>
            <p:cNvSpPr/>
            <p:nvPr/>
          </p:nvSpPr>
          <p:spPr bwMode="auto">
            <a:xfrm>
              <a:off x="6857578"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5F2BBEC2-F15B-4A22-AD30-B11984DF99C0}"/>
                </a:ext>
              </a:extLst>
            </p:cNvPr>
            <p:cNvSpPr/>
            <p:nvPr/>
          </p:nvSpPr>
          <p:spPr bwMode="auto">
            <a:xfrm>
              <a:off x="713222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DD346C3E-FD55-4FFD-9174-6E75BDF6A3FB}"/>
                </a:ext>
              </a:extLst>
            </p:cNvPr>
            <p:cNvSpPr/>
            <p:nvPr/>
          </p:nvSpPr>
          <p:spPr bwMode="auto">
            <a:xfrm>
              <a:off x="7406874"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C864F602-5245-47F2-9995-A32A43CE8729}"/>
                </a:ext>
              </a:extLst>
            </p:cNvPr>
            <p:cNvSpPr/>
            <p:nvPr/>
          </p:nvSpPr>
          <p:spPr bwMode="auto">
            <a:xfrm>
              <a:off x="7681521"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3B8F4BD-3DD5-441B-BF72-AB5DA655D89F}"/>
                </a:ext>
              </a:extLst>
            </p:cNvPr>
            <p:cNvSpPr/>
            <p:nvPr/>
          </p:nvSpPr>
          <p:spPr bwMode="auto">
            <a:xfrm>
              <a:off x="7954581"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892E6B65-6FE7-4660-A0AE-623D6F9C9042}"/>
                </a:ext>
              </a:extLst>
            </p:cNvPr>
            <p:cNvSpPr/>
            <p:nvPr/>
          </p:nvSpPr>
          <p:spPr bwMode="auto">
            <a:xfrm>
              <a:off x="822923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C73BB4EB-41FB-4492-B190-1E749A2A60EF}"/>
                </a:ext>
              </a:extLst>
            </p:cNvPr>
            <p:cNvSpPr/>
            <p:nvPr/>
          </p:nvSpPr>
          <p:spPr bwMode="auto">
            <a:xfrm>
              <a:off x="1920269"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E07A7E7A-EEC7-47FD-9EDD-519E2FF6F18B}"/>
                </a:ext>
              </a:extLst>
            </p:cNvPr>
            <p:cNvSpPr/>
            <p:nvPr/>
          </p:nvSpPr>
          <p:spPr bwMode="auto">
            <a:xfrm>
              <a:off x="219491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E6449C84-752F-49C9-9CDD-10B82E0304B4}"/>
                </a:ext>
              </a:extLst>
            </p:cNvPr>
            <p:cNvSpPr/>
            <p:nvPr/>
          </p:nvSpPr>
          <p:spPr bwMode="auto">
            <a:xfrm>
              <a:off x="2469565"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B010969E-5B74-41C3-8903-1256E220AE5A}"/>
                </a:ext>
              </a:extLst>
            </p:cNvPr>
            <p:cNvSpPr/>
            <p:nvPr/>
          </p:nvSpPr>
          <p:spPr bwMode="auto">
            <a:xfrm>
              <a:off x="2742625"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E066DFEE-2875-48E6-A680-923C11343593}"/>
                </a:ext>
              </a:extLst>
            </p:cNvPr>
            <p:cNvSpPr/>
            <p:nvPr/>
          </p:nvSpPr>
          <p:spPr bwMode="auto">
            <a:xfrm>
              <a:off x="3017272"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B8F28E82-82B5-4059-A60D-6BFFD7DCAC52}"/>
                </a:ext>
              </a:extLst>
            </p:cNvPr>
            <p:cNvSpPr/>
            <p:nvPr/>
          </p:nvSpPr>
          <p:spPr bwMode="auto">
            <a:xfrm>
              <a:off x="329192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771371C9-9A35-4641-85A2-E9B02E06F14E}"/>
                </a:ext>
              </a:extLst>
            </p:cNvPr>
            <p:cNvSpPr/>
            <p:nvPr/>
          </p:nvSpPr>
          <p:spPr bwMode="auto">
            <a:xfrm>
              <a:off x="3566568"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934B8B2B-4A95-4637-8E67-7044DFAF952D}"/>
                </a:ext>
              </a:extLst>
            </p:cNvPr>
            <p:cNvSpPr/>
            <p:nvPr/>
          </p:nvSpPr>
          <p:spPr bwMode="auto">
            <a:xfrm>
              <a:off x="3841216"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B4249646-4A86-4E8F-8965-9E1E25B8F20B}"/>
                </a:ext>
              </a:extLst>
            </p:cNvPr>
            <p:cNvSpPr/>
            <p:nvPr/>
          </p:nvSpPr>
          <p:spPr bwMode="auto">
            <a:xfrm>
              <a:off x="4114276"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0C6854E0-2A7C-458E-A65A-DC58F0F87DC8}"/>
                </a:ext>
              </a:extLst>
            </p:cNvPr>
            <p:cNvSpPr/>
            <p:nvPr/>
          </p:nvSpPr>
          <p:spPr bwMode="auto">
            <a:xfrm>
              <a:off x="4388923"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E814A263-6EE2-45D5-86EA-AB2D98071E9C}"/>
                </a:ext>
              </a:extLst>
            </p:cNvPr>
            <p:cNvSpPr/>
            <p:nvPr/>
          </p:nvSpPr>
          <p:spPr bwMode="auto">
            <a:xfrm>
              <a:off x="4663572"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1B4B7484-2A8C-4CDB-B7D2-3C59DBE5F75A}"/>
                </a:ext>
              </a:extLst>
            </p:cNvPr>
            <p:cNvSpPr/>
            <p:nvPr/>
          </p:nvSpPr>
          <p:spPr bwMode="auto">
            <a:xfrm>
              <a:off x="4938219"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0CE199A0-AECB-4C6B-8CB8-D155C2CD11E5}"/>
                </a:ext>
              </a:extLst>
            </p:cNvPr>
            <p:cNvSpPr/>
            <p:nvPr/>
          </p:nvSpPr>
          <p:spPr bwMode="auto">
            <a:xfrm>
              <a:off x="5212867"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D93DDE01-45D1-4D95-B260-D1A37A74CA63}"/>
                </a:ext>
              </a:extLst>
            </p:cNvPr>
            <p:cNvSpPr/>
            <p:nvPr/>
          </p:nvSpPr>
          <p:spPr bwMode="auto">
            <a:xfrm>
              <a:off x="5485927"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377D87D8-7C72-4814-9B29-FFAB3C1DEBAE}"/>
                </a:ext>
              </a:extLst>
            </p:cNvPr>
            <p:cNvSpPr/>
            <p:nvPr/>
          </p:nvSpPr>
          <p:spPr bwMode="auto">
            <a:xfrm>
              <a:off x="5760574"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91BD710D-90EB-4D37-A6AB-EBBB2EAF7D3E}"/>
                </a:ext>
              </a:extLst>
            </p:cNvPr>
            <p:cNvSpPr/>
            <p:nvPr/>
          </p:nvSpPr>
          <p:spPr bwMode="auto">
            <a:xfrm>
              <a:off x="6035223"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890C9862-99F0-42C2-B19A-CC2A4F2663CD}"/>
                </a:ext>
              </a:extLst>
            </p:cNvPr>
            <p:cNvSpPr/>
            <p:nvPr/>
          </p:nvSpPr>
          <p:spPr bwMode="auto">
            <a:xfrm>
              <a:off x="6309870"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C9B00712-0E28-4DBD-84A6-9581704B1825}"/>
                </a:ext>
              </a:extLst>
            </p:cNvPr>
            <p:cNvSpPr/>
            <p:nvPr/>
          </p:nvSpPr>
          <p:spPr bwMode="auto">
            <a:xfrm>
              <a:off x="6582930"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55882383-F960-45BC-9DD9-B68A4D0AA4EC}"/>
                </a:ext>
              </a:extLst>
            </p:cNvPr>
            <p:cNvSpPr/>
            <p:nvPr/>
          </p:nvSpPr>
          <p:spPr bwMode="auto">
            <a:xfrm>
              <a:off x="6857578"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C8A0D359-AA2F-471E-A557-6217E0C55C38}"/>
                </a:ext>
              </a:extLst>
            </p:cNvPr>
            <p:cNvSpPr/>
            <p:nvPr/>
          </p:nvSpPr>
          <p:spPr bwMode="auto">
            <a:xfrm>
              <a:off x="713222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5DE66609-A655-40A8-A92A-57A20E3E0133}"/>
                </a:ext>
              </a:extLst>
            </p:cNvPr>
            <p:cNvSpPr/>
            <p:nvPr/>
          </p:nvSpPr>
          <p:spPr bwMode="auto">
            <a:xfrm>
              <a:off x="7406874"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101AE53C-FFF3-470E-9954-1676F6858E60}"/>
                </a:ext>
              </a:extLst>
            </p:cNvPr>
            <p:cNvSpPr/>
            <p:nvPr/>
          </p:nvSpPr>
          <p:spPr bwMode="auto">
            <a:xfrm>
              <a:off x="7681521"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378969DB-92E5-4C94-BA67-326AB63F9124}"/>
                </a:ext>
              </a:extLst>
            </p:cNvPr>
            <p:cNvSpPr/>
            <p:nvPr/>
          </p:nvSpPr>
          <p:spPr bwMode="auto">
            <a:xfrm>
              <a:off x="7954581"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AD0FE1EE-1211-4010-B258-9C74733DA4E4}"/>
                </a:ext>
              </a:extLst>
            </p:cNvPr>
            <p:cNvSpPr/>
            <p:nvPr/>
          </p:nvSpPr>
          <p:spPr bwMode="auto">
            <a:xfrm>
              <a:off x="822923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16E4B078-5498-4CC8-84A0-56514716C3AE}"/>
                </a:ext>
              </a:extLst>
            </p:cNvPr>
            <p:cNvSpPr/>
            <p:nvPr/>
          </p:nvSpPr>
          <p:spPr bwMode="auto">
            <a:xfrm>
              <a:off x="1920269"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1DA12268-9100-4737-8664-5770DFF71DF9}"/>
                </a:ext>
              </a:extLst>
            </p:cNvPr>
            <p:cNvSpPr/>
            <p:nvPr/>
          </p:nvSpPr>
          <p:spPr bwMode="auto">
            <a:xfrm>
              <a:off x="219491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CF46E7D2-C8D3-4F76-B767-1D14B96DFB79}"/>
                </a:ext>
              </a:extLst>
            </p:cNvPr>
            <p:cNvSpPr/>
            <p:nvPr/>
          </p:nvSpPr>
          <p:spPr bwMode="auto">
            <a:xfrm>
              <a:off x="2469565"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95D94C65-5B01-4E0E-B1BF-BB51197272F5}"/>
                </a:ext>
              </a:extLst>
            </p:cNvPr>
            <p:cNvSpPr/>
            <p:nvPr/>
          </p:nvSpPr>
          <p:spPr bwMode="auto">
            <a:xfrm>
              <a:off x="2742625"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F7B155C9-15BF-4CF6-8DA9-93D5DCC6C868}"/>
                </a:ext>
              </a:extLst>
            </p:cNvPr>
            <p:cNvSpPr/>
            <p:nvPr/>
          </p:nvSpPr>
          <p:spPr bwMode="auto">
            <a:xfrm>
              <a:off x="3017272"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3E4AC592-9D8F-4413-9B1B-3762CDDC5AC3}"/>
                </a:ext>
              </a:extLst>
            </p:cNvPr>
            <p:cNvSpPr/>
            <p:nvPr/>
          </p:nvSpPr>
          <p:spPr bwMode="auto">
            <a:xfrm>
              <a:off x="329192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A232B744-1A05-4286-96F0-B9A50A9C18F0}"/>
                </a:ext>
              </a:extLst>
            </p:cNvPr>
            <p:cNvSpPr/>
            <p:nvPr/>
          </p:nvSpPr>
          <p:spPr bwMode="auto">
            <a:xfrm>
              <a:off x="3566568"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2529D72A-4DDE-43AE-B489-8B41E5F6D876}"/>
                </a:ext>
              </a:extLst>
            </p:cNvPr>
            <p:cNvSpPr/>
            <p:nvPr/>
          </p:nvSpPr>
          <p:spPr bwMode="auto">
            <a:xfrm>
              <a:off x="3841216"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5BD5F4F2-E2FD-41E1-A7D8-BC2E32C35E3F}"/>
                </a:ext>
              </a:extLst>
            </p:cNvPr>
            <p:cNvSpPr/>
            <p:nvPr/>
          </p:nvSpPr>
          <p:spPr bwMode="auto">
            <a:xfrm>
              <a:off x="4114276"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695515D0-DA0C-4934-83BF-0AF98877928C}"/>
                </a:ext>
              </a:extLst>
            </p:cNvPr>
            <p:cNvSpPr/>
            <p:nvPr/>
          </p:nvSpPr>
          <p:spPr bwMode="auto">
            <a:xfrm>
              <a:off x="4388923"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D4E705A3-562E-4501-BC8E-7117D5F8AE76}"/>
                </a:ext>
              </a:extLst>
            </p:cNvPr>
            <p:cNvSpPr/>
            <p:nvPr/>
          </p:nvSpPr>
          <p:spPr bwMode="auto">
            <a:xfrm>
              <a:off x="4663572"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6E208159-8042-4026-9412-BD0CB38989E3}"/>
                </a:ext>
              </a:extLst>
            </p:cNvPr>
            <p:cNvSpPr/>
            <p:nvPr/>
          </p:nvSpPr>
          <p:spPr bwMode="auto">
            <a:xfrm>
              <a:off x="4938219"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9FB34658-09AD-4B1B-BE30-184A967130E3}"/>
                </a:ext>
              </a:extLst>
            </p:cNvPr>
            <p:cNvSpPr/>
            <p:nvPr/>
          </p:nvSpPr>
          <p:spPr bwMode="auto">
            <a:xfrm>
              <a:off x="5212867"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0A273E7A-03EB-4C23-B155-E3B7DB0592F7}"/>
                </a:ext>
              </a:extLst>
            </p:cNvPr>
            <p:cNvSpPr/>
            <p:nvPr/>
          </p:nvSpPr>
          <p:spPr bwMode="auto">
            <a:xfrm>
              <a:off x="5485927"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ECEC2423-2568-4478-8DBA-85AB8DF8DC11}"/>
                </a:ext>
              </a:extLst>
            </p:cNvPr>
            <p:cNvSpPr/>
            <p:nvPr/>
          </p:nvSpPr>
          <p:spPr bwMode="auto">
            <a:xfrm>
              <a:off x="5760574"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A1C9E83D-F876-46D0-9A5E-1153EFF455A4}"/>
                </a:ext>
              </a:extLst>
            </p:cNvPr>
            <p:cNvSpPr/>
            <p:nvPr/>
          </p:nvSpPr>
          <p:spPr bwMode="auto">
            <a:xfrm>
              <a:off x="6035223"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28F045F3-8CFF-4F29-B1DD-6FA53DDDB45E}"/>
                </a:ext>
              </a:extLst>
            </p:cNvPr>
            <p:cNvSpPr/>
            <p:nvPr/>
          </p:nvSpPr>
          <p:spPr bwMode="auto">
            <a:xfrm>
              <a:off x="6309870"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33FAE59B-C424-4818-BB6F-C5A758486E1D}"/>
                </a:ext>
              </a:extLst>
            </p:cNvPr>
            <p:cNvSpPr/>
            <p:nvPr/>
          </p:nvSpPr>
          <p:spPr bwMode="auto">
            <a:xfrm>
              <a:off x="6582930"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09B1D948-1C74-47C7-81DC-21EEB5ABBDB7}"/>
                </a:ext>
              </a:extLst>
            </p:cNvPr>
            <p:cNvSpPr/>
            <p:nvPr/>
          </p:nvSpPr>
          <p:spPr bwMode="auto">
            <a:xfrm>
              <a:off x="6857578"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14B52D5A-73C8-47C8-8B1E-1DC034CFB225}"/>
                </a:ext>
              </a:extLst>
            </p:cNvPr>
            <p:cNvSpPr/>
            <p:nvPr/>
          </p:nvSpPr>
          <p:spPr bwMode="auto">
            <a:xfrm>
              <a:off x="713222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F383D36C-42EF-4980-9432-79F23BAE10D3}"/>
                </a:ext>
              </a:extLst>
            </p:cNvPr>
            <p:cNvSpPr/>
            <p:nvPr/>
          </p:nvSpPr>
          <p:spPr bwMode="auto">
            <a:xfrm>
              <a:off x="7406874"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7C34E581-9B5B-4A18-A253-9E18BA54C196}"/>
                </a:ext>
              </a:extLst>
            </p:cNvPr>
            <p:cNvSpPr/>
            <p:nvPr/>
          </p:nvSpPr>
          <p:spPr bwMode="auto">
            <a:xfrm>
              <a:off x="7681521"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14DFBEBE-A259-41DF-90B4-8EB476F7D9C0}"/>
                </a:ext>
              </a:extLst>
            </p:cNvPr>
            <p:cNvSpPr/>
            <p:nvPr/>
          </p:nvSpPr>
          <p:spPr bwMode="auto">
            <a:xfrm>
              <a:off x="7954581"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152B0D01-9FC4-44B1-ADC9-375E67C74F65}"/>
                </a:ext>
              </a:extLst>
            </p:cNvPr>
            <p:cNvSpPr/>
            <p:nvPr/>
          </p:nvSpPr>
          <p:spPr bwMode="auto">
            <a:xfrm>
              <a:off x="822923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5F30A07A-144D-40EB-BA35-85C48EC7FF3D}"/>
                </a:ext>
              </a:extLst>
            </p:cNvPr>
            <p:cNvSpPr/>
            <p:nvPr/>
          </p:nvSpPr>
          <p:spPr bwMode="auto">
            <a:xfrm>
              <a:off x="1920269"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9A9090D0-935E-4DBA-8B8B-287B3C7E66B3}"/>
                </a:ext>
              </a:extLst>
            </p:cNvPr>
            <p:cNvSpPr/>
            <p:nvPr/>
          </p:nvSpPr>
          <p:spPr bwMode="auto">
            <a:xfrm>
              <a:off x="219491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34145F57-1D9E-41BB-A3C6-07D8209E7B9F}"/>
                </a:ext>
              </a:extLst>
            </p:cNvPr>
            <p:cNvSpPr/>
            <p:nvPr/>
          </p:nvSpPr>
          <p:spPr bwMode="auto">
            <a:xfrm>
              <a:off x="2469565"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345BC449-7732-43E6-91BB-9320939AD40C}"/>
                </a:ext>
              </a:extLst>
            </p:cNvPr>
            <p:cNvSpPr/>
            <p:nvPr/>
          </p:nvSpPr>
          <p:spPr bwMode="auto">
            <a:xfrm>
              <a:off x="2742625"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D360725B-9455-4970-839F-9D1D8CFC7B6E}"/>
                </a:ext>
              </a:extLst>
            </p:cNvPr>
            <p:cNvSpPr/>
            <p:nvPr/>
          </p:nvSpPr>
          <p:spPr bwMode="auto">
            <a:xfrm>
              <a:off x="3017272"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E7E7BD98-855C-448A-8E2F-BBD16737B16F}"/>
                </a:ext>
              </a:extLst>
            </p:cNvPr>
            <p:cNvSpPr/>
            <p:nvPr/>
          </p:nvSpPr>
          <p:spPr bwMode="auto">
            <a:xfrm>
              <a:off x="329192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246F5AD8-D5D7-4443-8E43-27CC775D3B39}"/>
                </a:ext>
              </a:extLst>
            </p:cNvPr>
            <p:cNvSpPr/>
            <p:nvPr/>
          </p:nvSpPr>
          <p:spPr bwMode="auto">
            <a:xfrm>
              <a:off x="3566568"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36E0DED-FDE9-4942-8288-0E13B6C8736A}"/>
                </a:ext>
              </a:extLst>
            </p:cNvPr>
            <p:cNvSpPr/>
            <p:nvPr/>
          </p:nvSpPr>
          <p:spPr bwMode="auto">
            <a:xfrm>
              <a:off x="3841216"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506FE1D7-6ECB-46FF-83D8-BEE73E566DB4}"/>
                </a:ext>
              </a:extLst>
            </p:cNvPr>
            <p:cNvSpPr/>
            <p:nvPr/>
          </p:nvSpPr>
          <p:spPr bwMode="auto">
            <a:xfrm>
              <a:off x="4114276"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6E22D77-A628-4483-8786-A53CE4F79056}"/>
                </a:ext>
              </a:extLst>
            </p:cNvPr>
            <p:cNvSpPr/>
            <p:nvPr/>
          </p:nvSpPr>
          <p:spPr bwMode="auto">
            <a:xfrm>
              <a:off x="4388923"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8A800A74-5386-4C87-9C70-06BDD570CA62}"/>
                </a:ext>
              </a:extLst>
            </p:cNvPr>
            <p:cNvSpPr/>
            <p:nvPr/>
          </p:nvSpPr>
          <p:spPr bwMode="auto">
            <a:xfrm>
              <a:off x="4663572"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5A196806-1A7C-4ADE-9CF3-B768650644E6}"/>
                </a:ext>
              </a:extLst>
            </p:cNvPr>
            <p:cNvSpPr/>
            <p:nvPr/>
          </p:nvSpPr>
          <p:spPr bwMode="auto">
            <a:xfrm>
              <a:off x="4938219"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FA7415D6-0A45-478E-BC6A-9435EA2CE2FE}"/>
                </a:ext>
              </a:extLst>
            </p:cNvPr>
            <p:cNvSpPr/>
            <p:nvPr/>
          </p:nvSpPr>
          <p:spPr bwMode="auto">
            <a:xfrm>
              <a:off x="5212867"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FC47DCAB-520F-4B93-8D33-DDDEC4F8AE3A}"/>
                </a:ext>
              </a:extLst>
            </p:cNvPr>
            <p:cNvSpPr/>
            <p:nvPr/>
          </p:nvSpPr>
          <p:spPr bwMode="auto">
            <a:xfrm>
              <a:off x="5485927"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79C0F910-84B9-430F-A38B-3E0CBA0355E0}"/>
                </a:ext>
              </a:extLst>
            </p:cNvPr>
            <p:cNvSpPr/>
            <p:nvPr/>
          </p:nvSpPr>
          <p:spPr bwMode="auto">
            <a:xfrm>
              <a:off x="5760574"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1A8A27CD-CAF2-4DA3-8CEA-434DF17D27F0}"/>
                </a:ext>
              </a:extLst>
            </p:cNvPr>
            <p:cNvSpPr/>
            <p:nvPr/>
          </p:nvSpPr>
          <p:spPr bwMode="auto">
            <a:xfrm>
              <a:off x="6035223"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868F5E87-DD1B-4997-B97F-2FC9144D683A}"/>
                </a:ext>
              </a:extLst>
            </p:cNvPr>
            <p:cNvSpPr/>
            <p:nvPr/>
          </p:nvSpPr>
          <p:spPr bwMode="auto">
            <a:xfrm>
              <a:off x="6309870"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293BCA55-0B6E-408E-9DEC-D58AE2B7CC88}"/>
                </a:ext>
              </a:extLst>
            </p:cNvPr>
            <p:cNvSpPr/>
            <p:nvPr/>
          </p:nvSpPr>
          <p:spPr bwMode="auto">
            <a:xfrm>
              <a:off x="6582930"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34A96501-C22B-46C5-B167-93F60E902629}"/>
                </a:ext>
              </a:extLst>
            </p:cNvPr>
            <p:cNvSpPr/>
            <p:nvPr/>
          </p:nvSpPr>
          <p:spPr bwMode="auto">
            <a:xfrm>
              <a:off x="6857578"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96AC1720-72E5-41AF-AE31-0FC6BAE3B1CD}"/>
                </a:ext>
              </a:extLst>
            </p:cNvPr>
            <p:cNvSpPr/>
            <p:nvPr/>
          </p:nvSpPr>
          <p:spPr bwMode="auto">
            <a:xfrm>
              <a:off x="713222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7664AA7D-174C-468B-8294-08AA8769D388}"/>
                </a:ext>
              </a:extLst>
            </p:cNvPr>
            <p:cNvSpPr/>
            <p:nvPr/>
          </p:nvSpPr>
          <p:spPr bwMode="auto">
            <a:xfrm>
              <a:off x="7406874"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6B362300-AB78-4895-9032-CE9A044CE713}"/>
                </a:ext>
              </a:extLst>
            </p:cNvPr>
            <p:cNvSpPr/>
            <p:nvPr/>
          </p:nvSpPr>
          <p:spPr bwMode="auto">
            <a:xfrm>
              <a:off x="7681521"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63B4B42-BF59-44C3-8F43-5801F46950D3}"/>
                </a:ext>
              </a:extLst>
            </p:cNvPr>
            <p:cNvSpPr/>
            <p:nvPr/>
          </p:nvSpPr>
          <p:spPr bwMode="auto">
            <a:xfrm>
              <a:off x="7954581"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50B99555-7F00-43A2-BD5A-538F79FF69DB}"/>
                </a:ext>
              </a:extLst>
            </p:cNvPr>
            <p:cNvSpPr/>
            <p:nvPr/>
          </p:nvSpPr>
          <p:spPr bwMode="auto">
            <a:xfrm>
              <a:off x="822923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A68A7A9D-5D84-4048-859C-5D089FE2C0E3}"/>
                </a:ext>
              </a:extLst>
            </p:cNvPr>
            <p:cNvSpPr/>
            <p:nvPr/>
          </p:nvSpPr>
          <p:spPr bwMode="auto">
            <a:xfrm>
              <a:off x="1920269"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270F3CFA-CF3D-4A79-9451-59CE3110C044}"/>
                </a:ext>
              </a:extLst>
            </p:cNvPr>
            <p:cNvSpPr/>
            <p:nvPr/>
          </p:nvSpPr>
          <p:spPr bwMode="auto">
            <a:xfrm>
              <a:off x="219491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76022BE2-BBAC-42DA-875A-3B70A5AFDBB2}"/>
                </a:ext>
              </a:extLst>
            </p:cNvPr>
            <p:cNvSpPr/>
            <p:nvPr/>
          </p:nvSpPr>
          <p:spPr bwMode="auto">
            <a:xfrm>
              <a:off x="2469565"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7ADA63A4-4C56-4FD8-93E5-CA38633FD514}"/>
                </a:ext>
              </a:extLst>
            </p:cNvPr>
            <p:cNvSpPr/>
            <p:nvPr/>
          </p:nvSpPr>
          <p:spPr bwMode="auto">
            <a:xfrm>
              <a:off x="2742625"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8D3BDEA1-A3F9-44C4-B672-9E10B51B0B58}"/>
                </a:ext>
              </a:extLst>
            </p:cNvPr>
            <p:cNvSpPr/>
            <p:nvPr/>
          </p:nvSpPr>
          <p:spPr bwMode="auto">
            <a:xfrm>
              <a:off x="3017272"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6CEFFC69-61CE-4432-8B61-660FF8D5806C}"/>
                </a:ext>
              </a:extLst>
            </p:cNvPr>
            <p:cNvSpPr/>
            <p:nvPr/>
          </p:nvSpPr>
          <p:spPr bwMode="auto">
            <a:xfrm>
              <a:off x="329192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22B64A2-82A6-406B-B642-A3C68778DE03}"/>
                </a:ext>
              </a:extLst>
            </p:cNvPr>
            <p:cNvSpPr/>
            <p:nvPr/>
          </p:nvSpPr>
          <p:spPr bwMode="auto">
            <a:xfrm>
              <a:off x="3566568"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F29A08F8-EB27-4401-97C5-A603DCA7CE8A}"/>
                </a:ext>
              </a:extLst>
            </p:cNvPr>
            <p:cNvSpPr/>
            <p:nvPr/>
          </p:nvSpPr>
          <p:spPr bwMode="auto">
            <a:xfrm>
              <a:off x="3841216"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820C35B1-1922-4026-A6FC-997E0AF62C01}"/>
                </a:ext>
              </a:extLst>
            </p:cNvPr>
            <p:cNvSpPr/>
            <p:nvPr/>
          </p:nvSpPr>
          <p:spPr bwMode="auto">
            <a:xfrm>
              <a:off x="4114276"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0DEF5B7A-C7EE-4581-86AF-80C90C7E3425}"/>
                </a:ext>
              </a:extLst>
            </p:cNvPr>
            <p:cNvSpPr/>
            <p:nvPr/>
          </p:nvSpPr>
          <p:spPr bwMode="auto">
            <a:xfrm>
              <a:off x="4388923"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B8E6DCA7-C50D-4222-9C67-A9FBB43B55E6}"/>
                </a:ext>
              </a:extLst>
            </p:cNvPr>
            <p:cNvSpPr/>
            <p:nvPr/>
          </p:nvSpPr>
          <p:spPr bwMode="auto">
            <a:xfrm>
              <a:off x="4663572"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C46C475E-FE76-41CD-A018-1BFCC1483D73}"/>
                </a:ext>
              </a:extLst>
            </p:cNvPr>
            <p:cNvSpPr/>
            <p:nvPr/>
          </p:nvSpPr>
          <p:spPr bwMode="auto">
            <a:xfrm>
              <a:off x="4938219"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D672D738-4472-4149-9C5D-8E605B6F8E58}"/>
                </a:ext>
              </a:extLst>
            </p:cNvPr>
            <p:cNvSpPr/>
            <p:nvPr/>
          </p:nvSpPr>
          <p:spPr bwMode="auto">
            <a:xfrm>
              <a:off x="5212867"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0988ADA2-F023-4971-9D88-5B34F896D6DB}"/>
                </a:ext>
              </a:extLst>
            </p:cNvPr>
            <p:cNvSpPr/>
            <p:nvPr/>
          </p:nvSpPr>
          <p:spPr bwMode="auto">
            <a:xfrm>
              <a:off x="5485927"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8C1D170D-03AA-498D-B5CF-1A7B5BF3A1F4}"/>
                </a:ext>
              </a:extLst>
            </p:cNvPr>
            <p:cNvSpPr/>
            <p:nvPr/>
          </p:nvSpPr>
          <p:spPr bwMode="auto">
            <a:xfrm>
              <a:off x="5760574"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9EAACC29-0309-4915-A886-D8C1A5BC1791}"/>
                </a:ext>
              </a:extLst>
            </p:cNvPr>
            <p:cNvSpPr/>
            <p:nvPr/>
          </p:nvSpPr>
          <p:spPr bwMode="auto">
            <a:xfrm>
              <a:off x="6035223"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1312AF75-0A02-4032-8CA4-4A22D0690AB9}"/>
                </a:ext>
              </a:extLst>
            </p:cNvPr>
            <p:cNvSpPr/>
            <p:nvPr/>
          </p:nvSpPr>
          <p:spPr bwMode="auto">
            <a:xfrm>
              <a:off x="6309870"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8759A59E-295F-4C2C-9B58-249332F36382}"/>
                </a:ext>
              </a:extLst>
            </p:cNvPr>
            <p:cNvSpPr/>
            <p:nvPr/>
          </p:nvSpPr>
          <p:spPr bwMode="auto">
            <a:xfrm>
              <a:off x="6582930"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01627278-3FB4-4814-BF1B-08C346D20D34}"/>
                </a:ext>
              </a:extLst>
            </p:cNvPr>
            <p:cNvSpPr/>
            <p:nvPr/>
          </p:nvSpPr>
          <p:spPr bwMode="auto">
            <a:xfrm>
              <a:off x="6857578"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B3EB8EA9-5E2F-4F33-8AB1-5326EAEF6C89}"/>
                </a:ext>
              </a:extLst>
            </p:cNvPr>
            <p:cNvSpPr/>
            <p:nvPr/>
          </p:nvSpPr>
          <p:spPr bwMode="auto">
            <a:xfrm>
              <a:off x="713222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581B04D5-CBBF-4B88-88F4-61CA8B57E025}"/>
                </a:ext>
              </a:extLst>
            </p:cNvPr>
            <p:cNvSpPr/>
            <p:nvPr/>
          </p:nvSpPr>
          <p:spPr bwMode="auto">
            <a:xfrm>
              <a:off x="7406874"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8E03B4D4-AAC1-4474-8609-4546E504C851}"/>
                </a:ext>
              </a:extLst>
            </p:cNvPr>
            <p:cNvSpPr/>
            <p:nvPr/>
          </p:nvSpPr>
          <p:spPr bwMode="auto">
            <a:xfrm>
              <a:off x="7681521"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B1ABA6DD-0527-4E74-8352-185601CA5813}"/>
                </a:ext>
              </a:extLst>
            </p:cNvPr>
            <p:cNvSpPr/>
            <p:nvPr/>
          </p:nvSpPr>
          <p:spPr bwMode="auto">
            <a:xfrm>
              <a:off x="7954581"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56986F44-8DEF-4B84-A9A9-58F018E80341}"/>
                </a:ext>
              </a:extLst>
            </p:cNvPr>
            <p:cNvSpPr/>
            <p:nvPr/>
          </p:nvSpPr>
          <p:spPr bwMode="auto">
            <a:xfrm>
              <a:off x="822923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D9B5312E-40ED-4983-92EC-A02A313EF869}"/>
                </a:ext>
              </a:extLst>
            </p:cNvPr>
            <p:cNvSpPr/>
            <p:nvPr/>
          </p:nvSpPr>
          <p:spPr bwMode="auto">
            <a:xfrm>
              <a:off x="1920269"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174AC976-921B-4D8F-9687-599250FB4EE3}"/>
                </a:ext>
              </a:extLst>
            </p:cNvPr>
            <p:cNvSpPr/>
            <p:nvPr/>
          </p:nvSpPr>
          <p:spPr bwMode="auto">
            <a:xfrm>
              <a:off x="219491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43A975DD-DFBE-40F3-ABC4-5BED18623F8D}"/>
                </a:ext>
              </a:extLst>
            </p:cNvPr>
            <p:cNvSpPr/>
            <p:nvPr/>
          </p:nvSpPr>
          <p:spPr bwMode="auto">
            <a:xfrm>
              <a:off x="2469565"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2E04C22A-BCD2-45D6-8823-870E692DB3CC}"/>
                </a:ext>
              </a:extLst>
            </p:cNvPr>
            <p:cNvSpPr/>
            <p:nvPr/>
          </p:nvSpPr>
          <p:spPr bwMode="auto">
            <a:xfrm>
              <a:off x="2742625"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B8CBC770-FB77-4C48-9077-4BA4C954218A}"/>
                </a:ext>
              </a:extLst>
            </p:cNvPr>
            <p:cNvSpPr/>
            <p:nvPr/>
          </p:nvSpPr>
          <p:spPr bwMode="auto">
            <a:xfrm>
              <a:off x="3017272"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B732346-CC48-4D2F-841E-9255DF476527}"/>
                </a:ext>
              </a:extLst>
            </p:cNvPr>
            <p:cNvSpPr/>
            <p:nvPr/>
          </p:nvSpPr>
          <p:spPr bwMode="auto">
            <a:xfrm>
              <a:off x="329192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77C74F82-237E-4DC1-9404-6266273B99AF}"/>
                </a:ext>
              </a:extLst>
            </p:cNvPr>
            <p:cNvSpPr/>
            <p:nvPr/>
          </p:nvSpPr>
          <p:spPr bwMode="auto">
            <a:xfrm>
              <a:off x="3566568"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5B8B1BB5-0148-4B42-9634-A9518F7CDCA5}"/>
                </a:ext>
              </a:extLst>
            </p:cNvPr>
            <p:cNvSpPr/>
            <p:nvPr/>
          </p:nvSpPr>
          <p:spPr bwMode="auto">
            <a:xfrm>
              <a:off x="3841216"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3C18E9F4-9F38-40E2-889B-2B0AFBB60031}"/>
                </a:ext>
              </a:extLst>
            </p:cNvPr>
            <p:cNvSpPr/>
            <p:nvPr/>
          </p:nvSpPr>
          <p:spPr bwMode="auto">
            <a:xfrm>
              <a:off x="4114276"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D786D8DC-90F3-4089-99CF-F12F3A9B23A0}"/>
                </a:ext>
              </a:extLst>
            </p:cNvPr>
            <p:cNvSpPr/>
            <p:nvPr/>
          </p:nvSpPr>
          <p:spPr bwMode="auto">
            <a:xfrm>
              <a:off x="4388923"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3A76543-8130-4E89-AB55-8B1940CE13DA}"/>
                </a:ext>
              </a:extLst>
            </p:cNvPr>
            <p:cNvSpPr/>
            <p:nvPr/>
          </p:nvSpPr>
          <p:spPr bwMode="auto">
            <a:xfrm>
              <a:off x="4663572"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C747D726-7A62-4346-B1BF-2759D86832D3}"/>
                </a:ext>
              </a:extLst>
            </p:cNvPr>
            <p:cNvSpPr/>
            <p:nvPr/>
          </p:nvSpPr>
          <p:spPr bwMode="auto">
            <a:xfrm>
              <a:off x="4938219"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98236442-31C4-447F-A8C4-CF051ACE18A2}"/>
                </a:ext>
              </a:extLst>
            </p:cNvPr>
            <p:cNvSpPr/>
            <p:nvPr/>
          </p:nvSpPr>
          <p:spPr bwMode="auto">
            <a:xfrm>
              <a:off x="5212867"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6ED99359-AAA5-45F1-AEA3-7DFAC7DAEB30}"/>
                </a:ext>
              </a:extLst>
            </p:cNvPr>
            <p:cNvSpPr/>
            <p:nvPr/>
          </p:nvSpPr>
          <p:spPr bwMode="auto">
            <a:xfrm>
              <a:off x="5485927"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917D51EA-7510-4021-930C-E498E966C6AD}"/>
                </a:ext>
              </a:extLst>
            </p:cNvPr>
            <p:cNvSpPr/>
            <p:nvPr/>
          </p:nvSpPr>
          <p:spPr bwMode="auto">
            <a:xfrm>
              <a:off x="5760574"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B1C65E1-2BAA-4EFC-BE51-40D38DC0D307}"/>
                </a:ext>
              </a:extLst>
            </p:cNvPr>
            <p:cNvSpPr/>
            <p:nvPr/>
          </p:nvSpPr>
          <p:spPr bwMode="auto">
            <a:xfrm>
              <a:off x="6035223"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547F9390-7CE2-435D-A2E9-DFDC2EA76575}"/>
                </a:ext>
              </a:extLst>
            </p:cNvPr>
            <p:cNvSpPr/>
            <p:nvPr/>
          </p:nvSpPr>
          <p:spPr bwMode="auto">
            <a:xfrm>
              <a:off x="6309870"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19013E89-E4BA-4416-A835-93BCACB29078}"/>
                </a:ext>
              </a:extLst>
            </p:cNvPr>
            <p:cNvSpPr/>
            <p:nvPr/>
          </p:nvSpPr>
          <p:spPr bwMode="auto">
            <a:xfrm>
              <a:off x="6582930"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1D5E2976-75CF-4D68-840F-D0BDABFB2773}"/>
                </a:ext>
              </a:extLst>
            </p:cNvPr>
            <p:cNvSpPr/>
            <p:nvPr/>
          </p:nvSpPr>
          <p:spPr bwMode="auto">
            <a:xfrm>
              <a:off x="6857578"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022CFAB9-46DC-43E5-B59C-1E08ABE126D2}"/>
                </a:ext>
              </a:extLst>
            </p:cNvPr>
            <p:cNvSpPr/>
            <p:nvPr/>
          </p:nvSpPr>
          <p:spPr bwMode="auto">
            <a:xfrm>
              <a:off x="713222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3D9A89DE-D487-486F-BDAC-539A4D7C79F7}"/>
                </a:ext>
              </a:extLst>
            </p:cNvPr>
            <p:cNvSpPr/>
            <p:nvPr/>
          </p:nvSpPr>
          <p:spPr bwMode="auto">
            <a:xfrm>
              <a:off x="7406874"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5B8C7E64-1BE6-47CC-8195-0B324C8E7815}"/>
                </a:ext>
              </a:extLst>
            </p:cNvPr>
            <p:cNvSpPr/>
            <p:nvPr/>
          </p:nvSpPr>
          <p:spPr bwMode="auto">
            <a:xfrm>
              <a:off x="7681521"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A0F08410-405B-4FEA-9599-89A33DEAF64B}"/>
                </a:ext>
              </a:extLst>
            </p:cNvPr>
            <p:cNvSpPr/>
            <p:nvPr/>
          </p:nvSpPr>
          <p:spPr bwMode="auto">
            <a:xfrm>
              <a:off x="7954581"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5CFFA8D0-37F3-40E5-9D7E-2AAD4C401D7B}"/>
                </a:ext>
              </a:extLst>
            </p:cNvPr>
            <p:cNvSpPr/>
            <p:nvPr/>
          </p:nvSpPr>
          <p:spPr bwMode="auto">
            <a:xfrm>
              <a:off x="822923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34F8C21F-0966-40BE-83EF-DF184E203C35}"/>
                </a:ext>
              </a:extLst>
            </p:cNvPr>
            <p:cNvSpPr/>
            <p:nvPr/>
          </p:nvSpPr>
          <p:spPr bwMode="auto">
            <a:xfrm>
              <a:off x="1920269"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5BD6C24E-5615-498E-B83A-345C8924C82E}"/>
                </a:ext>
              </a:extLst>
            </p:cNvPr>
            <p:cNvSpPr/>
            <p:nvPr/>
          </p:nvSpPr>
          <p:spPr bwMode="auto">
            <a:xfrm>
              <a:off x="219491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474DDAE9-37D2-4A14-B270-A635A496A198}"/>
                </a:ext>
              </a:extLst>
            </p:cNvPr>
            <p:cNvSpPr/>
            <p:nvPr/>
          </p:nvSpPr>
          <p:spPr bwMode="auto">
            <a:xfrm>
              <a:off x="2469565"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3A5D1322-2E7F-414F-86FD-BBD2D0828476}"/>
                </a:ext>
              </a:extLst>
            </p:cNvPr>
            <p:cNvSpPr/>
            <p:nvPr/>
          </p:nvSpPr>
          <p:spPr bwMode="auto">
            <a:xfrm>
              <a:off x="2742625"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694805CB-F7A3-4A38-A02B-80D839F16C6A}"/>
                </a:ext>
              </a:extLst>
            </p:cNvPr>
            <p:cNvSpPr/>
            <p:nvPr/>
          </p:nvSpPr>
          <p:spPr bwMode="auto">
            <a:xfrm>
              <a:off x="3017272"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64F08111-EB44-419F-AAE5-2D4DDB18260F}"/>
                </a:ext>
              </a:extLst>
            </p:cNvPr>
            <p:cNvSpPr/>
            <p:nvPr/>
          </p:nvSpPr>
          <p:spPr bwMode="auto">
            <a:xfrm>
              <a:off x="329192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3BDF9512-92E1-40C3-A08A-534823A0A805}"/>
                </a:ext>
              </a:extLst>
            </p:cNvPr>
            <p:cNvSpPr/>
            <p:nvPr/>
          </p:nvSpPr>
          <p:spPr bwMode="auto">
            <a:xfrm>
              <a:off x="3566568"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D5B96EF7-CBDB-4211-A623-E545D65377A5}"/>
                </a:ext>
              </a:extLst>
            </p:cNvPr>
            <p:cNvSpPr/>
            <p:nvPr/>
          </p:nvSpPr>
          <p:spPr bwMode="auto">
            <a:xfrm>
              <a:off x="3841216"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05A18EE4-7A9F-4D79-9430-43FE53CDB953}"/>
                </a:ext>
              </a:extLst>
            </p:cNvPr>
            <p:cNvSpPr/>
            <p:nvPr/>
          </p:nvSpPr>
          <p:spPr bwMode="auto">
            <a:xfrm>
              <a:off x="4114276"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94E530E6-C27B-46AB-BDF0-47E849C7B002}"/>
                </a:ext>
              </a:extLst>
            </p:cNvPr>
            <p:cNvSpPr/>
            <p:nvPr/>
          </p:nvSpPr>
          <p:spPr bwMode="auto">
            <a:xfrm>
              <a:off x="4388923"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36139764-4992-4BF7-9755-B4C694DBD4B6}"/>
                </a:ext>
              </a:extLst>
            </p:cNvPr>
            <p:cNvSpPr/>
            <p:nvPr/>
          </p:nvSpPr>
          <p:spPr bwMode="auto">
            <a:xfrm>
              <a:off x="4663572"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CB74C0C5-D5F0-4AB9-BB13-8CC8D2A3FBFE}"/>
                </a:ext>
              </a:extLst>
            </p:cNvPr>
            <p:cNvSpPr/>
            <p:nvPr/>
          </p:nvSpPr>
          <p:spPr bwMode="auto">
            <a:xfrm>
              <a:off x="4938219"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33A1E24F-F776-4D25-BCC6-3654362F39B4}"/>
                </a:ext>
              </a:extLst>
            </p:cNvPr>
            <p:cNvSpPr/>
            <p:nvPr/>
          </p:nvSpPr>
          <p:spPr bwMode="auto">
            <a:xfrm>
              <a:off x="5212867"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AE990D0F-0206-415E-8D7A-6E2B2B2C10D8}"/>
                </a:ext>
              </a:extLst>
            </p:cNvPr>
            <p:cNvSpPr/>
            <p:nvPr/>
          </p:nvSpPr>
          <p:spPr bwMode="auto">
            <a:xfrm>
              <a:off x="5485927"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E2A9C8D1-3282-415D-BF79-0A6DF33ADEB2}"/>
                </a:ext>
              </a:extLst>
            </p:cNvPr>
            <p:cNvSpPr/>
            <p:nvPr/>
          </p:nvSpPr>
          <p:spPr bwMode="auto">
            <a:xfrm>
              <a:off x="5760574"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FBC035E4-3029-441A-9550-642596671619}"/>
                </a:ext>
              </a:extLst>
            </p:cNvPr>
            <p:cNvSpPr/>
            <p:nvPr/>
          </p:nvSpPr>
          <p:spPr bwMode="auto">
            <a:xfrm>
              <a:off x="6035223"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9FF1AE50-5656-4940-906E-2A4BAB91507C}"/>
                </a:ext>
              </a:extLst>
            </p:cNvPr>
            <p:cNvSpPr/>
            <p:nvPr/>
          </p:nvSpPr>
          <p:spPr bwMode="auto">
            <a:xfrm>
              <a:off x="6309870"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E2EC3727-64E6-496C-9E0F-C982CCD12EFE}"/>
                </a:ext>
              </a:extLst>
            </p:cNvPr>
            <p:cNvSpPr/>
            <p:nvPr/>
          </p:nvSpPr>
          <p:spPr bwMode="auto">
            <a:xfrm>
              <a:off x="6582930"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B619A8A8-E519-4E9B-9F90-CF2BA678A419}"/>
                </a:ext>
              </a:extLst>
            </p:cNvPr>
            <p:cNvSpPr/>
            <p:nvPr/>
          </p:nvSpPr>
          <p:spPr bwMode="auto">
            <a:xfrm>
              <a:off x="6857578"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46EFFEB5-20DE-464B-946A-85F44D9E0CB5}"/>
                </a:ext>
              </a:extLst>
            </p:cNvPr>
            <p:cNvSpPr/>
            <p:nvPr/>
          </p:nvSpPr>
          <p:spPr bwMode="auto">
            <a:xfrm>
              <a:off x="713222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D0EFC051-FBF5-43F4-8F54-1226F5CDD358}"/>
                </a:ext>
              </a:extLst>
            </p:cNvPr>
            <p:cNvSpPr/>
            <p:nvPr/>
          </p:nvSpPr>
          <p:spPr bwMode="auto">
            <a:xfrm>
              <a:off x="7406874"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D7AB4B80-2ED2-4102-A1B3-E38FB4E118E9}"/>
                </a:ext>
              </a:extLst>
            </p:cNvPr>
            <p:cNvSpPr/>
            <p:nvPr/>
          </p:nvSpPr>
          <p:spPr bwMode="auto">
            <a:xfrm>
              <a:off x="7681521"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C1CF68B1-272A-45B2-8C6B-932B7AB80E67}"/>
                </a:ext>
              </a:extLst>
            </p:cNvPr>
            <p:cNvSpPr/>
            <p:nvPr/>
          </p:nvSpPr>
          <p:spPr bwMode="auto">
            <a:xfrm>
              <a:off x="7954581"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BE1122EE-BC73-4436-93BD-A25A40C15F27}"/>
                </a:ext>
              </a:extLst>
            </p:cNvPr>
            <p:cNvSpPr/>
            <p:nvPr/>
          </p:nvSpPr>
          <p:spPr bwMode="auto">
            <a:xfrm>
              <a:off x="822923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00E52BB-58B0-4F06-A6A8-5D0FC0D5E329}"/>
                </a:ext>
              </a:extLst>
            </p:cNvPr>
            <p:cNvSpPr/>
            <p:nvPr/>
          </p:nvSpPr>
          <p:spPr bwMode="auto">
            <a:xfrm>
              <a:off x="1920269"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38E9765-0B00-47D1-9AED-B22A2D5C4B5A}"/>
                </a:ext>
              </a:extLst>
            </p:cNvPr>
            <p:cNvSpPr/>
            <p:nvPr/>
          </p:nvSpPr>
          <p:spPr bwMode="auto">
            <a:xfrm>
              <a:off x="219491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227C9DCB-84AE-4DE0-8931-83712FB01113}"/>
                </a:ext>
              </a:extLst>
            </p:cNvPr>
            <p:cNvSpPr/>
            <p:nvPr/>
          </p:nvSpPr>
          <p:spPr bwMode="auto">
            <a:xfrm>
              <a:off x="2469565"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27EEF372-B33C-491B-8473-3A003569353F}"/>
                </a:ext>
              </a:extLst>
            </p:cNvPr>
            <p:cNvSpPr/>
            <p:nvPr/>
          </p:nvSpPr>
          <p:spPr bwMode="auto">
            <a:xfrm>
              <a:off x="2742625"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1D5F63A-9357-4327-BAE7-F8EBBB32D1FD}"/>
                </a:ext>
              </a:extLst>
            </p:cNvPr>
            <p:cNvSpPr/>
            <p:nvPr/>
          </p:nvSpPr>
          <p:spPr bwMode="auto">
            <a:xfrm>
              <a:off x="3017272"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66A43853-E9D9-4D8D-8E5A-1E1F8851EB28}"/>
                </a:ext>
              </a:extLst>
            </p:cNvPr>
            <p:cNvSpPr/>
            <p:nvPr/>
          </p:nvSpPr>
          <p:spPr bwMode="auto">
            <a:xfrm>
              <a:off x="329192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E2E8C60B-205E-4BDE-9EA0-F852B08C5FCD}"/>
                </a:ext>
              </a:extLst>
            </p:cNvPr>
            <p:cNvSpPr/>
            <p:nvPr/>
          </p:nvSpPr>
          <p:spPr bwMode="auto">
            <a:xfrm>
              <a:off x="3566568"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E0EE5339-FA7E-47C2-B472-4EF2978235C5}"/>
                </a:ext>
              </a:extLst>
            </p:cNvPr>
            <p:cNvSpPr/>
            <p:nvPr/>
          </p:nvSpPr>
          <p:spPr bwMode="auto">
            <a:xfrm>
              <a:off x="3841216"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A3525329-A08E-450D-8173-29AC09BFE53D}"/>
                </a:ext>
              </a:extLst>
            </p:cNvPr>
            <p:cNvSpPr/>
            <p:nvPr/>
          </p:nvSpPr>
          <p:spPr bwMode="auto">
            <a:xfrm>
              <a:off x="4114276"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D7516116-518F-41C0-9598-6FD049D5CE2E}"/>
                </a:ext>
              </a:extLst>
            </p:cNvPr>
            <p:cNvSpPr/>
            <p:nvPr/>
          </p:nvSpPr>
          <p:spPr bwMode="auto">
            <a:xfrm>
              <a:off x="4388923"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4F885FE2-C22B-4560-A68F-7ADDE0DAD306}"/>
                </a:ext>
              </a:extLst>
            </p:cNvPr>
            <p:cNvSpPr/>
            <p:nvPr/>
          </p:nvSpPr>
          <p:spPr bwMode="auto">
            <a:xfrm>
              <a:off x="4663572"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E52E0704-9561-4EFE-8C35-1BFB17AC91E9}"/>
                </a:ext>
              </a:extLst>
            </p:cNvPr>
            <p:cNvSpPr/>
            <p:nvPr/>
          </p:nvSpPr>
          <p:spPr bwMode="auto">
            <a:xfrm>
              <a:off x="4938219"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E50A8062-B774-4B91-A5C3-44BDD19AF4AF}"/>
                </a:ext>
              </a:extLst>
            </p:cNvPr>
            <p:cNvSpPr/>
            <p:nvPr/>
          </p:nvSpPr>
          <p:spPr bwMode="auto">
            <a:xfrm>
              <a:off x="5212867"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0FBEB814-755C-484C-9E6E-2F9B120D3132}"/>
                </a:ext>
              </a:extLst>
            </p:cNvPr>
            <p:cNvSpPr/>
            <p:nvPr/>
          </p:nvSpPr>
          <p:spPr bwMode="auto">
            <a:xfrm>
              <a:off x="5485927"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E5FA4E2A-DA54-42A1-800E-6715E7140A6C}"/>
                </a:ext>
              </a:extLst>
            </p:cNvPr>
            <p:cNvSpPr/>
            <p:nvPr/>
          </p:nvSpPr>
          <p:spPr bwMode="auto">
            <a:xfrm>
              <a:off x="5760574"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C36A5571-8238-46AA-97F3-D0EF4ABF36FC}"/>
                </a:ext>
              </a:extLst>
            </p:cNvPr>
            <p:cNvSpPr/>
            <p:nvPr/>
          </p:nvSpPr>
          <p:spPr bwMode="auto">
            <a:xfrm>
              <a:off x="6035223"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81C59E9C-8D7F-4004-BAE1-9575A0226C10}"/>
                </a:ext>
              </a:extLst>
            </p:cNvPr>
            <p:cNvSpPr/>
            <p:nvPr/>
          </p:nvSpPr>
          <p:spPr bwMode="auto">
            <a:xfrm>
              <a:off x="6309870"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65643D0A-5930-45C1-9A41-A882C440C10B}"/>
                </a:ext>
              </a:extLst>
            </p:cNvPr>
            <p:cNvSpPr/>
            <p:nvPr/>
          </p:nvSpPr>
          <p:spPr bwMode="auto">
            <a:xfrm>
              <a:off x="6582930"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1BB6D09A-CF3B-43F3-AAFA-523D6D07983B}"/>
                </a:ext>
              </a:extLst>
            </p:cNvPr>
            <p:cNvSpPr/>
            <p:nvPr/>
          </p:nvSpPr>
          <p:spPr bwMode="auto">
            <a:xfrm>
              <a:off x="6857578"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30909079-801C-4681-96DB-DB6AA2129ED8}"/>
                </a:ext>
              </a:extLst>
            </p:cNvPr>
            <p:cNvSpPr/>
            <p:nvPr/>
          </p:nvSpPr>
          <p:spPr bwMode="auto">
            <a:xfrm>
              <a:off x="713222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84B20544-1A68-43D8-A854-A1A857724059}"/>
                </a:ext>
              </a:extLst>
            </p:cNvPr>
            <p:cNvSpPr/>
            <p:nvPr/>
          </p:nvSpPr>
          <p:spPr bwMode="auto">
            <a:xfrm>
              <a:off x="7406874"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E7690DDF-2F83-4B84-B74D-E689C5D103EF}"/>
                </a:ext>
              </a:extLst>
            </p:cNvPr>
            <p:cNvSpPr/>
            <p:nvPr/>
          </p:nvSpPr>
          <p:spPr bwMode="auto">
            <a:xfrm>
              <a:off x="7681521"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10C193AA-71F4-43EC-A0DB-DE3536DF18DC}"/>
                </a:ext>
              </a:extLst>
            </p:cNvPr>
            <p:cNvSpPr/>
            <p:nvPr/>
          </p:nvSpPr>
          <p:spPr bwMode="auto">
            <a:xfrm>
              <a:off x="7954581"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E5AD78F8-3957-45C5-85CC-2F110971170D}"/>
                </a:ext>
              </a:extLst>
            </p:cNvPr>
            <p:cNvSpPr/>
            <p:nvPr/>
          </p:nvSpPr>
          <p:spPr bwMode="auto">
            <a:xfrm>
              <a:off x="822923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C1133D48-312E-40FD-8CE6-0985135636A1}"/>
                </a:ext>
              </a:extLst>
            </p:cNvPr>
            <p:cNvSpPr/>
            <p:nvPr/>
          </p:nvSpPr>
          <p:spPr bwMode="auto">
            <a:xfrm>
              <a:off x="1920269"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40A0665A-4A41-4563-B187-B4AE7879C3CE}"/>
                </a:ext>
              </a:extLst>
            </p:cNvPr>
            <p:cNvSpPr/>
            <p:nvPr/>
          </p:nvSpPr>
          <p:spPr bwMode="auto">
            <a:xfrm>
              <a:off x="219491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E5EDCF37-1AB9-401B-9D26-8CF277AC3CA3}"/>
                </a:ext>
              </a:extLst>
            </p:cNvPr>
            <p:cNvSpPr/>
            <p:nvPr/>
          </p:nvSpPr>
          <p:spPr bwMode="auto">
            <a:xfrm>
              <a:off x="2469565"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DC2591A4-2495-4741-AAAB-77D3E313B0D7}"/>
                </a:ext>
              </a:extLst>
            </p:cNvPr>
            <p:cNvSpPr/>
            <p:nvPr/>
          </p:nvSpPr>
          <p:spPr bwMode="auto">
            <a:xfrm>
              <a:off x="2742625"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C61802C0-EAE6-4BA9-BBA9-8BBD02568DFC}"/>
                </a:ext>
              </a:extLst>
            </p:cNvPr>
            <p:cNvSpPr/>
            <p:nvPr/>
          </p:nvSpPr>
          <p:spPr bwMode="auto">
            <a:xfrm>
              <a:off x="3017272"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9D8D4B4A-9DF6-4C86-B39B-119521444EDC}"/>
                </a:ext>
              </a:extLst>
            </p:cNvPr>
            <p:cNvSpPr/>
            <p:nvPr/>
          </p:nvSpPr>
          <p:spPr bwMode="auto">
            <a:xfrm>
              <a:off x="329192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6E207981-05DA-43C6-9D9F-347C279B4EAF}"/>
                </a:ext>
              </a:extLst>
            </p:cNvPr>
            <p:cNvSpPr/>
            <p:nvPr/>
          </p:nvSpPr>
          <p:spPr bwMode="auto">
            <a:xfrm>
              <a:off x="3566568"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B9AA94FD-0E3F-4D7B-A1A2-5926B2CCCC05}"/>
                </a:ext>
              </a:extLst>
            </p:cNvPr>
            <p:cNvSpPr/>
            <p:nvPr/>
          </p:nvSpPr>
          <p:spPr bwMode="auto">
            <a:xfrm>
              <a:off x="3841216"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77F44ABE-7463-4ADB-8C4A-B89B5579004C}"/>
                </a:ext>
              </a:extLst>
            </p:cNvPr>
            <p:cNvSpPr/>
            <p:nvPr/>
          </p:nvSpPr>
          <p:spPr bwMode="auto">
            <a:xfrm>
              <a:off x="4114276"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F8E56770-EEF9-4568-8276-F2489BB7B156}"/>
                </a:ext>
              </a:extLst>
            </p:cNvPr>
            <p:cNvSpPr/>
            <p:nvPr/>
          </p:nvSpPr>
          <p:spPr bwMode="auto">
            <a:xfrm>
              <a:off x="4388923"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C99ABFAF-C6F4-4619-9526-C5AE8B02A76C}"/>
                </a:ext>
              </a:extLst>
            </p:cNvPr>
            <p:cNvSpPr/>
            <p:nvPr/>
          </p:nvSpPr>
          <p:spPr bwMode="auto">
            <a:xfrm>
              <a:off x="4663572"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13855947-BEFA-4943-A352-C9E13E2D1E2F}"/>
                </a:ext>
              </a:extLst>
            </p:cNvPr>
            <p:cNvSpPr/>
            <p:nvPr/>
          </p:nvSpPr>
          <p:spPr bwMode="auto">
            <a:xfrm>
              <a:off x="4938219"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EF708AED-ACD2-4CE5-9B8A-B0AE2F92F82B}"/>
                </a:ext>
              </a:extLst>
            </p:cNvPr>
            <p:cNvSpPr/>
            <p:nvPr/>
          </p:nvSpPr>
          <p:spPr bwMode="auto">
            <a:xfrm>
              <a:off x="5212867"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104209B4-1681-4C70-96E8-0FE0E834F3A7}"/>
                </a:ext>
              </a:extLst>
            </p:cNvPr>
            <p:cNvSpPr/>
            <p:nvPr/>
          </p:nvSpPr>
          <p:spPr bwMode="auto">
            <a:xfrm>
              <a:off x="5485927"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3DE28A2-7D5C-4CA5-8C81-D56DAF65E9AE}"/>
                </a:ext>
              </a:extLst>
            </p:cNvPr>
            <p:cNvSpPr/>
            <p:nvPr/>
          </p:nvSpPr>
          <p:spPr bwMode="auto">
            <a:xfrm>
              <a:off x="5760574"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FC2DCCE2-FFD0-4977-AE1E-1A8BC24D879D}"/>
                </a:ext>
              </a:extLst>
            </p:cNvPr>
            <p:cNvSpPr/>
            <p:nvPr/>
          </p:nvSpPr>
          <p:spPr bwMode="auto">
            <a:xfrm>
              <a:off x="6035223"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B10D164-CDE4-47F3-B574-E7ADB88569FD}"/>
                </a:ext>
              </a:extLst>
            </p:cNvPr>
            <p:cNvSpPr/>
            <p:nvPr/>
          </p:nvSpPr>
          <p:spPr bwMode="auto">
            <a:xfrm>
              <a:off x="6309870"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A25A9745-028D-42B6-9A83-D3470B524285}"/>
                </a:ext>
              </a:extLst>
            </p:cNvPr>
            <p:cNvSpPr/>
            <p:nvPr/>
          </p:nvSpPr>
          <p:spPr bwMode="auto">
            <a:xfrm>
              <a:off x="6582930"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78112A4-35CA-4A80-AC10-FB390E6B0243}"/>
                </a:ext>
              </a:extLst>
            </p:cNvPr>
            <p:cNvSpPr/>
            <p:nvPr/>
          </p:nvSpPr>
          <p:spPr bwMode="auto">
            <a:xfrm>
              <a:off x="6857578"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4F91E3C4-BD46-4C35-B59A-DFFBAE63C443}"/>
                </a:ext>
              </a:extLst>
            </p:cNvPr>
            <p:cNvSpPr/>
            <p:nvPr/>
          </p:nvSpPr>
          <p:spPr bwMode="auto">
            <a:xfrm>
              <a:off x="713222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6C6B804C-08AB-4FC5-A896-513C41CEF82C}"/>
                </a:ext>
              </a:extLst>
            </p:cNvPr>
            <p:cNvSpPr/>
            <p:nvPr/>
          </p:nvSpPr>
          <p:spPr bwMode="auto">
            <a:xfrm>
              <a:off x="7406874"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8ADDE637-60BF-46CC-A7A4-A36DEF407995}"/>
                </a:ext>
              </a:extLst>
            </p:cNvPr>
            <p:cNvSpPr/>
            <p:nvPr/>
          </p:nvSpPr>
          <p:spPr bwMode="auto">
            <a:xfrm>
              <a:off x="7681521"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BB3648-6B50-4B82-979C-1B6B3830C6D8}"/>
                </a:ext>
              </a:extLst>
            </p:cNvPr>
            <p:cNvSpPr/>
            <p:nvPr/>
          </p:nvSpPr>
          <p:spPr bwMode="auto">
            <a:xfrm>
              <a:off x="7954581"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FB2FA27C-5F84-49CB-A083-967DBAD3FF26}"/>
                </a:ext>
              </a:extLst>
            </p:cNvPr>
            <p:cNvSpPr/>
            <p:nvPr/>
          </p:nvSpPr>
          <p:spPr bwMode="auto">
            <a:xfrm>
              <a:off x="822923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579BDBC2-4B5C-4F39-906E-42A2B3BB71FD}"/>
                </a:ext>
              </a:extLst>
            </p:cNvPr>
            <p:cNvSpPr/>
            <p:nvPr/>
          </p:nvSpPr>
          <p:spPr bwMode="auto">
            <a:xfrm>
              <a:off x="1920269"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F8D7F463-715E-4AFE-AD5E-C1D2B3B931CA}"/>
                </a:ext>
              </a:extLst>
            </p:cNvPr>
            <p:cNvSpPr/>
            <p:nvPr/>
          </p:nvSpPr>
          <p:spPr bwMode="auto">
            <a:xfrm>
              <a:off x="219491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1F26CD0D-3F44-44D4-8333-810FA0270202}"/>
                </a:ext>
              </a:extLst>
            </p:cNvPr>
            <p:cNvSpPr/>
            <p:nvPr/>
          </p:nvSpPr>
          <p:spPr bwMode="auto">
            <a:xfrm>
              <a:off x="2469565"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52D4D1AD-EE4E-4E27-B059-A4EB577905C2}"/>
                </a:ext>
              </a:extLst>
            </p:cNvPr>
            <p:cNvSpPr/>
            <p:nvPr/>
          </p:nvSpPr>
          <p:spPr bwMode="auto">
            <a:xfrm>
              <a:off x="2742625"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D5D3F3EE-C28C-4BA5-8512-335B2607967F}"/>
                </a:ext>
              </a:extLst>
            </p:cNvPr>
            <p:cNvSpPr/>
            <p:nvPr/>
          </p:nvSpPr>
          <p:spPr bwMode="auto">
            <a:xfrm>
              <a:off x="3017272"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CB612428-7C7B-4E2E-BD62-6675E1A887FC}"/>
                </a:ext>
              </a:extLst>
            </p:cNvPr>
            <p:cNvSpPr/>
            <p:nvPr/>
          </p:nvSpPr>
          <p:spPr bwMode="auto">
            <a:xfrm>
              <a:off x="329192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73960C4C-43AC-4542-92F9-B1E3B697893E}"/>
                </a:ext>
              </a:extLst>
            </p:cNvPr>
            <p:cNvSpPr/>
            <p:nvPr/>
          </p:nvSpPr>
          <p:spPr bwMode="auto">
            <a:xfrm>
              <a:off x="3566568"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820F2CB1-9FBE-441B-914E-A4CF55C074EA}"/>
                </a:ext>
              </a:extLst>
            </p:cNvPr>
            <p:cNvSpPr/>
            <p:nvPr/>
          </p:nvSpPr>
          <p:spPr bwMode="auto">
            <a:xfrm>
              <a:off x="3841216"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CA87C37D-3DFC-46DA-A919-23F31DCC7867}"/>
                </a:ext>
              </a:extLst>
            </p:cNvPr>
            <p:cNvSpPr/>
            <p:nvPr/>
          </p:nvSpPr>
          <p:spPr bwMode="auto">
            <a:xfrm>
              <a:off x="4114276"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CE05FED9-A049-4F50-B90F-54BB0611C291}"/>
                </a:ext>
              </a:extLst>
            </p:cNvPr>
            <p:cNvSpPr/>
            <p:nvPr/>
          </p:nvSpPr>
          <p:spPr bwMode="auto">
            <a:xfrm>
              <a:off x="4388923"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CC7EA051-022C-45D1-A93D-AE8CB32505B2}"/>
                </a:ext>
              </a:extLst>
            </p:cNvPr>
            <p:cNvSpPr/>
            <p:nvPr/>
          </p:nvSpPr>
          <p:spPr bwMode="auto">
            <a:xfrm>
              <a:off x="4663572"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5AC4B7D1-D3F8-46B5-ADD8-AAAC9313EE09}"/>
                </a:ext>
              </a:extLst>
            </p:cNvPr>
            <p:cNvSpPr/>
            <p:nvPr/>
          </p:nvSpPr>
          <p:spPr bwMode="auto">
            <a:xfrm>
              <a:off x="4938219"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85960352-A666-4552-98FD-4275EB0DC660}"/>
                </a:ext>
              </a:extLst>
            </p:cNvPr>
            <p:cNvSpPr/>
            <p:nvPr/>
          </p:nvSpPr>
          <p:spPr bwMode="auto">
            <a:xfrm>
              <a:off x="5212867"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197163B9-63A4-4145-BF43-DC0E48E39D2B}"/>
                </a:ext>
              </a:extLst>
            </p:cNvPr>
            <p:cNvSpPr/>
            <p:nvPr/>
          </p:nvSpPr>
          <p:spPr bwMode="auto">
            <a:xfrm>
              <a:off x="5485927"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17C45266-9413-43B6-BBE7-3D8A1B4B8D92}"/>
                </a:ext>
              </a:extLst>
            </p:cNvPr>
            <p:cNvSpPr/>
            <p:nvPr/>
          </p:nvSpPr>
          <p:spPr bwMode="auto">
            <a:xfrm>
              <a:off x="5760574"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AEC27284-3ED6-4CDF-B2EF-1B5197CB8B07}"/>
                </a:ext>
              </a:extLst>
            </p:cNvPr>
            <p:cNvSpPr/>
            <p:nvPr/>
          </p:nvSpPr>
          <p:spPr bwMode="auto">
            <a:xfrm>
              <a:off x="6035223"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BDAB9617-AC79-4A20-89F9-A04737D541E3}"/>
                </a:ext>
              </a:extLst>
            </p:cNvPr>
            <p:cNvSpPr/>
            <p:nvPr/>
          </p:nvSpPr>
          <p:spPr bwMode="auto">
            <a:xfrm>
              <a:off x="6309870"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E404E55D-A8ED-436E-8F98-85F0E5FF4E00}"/>
                </a:ext>
              </a:extLst>
            </p:cNvPr>
            <p:cNvSpPr/>
            <p:nvPr/>
          </p:nvSpPr>
          <p:spPr bwMode="auto">
            <a:xfrm>
              <a:off x="6582930"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990F255D-BC84-4C5D-B71C-8BE21A4425D3}"/>
                </a:ext>
              </a:extLst>
            </p:cNvPr>
            <p:cNvSpPr/>
            <p:nvPr/>
          </p:nvSpPr>
          <p:spPr bwMode="auto">
            <a:xfrm>
              <a:off x="6857578"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D7BCEEEF-63CA-4EA9-8972-67DDB85D4C82}"/>
                </a:ext>
              </a:extLst>
            </p:cNvPr>
            <p:cNvSpPr/>
            <p:nvPr/>
          </p:nvSpPr>
          <p:spPr bwMode="auto">
            <a:xfrm>
              <a:off x="713222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02FF9554-7F03-4DFB-A5CF-0687BD24416C}"/>
                </a:ext>
              </a:extLst>
            </p:cNvPr>
            <p:cNvSpPr/>
            <p:nvPr/>
          </p:nvSpPr>
          <p:spPr bwMode="auto">
            <a:xfrm>
              <a:off x="7406874"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F7D41252-2185-4D58-8FFE-D5AD83D846C1}"/>
                </a:ext>
              </a:extLst>
            </p:cNvPr>
            <p:cNvSpPr/>
            <p:nvPr/>
          </p:nvSpPr>
          <p:spPr bwMode="auto">
            <a:xfrm>
              <a:off x="7681521"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80B1AE0E-88A5-4A5B-8CEB-4A7FACE43ED7}"/>
                </a:ext>
              </a:extLst>
            </p:cNvPr>
            <p:cNvSpPr/>
            <p:nvPr/>
          </p:nvSpPr>
          <p:spPr bwMode="auto">
            <a:xfrm>
              <a:off x="7954581"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6B7C2DE8-177F-4C1D-8D71-319B057FA764}"/>
                </a:ext>
              </a:extLst>
            </p:cNvPr>
            <p:cNvSpPr/>
            <p:nvPr/>
          </p:nvSpPr>
          <p:spPr bwMode="auto">
            <a:xfrm>
              <a:off x="822923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2807338A-7D6A-464F-8747-FA5F2EF0F47E}"/>
                </a:ext>
              </a:extLst>
            </p:cNvPr>
            <p:cNvSpPr/>
            <p:nvPr/>
          </p:nvSpPr>
          <p:spPr bwMode="auto">
            <a:xfrm>
              <a:off x="1920269"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104232FE-5B81-4816-91F6-DADA822C28C8}"/>
                </a:ext>
              </a:extLst>
            </p:cNvPr>
            <p:cNvSpPr/>
            <p:nvPr/>
          </p:nvSpPr>
          <p:spPr bwMode="auto">
            <a:xfrm>
              <a:off x="219491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5062C550-C379-48F6-BFCE-3989BB80C864}"/>
                </a:ext>
              </a:extLst>
            </p:cNvPr>
            <p:cNvSpPr/>
            <p:nvPr/>
          </p:nvSpPr>
          <p:spPr bwMode="auto">
            <a:xfrm>
              <a:off x="2469565"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324FD5F1-0F04-402E-B0DF-BBF00A8B1F5C}"/>
                </a:ext>
              </a:extLst>
            </p:cNvPr>
            <p:cNvSpPr/>
            <p:nvPr/>
          </p:nvSpPr>
          <p:spPr bwMode="auto">
            <a:xfrm>
              <a:off x="2742625"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94605EE2-B897-4D2E-95E8-4BD597548AC4}"/>
                </a:ext>
              </a:extLst>
            </p:cNvPr>
            <p:cNvSpPr/>
            <p:nvPr/>
          </p:nvSpPr>
          <p:spPr bwMode="auto">
            <a:xfrm>
              <a:off x="3017272"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7BEBA007-C905-4239-9F13-07B3165AB7B0}"/>
                </a:ext>
              </a:extLst>
            </p:cNvPr>
            <p:cNvSpPr/>
            <p:nvPr/>
          </p:nvSpPr>
          <p:spPr bwMode="auto">
            <a:xfrm>
              <a:off x="329192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C3206E27-4717-484B-8A0F-2BB160FF56F4}"/>
                </a:ext>
              </a:extLst>
            </p:cNvPr>
            <p:cNvSpPr/>
            <p:nvPr/>
          </p:nvSpPr>
          <p:spPr bwMode="auto">
            <a:xfrm>
              <a:off x="3566568"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C79F8E4C-9E86-40F9-BFCC-3C3E9FD35536}"/>
                </a:ext>
              </a:extLst>
            </p:cNvPr>
            <p:cNvSpPr/>
            <p:nvPr/>
          </p:nvSpPr>
          <p:spPr bwMode="auto">
            <a:xfrm>
              <a:off x="3841216"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0FE56B48-6CA2-438F-936B-E2519217B286}"/>
                </a:ext>
              </a:extLst>
            </p:cNvPr>
            <p:cNvSpPr/>
            <p:nvPr/>
          </p:nvSpPr>
          <p:spPr bwMode="auto">
            <a:xfrm>
              <a:off x="4114276"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E590A4CA-5039-4643-9E98-E8F250F13740}"/>
                </a:ext>
              </a:extLst>
            </p:cNvPr>
            <p:cNvSpPr/>
            <p:nvPr/>
          </p:nvSpPr>
          <p:spPr bwMode="auto">
            <a:xfrm>
              <a:off x="4388923"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C11D3AF3-7F80-49F3-B18A-9FA5DEC33C65}"/>
                </a:ext>
              </a:extLst>
            </p:cNvPr>
            <p:cNvSpPr/>
            <p:nvPr/>
          </p:nvSpPr>
          <p:spPr bwMode="auto">
            <a:xfrm>
              <a:off x="4663572"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E0E38342-C46C-4FF4-ACCF-F5835220DE53}"/>
                </a:ext>
              </a:extLst>
            </p:cNvPr>
            <p:cNvSpPr/>
            <p:nvPr/>
          </p:nvSpPr>
          <p:spPr bwMode="auto">
            <a:xfrm>
              <a:off x="4938219"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D84EE4A2-DFE9-4A68-BF68-C4119F1EC279}"/>
                </a:ext>
              </a:extLst>
            </p:cNvPr>
            <p:cNvSpPr/>
            <p:nvPr/>
          </p:nvSpPr>
          <p:spPr bwMode="auto">
            <a:xfrm>
              <a:off x="5212867"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C02F1609-1F71-4340-810F-B74A5A452725}"/>
                </a:ext>
              </a:extLst>
            </p:cNvPr>
            <p:cNvSpPr/>
            <p:nvPr/>
          </p:nvSpPr>
          <p:spPr bwMode="auto">
            <a:xfrm>
              <a:off x="5485927"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E2949BCB-0A36-4509-BEE8-3807626251C8}"/>
                </a:ext>
              </a:extLst>
            </p:cNvPr>
            <p:cNvSpPr/>
            <p:nvPr/>
          </p:nvSpPr>
          <p:spPr bwMode="auto">
            <a:xfrm>
              <a:off x="5760574"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69360C15-0DC1-4E4C-99C5-A0830EE7C44E}"/>
                </a:ext>
              </a:extLst>
            </p:cNvPr>
            <p:cNvSpPr/>
            <p:nvPr/>
          </p:nvSpPr>
          <p:spPr bwMode="auto">
            <a:xfrm>
              <a:off x="6035223"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F5AB4983-C581-4128-A7B9-51FAF6E5D6E8}"/>
                </a:ext>
              </a:extLst>
            </p:cNvPr>
            <p:cNvSpPr/>
            <p:nvPr/>
          </p:nvSpPr>
          <p:spPr bwMode="auto">
            <a:xfrm>
              <a:off x="6309870"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0B31D4BD-EA7A-45A6-84A9-EBD52D944947}"/>
                </a:ext>
              </a:extLst>
            </p:cNvPr>
            <p:cNvSpPr/>
            <p:nvPr/>
          </p:nvSpPr>
          <p:spPr bwMode="auto">
            <a:xfrm>
              <a:off x="6582930"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5CB9F63F-D958-4BE5-B544-825F8A45B08A}"/>
                </a:ext>
              </a:extLst>
            </p:cNvPr>
            <p:cNvSpPr/>
            <p:nvPr/>
          </p:nvSpPr>
          <p:spPr bwMode="auto">
            <a:xfrm>
              <a:off x="6857578"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2942E5E6-9F33-4A5F-B538-84FE997175C8}"/>
                </a:ext>
              </a:extLst>
            </p:cNvPr>
            <p:cNvSpPr/>
            <p:nvPr/>
          </p:nvSpPr>
          <p:spPr bwMode="auto">
            <a:xfrm>
              <a:off x="713222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71AD8232-80AB-47EC-BA16-C159ACFA2E66}"/>
                </a:ext>
              </a:extLst>
            </p:cNvPr>
            <p:cNvSpPr/>
            <p:nvPr/>
          </p:nvSpPr>
          <p:spPr bwMode="auto">
            <a:xfrm>
              <a:off x="7406874"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F982B0AB-72FE-441B-876A-65E43A3676BF}"/>
                </a:ext>
              </a:extLst>
            </p:cNvPr>
            <p:cNvSpPr/>
            <p:nvPr/>
          </p:nvSpPr>
          <p:spPr bwMode="auto">
            <a:xfrm>
              <a:off x="7681521"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2B539A22-B7A3-47EA-AC30-6864DAD92408}"/>
                </a:ext>
              </a:extLst>
            </p:cNvPr>
            <p:cNvSpPr/>
            <p:nvPr/>
          </p:nvSpPr>
          <p:spPr bwMode="auto">
            <a:xfrm>
              <a:off x="7954581"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BCB3C028-18FB-4283-B3EF-7B5AC109C03D}"/>
                </a:ext>
              </a:extLst>
            </p:cNvPr>
            <p:cNvSpPr/>
            <p:nvPr/>
          </p:nvSpPr>
          <p:spPr bwMode="auto">
            <a:xfrm>
              <a:off x="822923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grpSp>
      <p:cxnSp>
        <p:nvCxnSpPr>
          <p:cNvPr id="31747" name="Straight Connector 389">
            <a:extLst>
              <a:ext uri="{FF2B5EF4-FFF2-40B4-BE49-F238E27FC236}">
                <a16:creationId xmlns:a16="http://schemas.microsoft.com/office/drawing/2014/main" id="{11C9DE7F-9163-420B-8943-93813A32184E}"/>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31748" name="Straight Connector 394">
            <a:extLst>
              <a:ext uri="{FF2B5EF4-FFF2-40B4-BE49-F238E27FC236}">
                <a16:creationId xmlns:a16="http://schemas.microsoft.com/office/drawing/2014/main" id="{C6AB548E-C693-48E6-A1B7-9381253FBCA2}"/>
              </a:ext>
            </a:extLst>
          </p:cNvPr>
          <p:cNvCxnSpPr>
            <a:cxnSpLocks noChangeShapeType="1"/>
          </p:cNvCxnSpPr>
          <p:nvPr/>
        </p:nvCxnSpPr>
        <p:spPr bwMode="auto">
          <a:xfrm flipV="1">
            <a:off x="457200"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749" name="Straight Connector 396">
            <a:extLst>
              <a:ext uri="{FF2B5EF4-FFF2-40B4-BE49-F238E27FC236}">
                <a16:creationId xmlns:a16="http://schemas.microsoft.com/office/drawing/2014/main" id="{2C7BEBEE-823E-41C4-A4B9-32D054E45DB3}"/>
              </a:ext>
            </a:extLst>
          </p:cNvPr>
          <p:cNvCxnSpPr>
            <a:cxnSpLocks noChangeShapeType="1"/>
          </p:cNvCxnSpPr>
          <p:nvPr/>
        </p:nvCxnSpPr>
        <p:spPr bwMode="auto">
          <a:xfrm flipV="1">
            <a:off x="6492875"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1750" name="TextBox 397">
            <a:extLst>
              <a:ext uri="{FF2B5EF4-FFF2-40B4-BE49-F238E27FC236}">
                <a16:creationId xmlns:a16="http://schemas.microsoft.com/office/drawing/2014/main" id="{8908BCCB-8E98-43BC-B959-3072955E4FA1}"/>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31751" name="TextBox 398">
            <a:extLst>
              <a:ext uri="{FF2B5EF4-FFF2-40B4-BE49-F238E27FC236}">
                <a16:creationId xmlns:a16="http://schemas.microsoft.com/office/drawing/2014/main" id="{7C3F2AB9-89E4-4244-B7A8-4EE197DB3EA1}"/>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grpSp>
        <p:nvGrpSpPr>
          <p:cNvPr id="31752" name="Group 552">
            <a:extLst>
              <a:ext uri="{FF2B5EF4-FFF2-40B4-BE49-F238E27FC236}">
                <a16:creationId xmlns:a16="http://schemas.microsoft.com/office/drawing/2014/main" id="{B71865FB-CFF9-4A75-8EBA-F0F83D51702E}"/>
              </a:ext>
            </a:extLst>
          </p:cNvPr>
          <p:cNvGrpSpPr>
            <a:grpSpLocks/>
          </p:cNvGrpSpPr>
          <p:nvPr/>
        </p:nvGrpSpPr>
        <p:grpSpPr bwMode="auto">
          <a:xfrm>
            <a:off x="461963" y="1789113"/>
            <a:ext cx="6030912" cy="3971925"/>
            <a:chOff x="-5528282" y="4629130"/>
            <a:chExt cx="12906376" cy="3971925"/>
          </a:xfrm>
        </p:grpSpPr>
        <p:sp>
          <p:nvSpPr>
            <p:cNvPr id="31766" name="Freeform 151">
              <a:extLst>
                <a:ext uri="{FF2B5EF4-FFF2-40B4-BE49-F238E27FC236}">
                  <a16:creationId xmlns:a16="http://schemas.microsoft.com/office/drawing/2014/main" id="{15892361-F83F-41E3-B4AB-8B88B1E6ECF3}"/>
                </a:ext>
              </a:extLst>
            </p:cNvPr>
            <p:cNvSpPr>
              <a:spLocks/>
            </p:cNvSpPr>
            <p:nvPr/>
          </p:nvSpPr>
          <p:spPr bwMode="auto">
            <a:xfrm>
              <a:off x="-5528282" y="4629130"/>
              <a:ext cx="3724275" cy="3971925"/>
            </a:xfrm>
            <a:custGeom>
              <a:avLst/>
              <a:gdLst>
                <a:gd name="T0" fmla="*/ 2147483646 w 2346"/>
                <a:gd name="T1" fmla="*/ 2147483646 h 2502"/>
                <a:gd name="T2" fmla="*/ 2147483646 w 2346"/>
                <a:gd name="T3" fmla="*/ 2147483646 h 2502"/>
                <a:gd name="T4" fmla="*/ 2147483646 w 2346"/>
                <a:gd name="T5" fmla="*/ 2147483646 h 2502"/>
                <a:gd name="T6" fmla="*/ 2147483646 w 2346"/>
                <a:gd name="T7" fmla="*/ 2147483646 h 2502"/>
                <a:gd name="T8" fmla="*/ 2147483646 w 2346"/>
                <a:gd name="T9" fmla="*/ 2147483646 h 2502"/>
                <a:gd name="T10" fmla="*/ 2147483646 w 2346"/>
                <a:gd name="T11" fmla="*/ 2147483646 h 2502"/>
                <a:gd name="T12" fmla="*/ 2147483646 w 2346"/>
                <a:gd name="T13" fmla="*/ 2147483646 h 2502"/>
                <a:gd name="T14" fmla="*/ 2147483646 w 2346"/>
                <a:gd name="T15" fmla="*/ 2147483646 h 2502"/>
                <a:gd name="T16" fmla="*/ 2147483646 w 2346"/>
                <a:gd name="T17" fmla="*/ 2147483646 h 2502"/>
                <a:gd name="T18" fmla="*/ 2147483646 w 2346"/>
                <a:gd name="T19" fmla="*/ 2147483646 h 2502"/>
                <a:gd name="T20" fmla="*/ 2147483646 w 2346"/>
                <a:gd name="T21" fmla="*/ 2147483646 h 2502"/>
                <a:gd name="T22" fmla="*/ 2147483646 w 2346"/>
                <a:gd name="T23" fmla="*/ 2147483646 h 2502"/>
                <a:gd name="T24" fmla="*/ 2147483646 w 2346"/>
                <a:gd name="T25" fmla="*/ 2147483646 h 2502"/>
                <a:gd name="T26" fmla="*/ 2147483646 w 2346"/>
                <a:gd name="T27" fmla="*/ 2147483646 h 2502"/>
                <a:gd name="T28" fmla="*/ 2147483646 w 2346"/>
                <a:gd name="T29" fmla="*/ 2147483646 h 2502"/>
                <a:gd name="T30" fmla="*/ 2147483646 w 2346"/>
                <a:gd name="T31" fmla="*/ 2147483646 h 2502"/>
                <a:gd name="T32" fmla="*/ 2147483646 w 2346"/>
                <a:gd name="T33" fmla="*/ 2147483646 h 2502"/>
                <a:gd name="T34" fmla="*/ 2147483646 w 2346"/>
                <a:gd name="T35" fmla="*/ 2147483646 h 2502"/>
                <a:gd name="T36" fmla="*/ 2147483646 w 2346"/>
                <a:gd name="T37" fmla="*/ 2147483646 h 2502"/>
                <a:gd name="T38" fmla="*/ 2147483646 w 2346"/>
                <a:gd name="T39" fmla="*/ 2147483646 h 2502"/>
                <a:gd name="T40" fmla="*/ 2147483646 w 2346"/>
                <a:gd name="T41" fmla="*/ 2147483646 h 2502"/>
                <a:gd name="T42" fmla="*/ 2147483646 w 2346"/>
                <a:gd name="T43" fmla="*/ 2147483646 h 2502"/>
                <a:gd name="T44" fmla="*/ 2147483646 w 2346"/>
                <a:gd name="T45" fmla="*/ 2147483646 h 2502"/>
                <a:gd name="T46" fmla="*/ 2147483646 w 2346"/>
                <a:gd name="T47" fmla="*/ 2147483646 h 2502"/>
                <a:gd name="T48" fmla="*/ 2147483646 w 2346"/>
                <a:gd name="T49" fmla="*/ 2147483646 h 2502"/>
                <a:gd name="T50" fmla="*/ 2147483646 w 2346"/>
                <a:gd name="T51" fmla="*/ 2147483646 h 2502"/>
                <a:gd name="T52" fmla="*/ 2147483646 w 2346"/>
                <a:gd name="T53" fmla="*/ 0 h 2502"/>
                <a:gd name="T54" fmla="*/ 2147483646 w 2346"/>
                <a:gd name="T55" fmla="*/ 0 h 2502"/>
                <a:gd name="T56" fmla="*/ 2147483646 w 2346"/>
                <a:gd name="T57" fmla="*/ 0 h 2502"/>
                <a:gd name="T58" fmla="*/ 2147483646 w 2346"/>
                <a:gd name="T59" fmla="*/ 0 h 2502"/>
                <a:gd name="T60" fmla="*/ 2147483646 w 2346"/>
                <a:gd name="T61" fmla="*/ 0 h 2502"/>
                <a:gd name="T62" fmla="*/ 2147483646 w 2346"/>
                <a:gd name="T63" fmla="*/ 0 h 2502"/>
                <a:gd name="T64" fmla="*/ 2147483646 w 2346"/>
                <a:gd name="T65" fmla="*/ 0 h 2502"/>
                <a:gd name="T66" fmla="*/ 2147483646 w 2346"/>
                <a:gd name="T67" fmla="*/ 0 h 2502"/>
                <a:gd name="T68" fmla="*/ 2147483646 w 2346"/>
                <a:gd name="T69" fmla="*/ 0 h 2502"/>
                <a:gd name="T70" fmla="*/ 2147483646 w 2346"/>
                <a:gd name="T71" fmla="*/ 2147483646 h 2502"/>
                <a:gd name="T72" fmla="*/ 2147483646 w 2346"/>
                <a:gd name="T73" fmla="*/ 2147483646 h 2502"/>
                <a:gd name="T74" fmla="*/ 2147483646 w 2346"/>
                <a:gd name="T75" fmla="*/ 2147483646 h 2502"/>
                <a:gd name="T76" fmla="*/ 2147483646 w 2346"/>
                <a:gd name="T77" fmla="*/ 2147483646 h 2502"/>
                <a:gd name="T78" fmla="*/ 2147483646 w 2346"/>
                <a:gd name="T79" fmla="*/ 2147483646 h 2502"/>
                <a:gd name="T80" fmla="*/ 2147483646 w 2346"/>
                <a:gd name="T81" fmla="*/ 2147483646 h 2502"/>
                <a:gd name="T82" fmla="*/ 2147483646 w 2346"/>
                <a:gd name="T83" fmla="*/ 2147483646 h 2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502"/>
                <a:gd name="T128" fmla="*/ 2346 w 2346"/>
                <a:gd name="T129" fmla="*/ 2502 h 2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502">
                  <a:moveTo>
                    <a:pt x="0" y="2502"/>
                  </a:moveTo>
                  <a:lnTo>
                    <a:pt x="18" y="1506"/>
                  </a:lnTo>
                  <a:lnTo>
                    <a:pt x="36" y="1296"/>
                  </a:lnTo>
                  <a:lnTo>
                    <a:pt x="54" y="1158"/>
                  </a:lnTo>
                  <a:lnTo>
                    <a:pt x="72" y="1050"/>
                  </a:lnTo>
                  <a:lnTo>
                    <a:pt x="90" y="966"/>
                  </a:lnTo>
                  <a:lnTo>
                    <a:pt x="108" y="894"/>
                  </a:lnTo>
                  <a:lnTo>
                    <a:pt x="126" y="828"/>
                  </a:lnTo>
                  <a:lnTo>
                    <a:pt x="144" y="774"/>
                  </a:lnTo>
                  <a:lnTo>
                    <a:pt x="162" y="726"/>
                  </a:lnTo>
                  <a:lnTo>
                    <a:pt x="180" y="684"/>
                  </a:lnTo>
                  <a:lnTo>
                    <a:pt x="198" y="642"/>
                  </a:lnTo>
                  <a:lnTo>
                    <a:pt x="222" y="606"/>
                  </a:lnTo>
                  <a:lnTo>
                    <a:pt x="240" y="570"/>
                  </a:lnTo>
                  <a:lnTo>
                    <a:pt x="258" y="540"/>
                  </a:lnTo>
                  <a:lnTo>
                    <a:pt x="276" y="510"/>
                  </a:lnTo>
                  <a:lnTo>
                    <a:pt x="294" y="486"/>
                  </a:lnTo>
                  <a:lnTo>
                    <a:pt x="312" y="462"/>
                  </a:lnTo>
                  <a:lnTo>
                    <a:pt x="330" y="438"/>
                  </a:lnTo>
                  <a:lnTo>
                    <a:pt x="348" y="414"/>
                  </a:lnTo>
                  <a:lnTo>
                    <a:pt x="366" y="396"/>
                  </a:lnTo>
                  <a:lnTo>
                    <a:pt x="384" y="372"/>
                  </a:lnTo>
                  <a:lnTo>
                    <a:pt x="402" y="354"/>
                  </a:lnTo>
                  <a:lnTo>
                    <a:pt x="420" y="336"/>
                  </a:lnTo>
                  <a:lnTo>
                    <a:pt x="444" y="324"/>
                  </a:lnTo>
                  <a:lnTo>
                    <a:pt x="462" y="306"/>
                  </a:lnTo>
                  <a:lnTo>
                    <a:pt x="480" y="288"/>
                  </a:lnTo>
                  <a:lnTo>
                    <a:pt x="498" y="276"/>
                  </a:lnTo>
                  <a:lnTo>
                    <a:pt x="516" y="264"/>
                  </a:lnTo>
                  <a:lnTo>
                    <a:pt x="534" y="252"/>
                  </a:lnTo>
                  <a:lnTo>
                    <a:pt x="552" y="234"/>
                  </a:lnTo>
                  <a:lnTo>
                    <a:pt x="570" y="228"/>
                  </a:lnTo>
                  <a:lnTo>
                    <a:pt x="588" y="216"/>
                  </a:lnTo>
                  <a:lnTo>
                    <a:pt x="606" y="204"/>
                  </a:lnTo>
                  <a:lnTo>
                    <a:pt x="624" y="192"/>
                  </a:lnTo>
                  <a:lnTo>
                    <a:pt x="642" y="180"/>
                  </a:lnTo>
                  <a:lnTo>
                    <a:pt x="660" y="174"/>
                  </a:lnTo>
                  <a:lnTo>
                    <a:pt x="684" y="162"/>
                  </a:lnTo>
                  <a:lnTo>
                    <a:pt x="702" y="156"/>
                  </a:lnTo>
                  <a:lnTo>
                    <a:pt x="720" y="150"/>
                  </a:lnTo>
                  <a:lnTo>
                    <a:pt x="738" y="138"/>
                  </a:lnTo>
                  <a:lnTo>
                    <a:pt x="756" y="132"/>
                  </a:lnTo>
                  <a:lnTo>
                    <a:pt x="774" y="126"/>
                  </a:lnTo>
                  <a:lnTo>
                    <a:pt x="792" y="120"/>
                  </a:lnTo>
                  <a:lnTo>
                    <a:pt x="810" y="114"/>
                  </a:lnTo>
                  <a:lnTo>
                    <a:pt x="828" y="108"/>
                  </a:lnTo>
                  <a:lnTo>
                    <a:pt x="846" y="102"/>
                  </a:lnTo>
                  <a:lnTo>
                    <a:pt x="864" y="96"/>
                  </a:lnTo>
                  <a:lnTo>
                    <a:pt x="882" y="90"/>
                  </a:lnTo>
                  <a:lnTo>
                    <a:pt x="906" y="84"/>
                  </a:lnTo>
                  <a:lnTo>
                    <a:pt x="924" y="78"/>
                  </a:lnTo>
                  <a:lnTo>
                    <a:pt x="942" y="72"/>
                  </a:lnTo>
                  <a:lnTo>
                    <a:pt x="960" y="66"/>
                  </a:lnTo>
                  <a:lnTo>
                    <a:pt x="978" y="66"/>
                  </a:lnTo>
                  <a:lnTo>
                    <a:pt x="996" y="60"/>
                  </a:lnTo>
                  <a:lnTo>
                    <a:pt x="1014" y="54"/>
                  </a:lnTo>
                  <a:lnTo>
                    <a:pt x="1032" y="54"/>
                  </a:lnTo>
                  <a:lnTo>
                    <a:pt x="1050" y="48"/>
                  </a:lnTo>
                  <a:lnTo>
                    <a:pt x="1068" y="42"/>
                  </a:lnTo>
                  <a:lnTo>
                    <a:pt x="1086" y="42"/>
                  </a:lnTo>
                  <a:lnTo>
                    <a:pt x="1104" y="36"/>
                  </a:lnTo>
                  <a:lnTo>
                    <a:pt x="1122" y="36"/>
                  </a:lnTo>
                  <a:lnTo>
                    <a:pt x="1146" y="30"/>
                  </a:lnTo>
                  <a:lnTo>
                    <a:pt x="1164" y="30"/>
                  </a:lnTo>
                  <a:lnTo>
                    <a:pt x="1182" y="24"/>
                  </a:lnTo>
                  <a:lnTo>
                    <a:pt x="1200" y="24"/>
                  </a:lnTo>
                  <a:lnTo>
                    <a:pt x="1218" y="24"/>
                  </a:lnTo>
                  <a:lnTo>
                    <a:pt x="1236" y="18"/>
                  </a:lnTo>
                  <a:lnTo>
                    <a:pt x="1254" y="18"/>
                  </a:lnTo>
                  <a:lnTo>
                    <a:pt x="1272" y="18"/>
                  </a:lnTo>
                  <a:lnTo>
                    <a:pt x="1290" y="12"/>
                  </a:lnTo>
                  <a:lnTo>
                    <a:pt x="1308" y="12"/>
                  </a:lnTo>
                  <a:lnTo>
                    <a:pt x="1326" y="12"/>
                  </a:lnTo>
                  <a:lnTo>
                    <a:pt x="1344" y="6"/>
                  </a:lnTo>
                  <a:lnTo>
                    <a:pt x="1368" y="6"/>
                  </a:lnTo>
                  <a:lnTo>
                    <a:pt x="1386" y="6"/>
                  </a:lnTo>
                  <a:lnTo>
                    <a:pt x="1404" y="6"/>
                  </a:lnTo>
                  <a:lnTo>
                    <a:pt x="1422" y="6"/>
                  </a:lnTo>
                  <a:lnTo>
                    <a:pt x="1440" y="0"/>
                  </a:lnTo>
                  <a:lnTo>
                    <a:pt x="1458" y="0"/>
                  </a:lnTo>
                  <a:lnTo>
                    <a:pt x="1476" y="0"/>
                  </a:lnTo>
                  <a:lnTo>
                    <a:pt x="1494" y="0"/>
                  </a:lnTo>
                  <a:lnTo>
                    <a:pt x="1512" y="0"/>
                  </a:lnTo>
                  <a:lnTo>
                    <a:pt x="1530" y="0"/>
                  </a:lnTo>
                  <a:lnTo>
                    <a:pt x="1548" y="0"/>
                  </a:lnTo>
                  <a:lnTo>
                    <a:pt x="1566" y="0"/>
                  </a:lnTo>
                  <a:lnTo>
                    <a:pt x="1584" y="0"/>
                  </a:lnTo>
                  <a:lnTo>
                    <a:pt x="1608" y="0"/>
                  </a:lnTo>
                  <a:lnTo>
                    <a:pt x="1626" y="0"/>
                  </a:lnTo>
                  <a:lnTo>
                    <a:pt x="1644" y="0"/>
                  </a:lnTo>
                  <a:lnTo>
                    <a:pt x="1662" y="0"/>
                  </a:lnTo>
                  <a:lnTo>
                    <a:pt x="1680" y="0"/>
                  </a:lnTo>
                  <a:lnTo>
                    <a:pt x="1698" y="0"/>
                  </a:lnTo>
                  <a:lnTo>
                    <a:pt x="1716" y="0"/>
                  </a:lnTo>
                  <a:lnTo>
                    <a:pt x="1734" y="0"/>
                  </a:lnTo>
                  <a:lnTo>
                    <a:pt x="1752" y="0"/>
                  </a:lnTo>
                  <a:lnTo>
                    <a:pt x="1770" y="0"/>
                  </a:lnTo>
                  <a:lnTo>
                    <a:pt x="1788" y="0"/>
                  </a:lnTo>
                  <a:lnTo>
                    <a:pt x="1806" y="0"/>
                  </a:lnTo>
                  <a:lnTo>
                    <a:pt x="1830" y="0"/>
                  </a:lnTo>
                  <a:lnTo>
                    <a:pt x="1848" y="0"/>
                  </a:lnTo>
                  <a:lnTo>
                    <a:pt x="1866" y="0"/>
                  </a:lnTo>
                  <a:lnTo>
                    <a:pt x="1884" y="0"/>
                  </a:lnTo>
                  <a:lnTo>
                    <a:pt x="1902" y="0"/>
                  </a:lnTo>
                  <a:lnTo>
                    <a:pt x="1920" y="0"/>
                  </a:lnTo>
                  <a:lnTo>
                    <a:pt x="1938" y="6"/>
                  </a:lnTo>
                  <a:lnTo>
                    <a:pt x="1956" y="6"/>
                  </a:lnTo>
                  <a:lnTo>
                    <a:pt x="1974" y="6"/>
                  </a:lnTo>
                  <a:lnTo>
                    <a:pt x="1992" y="6"/>
                  </a:lnTo>
                  <a:lnTo>
                    <a:pt x="2010" y="6"/>
                  </a:lnTo>
                  <a:lnTo>
                    <a:pt x="2028" y="6"/>
                  </a:lnTo>
                  <a:lnTo>
                    <a:pt x="2046" y="12"/>
                  </a:lnTo>
                  <a:lnTo>
                    <a:pt x="2070" y="12"/>
                  </a:lnTo>
                  <a:lnTo>
                    <a:pt x="2088" y="12"/>
                  </a:lnTo>
                  <a:lnTo>
                    <a:pt x="2106" y="12"/>
                  </a:lnTo>
                  <a:lnTo>
                    <a:pt x="2124" y="12"/>
                  </a:lnTo>
                  <a:lnTo>
                    <a:pt x="2142" y="18"/>
                  </a:lnTo>
                  <a:lnTo>
                    <a:pt x="2160" y="18"/>
                  </a:lnTo>
                  <a:lnTo>
                    <a:pt x="2178" y="18"/>
                  </a:lnTo>
                  <a:lnTo>
                    <a:pt x="2196" y="18"/>
                  </a:lnTo>
                  <a:lnTo>
                    <a:pt x="2214" y="24"/>
                  </a:lnTo>
                  <a:lnTo>
                    <a:pt x="2232" y="24"/>
                  </a:lnTo>
                  <a:lnTo>
                    <a:pt x="2250" y="24"/>
                  </a:lnTo>
                  <a:lnTo>
                    <a:pt x="2268" y="24"/>
                  </a:lnTo>
                  <a:lnTo>
                    <a:pt x="2292" y="30"/>
                  </a:lnTo>
                  <a:lnTo>
                    <a:pt x="2310" y="30"/>
                  </a:lnTo>
                  <a:lnTo>
                    <a:pt x="2328" y="30"/>
                  </a:lnTo>
                  <a:lnTo>
                    <a:pt x="2346" y="36"/>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7" name="Freeform 152">
              <a:extLst>
                <a:ext uri="{FF2B5EF4-FFF2-40B4-BE49-F238E27FC236}">
                  <a16:creationId xmlns:a16="http://schemas.microsoft.com/office/drawing/2014/main" id="{14F50487-2F30-42ED-B510-31F7BAB527A1}"/>
                </a:ext>
              </a:extLst>
            </p:cNvPr>
            <p:cNvSpPr>
              <a:spLocks/>
            </p:cNvSpPr>
            <p:nvPr/>
          </p:nvSpPr>
          <p:spPr bwMode="auto">
            <a:xfrm>
              <a:off x="-1804007" y="4686280"/>
              <a:ext cx="3724275" cy="571500"/>
            </a:xfrm>
            <a:custGeom>
              <a:avLst/>
              <a:gdLst>
                <a:gd name="T0" fmla="*/ 2147483646 w 2346"/>
                <a:gd name="T1" fmla="*/ 0 h 360"/>
                <a:gd name="T2" fmla="*/ 2147483646 w 2346"/>
                <a:gd name="T3" fmla="*/ 2147483646 h 360"/>
                <a:gd name="T4" fmla="*/ 2147483646 w 2346"/>
                <a:gd name="T5" fmla="*/ 2147483646 h 360"/>
                <a:gd name="T6" fmla="*/ 2147483646 w 2346"/>
                <a:gd name="T7" fmla="*/ 2147483646 h 360"/>
                <a:gd name="T8" fmla="*/ 2147483646 w 2346"/>
                <a:gd name="T9" fmla="*/ 2147483646 h 360"/>
                <a:gd name="T10" fmla="*/ 2147483646 w 2346"/>
                <a:gd name="T11" fmla="*/ 2147483646 h 360"/>
                <a:gd name="T12" fmla="*/ 2147483646 w 2346"/>
                <a:gd name="T13" fmla="*/ 2147483646 h 360"/>
                <a:gd name="T14" fmla="*/ 2147483646 w 2346"/>
                <a:gd name="T15" fmla="*/ 2147483646 h 360"/>
                <a:gd name="T16" fmla="*/ 2147483646 w 2346"/>
                <a:gd name="T17" fmla="*/ 2147483646 h 360"/>
                <a:gd name="T18" fmla="*/ 2147483646 w 2346"/>
                <a:gd name="T19" fmla="*/ 2147483646 h 360"/>
                <a:gd name="T20" fmla="*/ 2147483646 w 2346"/>
                <a:gd name="T21" fmla="*/ 2147483646 h 360"/>
                <a:gd name="T22" fmla="*/ 2147483646 w 2346"/>
                <a:gd name="T23" fmla="*/ 2147483646 h 360"/>
                <a:gd name="T24" fmla="*/ 2147483646 w 2346"/>
                <a:gd name="T25" fmla="*/ 2147483646 h 360"/>
                <a:gd name="T26" fmla="*/ 2147483646 w 2346"/>
                <a:gd name="T27" fmla="*/ 2147483646 h 360"/>
                <a:gd name="T28" fmla="*/ 2147483646 w 2346"/>
                <a:gd name="T29" fmla="*/ 2147483646 h 360"/>
                <a:gd name="T30" fmla="*/ 2147483646 w 2346"/>
                <a:gd name="T31" fmla="*/ 2147483646 h 360"/>
                <a:gd name="T32" fmla="*/ 2147483646 w 2346"/>
                <a:gd name="T33" fmla="*/ 2147483646 h 360"/>
                <a:gd name="T34" fmla="*/ 2147483646 w 2346"/>
                <a:gd name="T35" fmla="*/ 2147483646 h 360"/>
                <a:gd name="T36" fmla="*/ 2147483646 w 2346"/>
                <a:gd name="T37" fmla="*/ 2147483646 h 360"/>
                <a:gd name="T38" fmla="*/ 2147483646 w 2346"/>
                <a:gd name="T39" fmla="*/ 2147483646 h 360"/>
                <a:gd name="T40" fmla="*/ 2147483646 w 2346"/>
                <a:gd name="T41" fmla="*/ 2147483646 h 360"/>
                <a:gd name="T42" fmla="*/ 2147483646 w 2346"/>
                <a:gd name="T43" fmla="*/ 2147483646 h 360"/>
                <a:gd name="T44" fmla="*/ 2147483646 w 2346"/>
                <a:gd name="T45" fmla="*/ 2147483646 h 360"/>
                <a:gd name="T46" fmla="*/ 2147483646 w 2346"/>
                <a:gd name="T47" fmla="*/ 2147483646 h 360"/>
                <a:gd name="T48" fmla="*/ 2147483646 w 2346"/>
                <a:gd name="T49" fmla="*/ 2147483646 h 360"/>
                <a:gd name="T50" fmla="*/ 2147483646 w 2346"/>
                <a:gd name="T51" fmla="*/ 2147483646 h 360"/>
                <a:gd name="T52" fmla="*/ 2147483646 w 2346"/>
                <a:gd name="T53" fmla="*/ 2147483646 h 360"/>
                <a:gd name="T54" fmla="*/ 2147483646 w 2346"/>
                <a:gd name="T55" fmla="*/ 2147483646 h 360"/>
                <a:gd name="T56" fmla="*/ 2147483646 w 2346"/>
                <a:gd name="T57" fmla="*/ 2147483646 h 360"/>
                <a:gd name="T58" fmla="*/ 2147483646 w 2346"/>
                <a:gd name="T59" fmla="*/ 2147483646 h 360"/>
                <a:gd name="T60" fmla="*/ 2147483646 w 2346"/>
                <a:gd name="T61" fmla="*/ 2147483646 h 360"/>
                <a:gd name="T62" fmla="*/ 2147483646 w 2346"/>
                <a:gd name="T63" fmla="*/ 2147483646 h 360"/>
                <a:gd name="T64" fmla="*/ 2147483646 w 2346"/>
                <a:gd name="T65" fmla="*/ 2147483646 h 360"/>
                <a:gd name="T66" fmla="*/ 2147483646 w 2346"/>
                <a:gd name="T67" fmla="*/ 2147483646 h 360"/>
                <a:gd name="T68" fmla="*/ 2147483646 w 2346"/>
                <a:gd name="T69" fmla="*/ 2147483646 h 360"/>
                <a:gd name="T70" fmla="*/ 2147483646 w 2346"/>
                <a:gd name="T71" fmla="*/ 2147483646 h 360"/>
                <a:gd name="T72" fmla="*/ 2147483646 w 2346"/>
                <a:gd name="T73" fmla="*/ 2147483646 h 360"/>
                <a:gd name="T74" fmla="*/ 2147483646 w 2346"/>
                <a:gd name="T75" fmla="*/ 2147483646 h 360"/>
                <a:gd name="T76" fmla="*/ 2147483646 w 2346"/>
                <a:gd name="T77" fmla="*/ 2147483646 h 360"/>
                <a:gd name="T78" fmla="*/ 2147483646 w 2346"/>
                <a:gd name="T79" fmla="*/ 2147483646 h 360"/>
                <a:gd name="T80" fmla="*/ 2147483646 w 2346"/>
                <a:gd name="T81" fmla="*/ 2147483646 h 360"/>
                <a:gd name="T82" fmla="*/ 2147483646 w 2346"/>
                <a:gd name="T83" fmla="*/ 2147483646 h 3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360"/>
                <a:gd name="T128" fmla="*/ 2346 w 2346"/>
                <a:gd name="T129" fmla="*/ 360 h 3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360">
                  <a:moveTo>
                    <a:pt x="0" y="0"/>
                  </a:moveTo>
                  <a:lnTo>
                    <a:pt x="18" y="0"/>
                  </a:lnTo>
                  <a:lnTo>
                    <a:pt x="36" y="0"/>
                  </a:lnTo>
                  <a:lnTo>
                    <a:pt x="54" y="0"/>
                  </a:lnTo>
                  <a:lnTo>
                    <a:pt x="72" y="6"/>
                  </a:lnTo>
                  <a:lnTo>
                    <a:pt x="90" y="6"/>
                  </a:lnTo>
                  <a:lnTo>
                    <a:pt x="108" y="6"/>
                  </a:lnTo>
                  <a:lnTo>
                    <a:pt x="126" y="12"/>
                  </a:lnTo>
                  <a:lnTo>
                    <a:pt x="144" y="12"/>
                  </a:lnTo>
                  <a:lnTo>
                    <a:pt x="162" y="12"/>
                  </a:lnTo>
                  <a:lnTo>
                    <a:pt x="186" y="18"/>
                  </a:lnTo>
                  <a:lnTo>
                    <a:pt x="204" y="18"/>
                  </a:lnTo>
                  <a:lnTo>
                    <a:pt x="222" y="18"/>
                  </a:lnTo>
                  <a:lnTo>
                    <a:pt x="240" y="24"/>
                  </a:lnTo>
                  <a:lnTo>
                    <a:pt x="258" y="24"/>
                  </a:lnTo>
                  <a:lnTo>
                    <a:pt x="276" y="24"/>
                  </a:lnTo>
                  <a:lnTo>
                    <a:pt x="294" y="30"/>
                  </a:lnTo>
                  <a:lnTo>
                    <a:pt x="312" y="30"/>
                  </a:lnTo>
                  <a:lnTo>
                    <a:pt x="330" y="36"/>
                  </a:lnTo>
                  <a:lnTo>
                    <a:pt x="348" y="36"/>
                  </a:lnTo>
                  <a:lnTo>
                    <a:pt x="366" y="36"/>
                  </a:lnTo>
                  <a:lnTo>
                    <a:pt x="384" y="42"/>
                  </a:lnTo>
                  <a:lnTo>
                    <a:pt x="408" y="42"/>
                  </a:lnTo>
                  <a:lnTo>
                    <a:pt x="426" y="42"/>
                  </a:lnTo>
                  <a:lnTo>
                    <a:pt x="444" y="48"/>
                  </a:lnTo>
                  <a:lnTo>
                    <a:pt x="462" y="48"/>
                  </a:lnTo>
                  <a:lnTo>
                    <a:pt x="480" y="54"/>
                  </a:lnTo>
                  <a:lnTo>
                    <a:pt x="498" y="54"/>
                  </a:lnTo>
                  <a:lnTo>
                    <a:pt x="516" y="54"/>
                  </a:lnTo>
                  <a:lnTo>
                    <a:pt x="534" y="60"/>
                  </a:lnTo>
                  <a:lnTo>
                    <a:pt x="552" y="60"/>
                  </a:lnTo>
                  <a:lnTo>
                    <a:pt x="570" y="66"/>
                  </a:lnTo>
                  <a:lnTo>
                    <a:pt x="588" y="66"/>
                  </a:lnTo>
                  <a:lnTo>
                    <a:pt x="606" y="72"/>
                  </a:lnTo>
                  <a:lnTo>
                    <a:pt x="624" y="72"/>
                  </a:lnTo>
                  <a:lnTo>
                    <a:pt x="648" y="72"/>
                  </a:lnTo>
                  <a:lnTo>
                    <a:pt x="666" y="78"/>
                  </a:lnTo>
                  <a:lnTo>
                    <a:pt x="684" y="78"/>
                  </a:lnTo>
                  <a:lnTo>
                    <a:pt x="702" y="84"/>
                  </a:lnTo>
                  <a:lnTo>
                    <a:pt x="720" y="84"/>
                  </a:lnTo>
                  <a:lnTo>
                    <a:pt x="738" y="90"/>
                  </a:lnTo>
                  <a:lnTo>
                    <a:pt x="756" y="90"/>
                  </a:lnTo>
                  <a:lnTo>
                    <a:pt x="774" y="90"/>
                  </a:lnTo>
                  <a:lnTo>
                    <a:pt x="792" y="96"/>
                  </a:lnTo>
                  <a:lnTo>
                    <a:pt x="810" y="96"/>
                  </a:lnTo>
                  <a:lnTo>
                    <a:pt x="828" y="102"/>
                  </a:lnTo>
                  <a:lnTo>
                    <a:pt x="846" y="102"/>
                  </a:lnTo>
                  <a:lnTo>
                    <a:pt x="870" y="108"/>
                  </a:lnTo>
                  <a:lnTo>
                    <a:pt x="888" y="108"/>
                  </a:lnTo>
                  <a:lnTo>
                    <a:pt x="906" y="114"/>
                  </a:lnTo>
                  <a:lnTo>
                    <a:pt x="924" y="114"/>
                  </a:lnTo>
                  <a:lnTo>
                    <a:pt x="942" y="120"/>
                  </a:lnTo>
                  <a:lnTo>
                    <a:pt x="960" y="120"/>
                  </a:lnTo>
                  <a:lnTo>
                    <a:pt x="978" y="126"/>
                  </a:lnTo>
                  <a:lnTo>
                    <a:pt x="996" y="126"/>
                  </a:lnTo>
                  <a:lnTo>
                    <a:pt x="1014" y="132"/>
                  </a:lnTo>
                  <a:lnTo>
                    <a:pt x="1032" y="132"/>
                  </a:lnTo>
                  <a:lnTo>
                    <a:pt x="1050" y="138"/>
                  </a:lnTo>
                  <a:lnTo>
                    <a:pt x="1068" y="138"/>
                  </a:lnTo>
                  <a:lnTo>
                    <a:pt x="1086" y="138"/>
                  </a:lnTo>
                  <a:lnTo>
                    <a:pt x="1110" y="144"/>
                  </a:lnTo>
                  <a:lnTo>
                    <a:pt x="1128" y="144"/>
                  </a:lnTo>
                  <a:lnTo>
                    <a:pt x="1146" y="150"/>
                  </a:lnTo>
                  <a:lnTo>
                    <a:pt x="1164" y="150"/>
                  </a:lnTo>
                  <a:lnTo>
                    <a:pt x="1182" y="156"/>
                  </a:lnTo>
                  <a:lnTo>
                    <a:pt x="1200" y="156"/>
                  </a:lnTo>
                  <a:lnTo>
                    <a:pt x="1218" y="162"/>
                  </a:lnTo>
                  <a:lnTo>
                    <a:pt x="1236" y="162"/>
                  </a:lnTo>
                  <a:lnTo>
                    <a:pt x="1254" y="168"/>
                  </a:lnTo>
                  <a:lnTo>
                    <a:pt x="1272" y="168"/>
                  </a:lnTo>
                  <a:lnTo>
                    <a:pt x="1290" y="174"/>
                  </a:lnTo>
                  <a:lnTo>
                    <a:pt x="1308" y="174"/>
                  </a:lnTo>
                  <a:lnTo>
                    <a:pt x="1332" y="180"/>
                  </a:lnTo>
                  <a:lnTo>
                    <a:pt x="1350" y="186"/>
                  </a:lnTo>
                  <a:lnTo>
                    <a:pt x="1368" y="186"/>
                  </a:lnTo>
                  <a:lnTo>
                    <a:pt x="1386" y="192"/>
                  </a:lnTo>
                  <a:lnTo>
                    <a:pt x="1404" y="192"/>
                  </a:lnTo>
                  <a:lnTo>
                    <a:pt x="1422" y="198"/>
                  </a:lnTo>
                  <a:lnTo>
                    <a:pt x="1440" y="198"/>
                  </a:lnTo>
                  <a:lnTo>
                    <a:pt x="1458" y="204"/>
                  </a:lnTo>
                  <a:lnTo>
                    <a:pt x="1476" y="204"/>
                  </a:lnTo>
                  <a:lnTo>
                    <a:pt x="1494" y="210"/>
                  </a:lnTo>
                  <a:lnTo>
                    <a:pt x="1512" y="210"/>
                  </a:lnTo>
                  <a:lnTo>
                    <a:pt x="1530" y="216"/>
                  </a:lnTo>
                  <a:lnTo>
                    <a:pt x="1548" y="216"/>
                  </a:lnTo>
                  <a:lnTo>
                    <a:pt x="1572" y="222"/>
                  </a:lnTo>
                  <a:lnTo>
                    <a:pt x="1590" y="222"/>
                  </a:lnTo>
                  <a:lnTo>
                    <a:pt x="1608" y="228"/>
                  </a:lnTo>
                  <a:lnTo>
                    <a:pt x="1626" y="228"/>
                  </a:lnTo>
                  <a:lnTo>
                    <a:pt x="1644" y="234"/>
                  </a:lnTo>
                  <a:lnTo>
                    <a:pt x="1662" y="234"/>
                  </a:lnTo>
                  <a:lnTo>
                    <a:pt x="1680" y="240"/>
                  </a:lnTo>
                  <a:lnTo>
                    <a:pt x="1698" y="246"/>
                  </a:lnTo>
                  <a:lnTo>
                    <a:pt x="1716" y="246"/>
                  </a:lnTo>
                  <a:lnTo>
                    <a:pt x="1734" y="252"/>
                  </a:lnTo>
                  <a:lnTo>
                    <a:pt x="1752" y="252"/>
                  </a:lnTo>
                  <a:lnTo>
                    <a:pt x="1770" y="258"/>
                  </a:lnTo>
                  <a:lnTo>
                    <a:pt x="1794" y="258"/>
                  </a:lnTo>
                  <a:lnTo>
                    <a:pt x="1812" y="264"/>
                  </a:lnTo>
                  <a:lnTo>
                    <a:pt x="1830" y="264"/>
                  </a:lnTo>
                  <a:lnTo>
                    <a:pt x="1848" y="270"/>
                  </a:lnTo>
                  <a:lnTo>
                    <a:pt x="1866" y="270"/>
                  </a:lnTo>
                  <a:lnTo>
                    <a:pt x="1884" y="276"/>
                  </a:lnTo>
                  <a:lnTo>
                    <a:pt x="1902" y="282"/>
                  </a:lnTo>
                  <a:lnTo>
                    <a:pt x="1920" y="282"/>
                  </a:lnTo>
                  <a:lnTo>
                    <a:pt x="1938" y="288"/>
                  </a:lnTo>
                  <a:lnTo>
                    <a:pt x="1956" y="288"/>
                  </a:lnTo>
                  <a:lnTo>
                    <a:pt x="1974" y="294"/>
                  </a:lnTo>
                  <a:lnTo>
                    <a:pt x="1992" y="294"/>
                  </a:lnTo>
                  <a:lnTo>
                    <a:pt x="2010" y="300"/>
                  </a:lnTo>
                  <a:lnTo>
                    <a:pt x="2034" y="300"/>
                  </a:lnTo>
                  <a:lnTo>
                    <a:pt x="2052" y="306"/>
                  </a:lnTo>
                  <a:lnTo>
                    <a:pt x="2070" y="312"/>
                  </a:lnTo>
                  <a:lnTo>
                    <a:pt x="2088" y="312"/>
                  </a:lnTo>
                  <a:lnTo>
                    <a:pt x="2106" y="318"/>
                  </a:lnTo>
                  <a:lnTo>
                    <a:pt x="2124" y="318"/>
                  </a:lnTo>
                  <a:lnTo>
                    <a:pt x="2142" y="324"/>
                  </a:lnTo>
                  <a:lnTo>
                    <a:pt x="2160" y="324"/>
                  </a:lnTo>
                  <a:lnTo>
                    <a:pt x="2178" y="330"/>
                  </a:lnTo>
                  <a:lnTo>
                    <a:pt x="2196" y="336"/>
                  </a:lnTo>
                  <a:lnTo>
                    <a:pt x="2214" y="336"/>
                  </a:lnTo>
                  <a:lnTo>
                    <a:pt x="2232" y="342"/>
                  </a:lnTo>
                  <a:lnTo>
                    <a:pt x="2256" y="342"/>
                  </a:lnTo>
                  <a:lnTo>
                    <a:pt x="2274" y="348"/>
                  </a:lnTo>
                  <a:lnTo>
                    <a:pt x="2292" y="348"/>
                  </a:lnTo>
                  <a:lnTo>
                    <a:pt x="2310" y="354"/>
                  </a:lnTo>
                  <a:lnTo>
                    <a:pt x="2328" y="354"/>
                  </a:lnTo>
                  <a:lnTo>
                    <a:pt x="2346" y="36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8" name="Freeform 153">
              <a:extLst>
                <a:ext uri="{FF2B5EF4-FFF2-40B4-BE49-F238E27FC236}">
                  <a16:creationId xmlns:a16="http://schemas.microsoft.com/office/drawing/2014/main" id="{B7A5B088-FDA1-4017-B406-0539E96442C2}"/>
                </a:ext>
              </a:extLst>
            </p:cNvPr>
            <p:cNvSpPr>
              <a:spLocks/>
            </p:cNvSpPr>
            <p:nvPr/>
          </p:nvSpPr>
          <p:spPr bwMode="auto">
            <a:xfrm>
              <a:off x="1920269" y="5257780"/>
              <a:ext cx="3724275" cy="714375"/>
            </a:xfrm>
            <a:custGeom>
              <a:avLst/>
              <a:gdLst>
                <a:gd name="T0" fmla="*/ 2147483646 w 2346"/>
                <a:gd name="T1" fmla="*/ 2147483646 h 450"/>
                <a:gd name="T2" fmla="*/ 2147483646 w 2346"/>
                <a:gd name="T3" fmla="*/ 2147483646 h 450"/>
                <a:gd name="T4" fmla="*/ 2147483646 w 2346"/>
                <a:gd name="T5" fmla="*/ 2147483646 h 450"/>
                <a:gd name="T6" fmla="*/ 2147483646 w 2346"/>
                <a:gd name="T7" fmla="*/ 2147483646 h 450"/>
                <a:gd name="T8" fmla="*/ 2147483646 w 2346"/>
                <a:gd name="T9" fmla="*/ 2147483646 h 450"/>
                <a:gd name="T10" fmla="*/ 2147483646 w 2346"/>
                <a:gd name="T11" fmla="*/ 2147483646 h 450"/>
                <a:gd name="T12" fmla="*/ 2147483646 w 2346"/>
                <a:gd name="T13" fmla="*/ 2147483646 h 450"/>
                <a:gd name="T14" fmla="*/ 2147483646 w 2346"/>
                <a:gd name="T15" fmla="*/ 2147483646 h 450"/>
                <a:gd name="T16" fmla="*/ 2147483646 w 2346"/>
                <a:gd name="T17" fmla="*/ 2147483646 h 450"/>
                <a:gd name="T18" fmla="*/ 2147483646 w 2346"/>
                <a:gd name="T19" fmla="*/ 2147483646 h 450"/>
                <a:gd name="T20" fmla="*/ 2147483646 w 2346"/>
                <a:gd name="T21" fmla="*/ 2147483646 h 450"/>
                <a:gd name="T22" fmla="*/ 2147483646 w 2346"/>
                <a:gd name="T23" fmla="*/ 2147483646 h 450"/>
                <a:gd name="T24" fmla="*/ 2147483646 w 2346"/>
                <a:gd name="T25" fmla="*/ 2147483646 h 450"/>
                <a:gd name="T26" fmla="*/ 2147483646 w 2346"/>
                <a:gd name="T27" fmla="*/ 2147483646 h 450"/>
                <a:gd name="T28" fmla="*/ 2147483646 w 2346"/>
                <a:gd name="T29" fmla="*/ 2147483646 h 450"/>
                <a:gd name="T30" fmla="*/ 2147483646 w 2346"/>
                <a:gd name="T31" fmla="*/ 2147483646 h 450"/>
                <a:gd name="T32" fmla="*/ 2147483646 w 2346"/>
                <a:gd name="T33" fmla="*/ 2147483646 h 450"/>
                <a:gd name="T34" fmla="*/ 2147483646 w 2346"/>
                <a:gd name="T35" fmla="*/ 2147483646 h 450"/>
                <a:gd name="T36" fmla="*/ 2147483646 w 2346"/>
                <a:gd name="T37" fmla="*/ 2147483646 h 450"/>
                <a:gd name="T38" fmla="*/ 2147483646 w 2346"/>
                <a:gd name="T39" fmla="*/ 2147483646 h 450"/>
                <a:gd name="T40" fmla="*/ 2147483646 w 2346"/>
                <a:gd name="T41" fmla="*/ 2147483646 h 450"/>
                <a:gd name="T42" fmla="*/ 2147483646 w 2346"/>
                <a:gd name="T43" fmla="*/ 2147483646 h 450"/>
                <a:gd name="T44" fmla="*/ 2147483646 w 2346"/>
                <a:gd name="T45" fmla="*/ 2147483646 h 450"/>
                <a:gd name="T46" fmla="*/ 2147483646 w 2346"/>
                <a:gd name="T47" fmla="*/ 2147483646 h 450"/>
                <a:gd name="T48" fmla="*/ 2147483646 w 2346"/>
                <a:gd name="T49" fmla="*/ 2147483646 h 450"/>
                <a:gd name="T50" fmla="*/ 2147483646 w 2346"/>
                <a:gd name="T51" fmla="*/ 2147483646 h 450"/>
                <a:gd name="T52" fmla="*/ 2147483646 w 2346"/>
                <a:gd name="T53" fmla="*/ 2147483646 h 450"/>
                <a:gd name="T54" fmla="*/ 2147483646 w 2346"/>
                <a:gd name="T55" fmla="*/ 2147483646 h 450"/>
                <a:gd name="T56" fmla="*/ 2147483646 w 2346"/>
                <a:gd name="T57" fmla="*/ 2147483646 h 450"/>
                <a:gd name="T58" fmla="*/ 2147483646 w 2346"/>
                <a:gd name="T59" fmla="*/ 2147483646 h 450"/>
                <a:gd name="T60" fmla="*/ 2147483646 w 2346"/>
                <a:gd name="T61" fmla="*/ 2147483646 h 450"/>
                <a:gd name="T62" fmla="*/ 2147483646 w 2346"/>
                <a:gd name="T63" fmla="*/ 2147483646 h 450"/>
                <a:gd name="T64" fmla="*/ 2147483646 w 2346"/>
                <a:gd name="T65" fmla="*/ 2147483646 h 450"/>
                <a:gd name="T66" fmla="*/ 2147483646 w 2346"/>
                <a:gd name="T67" fmla="*/ 2147483646 h 450"/>
                <a:gd name="T68" fmla="*/ 2147483646 w 2346"/>
                <a:gd name="T69" fmla="*/ 2147483646 h 450"/>
                <a:gd name="T70" fmla="*/ 2147483646 w 2346"/>
                <a:gd name="T71" fmla="*/ 2147483646 h 450"/>
                <a:gd name="T72" fmla="*/ 2147483646 w 2346"/>
                <a:gd name="T73" fmla="*/ 2147483646 h 450"/>
                <a:gd name="T74" fmla="*/ 2147483646 w 2346"/>
                <a:gd name="T75" fmla="*/ 2147483646 h 450"/>
                <a:gd name="T76" fmla="*/ 2147483646 w 2346"/>
                <a:gd name="T77" fmla="*/ 2147483646 h 450"/>
                <a:gd name="T78" fmla="*/ 2147483646 w 2346"/>
                <a:gd name="T79" fmla="*/ 2147483646 h 450"/>
                <a:gd name="T80" fmla="*/ 2147483646 w 2346"/>
                <a:gd name="T81" fmla="*/ 2147483646 h 450"/>
                <a:gd name="T82" fmla="*/ 2147483646 w 2346"/>
                <a:gd name="T83" fmla="*/ 2147483646 h 4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450"/>
                <a:gd name="T128" fmla="*/ 2346 w 2346"/>
                <a:gd name="T129" fmla="*/ 450 h 4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450">
                  <a:moveTo>
                    <a:pt x="0" y="0"/>
                  </a:moveTo>
                  <a:lnTo>
                    <a:pt x="18" y="6"/>
                  </a:lnTo>
                  <a:lnTo>
                    <a:pt x="36" y="6"/>
                  </a:lnTo>
                  <a:lnTo>
                    <a:pt x="54" y="12"/>
                  </a:lnTo>
                  <a:lnTo>
                    <a:pt x="72" y="12"/>
                  </a:lnTo>
                  <a:lnTo>
                    <a:pt x="90" y="18"/>
                  </a:lnTo>
                  <a:lnTo>
                    <a:pt x="108" y="24"/>
                  </a:lnTo>
                  <a:lnTo>
                    <a:pt x="126" y="24"/>
                  </a:lnTo>
                  <a:lnTo>
                    <a:pt x="150" y="30"/>
                  </a:lnTo>
                  <a:lnTo>
                    <a:pt x="168" y="30"/>
                  </a:lnTo>
                  <a:lnTo>
                    <a:pt x="186" y="36"/>
                  </a:lnTo>
                  <a:lnTo>
                    <a:pt x="204" y="36"/>
                  </a:lnTo>
                  <a:lnTo>
                    <a:pt x="222" y="42"/>
                  </a:lnTo>
                  <a:lnTo>
                    <a:pt x="240" y="48"/>
                  </a:lnTo>
                  <a:lnTo>
                    <a:pt x="258" y="48"/>
                  </a:lnTo>
                  <a:lnTo>
                    <a:pt x="276" y="54"/>
                  </a:lnTo>
                  <a:lnTo>
                    <a:pt x="294" y="54"/>
                  </a:lnTo>
                  <a:lnTo>
                    <a:pt x="312" y="60"/>
                  </a:lnTo>
                  <a:lnTo>
                    <a:pt x="330" y="60"/>
                  </a:lnTo>
                  <a:lnTo>
                    <a:pt x="348" y="66"/>
                  </a:lnTo>
                  <a:lnTo>
                    <a:pt x="372" y="72"/>
                  </a:lnTo>
                  <a:lnTo>
                    <a:pt x="390" y="72"/>
                  </a:lnTo>
                  <a:lnTo>
                    <a:pt x="408" y="78"/>
                  </a:lnTo>
                  <a:lnTo>
                    <a:pt x="426" y="78"/>
                  </a:lnTo>
                  <a:lnTo>
                    <a:pt x="444" y="84"/>
                  </a:lnTo>
                  <a:lnTo>
                    <a:pt x="462" y="90"/>
                  </a:lnTo>
                  <a:lnTo>
                    <a:pt x="480" y="90"/>
                  </a:lnTo>
                  <a:lnTo>
                    <a:pt x="498" y="96"/>
                  </a:lnTo>
                  <a:lnTo>
                    <a:pt x="516" y="96"/>
                  </a:lnTo>
                  <a:lnTo>
                    <a:pt x="534" y="102"/>
                  </a:lnTo>
                  <a:lnTo>
                    <a:pt x="552" y="102"/>
                  </a:lnTo>
                  <a:lnTo>
                    <a:pt x="570" y="108"/>
                  </a:lnTo>
                  <a:lnTo>
                    <a:pt x="588" y="114"/>
                  </a:lnTo>
                  <a:lnTo>
                    <a:pt x="612" y="114"/>
                  </a:lnTo>
                  <a:lnTo>
                    <a:pt x="630" y="120"/>
                  </a:lnTo>
                  <a:lnTo>
                    <a:pt x="648" y="120"/>
                  </a:lnTo>
                  <a:lnTo>
                    <a:pt x="666" y="126"/>
                  </a:lnTo>
                  <a:lnTo>
                    <a:pt x="684" y="132"/>
                  </a:lnTo>
                  <a:lnTo>
                    <a:pt x="702" y="132"/>
                  </a:lnTo>
                  <a:lnTo>
                    <a:pt x="720" y="138"/>
                  </a:lnTo>
                  <a:lnTo>
                    <a:pt x="738" y="138"/>
                  </a:lnTo>
                  <a:lnTo>
                    <a:pt x="756" y="144"/>
                  </a:lnTo>
                  <a:lnTo>
                    <a:pt x="774" y="150"/>
                  </a:lnTo>
                  <a:lnTo>
                    <a:pt x="792" y="150"/>
                  </a:lnTo>
                  <a:lnTo>
                    <a:pt x="810" y="156"/>
                  </a:lnTo>
                  <a:lnTo>
                    <a:pt x="834" y="156"/>
                  </a:lnTo>
                  <a:lnTo>
                    <a:pt x="852" y="162"/>
                  </a:lnTo>
                  <a:lnTo>
                    <a:pt x="870" y="168"/>
                  </a:lnTo>
                  <a:lnTo>
                    <a:pt x="888" y="168"/>
                  </a:lnTo>
                  <a:lnTo>
                    <a:pt x="906" y="174"/>
                  </a:lnTo>
                  <a:lnTo>
                    <a:pt x="924" y="174"/>
                  </a:lnTo>
                  <a:lnTo>
                    <a:pt x="942" y="180"/>
                  </a:lnTo>
                  <a:lnTo>
                    <a:pt x="960" y="180"/>
                  </a:lnTo>
                  <a:lnTo>
                    <a:pt x="978" y="186"/>
                  </a:lnTo>
                  <a:lnTo>
                    <a:pt x="996" y="192"/>
                  </a:lnTo>
                  <a:lnTo>
                    <a:pt x="1014" y="192"/>
                  </a:lnTo>
                  <a:lnTo>
                    <a:pt x="1032" y="198"/>
                  </a:lnTo>
                  <a:lnTo>
                    <a:pt x="1050" y="198"/>
                  </a:lnTo>
                  <a:lnTo>
                    <a:pt x="1074" y="204"/>
                  </a:lnTo>
                  <a:lnTo>
                    <a:pt x="1092" y="210"/>
                  </a:lnTo>
                  <a:lnTo>
                    <a:pt x="1110" y="210"/>
                  </a:lnTo>
                  <a:lnTo>
                    <a:pt x="1128" y="216"/>
                  </a:lnTo>
                  <a:lnTo>
                    <a:pt x="1146" y="216"/>
                  </a:lnTo>
                  <a:lnTo>
                    <a:pt x="1164" y="222"/>
                  </a:lnTo>
                  <a:lnTo>
                    <a:pt x="1182" y="228"/>
                  </a:lnTo>
                  <a:lnTo>
                    <a:pt x="1200" y="228"/>
                  </a:lnTo>
                  <a:lnTo>
                    <a:pt x="1218" y="234"/>
                  </a:lnTo>
                  <a:lnTo>
                    <a:pt x="1236" y="234"/>
                  </a:lnTo>
                  <a:lnTo>
                    <a:pt x="1254" y="240"/>
                  </a:lnTo>
                  <a:lnTo>
                    <a:pt x="1272" y="246"/>
                  </a:lnTo>
                  <a:lnTo>
                    <a:pt x="1296" y="246"/>
                  </a:lnTo>
                  <a:lnTo>
                    <a:pt x="1314" y="252"/>
                  </a:lnTo>
                  <a:lnTo>
                    <a:pt x="1332" y="252"/>
                  </a:lnTo>
                  <a:lnTo>
                    <a:pt x="1350" y="258"/>
                  </a:lnTo>
                  <a:lnTo>
                    <a:pt x="1368" y="264"/>
                  </a:lnTo>
                  <a:lnTo>
                    <a:pt x="1386" y="264"/>
                  </a:lnTo>
                  <a:lnTo>
                    <a:pt x="1404" y="270"/>
                  </a:lnTo>
                  <a:lnTo>
                    <a:pt x="1422" y="270"/>
                  </a:lnTo>
                  <a:lnTo>
                    <a:pt x="1440" y="276"/>
                  </a:lnTo>
                  <a:lnTo>
                    <a:pt x="1458" y="282"/>
                  </a:lnTo>
                  <a:lnTo>
                    <a:pt x="1476" y="282"/>
                  </a:lnTo>
                  <a:lnTo>
                    <a:pt x="1494" y="288"/>
                  </a:lnTo>
                  <a:lnTo>
                    <a:pt x="1512" y="288"/>
                  </a:lnTo>
                  <a:lnTo>
                    <a:pt x="1536" y="294"/>
                  </a:lnTo>
                  <a:lnTo>
                    <a:pt x="1554" y="300"/>
                  </a:lnTo>
                  <a:lnTo>
                    <a:pt x="1572" y="300"/>
                  </a:lnTo>
                  <a:lnTo>
                    <a:pt x="1590" y="306"/>
                  </a:lnTo>
                  <a:lnTo>
                    <a:pt x="1608" y="306"/>
                  </a:lnTo>
                  <a:lnTo>
                    <a:pt x="1626" y="312"/>
                  </a:lnTo>
                  <a:lnTo>
                    <a:pt x="1644" y="318"/>
                  </a:lnTo>
                  <a:lnTo>
                    <a:pt x="1662" y="318"/>
                  </a:lnTo>
                  <a:lnTo>
                    <a:pt x="1680" y="324"/>
                  </a:lnTo>
                  <a:lnTo>
                    <a:pt x="1698" y="324"/>
                  </a:lnTo>
                  <a:lnTo>
                    <a:pt x="1716" y="330"/>
                  </a:lnTo>
                  <a:lnTo>
                    <a:pt x="1734" y="336"/>
                  </a:lnTo>
                  <a:lnTo>
                    <a:pt x="1758" y="336"/>
                  </a:lnTo>
                  <a:lnTo>
                    <a:pt x="1776" y="342"/>
                  </a:lnTo>
                  <a:lnTo>
                    <a:pt x="1794" y="342"/>
                  </a:lnTo>
                  <a:lnTo>
                    <a:pt x="1812" y="348"/>
                  </a:lnTo>
                  <a:lnTo>
                    <a:pt x="1830" y="354"/>
                  </a:lnTo>
                  <a:lnTo>
                    <a:pt x="1848" y="354"/>
                  </a:lnTo>
                  <a:lnTo>
                    <a:pt x="1866" y="360"/>
                  </a:lnTo>
                  <a:lnTo>
                    <a:pt x="1884" y="360"/>
                  </a:lnTo>
                  <a:lnTo>
                    <a:pt x="1902" y="366"/>
                  </a:lnTo>
                  <a:lnTo>
                    <a:pt x="1920" y="372"/>
                  </a:lnTo>
                  <a:lnTo>
                    <a:pt x="1938" y="372"/>
                  </a:lnTo>
                  <a:lnTo>
                    <a:pt x="1956" y="378"/>
                  </a:lnTo>
                  <a:lnTo>
                    <a:pt x="1974" y="378"/>
                  </a:lnTo>
                  <a:lnTo>
                    <a:pt x="1998" y="384"/>
                  </a:lnTo>
                  <a:lnTo>
                    <a:pt x="2016" y="390"/>
                  </a:lnTo>
                  <a:lnTo>
                    <a:pt x="2034" y="390"/>
                  </a:lnTo>
                  <a:lnTo>
                    <a:pt x="2052" y="396"/>
                  </a:lnTo>
                  <a:lnTo>
                    <a:pt x="2070" y="396"/>
                  </a:lnTo>
                  <a:lnTo>
                    <a:pt x="2088" y="402"/>
                  </a:lnTo>
                  <a:lnTo>
                    <a:pt x="2106" y="408"/>
                  </a:lnTo>
                  <a:lnTo>
                    <a:pt x="2124" y="408"/>
                  </a:lnTo>
                  <a:lnTo>
                    <a:pt x="2142" y="414"/>
                  </a:lnTo>
                  <a:lnTo>
                    <a:pt x="2160" y="414"/>
                  </a:lnTo>
                  <a:lnTo>
                    <a:pt x="2178" y="420"/>
                  </a:lnTo>
                  <a:lnTo>
                    <a:pt x="2196" y="426"/>
                  </a:lnTo>
                  <a:lnTo>
                    <a:pt x="2220" y="426"/>
                  </a:lnTo>
                  <a:lnTo>
                    <a:pt x="2238" y="432"/>
                  </a:lnTo>
                  <a:lnTo>
                    <a:pt x="2256" y="432"/>
                  </a:lnTo>
                  <a:lnTo>
                    <a:pt x="2274" y="438"/>
                  </a:lnTo>
                  <a:lnTo>
                    <a:pt x="2292" y="444"/>
                  </a:lnTo>
                  <a:lnTo>
                    <a:pt x="2310" y="444"/>
                  </a:lnTo>
                  <a:lnTo>
                    <a:pt x="2328" y="450"/>
                  </a:lnTo>
                  <a:lnTo>
                    <a:pt x="2346" y="45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9" name="Freeform 154">
              <a:extLst>
                <a:ext uri="{FF2B5EF4-FFF2-40B4-BE49-F238E27FC236}">
                  <a16:creationId xmlns:a16="http://schemas.microsoft.com/office/drawing/2014/main" id="{127A8A64-58A9-4F72-93A3-6D6BD1A67D77}"/>
                </a:ext>
              </a:extLst>
            </p:cNvPr>
            <p:cNvSpPr>
              <a:spLocks/>
            </p:cNvSpPr>
            <p:nvPr/>
          </p:nvSpPr>
          <p:spPr bwMode="auto">
            <a:xfrm>
              <a:off x="5644544" y="5972155"/>
              <a:ext cx="1733550" cy="333375"/>
            </a:xfrm>
            <a:custGeom>
              <a:avLst/>
              <a:gdLst>
                <a:gd name="T0" fmla="*/ 0 w 1092"/>
                <a:gd name="T1" fmla="*/ 0 h 210"/>
                <a:gd name="T2" fmla="*/ 2147483646 w 1092"/>
                <a:gd name="T3" fmla="*/ 2147483646 h 210"/>
                <a:gd name="T4" fmla="*/ 2147483646 w 1092"/>
                <a:gd name="T5" fmla="*/ 2147483646 h 210"/>
                <a:gd name="T6" fmla="*/ 2147483646 w 1092"/>
                <a:gd name="T7" fmla="*/ 2147483646 h 210"/>
                <a:gd name="T8" fmla="*/ 2147483646 w 1092"/>
                <a:gd name="T9" fmla="*/ 2147483646 h 210"/>
                <a:gd name="T10" fmla="*/ 2147483646 w 1092"/>
                <a:gd name="T11" fmla="*/ 2147483646 h 210"/>
                <a:gd name="T12" fmla="*/ 2147483646 w 1092"/>
                <a:gd name="T13" fmla="*/ 2147483646 h 210"/>
                <a:gd name="T14" fmla="*/ 2147483646 w 1092"/>
                <a:gd name="T15" fmla="*/ 2147483646 h 210"/>
                <a:gd name="T16" fmla="*/ 2147483646 w 1092"/>
                <a:gd name="T17" fmla="*/ 2147483646 h 210"/>
                <a:gd name="T18" fmla="*/ 2147483646 w 1092"/>
                <a:gd name="T19" fmla="*/ 2147483646 h 210"/>
                <a:gd name="T20" fmla="*/ 2147483646 w 1092"/>
                <a:gd name="T21" fmla="*/ 2147483646 h 210"/>
                <a:gd name="T22" fmla="*/ 2147483646 w 1092"/>
                <a:gd name="T23" fmla="*/ 2147483646 h 210"/>
                <a:gd name="T24" fmla="*/ 2147483646 w 1092"/>
                <a:gd name="T25" fmla="*/ 2147483646 h 210"/>
                <a:gd name="T26" fmla="*/ 2147483646 w 1092"/>
                <a:gd name="T27" fmla="*/ 2147483646 h 210"/>
                <a:gd name="T28" fmla="*/ 2147483646 w 1092"/>
                <a:gd name="T29" fmla="*/ 2147483646 h 210"/>
                <a:gd name="T30" fmla="*/ 2147483646 w 1092"/>
                <a:gd name="T31" fmla="*/ 2147483646 h 210"/>
                <a:gd name="T32" fmla="*/ 2147483646 w 1092"/>
                <a:gd name="T33" fmla="*/ 2147483646 h 210"/>
                <a:gd name="T34" fmla="*/ 2147483646 w 1092"/>
                <a:gd name="T35" fmla="*/ 2147483646 h 210"/>
                <a:gd name="T36" fmla="*/ 2147483646 w 1092"/>
                <a:gd name="T37" fmla="*/ 2147483646 h 210"/>
                <a:gd name="T38" fmla="*/ 2147483646 w 1092"/>
                <a:gd name="T39" fmla="*/ 2147483646 h 210"/>
                <a:gd name="T40" fmla="*/ 2147483646 w 1092"/>
                <a:gd name="T41" fmla="*/ 2147483646 h 210"/>
                <a:gd name="T42" fmla="*/ 2147483646 w 1092"/>
                <a:gd name="T43" fmla="*/ 2147483646 h 210"/>
                <a:gd name="T44" fmla="*/ 2147483646 w 1092"/>
                <a:gd name="T45" fmla="*/ 2147483646 h 210"/>
                <a:gd name="T46" fmla="*/ 2147483646 w 1092"/>
                <a:gd name="T47" fmla="*/ 2147483646 h 210"/>
                <a:gd name="T48" fmla="*/ 2147483646 w 1092"/>
                <a:gd name="T49" fmla="*/ 2147483646 h 210"/>
                <a:gd name="T50" fmla="*/ 2147483646 w 1092"/>
                <a:gd name="T51" fmla="*/ 2147483646 h 210"/>
                <a:gd name="T52" fmla="*/ 2147483646 w 1092"/>
                <a:gd name="T53" fmla="*/ 2147483646 h 210"/>
                <a:gd name="T54" fmla="*/ 2147483646 w 1092"/>
                <a:gd name="T55" fmla="*/ 2147483646 h 210"/>
                <a:gd name="T56" fmla="*/ 2147483646 w 1092"/>
                <a:gd name="T57" fmla="*/ 2147483646 h 210"/>
                <a:gd name="T58" fmla="*/ 2147483646 w 1092"/>
                <a:gd name="T59" fmla="*/ 2147483646 h 210"/>
                <a:gd name="T60" fmla="*/ 2147483646 w 1092"/>
                <a:gd name="T61" fmla="*/ 2147483646 h 210"/>
                <a:gd name="T62" fmla="*/ 2147483646 w 1092"/>
                <a:gd name="T63" fmla="*/ 2147483646 h 210"/>
                <a:gd name="T64" fmla="*/ 2147483646 w 1092"/>
                <a:gd name="T65" fmla="*/ 2147483646 h 210"/>
                <a:gd name="T66" fmla="*/ 2147483646 w 1092"/>
                <a:gd name="T67" fmla="*/ 2147483646 h 210"/>
                <a:gd name="T68" fmla="*/ 2147483646 w 1092"/>
                <a:gd name="T69" fmla="*/ 2147483646 h 210"/>
                <a:gd name="T70" fmla="*/ 2147483646 w 1092"/>
                <a:gd name="T71" fmla="*/ 2147483646 h 210"/>
                <a:gd name="T72" fmla="*/ 2147483646 w 1092"/>
                <a:gd name="T73" fmla="*/ 2147483646 h 210"/>
                <a:gd name="T74" fmla="*/ 2147483646 w 1092"/>
                <a:gd name="T75" fmla="*/ 2147483646 h 210"/>
                <a:gd name="T76" fmla="*/ 2147483646 w 1092"/>
                <a:gd name="T77" fmla="*/ 2147483646 h 210"/>
                <a:gd name="T78" fmla="*/ 2147483646 w 1092"/>
                <a:gd name="T79" fmla="*/ 2147483646 h 210"/>
                <a:gd name="T80" fmla="*/ 2147483646 w 1092"/>
                <a:gd name="T81" fmla="*/ 2147483646 h 210"/>
                <a:gd name="T82" fmla="*/ 2147483646 w 1092"/>
                <a:gd name="T83" fmla="*/ 2147483646 h 210"/>
                <a:gd name="T84" fmla="*/ 2147483646 w 1092"/>
                <a:gd name="T85" fmla="*/ 2147483646 h 210"/>
                <a:gd name="T86" fmla="*/ 2147483646 w 1092"/>
                <a:gd name="T87" fmla="*/ 2147483646 h 210"/>
                <a:gd name="T88" fmla="*/ 2147483646 w 1092"/>
                <a:gd name="T89" fmla="*/ 2147483646 h 210"/>
                <a:gd name="T90" fmla="*/ 2147483646 w 1092"/>
                <a:gd name="T91" fmla="*/ 2147483646 h 210"/>
                <a:gd name="T92" fmla="*/ 2147483646 w 1092"/>
                <a:gd name="T93" fmla="*/ 2147483646 h 210"/>
                <a:gd name="T94" fmla="*/ 2147483646 w 1092"/>
                <a:gd name="T95" fmla="*/ 2147483646 h 210"/>
                <a:gd name="T96" fmla="*/ 2147483646 w 1092"/>
                <a:gd name="T97" fmla="*/ 2147483646 h 210"/>
                <a:gd name="T98" fmla="*/ 2147483646 w 1092"/>
                <a:gd name="T99" fmla="*/ 2147483646 h 210"/>
                <a:gd name="T100" fmla="*/ 2147483646 w 1092"/>
                <a:gd name="T101" fmla="*/ 2147483646 h 210"/>
                <a:gd name="T102" fmla="*/ 2147483646 w 1092"/>
                <a:gd name="T103" fmla="*/ 2147483646 h 210"/>
                <a:gd name="T104" fmla="*/ 2147483646 w 1092"/>
                <a:gd name="T105" fmla="*/ 2147483646 h 210"/>
                <a:gd name="T106" fmla="*/ 2147483646 w 1092"/>
                <a:gd name="T107" fmla="*/ 2147483646 h 210"/>
                <a:gd name="T108" fmla="*/ 2147483646 w 1092"/>
                <a:gd name="T109" fmla="*/ 2147483646 h 210"/>
                <a:gd name="T110" fmla="*/ 2147483646 w 1092"/>
                <a:gd name="T111" fmla="*/ 2147483646 h 210"/>
                <a:gd name="T112" fmla="*/ 2147483646 w 1092"/>
                <a:gd name="T113" fmla="*/ 2147483646 h 210"/>
                <a:gd name="T114" fmla="*/ 2147483646 w 1092"/>
                <a:gd name="T115" fmla="*/ 2147483646 h 210"/>
                <a:gd name="T116" fmla="*/ 2147483646 w 1092"/>
                <a:gd name="T117" fmla="*/ 2147483646 h 210"/>
                <a:gd name="T118" fmla="*/ 2147483646 w 1092"/>
                <a:gd name="T119" fmla="*/ 2147483646 h 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10"/>
                <a:gd name="T182" fmla="*/ 1092 w 1092"/>
                <a:gd name="T183" fmla="*/ 210 h 2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10">
                  <a:moveTo>
                    <a:pt x="0" y="0"/>
                  </a:moveTo>
                  <a:lnTo>
                    <a:pt x="18" y="6"/>
                  </a:lnTo>
                  <a:lnTo>
                    <a:pt x="36" y="6"/>
                  </a:lnTo>
                  <a:lnTo>
                    <a:pt x="54" y="12"/>
                  </a:lnTo>
                  <a:lnTo>
                    <a:pt x="72" y="18"/>
                  </a:lnTo>
                  <a:lnTo>
                    <a:pt x="90" y="18"/>
                  </a:lnTo>
                  <a:lnTo>
                    <a:pt x="114" y="24"/>
                  </a:lnTo>
                  <a:lnTo>
                    <a:pt x="132" y="24"/>
                  </a:lnTo>
                  <a:lnTo>
                    <a:pt x="150" y="30"/>
                  </a:lnTo>
                  <a:lnTo>
                    <a:pt x="168" y="36"/>
                  </a:lnTo>
                  <a:lnTo>
                    <a:pt x="186" y="36"/>
                  </a:lnTo>
                  <a:lnTo>
                    <a:pt x="204" y="42"/>
                  </a:lnTo>
                  <a:lnTo>
                    <a:pt x="222" y="42"/>
                  </a:lnTo>
                  <a:lnTo>
                    <a:pt x="240" y="48"/>
                  </a:lnTo>
                  <a:lnTo>
                    <a:pt x="258" y="54"/>
                  </a:lnTo>
                  <a:lnTo>
                    <a:pt x="276" y="54"/>
                  </a:lnTo>
                  <a:lnTo>
                    <a:pt x="294" y="60"/>
                  </a:lnTo>
                  <a:lnTo>
                    <a:pt x="312" y="60"/>
                  </a:lnTo>
                  <a:lnTo>
                    <a:pt x="336" y="66"/>
                  </a:lnTo>
                  <a:lnTo>
                    <a:pt x="354" y="72"/>
                  </a:lnTo>
                  <a:lnTo>
                    <a:pt x="372" y="72"/>
                  </a:lnTo>
                  <a:lnTo>
                    <a:pt x="390" y="78"/>
                  </a:lnTo>
                  <a:lnTo>
                    <a:pt x="408" y="78"/>
                  </a:lnTo>
                  <a:lnTo>
                    <a:pt x="426" y="84"/>
                  </a:lnTo>
                  <a:lnTo>
                    <a:pt x="444" y="90"/>
                  </a:lnTo>
                  <a:lnTo>
                    <a:pt x="462" y="90"/>
                  </a:lnTo>
                  <a:lnTo>
                    <a:pt x="480" y="96"/>
                  </a:lnTo>
                  <a:lnTo>
                    <a:pt x="498" y="96"/>
                  </a:lnTo>
                  <a:lnTo>
                    <a:pt x="516" y="102"/>
                  </a:lnTo>
                  <a:lnTo>
                    <a:pt x="534" y="108"/>
                  </a:lnTo>
                  <a:lnTo>
                    <a:pt x="552" y="108"/>
                  </a:lnTo>
                  <a:lnTo>
                    <a:pt x="576" y="114"/>
                  </a:lnTo>
                  <a:lnTo>
                    <a:pt x="594" y="114"/>
                  </a:lnTo>
                  <a:lnTo>
                    <a:pt x="612" y="120"/>
                  </a:lnTo>
                  <a:lnTo>
                    <a:pt x="630" y="126"/>
                  </a:lnTo>
                  <a:lnTo>
                    <a:pt x="648" y="126"/>
                  </a:lnTo>
                  <a:lnTo>
                    <a:pt x="666" y="132"/>
                  </a:lnTo>
                  <a:lnTo>
                    <a:pt x="684" y="132"/>
                  </a:lnTo>
                  <a:lnTo>
                    <a:pt x="702" y="138"/>
                  </a:lnTo>
                  <a:lnTo>
                    <a:pt x="720" y="138"/>
                  </a:lnTo>
                  <a:lnTo>
                    <a:pt x="738" y="144"/>
                  </a:lnTo>
                  <a:lnTo>
                    <a:pt x="756" y="150"/>
                  </a:lnTo>
                  <a:lnTo>
                    <a:pt x="774" y="150"/>
                  </a:lnTo>
                  <a:lnTo>
                    <a:pt x="798" y="156"/>
                  </a:lnTo>
                  <a:lnTo>
                    <a:pt x="816" y="156"/>
                  </a:lnTo>
                  <a:lnTo>
                    <a:pt x="834" y="162"/>
                  </a:lnTo>
                  <a:lnTo>
                    <a:pt x="852" y="168"/>
                  </a:lnTo>
                  <a:lnTo>
                    <a:pt x="870" y="168"/>
                  </a:lnTo>
                  <a:lnTo>
                    <a:pt x="888" y="174"/>
                  </a:lnTo>
                  <a:lnTo>
                    <a:pt x="906" y="174"/>
                  </a:lnTo>
                  <a:lnTo>
                    <a:pt x="924" y="180"/>
                  </a:lnTo>
                  <a:lnTo>
                    <a:pt x="942" y="186"/>
                  </a:lnTo>
                  <a:lnTo>
                    <a:pt x="960" y="186"/>
                  </a:lnTo>
                  <a:lnTo>
                    <a:pt x="978" y="192"/>
                  </a:lnTo>
                  <a:lnTo>
                    <a:pt x="996" y="192"/>
                  </a:lnTo>
                  <a:lnTo>
                    <a:pt x="1014" y="198"/>
                  </a:lnTo>
                  <a:lnTo>
                    <a:pt x="1038" y="204"/>
                  </a:lnTo>
                  <a:lnTo>
                    <a:pt x="1056" y="204"/>
                  </a:lnTo>
                  <a:lnTo>
                    <a:pt x="1074" y="210"/>
                  </a:lnTo>
                  <a:lnTo>
                    <a:pt x="1092" y="21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1753" name="TextBox 553">
            <a:extLst>
              <a:ext uri="{FF2B5EF4-FFF2-40B4-BE49-F238E27FC236}">
                <a16:creationId xmlns:a16="http://schemas.microsoft.com/office/drawing/2014/main" id="{D7AA6AE6-BA2C-420E-B733-C9BAE68EDA3B}"/>
              </a:ext>
            </a:extLst>
          </p:cNvPr>
          <p:cNvSpPr txBox="1">
            <a:spLocks noChangeArrowheads="1"/>
          </p:cNvSpPr>
          <p:nvPr/>
        </p:nvSpPr>
        <p:spPr bwMode="auto">
          <a:xfrm>
            <a:off x="0" y="0"/>
            <a:ext cx="3382963"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Apply all legal operators</a:t>
            </a:r>
          </a:p>
          <a:p>
            <a:pPr>
              <a:spcBef>
                <a:spcPct val="0"/>
              </a:spcBef>
              <a:buFontTx/>
              <a:buNone/>
            </a:pPr>
            <a:r>
              <a:rPr lang="en-US" altLang="en-US" sz="1400" b="1">
                <a:latin typeface="Courier New" panose="02070309020205020404" pitchFamily="49" charset="0"/>
                <a:cs typeface="Courier New" panose="02070309020205020404" pitchFamily="49" charset="0"/>
              </a:rPr>
              <a:t>{go_left_1, go_right_1}</a:t>
            </a:r>
          </a:p>
          <a:p>
            <a:pPr>
              <a:spcBef>
                <a:spcPct val="0"/>
              </a:spcBef>
              <a:buFontTx/>
              <a:buNone/>
            </a:pPr>
            <a:r>
              <a:rPr lang="en-US" altLang="en-US" sz="1600"/>
              <a:t>Evaluate them…</a:t>
            </a:r>
          </a:p>
          <a:p>
            <a:pPr>
              <a:spcBef>
                <a:spcPct val="0"/>
              </a:spcBef>
              <a:buFontTx/>
              <a:buNone/>
            </a:pPr>
            <a:r>
              <a:rPr lang="en-US" altLang="en-US" sz="1600"/>
              <a:t>Make the winner the current node</a:t>
            </a:r>
          </a:p>
          <a:p>
            <a:pPr>
              <a:spcBef>
                <a:spcPct val="0"/>
              </a:spcBef>
              <a:buFontTx/>
              <a:buNone/>
            </a:pPr>
            <a:endParaRPr lang="en-US" altLang="en-US" sz="2400"/>
          </a:p>
        </p:txBody>
      </p:sp>
      <p:sp>
        <p:nvSpPr>
          <p:cNvPr id="31754" name="Oval 554">
            <a:extLst>
              <a:ext uri="{FF2B5EF4-FFF2-40B4-BE49-F238E27FC236}">
                <a16:creationId xmlns:a16="http://schemas.microsoft.com/office/drawing/2014/main" id="{0BE74F54-C9FC-4198-823D-17C19F5370D6}"/>
              </a:ext>
            </a:extLst>
          </p:cNvPr>
          <p:cNvSpPr>
            <a:spLocks noChangeArrowheads="1"/>
          </p:cNvSpPr>
          <p:nvPr/>
        </p:nvSpPr>
        <p:spPr bwMode="auto">
          <a:xfrm>
            <a:off x="5059363" y="136525"/>
            <a:ext cx="1951037" cy="641350"/>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lIns="0" r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10</a:t>
            </a:r>
            <a:r>
              <a:rPr lang="en-US" altLang="en-US" sz="1400"/>
              <a:t>: value = 0.911</a:t>
            </a:r>
          </a:p>
          <a:p>
            <a:pPr>
              <a:spcBef>
                <a:spcPct val="0"/>
              </a:spcBef>
              <a:buFontTx/>
              <a:buNone/>
            </a:pPr>
            <a:endParaRPr lang="en-US" altLang="en-US" sz="2400"/>
          </a:p>
        </p:txBody>
      </p:sp>
      <p:sp>
        <p:nvSpPr>
          <p:cNvPr id="31755" name="Oval 555">
            <a:extLst>
              <a:ext uri="{FF2B5EF4-FFF2-40B4-BE49-F238E27FC236}">
                <a16:creationId xmlns:a16="http://schemas.microsoft.com/office/drawing/2014/main" id="{82379D35-CA2E-4E2C-ACBD-EDB6E151D170}"/>
              </a:ext>
            </a:extLst>
          </p:cNvPr>
          <p:cNvSpPr>
            <a:spLocks noChangeArrowheads="1"/>
          </p:cNvSpPr>
          <p:nvPr/>
        </p:nvSpPr>
        <p:spPr bwMode="auto">
          <a:xfrm>
            <a:off x="7010400" y="777875"/>
            <a:ext cx="1951038" cy="639763"/>
          </a:xfrm>
          <a:prstGeom prst="ellipse">
            <a:avLst/>
          </a:prstGeom>
          <a:noFill/>
          <a:ln w="38100" algn="ctr">
            <a:solidFill>
              <a:srgbClr val="CC00FF"/>
            </a:solidFill>
            <a:round/>
            <a:headEnd/>
            <a:tailEnd/>
          </a:ln>
          <a:extLst>
            <a:ext uri="{909E8E84-426E-40DD-AFC4-6F175D3DCCD1}">
              <a14:hiddenFill xmlns:a14="http://schemas.microsoft.com/office/drawing/2010/main">
                <a:solidFill>
                  <a:srgbClr val="FFFFFF"/>
                </a:solidFill>
              </a14:hiddenFill>
            </a:ext>
          </a:extLst>
        </p:spPr>
        <p:txBody>
          <a:bodyPr lIns="0" r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11</a:t>
            </a:r>
            <a:r>
              <a:rPr lang="en-US" altLang="en-US" sz="1400"/>
              <a:t>: value = 0.885</a:t>
            </a:r>
          </a:p>
          <a:p>
            <a:pPr>
              <a:spcBef>
                <a:spcPct val="0"/>
              </a:spcBef>
              <a:buFontTx/>
              <a:buNone/>
            </a:pPr>
            <a:endParaRPr lang="en-US" altLang="en-US" sz="2400"/>
          </a:p>
        </p:txBody>
      </p:sp>
      <p:sp>
        <p:nvSpPr>
          <p:cNvPr id="557" name="Oval 556">
            <a:extLst>
              <a:ext uri="{FF2B5EF4-FFF2-40B4-BE49-F238E27FC236}">
                <a16:creationId xmlns:a16="http://schemas.microsoft.com/office/drawing/2014/main" id="{CE90893D-8E97-42E8-9C92-E065E75DBD74}"/>
              </a:ext>
            </a:extLst>
          </p:cNvPr>
          <p:cNvSpPr/>
          <p:nvPr/>
        </p:nvSpPr>
        <p:spPr bwMode="auto">
          <a:xfrm>
            <a:off x="3108325" y="777875"/>
            <a:ext cx="1951038" cy="639763"/>
          </a:xfrm>
          <a:prstGeom prst="ellipse">
            <a:avLst/>
          </a:prstGeom>
          <a:noFill/>
          <a:ln w="31750" cap="flat" cmpd="sng" algn="ctr">
            <a:solidFill>
              <a:schemeClr val="accent6">
                <a:lumMod val="40000"/>
                <a:lumOff val="60000"/>
              </a:schemeClr>
            </a:solidFill>
            <a:prstDash val="solid"/>
            <a:round/>
            <a:headEnd type="none" w="med" len="med"/>
            <a:tailEnd type="none" w="med" len="med"/>
          </a:ln>
          <a:effectLst/>
        </p:spPr>
        <p:txBody>
          <a:bodyPr lIns="0" rIns="0"/>
          <a:lstStyle/>
          <a:p>
            <a:pPr>
              <a:defRPr/>
            </a:pPr>
            <a:r>
              <a:rPr lang="en-US" sz="1400" b="1" dirty="0">
                <a:solidFill>
                  <a:srgbClr val="0000FF"/>
                </a:solidFill>
              </a:rPr>
              <a:t>9</a:t>
            </a:r>
            <a:r>
              <a:rPr lang="en-US" sz="1400" dirty="0"/>
              <a:t>: value = 0.935</a:t>
            </a:r>
          </a:p>
          <a:p>
            <a:pPr>
              <a:defRPr/>
            </a:pPr>
            <a:endParaRPr lang="en-US" dirty="0"/>
          </a:p>
        </p:txBody>
      </p:sp>
      <p:cxnSp>
        <p:nvCxnSpPr>
          <p:cNvPr id="31757" name="Straight Arrow Connector 562">
            <a:extLst>
              <a:ext uri="{FF2B5EF4-FFF2-40B4-BE49-F238E27FC236}">
                <a16:creationId xmlns:a16="http://schemas.microsoft.com/office/drawing/2014/main" id="{2EC4E0D4-7330-4150-BA49-B1C8E0FF5474}"/>
              </a:ext>
            </a:extLst>
          </p:cNvPr>
          <p:cNvCxnSpPr>
            <a:cxnSpLocks noChangeShapeType="1"/>
            <a:stCxn id="31754" idx="5"/>
            <a:endCxn id="31755" idx="1"/>
          </p:cNvCxnSpPr>
          <p:nvPr/>
        </p:nvCxnSpPr>
        <p:spPr bwMode="auto">
          <a:xfrm>
            <a:off x="6724650" y="684213"/>
            <a:ext cx="571500" cy="187325"/>
          </a:xfrm>
          <a:prstGeom prst="straightConnector1">
            <a:avLst/>
          </a:prstGeom>
          <a:noFill/>
          <a:ln w="9525"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31758" name="Straight Arrow Connector 564">
            <a:extLst>
              <a:ext uri="{FF2B5EF4-FFF2-40B4-BE49-F238E27FC236}">
                <a16:creationId xmlns:a16="http://schemas.microsoft.com/office/drawing/2014/main" id="{A09D09BC-BD8F-4313-98DA-AC8A8017D954}"/>
              </a:ext>
            </a:extLst>
          </p:cNvPr>
          <p:cNvCxnSpPr>
            <a:cxnSpLocks noChangeShapeType="1"/>
            <a:stCxn id="31754" idx="3"/>
            <a:endCxn id="557" idx="7"/>
          </p:cNvCxnSpPr>
          <p:nvPr/>
        </p:nvCxnSpPr>
        <p:spPr bwMode="auto">
          <a:xfrm flipH="1">
            <a:off x="4773613" y="684213"/>
            <a:ext cx="571500" cy="187325"/>
          </a:xfrm>
          <a:prstGeom prst="straightConnector1">
            <a:avLst/>
          </a:prstGeom>
          <a:noFill/>
          <a:ln w="9525" algn="ctr">
            <a:solidFill>
              <a:schemeClr val="tx1"/>
            </a:solidFill>
            <a:round/>
            <a:headEnd/>
            <a:tailEnd type="stealth" w="med" len="med"/>
          </a:ln>
          <a:extLst>
            <a:ext uri="{909E8E84-426E-40DD-AFC4-6F175D3DCCD1}">
              <a14:hiddenFill xmlns:a14="http://schemas.microsoft.com/office/drawing/2010/main">
                <a:noFill/>
              </a14:hiddenFill>
            </a:ext>
          </a:extLst>
        </p:spPr>
      </p:cxnSp>
      <p:sp>
        <p:nvSpPr>
          <p:cNvPr id="31759" name="Rectangle 567">
            <a:extLst>
              <a:ext uri="{FF2B5EF4-FFF2-40B4-BE49-F238E27FC236}">
                <a16:creationId xmlns:a16="http://schemas.microsoft.com/office/drawing/2014/main" id="{97A9B20E-6C49-4D69-BDDD-31A780E3E286}"/>
              </a:ext>
            </a:extLst>
          </p:cNvPr>
          <p:cNvSpPr>
            <a:spLocks noChangeArrowheads="1"/>
          </p:cNvSpPr>
          <p:nvPr/>
        </p:nvSpPr>
        <p:spPr bwMode="auto">
          <a:xfrm>
            <a:off x="3497263" y="482600"/>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Courier New" panose="02070309020205020404" pitchFamily="49" charset="0"/>
                <a:cs typeface="Courier New" panose="02070309020205020404" pitchFamily="49" charset="0"/>
              </a:rPr>
              <a:t>go_left_1</a:t>
            </a:r>
            <a:endParaRPr lang="en-US" altLang="en-US" sz="1400"/>
          </a:p>
        </p:txBody>
      </p:sp>
      <p:sp>
        <p:nvSpPr>
          <p:cNvPr id="31760" name="Rectangle 568">
            <a:extLst>
              <a:ext uri="{FF2B5EF4-FFF2-40B4-BE49-F238E27FC236}">
                <a16:creationId xmlns:a16="http://schemas.microsoft.com/office/drawing/2014/main" id="{74BC9172-3166-4D21-A5EC-16C19540D3A7}"/>
              </a:ext>
            </a:extLst>
          </p:cNvPr>
          <p:cNvSpPr>
            <a:spLocks noChangeArrowheads="1"/>
          </p:cNvSpPr>
          <p:nvPr/>
        </p:nvSpPr>
        <p:spPr bwMode="auto">
          <a:xfrm>
            <a:off x="7315200" y="503238"/>
            <a:ext cx="125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Courier New" panose="02070309020205020404" pitchFamily="49" charset="0"/>
                <a:cs typeface="Courier New" panose="02070309020205020404" pitchFamily="49" charset="0"/>
              </a:rPr>
              <a:t>go_right_1</a:t>
            </a:r>
            <a:endParaRPr lang="en-US" altLang="en-US" sz="1400"/>
          </a:p>
        </p:txBody>
      </p:sp>
      <p:sp>
        <p:nvSpPr>
          <p:cNvPr id="31761" name="Rectangle 569">
            <a:extLst>
              <a:ext uri="{FF2B5EF4-FFF2-40B4-BE49-F238E27FC236}">
                <a16:creationId xmlns:a16="http://schemas.microsoft.com/office/drawing/2014/main" id="{FE54BA2F-8FA5-416A-97B0-862ACB09AD5A}"/>
              </a:ext>
            </a:extLst>
          </p:cNvPr>
          <p:cNvSpPr>
            <a:spLocks noChangeArrowheads="1"/>
          </p:cNvSpPr>
          <p:nvPr/>
        </p:nvSpPr>
        <p:spPr bwMode="auto">
          <a:xfrm>
            <a:off x="2651125" y="6519863"/>
            <a:ext cx="83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sin(x</a:t>
            </a:r>
            <a:r>
              <a:rPr lang="en-US" altLang="en-US" sz="1600" baseline="30000"/>
              <a:t>0.3</a:t>
            </a:r>
            <a:r>
              <a:rPr lang="en-US" altLang="en-US" sz="1600"/>
              <a:t>)</a:t>
            </a:r>
          </a:p>
        </p:txBody>
      </p:sp>
      <p:cxnSp>
        <p:nvCxnSpPr>
          <p:cNvPr id="31762" name="Straight Connector 570">
            <a:extLst>
              <a:ext uri="{FF2B5EF4-FFF2-40B4-BE49-F238E27FC236}">
                <a16:creationId xmlns:a16="http://schemas.microsoft.com/office/drawing/2014/main" id="{B9405868-9B31-4CD4-960E-5B85D24BEFA6}"/>
              </a:ext>
            </a:extLst>
          </p:cNvPr>
          <p:cNvCxnSpPr>
            <a:cxnSpLocks noChangeShapeType="1"/>
          </p:cNvCxnSpPr>
          <p:nvPr/>
        </p:nvCxnSpPr>
        <p:spPr bwMode="auto">
          <a:xfrm flipV="1">
            <a:off x="3200400" y="1508125"/>
            <a:ext cx="0" cy="549275"/>
          </a:xfrm>
          <a:prstGeom prst="line">
            <a:avLst/>
          </a:prstGeom>
          <a:noFill/>
          <a:ln w="31750" algn="ctr">
            <a:solidFill>
              <a:schemeClr val="tx1"/>
            </a:solidFill>
            <a:round/>
            <a:headEnd type="stealth" w="lg" len="lg"/>
            <a:tailEnd/>
          </a:ln>
          <a:extLst>
            <a:ext uri="{909E8E84-426E-40DD-AFC4-6F175D3DCCD1}">
              <a14:hiddenFill xmlns:a14="http://schemas.microsoft.com/office/drawing/2010/main">
                <a:noFill/>
              </a14:hiddenFill>
            </a:ext>
          </a:extLst>
        </p:spPr>
      </p:cxnSp>
      <p:sp>
        <p:nvSpPr>
          <p:cNvPr id="572" name="Right Brace 571">
            <a:extLst>
              <a:ext uri="{FF2B5EF4-FFF2-40B4-BE49-F238E27FC236}">
                <a16:creationId xmlns:a16="http://schemas.microsoft.com/office/drawing/2014/main" id="{B1884B18-974C-421D-B839-A62510C5FBF6}"/>
              </a:ext>
            </a:extLst>
          </p:cNvPr>
          <p:cNvSpPr/>
          <p:nvPr/>
        </p:nvSpPr>
        <p:spPr bwMode="auto">
          <a:xfrm rot="5400000">
            <a:off x="2971800" y="2560638"/>
            <a:ext cx="182563" cy="274637"/>
          </a:xfrm>
          <a:prstGeom prst="rightBrace">
            <a:avLst/>
          </a:prstGeom>
          <a:noFill/>
          <a:ln w="25400" cap="flat" cmpd="sng" algn="ctr">
            <a:solidFill>
              <a:schemeClr val="accent6">
                <a:lumMod val="40000"/>
                <a:lumOff val="60000"/>
              </a:schemeClr>
            </a:solidFill>
            <a:prstDash val="solid"/>
            <a:round/>
            <a:headEnd type="none" w="med" len="med"/>
            <a:tailEnd type="none" w="med" len="med"/>
          </a:ln>
          <a:effectLst/>
        </p:spPr>
        <p:txBody>
          <a:bodyPr/>
          <a:lstStyle/>
          <a:p>
            <a:pPr>
              <a:defRPr/>
            </a:pPr>
            <a:endParaRPr lang="en-US"/>
          </a:p>
        </p:txBody>
      </p:sp>
      <p:sp>
        <p:nvSpPr>
          <p:cNvPr id="31764" name="Right Brace 572">
            <a:extLst>
              <a:ext uri="{FF2B5EF4-FFF2-40B4-BE49-F238E27FC236}">
                <a16:creationId xmlns:a16="http://schemas.microsoft.com/office/drawing/2014/main" id="{428C2D20-0E73-4C98-A7F9-F4DADBCD3DCF}"/>
              </a:ext>
            </a:extLst>
          </p:cNvPr>
          <p:cNvSpPr>
            <a:spLocks/>
          </p:cNvSpPr>
          <p:nvPr/>
        </p:nvSpPr>
        <p:spPr bwMode="auto">
          <a:xfrm rot="5400000">
            <a:off x="3246437" y="2560638"/>
            <a:ext cx="182563" cy="274638"/>
          </a:xfrm>
          <a:prstGeom prst="rightBrace">
            <a:avLst>
              <a:gd name="adj1" fmla="val 8357"/>
              <a:gd name="adj2" fmla="val 50000"/>
            </a:avLst>
          </a:prstGeom>
          <a:noFill/>
          <a:ln w="25400" algn="ctr">
            <a:solidFill>
              <a:srgbClr val="CC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31765" name="Straight Arrow Connector 408">
            <a:extLst>
              <a:ext uri="{FF2B5EF4-FFF2-40B4-BE49-F238E27FC236}">
                <a16:creationId xmlns:a16="http://schemas.microsoft.com/office/drawing/2014/main" id="{F9F452D8-AEC2-4BA3-9F2D-84471FD575F8}"/>
              </a:ext>
            </a:extLst>
          </p:cNvPr>
          <p:cNvCxnSpPr>
            <a:cxnSpLocks noChangeShapeType="1"/>
          </p:cNvCxnSpPr>
          <p:nvPr/>
        </p:nvCxnSpPr>
        <p:spPr bwMode="auto">
          <a:xfrm flipH="1">
            <a:off x="3292475" y="1692275"/>
            <a:ext cx="182563"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87">
            <a:extLst>
              <a:ext uri="{FF2B5EF4-FFF2-40B4-BE49-F238E27FC236}">
                <a16:creationId xmlns:a16="http://schemas.microsoft.com/office/drawing/2014/main" id="{F1975AFE-8B03-44AF-83F7-695493AFD11C}"/>
              </a:ext>
            </a:extLst>
          </p:cNvPr>
          <p:cNvGrpSpPr>
            <a:grpSpLocks/>
          </p:cNvGrpSpPr>
          <p:nvPr/>
        </p:nvGrpSpPr>
        <p:grpSpPr bwMode="auto">
          <a:xfrm>
            <a:off x="182563" y="1782763"/>
            <a:ext cx="6583362" cy="4389437"/>
            <a:chOff x="1920269" y="1417342"/>
            <a:chExt cx="6583608" cy="4389072"/>
          </a:xfrm>
        </p:grpSpPr>
        <p:sp>
          <p:nvSpPr>
            <p:cNvPr id="4" name="Rectangle 3">
              <a:extLst>
                <a:ext uri="{FF2B5EF4-FFF2-40B4-BE49-F238E27FC236}">
                  <a16:creationId xmlns:a16="http://schemas.microsoft.com/office/drawing/2014/main" id="{7E7C57FD-1F84-4B42-A00F-CA181EC14AB9}"/>
                </a:ext>
              </a:extLst>
            </p:cNvPr>
            <p:cNvSpPr/>
            <p:nvPr/>
          </p:nvSpPr>
          <p:spPr bwMode="auto">
            <a:xfrm>
              <a:off x="1920269"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 name="Rectangle 4">
              <a:extLst>
                <a:ext uri="{FF2B5EF4-FFF2-40B4-BE49-F238E27FC236}">
                  <a16:creationId xmlns:a16="http://schemas.microsoft.com/office/drawing/2014/main" id="{C46434AB-D3FB-4223-9778-5D79F775024F}"/>
                </a:ext>
              </a:extLst>
            </p:cNvPr>
            <p:cNvSpPr/>
            <p:nvPr/>
          </p:nvSpPr>
          <p:spPr bwMode="auto">
            <a:xfrm>
              <a:off x="219491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 name="Rectangle 5">
              <a:extLst>
                <a:ext uri="{FF2B5EF4-FFF2-40B4-BE49-F238E27FC236}">
                  <a16:creationId xmlns:a16="http://schemas.microsoft.com/office/drawing/2014/main" id="{BEAF59B1-1F83-472C-A4CE-E20162ACAD5D}"/>
                </a:ext>
              </a:extLst>
            </p:cNvPr>
            <p:cNvSpPr/>
            <p:nvPr/>
          </p:nvSpPr>
          <p:spPr bwMode="auto">
            <a:xfrm>
              <a:off x="2469565"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 name="Rectangle 6">
              <a:extLst>
                <a:ext uri="{FF2B5EF4-FFF2-40B4-BE49-F238E27FC236}">
                  <a16:creationId xmlns:a16="http://schemas.microsoft.com/office/drawing/2014/main" id="{3A0C6843-EEA9-4821-A10F-B1588CEB10D9}"/>
                </a:ext>
              </a:extLst>
            </p:cNvPr>
            <p:cNvSpPr/>
            <p:nvPr/>
          </p:nvSpPr>
          <p:spPr bwMode="auto">
            <a:xfrm>
              <a:off x="2742625"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 name="Rectangle 7">
              <a:extLst>
                <a:ext uri="{FF2B5EF4-FFF2-40B4-BE49-F238E27FC236}">
                  <a16:creationId xmlns:a16="http://schemas.microsoft.com/office/drawing/2014/main" id="{FEA3A171-3B86-47BD-B9FD-1C2032222F85}"/>
                </a:ext>
              </a:extLst>
            </p:cNvPr>
            <p:cNvSpPr/>
            <p:nvPr/>
          </p:nvSpPr>
          <p:spPr bwMode="auto">
            <a:xfrm>
              <a:off x="3017272"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 name="Rectangle 8">
              <a:extLst>
                <a:ext uri="{FF2B5EF4-FFF2-40B4-BE49-F238E27FC236}">
                  <a16:creationId xmlns:a16="http://schemas.microsoft.com/office/drawing/2014/main" id="{EE391379-10C9-410D-BFEB-E3F3D5394FD6}"/>
                </a:ext>
              </a:extLst>
            </p:cNvPr>
            <p:cNvSpPr/>
            <p:nvPr/>
          </p:nvSpPr>
          <p:spPr bwMode="auto">
            <a:xfrm>
              <a:off x="329192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 name="Rectangle 9">
              <a:extLst>
                <a:ext uri="{FF2B5EF4-FFF2-40B4-BE49-F238E27FC236}">
                  <a16:creationId xmlns:a16="http://schemas.microsoft.com/office/drawing/2014/main" id="{D648F30B-90F1-4EFD-880A-E086931F68BE}"/>
                </a:ext>
              </a:extLst>
            </p:cNvPr>
            <p:cNvSpPr/>
            <p:nvPr/>
          </p:nvSpPr>
          <p:spPr bwMode="auto">
            <a:xfrm>
              <a:off x="3566568"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 name="Rectangle 10">
              <a:extLst>
                <a:ext uri="{FF2B5EF4-FFF2-40B4-BE49-F238E27FC236}">
                  <a16:creationId xmlns:a16="http://schemas.microsoft.com/office/drawing/2014/main" id="{61677B2A-7411-44D8-AF22-0B583D264522}"/>
                </a:ext>
              </a:extLst>
            </p:cNvPr>
            <p:cNvSpPr/>
            <p:nvPr/>
          </p:nvSpPr>
          <p:spPr bwMode="auto">
            <a:xfrm>
              <a:off x="3841216"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 name="Rectangle 11">
              <a:extLst>
                <a:ext uri="{FF2B5EF4-FFF2-40B4-BE49-F238E27FC236}">
                  <a16:creationId xmlns:a16="http://schemas.microsoft.com/office/drawing/2014/main" id="{133D6F09-54F8-43DF-9B37-BF02F06700F4}"/>
                </a:ext>
              </a:extLst>
            </p:cNvPr>
            <p:cNvSpPr/>
            <p:nvPr/>
          </p:nvSpPr>
          <p:spPr bwMode="auto">
            <a:xfrm>
              <a:off x="4114276"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 name="Rectangle 12">
              <a:extLst>
                <a:ext uri="{FF2B5EF4-FFF2-40B4-BE49-F238E27FC236}">
                  <a16:creationId xmlns:a16="http://schemas.microsoft.com/office/drawing/2014/main" id="{E31DD95E-685C-49D6-90F3-8ECA42AE37BE}"/>
                </a:ext>
              </a:extLst>
            </p:cNvPr>
            <p:cNvSpPr/>
            <p:nvPr/>
          </p:nvSpPr>
          <p:spPr bwMode="auto">
            <a:xfrm>
              <a:off x="4388923"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 name="Rectangle 13">
              <a:extLst>
                <a:ext uri="{FF2B5EF4-FFF2-40B4-BE49-F238E27FC236}">
                  <a16:creationId xmlns:a16="http://schemas.microsoft.com/office/drawing/2014/main" id="{EAB3D973-E540-4F60-B19C-5E71BA6BDB32}"/>
                </a:ext>
              </a:extLst>
            </p:cNvPr>
            <p:cNvSpPr/>
            <p:nvPr/>
          </p:nvSpPr>
          <p:spPr bwMode="auto">
            <a:xfrm>
              <a:off x="4663572"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 name="Rectangle 14">
              <a:extLst>
                <a:ext uri="{FF2B5EF4-FFF2-40B4-BE49-F238E27FC236}">
                  <a16:creationId xmlns:a16="http://schemas.microsoft.com/office/drawing/2014/main" id="{4DFE920A-FB61-4775-A12B-EFAC85279F43}"/>
                </a:ext>
              </a:extLst>
            </p:cNvPr>
            <p:cNvSpPr/>
            <p:nvPr/>
          </p:nvSpPr>
          <p:spPr bwMode="auto">
            <a:xfrm>
              <a:off x="4938219"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 name="Rectangle 15">
              <a:extLst>
                <a:ext uri="{FF2B5EF4-FFF2-40B4-BE49-F238E27FC236}">
                  <a16:creationId xmlns:a16="http://schemas.microsoft.com/office/drawing/2014/main" id="{B8A7F228-BCE4-4A4F-AE3B-A318B4A9B65E}"/>
                </a:ext>
              </a:extLst>
            </p:cNvPr>
            <p:cNvSpPr/>
            <p:nvPr/>
          </p:nvSpPr>
          <p:spPr bwMode="auto">
            <a:xfrm>
              <a:off x="5212867"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 name="Rectangle 16">
              <a:extLst>
                <a:ext uri="{FF2B5EF4-FFF2-40B4-BE49-F238E27FC236}">
                  <a16:creationId xmlns:a16="http://schemas.microsoft.com/office/drawing/2014/main" id="{23A65824-3D6C-4AF5-9C1E-31BB47A3E1F3}"/>
                </a:ext>
              </a:extLst>
            </p:cNvPr>
            <p:cNvSpPr/>
            <p:nvPr/>
          </p:nvSpPr>
          <p:spPr bwMode="auto">
            <a:xfrm>
              <a:off x="5485927"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 name="Rectangle 17">
              <a:extLst>
                <a:ext uri="{FF2B5EF4-FFF2-40B4-BE49-F238E27FC236}">
                  <a16:creationId xmlns:a16="http://schemas.microsoft.com/office/drawing/2014/main" id="{538F84FA-7210-4020-A914-94A09008010D}"/>
                </a:ext>
              </a:extLst>
            </p:cNvPr>
            <p:cNvSpPr/>
            <p:nvPr/>
          </p:nvSpPr>
          <p:spPr bwMode="auto">
            <a:xfrm>
              <a:off x="5760574"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 name="Rectangle 18">
              <a:extLst>
                <a:ext uri="{FF2B5EF4-FFF2-40B4-BE49-F238E27FC236}">
                  <a16:creationId xmlns:a16="http://schemas.microsoft.com/office/drawing/2014/main" id="{A5D41745-33AD-41BB-84EB-1CC8403CA618}"/>
                </a:ext>
              </a:extLst>
            </p:cNvPr>
            <p:cNvSpPr/>
            <p:nvPr/>
          </p:nvSpPr>
          <p:spPr bwMode="auto">
            <a:xfrm>
              <a:off x="6035223"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 name="Rectangle 19">
              <a:extLst>
                <a:ext uri="{FF2B5EF4-FFF2-40B4-BE49-F238E27FC236}">
                  <a16:creationId xmlns:a16="http://schemas.microsoft.com/office/drawing/2014/main" id="{F60F2692-D7D5-474E-BD71-58D348019688}"/>
                </a:ext>
              </a:extLst>
            </p:cNvPr>
            <p:cNvSpPr/>
            <p:nvPr/>
          </p:nvSpPr>
          <p:spPr bwMode="auto">
            <a:xfrm>
              <a:off x="6309870"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 name="Rectangle 20">
              <a:extLst>
                <a:ext uri="{FF2B5EF4-FFF2-40B4-BE49-F238E27FC236}">
                  <a16:creationId xmlns:a16="http://schemas.microsoft.com/office/drawing/2014/main" id="{F906A547-13E4-44C1-9619-3B8FCB645D7A}"/>
                </a:ext>
              </a:extLst>
            </p:cNvPr>
            <p:cNvSpPr/>
            <p:nvPr/>
          </p:nvSpPr>
          <p:spPr bwMode="auto">
            <a:xfrm>
              <a:off x="6582930"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 name="Rectangle 21">
              <a:extLst>
                <a:ext uri="{FF2B5EF4-FFF2-40B4-BE49-F238E27FC236}">
                  <a16:creationId xmlns:a16="http://schemas.microsoft.com/office/drawing/2014/main" id="{F1F40A3F-2AAE-48DE-ADBD-77765BFFF2D8}"/>
                </a:ext>
              </a:extLst>
            </p:cNvPr>
            <p:cNvSpPr/>
            <p:nvPr/>
          </p:nvSpPr>
          <p:spPr bwMode="auto">
            <a:xfrm>
              <a:off x="6857578"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 name="Rectangle 22">
              <a:extLst>
                <a:ext uri="{FF2B5EF4-FFF2-40B4-BE49-F238E27FC236}">
                  <a16:creationId xmlns:a16="http://schemas.microsoft.com/office/drawing/2014/main" id="{EE32C356-F508-40F3-913B-3C5974CCAB50}"/>
                </a:ext>
              </a:extLst>
            </p:cNvPr>
            <p:cNvSpPr/>
            <p:nvPr/>
          </p:nvSpPr>
          <p:spPr bwMode="auto">
            <a:xfrm>
              <a:off x="7132226"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 name="Rectangle 23">
              <a:extLst>
                <a:ext uri="{FF2B5EF4-FFF2-40B4-BE49-F238E27FC236}">
                  <a16:creationId xmlns:a16="http://schemas.microsoft.com/office/drawing/2014/main" id="{91D7C055-BC0E-4D0B-BD57-934A570490FF}"/>
                </a:ext>
              </a:extLst>
            </p:cNvPr>
            <p:cNvSpPr/>
            <p:nvPr/>
          </p:nvSpPr>
          <p:spPr bwMode="auto">
            <a:xfrm>
              <a:off x="7406874"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 name="Rectangle 24">
              <a:extLst>
                <a:ext uri="{FF2B5EF4-FFF2-40B4-BE49-F238E27FC236}">
                  <a16:creationId xmlns:a16="http://schemas.microsoft.com/office/drawing/2014/main" id="{1C7E838A-B39F-462B-A68B-DEF3C4D4CBAA}"/>
                </a:ext>
              </a:extLst>
            </p:cNvPr>
            <p:cNvSpPr/>
            <p:nvPr/>
          </p:nvSpPr>
          <p:spPr bwMode="auto">
            <a:xfrm>
              <a:off x="7681521" y="1417342"/>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 name="Rectangle 25">
              <a:extLst>
                <a:ext uri="{FF2B5EF4-FFF2-40B4-BE49-F238E27FC236}">
                  <a16:creationId xmlns:a16="http://schemas.microsoft.com/office/drawing/2014/main" id="{6B14F2AF-F9BD-4473-82FE-E828B4275880}"/>
                </a:ext>
              </a:extLst>
            </p:cNvPr>
            <p:cNvSpPr/>
            <p:nvPr/>
          </p:nvSpPr>
          <p:spPr bwMode="auto">
            <a:xfrm>
              <a:off x="7954581" y="1417342"/>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 name="Rectangle 26">
              <a:extLst>
                <a:ext uri="{FF2B5EF4-FFF2-40B4-BE49-F238E27FC236}">
                  <a16:creationId xmlns:a16="http://schemas.microsoft.com/office/drawing/2014/main" id="{67EB3D82-C884-43EB-87C6-E066C90B128C}"/>
                </a:ext>
              </a:extLst>
            </p:cNvPr>
            <p:cNvSpPr/>
            <p:nvPr/>
          </p:nvSpPr>
          <p:spPr bwMode="auto">
            <a:xfrm>
              <a:off x="8229230" y="1417342"/>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 name="Rectangle 27">
              <a:extLst>
                <a:ext uri="{FF2B5EF4-FFF2-40B4-BE49-F238E27FC236}">
                  <a16:creationId xmlns:a16="http://schemas.microsoft.com/office/drawing/2014/main" id="{7A67DEBE-6301-4479-88C9-D922489E47E6}"/>
                </a:ext>
              </a:extLst>
            </p:cNvPr>
            <p:cNvSpPr/>
            <p:nvPr/>
          </p:nvSpPr>
          <p:spPr bwMode="auto">
            <a:xfrm>
              <a:off x="1920269"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66E2D97A-AB82-4C15-9E8A-494216D61E0B}"/>
                </a:ext>
              </a:extLst>
            </p:cNvPr>
            <p:cNvSpPr/>
            <p:nvPr/>
          </p:nvSpPr>
          <p:spPr bwMode="auto">
            <a:xfrm>
              <a:off x="219491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EEF87C01-165A-47A6-A279-207C32F6A846}"/>
                </a:ext>
              </a:extLst>
            </p:cNvPr>
            <p:cNvSpPr/>
            <p:nvPr/>
          </p:nvSpPr>
          <p:spPr bwMode="auto">
            <a:xfrm>
              <a:off x="2469565"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1B261022-F4F0-4AED-82A3-74CEA8807E5E}"/>
                </a:ext>
              </a:extLst>
            </p:cNvPr>
            <p:cNvSpPr/>
            <p:nvPr/>
          </p:nvSpPr>
          <p:spPr bwMode="auto">
            <a:xfrm>
              <a:off x="2742625"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D74A92EA-C82E-4978-B82A-CFAFEA98F99A}"/>
                </a:ext>
              </a:extLst>
            </p:cNvPr>
            <p:cNvSpPr/>
            <p:nvPr/>
          </p:nvSpPr>
          <p:spPr bwMode="auto">
            <a:xfrm>
              <a:off x="3017272"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526FA85D-7B1A-408C-9645-2E1B220449FA}"/>
                </a:ext>
              </a:extLst>
            </p:cNvPr>
            <p:cNvSpPr/>
            <p:nvPr/>
          </p:nvSpPr>
          <p:spPr bwMode="auto">
            <a:xfrm>
              <a:off x="329192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8887A06D-84EC-4441-9B14-C7B759E39B82}"/>
                </a:ext>
              </a:extLst>
            </p:cNvPr>
            <p:cNvSpPr/>
            <p:nvPr/>
          </p:nvSpPr>
          <p:spPr bwMode="auto">
            <a:xfrm>
              <a:off x="3566568"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AACC4753-5E90-444F-9985-066D74779330}"/>
                </a:ext>
              </a:extLst>
            </p:cNvPr>
            <p:cNvSpPr/>
            <p:nvPr/>
          </p:nvSpPr>
          <p:spPr bwMode="auto">
            <a:xfrm>
              <a:off x="3841216"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E2EE55E7-F99A-48AA-B9F6-A5ACE14602BA}"/>
                </a:ext>
              </a:extLst>
            </p:cNvPr>
            <p:cNvSpPr/>
            <p:nvPr/>
          </p:nvSpPr>
          <p:spPr bwMode="auto">
            <a:xfrm>
              <a:off x="4114276"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0E6E9554-65E4-418E-8A63-33F325F34739}"/>
                </a:ext>
              </a:extLst>
            </p:cNvPr>
            <p:cNvSpPr/>
            <p:nvPr/>
          </p:nvSpPr>
          <p:spPr bwMode="auto">
            <a:xfrm>
              <a:off x="4388923"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722315BC-470E-4EA5-826A-3271D5253C0B}"/>
                </a:ext>
              </a:extLst>
            </p:cNvPr>
            <p:cNvSpPr/>
            <p:nvPr/>
          </p:nvSpPr>
          <p:spPr bwMode="auto">
            <a:xfrm>
              <a:off x="4663572"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A06066F7-B1A7-489D-897D-0FF5C2731D59}"/>
                </a:ext>
              </a:extLst>
            </p:cNvPr>
            <p:cNvSpPr/>
            <p:nvPr/>
          </p:nvSpPr>
          <p:spPr bwMode="auto">
            <a:xfrm>
              <a:off x="4938219"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FECEA7D2-FDE5-4839-9A2B-99054150CBDD}"/>
                </a:ext>
              </a:extLst>
            </p:cNvPr>
            <p:cNvSpPr/>
            <p:nvPr/>
          </p:nvSpPr>
          <p:spPr bwMode="auto">
            <a:xfrm>
              <a:off x="5212867"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B60C913-FC44-4CC6-9590-B654BE132564}"/>
                </a:ext>
              </a:extLst>
            </p:cNvPr>
            <p:cNvSpPr/>
            <p:nvPr/>
          </p:nvSpPr>
          <p:spPr bwMode="auto">
            <a:xfrm>
              <a:off x="5485927"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FBA1D58E-C2C8-4A3E-9A94-339E166D64F0}"/>
                </a:ext>
              </a:extLst>
            </p:cNvPr>
            <p:cNvSpPr/>
            <p:nvPr/>
          </p:nvSpPr>
          <p:spPr bwMode="auto">
            <a:xfrm>
              <a:off x="5760574"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3B1FC45B-BFB7-4099-8864-CB0ACA314E3C}"/>
                </a:ext>
              </a:extLst>
            </p:cNvPr>
            <p:cNvSpPr/>
            <p:nvPr/>
          </p:nvSpPr>
          <p:spPr bwMode="auto">
            <a:xfrm>
              <a:off x="6035223"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7B4F8AF1-1B20-4F1E-AF51-1C485C7675E2}"/>
                </a:ext>
              </a:extLst>
            </p:cNvPr>
            <p:cNvSpPr/>
            <p:nvPr/>
          </p:nvSpPr>
          <p:spPr bwMode="auto">
            <a:xfrm>
              <a:off x="6309870"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483F8911-7B41-4B1D-8DF6-3FDA4897B809}"/>
                </a:ext>
              </a:extLst>
            </p:cNvPr>
            <p:cNvSpPr/>
            <p:nvPr/>
          </p:nvSpPr>
          <p:spPr bwMode="auto">
            <a:xfrm>
              <a:off x="6582930"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8452C88C-863A-4096-B619-1B930B7312A7}"/>
                </a:ext>
              </a:extLst>
            </p:cNvPr>
            <p:cNvSpPr/>
            <p:nvPr/>
          </p:nvSpPr>
          <p:spPr bwMode="auto">
            <a:xfrm>
              <a:off x="6857578"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FD9220DB-CD00-43F4-BE09-838AE4E4005F}"/>
                </a:ext>
              </a:extLst>
            </p:cNvPr>
            <p:cNvSpPr/>
            <p:nvPr/>
          </p:nvSpPr>
          <p:spPr bwMode="auto">
            <a:xfrm>
              <a:off x="7132226"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8AE053A5-9D89-45A1-BC0A-C0AA343D9FC1}"/>
                </a:ext>
              </a:extLst>
            </p:cNvPr>
            <p:cNvSpPr/>
            <p:nvPr/>
          </p:nvSpPr>
          <p:spPr bwMode="auto">
            <a:xfrm>
              <a:off x="7406874"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EEDFB371-49A3-47B9-A9CA-9B868634C35A}"/>
                </a:ext>
              </a:extLst>
            </p:cNvPr>
            <p:cNvSpPr/>
            <p:nvPr/>
          </p:nvSpPr>
          <p:spPr bwMode="auto">
            <a:xfrm>
              <a:off x="7681521" y="1691956"/>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5B7B5425-4790-4DC7-87CE-5B9A8008AF1E}"/>
                </a:ext>
              </a:extLst>
            </p:cNvPr>
            <p:cNvSpPr/>
            <p:nvPr/>
          </p:nvSpPr>
          <p:spPr bwMode="auto">
            <a:xfrm>
              <a:off x="7954581" y="1691956"/>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F6C07152-69A1-4EA9-A07A-FB0711399FB6}"/>
                </a:ext>
              </a:extLst>
            </p:cNvPr>
            <p:cNvSpPr/>
            <p:nvPr/>
          </p:nvSpPr>
          <p:spPr bwMode="auto">
            <a:xfrm>
              <a:off x="8229230" y="1691956"/>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D9F52A01-5C9B-4DE0-8E6C-BCE72FA95C8B}"/>
                </a:ext>
              </a:extLst>
            </p:cNvPr>
            <p:cNvSpPr/>
            <p:nvPr/>
          </p:nvSpPr>
          <p:spPr bwMode="auto">
            <a:xfrm>
              <a:off x="1920269"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F6F6AC45-A20D-4F85-B2C2-E2E8AAB594D8}"/>
                </a:ext>
              </a:extLst>
            </p:cNvPr>
            <p:cNvSpPr/>
            <p:nvPr/>
          </p:nvSpPr>
          <p:spPr bwMode="auto">
            <a:xfrm>
              <a:off x="219491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9C1E1401-21E0-4AAB-A0F3-2B57B9FAD82D}"/>
                </a:ext>
              </a:extLst>
            </p:cNvPr>
            <p:cNvSpPr/>
            <p:nvPr/>
          </p:nvSpPr>
          <p:spPr bwMode="auto">
            <a:xfrm>
              <a:off x="2469565"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342751F9-E2EC-43DE-8473-66B71C08001F}"/>
                </a:ext>
              </a:extLst>
            </p:cNvPr>
            <p:cNvSpPr/>
            <p:nvPr/>
          </p:nvSpPr>
          <p:spPr bwMode="auto">
            <a:xfrm>
              <a:off x="2742625"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F22470EF-A3F8-48BF-8425-2EC04D66D39D}"/>
                </a:ext>
              </a:extLst>
            </p:cNvPr>
            <p:cNvSpPr/>
            <p:nvPr/>
          </p:nvSpPr>
          <p:spPr bwMode="auto">
            <a:xfrm>
              <a:off x="3017272"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5CD868CD-D360-4125-832C-06D653F0B9FB}"/>
                </a:ext>
              </a:extLst>
            </p:cNvPr>
            <p:cNvSpPr/>
            <p:nvPr/>
          </p:nvSpPr>
          <p:spPr bwMode="auto">
            <a:xfrm>
              <a:off x="329192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C361EBF8-1760-4E4E-898B-DD50C4F61F95}"/>
                </a:ext>
              </a:extLst>
            </p:cNvPr>
            <p:cNvSpPr/>
            <p:nvPr/>
          </p:nvSpPr>
          <p:spPr bwMode="auto">
            <a:xfrm>
              <a:off x="3566568"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B3121DE8-AE36-4A6A-A052-52ED5445EC89}"/>
                </a:ext>
              </a:extLst>
            </p:cNvPr>
            <p:cNvSpPr/>
            <p:nvPr/>
          </p:nvSpPr>
          <p:spPr bwMode="auto">
            <a:xfrm>
              <a:off x="3841216"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48CF5C8E-9167-447B-9BF6-428886E7BE63}"/>
                </a:ext>
              </a:extLst>
            </p:cNvPr>
            <p:cNvSpPr/>
            <p:nvPr/>
          </p:nvSpPr>
          <p:spPr bwMode="auto">
            <a:xfrm>
              <a:off x="4114276"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E3BB6EF4-A79D-46F4-A05D-5290732821C4}"/>
                </a:ext>
              </a:extLst>
            </p:cNvPr>
            <p:cNvSpPr/>
            <p:nvPr/>
          </p:nvSpPr>
          <p:spPr bwMode="auto">
            <a:xfrm>
              <a:off x="4388923"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1620E0CF-A682-4DBF-A9A1-79CEBC307123}"/>
                </a:ext>
              </a:extLst>
            </p:cNvPr>
            <p:cNvSpPr/>
            <p:nvPr/>
          </p:nvSpPr>
          <p:spPr bwMode="auto">
            <a:xfrm>
              <a:off x="4663572"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78A0CCB8-411E-4967-8D1C-07C39F4160F6}"/>
                </a:ext>
              </a:extLst>
            </p:cNvPr>
            <p:cNvSpPr/>
            <p:nvPr/>
          </p:nvSpPr>
          <p:spPr bwMode="auto">
            <a:xfrm>
              <a:off x="4938219"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1EC3BBD6-112D-4F0B-B755-BE2C03982B33}"/>
                </a:ext>
              </a:extLst>
            </p:cNvPr>
            <p:cNvSpPr/>
            <p:nvPr/>
          </p:nvSpPr>
          <p:spPr bwMode="auto">
            <a:xfrm>
              <a:off x="5212867"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A31F6408-3C6E-4DA2-A554-9294120FD664}"/>
                </a:ext>
              </a:extLst>
            </p:cNvPr>
            <p:cNvSpPr/>
            <p:nvPr/>
          </p:nvSpPr>
          <p:spPr bwMode="auto">
            <a:xfrm>
              <a:off x="5485927"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3034AD45-9420-4724-B516-407AB88411D9}"/>
                </a:ext>
              </a:extLst>
            </p:cNvPr>
            <p:cNvSpPr/>
            <p:nvPr/>
          </p:nvSpPr>
          <p:spPr bwMode="auto">
            <a:xfrm>
              <a:off x="5760574"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D85D40B4-2281-49FE-B959-93216570FA1A}"/>
                </a:ext>
              </a:extLst>
            </p:cNvPr>
            <p:cNvSpPr/>
            <p:nvPr/>
          </p:nvSpPr>
          <p:spPr bwMode="auto">
            <a:xfrm>
              <a:off x="6035223"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94DBB715-DCBE-4316-B37F-692D2C397CF8}"/>
                </a:ext>
              </a:extLst>
            </p:cNvPr>
            <p:cNvSpPr/>
            <p:nvPr/>
          </p:nvSpPr>
          <p:spPr bwMode="auto">
            <a:xfrm>
              <a:off x="6309870"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7AEB39B3-CD4F-464C-B9B2-C6072170B81E}"/>
                </a:ext>
              </a:extLst>
            </p:cNvPr>
            <p:cNvSpPr/>
            <p:nvPr/>
          </p:nvSpPr>
          <p:spPr bwMode="auto">
            <a:xfrm>
              <a:off x="6582930"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2DCA8FA8-E5D4-42BC-819E-8CBE131F9BB3}"/>
                </a:ext>
              </a:extLst>
            </p:cNvPr>
            <p:cNvSpPr/>
            <p:nvPr/>
          </p:nvSpPr>
          <p:spPr bwMode="auto">
            <a:xfrm>
              <a:off x="6857578"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36087DFA-C08F-4D28-BD52-AE66EF23EB31}"/>
                </a:ext>
              </a:extLst>
            </p:cNvPr>
            <p:cNvSpPr/>
            <p:nvPr/>
          </p:nvSpPr>
          <p:spPr bwMode="auto">
            <a:xfrm>
              <a:off x="7132226"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7FADFB5C-5CB7-4011-8D19-FCA267851B07}"/>
                </a:ext>
              </a:extLst>
            </p:cNvPr>
            <p:cNvSpPr/>
            <p:nvPr/>
          </p:nvSpPr>
          <p:spPr bwMode="auto">
            <a:xfrm>
              <a:off x="7406874"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183848DC-FFEE-40C5-88B3-466F43DBD7CC}"/>
                </a:ext>
              </a:extLst>
            </p:cNvPr>
            <p:cNvSpPr/>
            <p:nvPr/>
          </p:nvSpPr>
          <p:spPr bwMode="auto">
            <a:xfrm>
              <a:off x="7681521" y="19665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E60C5E2F-27E0-4621-BAC9-930BD4C5882E}"/>
                </a:ext>
              </a:extLst>
            </p:cNvPr>
            <p:cNvSpPr/>
            <p:nvPr/>
          </p:nvSpPr>
          <p:spPr bwMode="auto">
            <a:xfrm>
              <a:off x="7954581" y="19665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3473AF04-9211-40D9-AF63-2A08BE96F4A6}"/>
                </a:ext>
              </a:extLst>
            </p:cNvPr>
            <p:cNvSpPr/>
            <p:nvPr/>
          </p:nvSpPr>
          <p:spPr bwMode="auto">
            <a:xfrm>
              <a:off x="8229230" y="19665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8B86BD01-9B4A-4A0B-8501-92FDE25790A6}"/>
                </a:ext>
              </a:extLst>
            </p:cNvPr>
            <p:cNvSpPr/>
            <p:nvPr/>
          </p:nvSpPr>
          <p:spPr bwMode="auto">
            <a:xfrm>
              <a:off x="1920269"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0CE1C06C-2A62-4612-8980-EB3762F33670}"/>
                </a:ext>
              </a:extLst>
            </p:cNvPr>
            <p:cNvSpPr/>
            <p:nvPr/>
          </p:nvSpPr>
          <p:spPr bwMode="auto">
            <a:xfrm>
              <a:off x="219491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2DEDD131-852F-4814-AC71-4DC6121E615D}"/>
                </a:ext>
              </a:extLst>
            </p:cNvPr>
            <p:cNvSpPr/>
            <p:nvPr/>
          </p:nvSpPr>
          <p:spPr bwMode="auto">
            <a:xfrm>
              <a:off x="2469565"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6AFF0303-6507-4546-B42C-867851D8EA34}"/>
                </a:ext>
              </a:extLst>
            </p:cNvPr>
            <p:cNvSpPr/>
            <p:nvPr/>
          </p:nvSpPr>
          <p:spPr bwMode="auto">
            <a:xfrm>
              <a:off x="2742625"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6E39384D-D6B0-43FB-908B-FDAA084884CB}"/>
                </a:ext>
              </a:extLst>
            </p:cNvPr>
            <p:cNvSpPr/>
            <p:nvPr/>
          </p:nvSpPr>
          <p:spPr bwMode="auto">
            <a:xfrm>
              <a:off x="3017272"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D1C7C4D4-9D73-4FB7-A41C-D918BC632A21}"/>
                </a:ext>
              </a:extLst>
            </p:cNvPr>
            <p:cNvSpPr/>
            <p:nvPr/>
          </p:nvSpPr>
          <p:spPr bwMode="auto">
            <a:xfrm>
              <a:off x="329192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6C40172-C4C7-4BA2-A0AD-E6411AF2604F}"/>
                </a:ext>
              </a:extLst>
            </p:cNvPr>
            <p:cNvSpPr/>
            <p:nvPr/>
          </p:nvSpPr>
          <p:spPr bwMode="auto">
            <a:xfrm>
              <a:off x="3566568"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FAED04F8-8CE8-4273-92CE-FCEAF5F792F2}"/>
                </a:ext>
              </a:extLst>
            </p:cNvPr>
            <p:cNvSpPr/>
            <p:nvPr/>
          </p:nvSpPr>
          <p:spPr bwMode="auto">
            <a:xfrm>
              <a:off x="3841216"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715FB64C-2D3C-4E94-A731-1B1BBECFA1F5}"/>
                </a:ext>
              </a:extLst>
            </p:cNvPr>
            <p:cNvSpPr/>
            <p:nvPr/>
          </p:nvSpPr>
          <p:spPr bwMode="auto">
            <a:xfrm>
              <a:off x="4114276"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FA1CCDE9-B124-4F9E-BA3E-0A37C24476DE}"/>
                </a:ext>
              </a:extLst>
            </p:cNvPr>
            <p:cNvSpPr/>
            <p:nvPr/>
          </p:nvSpPr>
          <p:spPr bwMode="auto">
            <a:xfrm>
              <a:off x="4388923"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5EA172E6-DA5F-4C44-B5D6-905F20351889}"/>
                </a:ext>
              </a:extLst>
            </p:cNvPr>
            <p:cNvSpPr/>
            <p:nvPr/>
          </p:nvSpPr>
          <p:spPr bwMode="auto">
            <a:xfrm>
              <a:off x="4663572"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654622F-48E1-40B5-B8B6-B578BF7BE31D}"/>
                </a:ext>
              </a:extLst>
            </p:cNvPr>
            <p:cNvSpPr/>
            <p:nvPr/>
          </p:nvSpPr>
          <p:spPr bwMode="auto">
            <a:xfrm>
              <a:off x="4938219"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E1DC66DC-4766-4134-B0C9-ED8199AB13EC}"/>
                </a:ext>
              </a:extLst>
            </p:cNvPr>
            <p:cNvSpPr/>
            <p:nvPr/>
          </p:nvSpPr>
          <p:spPr bwMode="auto">
            <a:xfrm>
              <a:off x="5212867"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461354FE-3BBA-4397-803C-6A889F860E29}"/>
                </a:ext>
              </a:extLst>
            </p:cNvPr>
            <p:cNvSpPr/>
            <p:nvPr/>
          </p:nvSpPr>
          <p:spPr bwMode="auto">
            <a:xfrm>
              <a:off x="5485927"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20566E9-E250-4494-B790-541819BA2138}"/>
                </a:ext>
              </a:extLst>
            </p:cNvPr>
            <p:cNvSpPr/>
            <p:nvPr/>
          </p:nvSpPr>
          <p:spPr bwMode="auto">
            <a:xfrm>
              <a:off x="5760574"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E1254000-08B9-4673-838C-208D925B4C32}"/>
                </a:ext>
              </a:extLst>
            </p:cNvPr>
            <p:cNvSpPr/>
            <p:nvPr/>
          </p:nvSpPr>
          <p:spPr bwMode="auto">
            <a:xfrm>
              <a:off x="6035223"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F1EC6AB0-C3D6-4606-82EB-06B3D466CD10}"/>
                </a:ext>
              </a:extLst>
            </p:cNvPr>
            <p:cNvSpPr/>
            <p:nvPr/>
          </p:nvSpPr>
          <p:spPr bwMode="auto">
            <a:xfrm>
              <a:off x="6309870"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E120B03C-81EE-40AD-BF10-FCAC5053CD71}"/>
                </a:ext>
              </a:extLst>
            </p:cNvPr>
            <p:cNvSpPr/>
            <p:nvPr/>
          </p:nvSpPr>
          <p:spPr bwMode="auto">
            <a:xfrm>
              <a:off x="6582930"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A9920DD-3B9F-43B6-AC96-8B8B224E446E}"/>
                </a:ext>
              </a:extLst>
            </p:cNvPr>
            <p:cNvSpPr/>
            <p:nvPr/>
          </p:nvSpPr>
          <p:spPr bwMode="auto">
            <a:xfrm>
              <a:off x="6857578"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0FE7C948-35BE-4474-9BF6-2AB7D5F8458C}"/>
                </a:ext>
              </a:extLst>
            </p:cNvPr>
            <p:cNvSpPr/>
            <p:nvPr/>
          </p:nvSpPr>
          <p:spPr bwMode="auto">
            <a:xfrm>
              <a:off x="7132226"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469AB791-B539-45DE-BE96-899D48518547}"/>
                </a:ext>
              </a:extLst>
            </p:cNvPr>
            <p:cNvSpPr/>
            <p:nvPr/>
          </p:nvSpPr>
          <p:spPr bwMode="auto">
            <a:xfrm>
              <a:off x="7406874"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3B115FE9-5D88-4622-9854-DAD6A9A86612}"/>
                </a:ext>
              </a:extLst>
            </p:cNvPr>
            <p:cNvSpPr/>
            <p:nvPr/>
          </p:nvSpPr>
          <p:spPr bwMode="auto">
            <a:xfrm>
              <a:off x="7681521" y="2239599"/>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0F27E158-9402-45C1-96C9-E88478E0B88D}"/>
                </a:ext>
              </a:extLst>
            </p:cNvPr>
            <p:cNvSpPr/>
            <p:nvPr/>
          </p:nvSpPr>
          <p:spPr bwMode="auto">
            <a:xfrm>
              <a:off x="7954581" y="2239599"/>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61610407-4EDA-491E-87AC-17EE5091F5D4}"/>
                </a:ext>
              </a:extLst>
            </p:cNvPr>
            <p:cNvSpPr/>
            <p:nvPr/>
          </p:nvSpPr>
          <p:spPr bwMode="auto">
            <a:xfrm>
              <a:off x="8229230" y="2239599"/>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1C16E730-B6EF-4317-92AC-49DA0E91488D}"/>
                </a:ext>
              </a:extLst>
            </p:cNvPr>
            <p:cNvSpPr/>
            <p:nvPr/>
          </p:nvSpPr>
          <p:spPr bwMode="auto">
            <a:xfrm>
              <a:off x="1920269"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BB1DE289-1541-48C0-8506-3A0AB3F23DC8}"/>
                </a:ext>
              </a:extLst>
            </p:cNvPr>
            <p:cNvSpPr/>
            <p:nvPr/>
          </p:nvSpPr>
          <p:spPr bwMode="auto">
            <a:xfrm>
              <a:off x="219491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F85DA2E0-0819-492A-B7E6-D68ACCAD536E}"/>
                </a:ext>
              </a:extLst>
            </p:cNvPr>
            <p:cNvSpPr/>
            <p:nvPr/>
          </p:nvSpPr>
          <p:spPr bwMode="auto">
            <a:xfrm>
              <a:off x="2469565"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4718FFD6-8833-41F5-B8DA-788C0084366C}"/>
                </a:ext>
              </a:extLst>
            </p:cNvPr>
            <p:cNvSpPr/>
            <p:nvPr/>
          </p:nvSpPr>
          <p:spPr bwMode="auto">
            <a:xfrm>
              <a:off x="2742625"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ADA01F97-A703-4149-A795-8E9DB5E24E06}"/>
                </a:ext>
              </a:extLst>
            </p:cNvPr>
            <p:cNvSpPr/>
            <p:nvPr/>
          </p:nvSpPr>
          <p:spPr bwMode="auto">
            <a:xfrm>
              <a:off x="3017272"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5E9B5574-8516-427F-A4F1-DB292FCCD537}"/>
                </a:ext>
              </a:extLst>
            </p:cNvPr>
            <p:cNvSpPr/>
            <p:nvPr/>
          </p:nvSpPr>
          <p:spPr bwMode="auto">
            <a:xfrm>
              <a:off x="329192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35531153-165E-49FC-9D90-967D33193B1B}"/>
                </a:ext>
              </a:extLst>
            </p:cNvPr>
            <p:cNvSpPr/>
            <p:nvPr/>
          </p:nvSpPr>
          <p:spPr bwMode="auto">
            <a:xfrm>
              <a:off x="3566568"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7251EC92-6E9F-4298-B414-78040218B646}"/>
                </a:ext>
              </a:extLst>
            </p:cNvPr>
            <p:cNvSpPr/>
            <p:nvPr/>
          </p:nvSpPr>
          <p:spPr bwMode="auto">
            <a:xfrm>
              <a:off x="3841216"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AD2DBBEB-215C-4C93-9975-58CF021B38DC}"/>
                </a:ext>
              </a:extLst>
            </p:cNvPr>
            <p:cNvSpPr/>
            <p:nvPr/>
          </p:nvSpPr>
          <p:spPr bwMode="auto">
            <a:xfrm>
              <a:off x="4114276"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B126642D-F582-4AAF-8207-F9917767600C}"/>
                </a:ext>
              </a:extLst>
            </p:cNvPr>
            <p:cNvSpPr/>
            <p:nvPr/>
          </p:nvSpPr>
          <p:spPr bwMode="auto">
            <a:xfrm>
              <a:off x="4388923"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0B014081-7C8A-42E1-B981-1514C25D19BA}"/>
                </a:ext>
              </a:extLst>
            </p:cNvPr>
            <p:cNvSpPr/>
            <p:nvPr/>
          </p:nvSpPr>
          <p:spPr bwMode="auto">
            <a:xfrm>
              <a:off x="4663572"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20175BBF-BCD0-461B-A025-4470A215978B}"/>
                </a:ext>
              </a:extLst>
            </p:cNvPr>
            <p:cNvSpPr/>
            <p:nvPr/>
          </p:nvSpPr>
          <p:spPr bwMode="auto">
            <a:xfrm>
              <a:off x="4938219"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9879F952-8502-4804-BCCF-CF9FBED8B278}"/>
                </a:ext>
              </a:extLst>
            </p:cNvPr>
            <p:cNvSpPr/>
            <p:nvPr/>
          </p:nvSpPr>
          <p:spPr bwMode="auto">
            <a:xfrm>
              <a:off x="5212867"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328B192F-6BCF-442E-9A5D-62D48067FEDB}"/>
                </a:ext>
              </a:extLst>
            </p:cNvPr>
            <p:cNvSpPr/>
            <p:nvPr/>
          </p:nvSpPr>
          <p:spPr bwMode="auto">
            <a:xfrm>
              <a:off x="5485927"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C7CC8563-7C63-49F6-BFEC-2CA43CEEC9A2}"/>
                </a:ext>
              </a:extLst>
            </p:cNvPr>
            <p:cNvSpPr/>
            <p:nvPr/>
          </p:nvSpPr>
          <p:spPr bwMode="auto">
            <a:xfrm>
              <a:off x="5760574"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50DA76B2-0C48-4B5C-B9E4-F30E9209BA09}"/>
                </a:ext>
              </a:extLst>
            </p:cNvPr>
            <p:cNvSpPr/>
            <p:nvPr/>
          </p:nvSpPr>
          <p:spPr bwMode="auto">
            <a:xfrm>
              <a:off x="6035223"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2AF92FD1-A119-4838-9A16-7A237FC5BF36}"/>
                </a:ext>
              </a:extLst>
            </p:cNvPr>
            <p:cNvSpPr/>
            <p:nvPr/>
          </p:nvSpPr>
          <p:spPr bwMode="auto">
            <a:xfrm>
              <a:off x="6309870"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AFF9FF8A-E18A-4A6A-84E6-EF8BEC3E0BFE}"/>
                </a:ext>
              </a:extLst>
            </p:cNvPr>
            <p:cNvSpPr/>
            <p:nvPr/>
          </p:nvSpPr>
          <p:spPr bwMode="auto">
            <a:xfrm>
              <a:off x="6582930"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892C73B9-5D0B-4C8F-AD1E-ABF30B1D1B9D}"/>
                </a:ext>
              </a:extLst>
            </p:cNvPr>
            <p:cNvSpPr/>
            <p:nvPr/>
          </p:nvSpPr>
          <p:spPr bwMode="auto">
            <a:xfrm>
              <a:off x="6857578"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6EB529F3-A073-457C-ABCE-6E7FA57229BD}"/>
                </a:ext>
              </a:extLst>
            </p:cNvPr>
            <p:cNvSpPr/>
            <p:nvPr/>
          </p:nvSpPr>
          <p:spPr bwMode="auto">
            <a:xfrm>
              <a:off x="7132226"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DE1AF498-0F38-4DA0-BC4D-5655CFE78D48}"/>
                </a:ext>
              </a:extLst>
            </p:cNvPr>
            <p:cNvSpPr/>
            <p:nvPr/>
          </p:nvSpPr>
          <p:spPr bwMode="auto">
            <a:xfrm>
              <a:off x="7406874"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E1B8E17C-BD2B-4759-8212-7D226E534F56}"/>
                </a:ext>
              </a:extLst>
            </p:cNvPr>
            <p:cNvSpPr/>
            <p:nvPr/>
          </p:nvSpPr>
          <p:spPr bwMode="auto">
            <a:xfrm>
              <a:off x="7681521" y="2514213"/>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4BA257A6-5946-46F1-901B-A194492215AE}"/>
                </a:ext>
              </a:extLst>
            </p:cNvPr>
            <p:cNvSpPr/>
            <p:nvPr/>
          </p:nvSpPr>
          <p:spPr bwMode="auto">
            <a:xfrm>
              <a:off x="7954581" y="2514213"/>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AB0EEAAD-FA22-42A8-99B6-E2ACC8671284}"/>
                </a:ext>
              </a:extLst>
            </p:cNvPr>
            <p:cNvSpPr/>
            <p:nvPr/>
          </p:nvSpPr>
          <p:spPr bwMode="auto">
            <a:xfrm>
              <a:off x="8229230" y="2514213"/>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E5AF9707-42BA-4D06-B0F1-C208E065171D}"/>
                </a:ext>
              </a:extLst>
            </p:cNvPr>
            <p:cNvSpPr/>
            <p:nvPr/>
          </p:nvSpPr>
          <p:spPr bwMode="auto">
            <a:xfrm>
              <a:off x="1920269"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863EA53E-B21E-41F6-BAB1-8E23B04A6FCB}"/>
                </a:ext>
              </a:extLst>
            </p:cNvPr>
            <p:cNvSpPr/>
            <p:nvPr/>
          </p:nvSpPr>
          <p:spPr bwMode="auto">
            <a:xfrm>
              <a:off x="219491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09673758-0056-4471-BC93-79FC6CFF2F85}"/>
                </a:ext>
              </a:extLst>
            </p:cNvPr>
            <p:cNvSpPr/>
            <p:nvPr/>
          </p:nvSpPr>
          <p:spPr bwMode="auto">
            <a:xfrm>
              <a:off x="2469565"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3321BD16-2CB7-4A21-BF2C-B13E6AF38F40}"/>
                </a:ext>
              </a:extLst>
            </p:cNvPr>
            <p:cNvSpPr/>
            <p:nvPr/>
          </p:nvSpPr>
          <p:spPr bwMode="auto">
            <a:xfrm>
              <a:off x="2742625"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0A2E3FD2-42F2-47CA-B6AD-FFE86262FA7A}"/>
                </a:ext>
              </a:extLst>
            </p:cNvPr>
            <p:cNvSpPr/>
            <p:nvPr/>
          </p:nvSpPr>
          <p:spPr bwMode="auto">
            <a:xfrm>
              <a:off x="3017272"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DA11F993-6234-4144-919A-58D0695AE105}"/>
                </a:ext>
              </a:extLst>
            </p:cNvPr>
            <p:cNvSpPr/>
            <p:nvPr/>
          </p:nvSpPr>
          <p:spPr bwMode="auto">
            <a:xfrm>
              <a:off x="329192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98770779-96FD-4771-9FDF-29EBDB0899BA}"/>
                </a:ext>
              </a:extLst>
            </p:cNvPr>
            <p:cNvSpPr/>
            <p:nvPr/>
          </p:nvSpPr>
          <p:spPr bwMode="auto">
            <a:xfrm>
              <a:off x="3566568"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AEFAFE17-B8D0-4DDC-8DF6-F3DB56D8AFBC}"/>
                </a:ext>
              </a:extLst>
            </p:cNvPr>
            <p:cNvSpPr/>
            <p:nvPr/>
          </p:nvSpPr>
          <p:spPr bwMode="auto">
            <a:xfrm>
              <a:off x="3841216"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13AA8D19-C531-4214-920B-FE1C79B3E53C}"/>
                </a:ext>
              </a:extLst>
            </p:cNvPr>
            <p:cNvSpPr/>
            <p:nvPr/>
          </p:nvSpPr>
          <p:spPr bwMode="auto">
            <a:xfrm>
              <a:off x="4114276"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6E55E867-B092-48B8-A5B3-9DF2F9227308}"/>
                </a:ext>
              </a:extLst>
            </p:cNvPr>
            <p:cNvSpPr/>
            <p:nvPr/>
          </p:nvSpPr>
          <p:spPr bwMode="auto">
            <a:xfrm>
              <a:off x="4388923"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A010C9-C384-4197-85DE-83F204903288}"/>
                </a:ext>
              </a:extLst>
            </p:cNvPr>
            <p:cNvSpPr/>
            <p:nvPr/>
          </p:nvSpPr>
          <p:spPr bwMode="auto">
            <a:xfrm>
              <a:off x="4663572"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44B512A4-1EC8-4D79-96A7-3BD407B74BC6}"/>
                </a:ext>
              </a:extLst>
            </p:cNvPr>
            <p:cNvSpPr/>
            <p:nvPr/>
          </p:nvSpPr>
          <p:spPr bwMode="auto">
            <a:xfrm>
              <a:off x="4938219"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25103984-5C2C-4939-84B9-BAA5AC82A68D}"/>
                </a:ext>
              </a:extLst>
            </p:cNvPr>
            <p:cNvSpPr/>
            <p:nvPr/>
          </p:nvSpPr>
          <p:spPr bwMode="auto">
            <a:xfrm>
              <a:off x="5212867"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D4C89D73-C6EF-4CF6-9EE1-E843BEE30F69}"/>
                </a:ext>
              </a:extLst>
            </p:cNvPr>
            <p:cNvSpPr/>
            <p:nvPr/>
          </p:nvSpPr>
          <p:spPr bwMode="auto">
            <a:xfrm>
              <a:off x="5485927"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84527FCB-B7A4-42F0-B928-0837D5E4374C}"/>
                </a:ext>
              </a:extLst>
            </p:cNvPr>
            <p:cNvSpPr/>
            <p:nvPr/>
          </p:nvSpPr>
          <p:spPr bwMode="auto">
            <a:xfrm>
              <a:off x="5760574"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2C9A759E-9643-440B-88F0-04AA36F64CB5}"/>
                </a:ext>
              </a:extLst>
            </p:cNvPr>
            <p:cNvSpPr/>
            <p:nvPr/>
          </p:nvSpPr>
          <p:spPr bwMode="auto">
            <a:xfrm>
              <a:off x="6035223"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8995E06B-F31C-4E04-81E4-BD2532AEE0D0}"/>
                </a:ext>
              </a:extLst>
            </p:cNvPr>
            <p:cNvSpPr/>
            <p:nvPr/>
          </p:nvSpPr>
          <p:spPr bwMode="auto">
            <a:xfrm>
              <a:off x="6309870"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9A02AFCD-A75A-42B7-974F-8534596AEC4D}"/>
                </a:ext>
              </a:extLst>
            </p:cNvPr>
            <p:cNvSpPr/>
            <p:nvPr/>
          </p:nvSpPr>
          <p:spPr bwMode="auto">
            <a:xfrm>
              <a:off x="6582930"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93722CF2-1DF0-4167-9469-A2E2C7350B40}"/>
                </a:ext>
              </a:extLst>
            </p:cNvPr>
            <p:cNvSpPr/>
            <p:nvPr/>
          </p:nvSpPr>
          <p:spPr bwMode="auto">
            <a:xfrm>
              <a:off x="6857578"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6930919E-F043-4352-BFDF-2C8AEC658A70}"/>
                </a:ext>
              </a:extLst>
            </p:cNvPr>
            <p:cNvSpPr/>
            <p:nvPr/>
          </p:nvSpPr>
          <p:spPr bwMode="auto">
            <a:xfrm>
              <a:off x="7132226"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676A0F12-043B-4BC5-96B2-88D9F69E05C9}"/>
                </a:ext>
              </a:extLst>
            </p:cNvPr>
            <p:cNvSpPr/>
            <p:nvPr/>
          </p:nvSpPr>
          <p:spPr bwMode="auto">
            <a:xfrm>
              <a:off x="7406874"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C349544F-4584-4C0F-8871-352224C1654A}"/>
                </a:ext>
              </a:extLst>
            </p:cNvPr>
            <p:cNvSpPr/>
            <p:nvPr/>
          </p:nvSpPr>
          <p:spPr bwMode="auto">
            <a:xfrm>
              <a:off x="7681521" y="2788828"/>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75EEB76A-4CEB-41B4-9E86-C79C8CBF1200}"/>
                </a:ext>
              </a:extLst>
            </p:cNvPr>
            <p:cNvSpPr/>
            <p:nvPr/>
          </p:nvSpPr>
          <p:spPr bwMode="auto">
            <a:xfrm>
              <a:off x="7954581" y="2788828"/>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06638416-1423-4D6B-8CD1-21CCC05A4248}"/>
                </a:ext>
              </a:extLst>
            </p:cNvPr>
            <p:cNvSpPr/>
            <p:nvPr/>
          </p:nvSpPr>
          <p:spPr bwMode="auto">
            <a:xfrm>
              <a:off x="8229230" y="2788828"/>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5CC4D7DF-6B30-48D0-8672-4A2D269BD16A}"/>
                </a:ext>
              </a:extLst>
            </p:cNvPr>
            <p:cNvSpPr/>
            <p:nvPr/>
          </p:nvSpPr>
          <p:spPr bwMode="auto">
            <a:xfrm>
              <a:off x="1920269"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83C0A2BB-DB9A-4CB7-8753-023A53EB302A}"/>
                </a:ext>
              </a:extLst>
            </p:cNvPr>
            <p:cNvSpPr/>
            <p:nvPr/>
          </p:nvSpPr>
          <p:spPr bwMode="auto">
            <a:xfrm>
              <a:off x="219491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7D5632BE-39C3-4E5B-9891-1A2959FCE494}"/>
                </a:ext>
              </a:extLst>
            </p:cNvPr>
            <p:cNvSpPr/>
            <p:nvPr/>
          </p:nvSpPr>
          <p:spPr bwMode="auto">
            <a:xfrm>
              <a:off x="2469565"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A5CA15FE-3B30-4DEA-A1BA-31BA3A4CE588}"/>
                </a:ext>
              </a:extLst>
            </p:cNvPr>
            <p:cNvSpPr/>
            <p:nvPr/>
          </p:nvSpPr>
          <p:spPr bwMode="auto">
            <a:xfrm>
              <a:off x="2742625"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569D9E29-F4B2-46A5-BC4E-04B087B6303F}"/>
                </a:ext>
              </a:extLst>
            </p:cNvPr>
            <p:cNvSpPr/>
            <p:nvPr/>
          </p:nvSpPr>
          <p:spPr bwMode="auto">
            <a:xfrm>
              <a:off x="3017272"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872ADFD1-84D7-404F-BFCA-9DDCF39CC01A}"/>
                </a:ext>
              </a:extLst>
            </p:cNvPr>
            <p:cNvSpPr/>
            <p:nvPr/>
          </p:nvSpPr>
          <p:spPr bwMode="auto">
            <a:xfrm>
              <a:off x="329192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AC70F03D-57DE-46E6-9B61-F9459E1EA60B}"/>
                </a:ext>
              </a:extLst>
            </p:cNvPr>
            <p:cNvSpPr/>
            <p:nvPr/>
          </p:nvSpPr>
          <p:spPr bwMode="auto">
            <a:xfrm>
              <a:off x="3566568"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17313814-DCCD-4522-B385-5D3CF8F095D7}"/>
                </a:ext>
              </a:extLst>
            </p:cNvPr>
            <p:cNvSpPr/>
            <p:nvPr/>
          </p:nvSpPr>
          <p:spPr bwMode="auto">
            <a:xfrm>
              <a:off x="3841216"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6E8F52F3-00B6-4300-8197-B60A1A89C4D1}"/>
                </a:ext>
              </a:extLst>
            </p:cNvPr>
            <p:cNvSpPr/>
            <p:nvPr/>
          </p:nvSpPr>
          <p:spPr bwMode="auto">
            <a:xfrm>
              <a:off x="4114276"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E0B475BA-A83C-4962-8FD6-E54B954015EE}"/>
                </a:ext>
              </a:extLst>
            </p:cNvPr>
            <p:cNvSpPr/>
            <p:nvPr/>
          </p:nvSpPr>
          <p:spPr bwMode="auto">
            <a:xfrm>
              <a:off x="4388923"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9A472D24-AF11-4FEC-8F93-B038A1D60170}"/>
                </a:ext>
              </a:extLst>
            </p:cNvPr>
            <p:cNvSpPr/>
            <p:nvPr/>
          </p:nvSpPr>
          <p:spPr bwMode="auto">
            <a:xfrm>
              <a:off x="4663572"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88429FBC-3D04-42A4-BFC4-BB9D80A35053}"/>
                </a:ext>
              </a:extLst>
            </p:cNvPr>
            <p:cNvSpPr/>
            <p:nvPr/>
          </p:nvSpPr>
          <p:spPr bwMode="auto">
            <a:xfrm>
              <a:off x="4938219"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124F4808-53A0-404C-B9DE-8F9C0DBD8430}"/>
                </a:ext>
              </a:extLst>
            </p:cNvPr>
            <p:cNvSpPr/>
            <p:nvPr/>
          </p:nvSpPr>
          <p:spPr bwMode="auto">
            <a:xfrm>
              <a:off x="5212867"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80C9F6FB-FAF1-4E4A-940F-6BFF8C057E11}"/>
                </a:ext>
              </a:extLst>
            </p:cNvPr>
            <p:cNvSpPr/>
            <p:nvPr/>
          </p:nvSpPr>
          <p:spPr bwMode="auto">
            <a:xfrm>
              <a:off x="5485927"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0ED5C692-9A75-4D8F-BD5D-AD0BD453C4B3}"/>
                </a:ext>
              </a:extLst>
            </p:cNvPr>
            <p:cNvSpPr/>
            <p:nvPr/>
          </p:nvSpPr>
          <p:spPr bwMode="auto">
            <a:xfrm>
              <a:off x="5760574"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88F99197-C70C-4C9F-B285-B726273E8EB7}"/>
                </a:ext>
              </a:extLst>
            </p:cNvPr>
            <p:cNvSpPr/>
            <p:nvPr/>
          </p:nvSpPr>
          <p:spPr bwMode="auto">
            <a:xfrm>
              <a:off x="6035223"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9ADD7C60-4A65-4703-A64E-4143901F1851}"/>
                </a:ext>
              </a:extLst>
            </p:cNvPr>
            <p:cNvSpPr/>
            <p:nvPr/>
          </p:nvSpPr>
          <p:spPr bwMode="auto">
            <a:xfrm>
              <a:off x="6309870"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B1EC5389-8EF2-4326-8F0C-4F067409B5AE}"/>
                </a:ext>
              </a:extLst>
            </p:cNvPr>
            <p:cNvSpPr/>
            <p:nvPr/>
          </p:nvSpPr>
          <p:spPr bwMode="auto">
            <a:xfrm>
              <a:off x="6582930"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4C5D44BD-144F-4EB0-B61F-C9C879E8B6FF}"/>
                </a:ext>
              </a:extLst>
            </p:cNvPr>
            <p:cNvSpPr/>
            <p:nvPr/>
          </p:nvSpPr>
          <p:spPr bwMode="auto">
            <a:xfrm>
              <a:off x="6857578"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16D9E0E2-CD73-4646-9F44-DF3D5C99525F}"/>
                </a:ext>
              </a:extLst>
            </p:cNvPr>
            <p:cNvSpPr/>
            <p:nvPr/>
          </p:nvSpPr>
          <p:spPr bwMode="auto">
            <a:xfrm>
              <a:off x="7132226"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3FC211B9-C27D-44F9-A688-35B1BE70E84A}"/>
                </a:ext>
              </a:extLst>
            </p:cNvPr>
            <p:cNvSpPr/>
            <p:nvPr/>
          </p:nvSpPr>
          <p:spPr bwMode="auto">
            <a:xfrm>
              <a:off x="7406874"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1901F8DB-1CFA-4B26-935B-676A4B5AF33B}"/>
                </a:ext>
              </a:extLst>
            </p:cNvPr>
            <p:cNvSpPr/>
            <p:nvPr/>
          </p:nvSpPr>
          <p:spPr bwMode="auto">
            <a:xfrm>
              <a:off x="7681521" y="3063442"/>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DD0878B3-0183-4489-8691-C2A4F7D9A083}"/>
                </a:ext>
              </a:extLst>
            </p:cNvPr>
            <p:cNvSpPr/>
            <p:nvPr/>
          </p:nvSpPr>
          <p:spPr bwMode="auto">
            <a:xfrm>
              <a:off x="7954581" y="3063442"/>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0C77DD12-993D-4AFE-9DF1-2DD9B5921DBA}"/>
                </a:ext>
              </a:extLst>
            </p:cNvPr>
            <p:cNvSpPr/>
            <p:nvPr/>
          </p:nvSpPr>
          <p:spPr bwMode="auto">
            <a:xfrm>
              <a:off x="8229230" y="3063442"/>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5F41ED0C-4B25-4994-AE42-F249CEBE1205}"/>
                </a:ext>
              </a:extLst>
            </p:cNvPr>
            <p:cNvSpPr/>
            <p:nvPr/>
          </p:nvSpPr>
          <p:spPr bwMode="auto">
            <a:xfrm>
              <a:off x="1920269"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07022F38-CE71-4FC7-BA84-ED369E1BA621}"/>
                </a:ext>
              </a:extLst>
            </p:cNvPr>
            <p:cNvSpPr/>
            <p:nvPr/>
          </p:nvSpPr>
          <p:spPr bwMode="auto">
            <a:xfrm>
              <a:off x="219491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EDB86381-24A7-42FD-B71A-D64981C4866A}"/>
                </a:ext>
              </a:extLst>
            </p:cNvPr>
            <p:cNvSpPr/>
            <p:nvPr/>
          </p:nvSpPr>
          <p:spPr bwMode="auto">
            <a:xfrm>
              <a:off x="2469565"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324FB66A-9469-456E-AF99-360699B7CF3F}"/>
                </a:ext>
              </a:extLst>
            </p:cNvPr>
            <p:cNvSpPr/>
            <p:nvPr/>
          </p:nvSpPr>
          <p:spPr bwMode="auto">
            <a:xfrm>
              <a:off x="2742625"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8BF38679-19B9-4B64-91CE-A8FF6C828D47}"/>
                </a:ext>
              </a:extLst>
            </p:cNvPr>
            <p:cNvSpPr/>
            <p:nvPr/>
          </p:nvSpPr>
          <p:spPr bwMode="auto">
            <a:xfrm>
              <a:off x="3017272"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16D95D21-00ED-4FFC-8083-EA35A4EA2122}"/>
                </a:ext>
              </a:extLst>
            </p:cNvPr>
            <p:cNvSpPr/>
            <p:nvPr/>
          </p:nvSpPr>
          <p:spPr bwMode="auto">
            <a:xfrm>
              <a:off x="329192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FADE08AE-2E23-406C-9686-E1148AB09F54}"/>
                </a:ext>
              </a:extLst>
            </p:cNvPr>
            <p:cNvSpPr/>
            <p:nvPr/>
          </p:nvSpPr>
          <p:spPr bwMode="auto">
            <a:xfrm>
              <a:off x="3566568"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67628FFD-0CD2-41D9-858B-48AF4C7DE2B6}"/>
                </a:ext>
              </a:extLst>
            </p:cNvPr>
            <p:cNvSpPr/>
            <p:nvPr/>
          </p:nvSpPr>
          <p:spPr bwMode="auto">
            <a:xfrm>
              <a:off x="3841216"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90647414-D879-4C2C-9BAC-E27E545AF14B}"/>
                </a:ext>
              </a:extLst>
            </p:cNvPr>
            <p:cNvSpPr/>
            <p:nvPr/>
          </p:nvSpPr>
          <p:spPr bwMode="auto">
            <a:xfrm>
              <a:off x="4114276"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9955C870-F5D0-4FDF-B02E-1986A981B63B}"/>
                </a:ext>
              </a:extLst>
            </p:cNvPr>
            <p:cNvSpPr/>
            <p:nvPr/>
          </p:nvSpPr>
          <p:spPr bwMode="auto">
            <a:xfrm>
              <a:off x="4388923"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BD887EB5-62B7-42E0-9E7E-630F4AAC3C31}"/>
                </a:ext>
              </a:extLst>
            </p:cNvPr>
            <p:cNvSpPr/>
            <p:nvPr/>
          </p:nvSpPr>
          <p:spPr bwMode="auto">
            <a:xfrm>
              <a:off x="4663572"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F5E583B4-9619-4919-BED2-C11BD7BFCB57}"/>
                </a:ext>
              </a:extLst>
            </p:cNvPr>
            <p:cNvSpPr/>
            <p:nvPr/>
          </p:nvSpPr>
          <p:spPr bwMode="auto">
            <a:xfrm>
              <a:off x="4938219"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7A28D621-9F00-4C20-B741-002B11DB2513}"/>
                </a:ext>
              </a:extLst>
            </p:cNvPr>
            <p:cNvSpPr/>
            <p:nvPr/>
          </p:nvSpPr>
          <p:spPr bwMode="auto">
            <a:xfrm>
              <a:off x="5212867"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1A63DB4B-B8AC-4D80-A9C2-6220BF1CB5C3}"/>
                </a:ext>
              </a:extLst>
            </p:cNvPr>
            <p:cNvSpPr/>
            <p:nvPr/>
          </p:nvSpPr>
          <p:spPr bwMode="auto">
            <a:xfrm>
              <a:off x="5485927"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25AB66BF-4A7E-4224-8C29-684620526B8E}"/>
                </a:ext>
              </a:extLst>
            </p:cNvPr>
            <p:cNvSpPr/>
            <p:nvPr/>
          </p:nvSpPr>
          <p:spPr bwMode="auto">
            <a:xfrm>
              <a:off x="5760574"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1E5C40-958F-4AA3-AADD-98012139040C}"/>
                </a:ext>
              </a:extLst>
            </p:cNvPr>
            <p:cNvSpPr/>
            <p:nvPr/>
          </p:nvSpPr>
          <p:spPr bwMode="auto">
            <a:xfrm>
              <a:off x="6035223"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86733A84-613E-4789-9BC9-994D64DE4843}"/>
                </a:ext>
              </a:extLst>
            </p:cNvPr>
            <p:cNvSpPr/>
            <p:nvPr/>
          </p:nvSpPr>
          <p:spPr bwMode="auto">
            <a:xfrm>
              <a:off x="6309870"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2AB2898E-28E9-475E-9FD8-FB185134E3D4}"/>
                </a:ext>
              </a:extLst>
            </p:cNvPr>
            <p:cNvSpPr/>
            <p:nvPr/>
          </p:nvSpPr>
          <p:spPr bwMode="auto">
            <a:xfrm>
              <a:off x="6582930"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C9484AF3-F379-4899-B952-BC72C4D38544}"/>
                </a:ext>
              </a:extLst>
            </p:cNvPr>
            <p:cNvSpPr/>
            <p:nvPr/>
          </p:nvSpPr>
          <p:spPr bwMode="auto">
            <a:xfrm>
              <a:off x="6857578"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588C229C-5930-4C71-9E80-E58EFC1846E5}"/>
                </a:ext>
              </a:extLst>
            </p:cNvPr>
            <p:cNvSpPr/>
            <p:nvPr/>
          </p:nvSpPr>
          <p:spPr bwMode="auto">
            <a:xfrm>
              <a:off x="7132226"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677912BD-6C06-4DEF-8F4E-5AFAE00A9111}"/>
                </a:ext>
              </a:extLst>
            </p:cNvPr>
            <p:cNvSpPr/>
            <p:nvPr/>
          </p:nvSpPr>
          <p:spPr bwMode="auto">
            <a:xfrm>
              <a:off x="7406874"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E7350A1D-11BF-475D-9691-7B5868777A30}"/>
                </a:ext>
              </a:extLst>
            </p:cNvPr>
            <p:cNvSpPr/>
            <p:nvPr/>
          </p:nvSpPr>
          <p:spPr bwMode="auto">
            <a:xfrm>
              <a:off x="7681521" y="3338057"/>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87A04C91-2A80-47B2-AD81-70422C2A521A}"/>
                </a:ext>
              </a:extLst>
            </p:cNvPr>
            <p:cNvSpPr/>
            <p:nvPr/>
          </p:nvSpPr>
          <p:spPr bwMode="auto">
            <a:xfrm>
              <a:off x="7954581" y="3338057"/>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804B75D8-4D3E-476B-8797-5F5C18E28F8E}"/>
                </a:ext>
              </a:extLst>
            </p:cNvPr>
            <p:cNvSpPr/>
            <p:nvPr/>
          </p:nvSpPr>
          <p:spPr bwMode="auto">
            <a:xfrm>
              <a:off x="8229230" y="3338057"/>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FF052FCC-672A-4EE7-8CFC-B9A2F19E6310}"/>
                </a:ext>
              </a:extLst>
            </p:cNvPr>
            <p:cNvSpPr/>
            <p:nvPr/>
          </p:nvSpPr>
          <p:spPr bwMode="auto">
            <a:xfrm>
              <a:off x="1920269"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5D19A0A6-77A4-4029-88C0-4334EAF31921}"/>
                </a:ext>
              </a:extLst>
            </p:cNvPr>
            <p:cNvSpPr/>
            <p:nvPr/>
          </p:nvSpPr>
          <p:spPr bwMode="auto">
            <a:xfrm>
              <a:off x="219491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13A1C2AD-3241-494C-A642-D9196CA71D5C}"/>
                </a:ext>
              </a:extLst>
            </p:cNvPr>
            <p:cNvSpPr/>
            <p:nvPr/>
          </p:nvSpPr>
          <p:spPr bwMode="auto">
            <a:xfrm>
              <a:off x="2469565"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50EF796D-DFE4-4F93-B392-516F6C18DDC3}"/>
                </a:ext>
              </a:extLst>
            </p:cNvPr>
            <p:cNvSpPr/>
            <p:nvPr/>
          </p:nvSpPr>
          <p:spPr bwMode="auto">
            <a:xfrm>
              <a:off x="2742625"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4D2615B0-B891-4CDA-BBD3-FA8822164E23}"/>
                </a:ext>
              </a:extLst>
            </p:cNvPr>
            <p:cNvSpPr/>
            <p:nvPr/>
          </p:nvSpPr>
          <p:spPr bwMode="auto">
            <a:xfrm>
              <a:off x="3017272"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2A65FF42-CB68-4C93-A8FF-904B5B26B5FE}"/>
                </a:ext>
              </a:extLst>
            </p:cNvPr>
            <p:cNvSpPr/>
            <p:nvPr/>
          </p:nvSpPr>
          <p:spPr bwMode="auto">
            <a:xfrm>
              <a:off x="329192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C470084C-E158-43C7-A80D-0D4183F65B8D}"/>
                </a:ext>
              </a:extLst>
            </p:cNvPr>
            <p:cNvSpPr/>
            <p:nvPr/>
          </p:nvSpPr>
          <p:spPr bwMode="auto">
            <a:xfrm>
              <a:off x="3566568"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B759934A-4637-49D4-86C7-65F338EFD83C}"/>
                </a:ext>
              </a:extLst>
            </p:cNvPr>
            <p:cNvSpPr/>
            <p:nvPr/>
          </p:nvSpPr>
          <p:spPr bwMode="auto">
            <a:xfrm>
              <a:off x="3841216"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2D93E8BA-24D4-4530-A896-6F4FFF0BACDD}"/>
                </a:ext>
              </a:extLst>
            </p:cNvPr>
            <p:cNvSpPr/>
            <p:nvPr/>
          </p:nvSpPr>
          <p:spPr bwMode="auto">
            <a:xfrm>
              <a:off x="4114276"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BBFCA880-4C38-49A5-81A3-29526461F7A1}"/>
                </a:ext>
              </a:extLst>
            </p:cNvPr>
            <p:cNvSpPr/>
            <p:nvPr/>
          </p:nvSpPr>
          <p:spPr bwMode="auto">
            <a:xfrm>
              <a:off x="4388923"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0AFB0F15-807A-40C2-B859-FC46E6BC5B0F}"/>
                </a:ext>
              </a:extLst>
            </p:cNvPr>
            <p:cNvSpPr/>
            <p:nvPr/>
          </p:nvSpPr>
          <p:spPr bwMode="auto">
            <a:xfrm>
              <a:off x="4663572"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F5B03EF-F321-4F85-A776-24F621200C9D}"/>
                </a:ext>
              </a:extLst>
            </p:cNvPr>
            <p:cNvSpPr/>
            <p:nvPr/>
          </p:nvSpPr>
          <p:spPr bwMode="auto">
            <a:xfrm>
              <a:off x="4938219"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C6523433-5351-476E-910C-864B6C3AEE7A}"/>
                </a:ext>
              </a:extLst>
            </p:cNvPr>
            <p:cNvSpPr/>
            <p:nvPr/>
          </p:nvSpPr>
          <p:spPr bwMode="auto">
            <a:xfrm>
              <a:off x="5212867"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D6CD547E-C54E-48FE-923C-67A8F5C28F06}"/>
                </a:ext>
              </a:extLst>
            </p:cNvPr>
            <p:cNvSpPr/>
            <p:nvPr/>
          </p:nvSpPr>
          <p:spPr bwMode="auto">
            <a:xfrm>
              <a:off x="5485927"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481C722A-9E6D-4CE9-8B00-30FCE75013A8}"/>
                </a:ext>
              </a:extLst>
            </p:cNvPr>
            <p:cNvSpPr/>
            <p:nvPr/>
          </p:nvSpPr>
          <p:spPr bwMode="auto">
            <a:xfrm>
              <a:off x="5760574"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BD5A963C-4735-420D-A434-DB81E7C7EBF3}"/>
                </a:ext>
              </a:extLst>
            </p:cNvPr>
            <p:cNvSpPr/>
            <p:nvPr/>
          </p:nvSpPr>
          <p:spPr bwMode="auto">
            <a:xfrm>
              <a:off x="6035223"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1810D3EF-196A-4C69-BBF4-0022170C4D9B}"/>
                </a:ext>
              </a:extLst>
            </p:cNvPr>
            <p:cNvSpPr/>
            <p:nvPr/>
          </p:nvSpPr>
          <p:spPr bwMode="auto">
            <a:xfrm>
              <a:off x="6309870"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88EAA92A-0968-4A9F-BDDF-23B76CB26D6D}"/>
                </a:ext>
              </a:extLst>
            </p:cNvPr>
            <p:cNvSpPr/>
            <p:nvPr/>
          </p:nvSpPr>
          <p:spPr bwMode="auto">
            <a:xfrm>
              <a:off x="6582930"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29DF2E18-0A82-4C98-9D8F-EB4DA368EF40}"/>
                </a:ext>
              </a:extLst>
            </p:cNvPr>
            <p:cNvSpPr/>
            <p:nvPr/>
          </p:nvSpPr>
          <p:spPr bwMode="auto">
            <a:xfrm>
              <a:off x="6857578"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38A77380-9308-4BD9-8642-F207C853BE7D}"/>
                </a:ext>
              </a:extLst>
            </p:cNvPr>
            <p:cNvSpPr/>
            <p:nvPr/>
          </p:nvSpPr>
          <p:spPr bwMode="auto">
            <a:xfrm>
              <a:off x="7132226"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5A6E4E30-8CD6-488C-AB82-2924F9BE44B8}"/>
                </a:ext>
              </a:extLst>
            </p:cNvPr>
            <p:cNvSpPr/>
            <p:nvPr/>
          </p:nvSpPr>
          <p:spPr bwMode="auto">
            <a:xfrm>
              <a:off x="7406874"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017E140F-6ED5-460A-8735-33BA91867B7D}"/>
                </a:ext>
              </a:extLst>
            </p:cNvPr>
            <p:cNvSpPr/>
            <p:nvPr/>
          </p:nvSpPr>
          <p:spPr bwMode="auto">
            <a:xfrm>
              <a:off x="7681521" y="3612671"/>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DCA2CC0C-ABAD-4393-9226-C98725A415B9}"/>
                </a:ext>
              </a:extLst>
            </p:cNvPr>
            <p:cNvSpPr/>
            <p:nvPr/>
          </p:nvSpPr>
          <p:spPr bwMode="auto">
            <a:xfrm>
              <a:off x="7954581" y="3612671"/>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DE0FFAB0-F23C-41AB-8AF2-83DBA7578D09}"/>
                </a:ext>
              </a:extLst>
            </p:cNvPr>
            <p:cNvSpPr/>
            <p:nvPr/>
          </p:nvSpPr>
          <p:spPr bwMode="auto">
            <a:xfrm>
              <a:off x="8229230" y="3612671"/>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5095E860-47E9-46C7-B7A7-4F39985091EA}"/>
                </a:ext>
              </a:extLst>
            </p:cNvPr>
            <p:cNvSpPr/>
            <p:nvPr/>
          </p:nvSpPr>
          <p:spPr bwMode="auto">
            <a:xfrm>
              <a:off x="1920269"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665DAA89-B5B0-4DBA-AA99-54380F56305F}"/>
                </a:ext>
              </a:extLst>
            </p:cNvPr>
            <p:cNvSpPr/>
            <p:nvPr/>
          </p:nvSpPr>
          <p:spPr bwMode="auto">
            <a:xfrm>
              <a:off x="219491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318B9E32-8642-43F7-8DC3-5C82362E2378}"/>
                </a:ext>
              </a:extLst>
            </p:cNvPr>
            <p:cNvSpPr/>
            <p:nvPr/>
          </p:nvSpPr>
          <p:spPr bwMode="auto">
            <a:xfrm>
              <a:off x="2469565"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163E0ADB-7F3D-4683-87C7-DC97D4FBC5C7}"/>
                </a:ext>
              </a:extLst>
            </p:cNvPr>
            <p:cNvSpPr/>
            <p:nvPr/>
          </p:nvSpPr>
          <p:spPr bwMode="auto">
            <a:xfrm>
              <a:off x="2742625"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7C2A2596-F6E5-405A-A6C9-7283BF46D450}"/>
                </a:ext>
              </a:extLst>
            </p:cNvPr>
            <p:cNvSpPr/>
            <p:nvPr/>
          </p:nvSpPr>
          <p:spPr bwMode="auto">
            <a:xfrm>
              <a:off x="3017272"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E105C314-2EFF-436A-9D97-A12C77A5AED9}"/>
                </a:ext>
              </a:extLst>
            </p:cNvPr>
            <p:cNvSpPr/>
            <p:nvPr/>
          </p:nvSpPr>
          <p:spPr bwMode="auto">
            <a:xfrm>
              <a:off x="329192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411CC444-C2C5-40EA-8101-895A2D9BA397}"/>
                </a:ext>
              </a:extLst>
            </p:cNvPr>
            <p:cNvSpPr/>
            <p:nvPr/>
          </p:nvSpPr>
          <p:spPr bwMode="auto">
            <a:xfrm>
              <a:off x="3566568"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D23D3E9E-DBD2-43BE-8ECF-824E32D7C08D}"/>
                </a:ext>
              </a:extLst>
            </p:cNvPr>
            <p:cNvSpPr/>
            <p:nvPr/>
          </p:nvSpPr>
          <p:spPr bwMode="auto">
            <a:xfrm>
              <a:off x="3841216"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DE649A8D-EBF4-42D6-87FE-CB60DC217F0B}"/>
                </a:ext>
              </a:extLst>
            </p:cNvPr>
            <p:cNvSpPr/>
            <p:nvPr/>
          </p:nvSpPr>
          <p:spPr bwMode="auto">
            <a:xfrm>
              <a:off x="4114276"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8D6FDF9A-FC22-4181-9888-7D2A47644F4B}"/>
                </a:ext>
              </a:extLst>
            </p:cNvPr>
            <p:cNvSpPr/>
            <p:nvPr/>
          </p:nvSpPr>
          <p:spPr bwMode="auto">
            <a:xfrm>
              <a:off x="4388923"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6B4D369E-5939-4201-87A4-0645931EF437}"/>
                </a:ext>
              </a:extLst>
            </p:cNvPr>
            <p:cNvSpPr/>
            <p:nvPr/>
          </p:nvSpPr>
          <p:spPr bwMode="auto">
            <a:xfrm>
              <a:off x="4663572"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E600366-AC99-4B3D-9ECE-493D49488BB7}"/>
                </a:ext>
              </a:extLst>
            </p:cNvPr>
            <p:cNvSpPr/>
            <p:nvPr/>
          </p:nvSpPr>
          <p:spPr bwMode="auto">
            <a:xfrm>
              <a:off x="4938219"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679F6461-F31B-451C-9450-8BF8A61FD30C}"/>
                </a:ext>
              </a:extLst>
            </p:cNvPr>
            <p:cNvSpPr/>
            <p:nvPr/>
          </p:nvSpPr>
          <p:spPr bwMode="auto">
            <a:xfrm>
              <a:off x="5212867"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09F64275-252C-4380-ABE9-DC487F3C1E6A}"/>
                </a:ext>
              </a:extLst>
            </p:cNvPr>
            <p:cNvSpPr/>
            <p:nvPr/>
          </p:nvSpPr>
          <p:spPr bwMode="auto">
            <a:xfrm>
              <a:off x="5485927"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75E13777-E979-4E6C-8032-0B1382B76CF4}"/>
                </a:ext>
              </a:extLst>
            </p:cNvPr>
            <p:cNvSpPr/>
            <p:nvPr/>
          </p:nvSpPr>
          <p:spPr bwMode="auto">
            <a:xfrm>
              <a:off x="5760574"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DCCD0A7B-6C92-4D36-9C16-A0E8542E2D55}"/>
                </a:ext>
              </a:extLst>
            </p:cNvPr>
            <p:cNvSpPr/>
            <p:nvPr/>
          </p:nvSpPr>
          <p:spPr bwMode="auto">
            <a:xfrm>
              <a:off x="6035223"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EE054CFA-391A-4C4C-B0A9-8879FF43B12D}"/>
                </a:ext>
              </a:extLst>
            </p:cNvPr>
            <p:cNvSpPr/>
            <p:nvPr/>
          </p:nvSpPr>
          <p:spPr bwMode="auto">
            <a:xfrm>
              <a:off x="6309870"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E0EF8D70-6ED4-4F80-8F6C-6CBEA6D2B747}"/>
                </a:ext>
              </a:extLst>
            </p:cNvPr>
            <p:cNvSpPr/>
            <p:nvPr/>
          </p:nvSpPr>
          <p:spPr bwMode="auto">
            <a:xfrm>
              <a:off x="6582930"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FFF91A3D-7B3E-4F71-9512-81F61EF82EA9}"/>
                </a:ext>
              </a:extLst>
            </p:cNvPr>
            <p:cNvSpPr/>
            <p:nvPr/>
          </p:nvSpPr>
          <p:spPr bwMode="auto">
            <a:xfrm>
              <a:off x="6857578"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9D083683-CAB0-428E-82C3-11527CC250E1}"/>
                </a:ext>
              </a:extLst>
            </p:cNvPr>
            <p:cNvSpPr/>
            <p:nvPr/>
          </p:nvSpPr>
          <p:spPr bwMode="auto">
            <a:xfrm>
              <a:off x="7132226"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43B56706-67EA-4C85-8C63-612EBB642994}"/>
                </a:ext>
              </a:extLst>
            </p:cNvPr>
            <p:cNvSpPr/>
            <p:nvPr/>
          </p:nvSpPr>
          <p:spPr bwMode="auto">
            <a:xfrm>
              <a:off x="7406874"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0B2E7867-B1C2-499C-97F8-78DC8151F2E8}"/>
                </a:ext>
              </a:extLst>
            </p:cNvPr>
            <p:cNvSpPr/>
            <p:nvPr/>
          </p:nvSpPr>
          <p:spPr bwMode="auto">
            <a:xfrm>
              <a:off x="7681521" y="3885699"/>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10531E15-6DF0-464D-90DB-64A80FC27325}"/>
                </a:ext>
              </a:extLst>
            </p:cNvPr>
            <p:cNvSpPr/>
            <p:nvPr/>
          </p:nvSpPr>
          <p:spPr bwMode="auto">
            <a:xfrm>
              <a:off x="7954581" y="3885699"/>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5CC1C17B-E3AD-4007-AD98-7E5AC6B4C0D4}"/>
                </a:ext>
              </a:extLst>
            </p:cNvPr>
            <p:cNvSpPr/>
            <p:nvPr/>
          </p:nvSpPr>
          <p:spPr bwMode="auto">
            <a:xfrm>
              <a:off x="8229230" y="3885699"/>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A71B3231-5906-467D-AC33-50E7EBD92255}"/>
                </a:ext>
              </a:extLst>
            </p:cNvPr>
            <p:cNvSpPr/>
            <p:nvPr/>
          </p:nvSpPr>
          <p:spPr bwMode="auto">
            <a:xfrm>
              <a:off x="1920269"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F2AF1CE7-A5DD-46C1-800E-8AD5BABFA794}"/>
                </a:ext>
              </a:extLst>
            </p:cNvPr>
            <p:cNvSpPr/>
            <p:nvPr/>
          </p:nvSpPr>
          <p:spPr bwMode="auto">
            <a:xfrm>
              <a:off x="219491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1F8A06F7-EAD6-4064-B9B7-08FA72D3815A}"/>
                </a:ext>
              </a:extLst>
            </p:cNvPr>
            <p:cNvSpPr/>
            <p:nvPr/>
          </p:nvSpPr>
          <p:spPr bwMode="auto">
            <a:xfrm>
              <a:off x="2469565"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348215C6-9EF8-43F0-96C9-2F24B5753DA6}"/>
                </a:ext>
              </a:extLst>
            </p:cNvPr>
            <p:cNvSpPr/>
            <p:nvPr/>
          </p:nvSpPr>
          <p:spPr bwMode="auto">
            <a:xfrm>
              <a:off x="2742625"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7A6318E-2678-4028-8688-342EFA8C77F1}"/>
                </a:ext>
              </a:extLst>
            </p:cNvPr>
            <p:cNvSpPr/>
            <p:nvPr/>
          </p:nvSpPr>
          <p:spPr bwMode="auto">
            <a:xfrm>
              <a:off x="3017272"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6173405D-03EC-4566-AE89-9C2EF4630BA1}"/>
                </a:ext>
              </a:extLst>
            </p:cNvPr>
            <p:cNvSpPr/>
            <p:nvPr/>
          </p:nvSpPr>
          <p:spPr bwMode="auto">
            <a:xfrm>
              <a:off x="329192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B623CA19-2DF5-4DFC-A252-A31594465D62}"/>
                </a:ext>
              </a:extLst>
            </p:cNvPr>
            <p:cNvSpPr/>
            <p:nvPr/>
          </p:nvSpPr>
          <p:spPr bwMode="auto">
            <a:xfrm>
              <a:off x="3566568"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D3C6AF27-0E88-4C6D-B70F-F4173C6D1CCB}"/>
                </a:ext>
              </a:extLst>
            </p:cNvPr>
            <p:cNvSpPr/>
            <p:nvPr/>
          </p:nvSpPr>
          <p:spPr bwMode="auto">
            <a:xfrm>
              <a:off x="3841216"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6ADD3B4-7B0B-4E02-9E35-8C9ADD0FABB1}"/>
                </a:ext>
              </a:extLst>
            </p:cNvPr>
            <p:cNvSpPr/>
            <p:nvPr/>
          </p:nvSpPr>
          <p:spPr bwMode="auto">
            <a:xfrm>
              <a:off x="4114276"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A7CEEE20-FFC1-42B1-9555-D9271BDEC022}"/>
                </a:ext>
              </a:extLst>
            </p:cNvPr>
            <p:cNvSpPr/>
            <p:nvPr/>
          </p:nvSpPr>
          <p:spPr bwMode="auto">
            <a:xfrm>
              <a:off x="4388923"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3749282B-E8E0-4B9F-A1F4-FE4E8F7041D1}"/>
                </a:ext>
              </a:extLst>
            </p:cNvPr>
            <p:cNvSpPr/>
            <p:nvPr/>
          </p:nvSpPr>
          <p:spPr bwMode="auto">
            <a:xfrm>
              <a:off x="4663572"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8324770-7383-4321-8D64-D12A56E7F0A3}"/>
                </a:ext>
              </a:extLst>
            </p:cNvPr>
            <p:cNvSpPr/>
            <p:nvPr/>
          </p:nvSpPr>
          <p:spPr bwMode="auto">
            <a:xfrm>
              <a:off x="4938219"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E131C190-732F-4493-8433-750F53E945AD}"/>
                </a:ext>
              </a:extLst>
            </p:cNvPr>
            <p:cNvSpPr/>
            <p:nvPr/>
          </p:nvSpPr>
          <p:spPr bwMode="auto">
            <a:xfrm>
              <a:off x="5212867"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91DE1152-29C7-46FB-9C75-1F797BC7AD0C}"/>
                </a:ext>
              </a:extLst>
            </p:cNvPr>
            <p:cNvSpPr/>
            <p:nvPr/>
          </p:nvSpPr>
          <p:spPr bwMode="auto">
            <a:xfrm>
              <a:off x="5485927"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F366822D-37F8-49B1-9124-8485993B19DC}"/>
                </a:ext>
              </a:extLst>
            </p:cNvPr>
            <p:cNvSpPr/>
            <p:nvPr/>
          </p:nvSpPr>
          <p:spPr bwMode="auto">
            <a:xfrm>
              <a:off x="5760574"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429C8F5D-505B-496B-B0DB-C2CE23CF0998}"/>
                </a:ext>
              </a:extLst>
            </p:cNvPr>
            <p:cNvSpPr/>
            <p:nvPr/>
          </p:nvSpPr>
          <p:spPr bwMode="auto">
            <a:xfrm>
              <a:off x="6035223"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DC031CFB-CCC6-48BA-92F1-021741CB66B7}"/>
                </a:ext>
              </a:extLst>
            </p:cNvPr>
            <p:cNvSpPr/>
            <p:nvPr/>
          </p:nvSpPr>
          <p:spPr bwMode="auto">
            <a:xfrm>
              <a:off x="6309870"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E1079275-4810-41DB-A984-B5C911D7CF34}"/>
                </a:ext>
              </a:extLst>
            </p:cNvPr>
            <p:cNvSpPr/>
            <p:nvPr/>
          </p:nvSpPr>
          <p:spPr bwMode="auto">
            <a:xfrm>
              <a:off x="6582930"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1C931C63-62A2-440D-8B9C-2C0A2892605B}"/>
                </a:ext>
              </a:extLst>
            </p:cNvPr>
            <p:cNvSpPr/>
            <p:nvPr/>
          </p:nvSpPr>
          <p:spPr bwMode="auto">
            <a:xfrm>
              <a:off x="6857578"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E0974C77-AFAC-4EDC-9BF7-FFF6529B4056}"/>
                </a:ext>
              </a:extLst>
            </p:cNvPr>
            <p:cNvSpPr/>
            <p:nvPr/>
          </p:nvSpPr>
          <p:spPr bwMode="auto">
            <a:xfrm>
              <a:off x="7132226"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A8EDA0F8-C3C8-4C25-A9DC-10FB82E790AA}"/>
                </a:ext>
              </a:extLst>
            </p:cNvPr>
            <p:cNvSpPr/>
            <p:nvPr/>
          </p:nvSpPr>
          <p:spPr bwMode="auto">
            <a:xfrm>
              <a:off x="7406874"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385954-FB5C-4228-B5E0-6F1D28EB436C}"/>
                </a:ext>
              </a:extLst>
            </p:cNvPr>
            <p:cNvSpPr/>
            <p:nvPr/>
          </p:nvSpPr>
          <p:spPr bwMode="auto">
            <a:xfrm>
              <a:off x="7681521" y="4160314"/>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F536DD5E-1CAF-4A5D-9917-D7C1AC9E6FC0}"/>
                </a:ext>
              </a:extLst>
            </p:cNvPr>
            <p:cNvSpPr/>
            <p:nvPr/>
          </p:nvSpPr>
          <p:spPr bwMode="auto">
            <a:xfrm>
              <a:off x="7954581" y="4160314"/>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FB6EAFCE-2900-4559-8E49-1090EC017739}"/>
                </a:ext>
              </a:extLst>
            </p:cNvPr>
            <p:cNvSpPr/>
            <p:nvPr/>
          </p:nvSpPr>
          <p:spPr bwMode="auto">
            <a:xfrm>
              <a:off x="8229230" y="4160314"/>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12F1A304-CAB7-4095-A17C-CAE435032406}"/>
                </a:ext>
              </a:extLst>
            </p:cNvPr>
            <p:cNvSpPr/>
            <p:nvPr/>
          </p:nvSpPr>
          <p:spPr bwMode="auto">
            <a:xfrm>
              <a:off x="1920269"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7076F29D-662E-4765-A61D-7A7A54557753}"/>
                </a:ext>
              </a:extLst>
            </p:cNvPr>
            <p:cNvSpPr/>
            <p:nvPr/>
          </p:nvSpPr>
          <p:spPr bwMode="auto">
            <a:xfrm>
              <a:off x="219491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51977B67-09ED-4EF6-8DC1-F68527019D33}"/>
                </a:ext>
              </a:extLst>
            </p:cNvPr>
            <p:cNvSpPr/>
            <p:nvPr/>
          </p:nvSpPr>
          <p:spPr bwMode="auto">
            <a:xfrm>
              <a:off x="2469565"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9A2EC8B4-9D17-4488-8D80-98AFA5B0E948}"/>
                </a:ext>
              </a:extLst>
            </p:cNvPr>
            <p:cNvSpPr/>
            <p:nvPr/>
          </p:nvSpPr>
          <p:spPr bwMode="auto">
            <a:xfrm>
              <a:off x="2742625"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8E405946-92DB-4388-9041-BDC3218AFDD3}"/>
                </a:ext>
              </a:extLst>
            </p:cNvPr>
            <p:cNvSpPr/>
            <p:nvPr/>
          </p:nvSpPr>
          <p:spPr bwMode="auto">
            <a:xfrm>
              <a:off x="3017272"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0E9F4240-819E-4C77-8D12-701D10A988C5}"/>
                </a:ext>
              </a:extLst>
            </p:cNvPr>
            <p:cNvSpPr/>
            <p:nvPr/>
          </p:nvSpPr>
          <p:spPr bwMode="auto">
            <a:xfrm>
              <a:off x="329192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4D60CD1-702A-4CDD-BB64-0A611BF1D394}"/>
                </a:ext>
              </a:extLst>
            </p:cNvPr>
            <p:cNvSpPr/>
            <p:nvPr/>
          </p:nvSpPr>
          <p:spPr bwMode="auto">
            <a:xfrm>
              <a:off x="3566568"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EB3AD16C-E4C0-49C3-B2DB-9FABB1596B06}"/>
                </a:ext>
              </a:extLst>
            </p:cNvPr>
            <p:cNvSpPr/>
            <p:nvPr/>
          </p:nvSpPr>
          <p:spPr bwMode="auto">
            <a:xfrm>
              <a:off x="3841216"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17ABC340-C3B9-44C3-BE07-36564A62A6F1}"/>
                </a:ext>
              </a:extLst>
            </p:cNvPr>
            <p:cNvSpPr/>
            <p:nvPr/>
          </p:nvSpPr>
          <p:spPr bwMode="auto">
            <a:xfrm>
              <a:off x="4114276"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46275D2F-D2BF-4351-8B68-144BA5661A63}"/>
                </a:ext>
              </a:extLst>
            </p:cNvPr>
            <p:cNvSpPr/>
            <p:nvPr/>
          </p:nvSpPr>
          <p:spPr bwMode="auto">
            <a:xfrm>
              <a:off x="4388923"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CCC54827-DD74-4353-9E67-6552077E004E}"/>
                </a:ext>
              </a:extLst>
            </p:cNvPr>
            <p:cNvSpPr/>
            <p:nvPr/>
          </p:nvSpPr>
          <p:spPr bwMode="auto">
            <a:xfrm>
              <a:off x="4663572"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45256887-B859-400F-9902-8A9520D3408F}"/>
                </a:ext>
              </a:extLst>
            </p:cNvPr>
            <p:cNvSpPr/>
            <p:nvPr/>
          </p:nvSpPr>
          <p:spPr bwMode="auto">
            <a:xfrm>
              <a:off x="4938219"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C855CFFF-EB15-42D2-A5CC-60E23332C86C}"/>
                </a:ext>
              </a:extLst>
            </p:cNvPr>
            <p:cNvSpPr/>
            <p:nvPr/>
          </p:nvSpPr>
          <p:spPr bwMode="auto">
            <a:xfrm>
              <a:off x="5212867"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318292EE-80D4-447F-9254-4E0CC9897F9B}"/>
                </a:ext>
              </a:extLst>
            </p:cNvPr>
            <p:cNvSpPr/>
            <p:nvPr/>
          </p:nvSpPr>
          <p:spPr bwMode="auto">
            <a:xfrm>
              <a:off x="5485927"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500A51AB-EB20-485D-AA22-5D04A9314B52}"/>
                </a:ext>
              </a:extLst>
            </p:cNvPr>
            <p:cNvSpPr/>
            <p:nvPr/>
          </p:nvSpPr>
          <p:spPr bwMode="auto">
            <a:xfrm>
              <a:off x="5760574"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ACF7291C-11F4-4018-9F26-42F683192C10}"/>
                </a:ext>
              </a:extLst>
            </p:cNvPr>
            <p:cNvSpPr/>
            <p:nvPr/>
          </p:nvSpPr>
          <p:spPr bwMode="auto">
            <a:xfrm>
              <a:off x="6035223"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5F14DE3C-5D63-4646-9D7D-FA12492AA87A}"/>
                </a:ext>
              </a:extLst>
            </p:cNvPr>
            <p:cNvSpPr/>
            <p:nvPr/>
          </p:nvSpPr>
          <p:spPr bwMode="auto">
            <a:xfrm>
              <a:off x="6309870"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282317E5-47FD-4727-8C51-A3B61DA7371E}"/>
                </a:ext>
              </a:extLst>
            </p:cNvPr>
            <p:cNvSpPr/>
            <p:nvPr/>
          </p:nvSpPr>
          <p:spPr bwMode="auto">
            <a:xfrm>
              <a:off x="6582930"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E9734BBD-DF48-4D8F-9EAA-733CAA1551F9}"/>
                </a:ext>
              </a:extLst>
            </p:cNvPr>
            <p:cNvSpPr/>
            <p:nvPr/>
          </p:nvSpPr>
          <p:spPr bwMode="auto">
            <a:xfrm>
              <a:off x="6857578"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EB7BDCB7-F2A7-4DFA-BBBA-0EF1999BFC53}"/>
                </a:ext>
              </a:extLst>
            </p:cNvPr>
            <p:cNvSpPr/>
            <p:nvPr/>
          </p:nvSpPr>
          <p:spPr bwMode="auto">
            <a:xfrm>
              <a:off x="7132226"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6F6094D4-6A38-49D8-A5AB-BC22EEEC495A}"/>
                </a:ext>
              </a:extLst>
            </p:cNvPr>
            <p:cNvSpPr/>
            <p:nvPr/>
          </p:nvSpPr>
          <p:spPr bwMode="auto">
            <a:xfrm>
              <a:off x="7406874"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C8C52AA0-2A9D-433A-92FB-F97882C9FB5D}"/>
                </a:ext>
              </a:extLst>
            </p:cNvPr>
            <p:cNvSpPr/>
            <p:nvPr/>
          </p:nvSpPr>
          <p:spPr bwMode="auto">
            <a:xfrm>
              <a:off x="7681521" y="4434928"/>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6A380373-F2A6-4B7C-AA77-99C034D85533}"/>
                </a:ext>
              </a:extLst>
            </p:cNvPr>
            <p:cNvSpPr/>
            <p:nvPr/>
          </p:nvSpPr>
          <p:spPr bwMode="auto">
            <a:xfrm>
              <a:off x="7954581" y="4434928"/>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C20F8DF5-C1A4-49E9-BB65-96C583CCDF1D}"/>
                </a:ext>
              </a:extLst>
            </p:cNvPr>
            <p:cNvSpPr/>
            <p:nvPr/>
          </p:nvSpPr>
          <p:spPr bwMode="auto">
            <a:xfrm>
              <a:off x="8229230" y="4434928"/>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08B131C4-F7AD-4E77-9B32-B12D41BFF2B5}"/>
                </a:ext>
              </a:extLst>
            </p:cNvPr>
            <p:cNvSpPr/>
            <p:nvPr/>
          </p:nvSpPr>
          <p:spPr bwMode="auto">
            <a:xfrm>
              <a:off x="1920269"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0388826A-CF31-457C-A788-74C67E84B606}"/>
                </a:ext>
              </a:extLst>
            </p:cNvPr>
            <p:cNvSpPr/>
            <p:nvPr/>
          </p:nvSpPr>
          <p:spPr bwMode="auto">
            <a:xfrm>
              <a:off x="219491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E2E09E60-C7A6-4DD7-9349-3C298089230A}"/>
                </a:ext>
              </a:extLst>
            </p:cNvPr>
            <p:cNvSpPr/>
            <p:nvPr/>
          </p:nvSpPr>
          <p:spPr bwMode="auto">
            <a:xfrm>
              <a:off x="2469565"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FAF7B624-C125-4043-BDBD-688F8C618C40}"/>
                </a:ext>
              </a:extLst>
            </p:cNvPr>
            <p:cNvSpPr/>
            <p:nvPr/>
          </p:nvSpPr>
          <p:spPr bwMode="auto">
            <a:xfrm>
              <a:off x="2742625"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66A8963C-E154-4BC0-BA5E-446F5500F42E}"/>
                </a:ext>
              </a:extLst>
            </p:cNvPr>
            <p:cNvSpPr/>
            <p:nvPr/>
          </p:nvSpPr>
          <p:spPr bwMode="auto">
            <a:xfrm>
              <a:off x="3017272"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0E2287B2-7868-41EA-807D-D1754AF3C064}"/>
                </a:ext>
              </a:extLst>
            </p:cNvPr>
            <p:cNvSpPr/>
            <p:nvPr/>
          </p:nvSpPr>
          <p:spPr bwMode="auto">
            <a:xfrm>
              <a:off x="329192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087F04E7-3C42-44FF-807E-D7AD22631616}"/>
                </a:ext>
              </a:extLst>
            </p:cNvPr>
            <p:cNvSpPr/>
            <p:nvPr/>
          </p:nvSpPr>
          <p:spPr bwMode="auto">
            <a:xfrm>
              <a:off x="3566568"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91EFB890-C13B-4145-ABA3-28A2B28E61EB}"/>
                </a:ext>
              </a:extLst>
            </p:cNvPr>
            <p:cNvSpPr/>
            <p:nvPr/>
          </p:nvSpPr>
          <p:spPr bwMode="auto">
            <a:xfrm>
              <a:off x="3841216"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585F2F6B-E832-4070-B33F-36DD535BBF46}"/>
                </a:ext>
              </a:extLst>
            </p:cNvPr>
            <p:cNvSpPr/>
            <p:nvPr/>
          </p:nvSpPr>
          <p:spPr bwMode="auto">
            <a:xfrm>
              <a:off x="4114276"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D7772461-C6CB-43F1-809D-A17272371E4D}"/>
                </a:ext>
              </a:extLst>
            </p:cNvPr>
            <p:cNvSpPr/>
            <p:nvPr/>
          </p:nvSpPr>
          <p:spPr bwMode="auto">
            <a:xfrm>
              <a:off x="4388923"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9D9DC8DC-E798-4B32-A1D5-E37EC0D761C1}"/>
                </a:ext>
              </a:extLst>
            </p:cNvPr>
            <p:cNvSpPr/>
            <p:nvPr/>
          </p:nvSpPr>
          <p:spPr bwMode="auto">
            <a:xfrm>
              <a:off x="4663572"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97521AA-3B8F-4E5E-A0FC-F7DA46EC6D4F}"/>
                </a:ext>
              </a:extLst>
            </p:cNvPr>
            <p:cNvSpPr/>
            <p:nvPr/>
          </p:nvSpPr>
          <p:spPr bwMode="auto">
            <a:xfrm>
              <a:off x="4938219"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6309F18E-3496-4FC1-BF85-DFF592175DBE}"/>
                </a:ext>
              </a:extLst>
            </p:cNvPr>
            <p:cNvSpPr/>
            <p:nvPr/>
          </p:nvSpPr>
          <p:spPr bwMode="auto">
            <a:xfrm>
              <a:off x="5212867"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60F47A7C-274C-4D11-A6E9-542D00B05B4D}"/>
                </a:ext>
              </a:extLst>
            </p:cNvPr>
            <p:cNvSpPr/>
            <p:nvPr/>
          </p:nvSpPr>
          <p:spPr bwMode="auto">
            <a:xfrm>
              <a:off x="5485927"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82BAC13D-BA5E-4D95-966F-2B766CF31CBE}"/>
                </a:ext>
              </a:extLst>
            </p:cNvPr>
            <p:cNvSpPr/>
            <p:nvPr/>
          </p:nvSpPr>
          <p:spPr bwMode="auto">
            <a:xfrm>
              <a:off x="5760574"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26350629-D8E2-4599-8734-2D032F2D9E82}"/>
                </a:ext>
              </a:extLst>
            </p:cNvPr>
            <p:cNvSpPr/>
            <p:nvPr/>
          </p:nvSpPr>
          <p:spPr bwMode="auto">
            <a:xfrm>
              <a:off x="6035223"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7E3741E7-3125-4E55-B1A8-546854DF83A4}"/>
                </a:ext>
              </a:extLst>
            </p:cNvPr>
            <p:cNvSpPr/>
            <p:nvPr/>
          </p:nvSpPr>
          <p:spPr bwMode="auto">
            <a:xfrm>
              <a:off x="6309870"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393FB08E-D2A9-4DA1-8680-7F65644A1F4C}"/>
                </a:ext>
              </a:extLst>
            </p:cNvPr>
            <p:cNvSpPr/>
            <p:nvPr/>
          </p:nvSpPr>
          <p:spPr bwMode="auto">
            <a:xfrm>
              <a:off x="6582930"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27470D27-E2ED-41D7-AAB6-2D7D68E095E7}"/>
                </a:ext>
              </a:extLst>
            </p:cNvPr>
            <p:cNvSpPr/>
            <p:nvPr/>
          </p:nvSpPr>
          <p:spPr bwMode="auto">
            <a:xfrm>
              <a:off x="6857578"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B38303A0-04BA-467A-A816-DC3BBA772F38}"/>
                </a:ext>
              </a:extLst>
            </p:cNvPr>
            <p:cNvSpPr/>
            <p:nvPr/>
          </p:nvSpPr>
          <p:spPr bwMode="auto">
            <a:xfrm>
              <a:off x="7132226"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E790095D-022B-4513-8798-0402262DA31D}"/>
                </a:ext>
              </a:extLst>
            </p:cNvPr>
            <p:cNvSpPr/>
            <p:nvPr/>
          </p:nvSpPr>
          <p:spPr bwMode="auto">
            <a:xfrm>
              <a:off x="7406874"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CDFC0D-5136-4045-B8BD-8B98F6016ED5}"/>
                </a:ext>
              </a:extLst>
            </p:cNvPr>
            <p:cNvSpPr/>
            <p:nvPr/>
          </p:nvSpPr>
          <p:spPr bwMode="auto">
            <a:xfrm>
              <a:off x="7681521" y="4709543"/>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1744566D-37E0-4306-A870-A95255D0EFBC}"/>
                </a:ext>
              </a:extLst>
            </p:cNvPr>
            <p:cNvSpPr/>
            <p:nvPr/>
          </p:nvSpPr>
          <p:spPr bwMode="auto">
            <a:xfrm>
              <a:off x="7954581" y="4709543"/>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577A4AC0-DA70-41F0-AF0F-8E9C8C20F7DB}"/>
                </a:ext>
              </a:extLst>
            </p:cNvPr>
            <p:cNvSpPr/>
            <p:nvPr/>
          </p:nvSpPr>
          <p:spPr bwMode="auto">
            <a:xfrm>
              <a:off x="8229230" y="4709543"/>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2CFA1BF-FBAC-475B-8EBC-652BE05F47DA}"/>
                </a:ext>
              </a:extLst>
            </p:cNvPr>
            <p:cNvSpPr/>
            <p:nvPr/>
          </p:nvSpPr>
          <p:spPr bwMode="auto">
            <a:xfrm>
              <a:off x="1920269"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933DAA36-E608-4B37-83B6-CBB16ED07E71}"/>
                </a:ext>
              </a:extLst>
            </p:cNvPr>
            <p:cNvSpPr/>
            <p:nvPr/>
          </p:nvSpPr>
          <p:spPr bwMode="auto">
            <a:xfrm>
              <a:off x="219491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88A9E9B7-567C-438F-AC69-A38060641701}"/>
                </a:ext>
              </a:extLst>
            </p:cNvPr>
            <p:cNvSpPr/>
            <p:nvPr/>
          </p:nvSpPr>
          <p:spPr bwMode="auto">
            <a:xfrm>
              <a:off x="2469565"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C62BB8D5-60F3-44D2-905A-EE9D0EE732D3}"/>
                </a:ext>
              </a:extLst>
            </p:cNvPr>
            <p:cNvSpPr/>
            <p:nvPr/>
          </p:nvSpPr>
          <p:spPr bwMode="auto">
            <a:xfrm>
              <a:off x="2742625"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F8F6C65C-03C7-4992-B66C-C4E33CCC0C1A}"/>
                </a:ext>
              </a:extLst>
            </p:cNvPr>
            <p:cNvSpPr/>
            <p:nvPr/>
          </p:nvSpPr>
          <p:spPr bwMode="auto">
            <a:xfrm>
              <a:off x="3017272"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769E668E-537B-48D5-B7EB-6923D5B94ACF}"/>
                </a:ext>
              </a:extLst>
            </p:cNvPr>
            <p:cNvSpPr/>
            <p:nvPr/>
          </p:nvSpPr>
          <p:spPr bwMode="auto">
            <a:xfrm>
              <a:off x="329192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B35F3E6C-23B6-4F10-A5F5-A412FCF35277}"/>
                </a:ext>
              </a:extLst>
            </p:cNvPr>
            <p:cNvSpPr/>
            <p:nvPr/>
          </p:nvSpPr>
          <p:spPr bwMode="auto">
            <a:xfrm>
              <a:off x="3566568"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5D50AEF9-24F3-4050-A20C-2221FFFEFC65}"/>
                </a:ext>
              </a:extLst>
            </p:cNvPr>
            <p:cNvSpPr/>
            <p:nvPr/>
          </p:nvSpPr>
          <p:spPr bwMode="auto">
            <a:xfrm>
              <a:off x="3841216"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A0C0999F-2A3D-402D-94FC-A8EFD8058075}"/>
                </a:ext>
              </a:extLst>
            </p:cNvPr>
            <p:cNvSpPr/>
            <p:nvPr/>
          </p:nvSpPr>
          <p:spPr bwMode="auto">
            <a:xfrm>
              <a:off x="4114276"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EEDA701A-7C31-4412-966E-01DF4F5F6FE6}"/>
                </a:ext>
              </a:extLst>
            </p:cNvPr>
            <p:cNvSpPr/>
            <p:nvPr/>
          </p:nvSpPr>
          <p:spPr bwMode="auto">
            <a:xfrm>
              <a:off x="4388923"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68B2E0C-9FBA-4A76-8E63-DE2A41C86021}"/>
                </a:ext>
              </a:extLst>
            </p:cNvPr>
            <p:cNvSpPr/>
            <p:nvPr/>
          </p:nvSpPr>
          <p:spPr bwMode="auto">
            <a:xfrm>
              <a:off x="4663572"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328450C9-C966-4A06-A5FA-E04BB578270F}"/>
                </a:ext>
              </a:extLst>
            </p:cNvPr>
            <p:cNvSpPr/>
            <p:nvPr/>
          </p:nvSpPr>
          <p:spPr bwMode="auto">
            <a:xfrm>
              <a:off x="4938219"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F8D67753-A579-4FAC-BA3C-8197BBFB94D0}"/>
                </a:ext>
              </a:extLst>
            </p:cNvPr>
            <p:cNvSpPr/>
            <p:nvPr/>
          </p:nvSpPr>
          <p:spPr bwMode="auto">
            <a:xfrm>
              <a:off x="5212867"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ECE45548-7DB1-4B3B-B552-8AC711270BE2}"/>
                </a:ext>
              </a:extLst>
            </p:cNvPr>
            <p:cNvSpPr/>
            <p:nvPr/>
          </p:nvSpPr>
          <p:spPr bwMode="auto">
            <a:xfrm>
              <a:off x="5485927"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BFC2609E-02BE-4915-A28E-187F35D3C1CF}"/>
                </a:ext>
              </a:extLst>
            </p:cNvPr>
            <p:cNvSpPr/>
            <p:nvPr/>
          </p:nvSpPr>
          <p:spPr bwMode="auto">
            <a:xfrm>
              <a:off x="5760574"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7CB95094-08CE-45EC-870D-9D0CB8FFFE72}"/>
                </a:ext>
              </a:extLst>
            </p:cNvPr>
            <p:cNvSpPr/>
            <p:nvPr/>
          </p:nvSpPr>
          <p:spPr bwMode="auto">
            <a:xfrm>
              <a:off x="6035223"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EDDFB794-BB0E-4679-85B4-07C8D25FA147}"/>
                </a:ext>
              </a:extLst>
            </p:cNvPr>
            <p:cNvSpPr/>
            <p:nvPr/>
          </p:nvSpPr>
          <p:spPr bwMode="auto">
            <a:xfrm>
              <a:off x="6309870"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365A9C48-1AB6-44EF-BC16-A94864E18462}"/>
                </a:ext>
              </a:extLst>
            </p:cNvPr>
            <p:cNvSpPr/>
            <p:nvPr/>
          </p:nvSpPr>
          <p:spPr bwMode="auto">
            <a:xfrm>
              <a:off x="6582930"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66BC288F-7ECE-4F05-B995-235D9E0BDF0A}"/>
                </a:ext>
              </a:extLst>
            </p:cNvPr>
            <p:cNvSpPr/>
            <p:nvPr/>
          </p:nvSpPr>
          <p:spPr bwMode="auto">
            <a:xfrm>
              <a:off x="6857578"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707FFAB9-68F5-4317-84F1-4A31B7C6D57D}"/>
                </a:ext>
              </a:extLst>
            </p:cNvPr>
            <p:cNvSpPr/>
            <p:nvPr/>
          </p:nvSpPr>
          <p:spPr bwMode="auto">
            <a:xfrm>
              <a:off x="7132226"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97E4D4C7-CABD-4457-A4A3-E8E25A2C7648}"/>
                </a:ext>
              </a:extLst>
            </p:cNvPr>
            <p:cNvSpPr/>
            <p:nvPr/>
          </p:nvSpPr>
          <p:spPr bwMode="auto">
            <a:xfrm>
              <a:off x="7406874"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784D9295-DE1A-4043-B307-180695812FF1}"/>
                </a:ext>
              </a:extLst>
            </p:cNvPr>
            <p:cNvSpPr/>
            <p:nvPr/>
          </p:nvSpPr>
          <p:spPr bwMode="auto">
            <a:xfrm>
              <a:off x="7681521" y="4984157"/>
              <a:ext cx="273060"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C983C5BE-BBDF-49CD-9785-30C9BF09696F}"/>
                </a:ext>
              </a:extLst>
            </p:cNvPr>
            <p:cNvSpPr/>
            <p:nvPr/>
          </p:nvSpPr>
          <p:spPr bwMode="auto">
            <a:xfrm>
              <a:off x="7954581" y="4984157"/>
              <a:ext cx="274648"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19931054-1A2A-42E9-A03F-804A76C95398}"/>
                </a:ext>
              </a:extLst>
            </p:cNvPr>
            <p:cNvSpPr/>
            <p:nvPr/>
          </p:nvSpPr>
          <p:spPr bwMode="auto">
            <a:xfrm>
              <a:off x="8229230" y="4984157"/>
              <a:ext cx="274647" cy="27302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460D228D-4A8B-4973-A5B2-44AAB52AE8FA}"/>
                </a:ext>
              </a:extLst>
            </p:cNvPr>
            <p:cNvSpPr/>
            <p:nvPr/>
          </p:nvSpPr>
          <p:spPr bwMode="auto">
            <a:xfrm>
              <a:off x="1920269"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35954397-79D5-4A00-9DD1-4BF4F84A85E1}"/>
                </a:ext>
              </a:extLst>
            </p:cNvPr>
            <p:cNvSpPr/>
            <p:nvPr/>
          </p:nvSpPr>
          <p:spPr bwMode="auto">
            <a:xfrm>
              <a:off x="219491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79DBF496-49F5-4D7C-B2F5-CF086B6FF233}"/>
                </a:ext>
              </a:extLst>
            </p:cNvPr>
            <p:cNvSpPr/>
            <p:nvPr/>
          </p:nvSpPr>
          <p:spPr bwMode="auto">
            <a:xfrm>
              <a:off x="2469565"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FB3C3AA1-EB54-4DA8-9109-5263841C08AF}"/>
                </a:ext>
              </a:extLst>
            </p:cNvPr>
            <p:cNvSpPr/>
            <p:nvPr/>
          </p:nvSpPr>
          <p:spPr bwMode="auto">
            <a:xfrm>
              <a:off x="2742625"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445D1D62-62F7-4BE4-94BA-2AD5834E73A3}"/>
                </a:ext>
              </a:extLst>
            </p:cNvPr>
            <p:cNvSpPr/>
            <p:nvPr/>
          </p:nvSpPr>
          <p:spPr bwMode="auto">
            <a:xfrm>
              <a:off x="3017272"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DCEA4759-6E73-4910-8F5A-3BFFF5A7D2D3}"/>
                </a:ext>
              </a:extLst>
            </p:cNvPr>
            <p:cNvSpPr/>
            <p:nvPr/>
          </p:nvSpPr>
          <p:spPr bwMode="auto">
            <a:xfrm>
              <a:off x="329192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DD57E96C-7393-4970-B06E-A38875F8974F}"/>
                </a:ext>
              </a:extLst>
            </p:cNvPr>
            <p:cNvSpPr/>
            <p:nvPr/>
          </p:nvSpPr>
          <p:spPr bwMode="auto">
            <a:xfrm>
              <a:off x="3566568"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0D47609F-4F4E-45CE-9DFE-947A79979C58}"/>
                </a:ext>
              </a:extLst>
            </p:cNvPr>
            <p:cNvSpPr/>
            <p:nvPr/>
          </p:nvSpPr>
          <p:spPr bwMode="auto">
            <a:xfrm>
              <a:off x="3841216"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461A1457-C656-46FD-877A-D2844DD87AA3}"/>
                </a:ext>
              </a:extLst>
            </p:cNvPr>
            <p:cNvSpPr/>
            <p:nvPr/>
          </p:nvSpPr>
          <p:spPr bwMode="auto">
            <a:xfrm>
              <a:off x="4114276"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0D6D3FDF-B3EC-43DF-8A7C-4125E795BD32}"/>
                </a:ext>
              </a:extLst>
            </p:cNvPr>
            <p:cNvSpPr/>
            <p:nvPr/>
          </p:nvSpPr>
          <p:spPr bwMode="auto">
            <a:xfrm>
              <a:off x="4388923"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5F90939C-1F06-4EB5-AD7D-F61F0D26C3DC}"/>
                </a:ext>
              </a:extLst>
            </p:cNvPr>
            <p:cNvSpPr/>
            <p:nvPr/>
          </p:nvSpPr>
          <p:spPr bwMode="auto">
            <a:xfrm>
              <a:off x="4663572"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8A97246B-DBC5-4DD2-909D-5044098E60B1}"/>
                </a:ext>
              </a:extLst>
            </p:cNvPr>
            <p:cNvSpPr/>
            <p:nvPr/>
          </p:nvSpPr>
          <p:spPr bwMode="auto">
            <a:xfrm>
              <a:off x="4938219"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06AEE4DF-7487-43C5-8482-15C4AB1A4D72}"/>
                </a:ext>
              </a:extLst>
            </p:cNvPr>
            <p:cNvSpPr/>
            <p:nvPr/>
          </p:nvSpPr>
          <p:spPr bwMode="auto">
            <a:xfrm>
              <a:off x="5212867"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776993E9-D28F-4E53-A873-3035D4D73D22}"/>
                </a:ext>
              </a:extLst>
            </p:cNvPr>
            <p:cNvSpPr/>
            <p:nvPr/>
          </p:nvSpPr>
          <p:spPr bwMode="auto">
            <a:xfrm>
              <a:off x="5485927"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9CC9D2FE-569D-41DF-9395-C601E0A4C945}"/>
                </a:ext>
              </a:extLst>
            </p:cNvPr>
            <p:cNvSpPr/>
            <p:nvPr/>
          </p:nvSpPr>
          <p:spPr bwMode="auto">
            <a:xfrm>
              <a:off x="5760574"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E9549E2E-1298-48F6-8987-EB9B5A4A0B2D}"/>
                </a:ext>
              </a:extLst>
            </p:cNvPr>
            <p:cNvSpPr/>
            <p:nvPr/>
          </p:nvSpPr>
          <p:spPr bwMode="auto">
            <a:xfrm>
              <a:off x="6035223"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57C9CEEE-CD7F-4C3C-9E46-A6CEE00F150B}"/>
                </a:ext>
              </a:extLst>
            </p:cNvPr>
            <p:cNvSpPr/>
            <p:nvPr/>
          </p:nvSpPr>
          <p:spPr bwMode="auto">
            <a:xfrm>
              <a:off x="6309870"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CA4829A8-4ABA-4D4F-B8F3-FA69C8735D32}"/>
                </a:ext>
              </a:extLst>
            </p:cNvPr>
            <p:cNvSpPr/>
            <p:nvPr/>
          </p:nvSpPr>
          <p:spPr bwMode="auto">
            <a:xfrm>
              <a:off x="6582930"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EA0B83B2-392C-4876-82C3-55C7F5416BA0}"/>
                </a:ext>
              </a:extLst>
            </p:cNvPr>
            <p:cNvSpPr/>
            <p:nvPr/>
          </p:nvSpPr>
          <p:spPr bwMode="auto">
            <a:xfrm>
              <a:off x="6857578"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A79866B3-2B46-4BBD-A775-6D8576E2F175}"/>
                </a:ext>
              </a:extLst>
            </p:cNvPr>
            <p:cNvSpPr/>
            <p:nvPr/>
          </p:nvSpPr>
          <p:spPr bwMode="auto">
            <a:xfrm>
              <a:off x="7132226"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75EE43BD-181C-4C7C-8718-68B1A6D43BA6}"/>
                </a:ext>
              </a:extLst>
            </p:cNvPr>
            <p:cNvSpPr/>
            <p:nvPr/>
          </p:nvSpPr>
          <p:spPr bwMode="auto">
            <a:xfrm>
              <a:off x="7406874"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01D6C593-1E8D-445D-98F2-7E416E76B922}"/>
                </a:ext>
              </a:extLst>
            </p:cNvPr>
            <p:cNvSpPr/>
            <p:nvPr/>
          </p:nvSpPr>
          <p:spPr bwMode="auto">
            <a:xfrm>
              <a:off x="7681521" y="5257185"/>
              <a:ext cx="273060"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4DF4EC35-1E31-46C7-804E-52698615A8EE}"/>
                </a:ext>
              </a:extLst>
            </p:cNvPr>
            <p:cNvSpPr/>
            <p:nvPr/>
          </p:nvSpPr>
          <p:spPr bwMode="auto">
            <a:xfrm>
              <a:off x="7954581" y="5257185"/>
              <a:ext cx="274648"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8D58C2E7-FD25-4732-85B1-2A1E01D6758B}"/>
                </a:ext>
              </a:extLst>
            </p:cNvPr>
            <p:cNvSpPr/>
            <p:nvPr/>
          </p:nvSpPr>
          <p:spPr bwMode="auto">
            <a:xfrm>
              <a:off x="8229230" y="5257185"/>
              <a:ext cx="274647" cy="2746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9BEE79C3-3EDD-485F-B21C-54489E610394}"/>
                </a:ext>
              </a:extLst>
            </p:cNvPr>
            <p:cNvSpPr/>
            <p:nvPr/>
          </p:nvSpPr>
          <p:spPr bwMode="auto">
            <a:xfrm>
              <a:off x="1920269"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2F4BC3A6-FA23-4A0C-9CB1-B6933525DE0E}"/>
                </a:ext>
              </a:extLst>
            </p:cNvPr>
            <p:cNvSpPr/>
            <p:nvPr/>
          </p:nvSpPr>
          <p:spPr bwMode="auto">
            <a:xfrm>
              <a:off x="219491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2FBA196A-39EF-4235-9CAA-F1C6705E05A2}"/>
                </a:ext>
              </a:extLst>
            </p:cNvPr>
            <p:cNvSpPr/>
            <p:nvPr/>
          </p:nvSpPr>
          <p:spPr bwMode="auto">
            <a:xfrm>
              <a:off x="2469565"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5FF34F2D-9F82-4EF0-BC9C-F93F7446E002}"/>
                </a:ext>
              </a:extLst>
            </p:cNvPr>
            <p:cNvSpPr/>
            <p:nvPr/>
          </p:nvSpPr>
          <p:spPr bwMode="auto">
            <a:xfrm>
              <a:off x="2742625"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3453CA55-969D-42B6-B259-15F5475B7C75}"/>
                </a:ext>
              </a:extLst>
            </p:cNvPr>
            <p:cNvSpPr/>
            <p:nvPr/>
          </p:nvSpPr>
          <p:spPr bwMode="auto">
            <a:xfrm>
              <a:off x="3017272"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9632D00F-1DB7-4B95-AABD-5B470B3145E6}"/>
                </a:ext>
              </a:extLst>
            </p:cNvPr>
            <p:cNvSpPr/>
            <p:nvPr/>
          </p:nvSpPr>
          <p:spPr bwMode="auto">
            <a:xfrm>
              <a:off x="329192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AA44B2E9-7163-41CA-A481-5D58C5CFACE8}"/>
                </a:ext>
              </a:extLst>
            </p:cNvPr>
            <p:cNvSpPr/>
            <p:nvPr/>
          </p:nvSpPr>
          <p:spPr bwMode="auto">
            <a:xfrm>
              <a:off x="3566568"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3CC1F941-0B2F-4E0B-B409-F8DD65403FDF}"/>
                </a:ext>
              </a:extLst>
            </p:cNvPr>
            <p:cNvSpPr/>
            <p:nvPr/>
          </p:nvSpPr>
          <p:spPr bwMode="auto">
            <a:xfrm>
              <a:off x="3841216"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B31EAEFC-A1C8-44BB-A22B-0C6341AA266C}"/>
                </a:ext>
              </a:extLst>
            </p:cNvPr>
            <p:cNvSpPr/>
            <p:nvPr/>
          </p:nvSpPr>
          <p:spPr bwMode="auto">
            <a:xfrm>
              <a:off x="4114276"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F2210D6E-FC74-41E1-88B6-234FC6633149}"/>
                </a:ext>
              </a:extLst>
            </p:cNvPr>
            <p:cNvSpPr/>
            <p:nvPr/>
          </p:nvSpPr>
          <p:spPr bwMode="auto">
            <a:xfrm>
              <a:off x="4388923"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C34985BE-51A5-4CCD-80A3-9858405E69D1}"/>
                </a:ext>
              </a:extLst>
            </p:cNvPr>
            <p:cNvSpPr/>
            <p:nvPr/>
          </p:nvSpPr>
          <p:spPr bwMode="auto">
            <a:xfrm>
              <a:off x="4663572"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BB61DD67-E920-4726-8FE9-9A7C7D13C1F9}"/>
                </a:ext>
              </a:extLst>
            </p:cNvPr>
            <p:cNvSpPr/>
            <p:nvPr/>
          </p:nvSpPr>
          <p:spPr bwMode="auto">
            <a:xfrm>
              <a:off x="4938219"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5F8B4AFA-13AF-4D15-B7EB-35CA13852711}"/>
                </a:ext>
              </a:extLst>
            </p:cNvPr>
            <p:cNvSpPr/>
            <p:nvPr/>
          </p:nvSpPr>
          <p:spPr bwMode="auto">
            <a:xfrm>
              <a:off x="5212867"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B70BBF2C-F141-41D2-B92D-ED047D0921FA}"/>
                </a:ext>
              </a:extLst>
            </p:cNvPr>
            <p:cNvSpPr/>
            <p:nvPr/>
          </p:nvSpPr>
          <p:spPr bwMode="auto">
            <a:xfrm>
              <a:off x="5485927"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7317C32E-1774-497E-86B3-DE536D1536F7}"/>
                </a:ext>
              </a:extLst>
            </p:cNvPr>
            <p:cNvSpPr/>
            <p:nvPr/>
          </p:nvSpPr>
          <p:spPr bwMode="auto">
            <a:xfrm>
              <a:off x="5760574"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2CD92203-B889-4C85-B02D-CC8C73455DDC}"/>
                </a:ext>
              </a:extLst>
            </p:cNvPr>
            <p:cNvSpPr/>
            <p:nvPr/>
          </p:nvSpPr>
          <p:spPr bwMode="auto">
            <a:xfrm>
              <a:off x="6035223"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C94A62BE-23AD-4DB9-AC51-41F219F2E509}"/>
                </a:ext>
              </a:extLst>
            </p:cNvPr>
            <p:cNvSpPr/>
            <p:nvPr/>
          </p:nvSpPr>
          <p:spPr bwMode="auto">
            <a:xfrm>
              <a:off x="6309870"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F9C4B043-02F6-48AC-9094-FC1781252ACE}"/>
                </a:ext>
              </a:extLst>
            </p:cNvPr>
            <p:cNvSpPr/>
            <p:nvPr/>
          </p:nvSpPr>
          <p:spPr bwMode="auto">
            <a:xfrm>
              <a:off x="6582930"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E54B8134-B1AC-4CAA-965B-8884775AF2DE}"/>
                </a:ext>
              </a:extLst>
            </p:cNvPr>
            <p:cNvSpPr/>
            <p:nvPr/>
          </p:nvSpPr>
          <p:spPr bwMode="auto">
            <a:xfrm>
              <a:off x="6857578"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4A28FACF-4DB9-4EFC-9712-DBDDF36BB537}"/>
                </a:ext>
              </a:extLst>
            </p:cNvPr>
            <p:cNvSpPr/>
            <p:nvPr/>
          </p:nvSpPr>
          <p:spPr bwMode="auto">
            <a:xfrm>
              <a:off x="7132226"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294523EB-33AE-490E-8022-3FC08C83B775}"/>
                </a:ext>
              </a:extLst>
            </p:cNvPr>
            <p:cNvSpPr/>
            <p:nvPr/>
          </p:nvSpPr>
          <p:spPr bwMode="auto">
            <a:xfrm>
              <a:off x="7406874"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F8CA772A-8ADC-45E8-BD13-E568B304BBC6}"/>
                </a:ext>
              </a:extLst>
            </p:cNvPr>
            <p:cNvSpPr/>
            <p:nvPr/>
          </p:nvSpPr>
          <p:spPr bwMode="auto">
            <a:xfrm>
              <a:off x="7681521" y="5531800"/>
              <a:ext cx="273060"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EB95984A-2CDB-477E-8D45-6E96F9B8EAE6}"/>
                </a:ext>
              </a:extLst>
            </p:cNvPr>
            <p:cNvSpPr/>
            <p:nvPr/>
          </p:nvSpPr>
          <p:spPr bwMode="auto">
            <a:xfrm>
              <a:off x="7954581" y="5531800"/>
              <a:ext cx="274648"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0A03967B-F186-4B9E-89D2-7E1BD2C83262}"/>
                </a:ext>
              </a:extLst>
            </p:cNvPr>
            <p:cNvSpPr/>
            <p:nvPr/>
          </p:nvSpPr>
          <p:spPr bwMode="auto">
            <a:xfrm>
              <a:off x="8229230" y="5531800"/>
              <a:ext cx="274647" cy="27461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grpSp>
      <p:cxnSp>
        <p:nvCxnSpPr>
          <p:cNvPr id="33795" name="Straight Connector 389">
            <a:extLst>
              <a:ext uri="{FF2B5EF4-FFF2-40B4-BE49-F238E27FC236}">
                <a16:creationId xmlns:a16="http://schemas.microsoft.com/office/drawing/2014/main" id="{AF9E241A-B627-41E4-A73A-0AECB7FDAF68}"/>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33796" name="Straight Connector 394">
            <a:extLst>
              <a:ext uri="{FF2B5EF4-FFF2-40B4-BE49-F238E27FC236}">
                <a16:creationId xmlns:a16="http://schemas.microsoft.com/office/drawing/2014/main" id="{BE759076-53B3-4BDC-BF4B-3E290D8FFE48}"/>
              </a:ext>
            </a:extLst>
          </p:cNvPr>
          <p:cNvCxnSpPr>
            <a:cxnSpLocks noChangeShapeType="1"/>
          </p:cNvCxnSpPr>
          <p:nvPr/>
        </p:nvCxnSpPr>
        <p:spPr bwMode="auto">
          <a:xfrm flipV="1">
            <a:off x="457200"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3797" name="Straight Connector 396">
            <a:extLst>
              <a:ext uri="{FF2B5EF4-FFF2-40B4-BE49-F238E27FC236}">
                <a16:creationId xmlns:a16="http://schemas.microsoft.com/office/drawing/2014/main" id="{96154A94-D737-4F50-8FAA-88C0CE659F72}"/>
              </a:ext>
            </a:extLst>
          </p:cNvPr>
          <p:cNvCxnSpPr>
            <a:cxnSpLocks noChangeShapeType="1"/>
          </p:cNvCxnSpPr>
          <p:nvPr/>
        </p:nvCxnSpPr>
        <p:spPr bwMode="auto">
          <a:xfrm flipV="1">
            <a:off x="6492875" y="1600200"/>
            <a:ext cx="0" cy="480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3798" name="TextBox 397">
            <a:extLst>
              <a:ext uri="{FF2B5EF4-FFF2-40B4-BE49-F238E27FC236}">
                <a16:creationId xmlns:a16="http://schemas.microsoft.com/office/drawing/2014/main" id="{F146302A-2CBE-4BD2-B2D9-223CCAE6DD76}"/>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33799" name="TextBox 398">
            <a:extLst>
              <a:ext uri="{FF2B5EF4-FFF2-40B4-BE49-F238E27FC236}">
                <a16:creationId xmlns:a16="http://schemas.microsoft.com/office/drawing/2014/main" id="{41786037-6D3B-4662-AAB2-9A71D3327144}"/>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grpSp>
        <p:nvGrpSpPr>
          <p:cNvPr id="33800" name="Group 552">
            <a:extLst>
              <a:ext uri="{FF2B5EF4-FFF2-40B4-BE49-F238E27FC236}">
                <a16:creationId xmlns:a16="http://schemas.microsoft.com/office/drawing/2014/main" id="{9470485A-AC83-4A09-9262-99EB0DE0A463}"/>
              </a:ext>
            </a:extLst>
          </p:cNvPr>
          <p:cNvGrpSpPr>
            <a:grpSpLocks/>
          </p:cNvGrpSpPr>
          <p:nvPr/>
        </p:nvGrpSpPr>
        <p:grpSpPr bwMode="auto">
          <a:xfrm>
            <a:off x="461963" y="1789113"/>
            <a:ext cx="6030912" cy="3971925"/>
            <a:chOff x="-5528282" y="4629130"/>
            <a:chExt cx="12906376" cy="3971925"/>
          </a:xfrm>
        </p:grpSpPr>
        <p:sp>
          <p:nvSpPr>
            <p:cNvPr id="33814" name="Freeform 151">
              <a:extLst>
                <a:ext uri="{FF2B5EF4-FFF2-40B4-BE49-F238E27FC236}">
                  <a16:creationId xmlns:a16="http://schemas.microsoft.com/office/drawing/2014/main" id="{3ADBF800-1BAF-468B-BB95-CFB5CA7E8C81}"/>
                </a:ext>
              </a:extLst>
            </p:cNvPr>
            <p:cNvSpPr>
              <a:spLocks/>
            </p:cNvSpPr>
            <p:nvPr/>
          </p:nvSpPr>
          <p:spPr bwMode="auto">
            <a:xfrm>
              <a:off x="-5528282" y="4629130"/>
              <a:ext cx="3724275" cy="3971925"/>
            </a:xfrm>
            <a:custGeom>
              <a:avLst/>
              <a:gdLst>
                <a:gd name="T0" fmla="*/ 2147483646 w 2346"/>
                <a:gd name="T1" fmla="*/ 2147483646 h 2502"/>
                <a:gd name="T2" fmla="*/ 2147483646 w 2346"/>
                <a:gd name="T3" fmla="*/ 2147483646 h 2502"/>
                <a:gd name="T4" fmla="*/ 2147483646 w 2346"/>
                <a:gd name="T5" fmla="*/ 2147483646 h 2502"/>
                <a:gd name="T6" fmla="*/ 2147483646 w 2346"/>
                <a:gd name="T7" fmla="*/ 2147483646 h 2502"/>
                <a:gd name="T8" fmla="*/ 2147483646 w 2346"/>
                <a:gd name="T9" fmla="*/ 2147483646 h 2502"/>
                <a:gd name="T10" fmla="*/ 2147483646 w 2346"/>
                <a:gd name="T11" fmla="*/ 2147483646 h 2502"/>
                <a:gd name="T12" fmla="*/ 2147483646 w 2346"/>
                <a:gd name="T13" fmla="*/ 2147483646 h 2502"/>
                <a:gd name="T14" fmla="*/ 2147483646 w 2346"/>
                <a:gd name="T15" fmla="*/ 2147483646 h 2502"/>
                <a:gd name="T16" fmla="*/ 2147483646 w 2346"/>
                <a:gd name="T17" fmla="*/ 2147483646 h 2502"/>
                <a:gd name="T18" fmla="*/ 2147483646 w 2346"/>
                <a:gd name="T19" fmla="*/ 2147483646 h 2502"/>
                <a:gd name="T20" fmla="*/ 2147483646 w 2346"/>
                <a:gd name="T21" fmla="*/ 2147483646 h 2502"/>
                <a:gd name="T22" fmla="*/ 2147483646 w 2346"/>
                <a:gd name="T23" fmla="*/ 2147483646 h 2502"/>
                <a:gd name="T24" fmla="*/ 2147483646 w 2346"/>
                <a:gd name="T25" fmla="*/ 2147483646 h 2502"/>
                <a:gd name="T26" fmla="*/ 2147483646 w 2346"/>
                <a:gd name="T27" fmla="*/ 2147483646 h 2502"/>
                <a:gd name="T28" fmla="*/ 2147483646 w 2346"/>
                <a:gd name="T29" fmla="*/ 2147483646 h 2502"/>
                <a:gd name="T30" fmla="*/ 2147483646 w 2346"/>
                <a:gd name="T31" fmla="*/ 2147483646 h 2502"/>
                <a:gd name="T32" fmla="*/ 2147483646 w 2346"/>
                <a:gd name="T33" fmla="*/ 2147483646 h 2502"/>
                <a:gd name="T34" fmla="*/ 2147483646 w 2346"/>
                <a:gd name="T35" fmla="*/ 2147483646 h 2502"/>
                <a:gd name="T36" fmla="*/ 2147483646 w 2346"/>
                <a:gd name="T37" fmla="*/ 2147483646 h 2502"/>
                <a:gd name="T38" fmla="*/ 2147483646 w 2346"/>
                <a:gd name="T39" fmla="*/ 2147483646 h 2502"/>
                <a:gd name="T40" fmla="*/ 2147483646 w 2346"/>
                <a:gd name="T41" fmla="*/ 2147483646 h 2502"/>
                <a:gd name="T42" fmla="*/ 2147483646 w 2346"/>
                <a:gd name="T43" fmla="*/ 2147483646 h 2502"/>
                <a:gd name="T44" fmla="*/ 2147483646 w 2346"/>
                <a:gd name="T45" fmla="*/ 2147483646 h 2502"/>
                <a:gd name="T46" fmla="*/ 2147483646 w 2346"/>
                <a:gd name="T47" fmla="*/ 2147483646 h 2502"/>
                <a:gd name="T48" fmla="*/ 2147483646 w 2346"/>
                <a:gd name="T49" fmla="*/ 2147483646 h 2502"/>
                <a:gd name="T50" fmla="*/ 2147483646 w 2346"/>
                <a:gd name="T51" fmla="*/ 2147483646 h 2502"/>
                <a:gd name="T52" fmla="*/ 2147483646 w 2346"/>
                <a:gd name="T53" fmla="*/ 0 h 2502"/>
                <a:gd name="T54" fmla="*/ 2147483646 w 2346"/>
                <a:gd name="T55" fmla="*/ 0 h 2502"/>
                <a:gd name="T56" fmla="*/ 2147483646 w 2346"/>
                <a:gd name="T57" fmla="*/ 0 h 2502"/>
                <a:gd name="T58" fmla="*/ 2147483646 w 2346"/>
                <a:gd name="T59" fmla="*/ 0 h 2502"/>
                <a:gd name="T60" fmla="*/ 2147483646 w 2346"/>
                <a:gd name="T61" fmla="*/ 0 h 2502"/>
                <a:gd name="T62" fmla="*/ 2147483646 w 2346"/>
                <a:gd name="T63" fmla="*/ 0 h 2502"/>
                <a:gd name="T64" fmla="*/ 2147483646 w 2346"/>
                <a:gd name="T65" fmla="*/ 0 h 2502"/>
                <a:gd name="T66" fmla="*/ 2147483646 w 2346"/>
                <a:gd name="T67" fmla="*/ 0 h 2502"/>
                <a:gd name="T68" fmla="*/ 2147483646 w 2346"/>
                <a:gd name="T69" fmla="*/ 0 h 2502"/>
                <a:gd name="T70" fmla="*/ 2147483646 w 2346"/>
                <a:gd name="T71" fmla="*/ 2147483646 h 2502"/>
                <a:gd name="T72" fmla="*/ 2147483646 w 2346"/>
                <a:gd name="T73" fmla="*/ 2147483646 h 2502"/>
                <a:gd name="T74" fmla="*/ 2147483646 w 2346"/>
                <a:gd name="T75" fmla="*/ 2147483646 h 2502"/>
                <a:gd name="T76" fmla="*/ 2147483646 w 2346"/>
                <a:gd name="T77" fmla="*/ 2147483646 h 2502"/>
                <a:gd name="T78" fmla="*/ 2147483646 w 2346"/>
                <a:gd name="T79" fmla="*/ 2147483646 h 2502"/>
                <a:gd name="T80" fmla="*/ 2147483646 w 2346"/>
                <a:gd name="T81" fmla="*/ 2147483646 h 2502"/>
                <a:gd name="T82" fmla="*/ 2147483646 w 2346"/>
                <a:gd name="T83" fmla="*/ 2147483646 h 2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502"/>
                <a:gd name="T128" fmla="*/ 2346 w 2346"/>
                <a:gd name="T129" fmla="*/ 2502 h 2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502">
                  <a:moveTo>
                    <a:pt x="0" y="2502"/>
                  </a:moveTo>
                  <a:lnTo>
                    <a:pt x="18" y="1506"/>
                  </a:lnTo>
                  <a:lnTo>
                    <a:pt x="36" y="1296"/>
                  </a:lnTo>
                  <a:lnTo>
                    <a:pt x="54" y="1158"/>
                  </a:lnTo>
                  <a:lnTo>
                    <a:pt x="72" y="1050"/>
                  </a:lnTo>
                  <a:lnTo>
                    <a:pt x="90" y="966"/>
                  </a:lnTo>
                  <a:lnTo>
                    <a:pt x="108" y="894"/>
                  </a:lnTo>
                  <a:lnTo>
                    <a:pt x="126" y="828"/>
                  </a:lnTo>
                  <a:lnTo>
                    <a:pt x="144" y="774"/>
                  </a:lnTo>
                  <a:lnTo>
                    <a:pt x="162" y="726"/>
                  </a:lnTo>
                  <a:lnTo>
                    <a:pt x="180" y="684"/>
                  </a:lnTo>
                  <a:lnTo>
                    <a:pt x="198" y="642"/>
                  </a:lnTo>
                  <a:lnTo>
                    <a:pt x="222" y="606"/>
                  </a:lnTo>
                  <a:lnTo>
                    <a:pt x="240" y="570"/>
                  </a:lnTo>
                  <a:lnTo>
                    <a:pt x="258" y="540"/>
                  </a:lnTo>
                  <a:lnTo>
                    <a:pt x="276" y="510"/>
                  </a:lnTo>
                  <a:lnTo>
                    <a:pt x="294" y="486"/>
                  </a:lnTo>
                  <a:lnTo>
                    <a:pt x="312" y="462"/>
                  </a:lnTo>
                  <a:lnTo>
                    <a:pt x="330" y="438"/>
                  </a:lnTo>
                  <a:lnTo>
                    <a:pt x="348" y="414"/>
                  </a:lnTo>
                  <a:lnTo>
                    <a:pt x="366" y="396"/>
                  </a:lnTo>
                  <a:lnTo>
                    <a:pt x="384" y="372"/>
                  </a:lnTo>
                  <a:lnTo>
                    <a:pt x="402" y="354"/>
                  </a:lnTo>
                  <a:lnTo>
                    <a:pt x="420" y="336"/>
                  </a:lnTo>
                  <a:lnTo>
                    <a:pt x="444" y="324"/>
                  </a:lnTo>
                  <a:lnTo>
                    <a:pt x="462" y="306"/>
                  </a:lnTo>
                  <a:lnTo>
                    <a:pt x="480" y="288"/>
                  </a:lnTo>
                  <a:lnTo>
                    <a:pt x="498" y="276"/>
                  </a:lnTo>
                  <a:lnTo>
                    <a:pt x="516" y="264"/>
                  </a:lnTo>
                  <a:lnTo>
                    <a:pt x="534" y="252"/>
                  </a:lnTo>
                  <a:lnTo>
                    <a:pt x="552" y="234"/>
                  </a:lnTo>
                  <a:lnTo>
                    <a:pt x="570" y="228"/>
                  </a:lnTo>
                  <a:lnTo>
                    <a:pt x="588" y="216"/>
                  </a:lnTo>
                  <a:lnTo>
                    <a:pt x="606" y="204"/>
                  </a:lnTo>
                  <a:lnTo>
                    <a:pt x="624" y="192"/>
                  </a:lnTo>
                  <a:lnTo>
                    <a:pt x="642" y="180"/>
                  </a:lnTo>
                  <a:lnTo>
                    <a:pt x="660" y="174"/>
                  </a:lnTo>
                  <a:lnTo>
                    <a:pt x="684" y="162"/>
                  </a:lnTo>
                  <a:lnTo>
                    <a:pt x="702" y="156"/>
                  </a:lnTo>
                  <a:lnTo>
                    <a:pt x="720" y="150"/>
                  </a:lnTo>
                  <a:lnTo>
                    <a:pt x="738" y="138"/>
                  </a:lnTo>
                  <a:lnTo>
                    <a:pt x="756" y="132"/>
                  </a:lnTo>
                  <a:lnTo>
                    <a:pt x="774" y="126"/>
                  </a:lnTo>
                  <a:lnTo>
                    <a:pt x="792" y="120"/>
                  </a:lnTo>
                  <a:lnTo>
                    <a:pt x="810" y="114"/>
                  </a:lnTo>
                  <a:lnTo>
                    <a:pt x="828" y="108"/>
                  </a:lnTo>
                  <a:lnTo>
                    <a:pt x="846" y="102"/>
                  </a:lnTo>
                  <a:lnTo>
                    <a:pt x="864" y="96"/>
                  </a:lnTo>
                  <a:lnTo>
                    <a:pt x="882" y="90"/>
                  </a:lnTo>
                  <a:lnTo>
                    <a:pt x="906" y="84"/>
                  </a:lnTo>
                  <a:lnTo>
                    <a:pt x="924" y="78"/>
                  </a:lnTo>
                  <a:lnTo>
                    <a:pt x="942" y="72"/>
                  </a:lnTo>
                  <a:lnTo>
                    <a:pt x="960" y="66"/>
                  </a:lnTo>
                  <a:lnTo>
                    <a:pt x="978" y="66"/>
                  </a:lnTo>
                  <a:lnTo>
                    <a:pt x="996" y="60"/>
                  </a:lnTo>
                  <a:lnTo>
                    <a:pt x="1014" y="54"/>
                  </a:lnTo>
                  <a:lnTo>
                    <a:pt x="1032" y="54"/>
                  </a:lnTo>
                  <a:lnTo>
                    <a:pt x="1050" y="48"/>
                  </a:lnTo>
                  <a:lnTo>
                    <a:pt x="1068" y="42"/>
                  </a:lnTo>
                  <a:lnTo>
                    <a:pt x="1086" y="42"/>
                  </a:lnTo>
                  <a:lnTo>
                    <a:pt x="1104" y="36"/>
                  </a:lnTo>
                  <a:lnTo>
                    <a:pt x="1122" y="36"/>
                  </a:lnTo>
                  <a:lnTo>
                    <a:pt x="1146" y="30"/>
                  </a:lnTo>
                  <a:lnTo>
                    <a:pt x="1164" y="30"/>
                  </a:lnTo>
                  <a:lnTo>
                    <a:pt x="1182" y="24"/>
                  </a:lnTo>
                  <a:lnTo>
                    <a:pt x="1200" y="24"/>
                  </a:lnTo>
                  <a:lnTo>
                    <a:pt x="1218" y="24"/>
                  </a:lnTo>
                  <a:lnTo>
                    <a:pt x="1236" y="18"/>
                  </a:lnTo>
                  <a:lnTo>
                    <a:pt x="1254" y="18"/>
                  </a:lnTo>
                  <a:lnTo>
                    <a:pt x="1272" y="18"/>
                  </a:lnTo>
                  <a:lnTo>
                    <a:pt x="1290" y="12"/>
                  </a:lnTo>
                  <a:lnTo>
                    <a:pt x="1308" y="12"/>
                  </a:lnTo>
                  <a:lnTo>
                    <a:pt x="1326" y="12"/>
                  </a:lnTo>
                  <a:lnTo>
                    <a:pt x="1344" y="6"/>
                  </a:lnTo>
                  <a:lnTo>
                    <a:pt x="1368" y="6"/>
                  </a:lnTo>
                  <a:lnTo>
                    <a:pt x="1386" y="6"/>
                  </a:lnTo>
                  <a:lnTo>
                    <a:pt x="1404" y="6"/>
                  </a:lnTo>
                  <a:lnTo>
                    <a:pt x="1422" y="6"/>
                  </a:lnTo>
                  <a:lnTo>
                    <a:pt x="1440" y="0"/>
                  </a:lnTo>
                  <a:lnTo>
                    <a:pt x="1458" y="0"/>
                  </a:lnTo>
                  <a:lnTo>
                    <a:pt x="1476" y="0"/>
                  </a:lnTo>
                  <a:lnTo>
                    <a:pt x="1494" y="0"/>
                  </a:lnTo>
                  <a:lnTo>
                    <a:pt x="1512" y="0"/>
                  </a:lnTo>
                  <a:lnTo>
                    <a:pt x="1530" y="0"/>
                  </a:lnTo>
                  <a:lnTo>
                    <a:pt x="1548" y="0"/>
                  </a:lnTo>
                  <a:lnTo>
                    <a:pt x="1566" y="0"/>
                  </a:lnTo>
                  <a:lnTo>
                    <a:pt x="1584" y="0"/>
                  </a:lnTo>
                  <a:lnTo>
                    <a:pt x="1608" y="0"/>
                  </a:lnTo>
                  <a:lnTo>
                    <a:pt x="1626" y="0"/>
                  </a:lnTo>
                  <a:lnTo>
                    <a:pt x="1644" y="0"/>
                  </a:lnTo>
                  <a:lnTo>
                    <a:pt x="1662" y="0"/>
                  </a:lnTo>
                  <a:lnTo>
                    <a:pt x="1680" y="0"/>
                  </a:lnTo>
                  <a:lnTo>
                    <a:pt x="1698" y="0"/>
                  </a:lnTo>
                  <a:lnTo>
                    <a:pt x="1716" y="0"/>
                  </a:lnTo>
                  <a:lnTo>
                    <a:pt x="1734" y="0"/>
                  </a:lnTo>
                  <a:lnTo>
                    <a:pt x="1752" y="0"/>
                  </a:lnTo>
                  <a:lnTo>
                    <a:pt x="1770" y="0"/>
                  </a:lnTo>
                  <a:lnTo>
                    <a:pt x="1788" y="0"/>
                  </a:lnTo>
                  <a:lnTo>
                    <a:pt x="1806" y="0"/>
                  </a:lnTo>
                  <a:lnTo>
                    <a:pt x="1830" y="0"/>
                  </a:lnTo>
                  <a:lnTo>
                    <a:pt x="1848" y="0"/>
                  </a:lnTo>
                  <a:lnTo>
                    <a:pt x="1866" y="0"/>
                  </a:lnTo>
                  <a:lnTo>
                    <a:pt x="1884" y="0"/>
                  </a:lnTo>
                  <a:lnTo>
                    <a:pt x="1902" y="0"/>
                  </a:lnTo>
                  <a:lnTo>
                    <a:pt x="1920" y="0"/>
                  </a:lnTo>
                  <a:lnTo>
                    <a:pt x="1938" y="6"/>
                  </a:lnTo>
                  <a:lnTo>
                    <a:pt x="1956" y="6"/>
                  </a:lnTo>
                  <a:lnTo>
                    <a:pt x="1974" y="6"/>
                  </a:lnTo>
                  <a:lnTo>
                    <a:pt x="1992" y="6"/>
                  </a:lnTo>
                  <a:lnTo>
                    <a:pt x="2010" y="6"/>
                  </a:lnTo>
                  <a:lnTo>
                    <a:pt x="2028" y="6"/>
                  </a:lnTo>
                  <a:lnTo>
                    <a:pt x="2046" y="12"/>
                  </a:lnTo>
                  <a:lnTo>
                    <a:pt x="2070" y="12"/>
                  </a:lnTo>
                  <a:lnTo>
                    <a:pt x="2088" y="12"/>
                  </a:lnTo>
                  <a:lnTo>
                    <a:pt x="2106" y="12"/>
                  </a:lnTo>
                  <a:lnTo>
                    <a:pt x="2124" y="12"/>
                  </a:lnTo>
                  <a:lnTo>
                    <a:pt x="2142" y="18"/>
                  </a:lnTo>
                  <a:lnTo>
                    <a:pt x="2160" y="18"/>
                  </a:lnTo>
                  <a:lnTo>
                    <a:pt x="2178" y="18"/>
                  </a:lnTo>
                  <a:lnTo>
                    <a:pt x="2196" y="18"/>
                  </a:lnTo>
                  <a:lnTo>
                    <a:pt x="2214" y="24"/>
                  </a:lnTo>
                  <a:lnTo>
                    <a:pt x="2232" y="24"/>
                  </a:lnTo>
                  <a:lnTo>
                    <a:pt x="2250" y="24"/>
                  </a:lnTo>
                  <a:lnTo>
                    <a:pt x="2268" y="24"/>
                  </a:lnTo>
                  <a:lnTo>
                    <a:pt x="2292" y="30"/>
                  </a:lnTo>
                  <a:lnTo>
                    <a:pt x="2310" y="30"/>
                  </a:lnTo>
                  <a:lnTo>
                    <a:pt x="2328" y="30"/>
                  </a:lnTo>
                  <a:lnTo>
                    <a:pt x="2346" y="36"/>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5" name="Freeform 152">
              <a:extLst>
                <a:ext uri="{FF2B5EF4-FFF2-40B4-BE49-F238E27FC236}">
                  <a16:creationId xmlns:a16="http://schemas.microsoft.com/office/drawing/2014/main" id="{AD20A7E5-2AE2-4B27-B7C2-00DACD1E3914}"/>
                </a:ext>
              </a:extLst>
            </p:cNvPr>
            <p:cNvSpPr>
              <a:spLocks/>
            </p:cNvSpPr>
            <p:nvPr/>
          </p:nvSpPr>
          <p:spPr bwMode="auto">
            <a:xfrm>
              <a:off x="-1804007" y="4686280"/>
              <a:ext cx="3724275" cy="571500"/>
            </a:xfrm>
            <a:custGeom>
              <a:avLst/>
              <a:gdLst>
                <a:gd name="T0" fmla="*/ 2147483646 w 2346"/>
                <a:gd name="T1" fmla="*/ 0 h 360"/>
                <a:gd name="T2" fmla="*/ 2147483646 w 2346"/>
                <a:gd name="T3" fmla="*/ 2147483646 h 360"/>
                <a:gd name="T4" fmla="*/ 2147483646 w 2346"/>
                <a:gd name="T5" fmla="*/ 2147483646 h 360"/>
                <a:gd name="T6" fmla="*/ 2147483646 w 2346"/>
                <a:gd name="T7" fmla="*/ 2147483646 h 360"/>
                <a:gd name="T8" fmla="*/ 2147483646 w 2346"/>
                <a:gd name="T9" fmla="*/ 2147483646 h 360"/>
                <a:gd name="T10" fmla="*/ 2147483646 w 2346"/>
                <a:gd name="T11" fmla="*/ 2147483646 h 360"/>
                <a:gd name="T12" fmla="*/ 2147483646 w 2346"/>
                <a:gd name="T13" fmla="*/ 2147483646 h 360"/>
                <a:gd name="T14" fmla="*/ 2147483646 w 2346"/>
                <a:gd name="T15" fmla="*/ 2147483646 h 360"/>
                <a:gd name="T16" fmla="*/ 2147483646 w 2346"/>
                <a:gd name="T17" fmla="*/ 2147483646 h 360"/>
                <a:gd name="T18" fmla="*/ 2147483646 w 2346"/>
                <a:gd name="T19" fmla="*/ 2147483646 h 360"/>
                <a:gd name="T20" fmla="*/ 2147483646 w 2346"/>
                <a:gd name="T21" fmla="*/ 2147483646 h 360"/>
                <a:gd name="T22" fmla="*/ 2147483646 w 2346"/>
                <a:gd name="T23" fmla="*/ 2147483646 h 360"/>
                <a:gd name="T24" fmla="*/ 2147483646 w 2346"/>
                <a:gd name="T25" fmla="*/ 2147483646 h 360"/>
                <a:gd name="T26" fmla="*/ 2147483646 w 2346"/>
                <a:gd name="T27" fmla="*/ 2147483646 h 360"/>
                <a:gd name="T28" fmla="*/ 2147483646 w 2346"/>
                <a:gd name="T29" fmla="*/ 2147483646 h 360"/>
                <a:gd name="T30" fmla="*/ 2147483646 w 2346"/>
                <a:gd name="T31" fmla="*/ 2147483646 h 360"/>
                <a:gd name="T32" fmla="*/ 2147483646 w 2346"/>
                <a:gd name="T33" fmla="*/ 2147483646 h 360"/>
                <a:gd name="T34" fmla="*/ 2147483646 w 2346"/>
                <a:gd name="T35" fmla="*/ 2147483646 h 360"/>
                <a:gd name="T36" fmla="*/ 2147483646 w 2346"/>
                <a:gd name="T37" fmla="*/ 2147483646 h 360"/>
                <a:gd name="T38" fmla="*/ 2147483646 w 2346"/>
                <a:gd name="T39" fmla="*/ 2147483646 h 360"/>
                <a:gd name="T40" fmla="*/ 2147483646 w 2346"/>
                <a:gd name="T41" fmla="*/ 2147483646 h 360"/>
                <a:gd name="T42" fmla="*/ 2147483646 w 2346"/>
                <a:gd name="T43" fmla="*/ 2147483646 h 360"/>
                <a:gd name="T44" fmla="*/ 2147483646 w 2346"/>
                <a:gd name="T45" fmla="*/ 2147483646 h 360"/>
                <a:gd name="T46" fmla="*/ 2147483646 w 2346"/>
                <a:gd name="T47" fmla="*/ 2147483646 h 360"/>
                <a:gd name="T48" fmla="*/ 2147483646 w 2346"/>
                <a:gd name="T49" fmla="*/ 2147483646 h 360"/>
                <a:gd name="T50" fmla="*/ 2147483646 w 2346"/>
                <a:gd name="T51" fmla="*/ 2147483646 h 360"/>
                <a:gd name="T52" fmla="*/ 2147483646 w 2346"/>
                <a:gd name="T53" fmla="*/ 2147483646 h 360"/>
                <a:gd name="T54" fmla="*/ 2147483646 w 2346"/>
                <a:gd name="T55" fmla="*/ 2147483646 h 360"/>
                <a:gd name="T56" fmla="*/ 2147483646 w 2346"/>
                <a:gd name="T57" fmla="*/ 2147483646 h 360"/>
                <a:gd name="T58" fmla="*/ 2147483646 w 2346"/>
                <a:gd name="T59" fmla="*/ 2147483646 h 360"/>
                <a:gd name="T60" fmla="*/ 2147483646 w 2346"/>
                <a:gd name="T61" fmla="*/ 2147483646 h 360"/>
                <a:gd name="T62" fmla="*/ 2147483646 w 2346"/>
                <a:gd name="T63" fmla="*/ 2147483646 h 360"/>
                <a:gd name="T64" fmla="*/ 2147483646 w 2346"/>
                <a:gd name="T65" fmla="*/ 2147483646 h 360"/>
                <a:gd name="T66" fmla="*/ 2147483646 w 2346"/>
                <a:gd name="T67" fmla="*/ 2147483646 h 360"/>
                <a:gd name="T68" fmla="*/ 2147483646 w 2346"/>
                <a:gd name="T69" fmla="*/ 2147483646 h 360"/>
                <a:gd name="T70" fmla="*/ 2147483646 w 2346"/>
                <a:gd name="T71" fmla="*/ 2147483646 h 360"/>
                <a:gd name="T72" fmla="*/ 2147483646 w 2346"/>
                <a:gd name="T73" fmla="*/ 2147483646 h 360"/>
                <a:gd name="T74" fmla="*/ 2147483646 w 2346"/>
                <a:gd name="T75" fmla="*/ 2147483646 h 360"/>
                <a:gd name="T76" fmla="*/ 2147483646 w 2346"/>
                <a:gd name="T77" fmla="*/ 2147483646 h 360"/>
                <a:gd name="T78" fmla="*/ 2147483646 w 2346"/>
                <a:gd name="T79" fmla="*/ 2147483646 h 360"/>
                <a:gd name="T80" fmla="*/ 2147483646 w 2346"/>
                <a:gd name="T81" fmla="*/ 2147483646 h 360"/>
                <a:gd name="T82" fmla="*/ 2147483646 w 2346"/>
                <a:gd name="T83" fmla="*/ 2147483646 h 3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360"/>
                <a:gd name="T128" fmla="*/ 2346 w 2346"/>
                <a:gd name="T129" fmla="*/ 360 h 3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360">
                  <a:moveTo>
                    <a:pt x="0" y="0"/>
                  </a:moveTo>
                  <a:lnTo>
                    <a:pt x="18" y="0"/>
                  </a:lnTo>
                  <a:lnTo>
                    <a:pt x="36" y="0"/>
                  </a:lnTo>
                  <a:lnTo>
                    <a:pt x="54" y="0"/>
                  </a:lnTo>
                  <a:lnTo>
                    <a:pt x="72" y="6"/>
                  </a:lnTo>
                  <a:lnTo>
                    <a:pt x="90" y="6"/>
                  </a:lnTo>
                  <a:lnTo>
                    <a:pt x="108" y="6"/>
                  </a:lnTo>
                  <a:lnTo>
                    <a:pt x="126" y="12"/>
                  </a:lnTo>
                  <a:lnTo>
                    <a:pt x="144" y="12"/>
                  </a:lnTo>
                  <a:lnTo>
                    <a:pt x="162" y="12"/>
                  </a:lnTo>
                  <a:lnTo>
                    <a:pt x="186" y="18"/>
                  </a:lnTo>
                  <a:lnTo>
                    <a:pt x="204" y="18"/>
                  </a:lnTo>
                  <a:lnTo>
                    <a:pt x="222" y="18"/>
                  </a:lnTo>
                  <a:lnTo>
                    <a:pt x="240" y="24"/>
                  </a:lnTo>
                  <a:lnTo>
                    <a:pt x="258" y="24"/>
                  </a:lnTo>
                  <a:lnTo>
                    <a:pt x="276" y="24"/>
                  </a:lnTo>
                  <a:lnTo>
                    <a:pt x="294" y="30"/>
                  </a:lnTo>
                  <a:lnTo>
                    <a:pt x="312" y="30"/>
                  </a:lnTo>
                  <a:lnTo>
                    <a:pt x="330" y="36"/>
                  </a:lnTo>
                  <a:lnTo>
                    <a:pt x="348" y="36"/>
                  </a:lnTo>
                  <a:lnTo>
                    <a:pt x="366" y="36"/>
                  </a:lnTo>
                  <a:lnTo>
                    <a:pt x="384" y="42"/>
                  </a:lnTo>
                  <a:lnTo>
                    <a:pt x="408" y="42"/>
                  </a:lnTo>
                  <a:lnTo>
                    <a:pt x="426" y="42"/>
                  </a:lnTo>
                  <a:lnTo>
                    <a:pt x="444" y="48"/>
                  </a:lnTo>
                  <a:lnTo>
                    <a:pt x="462" y="48"/>
                  </a:lnTo>
                  <a:lnTo>
                    <a:pt x="480" y="54"/>
                  </a:lnTo>
                  <a:lnTo>
                    <a:pt x="498" y="54"/>
                  </a:lnTo>
                  <a:lnTo>
                    <a:pt x="516" y="54"/>
                  </a:lnTo>
                  <a:lnTo>
                    <a:pt x="534" y="60"/>
                  </a:lnTo>
                  <a:lnTo>
                    <a:pt x="552" y="60"/>
                  </a:lnTo>
                  <a:lnTo>
                    <a:pt x="570" y="66"/>
                  </a:lnTo>
                  <a:lnTo>
                    <a:pt x="588" y="66"/>
                  </a:lnTo>
                  <a:lnTo>
                    <a:pt x="606" y="72"/>
                  </a:lnTo>
                  <a:lnTo>
                    <a:pt x="624" y="72"/>
                  </a:lnTo>
                  <a:lnTo>
                    <a:pt x="648" y="72"/>
                  </a:lnTo>
                  <a:lnTo>
                    <a:pt x="666" y="78"/>
                  </a:lnTo>
                  <a:lnTo>
                    <a:pt x="684" y="78"/>
                  </a:lnTo>
                  <a:lnTo>
                    <a:pt x="702" y="84"/>
                  </a:lnTo>
                  <a:lnTo>
                    <a:pt x="720" y="84"/>
                  </a:lnTo>
                  <a:lnTo>
                    <a:pt x="738" y="90"/>
                  </a:lnTo>
                  <a:lnTo>
                    <a:pt x="756" y="90"/>
                  </a:lnTo>
                  <a:lnTo>
                    <a:pt x="774" y="90"/>
                  </a:lnTo>
                  <a:lnTo>
                    <a:pt x="792" y="96"/>
                  </a:lnTo>
                  <a:lnTo>
                    <a:pt x="810" y="96"/>
                  </a:lnTo>
                  <a:lnTo>
                    <a:pt x="828" y="102"/>
                  </a:lnTo>
                  <a:lnTo>
                    <a:pt x="846" y="102"/>
                  </a:lnTo>
                  <a:lnTo>
                    <a:pt x="870" y="108"/>
                  </a:lnTo>
                  <a:lnTo>
                    <a:pt x="888" y="108"/>
                  </a:lnTo>
                  <a:lnTo>
                    <a:pt x="906" y="114"/>
                  </a:lnTo>
                  <a:lnTo>
                    <a:pt x="924" y="114"/>
                  </a:lnTo>
                  <a:lnTo>
                    <a:pt x="942" y="120"/>
                  </a:lnTo>
                  <a:lnTo>
                    <a:pt x="960" y="120"/>
                  </a:lnTo>
                  <a:lnTo>
                    <a:pt x="978" y="126"/>
                  </a:lnTo>
                  <a:lnTo>
                    <a:pt x="996" y="126"/>
                  </a:lnTo>
                  <a:lnTo>
                    <a:pt x="1014" y="132"/>
                  </a:lnTo>
                  <a:lnTo>
                    <a:pt x="1032" y="132"/>
                  </a:lnTo>
                  <a:lnTo>
                    <a:pt x="1050" y="138"/>
                  </a:lnTo>
                  <a:lnTo>
                    <a:pt x="1068" y="138"/>
                  </a:lnTo>
                  <a:lnTo>
                    <a:pt x="1086" y="138"/>
                  </a:lnTo>
                  <a:lnTo>
                    <a:pt x="1110" y="144"/>
                  </a:lnTo>
                  <a:lnTo>
                    <a:pt x="1128" y="144"/>
                  </a:lnTo>
                  <a:lnTo>
                    <a:pt x="1146" y="150"/>
                  </a:lnTo>
                  <a:lnTo>
                    <a:pt x="1164" y="150"/>
                  </a:lnTo>
                  <a:lnTo>
                    <a:pt x="1182" y="156"/>
                  </a:lnTo>
                  <a:lnTo>
                    <a:pt x="1200" y="156"/>
                  </a:lnTo>
                  <a:lnTo>
                    <a:pt x="1218" y="162"/>
                  </a:lnTo>
                  <a:lnTo>
                    <a:pt x="1236" y="162"/>
                  </a:lnTo>
                  <a:lnTo>
                    <a:pt x="1254" y="168"/>
                  </a:lnTo>
                  <a:lnTo>
                    <a:pt x="1272" y="168"/>
                  </a:lnTo>
                  <a:lnTo>
                    <a:pt x="1290" y="174"/>
                  </a:lnTo>
                  <a:lnTo>
                    <a:pt x="1308" y="174"/>
                  </a:lnTo>
                  <a:lnTo>
                    <a:pt x="1332" y="180"/>
                  </a:lnTo>
                  <a:lnTo>
                    <a:pt x="1350" y="186"/>
                  </a:lnTo>
                  <a:lnTo>
                    <a:pt x="1368" y="186"/>
                  </a:lnTo>
                  <a:lnTo>
                    <a:pt x="1386" y="192"/>
                  </a:lnTo>
                  <a:lnTo>
                    <a:pt x="1404" y="192"/>
                  </a:lnTo>
                  <a:lnTo>
                    <a:pt x="1422" y="198"/>
                  </a:lnTo>
                  <a:lnTo>
                    <a:pt x="1440" y="198"/>
                  </a:lnTo>
                  <a:lnTo>
                    <a:pt x="1458" y="204"/>
                  </a:lnTo>
                  <a:lnTo>
                    <a:pt x="1476" y="204"/>
                  </a:lnTo>
                  <a:lnTo>
                    <a:pt x="1494" y="210"/>
                  </a:lnTo>
                  <a:lnTo>
                    <a:pt x="1512" y="210"/>
                  </a:lnTo>
                  <a:lnTo>
                    <a:pt x="1530" y="216"/>
                  </a:lnTo>
                  <a:lnTo>
                    <a:pt x="1548" y="216"/>
                  </a:lnTo>
                  <a:lnTo>
                    <a:pt x="1572" y="222"/>
                  </a:lnTo>
                  <a:lnTo>
                    <a:pt x="1590" y="222"/>
                  </a:lnTo>
                  <a:lnTo>
                    <a:pt x="1608" y="228"/>
                  </a:lnTo>
                  <a:lnTo>
                    <a:pt x="1626" y="228"/>
                  </a:lnTo>
                  <a:lnTo>
                    <a:pt x="1644" y="234"/>
                  </a:lnTo>
                  <a:lnTo>
                    <a:pt x="1662" y="234"/>
                  </a:lnTo>
                  <a:lnTo>
                    <a:pt x="1680" y="240"/>
                  </a:lnTo>
                  <a:lnTo>
                    <a:pt x="1698" y="246"/>
                  </a:lnTo>
                  <a:lnTo>
                    <a:pt x="1716" y="246"/>
                  </a:lnTo>
                  <a:lnTo>
                    <a:pt x="1734" y="252"/>
                  </a:lnTo>
                  <a:lnTo>
                    <a:pt x="1752" y="252"/>
                  </a:lnTo>
                  <a:lnTo>
                    <a:pt x="1770" y="258"/>
                  </a:lnTo>
                  <a:lnTo>
                    <a:pt x="1794" y="258"/>
                  </a:lnTo>
                  <a:lnTo>
                    <a:pt x="1812" y="264"/>
                  </a:lnTo>
                  <a:lnTo>
                    <a:pt x="1830" y="264"/>
                  </a:lnTo>
                  <a:lnTo>
                    <a:pt x="1848" y="270"/>
                  </a:lnTo>
                  <a:lnTo>
                    <a:pt x="1866" y="270"/>
                  </a:lnTo>
                  <a:lnTo>
                    <a:pt x="1884" y="276"/>
                  </a:lnTo>
                  <a:lnTo>
                    <a:pt x="1902" y="282"/>
                  </a:lnTo>
                  <a:lnTo>
                    <a:pt x="1920" y="282"/>
                  </a:lnTo>
                  <a:lnTo>
                    <a:pt x="1938" y="288"/>
                  </a:lnTo>
                  <a:lnTo>
                    <a:pt x="1956" y="288"/>
                  </a:lnTo>
                  <a:lnTo>
                    <a:pt x="1974" y="294"/>
                  </a:lnTo>
                  <a:lnTo>
                    <a:pt x="1992" y="294"/>
                  </a:lnTo>
                  <a:lnTo>
                    <a:pt x="2010" y="300"/>
                  </a:lnTo>
                  <a:lnTo>
                    <a:pt x="2034" y="300"/>
                  </a:lnTo>
                  <a:lnTo>
                    <a:pt x="2052" y="306"/>
                  </a:lnTo>
                  <a:lnTo>
                    <a:pt x="2070" y="312"/>
                  </a:lnTo>
                  <a:lnTo>
                    <a:pt x="2088" y="312"/>
                  </a:lnTo>
                  <a:lnTo>
                    <a:pt x="2106" y="318"/>
                  </a:lnTo>
                  <a:lnTo>
                    <a:pt x="2124" y="318"/>
                  </a:lnTo>
                  <a:lnTo>
                    <a:pt x="2142" y="324"/>
                  </a:lnTo>
                  <a:lnTo>
                    <a:pt x="2160" y="324"/>
                  </a:lnTo>
                  <a:lnTo>
                    <a:pt x="2178" y="330"/>
                  </a:lnTo>
                  <a:lnTo>
                    <a:pt x="2196" y="336"/>
                  </a:lnTo>
                  <a:lnTo>
                    <a:pt x="2214" y="336"/>
                  </a:lnTo>
                  <a:lnTo>
                    <a:pt x="2232" y="342"/>
                  </a:lnTo>
                  <a:lnTo>
                    <a:pt x="2256" y="342"/>
                  </a:lnTo>
                  <a:lnTo>
                    <a:pt x="2274" y="348"/>
                  </a:lnTo>
                  <a:lnTo>
                    <a:pt x="2292" y="348"/>
                  </a:lnTo>
                  <a:lnTo>
                    <a:pt x="2310" y="354"/>
                  </a:lnTo>
                  <a:lnTo>
                    <a:pt x="2328" y="354"/>
                  </a:lnTo>
                  <a:lnTo>
                    <a:pt x="2346" y="36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6" name="Freeform 153">
              <a:extLst>
                <a:ext uri="{FF2B5EF4-FFF2-40B4-BE49-F238E27FC236}">
                  <a16:creationId xmlns:a16="http://schemas.microsoft.com/office/drawing/2014/main" id="{3E1EA926-AB2F-4FE2-957B-3C75522C51F3}"/>
                </a:ext>
              </a:extLst>
            </p:cNvPr>
            <p:cNvSpPr>
              <a:spLocks/>
            </p:cNvSpPr>
            <p:nvPr/>
          </p:nvSpPr>
          <p:spPr bwMode="auto">
            <a:xfrm>
              <a:off x="1920269" y="5257780"/>
              <a:ext cx="3724275" cy="714375"/>
            </a:xfrm>
            <a:custGeom>
              <a:avLst/>
              <a:gdLst>
                <a:gd name="T0" fmla="*/ 2147483646 w 2346"/>
                <a:gd name="T1" fmla="*/ 2147483646 h 450"/>
                <a:gd name="T2" fmla="*/ 2147483646 w 2346"/>
                <a:gd name="T3" fmla="*/ 2147483646 h 450"/>
                <a:gd name="T4" fmla="*/ 2147483646 w 2346"/>
                <a:gd name="T5" fmla="*/ 2147483646 h 450"/>
                <a:gd name="T6" fmla="*/ 2147483646 w 2346"/>
                <a:gd name="T7" fmla="*/ 2147483646 h 450"/>
                <a:gd name="T8" fmla="*/ 2147483646 w 2346"/>
                <a:gd name="T9" fmla="*/ 2147483646 h 450"/>
                <a:gd name="T10" fmla="*/ 2147483646 w 2346"/>
                <a:gd name="T11" fmla="*/ 2147483646 h 450"/>
                <a:gd name="T12" fmla="*/ 2147483646 w 2346"/>
                <a:gd name="T13" fmla="*/ 2147483646 h 450"/>
                <a:gd name="T14" fmla="*/ 2147483646 w 2346"/>
                <a:gd name="T15" fmla="*/ 2147483646 h 450"/>
                <a:gd name="T16" fmla="*/ 2147483646 w 2346"/>
                <a:gd name="T17" fmla="*/ 2147483646 h 450"/>
                <a:gd name="T18" fmla="*/ 2147483646 w 2346"/>
                <a:gd name="T19" fmla="*/ 2147483646 h 450"/>
                <a:gd name="T20" fmla="*/ 2147483646 w 2346"/>
                <a:gd name="T21" fmla="*/ 2147483646 h 450"/>
                <a:gd name="T22" fmla="*/ 2147483646 w 2346"/>
                <a:gd name="T23" fmla="*/ 2147483646 h 450"/>
                <a:gd name="T24" fmla="*/ 2147483646 w 2346"/>
                <a:gd name="T25" fmla="*/ 2147483646 h 450"/>
                <a:gd name="T26" fmla="*/ 2147483646 w 2346"/>
                <a:gd name="T27" fmla="*/ 2147483646 h 450"/>
                <a:gd name="T28" fmla="*/ 2147483646 w 2346"/>
                <a:gd name="T29" fmla="*/ 2147483646 h 450"/>
                <a:gd name="T30" fmla="*/ 2147483646 w 2346"/>
                <a:gd name="T31" fmla="*/ 2147483646 h 450"/>
                <a:gd name="T32" fmla="*/ 2147483646 w 2346"/>
                <a:gd name="T33" fmla="*/ 2147483646 h 450"/>
                <a:gd name="T34" fmla="*/ 2147483646 w 2346"/>
                <a:gd name="T35" fmla="*/ 2147483646 h 450"/>
                <a:gd name="T36" fmla="*/ 2147483646 w 2346"/>
                <a:gd name="T37" fmla="*/ 2147483646 h 450"/>
                <a:gd name="T38" fmla="*/ 2147483646 w 2346"/>
                <a:gd name="T39" fmla="*/ 2147483646 h 450"/>
                <a:gd name="T40" fmla="*/ 2147483646 w 2346"/>
                <a:gd name="T41" fmla="*/ 2147483646 h 450"/>
                <a:gd name="T42" fmla="*/ 2147483646 w 2346"/>
                <a:gd name="T43" fmla="*/ 2147483646 h 450"/>
                <a:gd name="T44" fmla="*/ 2147483646 w 2346"/>
                <a:gd name="T45" fmla="*/ 2147483646 h 450"/>
                <a:gd name="T46" fmla="*/ 2147483646 w 2346"/>
                <a:gd name="T47" fmla="*/ 2147483646 h 450"/>
                <a:gd name="T48" fmla="*/ 2147483646 w 2346"/>
                <a:gd name="T49" fmla="*/ 2147483646 h 450"/>
                <a:gd name="T50" fmla="*/ 2147483646 w 2346"/>
                <a:gd name="T51" fmla="*/ 2147483646 h 450"/>
                <a:gd name="T52" fmla="*/ 2147483646 w 2346"/>
                <a:gd name="T53" fmla="*/ 2147483646 h 450"/>
                <a:gd name="T54" fmla="*/ 2147483646 w 2346"/>
                <a:gd name="T55" fmla="*/ 2147483646 h 450"/>
                <a:gd name="T56" fmla="*/ 2147483646 w 2346"/>
                <a:gd name="T57" fmla="*/ 2147483646 h 450"/>
                <a:gd name="T58" fmla="*/ 2147483646 w 2346"/>
                <a:gd name="T59" fmla="*/ 2147483646 h 450"/>
                <a:gd name="T60" fmla="*/ 2147483646 w 2346"/>
                <a:gd name="T61" fmla="*/ 2147483646 h 450"/>
                <a:gd name="T62" fmla="*/ 2147483646 w 2346"/>
                <a:gd name="T63" fmla="*/ 2147483646 h 450"/>
                <a:gd name="T64" fmla="*/ 2147483646 w 2346"/>
                <a:gd name="T65" fmla="*/ 2147483646 h 450"/>
                <a:gd name="T66" fmla="*/ 2147483646 w 2346"/>
                <a:gd name="T67" fmla="*/ 2147483646 h 450"/>
                <a:gd name="T68" fmla="*/ 2147483646 w 2346"/>
                <a:gd name="T69" fmla="*/ 2147483646 h 450"/>
                <a:gd name="T70" fmla="*/ 2147483646 w 2346"/>
                <a:gd name="T71" fmla="*/ 2147483646 h 450"/>
                <a:gd name="T72" fmla="*/ 2147483646 w 2346"/>
                <a:gd name="T73" fmla="*/ 2147483646 h 450"/>
                <a:gd name="T74" fmla="*/ 2147483646 w 2346"/>
                <a:gd name="T75" fmla="*/ 2147483646 h 450"/>
                <a:gd name="T76" fmla="*/ 2147483646 w 2346"/>
                <a:gd name="T77" fmla="*/ 2147483646 h 450"/>
                <a:gd name="T78" fmla="*/ 2147483646 w 2346"/>
                <a:gd name="T79" fmla="*/ 2147483646 h 450"/>
                <a:gd name="T80" fmla="*/ 2147483646 w 2346"/>
                <a:gd name="T81" fmla="*/ 2147483646 h 450"/>
                <a:gd name="T82" fmla="*/ 2147483646 w 2346"/>
                <a:gd name="T83" fmla="*/ 2147483646 h 4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450"/>
                <a:gd name="T128" fmla="*/ 2346 w 2346"/>
                <a:gd name="T129" fmla="*/ 450 h 4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450">
                  <a:moveTo>
                    <a:pt x="0" y="0"/>
                  </a:moveTo>
                  <a:lnTo>
                    <a:pt x="18" y="6"/>
                  </a:lnTo>
                  <a:lnTo>
                    <a:pt x="36" y="6"/>
                  </a:lnTo>
                  <a:lnTo>
                    <a:pt x="54" y="12"/>
                  </a:lnTo>
                  <a:lnTo>
                    <a:pt x="72" y="12"/>
                  </a:lnTo>
                  <a:lnTo>
                    <a:pt x="90" y="18"/>
                  </a:lnTo>
                  <a:lnTo>
                    <a:pt x="108" y="24"/>
                  </a:lnTo>
                  <a:lnTo>
                    <a:pt x="126" y="24"/>
                  </a:lnTo>
                  <a:lnTo>
                    <a:pt x="150" y="30"/>
                  </a:lnTo>
                  <a:lnTo>
                    <a:pt x="168" y="30"/>
                  </a:lnTo>
                  <a:lnTo>
                    <a:pt x="186" y="36"/>
                  </a:lnTo>
                  <a:lnTo>
                    <a:pt x="204" y="36"/>
                  </a:lnTo>
                  <a:lnTo>
                    <a:pt x="222" y="42"/>
                  </a:lnTo>
                  <a:lnTo>
                    <a:pt x="240" y="48"/>
                  </a:lnTo>
                  <a:lnTo>
                    <a:pt x="258" y="48"/>
                  </a:lnTo>
                  <a:lnTo>
                    <a:pt x="276" y="54"/>
                  </a:lnTo>
                  <a:lnTo>
                    <a:pt x="294" y="54"/>
                  </a:lnTo>
                  <a:lnTo>
                    <a:pt x="312" y="60"/>
                  </a:lnTo>
                  <a:lnTo>
                    <a:pt x="330" y="60"/>
                  </a:lnTo>
                  <a:lnTo>
                    <a:pt x="348" y="66"/>
                  </a:lnTo>
                  <a:lnTo>
                    <a:pt x="372" y="72"/>
                  </a:lnTo>
                  <a:lnTo>
                    <a:pt x="390" y="72"/>
                  </a:lnTo>
                  <a:lnTo>
                    <a:pt x="408" y="78"/>
                  </a:lnTo>
                  <a:lnTo>
                    <a:pt x="426" y="78"/>
                  </a:lnTo>
                  <a:lnTo>
                    <a:pt x="444" y="84"/>
                  </a:lnTo>
                  <a:lnTo>
                    <a:pt x="462" y="90"/>
                  </a:lnTo>
                  <a:lnTo>
                    <a:pt x="480" y="90"/>
                  </a:lnTo>
                  <a:lnTo>
                    <a:pt x="498" y="96"/>
                  </a:lnTo>
                  <a:lnTo>
                    <a:pt x="516" y="96"/>
                  </a:lnTo>
                  <a:lnTo>
                    <a:pt x="534" y="102"/>
                  </a:lnTo>
                  <a:lnTo>
                    <a:pt x="552" y="102"/>
                  </a:lnTo>
                  <a:lnTo>
                    <a:pt x="570" y="108"/>
                  </a:lnTo>
                  <a:lnTo>
                    <a:pt x="588" y="114"/>
                  </a:lnTo>
                  <a:lnTo>
                    <a:pt x="612" y="114"/>
                  </a:lnTo>
                  <a:lnTo>
                    <a:pt x="630" y="120"/>
                  </a:lnTo>
                  <a:lnTo>
                    <a:pt x="648" y="120"/>
                  </a:lnTo>
                  <a:lnTo>
                    <a:pt x="666" y="126"/>
                  </a:lnTo>
                  <a:lnTo>
                    <a:pt x="684" y="132"/>
                  </a:lnTo>
                  <a:lnTo>
                    <a:pt x="702" y="132"/>
                  </a:lnTo>
                  <a:lnTo>
                    <a:pt x="720" y="138"/>
                  </a:lnTo>
                  <a:lnTo>
                    <a:pt x="738" y="138"/>
                  </a:lnTo>
                  <a:lnTo>
                    <a:pt x="756" y="144"/>
                  </a:lnTo>
                  <a:lnTo>
                    <a:pt x="774" y="150"/>
                  </a:lnTo>
                  <a:lnTo>
                    <a:pt x="792" y="150"/>
                  </a:lnTo>
                  <a:lnTo>
                    <a:pt x="810" y="156"/>
                  </a:lnTo>
                  <a:lnTo>
                    <a:pt x="834" y="156"/>
                  </a:lnTo>
                  <a:lnTo>
                    <a:pt x="852" y="162"/>
                  </a:lnTo>
                  <a:lnTo>
                    <a:pt x="870" y="168"/>
                  </a:lnTo>
                  <a:lnTo>
                    <a:pt x="888" y="168"/>
                  </a:lnTo>
                  <a:lnTo>
                    <a:pt x="906" y="174"/>
                  </a:lnTo>
                  <a:lnTo>
                    <a:pt x="924" y="174"/>
                  </a:lnTo>
                  <a:lnTo>
                    <a:pt x="942" y="180"/>
                  </a:lnTo>
                  <a:lnTo>
                    <a:pt x="960" y="180"/>
                  </a:lnTo>
                  <a:lnTo>
                    <a:pt x="978" y="186"/>
                  </a:lnTo>
                  <a:lnTo>
                    <a:pt x="996" y="192"/>
                  </a:lnTo>
                  <a:lnTo>
                    <a:pt x="1014" y="192"/>
                  </a:lnTo>
                  <a:lnTo>
                    <a:pt x="1032" y="198"/>
                  </a:lnTo>
                  <a:lnTo>
                    <a:pt x="1050" y="198"/>
                  </a:lnTo>
                  <a:lnTo>
                    <a:pt x="1074" y="204"/>
                  </a:lnTo>
                  <a:lnTo>
                    <a:pt x="1092" y="210"/>
                  </a:lnTo>
                  <a:lnTo>
                    <a:pt x="1110" y="210"/>
                  </a:lnTo>
                  <a:lnTo>
                    <a:pt x="1128" y="216"/>
                  </a:lnTo>
                  <a:lnTo>
                    <a:pt x="1146" y="216"/>
                  </a:lnTo>
                  <a:lnTo>
                    <a:pt x="1164" y="222"/>
                  </a:lnTo>
                  <a:lnTo>
                    <a:pt x="1182" y="228"/>
                  </a:lnTo>
                  <a:lnTo>
                    <a:pt x="1200" y="228"/>
                  </a:lnTo>
                  <a:lnTo>
                    <a:pt x="1218" y="234"/>
                  </a:lnTo>
                  <a:lnTo>
                    <a:pt x="1236" y="234"/>
                  </a:lnTo>
                  <a:lnTo>
                    <a:pt x="1254" y="240"/>
                  </a:lnTo>
                  <a:lnTo>
                    <a:pt x="1272" y="246"/>
                  </a:lnTo>
                  <a:lnTo>
                    <a:pt x="1296" y="246"/>
                  </a:lnTo>
                  <a:lnTo>
                    <a:pt x="1314" y="252"/>
                  </a:lnTo>
                  <a:lnTo>
                    <a:pt x="1332" y="252"/>
                  </a:lnTo>
                  <a:lnTo>
                    <a:pt x="1350" y="258"/>
                  </a:lnTo>
                  <a:lnTo>
                    <a:pt x="1368" y="264"/>
                  </a:lnTo>
                  <a:lnTo>
                    <a:pt x="1386" y="264"/>
                  </a:lnTo>
                  <a:lnTo>
                    <a:pt x="1404" y="270"/>
                  </a:lnTo>
                  <a:lnTo>
                    <a:pt x="1422" y="270"/>
                  </a:lnTo>
                  <a:lnTo>
                    <a:pt x="1440" y="276"/>
                  </a:lnTo>
                  <a:lnTo>
                    <a:pt x="1458" y="282"/>
                  </a:lnTo>
                  <a:lnTo>
                    <a:pt x="1476" y="282"/>
                  </a:lnTo>
                  <a:lnTo>
                    <a:pt x="1494" y="288"/>
                  </a:lnTo>
                  <a:lnTo>
                    <a:pt x="1512" y="288"/>
                  </a:lnTo>
                  <a:lnTo>
                    <a:pt x="1536" y="294"/>
                  </a:lnTo>
                  <a:lnTo>
                    <a:pt x="1554" y="300"/>
                  </a:lnTo>
                  <a:lnTo>
                    <a:pt x="1572" y="300"/>
                  </a:lnTo>
                  <a:lnTo>
                    <a:pt x="1590" y="306"/>
                  </a:lnTo>
                  <a:lnTo>
                    <a:pt x="1608" y="306"/>
                  </a:lnTo>
                  <a:lnTo>
                    <a:pt x="1626" y="312"/>
                  </a:lnTo>
                  <a:lnTo>
                    <a:pt x="1644" y="318"/>
                  </a:lnTo>
                  <a:lnTo>
                    <a:pt x="1662" y="318"/>
                  </a:lnTo>
                  <a:lnTo>
                    <a:pt x="1680" y="324"/>
                  </a:lnTo>
                  <a:lnTo>
                    <a:pt x="1698" y="324"/>
                  </a:lnTo>
                  <a:lnTo>
                    <a:pt x="1716" y="330"/>
                  </a:lnTo>
                  <a:lnTo>
                    <a:pt x="1734" y="336"/>
                  </a:lnTo>
                  <a:lnTo>
                    <a:pt x="1758" y="336"/>
                  </a:lnTo>
                  <a:lnTo>
                    <a:pt x="1776" y="342"/>
                  </a:lnTo>
                  <a:lnTo>
                    <a:pt x="1794" y="342"/>
                  </a:lnTo>
                  <a:lnTo>
                    <a:pt x="1812" y="348"/>
                  </a:lnTo>
                  <a:lnTo>
                    <a:pt x="1830" y="354"/>
                  </a:lnTo>
                  <a:lnTo>
                    <a:pt x="1848" y="354"/>
                  </a:lnTo>
                  <a:lnTo>
                    <a:pt x="1866" y="360"/>
                  </a:lnTo>
                  <a:lnTo>
                    <a:pt x="1884" y="360"/>
                  </a:lnTo>
                  <a:lnTo>
                    <a:pt x="1902" y="366"/>
                  </a:lnTo>
                  <a:lnTo>
                    <a:pt x="1920" y="372"/>
                  </a:lnTo>
                  <a:lnTo>
                    <a:pt x="1938" y="372"/>
                  </a:lnTo>
                  <a:lnTo>
                    <a:pt x="1956" y="378"/>
                  </a:lnTo>
                  <a:lnTo>
                    <a:pt x="1974" y="378"/>
                  </a:lnTo>
                  <a:lnTo>
                    <a:pt x="1998" y="384"/>
                  </a:lnTo>
                  <a:lnTo>
                    <a:pt x="2016" y="390"/>
                  </a:lnTo>
                  <a:lnTo>
                    <a:pt x="2034" y="390"/>
                  </a:lnTo>
                  <a:lnTo>
                    <a:pt x="2052" y="396"/>
                  </a:lnTo>
                  <a:lnTo>
                    <a:pt x="2070" y="396"/>
                  </a:lnTo>
                  <a:lnTo>
                    <a:pt x="2088" y="402"/>
                  </a:lnTo>
                  <a:lnTo>
                    <a:pt x="2106" y="408"/>
                  </a:lnTo>
                  <a:lnTo>
                    <a:pt x="2124" y="408"/>
                  </a:lnTo>
                  <a:lnTo>
                    <a:pt x="2142" y="414"/>
                  </a:lnTo>
                  <a:lnTo>
                    <a:pt x="2160" y="414"/>
                  </a:lnTo>
                  <a:lnTo>
                    <a:pt x="2178" y="420"/>
                  </a:lnTo>
                  <a:lnTo>
                    <a:pt x="2196" y="426"/>
                  </a:lnTo>
                  <a:lnTo>
                    <a:pt x="2220" y="426"/>
                  </a:lnTo>
                  <a:lnTo>
                    <a:pt x="2238" y="432"/>
                  </a:lnTo>
                  <a:lnTo>
                    <a:pt x="2256" y="432"/>
                  </a:lnTo>
                  <a:lnTo>
                    <a:pt x="2274" y="438"/>
                  </a:lnTo>
                  <a:lnTo>
                    <a:pt x="2292" y="444"/>
                  </a:lnTo>
                  <a:lnTo>
                    <a:pt x="2310" y="444"/>
                  </a:lnTo>
                  <a:lnTo>
                    <a:pt x="2328" y="450"/>
                  </a:lnTo>
                  <a:lnTo>
                    <a:pt x="2346" y="45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7" name="Freeform 154">
              <a:extLst>
                <a:ext uri="{FF2B5EF4-FFF2-40B4-BE49-F238E27FC236}">
                  <a16:creationId xmlns:a16="http://schemas.microsoft.com/office/drawing/2014/main" id="{7CCD4807-38FC-47DF-9D40-626E4C2FBD37}"/>
                </a:ext>
              </a:extLst>
            </p:cNvPr>
            <p:cNvSpPr>
              <a:spLocks/>
            </p:cNvSpPr>
            <p:nvPr/>
          </p:nvSpPr>
          <p:spPr bwMode="auto">
            <a:xfrm>
              <a:off x="5644544" y="5972155"/>
              <a:ext cx="1733550" cy="333375"/>
            </a:xfrm>
            <a:custGeom>
              <a:avLst/>
              <a:gdLst>
                <a:gd name="T0" fmla="*/ 0 w 1092"/>
                <a:gd name="T1" fmla="*/ 0 h 210"/>
                <a:gd name="T2" fmla="*/ 2147483646 w 1092"/>
                <a:gd name="T3" fmla="*/ 2147483646 h 210"/>
                <a:gd name="T4" fmla="*/ 2147483646 w 1092"/>
                <a:gd name="T5" fmla="*/ 2147483646 h 210"/>
                <a:gd name="T6" fmla="*/ 2147483646 w 1092"/>
                <a:gd name="T7" fmla="*/ 2147483646 h 210"/>
                <a:gd name="T8" fmla="*/ 2147483646 w 1092"/>
                <a:gd name="T9" fmla="*/ 2147483646 h 210"/>
                <a:gd name="T10" fmla="*/ 2147483646 w 1092"/>
                <a:gd name="T11" fmla="*/ 2147483646 h 210"/>
                <a:gd name="T12" fmla="*/ 2147483646 w 1092"/>
                <a:gd name="T13" fmla="*/ 2147483646 h 210"/>
                <a:gd name="T14" fmla="*/ 2147483646 w 1092"/>
                <a:gd name="T15" fmla="*/ 2147483646 h 210"/>
                <a:gd name="T16" fmla="*/ 2147483646 w 1092"/>
                <a:gd name="T17" fmla="*/ 2147483646 h 210"/>
                <a:gd name="T18" fmla="*/ 2147483646 w 1092"/>
                <a:gd name="T19" fmla="*/ 2147483646 h 210"/>
                <a:gd name="T20" fmla="*/ 2147483646 w 1092"/>
                <a:gd name="T21" fmla="*/ 2147483646 h 210"/>
                <a:gd name="T22" fmla="*/ 2147483646 w 1092"/>
                <a:gd name="T23" fmla="*/ 2147483646 h 210"/>
                <a:gd name="T24" fmla="*/ 2147483646 w 1092"/>
                <a:gd name="T25" fmla="*/ 2147483646 h 210"/>
                <a:gd name="T26" fmla="*/ 2147483646 w 1092"/>
                <a:gd name="T27" fmla="*/ 2147483646 h 210"/>
                <a:gd name="T28" fmla="*/ 2147483646 w 1092"/>
                <a:gd name="T29" fmla="*/ 2147483646 h 210"/>
                <a:gd name="T30" fmla="*/ 2147483646 w 1092"/>
                <a:gd name="T31" fmla="*/ 2147483646 h 210"/>
                <a:gd name="T32" fmla="*/ 2147483646 w 1092"/>
                <a:gd name="T33" fmla="*/ 2147483646 h 210"/>
                <a:gd name="T34" fmla="*/ 2147483646 w 1092"/>
                <a:gd name="T35" fmla="*/ 2147483646 h 210"/>
                <a:gd name="T36" fmla="*/ 2147483646 w 1092"/>
                <a:gd name="T37" fmla="*/ 2147483646 h 210"/>
                <a:gd name="T38" fmla="*/ 2147483646 w 1092"/>
                <a:gd name="T39" fmla="*/ 2147483646 h 210"/>
                <a:gd name="T40" fmla="*/ 2147483646 w 1092"/>
                <a:gd name="T41" fmla="*/ 2147483646 h 210"/>
                <a:gd name="T42" fmla="*/ 2147483646 w 1092"/>
                <a:gd name="T43" fmla="*/ 2147483646 h 210"/>
                <a:gd name="T44" fmla="*/ 2147483646 w 1092"/>
                <a:gd name="T45" fmla="*/ 2147483646 h 210"/>
                <a:gd name="T46" fmla="*/ 2147483646 w 1092"/>
                <a:gd name="T47" fmla="*/ 2147483646 h 210"/>
                <a:gd name="T48" fmla="*/ 2147483646 w 1092"/>
                <a:gd name="T49" fmla="*/ 2147483646 h 210"/>
                <a:gd name="T50" fmla="*/ 2147483646 w 1092"/>
                <a:gd name="T51" fmla="*/ 2147483646 h 210"/>
                <a:gd name="T52" fmla="*/ 2147483646 w 1092"/>
                <a:gd name="T53" fmla="*/ 2147483646 h 210"/>
                <a:gd name="T54" fmla="*/ 2147483646 w 1092"/>
                <a:gd name="T55" fmla="*/ 2147483646 h 210"/>
                <a:gd name="T56" fmla="*/ 2147483646 w 1092"/>
                <a:gd name="T57" fmla="*/ 2147483646 h 210"/>
                <a:gd name="T58" fmla="*/ 2147483646 w 1092"/>
                <a:gd name="T59" fmla="*/ 2147483646 h 210"/>
                <a:gd name="T60" fmla="*/ 2147483646 w 1092"/>
                <a:gd name="T61" fmla="*/ 2147483646 h 210"/>
                <a:gd name="T62" fmla="*/ 2147483646 w 1092"/>
                <a:gd name="T63" fmla="*/ 2147483646 h 210"/>
                <a:gd name="T64" fmla="*/ 2147483646 w 1092"/>
                <a:gd name="T65" fmla="*/ 2147483646 h 210"/>
                <a:gd name="T66" fmla="*/ 2147483646 w 1092"/>
                <a:gd name="T67" fmla="*/ 2147483646 h 210"/>
                <a:gd name="T68" fmla="*/ 2147483646 w 1092"/>
                <a:gd name="T69" fmla="*/ 2147483646 h 210"/>
                <a:gd name="T70" fmla="*/ 2147483646 w 1092"/>
                <a:gd name="T71" fmla="*/ 2147483646 h 210"/>
                <a:gd name="T72" fmla="*/ 2147483646 w 1092"/>
                <a:gd name="T73" fmla="*/ 2147483646 h 210"/>
                <a:gd name="T74" fmla="*/ 2147483646 w 1092"/>
                <a:gd name="T75" fmla="*/ 2147483646 h 210"/>
                <a:gd name="T76" fmla="*/ 2147483646 w 1092"/>
                <a:gd name="T77" fmla="*/ 2147483646 h 210"/>
                <a:gd name="T78" fmla="*/ 2147483646 w 1092"/>
                <a:gd name="T79" fmla="*/ 2147483646 h 210"/>
                <a:gd name="T80" fmla="*/ 2147483646 w 1092"/>
                <a:gd name="T81" fmla="*/ 2147483646 h 210"/>
                <a:gd name="T82" fmla="*/ 2147483646 w 1092"/>
                <a:gd name="T83" fmla="*/ 2147483646 h 210"/>
                <a:gd name="T84" fmla="*/ 2147483646 w 1092"/>
                <a:gd name="T85" fmla="*/ 2147483646 h 210"/>
                <a:gd name="T86" fmla="*/ 2147483646 w 1092"/>
                <a:gd name="T87" fmla="*/ 2147483646 h 210"/>
                <a:gd name="T88" fmla="*/ 2147483646 w 1092"/>
                <a:gd name="T89" fmla="*/ 2147483646 h 210"/>
                <a:gd name="T90" fmla="*/ 2147483646 w 1092"/>
                <a:gd name="T91" fmla="*/ 2147483646 h 210"/>
                <a:gd name="T92" fmla="*/ 2147483646 w 1092"/>
                <a:gd name="T93" fmla="*/ 2147483646 h 210"/>
                <a:gd name="T94" fmla="*/ 2147483646 w 1092"/>
                <a:gd name="T95" fmla="*/ 2147483646 h 210"/>
                <a:gd name="T96" fmla="*/ 2147483646 w 1092"/>
                <a:gd name="T97" fmla="*/ 2147483646 h 210"/>
                <a:gd name="T98" fmla="*/ 2147483646 w 1092"/>
                <a:gd name="T99" fmla="*/ 2147483646 h 210"/>
                <a:gd name="T100" fmla="*/ 2147483646 w 1092"/>
                <a:gd name="T101" fmla="*/ 2147483646 h 210"/>
                <a:gd name="T102" fmla="*/ 2147483646 w 1092"/>
                <a:gd name="T103" fmla="*/ 2147483646 h 210"/>
                <a:gd name="T104" fmla="*/ 2147483646 w 1092"/>
                <a:gd name="T105" fmla="*/ 2147483646 h 210"/>
                <a:gd name="T106" fmla="*/ 2147483646 w 1092"/>
                <a:gd name="T107" fmla="*/ 2147483646 h 210"/>
                <a:gd name="T108" fmla="*/ 2147483646 w 1092"/>
                <a:gd name="T109" fmla="*/ 2147483646 h 210"/>
                <a:gd name="T110" fmla="*/ 2147483646 w 1092"/>
                <a:gd name="T111" fmla="*/ 2147483646 h 210"/>
                <a:gd name="T112" fmla="*/ 2147483646 w 1092"/>
                <a:gd name="T113" fmla="*/ 2147483646 h 210"/>
                <a:gd name="T114" fmla="*/ 2147483646 w 1092"/>
                <a:gd name="T115" fmla="*/ 2147483646 h 210"/>
                <a:gd name="T116" fmla="*/ 2147483646 w 1092"/>
                <a:gd name="T117" fmla="*/ 2147483646 h 210"/>
                <a:gd name="T118" fmla="*/ 2147483646 w 1092"/>
                <a:gd name="T119" fmla="*/ 2147483646 h 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10"/>
                <a:gd name="T182" fmla="*/ 1092 w 1092"/>
                <a:gd name="T183" fmla="*/ 210 h 2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10">
                  <a:moveTo>
                    <a:pt x="0" y="0"/>
                  </a:moveTo>
                  <a:lnTo>
                    <a:pt x="18" y="6"/>
                  </a:lnTo>
                  <a:lnTo>
                    <a:pt x="36" y="6"/>
                  </a:lnTo>
                  <a:lnTo>
                    <a:pt x="54" y="12"/>
                  </a:lnTo>
                  <a:lnTo>
                    <a:pt x="72" y="18"/>
                  </a:lnTo>
                  <a:lnTo>
                    <a:pt x="90" y="18"/>
                  </a:lnTo>
                  <a:lnTo>
                    <a:pt x="114" y="24"/>
                  </a:lnTo>
                  <a:lnTo>
                    <a:pt x="132" y="24"/>
                  </a:lnTo>
                  <a:lnTo>
                    <a:pt x="150" y="30"/>
                  </a:lnTo>
                  <a:lnTo>
                    <a:pt x="168" y="36"/>
                  </a:lnTo>
                  <a:lnTo>
                    <a:pt x="186" y="36"/>
                  </a:lnTo>
                  <a:lnTo>
                    <a:pt x="204" y="42"/>
                  </a:lnTo>
                  <a:lnTo>
                    <a:pt x="222" y="42"/>
                  </a:lnTo>
                  <a:lnTo>
                    <a:pt x="240" y="48"/>
                  </a:lnTo>
                  <a:lnTo>
                    <a:pt x="258" y="54"/>
                  </a:lnTo>
                  <a:lnTo>
                    <a:pt x="276" y="54"/>
                  </a:lnTo>
                  <a:lnTo>
                    <a:pt x="294" y="60"/>
                  </a:lnTo>
                  <a:lnTo>
                    <a:pt x="312" y="60"/>
                  </a:lnTo>
                  <a:lnTo>
                    <a:pt x="336" y="66"/>
                  </a:lnTo>
                  <a:lnTo>
                    <a:pt x="354" y="72"/>
                  </a:lnTo>
                  <a:lnTo>
                    <a:pt x="372" y="72"/>
                  </a:lnTo>
                  <a:lnTo>
                    <a:pt x="390" y="78"/>
                  </a:lnTo>
                  <a:lnTo>
                    <a:pt x="408" y="78"/>
                  </a:lnTo>
                  <a:lnTo>
                    <a:pt x="426" y="84"/>
                  </a:lnTo>
                  <a:lnTo>
                    <a:pt x="444" y="90"/>
                  </a:lnTo>
                  <a:lnTo>
                    <a:pt x="462" y="90"/>
                  </a:lnTo>
                  <a:lnTo>
                    <a:pt x="480" y="96"/>
                  </a:lnTo>
                  <a:lnTo>
                    <a:pt x="498" y="96"/>
                  </a:lnTo>
                  <a:lnTo>
                    <a:pt x="516" y="102"/>
                  </a:lnTo>
                  <a:lnTo>
                    <a:pt x="534" y="108"/>
                  </a:lnTo>
                  <a:lnTo>
                    <a:pt x="552" y="108"/>
                  </a:lnTo>
                  <a:lnTo>
                    <a:pt x="576" y="114"/>
                  </a:lnTo>
                  <a:lnTo>
                    <a:pt x="594" y="114"/>
                  </a:lnTo>
                  <a:lnTo>
                    <a:pt x="612" y="120"/>
                  </a:lnTo>
                  <a:lnTo>
                    <a:pt x="630" y="126"/>
                  </a:lnTo>
                  <a:lnTo>
                    <a:pt x="648" y="126"/>
                  </a:lnTo>
                  <a:lnTo>
                    <a:pt x="666" y="132"/>
                  </a:lnTo>
                  <a:lnTo>
                    <a:pt x="684" y="132"/>
                  </a:lnTo>
                  <a:lnTo>
                    <a:pt x="702" y="138"/>
                  </a:lnTo>
                  <a:lnTo>
                    <a:pt x="720" y="138"/>
                  </a:lnTo>
                  <a:lnTo>
                    <a:pt x="738" y="144"/>
                  </a:lnTo>
                  <a:lnTo>
                    <a:pt x="756" y="150"/>
                  </a:lnTo>
                  <a:lnTo>
                    <a:pt x="774" y="150"/>
                  </a:lnTo>
                  <a:lnTo>
                    <a:pt x="798" y="156"/>
                  </a:lnTo>
                  <a:lnTo>
                    <a:pt x="816" y="156"/>
                  </a:lnTo>
                  <a:lnTo>
                    <a:pt x="834" y="162"/>
                  </a:lnTo>
                  <a:lnTo>
                    <a:pt x="852" y="168"/>
                  </a:lnTo>
                  <a:lnTo>
                    <a:pt x="870" y="168"/>
                  </a:lnTo>
                  <a:lnTo>
                    <a:pt x="888" y="174"/>
                  </a:lnTo>
                  <a:lnTo>
                    <a:pt x="906" y="174"/>
                  </a:lnTo>
                  <a:lnTo>
                    <a:pt x="924" y="180"/>
                  </a:lnTo>
                  <a:lnTo>
                    <a:pt x="942" y="186"/>
                  </a:lnTo>
                  <a:lnTo>
                    <a:pt x="960" y="186"/>
                  </a:lnTo>
                  <a:lnTo>
                    <a:pt x="978" y="192"/>
                  </a:lnTo>
                  <a:lnTo>
                    <a:pt x="996" y="192"/>
                  </a:lnTo>
                  <a:lnTo>
                    <a:pt x="1014" y="198"/>
                  </a:lnTo>
                  <a:lnTo>
                    <a:pt x="1038" y="204"/>
                  </a:lnTo>
                  <a:lnTo>
                    <a:pt x="1056" y="204"/>
                  </a:lnTo>
                  <a:lnTo>
                    <a:pt x="1074" y="210"/>
                  </a:lnTo>
                  <a:lnTo>
                    <a:pt x="1092" y="21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3801" name="TextBox 553">
            <a:extLst>
              <a:ext uri="{FF2B5EF4-FFF2-40B4-BE49-F238E27FC236}">
                <a16:creationId xmlns:a16="http://schemas.microsoft.com/office/drawing/2014/main" id="{9E5CC0DD-B688-49DB-80DA-7D63A26E2107}"/>
              </a:ext>
            </a:extLst>
          </p:cNvPr>
          <p:cNvSpPr txBox="1">
            <a:spLocks noChangeArrowheads="1"/>
          </p:cNvSpPr>
          <p:nvPr/>
        </p:nvSpPr>
        <p:spPr bwMode="auto">
          <a:xfrm>
            <a:off x="0" y="0"/>
            <a:ext cx="338296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After we reach 5, all operators give us worse results, so we terminate.</a:t>
            </a:r>
            <a:endParaRPr lang="en-US" altLang="en-US" sz="1600"/>
          </a:p>
          <a:p>
            <a:pPr>
              <a:spcBef>
                <a:spcPct val="0"/>
              </a:spcBef>
              <a:buFontTx/>
              <a:buNone/>
            </a:pPr>
            <a:endParaRPr lang="en-US" altLang="en-US" sz="2400"/>
          </a:p>
        </p:txBody>
      </p:sp>
      <p:sp>
        <p:nvSpPr>
          <p:cNvPr id="555" name="Oval 554">
            <a:extLst>
              <a:ext uri="{FF2B5EF4-FFF2-40B4-BE49-F238E27FC236}">
                <a16:creationId xmlns:a16="http://schemas.microsoft.com/office/drawing/2014/main" id="{56ADA788-83C1-4C36-B95A-5260F56C5FA8}"/>
              </a:ext>
            </a:extLst>
          </p:cNvPr>
          <p:cNvSpPr/>
          <p:nvPr/>
        </p:nvSpPr>
        <p:spPr bwMode="auto">
          <a:xfrm>
            <a:off x="5059363" y="136525"/>
            <a:ext cx="1951037" cy="641350"/>
          </a:xfrm>
          <a:prstGeom prst="ellipse">
            <a:avLst/>
          </a:prstGeom>
          <a:noFill/>
          <a:ln w="31750" cap="flat" cmpd="sng" algn="ctr">
            <a:solidFill>
              <a:schemeClr val="accent5">
                <a:lumMod val="75000"/>
              </a:schemeClr>
            </a:solidFill>
            <a:prstDash val="solid"/>
            <a:round/>
            <a:headEnd type="none" w="med" len="med"/>
            <a:tailEnd type="none" w="med" len="med"/>
          </a:ln>
          <a:effectLst/>
        </p:spPr>
        <p:txBody>
          <a:bodyPr lIns="0" rIns="0"/>
          <a:lstStyle/>
          <a:p>
            <a:pPr>
              <a:defRPr/>
            </a:pPr>
            <a:r>
              <a:rPr lang="en-US" sz="1400" b="1" dirty="0">
                <a:solidFill>
                  <a:srgbClr val="0000FF"/>
                </a:solidFill>
              </a:rPr>
              <a:t>5</a:t>
            </a:r>
            <a:r>
              <a:rPr lang="en-US" sz="1400" dirty="0"/>
              <a:t>: value = 0.999</a:t>
            </a:r>
          </a:p>
          <a:p>
            <a:pPr>
              <a:defRPr/>
            </a:pPr>
            <a:endParaRPr lang="en-US" dirty="0"/>
          </a:p>
        </p:txBody>
      </p:sp>
      <p:sp>
        <p:nvSpPr>
          <p:cNvPr id="33803" name="Oval 555">
            <a:extLst>
              <a:ext uri="{FF2B5EF4-FFF2-40B4-BE49-F238E27FC236}">
                <a16:creationId xmlns:a16="http://schemas.microsoft.com/office/drawing/2014/main" id="{3D1C3E95-A833-499C-A11C-8A6FB8DD3E5F}"/>
              </a:ext>
            </a:extLst>
          </p:cNvPr>
          <p:cNvSpPr>
            <a:spLocks noChangeArrowheads="1"/>
          </p:cNvSpPr>
          <p:nvPr/>
        </p:nvSpPr>
        <p:spPr bwMode="auto">
          <a:xfrm>
            <a:off x="7010400" y="777875"/>
            <a:ext cx="1951038" cy="6397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r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6</a:t>
            </a:r>
            <a:r>
              <a:rPr lang="en-US" altLang="en-US" sz="1400"/>
              <a:t>: value = 0.990</a:t>
            </a:r>
          </a:p>
          <a:p>
            <a:pPr>
              <a:spcBef>
                <a:spcPct val="0"/>
              </a:spcBef>
              <a:buFontTx/>
              <a:buNone/>
            </a:pPr>
            <a:endParaRPr lang="en-US" altLang="en-US" sz="2400"/>
          </a:p>
        </p:txBody>
      </p:sp>
      <p:sp>
        <p:nvSpPr>
          <p:cNvPr id="33804" name="Oval 556">
            <a:extLst>
              <a:ext uri="{FF2B5EF4-FFF2-40B4-BE49-F238E27FC236}">
                <a16:creationId xmlns:a16="http://schemas.microsoft.com/office/drawing/2014/main" id="{3ECCC379-6567-4F49-B5E1-2C3408B652C1}"/>
              </a:ext>
            </a:extLst>
          </p:cNvPr>
          <p:cNvSpPr>
            <a:spLocks noChangeArrowheads="1"/>
          </p:cNvSpPr>
          <p:nvPr/>
        </p:nvSpPr>
        <p:spPr bwMode="auto">
          <a:xfrm>
            <a:off x="3108325" y="777875"/>
            <a:ext cx="1951038" cy="639763"/>
          </a:xfrm>
          <a:prstGeom prst="ellipse">
            <a:avLst/>
          </a:prstGeom>
          <a:noFill/>
          <a:ln w="317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0" r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solidFill>
                  <a:srgbClr val="0000FF"/>
                </a:solidFill>
              </a:rPr>
              <a:t>4</a:t>
            </a:r>
            <a:r>
              <a:rPr lang="en-US" altLang="en-US" sz="1400"/>
              <a:t>: value = 0.998</a:t>
            </a:r>
          </a:p>
          <a:p>
            <a:pPr>
              <a:spcBef>
                <a:spcPct val="0"/>
              </a:spcBef>
              <a:buFontTx/>
              <a:buNone/>
            </a:pPr>
            <a:endParaRPr lang="en-US" altLang="en-US" sz="2400"/>
          </a:p>
        </p:txBody>
      </p:sp>
      <p:cxnSp>
        <p:nvCxnSpPr>
          <p:cNvPr id="33805" name="Straight Arrow Connector 562">
            <a:extLst>
              <a:ext uri="{FF2B5EF4-FFF2-40B4-BE49-F238E27FC236}">
                <a16:creationId xmlns:a16="http://schemas.microsoft.com/office/drawing/2014/main" id="{082F9935-44D1-4FD1-8AF6-B64CAE69323C}"/>
              </a:ext>
            </a:extLst>
          </p:cNvPr>
          <p:cNvCxnSpPr>
            <a:cxnSpLocks noChangeShapeType="1"/>
            <a:stCxn id="555" idx="5"/>
            <a:endCxn id="33803" idx="1"/>
          </p:cNvCxnSpPr>
          <p:nvPr/>
        </p:nvCxnSpPr>
        <p:spPr bwMode="auto">
          <a:xfrm>
            <a:off x="6724650" y="684213"/>
            <a:ext cx="571500" cy="187325"/>
          </a:xfrm>
          <a:prstGeom prst="straightConnector1">
            <a:avLst/>
          </a:prstGeom>
          <a:noFill/>
          <a:ln w="9525"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33806" name="Straight Arrow Connector 564">
            <a:extLst>
              <a:ext uri="{FF2B5EF4-FFF2-40B4-BE49-F238E27FC236}">
                <a16:creationId xmlns:a16="http://schemas.microsoft.com/office/drawing/2014/main" id="{42C5B5E1-8B5C-4510-BC37-1CA47DEC05E2}"/>
              </a:ext>
            </a:extLst>
          </p:cNvPr>
          <p:cNvCxnSpPr>
            <a:cxnSpLocks noChangeShapeType="1"/>
            <a:stCxn id="555" idx="3"/>
            <a:endCxn id="33804" idx="7"/>
          </p:cNvCxnSpPr>
          <p:nvPr/>
        </p:nvCxnSpPr>
        <p:spPr bwMode="auto">
          <a:xfrm flipH="1">
            <a:off x="4773613" y="684213"/>
            <a:ext cx="571500" cy="187325"/>
          </a:xfrm>
          <a:prstGeom prst="straightConnector1">
            <a:avLst/>
          </a:prstGeom>
          <a:noFill/>
          <a:ln w="9525" algn="ctr">
            <a:solidFill>
              <a:schemeClr val="tx1"/>
            </a:solidFill>
            <a:round/>
            <a:headEnd/>
            <a:tailEnd type="stealth" w="med" len="med"/>
          </a:ln>
          <a:extLst>
            <a:ext uri="{909E8E84-426E-40DD-AFC4-6F175D3DCCD1}">
              <a14:hiddenFill xmlns:a14="http://schemas.microsoft.com/office/drawing/2010/main">
                <a:noFill/>
              </a14:hiddenFill>
            </a:ext>
          </a:extLst>
        </p:spPr>
      </p:cxnSp>
      <p:sp>
        <p:nvSpPr>
          <p:cNvPr id="33807" name="Rectangle 567">
            <a:extLst>
              <a:ext uri="{FF2B5EF4-FFF2-40B4-BE49-F238E27FC236}">
                <a16:creationId xmlns:a16="http://schemas.microsoft.com/office/drawing/2014/main" id="{506EC287-40F1-4915-83A7-01588E37C01B}"/>
              </a:ext>
            </a:extLst>
          </p:cNvPr>
          <p:cNvSpPr>
            <a:spLocks noChangeArrowheads="1"/>
          </p:cNvSpPr>
          <p:nvPr/>
        </p:nvSpPr>
        <p:spPr bwMode="auto">
          <a:xfrm>
            <a:off x="3497263" y="482600"/>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Courier New" panose="02070309020205020404" pitchFamily="49" charset="0"/>
                <a:cs typeface="Courier New" panose="02070309020205020404" pitchFamily="49" charset="0"/>
              </a:rPr>
              <a:t>go_left_1</a:t>
            </a:r>
            <a:endParaRPr lang="en-US" altLang="en-US" sz="1400"/>
          </a:p>
        </p:txBody>
      </p:sp>
      <p:sp>
        <p:nvSpPr>
          <p:cNvPr id="33808" name="Rectangle 568">
            <a:extLst>
              <a:ext uri="{FF2B5EF4-FFF2-40B4-BE49-F238E27FC236}">
                <a16:creationId xmlns:a16="http://schemas.microsoft.com/office/drawing/2014/main" id="{2443BA5F-7A4B-4A32-A324-C13D856889FA}"/>
              </a:ext>
            </a:extLst>
          </p:cNvPr>
          <p:cNvSpPr>
            <a:spLocks noChangeArrowheads="1"/>
          </p:cNvSpPr>
          <p:nvPr/>
        </p:nvSpPr>
        <p:spPr bwMode="auto">
          <a:xfrm>
            <a:off x="7315200" y="503238"/>
            <a:ext cx="125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Courier New" panose="02070309020205020404" pitchFamily="49" charset="0"/>
                <a:cs typeface="Courier New" panose="02070309020205020404" pitchFamily="49" charset="0"/>
              </a:rPr>
              <a:t>go_right_1</a:t>
            </a:r>
            <a:endParaRPr lang="en-US" altLang="en-US" sz="1400"/>
          </a:p>
        </p:txBody>
      </p:sp>
      <p:sp>
        <p:nvSpPr>
          <p:cNvPr id="33809" name="Rectangle 569">
            <a:extLst>
              <a:ext uri="{FF2B5EF4-FFF2-40B4-BE49-F238E27FC236}">
                <a16:creationId xmlns:a16="http://schemas.microsoft.com/office/drawing/2014/main" id="{9B65D2C5-24FD-4142-B424-7BAAEDE51653}"/>
              </a:ext>
            </a:extLst>
          </p:cNvPr>
          <p:cNvSpPr>
            <a:spLocks noChangeArrowheads="1"/>
          </p:cNvSpPr>
          <p:nvPr/>
        </p:nvSpPr>
        <p:spPr bwMode="auto">
          <a:xfrm>
            <a:off x="2651125" y="6519863"/>
            <a:ext cx="83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sin(x</a:t>
            </a:r>
            <a:r>
              <a:rPr lang="en-US" altLang="en-US" sz="1600" baseline="30000"/>
              <a:t>0.3</a:t>
            </a:r>
            <a:r>
              <a:rPr lang="en-US" altLang="en-US" sz="1600"/>
              <a:t>)</a:t>
            </a:r>
          </a:p>
        </p:txBody>
      </p:sp>
      <p:cxnSp>
        <p:nvCxnSpPr>
          <p:cNvPr id="33810" name="Straight Connector 570">
            <a:extLst>
              <a:ext uri="{FF2B5EF4-FFF2-40B4-BE49-F238E27FC236}">
                <a16:creationId xmlns:a16="http://schemas.microsoft.com/office/drawing/2014/main" id="{97036CD2-EE23-44CC-966B-AD3FA40B79BF}"/>
              </a:ext>
            </a:extLst>
          </p:cNvPr>
          <p:cNvCxnSpPr>
            <a:cxnSpLocks noChangeShapeType="1"/>
          </p:cNvCxnSpPr>
          <p:nvPr/>
        </p:nvCxnSpPr>
        <p:spPr bwMode="auto">
          <a:xfrm flipV="1">
            <a:off x="1828800" y="1143000"/>
            <a:ext cx="0" cy="549275"/>
          </a:xfrm>
          <a:prstGeom prst="line">
            <a:avLst/>
          </a:prstGeom>
          <a:noFill/>
          <a:ln w="31750" algn="ctr">
            <a:solidFill>
              <a:schemeClr val="tx1"/>
            </a:solidFill>
            <a:round/>
            <a:headEnd type="stealth" w="lg" len="lg"/>
            <a:tailEnd/>
          </a:ln>
          <a:extLst>
            <a:ext uri="{909E8E84-426E-40DD-AFC4-6F175D3DCCD1}">
              <a14:hiddenFill xmlns:a14="http://schemas.microsoft.com/office/drawing/2010/main">
                <a:noFill/>
              </a14:hiddenFill>
            </a:ext>
          </a:extLst>
        </p:spPr>
      </p:cxnSp>
      <p:sp>
        <p:nvSpPr>
          <p:cNvPr id="33811" name="Right Brace 571">
            <a:extLst>
              <a:ext uri="{FF2B5EF4-FFF2-40B4-BE49-F238E27FC236}">
                <a16:creationId xmlns:a16="http://schemas.microsoft.com/office/drawing/2014/main" id="{9E6EA9B7-F379-4314-A006-AE217B98E958}"/>
              </a:ext>
            </a:extLst>
          </p:cNvPr>
          <p:cNvSpPr>
            <a:spLocks/>
          </p:cNvSpPr>
          <p:nvPr/>
        </p:nvSpPr>
        <p:spPr bwMode="auto">
          <a:xfrm rot="5400000">
            <a:off x="1600200" y="2560638"/>
            <a:ext cx="182563" cy="274637"/>
          </a:xfrm>
          <a:prstGeom prst="rightBrace">
            <a:avLst>
              <a:gd name="adj1" fmla="val 8357"/>
              <a:gd name="adj2" fmla="val 50000"/>
            </a:avLst>
          </a:prstGeom>
          <a:noFill/>
          <a:ln w="254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3812" name="Right Brace 572">
            <a:extLst>
              <a:ext uri="{FF2B5EF4-FFF2-40B4-BE49-F238E27FC236}">
                <a16:creationId xmlns:a16="http://schemas.microsoft.com/office/drawing/2014/main" id="{A5148828-FAAE-4C23-8F2A-4B0F366EF63C}"/>
              </a:ext>
            </a:extLst>
          </p:cNvPr>
          <p:cNvSpPr>
            <a:spLocks/>
          </p:cNvSpPr>
          <p:nvPr/>
        </p:nvSpPr>
        <p:spPr bwMode="auto">
          <a:xfrm rot="5400000">
            <a:off x="1874837" y="2560638"/>
            <a:ext cx="182563" cy="274638"/>
          </a:xfrm>
          <a:prstGeom prst="rightBrace">
            <a:avLst>
              <a:gd name="adj1" fmla="val 8357"/>
              <a:gd name="adj2" fmla="val 50000"/>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33813" name="Straight Arrow Connector 409">
            <a:extLst>
              <a:ext uri="{FF2B5EF4-FFF2-40B4-BE49-F238E27FC236}">
                <a16:creationId xmlns:a16="http://schemas.microsoft.com/office/drawing/2014/main" id="{38CD63A2-638B-4892-BA56-BACFD049A9A0}"/>
              </a:ext>
            </a:extLst>
          </p:cNvPr>
          <p:cNvCxnSpPr>
            <a:cxnSpLocks noChangeShapeType="1"/>
          </p:cNvCxnSpPr>
          <p:nvPr/>
        </p:nvCxnSpPr>
        <p:spPr bwMode="auto">
          <a:xfrm flipH="1">
            <a:off x="2011363" y="1600200"/>
            <a:ext cx="1646237"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9FF6C696-1754-4ECD-8C6E-4E8D87215B58}"/>
              </a:ext>
            </a:extLst>
          </p:cNvPr>
          <p:cNvSpPr/>
          <p:nvPr/>
        </p:nvSpPr>
        <p:spPr bwMode="auto">
          <a:xfrm>
            <a:off x="1825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26E9B3BD-AF0C-4F7F-847A-8CE03B4FCE10}"/>
              </a:ext>
            </a:extLst>
          </p:cNvPr>
          <p:cNvSpPr/>
          <p:nvPr/>
        </p:nvSpPr>
        <p:spPr bwMode="auto">
          <a:xfrm>
            <a:off x="4572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B6D62044-5023-449B-91CB-4CF823840E81}"/>
              </a:ext>
            </a:extLst>
          </p:cNvPr>
          <p:cNvSpPr/>
          <p:nvPr/>
        </p:nvSpPr>
        <p:spPr bwMode="auto">
          <a:xfrm>
            <a:off x="7318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EA66B4D3-6B1C-4EED-8140-C9019D9348E4}"/>
              </a:ext>
            </a:extLst>
          </p:cNvPr>
          <p:cNvSpPr/>
          <p:nvPr/>
        </p:nvSpPr>
        <p:spPr bwMode="auto">
          <a:xfrm>
            <a:off x="10064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9DABB37A-0534-4E10-8120-267574AF9C12}"/>
              </a:ext>
            </a:extLst>
          </p:cNvPr>
          <p:cNvSpPr/>
          <p:nvPr/>
        </p:nvSpPr>
        <p:spPr bwMode="auto">
          <a:xfrm>
            <a:off x="12795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B2113C47-E26A-4410-875A-F7B0765A2393}"/>
              </a:ext>
            </a:extLst>
          </p:cNvPr>
          <p:cNvSpPr/>
          <p:nvPr/>
        </p:nvSpPr>
        <p:spPr bwMode="auto">
          <a:xfrm>
            <a:off x="15541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CA156827-ABCC-4095-A84D-F65295280B91}"/>
              </a:ext>
            </a:extLst>
          </p:cNvPr>
          <p:cNvSpPr/>
          <p:nvPr/>
        </p:nvSpPr>
        <p:spPr bwMode="auto">
          <a:xfrm>
            <a:off x="18288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3984F165-2578-40C5-BFD4-2CE4A168CAEE}"/>
              </a:ext>
            </a:extLst>
          </p:cNvPr>
          <p:cNvSpPr/>
          <p:nvPr/>
        </p:nvSpPr>
        <p:spPr bwMode="auto">
          <a:xfrm>
            <a:off x="21034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33BC6456-3E7E-41D1-971E-4D73CFCC1FDF}"/>
              </a:ext>
            </a:extLst>
          </p:cNvPr>
          <p:cNvSpPr/>
          <p:nvPr/>
        </p:nvSpPr>
        <p:spPr bwMode="auto">
          <a:xfrm>
            <a:off x="23780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424A75AF-0E32-4A2D-85D0-92C5D06E1ED3}"/>
              </a:ext>
            </a:extLst>
          </p:cNvPr>
          <p:cNvSpPr/>
          <p:nvPr/>
        </p:nvSpPr>
        <p:spPr bwMode="auto">
          <a:xfrm>
            <a:off x="26511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8E4C267A-4C1E-4464-8880-914E23FBBA9D}"/>
              </a:ext>
            </a:extLst>
          </p:cNvPr>
          <p:cNvSpPr/>
          <p:nvPr/>
        </p:nvSpPr>
        <p:spPr bwMode="auto">
          <a:xfrm>
            <a:off x="29257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810C9A89-B6D2-4E8E-9552-2AC4B0AA97B5}"/>
              </a:ext>
            </a:extLst>
          </p:cNvPr>
          <p:cNvSpPr/>
          <p:nvPr/>
        </p:nvSpPr>
        <p:spPr bwMode="auto">
          <a:xfrm>
            <a:off x="32004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5C5C2F98-3F4E-452F-BC89-53C95979C6FE}"/>
              </a:ext>
            </a:extLst>
          </p:cNvPr>
          <p:cNvSpPr/>
          <p:nvPr/>
        </p:nvSpPr>
        <p:spPr bwMode="auto">
          <a:xfrm>
            <a:off x="34750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9244647E-C22B-4765-9AE5-B11177CB2E8C}"/>
              </a:ext>
            </a:extLst>
          </p:cNvPr>
          <p:cNvSpPr/>
          <p:nvPr/>
        </p:nvSpPr>
        <p:spPr bwMode="auto">
          <a:xfrm>
            <a:off x="37496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D627EE25-4616-4CA9-9E40-84CE1551A9A6}"/>
              </a:ext>
            </a:extLst>
          </p:cNvPr>
          <p:cNvSpPr/>
          <p:nvPr/>
        </p:nvSpPr>
        <p:spPr bwMode="auto">
          <a:xfrm>
            <a:off x="40227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F7689331-911A-45AD-9C11-6580207EB723}"/>
              </a:ext>
            </a:extLst>
          </p:cNvPr>
          <p:cNvSpPr/>
          <p:nvPr/>
        </p:nvSpPr>
        <p:spPr bwMode="auto">
          <a:xfrm>
            <a:off x="42973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0E1502EE-142E-4A8A-BE97-69E633F4E6DB}"/>
              </a:ext>
            </a:extLst>
          </p:cNvPr>
          <p:cNvSpPr/>
          <p:nvPr/>
        </p:nvSpPr>
        <p:spPr bwMode="auto">
          <a:xfrm>
            <a:off x="45720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0425A36A-03AD-4598-B25F-CA33A33CCFE1}"/>
              </a:ext>
            </a:extLst>
          </p:cNvPr>
          <p:cNvSpPr/>
          <p:nvPr/>
        </p:nvSpPr>
        <p:spPr bwMode="auto">
          <a:xfrm>
            <a:off x="48466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9197C52B-C8EB-4812-A4C2-31C289628C78}"/>
              </a:ext>
            </a:extLst>
          </p:cNvPr>
          <p:cNvSpPr/>
          <p:nvPr/>
        </p:nvSpPr>
        <p:spPr bwMode="auto">
          <a:xfrm>
            <a:off x="51212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62DD533D-9795-45E9-B2C4-44C7E151B0BE}"/>
              </a:ext>
            </a:extLst>
          </p:cNvPr>
          <p:cNvSpPr/>
          <p:nvPr/>
        </p:nvSpPr>
        <p:spPr bwMode="auto">
          <a:xfrm>
            <a:off x="53943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B744239-ED6F-4B4D-8873-E94784171705}"/>
              </a:ext>
            </a:extLst>
          </p:cNvPr>
          <p:cNvSpPr/>
          <p:nvPr/>
        </p:nvSpPr>
        <p:spPr bwMode="auto">
          <a:xfrm>
            <a:off x="56689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643B3859-890F-42A3-BBB5-711EE02947BD}"/>
              </a:ext>
            </a:extLst>
          </p:cNvPr>
          <p:cNvSpPr/>
          <p:nvPr/>
        </p:nvSpPr>
        <p:spPr bwMode="auto">
          <a:xfrm>
            <a:off x="59436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877840B0-DC25-4D11-9A80-F1C86010F2A2}"/>
              </a:ext>
            </a:extLst>
          </p:cNvPr>
          <p:cNvSpPr/>
          <p:nvPr/>
        </p:nvSpPr>
        <p:spPr bwMode="auto">
          <a:xfrm>
            <a:off x="62182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B842DE1-E4B7-45BA-A06A-C9D5ACE81709}"/>
              </a:ext>
            </a:extLst>
          </p:cNvPr>
          <p:cNvSpPr/>
          <p:nvPr/>
        </p:nvSpPr>
        <p:spPr bwMode="auto">
          <a:xfrm>
            <a:off x="64928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28619481-2C13-49F2-87B7-7BDEE3DA2753}"/>
              </a:ext>
            </a:extLst>
          </p:cNvPr>
          <p:cNvSpPr/>
          <p:nvPr/>
        </p:nvSpPr>
        <p:spPr bwMode="auto">
          <a:xfrm>
            <a:off x="1825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84026BF0-093C-4ABF-9662-6C6AF91AA32A}"/>
              </a:ext>
            </a:extLst>
          </p:cNvPr>
          <p:cNvSpPr/>
          <p:nvPr/>
        </p:nvSpPr>
        <p:spPr bwMode="auto">
          <a:xfrm>
            <a:off x="4572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B684884A-73C4-464D-8618-D27F5C809E86}"/>
              </a:ext>
            </a:extLst>
          </p:cNvPr>
          <p:cNvSpPr/>
          <p:nvPr/>
        </p:nvSpPr>
        <p:spPr bwMode="auto">
          <a:xfrm>
            <a:off x="7318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674EABE6-9213-4F59-878D-EBA5D075A801}"/>
              </a:ext>
            </a:extLst>
          </p:cNvPr>
          <p:cNvSpPr/>
          <p:nvPr/>
        </p:nvSpPr>
        <p:spPr bwMode="auto">
          <a:xfrm>
            <a:off x="10064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5895D2AD-18F6-4C61-884D-DB7C04CEC234}"/>
              </a:ext>
            </a:extLst>
          </p:cNvPr>
          <p:cNvSpPr/>
          <p:nvPr/>
        </p:nvSpPr>
        <p:spPr bwMode="auto">
          <a:xfrm>
            <a:off x="12795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099EAFDE-BFFC-41B0-8687-490773033067}"/>
              </a:ext>
            </a:extLst>
          </p:cNvPr>
          <p:cNvSpPr/>
          <p:nvPr/>
        </p:nvSpPr>
        <p:spPr bwMode="auto">
          <a:xfrm>
            <a:off x="15541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86AE4D05-C352-4E16-9880-81EB71D1645F}"/>
              </a:ext>
            </a:extLst>
          </p:cNvPr>
          <p:cNvSpPr/>
          <p:nvPr/>
        </p:nvSpPr>
        <p:spPr bwMode="auto">
          <a:xfrm>
            <a:off x="18288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DD8B7474-7282-475F-B3D4-ED5B8815A677}"/>
              </a:ext>
            </a:extLst>
          </p:cNvPr>
          <p:cNvSpPr/>
          <p:nvPr/>
        </p:nvSpPr>
        <p:spPr bwMode="auto">
          <a:xfrm>
            <a:off x="21034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72802613-EA4D-4CD0-93D9-C9970BA4BA89}"/>
              </a:ext>
            </a:extLst>
          </p:cNvPr>
          <p:cNvSpPr/>
          <p:nvPr/>
        </p:nvSpPr>
        <p:spPr bwMode="auto">
          <a:xfrm>
            <a:off x="23780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2E32BCD-4143-480A-89D8-1988EA7D7392}"/>
              </a:ext>
            </a:extLst>
          </p:cNvPr>
          <p:cNvSpPr/>
          <p:nvPr/>
        </p:nvSpPr>
        <p:spPr bwMode="auto">
          <a:xfrm>
            <a:off x="26511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04A96949-0CA1-4571-A65B-0C2BD58822A4}"/>
              </a:ext>
            </a:extLst>
          </p:cNvPr>
          <p:cNvSpPr/>
          <p:nvPr/>
        </p:nvSpPr>
        <p:spPr bwMode="auto">
          <a:xfrm>
            <a:off x="29257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55AB6FEC-538F-40EB-8CCC-45E669160638}"/>
              </a:ext>
            </a:extLst>
          </p:cNvPr>
          <p:cNvSpPr/>
          <p:nvPr/>
        </p:nvSpPr>
        <p:spPr bwMode="auto">
          <a:xfrm>
            <a:off x="32004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F6009507-E35F-4313-89D8-CE22C6C88B2F}"/>
              </a:ext>
            </a:extLst>
          </p:cNvPr>
          <p:cNvSpPr/>
          <p:nvPr/>
        </p:nvSpPr>
        <p:spPr bwMode="auto">
          <a:xfrm>
            <a:off x="34750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373007E-C342-4BEB-9B69-542342A8F0B9}"/>
              </a:ext>
            </a:extLst>
          </p:cNvPr>
          <p:cNvSpPr/>
          <p:nvPr/>
        </p:nvSpPr>
        <p:spPr bwMode="auto">
          <a:xfrm>
            <a:off x="37496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38A69F43-719B-4A94-BFF4-37C5B05446BC}"/>
              </a:ext>
            </a:extLst>
          </p:cNvPr>
          <p:cNvSpPr/>
          <p:nvPr/>
        </p:nvSpPr>
        <p:spPr bwMode="auto">
          <a:xfrm>
            <a:off x="40227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709AB95C-0913-40FD-9479-345AF59B21E5}"/>
              </a:ext>
            </a:extLst>
          </p:cNvPr>
          <p:cNvSpPr/>
          <p:nvPr/>
        </p:nvSpPr>
        <p:spPr bwMode="auto">
          <a:xfrm>
            <a:off x="42973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653D1707-9B71-4F85-B204-D15E1DA370B8}"/>
              </a:ext>
            </a:extLst>
          </p:cNvPr>
          <p:cNvSpPr/>
          <p:nvPr/>
        </p:nvSpPr>
        <p:spPr bwMode="auto">
          <a:xfrm>
            <a:off x="45720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C5E4F221-47C8-4BCC-87C7-429B272D1A85}"/>
              </a:ext>
            </a:extLst>
          </p:cNvPr>
          <p:cNvSpPr/>
          <p:nvPr/>
        </p:nvSpPr>
        <p:spPr bwMode="auto">
          <a:xfrm>
            <a:off x="48466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4D8BA97F-BD69-46B4-9825-C90863FFD395}"/>
              </a:ext>
            </a:extLst>
          </p:cNvPr>
          <p:cNvSpPr/>
          <p:nvPr/>
        </p:nvSpPr>
        <p:spPr bwMode="auto">
          <a:xfrm>
            <a:off x="51212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6BFC10A2-0477-4CC0-9F20-1B609C4A7D3C}"/>
              </a:ext>
            </a:extLst>
          </p:cNvPr>
          <p:cNvSpPr/>
          <p:nvPr/>
        </p:nvSpPr>
        <p:spPr bwMode="auto">
          <a:xfrm>
            <a:off x="53943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2042DAD4-AA32-4E52-8E03-DD99F1C98E1B}"/>
              </a:ext>
            </a:extLst>
          </p:cNvPr>
          <p:cNvSpPr/>
          <p:nvPr/>
        </p:nvSpPr>
        <p:spPr bwMode="auto">
          <a:xfrm>
            <a:off x="56689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D17ADEFB-7285-42BA-A09C-5C9749FF8155}"/>
              </a:ext>
            </a:extLst>
          </p:cNvPr>
          <p:cNvSpPr/>
          <p:nvPr/>
        </p:nvSpPr>
        <p:spPr bwMode="auto">
          <a:xfrm>
            <a:off x="59436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FE395CAA-7B16-4564-843A-80D1D1938444}"/>
              </a:ext>
            </a:extLst>
          </p:cNvPr>
          <p:cNvSpPr/>
          <p:nvPr/>
        </p:nvSpPr>
        <p:spPr bwMode="auto">
          <a:xfrm>
            <a:off x="62182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414201BE-FF17-4998-9747-A42629DCB1D9}"/>
              </a:ext>
            </a:extLst>
          </p:cNvPr>
          <p:cNvSpPr/>
          <p:nvPr/>
        </p:nvSpPr>
        <p:spPr bwMode="auto">
          <a:xfrm>
            <a:off x="64928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E1660C2F-824A-43F1-B3B3-E389642E7F4F}"/>
              </a:ext>
            </a:extLst>
          </p:cNvPr>
          <p:cNvSpPr/>
          <p:nvPr/>
        </p:nvSpPr>
        <p:spPr bwMode="auto">
          <a:xfrm>
            <a:off x="1825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BCBD6B68-FCD4-4E7F-8C16-2E7135019D93}"/>
              </a:ext>
            </a:extLst>
          </p:cNvPr>
          <p:cNvSpPr/>
          <p:nvPr/>
        </p:nvSpPr>
        <p:spPr bwMode="auto">
          <a:xfrm>
            <a:off x="4572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2B2DBFAA-A930-47D9-9334-2813E91C18E2}"/>
              </a:ext>
            </a:extLst>
          </p:cNvPr>
          <p:cNvSpPr/>
          <p:nvPr/>
        </p:nvSpPr>
        <p:spPr bwMode="auto">
          <a:xfrm>
            <a:off x="7318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5A190535-BB0E-45D6-A373-D129D71A43A6}"/>
              </a:ext>
            </a:extLst>
          </p:cNvPr>
          <p:cNvSpPr/>
          <p:nvPr/>
        </p:nvSpPr>
        <p:spPr bwMode="auto">
          <a:xfrm>
            <a:off x="10064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1135F485-0B3A-403C-98B7-DF9C8CCF8934}"/>
              </a:ext>
            </a:extLst>
          </p:cNvPr>
          <p:cNvSpPr/>
          <p:nvPr/>
        </p:nvSpPr>
        <p:spPr bwMode="auto">
          <a:xfrm>
            <a:off x="12795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8BD66290-B792-48ED-944D-4AA0A63550DF}"/>
              </a:ext>
            </a:extLst>
          </p:cNvPr>
          <p:cNvSpPr/>
          <p:nvPr/>
        </p:nvSpPr>
        <p:spPr bwMode="auto">
          <a:xfrm>
            <a:off x="15541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658A8B0B-FBDD-432D-9918-0C4DEA49E91B}"/>
              </a:ext>
            </a:extLst>
          </p:cNvPr>
          <p:cNvSpPr/>
          <p:nvPr/>
        </p:nvSpPr>
        <p:spPr bwMode="auto">
          <a:xfrm>
            <a:off x="18288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4B7D40E4-A0C2-4FB6-A0C9-BEC93DA13EC1}"/>
              </a:ext>
            </a:extLst>
          </p:cNvPr>
          <p:cNvSpPr/>
          <p:nvPr/>
        </p:nvSpPr>
        <p:spPr bwMode="auto">
          <a:xfrm>
            <a:off x="21034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0ADB98D5-032C-4145-90B3-8AD17B290204}"/>
              </a:ext>
            </a:extLst>
          </p:cNvPr>
          <p:cNvSpPr/>
          <p:nvPr/>
        </p:nvSpPr>
        <p:spPr bwMode="auto">
          <a:xfrm>
            <a:off x="23780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389F2CB1-D126-4565-9E81-C740D00A13C4}"/>
              </a:ext>
            </a:extLst>
          </p:cNvPr>
          <p:cNvSpPr/>
          <p:nvPr/>
        </p:nvSpPr>
        <p:spPr bwMode="auto">
          <a:xfrm>
            <a:off x="26511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BE09912B-C0AD-49C1-8530-DEE8821F46B5}"/>
              </a:ext>
            </a:extLst>
          </p:cNvPr>
          <p:cNvSpPr/>
          <p:nvPr/>
        </p:nvSpPr>
        <p:spPr bwMode="auto">
          <a:xfrm>
            <a:off x="29257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E7CB01BD-FC0C-4975-98DF-BE39FEF1C143}"/>
              </a:ext>
            </a:extLst>
          </p:cNvPr>
          <p:cNvSpPr/>
          <p:nvPr/>
        </p:nvSpPr>
        <p:spPr bwMode="auto">
          <a:xfrm>
            <a:off x="32004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7E3BA199-D279-4500-A271-8C44AD56ED94}"/>
              </a:ext>
            </a:extLst>
          </p:cNvPr>
          <p:cNvSpPr/>
          <p:nvPr/>
        </p:nvSpPr>
        <p:spPr bwMode="auto">
          <a:xfrm>
            <a:off x="34750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FEBC501E-6D24-4852-B71E-C9D56C9637B0}"/>
              </a:ext>
            </a:extLst>
          </p:cNvPr>
          <p:cNvSpPr/>
          <p:nvPr/>
        </p:nvSpPr>
        <p:spPr bwMode="auto">
          <a:xfrm>
            <a:off x="37496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73079842-DEDB-4044-841C-8504FF0453D6}"/>
              </a:ext>
            </a:extLst>
          </p:cNvPr>
          <p:cNvSpPr/>
          <p:nvPr/>
        </p:nvSpPr>
        <p:spPr bwMode="auto">
          <a:xfrm>
            <a:off x="40227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64FB8E63-DF44-43F3-92BC-F843632BE9C4}"/>
              </a:ext>
            </a:extLst>
          </p:cNvPr>
          <p:cNvSpPr/>
          <p:nvPr/>
        </p:nvSpPr>
        <p:spPr bwMode="auto">
          <a:xfrm>
            <a:off x="42973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5074BC09-22B7-4D15-9D9A-6E2831E825AF}"/>
              </a:ext>
            </a:extLst>
          </p:cNvPr>
          <p:cNvSpPr/>
          <p:nvPr/>
        </p:nvSpPr>
        <p:spPr bwMode="auto">
          <a:xfrm>
            <a:off x="45720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52A37473-8896-438A-B195-47903DA835F0}"/>
              </a:ext>
            </a:extLst>
          </p:cNvPr>
          <p:cNvSpPr/>
          <p:nvPr/>
        </p:nvSpPr>
        <p:spPr bwMode="auto">
          <a:xfrm>
            <a:off x="48466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4E66FE81-F274-4874-8C0D-28286F0DB5C0}"/>
              </a:ext>
            </a:extLst>
          </p:cNvPr>
          <p:cNvSpPr/>
          <p:nvPr/>
        </p:nvSpPr>
        <p:spPr bwMode="auto">
          <a:xfrm>
            <a:off x="51212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35F5D5FC-46BA-4B05-83F4-AD05DDB59563}"/>
              </a:ext>
            </a:extLst>
          </p:cNvPr>
          <p:cNvSpPr/>
          <p:nvPr/>
        </p:nvSpPr>
        <p:spPr bwMode="auto">
          <a:xfrm>
            <a:off x="53943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84C64261-7435-4F70-8657-48C8AC8C38A7}"/>
              </a:ext>
            </a:extLst>
          </p:cNvPr>
          <p:cNvSpPr/>
          <p:nvPr/>
        </p:nvSpPr>
        <p:spPr bwMode="auto">
          <a:xfrm>
            <a:off x="56689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0CFDFEF2-C875-484E-8F35-F7E2A879EE87}"/>
              </a:ext>
            </a:extLst>
          </p:cNvPr>
          <p:cNvSpPr/>
          <p:nvPr/>
        </p:nvSpPr>
        <p:spPr bwMode="auto">
          <a:xfrm>
            <a:off x="59436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F4333085-D46B-44E8-8D02-32377358FA49}"/>
              </a:ext>
            </a:extLst>
          </p:cNvPr>
          <p:cNvSpPr/>
          <p:nvPr/>
        </p:nvSpPr>
        <p:spPr bwMode="auto">
          <a:xfrm>
            <a:off x="62182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098C3264-7D05-41FD-A942-83E3971AFBC8}"/>
              </a:ext>
            </a:extLst>
          </p:cNvPr>
          <p:cNvSpPr/>
          <p:nvPr/>
        </p:nvSpPr>
        <p:spPr bwMode="auto">
          <a:xfrm>
            <a:off x="64928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89F94FBB-1B06-448C-90B8-505C554AC1FF}"/>
              </a:ext>
            </a:extLst>
          </p:cNvPr>
          <p:cNvSpPr/>
          <p:nvPr/>
        </p:nvSpPr>
        <p:spPr bwMode="auto">
          <a:xfrm>
            <a:off x="1825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EFAE6986-6514-49D4-ADF7-F7D4DCF91F34}"/>
              </a:ext>
            </a:extLst>
          </p:cNvPr>
          <p:cNvSpPr/>
          <p:nvPr/>
        </p:nvSpPr>
        <p:spPr bwMode="auto">
          <a:xfrm>
            <a:off x="4572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1BC35EDE-74DA-4C9A-81C9-A0E6BBE37D9C}"/>
              </a:ext>
            </a:extLst>
          </p:cNvPr>
          <p:cNvSpPr/>
          <p:nvPr/>
        </p:nvSpPr>
        <p:spPr bwMode="auto">
          <a:xfrm>
            <a:off x="7318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31386217-381C-4787-A05D-541D119843B3}"/>
              </a:ext>
            </a:extLst>
          </p:cNvPr>
          <p:cNvSpPr/>
          <p:nvPr/>
        </p:nvSpPr>
        <p:spPr bwMode="auto">
          <a:xfrm>
            <a:off x="10064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D1D2F1FD-D993-45BD-BD9E-D6E68C3D037E}"/>
              </a:ext>
            </a:extLst>
          </p:cNvPr>
          <p:cNvSpPr/>
          <p:nvPr/>
        </p:nvSpPr>
        <p:spPr bwMode="auto">
          <a:xfrm>
            <a:off x="12795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E9349F56-DC71-478B-9ED3-4598763F96A4}"/>
              </a:ext>
            </a:extLst>
          </p:cNvPr>
          <p:cNvSpPr/>
          <p:nvPr/>
        </p:nvSpPr>
        <p:spPr bwMode="auto">
          <a:xfrm>
            <a:off x="15541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0E1171F4-1A05-41F1-9328-FC170D847D4D}"/>
              </a:ext>
            </a:extLst>
          </p:cNvPr>
          <p:cNvSpPr/>
          <p:nvPr/>
        </p:nvSpPr>
        <p:spPr bwMode="auto">
          <a:xfrm>
            <a:off x="18288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5818B1BF-CE78-49F6-8540-9F5FE13EBAA4}"/>
              </a:ext>
            </a:extLst>
          </p:cNvPr>
          <p:cNvSpPr/>
          <p:nvPr/>
        </p:nvSpPr>
        <p:spPr bwMode="auto">
          <a:xfrm>
            <a:off x="21034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503413F1-7F32-4B8B-9549-E673E89B22D5}"/>
              </a:ext>
            </a:extLst>
          </p:cNvPr>
          <p:cNvSpPr/>
          <p:nvPr/>
        </p:nvSpPr>
        <p:spPr bwMode="auto">
          <a:xfrm>
            <a:off x="23780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620AB207-A461-4526-ADD1-6C72B7575301}"/>
              </a:ext>
            </a:extLst>
          </p:cNvPr>
          <p:cNvSpPr/>
          <p:nvPr/>
        </p:nvSpPr>
        <p:spPr bwMode="auto">
          <a:xfrm>
            <a:off x="26511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7ACDEFC7-E250-4F66-9C1E-07E22C26A6FC}"/>
              </a:ext>
            </a:extLst>
          </p:cNvPr>
          <p:cNvSpPr/>
          <p:nvPr/>
        </p:nvSpPr>
        <p:spPr bwMode="auto">
          <a:xfrm>
            <a:off x="29257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0E621B7-30D7-439C-AC75-120AF51ADE38}"/>
              </a:ext>
            </a:extLst>
          </p:cNvPr>
          <p:cNvSpPr/>
          <p:nvPr/>
        </p:nvSpPr>
        <p:spPr bwMode="auto">
          <a:xfrm>
            <a:off x="32004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9240ACB1-AFC5-4319-BC0E-177FD9584214}"/>
              </a:ext>
            </a:extLst>
          </p:cNvPr>
          <p:cNvSpPr/>
          <p:nvPr/>
        </p:nvSpPr>
        <p:spPr bwMode="auto">
          <a:xfrm>
            <a:off x="34750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D3E60CC9-A4D2-4909-944D-889EB97F6B66}"/>
              </a:ext>
            </a:extLst>
          </p:cNvPr>
          <p:cNvSpPr/>
          <p:nvPr/>
        </p:nvSpPr>
        <p:spPr bwMode="auto">
          <a:xfrm>
            <a:off x="37496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DB36ADEE-D7AC-4953-A24F-AA10BD76C6FB}"/>
              </a:ext>
            </a:extLst>
          </p:cNvPr>
          <p:cNvSpPr/>
          <p:nvPr/>
        </p:nvSpPr>
        <p:spPr bwMode="auto">
          <a:xfrm>
            <a:off x="40227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853BB619-CC39-4E64-9B86-EFFA62722932}"/>
              </a:ext>
            </a:extLst>
          </p:cNvPr>
          <p:cNvSpPr/>
          <p:nvPr/>
        </p:nvSpPr>
        <p:spPr bwMode="auto">
          <a:xfrm>
            <a:off x="42973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F10EA2CA-30CE-40CE-8244-6E54931FCACC}"/>
              </a:ext>
            </a:extLst>
          </p:cNvPr>
          <p:cNvSpPr/>
          <p:nvPr/>
        </p:nvSpPr>
        <p:spPr bwMode="auto">
          <a:xfrm>
            <a:off x="45720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5C9352F0-5167-479C-91E3-77805EF92E13}"/>
              </a:ext>
            </a:extLst>
          </p:cNvPr>
          <p:cNvSpPr/>
          <p:nvPr/>
        </p:nvSpPr>
        <p:spPr bwMode="auto">
          <a:xfrm>
            <a:off x="48466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6C62895F-015D-4A78-8AE5-D49A34D33A83}"/>
              </a:ext>
            </a:extLst>
          </p:cNvPr>
          <p:cNvSpPr/>
          <p:nvPr/>
        </p:nvSpPr>
        <p:spPr bwMode="auto">
          <a:xfrm>
            <a:off x="51212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1D1E1A9-0303-4081-81F7-F5A1876CAB74}"/>
              </a:ext>
            </a:extLst>
          </p:cNvPr>
          <p:cNvSpPr/>
          <p:nvPr/>
        </p:nvSpPr>
        <p:spPr bwMode="auto">
          <a:xfrm>
            <a:off x="53943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3E0DEB09-0E02-43E5-BBFF-AC7D860BAB41}"/>
              </a:ext>
            </a:extLst>
          </p:cNvPr>
          <p:cNvSpPr/>
          <p:nvPr/>
        </p:nvSpPr>
        <p:spPr bwMode="auto">
          <a:xfrm>
            <a:off x="56689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5E551010-02B6-4024-9599-A56B1AAC5F10}"/>
              </a:ext>
            </a:extLst>
          </p:cNvPr>
          <p:cNvSpPr/>
          <p:nvPr/>
        </p:nvSpPr>
        <p:spPr bwMode="auto">
          <a:xfrm>
            <a:off x="59436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DB72C1D3-FE12-4D08-9553-560864A4FEFC}"/>
              </a:ext>
            </a:extLst>
          </p:cNvPr>
          <p:cNvSpPr/>
          <p:nvPr/>
        </p:nvSpPr>
        <p:spPr bwMode="auto">
          <a:xfrm>
            <a:off x="62182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256F63F0-815B-49CB-AA9C-9D73EEFB253E}"/>
              </a:ext>
            </a:extLst>
          </p:cNvPr>
          <p:cNvSpPr/>
          <p:nvPr/>
        </p:nvSpPr>
        <p:spPr bwMode="auto">
          <a:xfrm>
            <a:off x="64928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353324FF-8BC9-4282-A35D-BB6F55B8DE17}"/>
              </a:ext>
            </a:extLst>
          </p:cNvPr>
          <p:cNvSpPr/>
          <p:nvPr/>
        </p:nvSpPr>
        <p:spPr bwMode="auto">
          <a:xfrm>
            <a:off x="1825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3B5F8E8A-B81E-435B-8D7B-842A94775A0E}"/>
              </a:ext>
            </a:extLst>
          </p:cNvPr>
          <p:cNvSpPr/>
          <p:nvPr/>
        </p:nvSpPr>
        <p:spPr bwMode="auto">
          <a:xfrm>
            <a:off x="4572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C3F60EF6-4676-4ED7-ACF7-0EEFA0717FA7}"/>
              </a:ext>
            </a:extLst>
          </p:cNvPr>
          <p:cNvSpPr/>
          <p:nvPr/>
        </p:nvSpPr>
        <p:spPr bwMode="auto">
          <a:xfrm>
            <a:off x="7318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780164AA-FBB2-421C-848C-4E35FD9348CF}"/>
              </a:ext>
            </a:extLst>
          </p:cNvPr>
          <p:cNvSpPr/>
          <p:nvPr/>
        </p:nvSpPr>
        <p:spPr bwMode="auto">
          <a:xfrm>
            <a:off x="10064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1878DA84-57F4-40FF-A7B6-3848AF095CFE}"/>
              </a:ext>
            </a:extLst>
          </p:cNvPr>
          <p:cNvSpPr/>
          <p:nvPr/>
        </p:nvSpPr>
        <p:spPr bwMode="auto">
          <a:xfrm>
            <a:off x="12795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AB94567E-866B-4936-A27E-04FA2EB8B264}"/>
              </a:ext>
            </a:extLst>
          </p:cNvPr>
          <p:cNvSpPr/>
          <p:nvPr/>
        </p:nvSpPr>
        <p:spPr bwMode="auto">
          <a:xfrm>
            <a:off x="15541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D6806F48-ECD8-40FD-9E74-9681615BEA8F}"/>
              </a:ext>
            </a:extLst>
          </p:cNvPr>
          <p:cNvSpPr/>
          <p:nvPr/>
        </p:nvSpPr>
        <p:spPr bwMode="auto">
          <a:xfrm>
            <a:off x="18288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66A863AB-2035-4C86-9A4B-8F3EA341D79F}"/>
              </a:ext>
            </a:extLst>
          </p:cNvPr>
          <p:cNvSpPr/>
          <p:nvPr/>
        </p:nvSpPr>
        <p:spPr bwMode="auto">
          <a:xfrm>
            <a:off x="21034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B577B2C1-D21B-4FD8-899F-4CF20F6E2A49}"/>
              </a:ext>
            </a:extLst>
          </p:cNvPr>
          <p:cNvSpPr/>
          <p:nvPr/>
        </p:nvSpPr>
        <p:spPr bwMode="auto">
          <a:xfrm>
            <a:off x="23780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86A7C61E-0D67-4A2C-A3E6-F6D8BB640F70}"/>
              </a:ext>
            </a:extLst>
          </p:cNvPr>
          <p:cNvSpPr/>
          <p:nvPr/>
        </p:nvSpPr>
        <p:spPr bwMode="auto">
          <a:xfrm>
            <a:off x="26511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CF1C902F-7EA1-4983-BE10-875D4E108A2B}"/>
              </a:ext>
            </a:extLst>
          </p:cNvPr>
          <p:cNvSpPr/>
          <p:nvPr/>
        </p:nvSpPr>
        <p:spPr bwMode="auto">
          <a:xfrm>
            <a:off x="29257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840B7711-3741-4C83-8DC4-9A093EC15A1D}"/>
              </a:ext>
            </a:extLst>
          </p:cNvPr>
          <p:cNvSpPr/>
          <p:nvPr/>
        </p:nvSpPr>
        <p:spPr bwMode="auto">
          <a:xfrm>
            <a:off x="32004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F0D5F09D-D5FD-46C7-9261-BB3CA6759AEC}"/>
              </a:ext>
            </a:extLst>
          </p:cNvPr>
          <p:cNvSpPr/>
          <p:nvPr/>
        </p:nvSpPr>
        <p:spPr bwMode="auto">
          <a:xfrm>
            <a:off x="34750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4C79DB05-DC06-4803-AFDC-7DD381CB1608}"/>
              </a:ext>
            </a:extLst>
          </p:cNvPr>
          <p:cNvSpPr/>
          <p:nvPr/>
        </p:nvSpPr>
        <p:spPr bwMode="auto">
          <a:xfrm>
            <a:off x="37496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5BA13280-C5F3-429A-BFC9-575DF7EF76D8}"/>
              </a:ext>
            </a:extLst>
          </p:cNvPr>
          <p:cNvSpPr/>
          <p:nvPr/>
        </p:nvSpPr>
        <p:spPr bwMode="auto">
          <a:xfrm>
            <a:off x="40227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538C68D-1EE4-4E44-9509-2668649CAD7D}"/>
              </a:ext>
            </a:extLst>
          </p:cNvPr>
          <p:cNvSpPr/>
          <p:nvPr/>
        </p:nvSpPr>
        <p:spPr bwMode="auto">
          <a:xfrm>
            <a:off x="42973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4B420D0C-2ED9-4DE0-9299-DF9392ADBB82}"/>
              </a:ext>
            </a:extLst>
          </p:cNvPr>
          <p:cNvSpPr/>
          <p:nvPr/>
        </p:nvSpPr>
        <p:spPr bwMode="auto">
          <a:xfrm>
            <a:off x="45720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3156D41F-9AB9-44BA-87AA-470C6DF2642C}"/>
              </a:ext>
            </a:extLst>
          </p:cNvPr>
          <p:cNvSpPr/>
          <p:nvPr/>
        </p:nvSpPr>
        <p:spPr bwMode="auto">
          <a:xfrm>
            <a:off x="48466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5B716341-EB22-4EDC-9964-892061D3CA30}"/>
              </a:ext>
            </a:extLst>
          </p:cNvPr>
          <p:cNvSpPr/>
          <p:nvPr/>
        </p:nvSpPr>
        <p:spPr bwMode="auto">
          <a:xfrm>
            <a:off x="51212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DB921C20-3CC4-4D11-B146-047E2DAE908F}"/>
              </a:ext>
            </a:extLst>
          </p:cNvPr>
          <p:cNvSpPr/>
          <p:nvPr/>
        </p:nvSpPr>
        <p:spPr bwMode="auto">
          <a:xfrm>
            <a:off x="53943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F2A79B43-7A68-4099-B1FD-01FACF0738CF}"/>
              </a:ext>
            </a:extLst>
          </p:cNvPr>
          <p:cNvSpPr/>
          <p:nvPr/>
        </p:nvSpPr>
        <p:spPr bwMode="auto">
          <a:xfrm>
            <a:off x="56689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A33BB6DF-BF28-4256-B3E3-136D24353481}"/>
              </a:ext>
            </a:extLst>
          </p:cNvPr>
          <p:cNvSpPr/>
          <p:nvPr/>
        </p:nvSpPr>
        <p:spPr bwMode="auto">
          <a:xfrm>
            <a:off x="59436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4D0DB42C-ADA4-4A89-8558-FEF4CBDF090D}"/>
              </a:ext>
            </a:extLst>
          </p:cNvPr>
          <p:cNvSpPr/>
          <p:nvPr/>
        </p:nvSpPr>
        <p:spPr bwMode="auto">
          <a:xfrm>
            <a:off x="62182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B063011A-08EA-4D23-A511-FD9ADAF2DF4B}"/>
              </a:ext>
            </a:extLst>
          </p:cNvPr>
          <p:cNvSpPr/>
          <p:nvPr/>
        </p:nvSpPr>
        <p:spPr bwMode="auto">
          <a:xfrm>
            <a:off x="64928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3F14521D-F582-476D-AE8B-F70D5335AD2D}"/>
              </a:ext>
            </a:extLst>
          </p:cNvPr>
          <p:cNvSpPr/>
          <p:nvPr/>
        </p:nvSpPr>
        <p:spPr bwMode="auto">
          <a:xfrm>
            <a:off x="1825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9F1017C4-2658-4F51-896D-CA133A576017}"/>
              </a:ext>
            </a:extLst>
          </p:cNvPr>
          <p:cNvSpPr/>
          <p:nvPr/>
        </p:nvSpPr>
        <p:spPr bwMode="auto">
          <a:xfrm>
            <a:off x="4572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2655D9F2-0D40-4A6F-A955-555613893257}"/>
              </a:ext>
            </a:extLst>
          </p:cNvPr>
          <p:cNvSpPr/>
          <p:nvPr/>
        </p:nvSpPr>
        <p:spPr bwMode="auto">
          <a:xfrm>
            <a:off x="7318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0A47AB7D-F521-49C9-BAE4-DCE94417B47C}"/>
              </a:ext>
            </a:extLst>
          </p:cNvPr>
          <p:cNvSpPr/>
          <p:nvPr/>
        </p:nvSpPr>
        <p:spPr bwMode="auto">
          <a:xfrm>
            <a:off x="10064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FE68C342-9841-437E-9AE9-15315CD6B12F}"/>
              </a:ext>
            </a:extLst>
          </p:cNvPr>
          <p:cNvSpPr/>
          <p:nvPr/>
        </p:nvSpPr>
        <p:spPr bwMode="auto">
          <a:xfrm>
            <a:off x="12795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1319CBCA-041C-4A39-8B64-176D214E9D89}"/>
              </a:ext>
            </a:extLst>
          </p:cNvPr>
          <p:cNvSpPr/>
          <p:nvPr/>
        </p:nvSpPr>
        <p:spPr bwMode="auto">
          <a:xfrm>
            <a:off x="15541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E0C34CED-A678-444D-B6B6-2371CCB8B1A7}"/>
              </a:ext>
            </a:extLst>
          </p:cNvPr>
          <p:cNvSpPr/>
          <p:nvPr/>
        </p:nvSpPr>
        <p:spPr bwMode="auto">
          <a:xfrm>
            <a:off x="18288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247C0759-50D5-4DCA-96E9-60BC2817D9C4}"/>
              </a:ext>
            </a:extLst>
          </p:cNvPr>
          <p:cNvSpPr/>
          <p:nvPr/>
        </p:nvSpPr>
        <p:spPr bwMode="auto">
          <a:xfrm>
            <a:off x="21034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39651392-E8D0-4000-8112-FED0E7771C74}"/>
              </a:ext>
            </a:extLst>
          </p:cNvPr>
          <p:cNvSpPr/>
          <p:nvPr/>
        </p:nvSpPr>
        <p:spPr bwMode="auto">
          <a:xfrm>
            <a:off x="23780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0C3AC87-DB44-4F90-BEA3-561034392B22}"/>
              </a:ext>
            </a:extLst>
          </p:cNvPr>
          <p:cNvSpPr/>
          <p:nvPr/>
        </p:nvSpPr>
        <p:spPr bwMode="auto">
          <a:xfrm>
            <a:off x="26511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1369F847-CCC5-40E6-8681-739408B81C65}"/>
              </a:ext>
            </a:extLst>
          </p:cNvPr>
          <p:cNvSpPr/>
          <p:nvPr/>
        </p:nvSpPr>
        <p:spPr bwMode="auto">
          <a:xfrm>
            <a:off x="29257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D7BCF410-D356-4CF2-9CEF-6FDF39242379}"/>
              </a:ext>
            </a:extLst>
          </p:cNvPr>
          <p:cNvSpPr/>
          <p:nvPr/>
        </p:nvSpPr>
        <p:spPr bwMode="auto">
          <a:xfrm>
            <a:off x="32004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8FE159AD-BD1F-41D4-8942-123AE28555D4}"/>
              </a:ext>
            </a:extLst>
          </p:cNvPr>
          <p:cNvSpPr/>
          <p:nvPr/>
        </p:nvSpPr>
        <p:spPr bwMode="auto">
          <a:xfrm>
            <a:off x="34750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62C9917B-4ACF-46E2-A37A-B7451C792461}"/>
              </a:ext>
            </a:extLst>
          </p:cNvPr>
          <p:cNvSpPr/>
          <p:nvPr/>
        </p:nvSpPr>
        <p:spPr bwMode="auto">
          <a:xfrm>
            <a:off x="37496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3D956C0B-7097-43DC-86AB-55DFD696826F}"/>
              </a:ext>
            </a:extLst>
          </p:cNvPr>
          <p:cNvSpPr/>
          <p:nvPr/>
        </p:nvSpPr>
        <p:spPr bwMode="auto">
          <a:xfrm>
            <a:off x="40227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2A00A627-7ECC-4E1A-AC37-EF678898E5FC}"/>
              </a:ext>
            </a:extLst>
          </p:cNvPr>
          <p:cNvSpPr/>
          <p:nvPr/>
        </p:nvSpPr>
        <p:spPr bwMode="auto">
          <a:xfrm>
            <a:off x="42973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A0EC151D-3ECE-4AA0-8515-BA7DF61B58CE}"/>
              </a:ext>
            </a:extLst>
          </p:cNvPr>
          <p:cNvSpPr/>
          <p:nvPr/>
        </p:nvSpPr>
        <p:spPr bwMode="auto">
          <a:xfrm>
            <a:off x="45720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F8EEBD8C-653B-4F93-A7A3-E1ADEB73904F}"/>
              </a:ext>
            </a:extLst>
          </p:cNvPr>
          <p:cNvSpPr/>
          <p:nvPr/>
        </p:nvSpPr>
        <p:spPr bwMode="auto">
          <a:xfrm>
            <a:off x="48466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505F3410-B0DA-4AB1-8033-70A694C18817}"/>
              </a:ext>
            </a:extLst>
          </p:cNvPr>
          <p:cNvSpPr/>
          <p:nvPr/>
        </p:nvSpPr>
        <p:spPr bwMode="auto">
          <a:xfrm>
            <a:off x="51212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3FDC74B-20F7-4E17-9F5F-15F174BAD9A9}"/>
              </a:ext>
            </a:extLst>
          </p:cNvPr>
          <p:cNvSpPr/>
          <p:nvPr/>
        </p:nvSpPr>
        <p:spPr bwMode="auto">
          <a:xfrm>
            <a:off x="53943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8583D82A-BE37-4B7B-B305-6AE2C66EFD24}"/>
              </a:ext>
            </a:extLst>
          </p:cNvPr>
          <p:cNvSpPr/>
          <p:nvPr/>
        </p:nvSpPr>
        <p:spPr bwMode="auto">
          <a:xfrm>
            <a:off x="56689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FFC9CE1F-3E16-46A5-8674-06603993B9B0}"/>
              </a:ext>
            </a:extLst>
          </p:cNvPr>
          <p:cNvSpPr/>
          <p:nvPr/>
        </p:nvSpPr>
        <p:spPr bwMode="auto">
          <a:xfrm>
            <a:off x="59436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7445CC18-E9B8-4FEC-8AFD-D24C42176DAF}"/>
              </a:ext>
            </a:extLst>
          </p:cNvPr>
          <p:cNvSpPr/>
          <p:nvPr/>
        </p:nvSpPr>
        <p:spPr bwMode="auto">
          <a:xfrm>
            <a:off x="62182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1CDC6324-8AA0-4A81-A27E-E00255F2AA78}"/>
              </a:ext>
            </a:extLst>
          </p:cNvPr>
          <p:cNvSpPr/>
          <p:nvPr/>
        </p:nvSpPr>
        <p:spPr bwMode="auto">
          <a:xfrm>
            <a:off x="64928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AB41206B-2BAD-4558-8D9A-2785A759E117}"/>
              </a:ext>
            </a:extLst>
          </p:cNvPr>
          <p:cNvSpPr/>
          <p:nvPr/>
        </p:nvSpPr>
        <p:spPr bwMode="auto">
          <a:xfrm>
            <a:off x="1825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864F1F43-3443-46E8-9B97-B5832E84EEF9}"/>
              </a:ext>
            </a:extLst>
          </p:cNvPr>
          <p:cNvSpPr/>
          <p:nvPr/>
        </p:nvSpPr>
        <p:spPr bwMode="auto">
          <a:xfrm>
            <a:off x="4572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1F5E78F5-32FC-43DD-882E-F61876C98C47}"/>
              </a:ext>
            </a:extLst>
          </p:cNvPr>
          <p:cNvSpPr/>
          <p:nvPr/>
        </p:nvSpPr>
        <p:spPr bwMode="auto">
          <a:xfrm>
            <a:off x="7318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FD98AD1F-17B7-40AE-92D5-66D54ADF027C}"/>
              </a:ext>
            </a:extLst>
          </p:cNvPr>
          <p:cNvSpPr/>
          <p:nvPr/>
        </p:nvSpPr>
        <p:spPr bwMode="auto">
          <a:xfrm>
            <a:off x="10064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948942B3-6412-4B24-A515-BCABB6B896E2}"/>
              </a:ext>
            </a:extLst>
          </p:cNvPr>
          <p:cNvSpPr/>
          <p:nvPr/>
        </p:nvSpPr>
        <p:spPr bwMode="auto">
          <a:xfrm>
            <a:off x="12795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EECAF165-33DA-4FCB-BF45-9FA043940420}"/>
              </a:ext>
            </a:extLst>
          </p:cNvPr>
          <p:cNvSpPr/>
          <p:nvPr/>
        </p:nvSpPr>
        <p:spPr bwMode="auto">
          <a:xfrm>
            <a:off x="15541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778ACBC6-7C2F-4C6F-B378-C988C440E566}"/>
              </a:ext>
            </a:extLst>
          </p:cNvPr>
          <p:cNvSpPr/>
          <p:nvPr/>
        </p:nvSpPr>
        <p:spPr bwMode="auto">
          <a:xfrm>
            <a:off x="18288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9CE73613-ED1E-42F0-8851-26B9A37B3E49}"/>
              </a:ext>
            </a:extLst>
          </p:cNvPr>
          <p:cNvSpPr/>
          <p:nvPr/>
        </p:nvSpPr>
        <p:spPr bwMode="auto">
          <a:xfrm>
            <a:off x="21034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5F1C34F6-4C51-4BE6-9A0A-97BF0A63C2BB}"/>
              </a:ext>
            </a:extLst>
          </p:cNvPr>
          <p:cNvSpPr/>
          <p:nvPr/>
        </p:nvSpPr>
        <p:spPr bwMode="auto">
          <a:xfrm>
            <a:off x="23780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D5232728-3511-46C2-A419-CB655D8D4AF8}"/>
              </a:ext>
            </a:extLst>
          </p:cNvPr>
          <p:cNvSpPr/>
          <p:nvPr/>
        </p:nvSpPr>
        <p:spPr bwMode="auto">
          <a:xfrm>
            <a:off x="26511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D2A23D49-C92C-4AC6-991A-40367211B276}"/>
              </a:ext>
            </a:extLst>
          </p:cNvPr>
          <p:cNvSpPr/>
          <p:nvPr/>
        </p:nvSpPr>
        <p:spPr bwMode="auto">
          <a:xfrm>
            <a:off x="29257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EB151329-AF0B-46E0-B934-178CEBF65304}"/>
              </a:ext>
            </a:extLst>
          </p:cNvPr>
          <p:cNvSpPr/>
          <p:nvPr/>
        </p:nvSpPr>
        <p:spPr bwMode="auto">
          <a:xfrm>
            <a:off x="32004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9F7E6AB8-E53D-4F73-BA6E-D77B482AB62E}"/>
              </a:ext>
            </a:extLst>
          </p:cNvPr>
          <p:cNvSpPr/>
          <p:nvPr/>
        </p:nvSpPr>
        <p:spPr bwMode="auto">
          <a:xfrm>
            <a:off x="34750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E0374C45-16E7-4B99-9605-29587062317E}"/>
              </a:ext>
            </a:extLst>
          </p:cNvPr>
          <p:cNvSpPr/>
          <p:nvPr/>
        </p:nvSpPr>
        <p:spPr bwMode="auto">
          <a:xfrm>
            <a:off x="37496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8C8F0602-AF34-4363-9E99-872DA80A37A3}"/>
              </a:ext>
            </a:extLst>
          </p:cNvPr>
          <p:cNvSpPr/>
          <p:nvPr/>
        </p:nvSpPr>
        <p:spPr bwMode="auto">
          <a:xfrm>
            <a:off x="40227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8F8BE618-CA35-4F62-BFE1-843BB958E4F0}"/>
              </a:ext>
            </a:extLst>
          </p:cNvPr>
          <p:cNvSpPr/>
          <p:nvPr/>
        </p:nvSpPr>
        <p:spPr bwMode="auto">
          <a:xfrm>
            <a:off x="42973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C564CFC9-B910-49FA-9871-4E7827C73776}"/>
              </a:ext>
            </a:extLst>
          </p:cNvPr>
          <p:cNvSpPr/>
          <p:nvPr/>
        </p:nvSpPr>
        <p:spPr bwMode="auto">
          <a:xfrm>
            <a:off x="45720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D2402095-C503-4688-8017-F942C79C4D90}"/>
              </a:ext>
            </a:extLst>
          </p:cNvPr>
          <p:cNvSpPr/>
          <p:nvPr/>
        </p:nvSpPr>
        <p:spPr bwMode="auto">
          <a:xfrm>
            <a:off x="48466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26F298B1-41BF-4AFE-ACB4-A8F117382E4D}"/>
              </a:ext>
            </a:extLst>
          </p:cNvPr>
          <p:cNvSpPr/>
          <p:nvPr/>
        </p:nvSpPr>
        <p:spPr bwMode="auto">
          <a:xfrm>
            <a:off x="51212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D962F9A5-69E3-4454-8783-EAFC48652474}"/>
              </a:ext>
            </a:extLst>
          </p:cNvPr>
          <p:cNvSpPr/>
          <p:nvPr/>
        </p:nvSpPr>
        <p:spPr bwMode="auto">
          <a:xfrm>
            <a:off x="53943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6826CCAA-0756-4077-A5B4-CCAEF4851DA5}"/>
              </a:ext>
            </a:extLst>
          </p:cNvPr>
          <p:cNvSpPr/>
          <p:nvPr/>
        </p:nvSpPr>
        <p:spPr bwMode="auto">
          <a:xfrm>
            <a:off x="56689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E01F52C-202A-4B44-8DEE-DE3DC010F5F3}"/>
              </a:ext>
            </a:extLst>
          </p:cNvPr>
          <p:cNvSpPr/>
          <p:nvPr/>
        </p:nvSpPr>
        <p:spPr bwMode="auto">
          <a:xfrm>
            <a:off x="59436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2EE14C05-D4F9-4FED-8099-A6B2D1E41DBF}"/>
              </a:ext>
            </a:extLst>
          </p:cNvPr>
          <p:cNvSpPr/>
          <p:nvPr/>
        </p:nvSpPr>
        <p:spPr bwMode="auto">
          <a:xfrm>
            <a:off x="62182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CF128049-094C-4030-BEF1-99D99B29AE2A}"/>
              </a:ext>
            </a:extLst>
          </p:cNvPr>
          <p:cNvSpPr/>
          <p:nvPr/>
        </p:nvSpPr>
        <p:spPr bwMode="auto">
          <a:xfrm>
            <a:off x="64928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C0C946A5-6E40-4A0F-B974-E061475D3C1F}"/>
              </a:ext>
            </a:extLst>
          </p:cNvPr>
          <p:cNvSpPr/>
          <p:nvPr/>
        </p:nvSpPr>
        <p:spPr bwMode="auto">
          <a:xfrm>
            <a:off x="1825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A9455897-9D75-4B99-8174-CE52CBC17F3C}"/>
              </a:ext>
            </a:extLst>
          </p:cNvPr>
          <p:cNvSpPr/>
          <p:nvPr/>
        </p:nvSpPr>
        <p:spPr bwMode="auto">
          <a:xfrm>
            <a:off x="4572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132B9BB0-7337-4C70-B03E-1A28D2F35575}"/>
              </a:ext>
            </a:extLst>
          </p:cNvPr>
          <p:cNvSpPr/>
          <p:nvPr/>
        </p:nvSpPr>
        <p:spPr bwMode="auto">
          <a:xfrm>
            <a:off x="7318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DB1BF900-4CAD-406F-A3E0-0AFEB4AF6B7D}"/>
              </a:ext>
            </a:extLst>
          </p:cNvPr>
          <p:cNvSpPr/>
          <p:nvPr/>
        </p:nvSpPr>
        <p:spPr bwMode="auto">
          <a:xfrm>
            <a:off x="10064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1F0FF853-A55D-425B-9747-9EEE46E43D58}"/>
              </a:ext>
            </a:extLst>
          </p:cNvPr>
          <p:cNvSpPr/>
          <p:nvPr/>
        </p:nvSpPr>
        <p:spPr bwMode="auto">
          <a:xfrm>
            <a:off x="12795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B1001991-7F06-4BC9-BDA4-E0F4308E2758}"/>
              </a:ext>
            </a:extLst>
          </p:cNvPr>
          <p:cNvSpPr/>
          <p:nvPr/>
        </p:nvSpPr>
        <p:spPr bwMode="auto">
          <a:xfrm>
            <a:off x="15541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84C2B79F-AC15-44AF-85B1-606480456C29}"/>
              </a:ext>
            </a:extLst>
          </p:cNvPr>
          <p:cNvSpPr/>
          <p:nvPr/>
        </p:nvSpPr>
        <p:spPr bwMode="auto">
          <a:xfrm>
            <a:off x="18288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356C27EF-AED6-4426-B133-2160D3C9340E}"/>
              </a:ext>
            </a:extLst>
          </p:cNvPr>
          <p:cNvSpPr/>
          <p:nvPr/>
        </p:nvSpPr>
        <p:spPr bwMode="auto">
          <a:xfrm>
            <a:off x="21034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C121AC9C-3B36-4EC7-9A34-05E5E1643F45}"/>
              </a:ext>
            </a:extLst>
          </p:cNvPr>
          <p:cNvSpPr/>
          <p:nvPr/>
        </p:nvSpPr>
        <p:spPr bwMode="auto">
          <a:xfrm>
            <a:off x="23780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CA0105F-1D66-40B4-9086-12E9D9A7B7A6}"/>
              </a:ext>
            </a:extLst>
          </p:cNvPr>
          <p:cNvSpPr/>
          <p:nvPr/>
        </p:nvSpPr>
        <p:spPr bwMode="auto">
          <a:xfrm>
            <a:off x="26511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E536BC0C-B3DE-44FB-9B45-740F968F6857}"/>
              </a:ext>
            </a:extLst>
          </p:cNvPr>
          <p:cNvSpPr/>
          <p:nvPr/>
        </p:nvSpPr>
        <p:spPr bwMode="auto">
          <a:xfrm>
            <a:off x="29257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8525BF44-1444-48C2-85AA-7F4EACB7608F}"/>
              </a:ext>
            </a:extLst>
          </p:cNvPr>
          <p:cNvSpPr/>
          <p:nvPr/>
        </p:nvSpPr>
        <p:spPr bwMode="auto">
          <a:xfrm>
            <a:off x="32004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93E8947D-52CE-4829-8B97-AF38D40103E4}"/>
              </a:ext>
            </a:extLst>
          </p:cNvPr>
          <p:cNvSpPr/>
          <p:nvPr/>
        </p:nvSpPr>
        <p:spPr bwMode="auto">
          <a:xfrm>
            <a:off x="34750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F2442A5E-61B4-4470-B227-0CE5F2C33AB5}"/>
              </a:ext>
            </a:extLst>
          </p:cNvPr>
          <p:cNvSpPr/>
          <p:nvPr/>
        </p:nvSpPr>
        <p:spPr bwMode="auto">
          <a:xfrm>
            <a:off x="37496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5CD9594B-7CCC-46C1-97F1-F903999C454C}"/>
              </a:ext>
            </a:extLst>
          </p:cNvPr>
          <p:cNvSpPr/>
          <p:nvPr/>
        </p:nvSpPr>
        <p:spPr bwMode="auto">
          <a:xfrm>
            <a:off x="40227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F2D26EC9-2637-4ABE-ACA8-D30316927ADC}"/>
              </a:ext>
            </a:extLst>
          </p:cNvPr>
          <p:cNvSpPr/>
          <p:nvPr/>
        </p:nvSpPr>
        <p:spPr bwMode="auto">
          <a:xfrm>
            <a:off x="42973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802B0FB5-5E69-4173-A7E8-B69B1465D64B}"/>
              </a:ext>
            </a:extLst>
          </p:cNvPr>
          <p:cNvSpPr/>
          <p:nvPr/>
        </p:nvSpPr>
        <p:spPr bwMode="auto">
          <a:xfrm>
            <a:off x="45720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51EE0D74-22A4-4D0A-85B7-063042D866D5}"/>
              </a:ext>
            </a:extLst>
          </p:cNvPr>
          <p:cNvSpPr/>
          <p:nvPr/>
        </p:nvSpPr>
        <p:spPr bwMode="auto">
          <a:xfrm>
            <a:off x="48466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0ED6A1DB-D8B7-4A14-865C-80BEF7299E69}"/>
              </a:ext>
            </a:extLst>
          </p:cNvPr>
          <p:cNvSpPr/>
          <p:nvPr/>
        </p:nvSpPr>
        <p:spPr bwMode="auto">
          <a:xfrm>
            <a:off x="51212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CCC96244-4F24-4178-89DE-72BA26987F54}"/>
              </a:ext>
            </a:extLst>
          </p:cNvPr>
          <p:cNvSpPr/>
          <p:nvPr/>
        </p:nvSpPr>
        <p:spPr bwMode="auto">
          <a:xfrm>
            <a:off x="53943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21196298-8FA1-4F46-B6EE-5D374EA941F1}"/>
              </a:ext>
            </a:extLst>
          </p:cNvPr>
          <p:cNvSpPr/>
          <p:nvPr/>
        </p:nvSpPr>
        <p:spPr bwMode="auto">
          <a:xfrm>
            <a:off x="56689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DDF5CB94-64DB-4773-AC95-85BE030680C7}"/>
              </a:ext>
            </a:extLst>
          </p:cNvPr>
          <p:cNvSpPr/>
          <p:nvPr/>
        </p:nvSpPr>
        <p:spPr bwMode="auto">
          <a:xfrm>
            <a:off x="59436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731419A8-E44B-4F48-A239-3DBBF0595ADB}"/>
              </a:ext>
            </a:extLst>
          </p:cNvPr>
          <p:cNvSpPr/>
          <p:nvPr/>
        </p:nvSpPr>
        <p:spPr bwMode="auto">
          <a:xfrm>
            <a:off x="62182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E04527B5-71C4-4656-9AA5-FED6FD715ADB}"/>
              </a:ext>
            </a:extLst>
          </p:cNvPr>
          <p:cNvSpPr/>
          <p:nvPr/>
        </p:nvSpPr>
        <p:spPr bwMode="auto">
          <a:xfrm>
            <a:off x="64928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E6EBD42F-789A-4727-9D1C-C6F0C18A34E2}"/>
              </a:ext>
            </a:extLst>
          </p:cNvPr>
          <p:cNvSpPr/>
          <p:nvPr/>
        </p:nvSpPr>
        <p:spPr bwMode="auto">
          <a:xfrm>
            <a:off x="1825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C87BDA38-6C10-4EF5-A4F8-FDC6FF9A661F}"/>
              </a:ext>
            </a:extLst>
          </p:cNvPr>
          <p:cNvSpPr/>
          <p:nvPr/>
        </p:nvSpPr>
        <p:spPr bwMode="auto">
          <a:xfrm>
            <a:off x="4572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091F6711-8981-4C90-929D-6851F7187D14}"/>
              </a:ext>
            </a:extLst>
          </p:cNvPr>
          <p:cNvSpPr/>
          <p:nvPr/>
        </p:nvSpPr>
        <p:spPr bwMode="auto">
          <a:xfrm>
            <a:off x="7318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EBF5E965-D49F-4223-9D08-5DEC119D1CD2}"/>
              </a:ext>
            </a:extLst>
          </p:cNvPr>
          <p:cNvSpPr/>
          <p:nvPr/>
        </p:nvSpPr>
        <p:spPr bwMode="auto">
          <a:xfrm>
            <a:off x="10064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44539E88-1553-46C7-BAA8-F86356DB712C}"/>
              </a:ext>
            </a:extLst>
          </p:cNvPr>
          <p:cNvSpPr/>
          <p:nvPr/>
        </p:nvSpPr>
        <p:spPr bwMode="auto">
          <a:xfrm>
            <a:off x="12795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3F03FD35-60A4-457F-9971-1B9B91133591}"/>
              </a:ext>
            </a:extLst>
          </p:cNvPr>
          <p:cNvSpPr/>
          <p:nvPr/>
        </p:nvSpPr>
        <p:spPr bwMode="auto">
          <a:xfrm>
            <a:off x="15541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9B3CF785-9402-4F64-AAEF-B9C3C4053EF3}"/>
              </a:ext>
            </a:extLst>
          </p:cNvPr>
          <p:cNvSpPr/>
          <p:nvPr/>
        </p:nvSpPr>
        <p:spPr bwMode="auto">
          <a:xfrm>
            <a:off x="18288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DB2F96F5-3279-474A-B90B-5DDA9DD73701}"/>
              </a:ext>
            </a:extLst>
          </p:cNvPr>
          <p:cNvSpPr/>
          <p:nvPr/>
        </p:nvSpPr>
        <p:spPr bwMode="auto">
          <a:xfrm>
            <a:off x="21034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8F06861C-D027-462D-9630-253D5FFF1302}"/>
              </a:ext>
            </a:extLst>
          </p:cNvPr>
          <p:cNvSpPr/>
          <p:nvPr/>
        </p:nvSpPr>
        <p:spPr bwMode="auto">
          <a:xfrm>
            <a:off x="23780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02E9E444-788E-446E-A678-A0597B35AFFE}"/>
              </a:ext>
            </a:extLst>
          </p:cNvPr>
          <p:cNvSpPr/>
          <p:nvPr/>
        </p:nvSpPr>
        <p:spPr bwMode="auto">
          <a:xfrm>
            <a:off x="26511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1317CC18-81CF-4980-911F-EE0F03AD7264}"/>
              </a:ext>
            </a:extLst>
          </p:cNvPr>
          <p:cNvSpPr/>
          <p:nvPr/>
        </p:nvSpPr>
        <p:spPr bwMode="auto">
          <a:xfrm>
            <a:off x="29257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77FB939F-B119-444B-B309-25B01157AF45}"/>
              </a:ext>
            </a:extLst>
          </p:cNvPr>
          <p:cNvSpPr/>
          <p:nvPr/>
        </p:nvSpPr>
        <p:spPr bwMode="auto">
          <a:xfrm>
            <a:off x="32004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A6B81F2B-2BB4-4D3F-B660-A7C4975DE2DE}"/>
              </a:ext>
            </a:extLst>
          </p:cNvPr>
          <p:cNvSpPr/>
          <p:nvPr/>
        </p:nvSpPr>
        <p:spPr bwMode="auto">
          <a:xfrm>
            <a:off x="34750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8C8DD58C-6144-4395-B0C1-4CFE0565362F}"/>
              </a:ext>
            </a:extLst>
          </p:cNvPr>
          <p:cNvSpPr/>
          <p:nvPr/>
        </p:nvSpPr>
        <p:spPr bwMode="auto">
          <a:xfrm>
            <a:off x="37496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91DD72CC-F25B-4D00-9A43-FF88890C89E6}"/>
              </a:ext>
            </a:extLst>
          </p:cNvPr>
          <p:cNvSpPr/>
          <p:nvPr/>
        </p:nvSpPr>
        <p:spPr bwMode="auto">
          <a:xfrm>
            <a:off x="40227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E23EE0F8-93BF-4B8B-B266-AD7A894E37A3}"/>
              </a:ext>
            </a:extLst>
          </p:cNvPr>
          <p:cNvSpPr/>
          <p:nvPr/>
        </p:nvSpPr>
        <p:spPr bwMode="auto">
          <a:xfrm>
            <a:off x="42973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1A5F9364-4A49-4D8D-A9FA-4830AC6983A8}"/>
              </a:ext>
            </a:extLst>
          </p:cNvPr>
          <p:cNvSpPr/>
          <p:nvPr/>
        </p:nvSpPr>
        <p:spPr bwMode="auto">
          <a:xfrm>
            <a:off x="45720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25763FF4-8DA2-41C8-8CA6-1987D960AFE4}"/>
              </a:ext>
            </a:extLst>
          </p:cNvPr>
          <p:cNvSpPr/>
          <p:nvPr/>
        </p:nvSpPr>
        <p:spPr bwMode="auto">
          <a:xfrm>
            <a:off x="48466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E179EAA2-8A0B-47E4-B687-684F29544D0B}"/>
              </a:ext>
            </a:extLst>
          </p:cNvPr>
          <p:cNvSpPr/>
          <p:nvPr/>
        </p:nvSpPr>
        <p:spPr bwMode="auto">
          <a:xfrm>
            <a:off x="51212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EAF889AF-D444-48CE-8E97-90019E1A22FC}"/>
              </a:ext>
            </a:extLst>
          </p:cNvPr>
          <p:cNvSpPr/>
          <p:nvPr/>
        </p:nvSpPr>
        <p:spPr bwMode="auto">
          <a:xfrm>
            <a:off x="53943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E7DB3693-06C5-4738-B274-1776D4A868F8}"/>
              </a:ext>
            </a:extLst>
          </p:cNvPr>
          <p:cNvSpPr/>
          <p:nvPr/>
        </p:nvSpPr>
        <p:spPr bwMode="auto">
          <a:xfrm>
            <a:off x="56689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23A08B8F-DF63-44CE-A9EA-712FF52D7543}"/>
              </a:ext>
            </a:extLst>
          </p:cNvPr>
          <p:cNvSpPr/>
          <p:nvPr/>
        </p:nvSpPr>
        <p:spPr bwMode="auto">
          <a:xfrm>
            <a:off x="59436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AF16B385-8D2A-44C2-A302-EF42E76E4486}"/>
              </a:ext>
            </a:extLst>
          </p:cNvPr>
          <p:cNvSpPr/>
          <p:nvPr/>
        </p:nvSpPr>
        <p:spPr bwMode="auto">
          <a:xfrm>
            <a:off x="62182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D7DF1E9A-3C6A-4D4E-85B8-E4B4D28A624C}"/>
              </a:ext>
            </a:extLst>
          </p:cNvPr>
          <p:cNvSpPr/>
          <p:nvPr/>
        </p:nvSpPr>
        <p:spPr bwMode="auto">
          <a:xfrm>
            <a:off x="64928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EAF09E14-682E-40BB-A473-8B2A9C73D183}"/>
              </a:ext>
            </a:extLst>
          </p:cNvPr>
          <p:cNvSpPr/>
          <p:nvPr/>
        </p:nvSpPr>
        <p:spPr bwMode="auto">
          <a:xfrm>
            <a:off x="1825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640B9874-ECEA-4AEF-9B64-B226D37917DB}"/>
              </a:ext>
            </a:extLst>
          </p:cNvPr>
          <p:cNvSpPr/>
          <p:nvPr/>
        </p:nvSpPr>
        <p:spPr bwMode="auto">
          <a:xfrm>
            <a:off x="4572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8BD4A2A8-910C-4C53-93AE-B699671F7178}"/>
              </a:ext>
            </a:extLst>
          </p:cNvPr>
          <p:cNvSpPr/>
          <p:nvPr/>
        </p:nvSpPr>
        <p:spPr bwMode="auto">
          <a:xfrm>
            <a:off x="7318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C44834A-7F65-44CD-AE56-E7CB12F1C524}"/>
              </a:ext>
            </a:extLst>
          </p:cNvPr>
          <p:cNvSpPr/>
          <p:nvPr/>
        </p:nvSpPr>
        <p:spPr bwMode="auto">
          <a:xfrm>
            <a:off x="10064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11993710-DFD6-4E19-BD16-817F7FB0B1DF}"/>
              </a:ext>
            </a:extLst>
          </p:cNvPr>
          <p:cNvSpPr/>
          <p:nvPr/>
        </p:nvSpPr>
        <p:spPr bwMode="auto">
          <a:xfrm>
            <a:off x="12795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CCC0356E-0C05-4300-9C87-80214B9876FD}"/>
              </a:ext>
            </a:extLst>
          </p:cNvPr>
          <p:cNvSpPr/>
          <p:nvPr/>
        </p:nvSpPr>
        <p:spPr bwMode="auto">
          <a:xfrm>
            <a:off x="15541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0B3EFA4D-B5C4-466E-8829-791F3D52946F}"/>
              </a:ext>
            </a:extLst>
          </p:cNvPr>
          <p:cNvSpPr/>
          <p:nvPr/>
        </p:nvSpPr>
        <p:spPr bwMode="auto">
          <a:xfrm>
            <a:off x="18288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9DC061E5-1189-4A80-8FFE-ECE56454E2B7}"/>
              </a:ext>
            </a:extLst>
          </p:cNvPr>
          <p:cNvSpPr/>
          <p:nvPr/>
        </p:nvSpPr>
        <p:spPr bwMode="auto">
          <a:xfrm>
            <a:off x="21034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89B054A3-A613-4CB2-8D32-114315BF5782}"/>
              </a:ext>
            </a:extLst>
          </p:cNvPr>
          <p:cNvSpPr/>
          <p:nvPr/>
        </p:nvSpPr>
        <p:spPr bwMode="auto">
          <a:xfrm>
            <a:off x="23780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161A3FAB-D205-4C50-97E6-703C927C900C}"/>
              </a:ext>
            </a:extLst>
          </p:cNvPr>
          <p:cNvSpPr/>
          <p:nvPr/>
        </p:nvSpPr>
        <p:spPr bwMode="auto">
          <a:xfrm>
            <a:off x="26511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E24B6872-DAED-4580-9CD4-4F3A037FA7E7}"/>
              </a:ext>
            </a:extLst>
          </p:cNvPr>
          <p:cNvSpPr/>
          <p:nvPr/>
        </p:nvSpPr>
        <p:spPr bwMode="auto">
          <a:xfrm>
            <a:off x="29257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933253B0-B569-4782-8596-221BFE4171AF}"/>
              </a:ext>
            </a:extLst>
          </p:cNvPr>
          <p:cNvSpPr/>
          <p:nvPr/>
        </p:nvSpPr>
        <p:spPr bwMode="auto">
          <a:xfrm>
            <a:off x="32004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FFC4F387-B603-48A6-8713-30FEB9CB0A24}"/>
              </a:ext>
            </a:extLst>
          </p:cNvPr>
          <p:cNvSpPr/>
          <p:nvPr/>
        </p:nvSpPr>
        <p:spPr bwMode="auto">
          <a:xfrm>
            <a:off x="34750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3B6AAFDD-EB47-462E-8F34-7DAE05560E2B}"/>
              </a:ext>
            </a:extLst>
          </p:cNvPr>
          <p:cNvSpPr/>
          <p:nvPr/>
        </p:nvSpPr>
        <p:spPr bwMode="auto">
          <a:xfrm>
            <a:off x="37496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12F907AC-D13C-40C0-AFE3-411A097E3FCE}"/>
              </a:ext>
            </a:extLst>
          </p:cNvPr>
          <p:cNvSpPr/>
          <p:nvPr/>
        </p:nvSpPr>
        <p:spPr bwMode="auto">
          <a:xfrm>
            <a:off x="40227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71F879F6-28D4-4E10-83B6-0BB7001D9266}"/>
              </a:ext>
            </a:extLst>
          </p:cNvPr>
          <p:cNvSpPr/>
          <p:nvPr/>
        </p:nvSpPr>
        <p:spPr bwMode="auto">
          <a:xfrm>
            <a:off x="42973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04B2AEE8-55FD-4765-AC93-28FA71E4E903}"/>
              </a:ext>
            </a:extLst>
          </p:cNvPr>
          <p:cNvSpPr/>
          <p:nvPr/>
        </p:nvSpPr>
        <p:spPr bwMode="auto">
          <a:xfrm>
            <a:off x="45720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F7CEA073-1AFF-45F6-883F-0A5F0982505C}"/>
              </a:ext>
            </a:extLst>
          </p:cNvPr>
          <p:cNvSpPr/>
          <p:nvPr/>
        </p:nvSpPr>
        <p:spPr bwMode="auto">
          <a:xfrm>
            <a:off x="48466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65CD1222-9AAE-49E3-A8B4-E699F21C70B7}"/>
              </a:ext>
            </a:extLst>
          </p:cNvPr>
          <p:cNvSpPr/>
          <p:nvPr/>
        </p:nvSpPr>
        <p:spPr bwMode="auto">
          <a:xfrm>
            <a:off x="51212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10CDAD9E-EE31-4B52-85FA-9075EDEA7C62}"/>
              </a:ext>
            </a:extLst>
          </p:cNvPr>
          <p:cNvSpPr/>
          <p:nvPr/>
        </p:nvSpPr>
        <p:spPr bwMode="auto">
          <a:xfrm>
            <a:off x="53943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387CED2-8A01-4FB7-B51D-CFB642D377AD}"/>
              </a:ext>
            </a:extLst>
          </p:cNvPr>
          <p:cNvSpPr/>
          <p:nvPr/>
        </p:nvSpPr>
        <p:spPr bwMode="auto">
          <a:xfrm>
            <a:off x="56689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1ADDEBB9-F678-47D9-B5DA-306CB823A331}"/>
              </a:ext>
            </a:extLst>
          </p:cNvPr>
          <p:cNvSpPr/>
          <p:nvPr/>
        </p:nvSpPr>
        <p:spPr bwMode="auto">
          <a:xfrm>
            <a:off x="59436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AC9EA5F0-49B7-413F-A812-3D64EF3F6A3B}"/>
              </a:ext>
            </a:extLst>
          </p:cNvPr>
          <p:cNvSpPr/>
          <p:nvPr/>
        </p:nvSpPr>
        <p:spPr bwMode="auto">
          <a:xfrm>
            <a:off x="62182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7501A5DF-F042-4532-848B-459D074C4CC2}"/>
              </a:ext>
            </a:extLst>
          </p:cNvPr>
          <p:cNvSpPr/>
          <p:nvPr/>
        </p:nvSpPr>
        <p:spPr bwMode="auto">
          <a:xfrm>
            <a:off x="64928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91EE7007-9699-478E-82BA-E8A86A1EF90E}"/>
              </a:ext>
            </a:extLst>
          </p:cNvPr>
          <p:cNvSpPr/>
          <p:nvPr/>
        </p:nvSpPr>
        <p:spPr bwMode="auto">
          <a:xfrm>
            <a:off x="1825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6C827C8D-598C-4A29-9B44-D50E60A7E0E5}"/>
              </a:ext>
            </a:extLst>
          </p:cNvPr>
          <p:cNvSpPr/>
          <p:nvPr/>
        </p:nvSpPr>
        <p:spPr bwMode="auto">
          <a:xfrm>
            <a:off x="4572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854B122F-5019-46E7-8AC8-4D7C5B709418}"/>
              </a:ext>
            </a:extLst>
          </p:cNvPr>
          <p:cNvSpPr/>
          <p:nvPr/>
        </p:nvSpPr>
        <p:spPr bwMode="auto">
          <a:xfrm>
            <a:off x="7318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247F7822-6201-4027-AB64-1425E7914787}"/>
              </a:ext>
            </a:extLst>
          </p:cNvPr>
          <p:cNvSpPr/>
          <p:nvPr/>
        </p:nvSpPr>
        <p:spPr bwMode="auto">
          <a:xfrm>
            <a:off x="10064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57E3BBA1-515B-41FF-A407-BF7D2E2334DB}"/>
              </a:ext>
            </a:extLst>
          </p:cNvPr>
          <p:cNvSpPr/>
          <p:nvPr/>
        </p:nvSpPr>
        <p:spPr bwMode="auto">
          <a:xfrm>
            <a:off x="12795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3051F86F-009C-464F-A544-F5283B418669}"/>
              </a:ext>
            </a:extLst>
          </p:cNvPr>
          <p:cNvSpPr/>
          <p:nvPr/>
        </p:nvSpPr>
        <p:spPr bwMode="auto">
          <a:xfrm>
            <a:off x="15541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0C663707-03D7-475F-B1C8-5EBCD334A93F}"/>
              </a:ext>
            </a:extLst>
          </p:cNvPr>
          <p:cNvSpPr/>
          <p:nvPr/>
        </p:nvSpPr>
        <p:spPr bwMode="auto">
          <a:xfrm>
            <a:off x="18288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1F85A057-C837-4DB8-A43D-08DF8FE62E2F}"/>
              </a:ext>
            </a:extLst>
          </p:cNvPr>
          <p:cNvSpPr/>
          <p:nvPr/>
        </p:nvSpPr>
        <p:spPr bwMode="auto">
          <a:xfrm>
            <a:off x="21034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76433CAF-39BB-4880-BD15-B7ED655025F7}"/>
              </a:ext>
            </a:extLst>
          </p:cNvPr>
          <p:cNvSpPr/>
          <p:nvPr/>
        </p:nvSpPr>
        <p:spPr bwMode="auto">
          <a:xfrm>
            <a:off x="23780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860EFAF2-3843-4305-A2FE-7CBA392520CD}"/>
              </a:ext>
            </a:extLst>
          </p:cNvPr>
          <p:cNvSpPr/>
          <p:nvPr/>
        </p:nvSpPr>
        <p:spPr bwMode="auto">
          <a:xfrm>
            <a:off x="26511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6FA891DD-485F-4C38-B2DC-1F2EA5FDCEC9}"/>
              </a:ext>
            </a:extLst>
          </p:cNvPr>
          <p:cNvSpPr/>
          <p:nvPr/>
        </p:nvSpPr>
        <p:spPr bwMode="auto">
          <a:xfrm>
            <a:off x="29257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AC3F7909-F556-485E-880E-39A9A2F1A754}"/>
              </a:ext>
            </a:extLst>
          </p:cNvPr>
          <p:cNvSpPr/>
          <p:nvPr/>
        </p:nvSpPr>
        <p:spPr bwMode="auto">
          <a:xfrm>
            <a:off x="32004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D11ABC22-DE34-402C-8406-3CADAF0FDF85}"/>
              </a:ext>
            </a:extLst>
          </p:cNvPr>
          <p:cNvSpPr/>
          <p:nvPr/>
        </p:nvSpPr>
        <p:spPr bwMode="auto">
          <a:xfrm>
            <a:off x="34750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63C43FF8-AACF-4725-86C1-46FFA4060300}"/>
              </a:ext>
            </a:extLst>
          </p:cNvPr>
          <p:cNvSpPr/>
          <p:nvPr/>
        </p:nvSpPr>
        <p:spPr bwMode="auto">
          <a:xfrm>
            <a:off x="37496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BB65E9F-C92B-4343-B21C-2C6935341E45}"/>
              </a:ext>
            </a:extLst>
          </p:cNvPr>
          <p:cNvSpPr/>
          <p:nvPr/>
        </p:nvSpPr>
        <p:spPr bwMode="auto">
          <a:xfrm>
            <a:off x="40227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9DA36D6B-9EB8-4B80-97E1-F79AF0C3F989}"/>
              </a:ext>
            </a:extLst>
          </p:cNvPr>
          <p:cNvSpPr/>
          <p:nvPr/>
        </p:nvSpPr>
        <p:spPr bwMode="auto">
          <a:xfrm>
            <a:off x="42973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2A901987-FA4B-4E8C-B4CE-FEC6FF227D06}"/>
              </a:ext>
            </a:extLst>
          </p:cNvPr>
          <p:cNvSpPr/>
          <p:nvPr/>
        </p:nvSpPr>
        <p:spPr bwMode="auto">
          <a:xfrm>
            <a:off x="45720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99F9AE2D-55F0-4817-896F-2D2D508F70AF}"/>
              </a:ext>
            </a:extLst>
          </p:cNvPr>
          <p:cNvSpPr/>
          <p:nvPr/>
        </p:nvSpPr>
        <p:spPr bwMode="auto">
          <a:xfrm>
            <a:off x="48466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F09DC7BE-E3D8-401D-BBC9-9C90E07BDA21}"/>
              </a:ext>
            </a:extLst>
          </p:cNvPr>
          <p:cNvSpPr/>
          <p:nvPr/>
        </p:nvSpPr>
        <p:spPr bwMode="auto">
          <a:xfrm>
            <a:off x="51212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C637F609-B6B4-4F41-9600-1D9779106F9E}"/>
              </a:ext>
            </a:extLst>
          </p:cNvPr>
          <p:cNvSpPr/>
          <p:nvPr/>
        </p:nvSpPr>
        <p:spPr bwMode="auto">
          <a:xfrm>
            <a:off x="53943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659B7F1C-898F-4CEA-944E-582EAA5DED14}"/>
              </a:ext>
            </a:extLst>
          </p:cNvPr>
          <p:cNvSpPr/>
          <p:nvPr/>
        </p:nvSpPr>
        <p:spPr bwMode="auto">
          <a:xfrm>
            <a:off x="56689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BEAD90D8-1818-4D30-B8AF-A4851D306980}"/>
              </a:ext>
            </a:extLst>
          </p:cNvPr>
          <p:cNvSpPr/>
          <p:nvPr/>
        </p:nvSpPr>
        <p:spPr bwMode="auto">
          <a:xfrm>
            <a:off x="59436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F99CEC29-A0CB-45F9-A770-5A77281E4443}"/>
              </a:ext>
            </a:extLst>
          </p:cNvPr>
          <p:cNvSpPr/>
          <p:nvPr/>
        </p:nvSpPr>
        <p:spPr bwMode="auto">
          <a:xfrm>
            <a:off x="62182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0B3D6C0D-DC7E-4B1D-9ECD-ED422C665957}"/>
              </a:ext>
            </a:extLst>
          </p:cNvPr>
          <p:cNvSpPr/>
          <p:nvPr/>
        </p:nvSpPr>
        <p:spPr bwMode="auto">
          <a:xfrm>
            <a:off x="64928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D027C56D-13D8-4954-A077-2CB18BC4055D}"/>
              </a:ext>
            </a:extLst>
          </p:cNvPr>
          <p:cNvSpPr/>
          <p:nvPr/>
        </p:nvSpPr>
        <p:spPr bwMode="auto">
          <a:xfrm>
            <a:off x="1825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4D2A55E2-F075-47A7-88FF-9E4FEEB3F7CE}"/>
              </a:ext>
            </a:extLst>
          </p:cNvPr>
          <p:cNvSpPr/>
          <p:nvPr/>
        </p:nvSpPr>
        <p:spPr bwMode="auto">
          <a:xfrm>
            <a:off x="4572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A862A188-3E3B-4793-A2F2-42D103AD41F7}"/>
              </a:ext>
            </a:extLst>
          </p:cNvPr>
          <p:cNvSpPr/>
          <p:nvPr/>
        </p:nvSpPr>
        <p:spPr bwMode="auto">
          <a:xfrm>
            <a:off x="7318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16AFAD71-C395-4B19-91F1-A1D304845F6E}"/>
              </a:ext>
            </a:extLst>
          </p:cNvPr>
          <p:cNvSpPr/>
          <p:nvPr/>
        </p:nvSpPr>
        <p:spPr bwMode="auto">
          <a:xfrm>
            <a:off x="10064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78AFC656-0651-4517-9F84-10B5EDB48A4E}"/>
              </a:ext>
            </a:extLst>
          </p:cNvPr>
          <p:cNvSpPr/>
          <p:nvPr/>
        </p:nvSpPr>
        <p:spPr bwMode="auto">
          <a:xfrm>
            <a:off x="12795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87A4ED06-5F54-4919-AFF2-41BD2F6C4FE5}"/>
              </a:ext>
            </a:extLst>
          </p:cNvPr>
          <p:cNvSpPr/>
          <p:nvPr/>
        </p:nvSpPr>
        <p:spPr bwMode="auto">
          <a:xfrm>
            <a:off x="15541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6FAEAD8D-AA2D-448B-81AE-BE74B9C29774}"/>
              </a:ext>
            </a:extLst>
          </p:cNvPr>
          <p:cNvSpPr/>
          <p:nvPr/>
        </p:nvSpPr>
        <p:spPr bwMode="auto">
          <a:xfrm>
            <a:off x="18288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1AD9D3C2-170A-4E08-88E2-66829823127B}"/>
              </a:ext>
            </a:extLst>
          </p:cNvPr>
          <p:cNvSpPr/>
          <p:nvPr/>
        </p:nvSpPr>
        <p:spPr bwMode="auto">
          <a:xfrm>
            <a:off x="21034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1DEBF332-FA1E-4708-99B7-3ACF62FF91DE}"/>
              </a:ext>
            </a:extLst>
          </p:cNvPr>
          <p:cNvSpPr/>
          <p:nvPr/>
        </p:nvSpPr>
        <p:spPr bwMode="auto">
          <a:xfrm>
            <a:off x="23780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816A2AB5-BFB1-4955-94B2-06977E966C85}"/>
              </a:ext>
            </a:extLst>
          </p:cNvPr>
          <p:cNvSpPr/>
          <p:nvPr/>
        </p:nvSpPr>
        <p:spPr bwMode="auto">
          <a:xfrm>
            <a:off x="26511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0B2AC9E3-2001-4965-9F60-3A7FDCF09C5C}"/>
              </a:ext>
            </a:extLst>
          </p:cNvPr>
          <p:cNvSpPr/>
          <p:nvPr/>
        </p:nvSpPr>
        <p:spPr bwMode="auto">
          <a:xfrm>
            <a:off x="29257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804EFE10-FEBC-4390-A89D-C1B5AB81D1E7}"/>
              </a:ext>
            </a:extLst>
          </p:cNvPr>
          <p:cNvSpPr/>
          <p:nvPr/>
        </p:nvSpPr>
        <p:spPr bwMode="auto">
          <a:xfrm>
            <a:off x="32004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6C5BC170-7BA9-453F-8412-46E45BB7D6F7}"/>
              </a:ext>
            </a:extLst>
          </p:cNvPr>
          <p:cNvSpPr/>
          <p:nvPr/>
        </p:nvSpPr>
        <p:spPr bwMode="auto">
          <a:xfrm>
            <a:off x="34750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36C63223-376E-4B88-A11D-7EC450541558}"/>
              </a:ext>
            </a:extLst>
          </p:cNvPr>
          <p:cNvSpPr/>
          <p:nvPr/>
        </p:nvSpPr>
        <p:spPr bwMode="auto">
          <a:xfrm>
            <a:off x="37496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2C5F9060-B166-4052-8B6B-C029D51F5DC2}"/>
              </a:ext>
            </a:extLst>
          </p:cNvPr>
          <p:cNvSpPr/>
          <p:nvPr/>
        </p:nvSpPr>
        <p:spPr bwMode="auto">
          <a:xfrm>
            <a:off x="40227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B7034A9B-F161-4878-A15A-74D3B42B3C8A}"/>
              </a:ext>
            </a:extLst>
          </p:cNvPr>
          <p:cNvSpPr/>
          <p:nvPr/>
        </p:nvSpPr>
        <p:spPr bwMode="auto">
          <a:xfrm>
            <a:off x="42973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81C944D3-7DB9-44AA-8C9F-CA01C106C503}"/>
              </a:ext>
            </a:extLst>
          </p:cNvPr>
          <p:cNvSpPr/>
          <p:nvPr/>
        </p:nvSpPr>
        <p:spPr bwMode="auto">
          <a:xfrm>
            <a:off x="45720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14717818-E49B-412F-A3E6-2705D9DA823A}"/>
              </a:ext>
            </a:extLst>
          </p:cNvPr>
          <p:cNvSpPr/>
          <p:nvPr/>
        </p:nvSpPr>
        <p:spPr bwMode="auto">
          <a:xfrm>
            <a:off x="48466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19F0FA0B-1FD9-49D0-95C9-26FA4C08E862}"/>
              </a:ext>
            </a:extLst>
          </p:cNvPr>
          <p:cNvSpPr/>
          <p:nvPr/>
        </p:nvSpPr>
        <p:spPr bwMode="auto">
          <a:xfrm>
            <a:off x="51212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6131B07-CC8B-43A8-8D16-7443CBDB317C}"/>
              </a:ext>
            </a:extLst>
          </p:cNvPr>
          <p:cNvSpPr/>
          <p:nvPr/>
        </p:nvSpPr>
        <p:spPr bwMode="auto">
          <a:xfrm>
            <a:off x="53943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F77E1D86-46E8-488F-AA5E-B4DE7D489EB8}"/>
              </a:ext>
            </a:extLst>
          </p:cNvPr>
          <p:cNvSpPr/>
          <p:nvPr/>
        </p:nvSpPr>
        <p:spPr bwMode="auto">
          <a:xfrm>
            <a:off x="56689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DEBAE578-68C2-4426-8F1E-2575E4C4E168}"/>
              </a:ext>
            </a:extLst>
          </p:cNvPr>
          <p:cNvSpPr/>
          <p:nvPr/>
        </p:nvSpPr>
        <p:spPr bwMode="auto">
          <a:xfrm>
            <a:off x="59436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825F8677-B79A-4EA1-829E-B03DA9A4454C}"/>
              </a:ext>
            </a:extLst>
          </p:cNvPr>
          <p:cNvSpPr/>
          <p:nvPr/>
        </p:nvSpPr>
        <p:spPr bwMode="auto">
          <a:xfrm>
            <a:off x="62182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9E006E8B-FB92-4FDB-9BA0-A29D33691FFB}"/>
              </a:ext>
            </a:extLst>
          </p:cNvPr>
          <p:cNvSpPr/>
          <p:nvPr/>
        </p:nvSpPr>
        <p:spPr bwMode="auto">
          <a:xfrm>
            <a:off x="64928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576D44B9-440A-446E-B9B0-C69D1BC71FA9}"/>
              </a:ext>
            </a:extLst>
          </p:cNvPr>
          <p:cNvSpPr/>
          <p:nvPr/>
        </p:nvSpPr>
        <p:spPr bwMode="auto">
          <a:xfrm>
            <a:off x="1825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D2F5C4FA-2BF1-4BCB-832B-9D075893EAC1}"/>
              </a:ext>
            </a:extLst>
          </p:cNvPr>
          <p:cNvSpPr/>
          <p:nvPr/>
        </p:nvSpPr>
        <p:spPr bwMode="auto">
          <a:xfrm>
            <a:off x="4572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45ABBF48-B617-42B3-ACBB-86E4ABF13C8A}"/>
              </a:ext>
            </a:extLst>
          </p:cNvPr>
          <p:cNvSpPr/>
          <p:nvPr/>
        </p:nvSpPr>
        <p:spPr bwMode="auto">
          <a:xfrm>
            <a:off x="7318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54DC0A42-8F82-45A1-840C-42375DD28A26}"/>
              </a:ext>
            </a:extLst>
          </p:cNvPr>
          <p:cNvSpPr/>
          <p:nvPr/>
        </p:nvSpPr>
        <p:spPr bwMode="auto">
          <a:xfrm>
            <a:off x="10064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A97D171C-EF72-4FF4-9ADB-FA8F8B20E0F4}"/>
              </a:ext>
            </a:extLst>
          </p:cNvPr>
          <p:cNvSpPr/>
          <p:nvPr/>
        </p:nvSpPr>
        <p:spPr bwMode="auto">
          <a:xfrm>
            <a:off x="12795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A853BE27-348E-458C-B112-5E98DD82B2B7}"/>
              </a:ext>
            </a:extLst>
          </p:cNvPr>
          <p:cNvSpPr/>
          <p:nvPr/>
        </p:nvSpPr>
        <p:spPr bwMode="auto">
          <a:xfrm>
            <a:off x="15541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0173AF01-72F1-4141-92E6-4B52CE11705F}"/>
              </a:ext>
            </a:extLst>
          </p:cNvPr>
          <p:cNvSpPr/>
          <p:nvPr/>
        </p:nvSpPr>
        <p:spPr bwMode="auto">
          <a:xfrm>
            <a:off x="18288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E76B7D1A-5076-46B1-AEC9-2C19B35B9EEF}"/>
              </a:ext>
            </a:extLst>
          </p:cNvPr>
          <p:cNvSpPr/>
          <p:nvPr/>
        </p:nvSpPr>
        <p:spPr bwMode="auto">
          <a:xfrm>
            <a:off x="21034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00497480-2C34-459C-A9F2-1D9EC7DFE35C}"/>
              </a:ext>
            </a:extLst>
          </p:cNvPr>
          <p:cNvSpPr/>
          <p:nvPr/>
        </p:nvSpPr>
        <p:spPr bwMode="auto">
          <a:xfrm>
            <a:off x="23780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B66512A5-F77A-40AE-AD43-439D65728408}"/>
              </a:ext>
            </a:extLst>
          </p:cNvPr>
          <p:cNvSpPr/>
          <p:nvPr/>
        </p:nvSpPr>
        <p:spPr bwMode="auto">
          <a:xfrm>
            <a:off x="26511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415AB00C-5868-4BB2-A468-302BEE5853AA}"/>
              </a:ext>
            </a:extLst>
          </p:cNvPr>
          <p:cNvSpPr/>
          <p:nvPr/>
        </p:nvSpPr>
        <p:spPr bwMode="auto">
          <a:xfrm>
            <a:off x="29257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C5E1C86B-D629-4B3E-80E0-315D8BC4A84C}"/>
              </a:ext>
            </a:extLst>
          </p:cNvPr>
          <p:cNvSpPr/>
          <p:nvPr/>
        </p:nvSpPr>
        <p:spPr bwMode="auto">
          <a:xfrm>
            <a:off x="32004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2C1140EE-1C95-4F26-AC88-90543A881A58}"/>
              </a:ext>
            </a:extLst>
          </p:cNvPr>
          <p:cNvSpPr/>
          <p:nvPr/>
        </p:nvSpPr>
        <p:spPr bwMode="auto">
          <a:xfrm>
            <a:off x="34750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0C15F121-1619-40E1-AD17-6380ADEDB62E}"/>
              </a:ext>
            </a:extLst>
          </p:cNvPr>
          <p:cNvSpPr/>
          <p:nvPr/>
        </p:nvSpPr>
        <p:spPr bwMode="auto">
          <a:xfrm>
            <a:off x="37496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39DDD7AF-2EBF-4D05-8B7E-CED236059501}"/>
              </a:ext>
            </a:extLst>
          </p:cNvPr>
          <p:cNvSpPr/>
          <p:nvPr/>
        </p:nvSpPr>
        <p:spPr bwMode="auto">
          <a:xfrm>
            <a:off x="40227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F1910606-E2EB-417A-A50E-6B25E2BF37D4}"/>
              </a:ext>
            </a:extLst>
          </p:cNvPr>
          <p:cNvSpPr/>
          <p:nvPr/>
        </p:nvSpPr>
        <p:spPr bwMode="auto">
          <a:xfrm>
            <a:off x="42973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E51659E9-A296-4BE6-B46F-C649B3BBF17E}"/>
              </a:ext>
            </a:extLst>
          </p:cNvPr>
          <p:cNvSpPr/>
          <p:nvPr/>
        </p:nvSpPr>
        <p:spPr bwMode="auto">
          <a:xfrm>
            <a:off x="45720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630B7184-81FE-44CC-82E1-6317B14FFCAE}"/>
              </a:ext>
            </a:extLst>
          </p:cNvPr>
          <p:cNvSpPr/>
          <p:nvPr/>
        </p:nvSpPr>
        <p:spPr bwMode="auto">
          <a:xfrm>
            <a:off x="48466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D681C839-589B-421F-B39A-ABBE1082A1B1}"/>
              </a:ext>
            </a:extLst>
          </p:cNvPr>
          <p:cNvSpPr/>
          <p:nvPr/>
        </p:nvSpPr>
        <p:spPr bwMode="auto">
          <a:xfrm>
            <a:off x="51212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05BFB125-4F33-4622-91FF-1709F76BEAFE}"/>
              </a:ext>
            </a:extLst>
          </p:cNvPr>
          <p:cNvSpPr/>
          <p:nvPr/>
        </p:nvSpPr>
        <p:spPr bwMode="auto">
          <a:xfrm>
            <a:off x="53943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AA91C99C-CE56-4E51-90B1-4EF940400A2A}"/>
              </a:ext>
            </a:extLst>
          </p:cNvPr>
          <p:cNvSpPr/>
          <p:nvPr/>
        </p:nvSpPr>
        <p:spPr bwMode="auto">
          <a:xfrm>
            <a:off x="56689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3FEC4F9A-AAF6-4D83-9784-929C3607ADE1}"/>
              </a:ext>
            </a:extLst>
          </p:cNvPr>
          <p:cNvSpPr/>
          <p:nvPr/>
        </p:nvSpPr>
        <p:spPr bwMode="auto">
          <a:xfrm>
            <a:off x="59436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572D68EB-3AB1-4485-B859-EEC95BA3789F}"/>
              </a:ext>
            </a:extLst>
          </p:cNvPr>
          <p:cNvSpPr/>
          <p:nvPr/>
        </p:nvSpPr>
        <p:spPr bwMode="auto">
          <a:xfrm>
            <a:off x="62182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AF517A10-12FF-4EEA-8D2A-76002052651F}"/>
              </a:ext>
            </a:extLst>
          </p:cNvPr>
          <p:cNvSpPr/>
          <p:nvPr/>
        </p:nvSpPr>
        <p:spPr bwMode="auto">
          <a:xfrm>
            <a:off x="64928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7261070F-3E1B-47C6-A074-7A4D97D022A4}"/>
              </a:ext>
            </a:extLst>
          </p:cNvPr>
          <p:cNvSpPr/>
          <p:nvPr/>
        </p:nvSpPr>
        <p:spPr bwMode="auto">
          <a:xfrm>
            <a:off x="1825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645CAA32-A220-4CC1-8A19-977412CBC66F}"/>
              </a:ext>
            </a:extLst>
          </p:cNvPr>
          <p:cNvSpPr/>
          <p:nvPr/>
        </p:nvSpPr>
        <p:spPr bwMode="auto">
          <a:xfrm>
            <a:off x="4572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CEED275B-C9E3-4EF7-8537-9E4FCFBD7A5D}"/>
              </a:ext>
            </a:extLst>
          </p:cNvPr>
          <p:cNvSpPr/>
          <p:nvPr/>
        </p:nvSpPr>
        <p:spPr bwMode="auto">
          <a:xfrm>
            <a:off x="7318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982764D6-71C4-4C85-B7C5-DAE0B6725F7A}"/>
              </a:ext>
            </a:extLst>
          </p:cNvPr>
          <p:cNvSpPr/>
          <p:nvPr/>
        </p:nvSpPr>
        <p:spPr bwMode="auto">
          <a:xfrm>
            <a:off x="10064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697B1599-50EB-4C66-B6F9-511AAE059B79}"/>
              </a:ext>
            </a:extLst>
          </p:cNvPr>
          <p:cNvSpPr/>
          <p:nvPr/>
        </p:nvSpPr>
        <p:spPr bwMode="auto">
          <a:xfrm>
            <a:off x="12795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6333DDDC-D60F-4A20-A3E9-EDD613E7B042}"/>
              </a:ext>
            </a:extLst>
          </p:cNvPr>
          <p:cNvSpPr/>
          <p:nvPr/>
        </p:nvSpPr>
        <p:spPr bwMode="auto">
          <a:xfrm>
            <a:off x="15541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283C6FC9-E54B-49BF-A6FB-EF5DF88CC448}"/>
              </a:ext>
            </a:extLst>
          </p:cNvPr>
          <p:cNvSpPr/>
          <p:nvPr/>
        </p:nvSpPr>
        <p:spPr bwMode="auto">
          <a:xfrm>
            <a:off x="18288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5A03B462-B2E9-4FCF-89E9-DEF52D68A7AC}"/>
              </a:ext>
            </a:extLst>
          </p:cNvPr>
          <p:cNvSpPr/>
          <p:nvPr/>
        </p:nvSpPr>
        <p:spPr bwMode="auto">
          <a:xfrm>
            <a:off x="21034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2D2AC22D-6C99-44DD-B2AA-9DD4BD0A343A}"/>
              </a:ext>
            </a:extLst>
          </p:cNvPr>
          <p:cNvSpPr/>
          <p:nvPr/>
        </p:nvSpPr>
        <p:spPr bwMode="auto">
          <a:xfrm>
            <a:off x="23780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CFADD296-2800-4559-AD2D-A1E87001C505}"/>
              </a:ext>
            </a:extLst>
          </p:cNvPr>
          <p:cNvSpPr/>
          <p:nvPr/>
        </p:nvSpPr>
        <p:spPr bwMode="auto">
          <a:xfrm>
            <a:off x="26511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91775D2A-5358-42D6-9569-9982B2F79EC2}"/>
              </a:ext>
            </a:extLst>
          </p:cNvPr>
          <p:cNvSpPr/>
          <p:nvPr/>
        </p:nvSpPr>
        <p:spPr bwMode="auto">
          <a:xfrm>
            <a:off x="29257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C7F49771-43BF-4A03-A0A0-0A25C9B3095E}"/>
              </a:ext>
            </a:extLst>
          </p:cNvPr>
          <p:cNvSpPr/>
          <p:nvPr/>
        </p:nvSpPr>
        <p:spPr bwMode="auto">
          <a:xfrm>
            <a:off x="32004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86EE3926-0344-4F6A-A1DB-EA16F758274D}"/>
              </a:ext>
            </a:extLst>
          </p:cNvPr>
          <p:cNvSpPr/>
          <p:nvPr/>
        </p:nvSpPr>
        <p:spPr bwMode="auto">
          <a:xfrm>
            <a:off x="34750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86EC3BB6-7AAE-4C9F-ABD9-EE5B9BA305EA}"/>
              </a:ext>
            </a:extLst>
          </p:cNvPr>
          <p:cNvSpPr/>
          <p:nvPr/>
        </p:nvSpPr>
        <p:spPr bwMode="auto">
          <a:xfrm>
            <a:off x="37496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E97282BF-EAE0-4C62-A0A2-0784B16D0D2C}"/>
              </a:ext>
            </a:extLst>
          </p:cNvPr>
          <p:cNvSpPr/>
          <p:nvPr/>
        </p:nvSpPr>
        <p:spPr bwMode="auto">
          <a:xfrm>
            <a:off x="40227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68E722A4-C09A-44A5-991E-127AA90E01FA}"/>
              </a:ext>
            </a:extLst>
          </p:cNvPr>
          <p:cNvSpPr/>
          <p:nvPr/>
        </p:nvSpPr>
        <p:spPr bwMode="auto">
          <a:xfrm>
            <a:off x="42973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790E8007-BC6A-4324-AC43-93CDF0E696D6}"/>
              </a:ext>
            </a:extLst>
          </p:cNvPr>
          <p:cNvSpPr/>
          <p:nvPr/>
        </p:nvSpPr>
        <p:spPr bwMode="auto">
          <a:xfrm>
            <a:off x="45720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EF08E063-FC70-4612-B92E-C676EFD9B186}"/>
              </a:ext>
            </a:extLst>
          </p:cNvPr>
          <p:cNvSpPr/>
          <p:nvPr/>
        </p:nvSpPr>
        <p:spPr bwMode="auto">
          <a:xfrm>
            <a:off x="48466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CE6EF648-C30E-49AB-8CF3-4C1270E46ACF}"/>
              </a:ext>
            </a:extLst>
          </p:cNvPr>
          <p:cNvSpPr/>
          <p:nvPr/>
        </p:nvSpPr>
        <p:spPr bwMode="auto">
          <a:xfrm>
            <a:off x="51212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F2AC7B86-1EB0-478F-A619-EF6FEA84E982}"/>
              </a:ext>
            </a:extLst>
          </p:cNvPr>
          <p:cNvSpPr/>
          <p:nvPr/>
        </p:nvSpPr>
        <p:spPr bwMode="auto">
          <a:xfrm>
            <a:off x="53943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0EFB3AE5-9465-4D7A-8FFA-5E5D37E6C610}"/>
              </a:ext>
            </a:extLst>
          </p:cNvPr>
          <p:cNvSpPr/>
          <p:nvPr/>
        </p:nvSpPr>
        <p:spPr bwMode="auto">
          <a:xfrm>
            <a:off x="56689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04FF0711-1ED3-4291-A367-ABF9264EF4D4}"/>
              </a:ext>
            </a:extLst>
          </p:cNvPr>
          <p:cNvSpPr/>
          <p:nvPr/>
        </p:nvSpPr>
        <p:spPr bwMode="auto">
          <a:xfrm>
            <a:off x="59436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10ADD4DB-51FA-43DC-B3B9-4512913F5916}"/>
              </a:ext>
            </a:extLst>
          </p:cNvPr>
          <p:cNvSpPr/>
          <p:nvPr/>
        </p:nvSpPr>
        <p:spPr bwMode="auto">
          <a:xfrm>
            <a:off x="62182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D5582FDB-2A65-484F-B9A1-CB1D9C4A693B}"/>
              </a:ext>
            </a:extLst>
          </p:cNvPr>
          <p:cNvSpPr/>
          <p:nvPr/>
        </p:nvSpPr>
        <p:spPr bwMode="auto">
          <a:xfrm>
            <a:off x="64928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36178" name="Straight Connector 389">
            <a:extLst>
              <a:ext uri="{FF2B5EF4-FFF2-40B4-BE49-F238E27FC236}">
                <a16:creationId xmlns:a16="http://schemas.microsoft.com/office/drawing/2014/main" id="{B147540C-FDCE-4FBF-8DAF-8566F3A5EF89}"/>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36179" name="Straight Connector 394">
            <a:extLst>
              <a:ext uri="{FF2B5EF4-FFF2-40B4-BE49-F238E27FC236}">
                <a16:creationId xmlns:a16="http://schemas.microsoft.com/office/drawing/2014/main" id="{F45C152C-B372-4254-A660-DCD4B3F4BC46}"/>
              </a:ext>
            </a:extLst>
          </p:cNvPr>
          <p:cNvCxnSpPr>
            <a:cxnSpLocks noChangeShapeType="1"/>
          </p:cNvCxnSpPr>
          <p:nvPr/>
        </p:nvCxnSpPr>
        <p:spPr bwMode="auto">
          <a:xfrm flipV="1">
            <a:off x="457200"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6180" name="Straight Connector 396">
            <a:extLst>
              <a:ext uri="{FF2B5EF4-FFF2-40B4-BE49-F238E27FC236}">
                <a16:creationId xmlns:a16="http://schemas.microsoft.com/office/drawing/2014/main" id="{BB64955F-486C-45CA-837A-3FE1B012CE39}"/>
              </a:ext>
            </a:extLst>
          </p:cNvPr>
          <p:cNvCxnSpPr>
            <a:cxnSpLocks noChangeShapeType="1"/>
          </p:cNvCxnSpPr>
          <p:nvPr/>
        </p:nvCxnSpPr>
        <p:spPr bwMode="auto">
          <a:xfrm flipV="1">
            <a:off x="6492875"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181" name="TextBox 397">
            <a:extLst>
              <a:ext uri="{FF2B5EF4-FFF2-40B4-BE49-F238E27FC236}">
                <a16:creationId xmlns:a16="http://schemas.microsoft.com/office/drawing/2014/main" id="{83D66FDC-B783-4B4B-86E1-181B76B821A2}"/>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36182" name="TextBox 398">
            <a:extLst>
              <a:ext uri="{FF2B5EF4-FFF2-40B4-BE49-F238E27FC236}">
                <a16:creationId xmlns:a16="http://schemas.microsoft.com/office/drawing/2014/main" id="{1B1EE9DD-86F2-46ED-AE00-0829D78F07E3}"/>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grpSp>
        <p:nvGrpSpPr>
          <p:cNvPr id="36183" name="Group 468">
            <a:extLst>
              <a:ext uri="{FF2B5EF4-FFF2-40B4-BE49-F238E27FC236}">
                <a16:creationId xmlns:a16="http://schemas.microsoft.com/office/drawing/2014/main" id="{53D2117B-F60A-44CA-9B86-83035A4397F5}"/>
              </a:ext>
            </a:extLst>
          </p:cNvPr>
          <p:cNvGrpSpPr>
            <a:grpSpLocks/>
          </p:cNvGrpSpPr>
          <p:nvPr/>
        </p:nvGrpSpPr>
        <p:grpSpPr bwMode="auto">
          <a:xfrm>
            <a:off x="457200" y="2400300"/>
            <a:ext cx="6035675" cy="3314700"/>
            <a:chOff x="-7362825" y="-4505325"/>
            <a:chExt cx="12906375" cy="3314700"/>
          </a:xfrm>
        </p:grpSpPr>
        <p:sp>
          <p:nvSpPr>
            <p:cNvPr id="36196" name="Freeform 68">
              <a:extLst>
                <a:ext uri="{FF2B5EF4-FFF2-40B4-BE49-F238E27FC236}">
                  <a16:creationId xmlns:a16="http://schemas.microsoft.com/office/drawing/2014/main" id="{E06D1134-86AB-4C62-B7B7-D340C83DC61D}"/>
                </a:ext>
              </a:extLst>
            </p:cNvPr>
            <p:cNvSpPr>
              <a:spLocks/>
            </p:cNvSpPr>
            <p:nvPr/>
          </p:nvSpPr>
          <p:spPr bwMode="auto">
            <a:xfrm>
              <a:off x="-7362825" y="-4429125"/>
              <a:ext cx="3724275" cy="3238500"/>
            </a:xfrm>
            <a:custGeom>
              <a:avLst/>
              <a:gdLst>
                <a:gd name="T0" fmla="*/ 2147483646 w 2346"/>
                <a:gd name="T1" fmla="*/ 2147483646 h 2040"/>
                <a:gd name="T2" fmla="*/ 2147483646 w 2346"/>
                <a:gd name="T3" fmla="*/ 2147483646 h 2040"/>
                <a:gd name="T4" fmla="*/ 2147483646 w 2346"/>
                <a:gd name="T5" fmla="*/ 2147483646 h 2040"/>
                <a:gd name="T6" fmla="*/ 2147483646 w 2346"/>
                <a:gd name="T7" fmla="*/ 2147483646 h 2040"/>
                <a:gd name="T8" fmla="*/ 2147483646 w 2346"/>
                <a:gd name="T9" fmla="*/ 2147483646 h 2040"/>
                <a:gd name="T10" fmla="*/ 2147483646 w 2346"/>
                <a:gd name="T11" fmla="*/ 2147483646 h 2040"/>
                <a:gd name="T12" fmla="*/ 2147483646 w 2346"/>
                <a:gd name="T13" fmla="*/ 2147483646 h 2040"/>
                <a:gd name="T14" fmla="*/ 2147483646 w 2346"/>
                <a:gd name="T15" fmla="*/ 2147483646 h 2040"/>
                <a:gd name="T16" fmla="*/ 2147483646 w 2346"/>
                <a:gd name="T17" fmla="*/ 2147483646 h 2040"/>
                <a:gd name="T18" fmla="*/ 2147483646 w 2346"/>
                <a:gd name="T19" fmla="*/ 2147483646 h 2040"/>
                <a:gd name="T20" fmla="*/ 2147483646 w 2346"/>
                <a:gd name="T21" fmla="*/ 2147483646 h 2040"/>
                <a:gd name="T22" fmla="*/ 2147483646 w 2346"/>
                <a:gd name="T23" fmla="*/ 2147483646 h 2040"/>
                <a:gd name="T24" fmla="*/ 2147483646 w 2346"/>
                <a:gd name="T25" fmla="*/ 2147483646 h 2040"/>
                <a:gd name="T26" fmla="*/ 2147483646 w 2346"/>
                <a:gd name="T27" fmla="*/ 2147483646 h 2040"/>
                <a:gd name="T28" fmla="*/ 2147483646 w 2346"/>
                <a:gd name="T29" fmla="*/ 2147483646 h 2040"/>
                <a:gd name="T30" fmla="*/ 2147483646 w 2346"/>
                <a:gd name="T31" fmla="*/ 2147483646 h 2040"/>
                <a:gd name="T32" fmla="*/ 2147483646 w 2346"/>
                <a:gd name="T33" fmla="*/ 2147483646 h 2040"/>
                <a:gd name="T34" fmla="*/ 2147483646 w 2346"/>
                <a:gd name="T35" fmla="*/ 2147483646 h 2040"/>
                <a:gd name="T36" fmla="*/ 2147483646 w 2346"/>
                <a:gd name="T37" fmla="*/ 2147483646 h 2040"/>
                <a:gd name="T38" fmla="*/ 2147483646 w 2346"/>
                <a:gd name="T39" fmla="*/ 2147483646 h 2040"/>
                <a:gd name="T40" fmla="*/ 2147483646 w 2346"/>
                <a:gd name="T41" fmla="*/ 2147483646 h 2040"/>
                <a:gd name="T42" fmla="*/ 2147483646 w 2346"/>
                <a:gd name="T43" fmla="*/ 2147483646 h 2040"/>
                <a:gd name="T44" fmla="*/ 2147483646 w 2346"/>
                <a:gd name="T45" fmla="*/ 2147483646 h 2040"/>
                <a:gd name="T46" fmla="*/ 2147483646 w 2346"/>
                <a:gd name="T47" fmla="*/ 2147483646 h 2040"/>
                <a:gd name="T48" fmla="*/ 2147483646 w 2346"/>
                <a:gd name="T49" fmla="*/ 2147483646 h 2040"/>
                <a:gd name="T50" fmla="*/ 2147483646 w 2346"/>
                <a:gd name="T51" fmla="*/ 2147483646 h 2040"/>
                <a:gd name="T52" fmla="*/ 2147483646 w 2346"/>
                <a:gd name="T53" fmla="*/ 2147483646 h 2040"/>
                <a:gd name="T54" fmla="*/ 2147483646 w 2346"/>
                <a:gd name="T55" fmla="*/ 2147483646 h 2040"/>
                <a:gd name="T56" fmla="*/ 2147483646 w 2346"/>
                <a:gd name="T57" fmla="*/ 2147483646 h 2040"/>
                <a:gd name="T58" fmla="*/ 2147483646 w 2346"/>
                <a:gd name="T59" fmla="*/ 2147483646 h 2040"/>
                <a:gd name="T60" fmla="*/ 2147483646 w 2346"/>
                <a:gd name="T61" fmla="*/ 2147483646 h 2040"/>
                <a:gd name="T62" fmla="*/ 2147483646 w 2346"/>
                <a:gd name="T63" fmla="*/ 2147483646 h 2040"/>
                <a:gd name="T64" fmla="*/ 2147483646 w 2346"/>
                <a:gd name="T65" fmla="*/ 2147483646 h 2040"/>
                <a:gd name="T66" fmla="*/ 2147483646 w 2346"/>
                <a:gd name="T67" fmla="*/ 2147483646 h 2040"/>
                <a:gd name="T68" fmla="*/ 2147483646 w 2346"/>
                <a:gd name="T69" fmla="*/ 2147483646 h 2040"/>
                <a:gd name="T70" fmla="*/ 2147483646 w 2346"/>
                <a:gd name="T71" fmla="*/ 2147483646 h 2040"/>
                <a:gd name="T72" fmla="*/ 2147483646 w 2346"/>
                <a:gd name="T73" fmla="*/ 2147483646 h 2040"/>
                <a:gd name="T74" fmla="*/ 2147483646 w 2346"/>
                <a:gd name="T75" fmla="*/ 2147483646 h 2040"/>
                <a:gd name="T76" fmla="*/ 2147483646 w 2346"/>
                <a:gd name="T77" fmla="*/ 2147483646 h 2040"/>
                <a:gd name="T78" fmla="*/ 2147483646 w 2346"/>
                <a:gd name="T79" fmla="*/ 2147483646 h 2040"/>
                <a:gd name="T80" fmla="*/ 2147483646 w 2346"/>
                <a:gd name="T81" fmla="*/ 2147483646 h 2040"/>
                <a:gd name="T82" fmla="*/ 2147483646 w 2346"/>
                <a:gd name="T83" fmla="*/ 2147483646 h 2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40"/>
                <a:gd name="T128" fmla="*/ 2346 w 2346"/>
                <a:gd name="T129" fmla="*/ 2040 h 20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40">
                  <a:moveTo>
                    <a:pt x="0" y="948"/>
                  </a:moveTo>
                  <a:lnTo>
                    <a:pt x="18" y="324"/>
                  </a:lnTo>
                  <a:lnTo>
                    <a:pt x="36" y="276"/>
                  </a:lnTo>
                  <a:lnTo>
                    <a:pt x="54" y="252"/>
                  </a:lnTo>
                  <a:lnTo>
                    <a:pt x="72" y="240"/>
                  </a:lnTo>
                  <a:lnTo>
                    <a:pt x="90" y="234"/>
                  </a:lnTo>
                  <a:lnTo>
                    <a:pt x="108" y="228"/>
                  </a:lnTo>
                  <a:lnTo>
                    <a:pt x="126" y="234"/>
                  </a:lnTo>
                  <a:lnTo>
                    <a:pt x="144" y="240"/>
                  </a:lnTo>
                  <a:lnTo>
                    <a:pt x="162" y="252"/>
                  </a:lnTo>
                  <a:lnTo>
                    <a:pt x="180" y="264"/>
                  </a:lnTo>
                  <a:lnTo>
                    <a:pt x="198" y="282"/>
                  </a:lnTo>
                  <a:lnTo>
                    <a:pt x="222" y="306"/>
                  </a:lnTo>
                  <a:lnTo>
                    <a:pt x="240" y="330"/>
                  </a:lnTo>
                  <a:lnTo>
                    <a:pt x="258" y="354"/>
                  </a:lnTo>
                  <a:lnTo>
                    <a:pt x="276" y="384"/>
                  </a:lnTo>
                  <a:lnTo>
                    <a:pt x="294" y="414"/>
                  </a:lnTo>
                  <a:lnTo>
                    <a:pt x="312" y="450"/>
                  </a:lnTo>
                  <a:lnTo>
                    <a:pt x="330" y="486"/>
                  </a:lnTo>
                  <a:lnTo>
                    <a:pt x="348" y="528"/>
                  </a:lnTo>
                  <a:lnTo>
                    <a:pt x="366" y="570"/>
                  </a:lnTo>
                  <a:lnTo>
                    <a:pt x="384" y="612"/>
                  </a:lnTo>
                  <a:lnTo>
                    <a:pt x="402" y="654"/>
                  </a:lnTo>
                  <a:lnTo>
                    <a:pt x="420" y="702"/>
                  </a:lnTo>
                  <a:lnTo>
                    <a:pt x="444" y="750"/>
                  </a:lnTo>
                  <a:lnTo>
                    <a:pt x="462" y="804"/>
                  </a:lnTo>
                  <a:lnTo>
                    <a:pt x="480" y="852"/>
                  </a:lnTo>
                  <a:lnTo>
                    <a:pt x="498" y="906"/>
                  </a:lnTo>
                  <a:lnTo>
                    <a:pt x="516" y="960"/>
                  </a:lnTo>
                  <a:lnTo>
                    <a:pt x="534" y="1014"/>
                  </a:lnTo>
                  <a:lnTo>
                    <a:pt x="552" y="1068"/>
                  </a:lnTo>
                  <a:lnTo>
                    <a:pt x="570" y="1122"/>
                  </a:lnTo>
                  <a:lnTo>
                    <a:pt x="588" y="1176"/>
                  </a:lnTo>
                  <a:lnTo>
                    <a:pt x="606" y="1230"/>
                  </a:lnTo>
                  <a:lnTo>
                    <a:pt x="624" y="1284"/>
                  </a:lnTo>
                  <a:lnTo>
                    <a:pt x="642" y="1338"/>
                  </a:lnTo>
                  <a:lnTo>
                    <a:pt x="660" y="1392"/>
                  </a:lnTo>
                  <a:lnTo>
                    <a:pt x="684" y="1440"/>
                  </a:lnTo>
                  <a:lnTo>
                    <a:pt x="702" y="1494"/>
                  </a:lnTo>
                  <a:lnTo>
                    <a:pt x="720" y="1542"/>
                  </a:lnTo>
                  <a:lnTo>
                    <a:pt x="738" y="1590"/>
                  </a:lnTo>
                  <a:lnTo>
                    <a:pt x="756" y="1638"/>
                  </a:lnTo>
                  <a:lnTo>
                    <a:pt x="774" y="1680"/>
                  </a:lnTo>
                  <a:lnTo>
                    <a:pt x="792" y="1728"/>
                  </a:lnTo>
                  <a:lnTo>
                    <a:pt x="810" y="1764"/>
                  </a:lnTo>
                  <a:lnTo>
                    <a:pt x="828" y="1806"/>
                  </a:lnTo>
                  <a:lnTo>
                    <a:pt x="846" y="1842"/>
                  </a:lnTo>
                  <a:lnTo>
                    <a:pt x="864" y="1872"/>
                  </a:lnTo>
                  <a:lnTo>
                    <a:pt x="882" y="1908"/>
                  </a:lnTo>
                  <a:lnTo>
                    <a:pt x="906" y="1932"/>
                  </a:lnTo>
                  <a:lnTo>
                    <a:pt x="924" y="1956"/>
                  </a:lnTo>
                  <a:lnTo>
                    <a:pt x="942" y="1980"/>
                  </a:lnTo>
                  <a:lnTo>
                    <a:pt x="960" y="1998"/>
                  </a:lnTo>
                  <a:lnTo>
                    <a:pt x="978" y="2016"/>
                  </a:lnTo>
                  <a:lnTo>
                    <a:pt x="996" y="2028"/>
                  </a:lnTo>
                  <a:lnTo>
                    <a:pt x="1014" y="2034"/>
                  </a:lnTo>
                  <a:lnTo>
                    <a:pt x="1032" y="2040"/>
                  </a:lnTo>
                  <a:lnTo>
                    <a:pt x="1050" y="2040"/>
                  </a:lnTo>
                  <a:lnTo>
                    <a:pt x="1068" y="2040"/>
                  </a:lnTo>
                  <a:lnTo>
                    <a:pt x="1086" y="2034"/>
                  </a:lnTo>
                  <a:lnTo>
                    <a:pt x="1104" y="2022"/>
                  </a:lnTo>
                  <a:lnTo>
                    <a:pt x="1122" y="2010"/>
                  </a:lnTo>
                  <a:lnTo>
                    <a:pt x="1146" y="1992"/>
                  </a:lnTo>
                  <a:lnTo>
                    <a:pt x="1164" y="1974"/>
                  </a:lnTo>
                  <a:lnTo>
                    <a:pt x="1182" y="1950"/>
                  </a:lnTo>
                  <a:lnTo>
                    <a:pt x="1200" y="1920"/>
                  </a:lnTo>
                  <a:lnTo>
                    <a:pt x="1218" y="1890"/>
                  </a:lnTo>
                  <a:lnTo>
                    <a:pt x="1236" y="1860"/>
                  </a:lnTo>
                  <a:lnTo>
                    <a:pt x="1254" y="1824"/>
                  </a:lnTo>
                  <a:lnTo>
                    <a:pt x="1272" y="1782"/>
                  </a:lnTo>
                  <a:lnTo>
                    <a:pt x="1290" y="1740"/>
                  </a:lnTo>
                  <a:lnTo>
                    <a:pt x="1308" y="1698"/>
                  </a:lnTo>
                  <a:lnTo>
                    <a:pt x="1326" y="1650"/>
                  </a:lnTo>
                  <a:lnTo>
                    <a:pt x="1344" y="1596"/>
                  </a:lnTo>
                  <a:lnTo>
                    <a:pt x="1368" y="1548"/>
                  </a:lnTo>
                  <a:lnTo>
                    <a:pt x="1386" y="1494"/>
                  </a:lnTo>
                  <a:lnTo>
                    <a:pt x="1404" y="1434"/>
                  </a:lnTo>
                  <a:lnTo>
                    <a:pt x="1422" y="1380"/>
                  </a:lnTo>
                  <a:lnTo>
                    <a:pt x="1440" y="1320"/>
                  </a:lnTo>
                  <a:lnTo>
                    <a:pt x="1458" y="1260"/>
                  </a:lnTo>
                  <a:lnTo>
                    <a:pt x="1476" y="1200"/>
                  </a:lnTo>
                  <a:lnTo>
                    <a:pt x="1494" y="1134"/>
                  </a:lnTo>
                  <a:lnTo>
                    <a:pt x="1512" y="1074"/>
                  </a:lnTo>
                  <a:lnTo>
                    <a:pt x="1530" y="1014"/>
                  </a:lnTo>
                  <a:lnTo>
                    <a:pt x="1548" y="948"/>
                  </a:lnTo>
                  <a:lnTo>
                    <a:pt x="1566" y="888"/>
                  </a:lnTo>
                  <a:lnTo>
                    <a:pt x="1584" y="822"/>
                  </a:lnTo>
                  <a:lnTo>
                    <a:pt x="1608" y="762"/>
                  </a:lnTo>
                  <a:lnTo>
                    <a:pt x="1626" y="702"/>
                  </a:lnTo>
                  <a:lnTo>
                    <a:pt x="1644" y="642"/>
                  </a:lnTo>
                  <a:lnTo>
                    <a:pt x="1662" y="588"/>
                  </a:lnTo>
                  <a:lnTo>
                    <a:pt x="1680" y="528"/>
                  </a:lnTo>
                  <a:lnTo>
                    <a:pt x="1698" y="474"/>
                  </a:lnTo>
                  <a:lnTo>
                    <a:pt x="1716" y="420"/>
                  </a:lnTo>
                  <a:lnTo>
                    <a:pt x="1734" y="372"/>
                  </a:lnTo>
                  <a:lnTo>
                    <a:pt x="1752" y="324"/>
                  </a:lnTo>
                  <a:lnTo>
                    <a:pt x="1770" y="282"/>
                  </a:lnTo>
                  <a:lnTo>
                    <a:pt x="1788" y="240"/>
                  </a:lnTo>
                  <a:lnTo>
                    <a:pt x="1806" y="198"/>
                  </a:lnTo>
                  <a:lnTo>
                    <a:pt x="1830" y="162"/>
                  </a:lnTo>
                  <a:lnTo>
                    <a:pt x="1848" y="132"/>
                  </a:lnTo>
                  <a:lnTo>
                    <a:pt x="1866" y="102"/>
                  </a:lnTo>
                  <a:lnTo>
                    <a:pt x="1884" y="78"/>
                  </a:lnTo>
                  <a:lnTo>
                    <a:pt x="1902" y="54"/>
                  </a:lnTo>
                  <a:lnTo>
                    <a:pt x="1920" y="36"/>
                  </a:lnTo>
                  <a:lnTo>
                    <a:pt x="1938" y="18"/>
                  </a:lnTo>
                  <a:lnTo>
                    <a:pt x="1956" y="12"/>
                  </a:lnTo>
                  <a:lnTo>
                    <a:pt x="1974" y="6"/>
                  </a:lnTo>
                  <a:lnTo>
                    <a:pt x="1992" y="0"/>
                  </a:lnTo>
                  <a:lnTo>
                    <a:pt x="2010" y="6"/>
                  </a:lnTo>
                  <a:lnTo>
                    <a:pt x="2028" y="6"/>
                  </a:lnTo>
                  <a:lnTo>
                    <a:pt x="2046" y="18"/>
                  </a:lnTo>
                  <a:lnTo>
                    <a:pt x="2070" y="30"/>
                  </a:lnTo>
                  <a:lnTo>
                    <a:pt x="2088" y="48"/>
                  </a:lnTo>
                  <a:lnTo>
                    <a:pt x="2106" y="72"/>
                  </a:lnTo>
                  <a:lnTo>
                    <a:pt x="2124" y="96"/>
                  </a:lnTo>
                  <a:lnTo>
                    <a:pt x="2142" y="126"/>
                  </a:lnTo>
                  <a:lnTo>
                    <a:pt x="2160" y="156"/>
                  </a:lnTo>
                  <a:lnTo>
                    <a:pt x="2178" y="192"/>
                  </a:lnTo>
                  <a:lnTo>
                    <a:pt x="2196" y="234"/>
                  </a:lnTo>
                  <a:lnTo>
                    <a:pt x="2214" y="276"/>
                  </a:lnTo>
                  <a:lnTo>
                    <a:pt x="2232" y="324"/>
                  </a:lnTo>
                  <a:lnTo>
                    <a:pt x="2250" y="372"/>
                  </a:lnTo>
                  <a:lnTo>
                    <a:pt x="2268" y="420"/>
                  </a:lnTo>
                  <a:lnTo>
                    <a:pt x="2292" y="474"/>
                  </a:lnTo>
                  <a:lnTo>
                    <a:pt x="2310" y="528"/>
                  </a:lnTo>
                  <a:lnTo>
                    <a:pt x="2328" y="588"/>
                  </a:lnTo>
                  <a:lnTo>
                    <a:pt x="2346" y="648"/>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97" name="Freeform 69">
              <a:extLst>
                <a:ext uri="{FF2B5EF4-FFF2-40B4-BE49-F238E27FC236}">
                  <a16:creationId xmlns:a16="http://schemas.microsoft.com/office/drawing/2014/main" id="{7E6CC941-4EC9-43A8-A326-BF6FE8C49286}"/>
                </a:ext>
              </a:extLst>
            </p:cNvPr>
            <p:cNvSpPr>
              <a:spLocks/>
            </p:cNvSpPr>
            <p:nvPr/>
          </p:nvSpPr>
          <p:spPr bwMode="auto">
            <a:xfrm>
              <a:off x="-3638550" y="-4476750"/>
              <a:ext cx="3724275" cy="3200400"/>
            </a:xfrm>
            <a:custGeom>
              <a:avLst/>
              <a:gdLst>
                <a:gd name="T0" fmla="*/ 2147483646 w 2346"/>
                <a:gd name="T1" fmla="*/ 2147483646 h 2016"/>
                <a:gd name="T2" fmla="*/ 2147483646 w 2346"/>
                <a:gd name="T3" fmla="*/ 2147483646 h 2016"/>
                <a:gd name="T4" fmla="*/ 2147483646 w 2346"/>
                <a:gd name="T5" fmla="*/ 2147483646 h 2016"/>
                <a:gd name="T6" fmla="*/ 2147483646 w 2346"/>
                <a:gd name="T7" fmla="*/ 2147483646 h 2016"/>
                <a:gd name="T8" fmla="*/ 2147483646 w 2346"/>
                <a:gd name="T9" fmla="*/ 2147483646 h 2016"/>
                <a:gd name="T10" fmla="*/ 2147483646 w 2346"/>
                <a:gd name="T11" fmla="*/ 2147483646 h 2016"/>
                <a:gd name="T12" fmla="*/ 2147483646 w 2346"/>
                <a:gd name="T13" fmla="*/ 2147483646 h 2016"/>
                <a:gd name="T14" fmla="*/ 2147483646 w 2346"/>
                <a:gd name="T15" fmla="*/ 2147483646 h 2016"/>
                <a:gd name="T16" fmla="*/ 2147483646 w 2346"/>
                <a:gd name="T17" fmla="*/ 2147483646 h 2016"/>
                <a:gd name="T18" fmla="*/ 2147483646 w 2346"/>
                <a:gd name="T19" fmla="*/ 2147483646 h 2016"/>
                <a:gd name="T20" fmla="*/ 2147483646 w 2346"/>
                <a:gd name="T21" fmla="*/ 2147483646 h 2016"/>
                <a:gd name="T22" fmla="*/ 2147483646 w 2346"/>
                <a:gd name="T23" fmla="*/ 2147483646 h 2016"/>
                <a:gd name="T24" fmla="*/ 2147483646 w 2346"/>
                <a:gd name="T25" fmla="*/ 2147483646 h 2016"/>
                <a:gd name="T26" fmla="*/ 2147483646 w 2346"/>
                <a:gd name="T27" fmla="*/ 2147483646 h 2016"/>
                <a:gd name="T28" fmla="*/ 2147483646 w 2346"/>
                <a:gd name="T29" fmla="*/ 2147483646 h 2016"/>
                <a:gd name="T30" fmla="*/ 2147483646 w 2346"/>
                <a:gd name="T31" fmla="*/ 2147483646 h 2016"/>
                <a:gd name="T32" fmla="*/ 2147483646 w 2346"/>
                <a:gd name="T33" fmla="*/ 2147483646 h 2016"/>
                <a:gd name="T34" fmla="*/ 2147483646 w 2346"/>
                <a:gd name="T35" fmla="*/ 2147483646 h 2016"/>
                <a:gd name="T36" fmla="*/ 2147483646 w 2346"/>
                <a:gd name="T37" fmla="*/ 2147483646 h 2016"/>
                <a:gd name="T38" fmla="*/ 2147483646 w 2346"/>
                <a:gd name="T39" fmla="*/ 2147483646 h 2016"/>
                <a:gd name="T40" fmla="*/ 2147483646 w 2346"/>
                <a:gd name="T41" fmla="*/ 2147483646 h 2016"/>
                <a:gd name="T42" fmla="*/ 2147483646 w 2346"/>
                <a:gd name="T43" fmla="*/ 2147483646 h 2016"/>
                <a:gd name="T44" fmla="*/ 2147483646 w 2346"/>
                <a:gd name="T45" fmla="*/ 2147483646 h 2016"/>
                <a:gd name="T46" fmla="*/ 2147483646 w 2346"/>
                <a:gd name="T47" fmla="*/ 2147483646 h 2016"/>
                <a:gd name="T48" fmla="*/ 2147483646 w 2346"/>
                <a:gd name="T49" fmla="*/ 2147483646 h 2016"/>
                <a:gd name="T50" fmla="*/ 2147483646 w 2346"/>
                <a:gd name="T51" fmla="*/ 0 h 2016"/>
                <a:gd name="T52" fmla="*/ 2147483646 w 2346"/>
                <a:gd name="T53" fmla="*/ 2147483646 h 2016"/>
                <a:gd name="T54" fmla="*/ 2147483646 w 2346"/>
                <a:gd name="T55" fmla="*/ 2147483646 h 2016"/>
                <a:gd name="T56" fmla="*/ 2147483646 w 2346"/>
                <a:gd name="T57" fmla="*/ 2147483646 h 2016"/>
                <a:gd name="T58" fmla="*/ 2147483646 w 2346"/>
                <a:gd name="T59" fmla="*/ 2147483646 h 2016"/>
                <a:gd name="T60" fmla="*/ 2147483646 w 2346"/>
                <a:gd name="T61" fmla="*/ 2147483646 h 2016"/>
                <a:gd name="T62" fmla="*/ 2147483646 w 2346"/>
                <a:gd name="T63" fmla="*/ 2147483646 h 2016"/>
                <a:gd name="T64" fmla="*/ 2147483646 w 2346"/>
                <a:gd name="T65" fmla="*/ 2147483646 h 2016"/>
                <a:gd name="T66" fmla="*/ 2147483646 w 2346"/>
                <a:gd name="T67" fmla="*/ 2147483646 h 2016"/>
                <a:gd name="T68" fmla="*/ 2147483646 w 2346"/>
                <a:gd name="T69" fmla="*/ 2147483646 h 2016"/>
                <a:gd name="T70" fmla="*/ 2147483646 w 2346"/>
                <a:gd name="T71" fmla="*/ 2147483646 h 2016"/>
                <a:gd name="T72" fmla="*/ 2147483646 w 2346"/>
                <a:gd name="T73" fmla="*/ 2147483646 h 2016"/>
                <a:gd name="T74" fmla="*/ 2147483646 w 2346"/>
                <a:gd name="T75" fmla="*/ 2147483646 h 2016"/>
                <a:gd name="T76" fmla="*/ 2147483646 w 2346"/>
                <a:gd name="T77" fmla="*/ 2147483646 h 2016"/>
                <a:gd name="T78" fmla="*/ 2147483646 w 2346"/>
                <a:gd name="T79" fmla="*/ 2147483646 h 2016"/>
                <a:gd name="T80" fmla="*/ 2147483646 w 2346"/>
                <a:gd name="T81" fmla="*/ 2147483646 h 2016"/>
                <a:gd name="T82" fmla="*/ 2147483646 w 2346"/>
                <a:gd name="T83" fmla="*/ 2147483646 h 2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16"/>
                <a:gd name="T128" fmla="*/ 2346 w 2346"/>
                <a:gd name="T129" fmla="*/ 2016 h 2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16">
                  <a:moveTo>
                    <a:pt x="0" y="678"/>
                  </a:moveTo>
                  <a:lnTo>
                    <a:pt x="18" y="738"/>
                  </a:lnTo>
                  <a:lnTo>
                    <a:pt x="36" y="798"/>
                  </a:lnTo>
                  <a:lnTo>
                    <a:pt x="54" y="864"/>
                  </a:lnTo>
                  <a:lnTo>
                    <a:pt x="72" y="924"/>
                  </a:lnTo>
                  <a:lnTo>
                    <a:pt x="90" y="990"/>
                  </a:lnTo>
                  <a:lnTo>
                    <a:pt x="108" y="1056"/>
                  </a:lnTo>
                  <a:lnTo>
                    <a:pt x="126" y="1116"/>
                  </a:lnTo>
                  <a:lnTo>
                    <a:pt x="144" y="1182"/>
                  </a:lnTo>
                  <a:lnTo>
                    <a:pt x="162" y="1248"/>
                  </a:lnTo>
                  <a:lnTo>
                    <a:pt x="186" y="1308"/>
                  </a:lnTo>
                  <a:lnTo>
                    <a:pt x="204" y="1368"/>
                  </a:lnTo>
                  <a:lnTo>
                    <a:pt x="222" y="1428"/>
                  </a:lnTo>
                  <a:lnTo>
                    <a:pt x="240" y="1488"/>
                  </a:lnTo>
                  <a:lnTo>
                    <a:pt x="258" y="1542"/>
                  </a:lnTo>
                  <a:lnTo>
                    <a:pt x="276" y="1596"/>
                  </a:lnTo>
                  <a:lnTo>
                    <a:pt x="294" y="1650"/>
                  </a:lnTo>
                  <a:lnTo>
                    <a:pt x="312" y="1698"/>
                  </a:lnTo>
                  <a:lnTo>
                    <a:pt x="330" y="1746"/>
                  </a:lnTo>
                  <a:lnTo>
                    <a:pt x="348" y="1788"/>
                  </a:lnTo>
                  <a:lnTo>
                    <a:pt x="366" y="1824"/>
                  </a:lnTo>
                  <a:lnTo>
                    <a:pt x="384" y="1860"/>
                  </a:lnTo>
                  <a:lnTo>
                    <a:pt x="408" y="1896"/>
                  </a:lnTo>
                  <a:lnTo>
                    <a:pt x="426" y="1926"/>
                  </a:lnTo>
                  <a:lnTo>
                    <a:pt x="444" y="1950"/>
                  </a:lnTo>
                  <a:lnTo>
                    <a:pt x="462" y="1974"/>
                  </a:lnTo>
                  <a:lnTo>
                    <a:pt x="480" y="1986"/>
                  </a:lnTo>
                  <a:lnTo>
                    <a:pt x="498" y="2004"/>
                  </a:lnTo>
                  <a:lnTo>
                    <a:pt x="516" y="2010"/>
                  </a:lnTo>
                  <a:lnTo>
                    <a:pt x="534" y="2016"/>
                  </a:lnTo>
                  <a:lnTo>
                    <a:pt x="552" y="2016"/>
                  </a:lnTo>
                  <a:lnTo>
                    <a:pt x="570" y="2010"/>
                  </a:lnTo>
                  <a:lnTo>
                    <a:pt x="588" y="2004"/>
                  </a:lnTo>
                  <a:lnTo>
                    <a:pt x="606" y="1992"/>
                  </a:lnTo>
                  <a:lnTo>
                    <a:pt x="624" y="1974"/>
                  </a:lnTo>
                  <a:lnTo>
                    <a:pt x="648" y="1950"/>
                  </a:lnTo>
                  <a:lnTo>
                    <a:pt x="666" y="1926"/>
                  </a:lnTo>
                  <a:lnTo>
                    <a:pt x="684" y="1896"/>
                  </a:lnTo>
                  <a:lnTo>
                    <a:pt x="702" y="1866"/>
                  </a:lnTo>
                  <a:lnTo>
                    <a:pt x="720" y="1830"/>
                  </a:lnTo>
                  <a:lnTo>
                    <a:pt x="738" y="1788"/>
                  </a:lnTo>
                  <a:lnTo>
                    <a:pt x="756" y="1746"/>
                  </a:lnTo>
                  <a:lnTo>
                    <a:pt x="774" y="1698"/>
                  </a:lnTo>
                  <a:lnTo>
                    <a:pt x="792" y="1650"/>
                  </a:lnTo>
                  <a:lnTo>
                    <a:pt x="810" y="1596"/>
                  </a:lnTo>
                  <a:lnTo>
                    <a:pt x="828" y="1542"/>
                  </a:lnTo>
                  <a:lnTo>
                    <a:pt x="846" y="1482"/>
                  </a:lnTo>
                  <a:lnTo>
                    <a:pt x="870" y="1422"/>
                  </a:lnTo>
                  <a:lnTo>
                    <a:pt x="888" y="1362"/>
                  </a:lnTo>
                  <a:lnTo>
                    <a:pt x="906" y="1296"/>
                  </a:lnTo>
                  <a:lnTo>
                    <a:pt x="924" y="1236"/>
                  </a:lnTo>
                  <a:lnTo>
                    <a:pt x="942" y="1170"/>
                  </a:lnTo>
                  <a:lnTo>
                    <a:pt x="960" y="1104"/>
                  </a:lnTo>
                  <a:lnTo>
                    <a:pt x="978" y="1038"/>
                  </a:lnTo>
                  <a:lnTo>
                    <a:pt x="996" y="972"/>
                  </a:lnTo>
                  <a:lnTo>
                    <a:pt x="1014" y="900"/>
                  </a:lnTo>
                  <a:lnTo>
                    <a:pt x="1032" y="834"/>
                  </a:lnTo>
                  <a:lnTo>
                    <a:pt x="1050" y="774"/>
                  </a:lnTo>
                  <a:lnTo>
                    <a:pt x="1068" y="708"/>
                  </a:lnTo>
                  <a:lnTo>
                    <a:pt x="1086" y="642"/>
                  </a:lnTo>
                  <a:lnTo>
                    <a:pt x="1110" y="582"/>
                  </a:lnTo>
                  <a:lnTo>
                    <a:pt x="1128" y="522"/>
                  </a:lnTo>
                  <a:lnTo>
                    <a:pt x="1146" y="468"/>
                  </a:lnTo>
                  <a:lnTo>
                    <a:pt x="1164" y="408"/>
                  </a:lnTo>
                  <a:lnTo>
                    <a:pt x="1182" y="360"/>
                  </a:lnTo>
                  <a:lnTo>
                    <a:pt x="1200" y="306"/>
                  </a:lnTo>
                  <a:lnTo>
                    <a:pt x="1218" y="264"/>
                  </a:lnTo>
                  <a:lnTo>
                    <a:pt x="1236" y="216"/>
                  </a:lnTo>
                  <a:lnTo>
                    <a:pt x="1254" y="180"/>
                  </a:lnTo>
                  <a:lnTo>
                    <a:pt x="1272" y="144"/>
                  </a:lnTo>
                  <a:lnTo>
                    <a:pt x="1290" y="108"/>
                  </a:lnTo>
                  <a:lnTo>
                    <a:pt x="1308" y="84"/>
                  </a:lnTo>
                  <a:lnTo>
                    <a:pt x="1332" y="60"/>
                  </a:lnTo>
                  <a:lnTo>
                    <a:pt x="1350" y="36"/>
                  </a:lnTo>
                  <a:lnTo>
                    <a:pt x="1368" y="24"/>
                  </a:lnTo>
                  <a:lnTo>
                    <a:pt x="1386" y="12"/>
                  </a:lnTo>
                  <a:lnTo>
                    <a:pt x="1404" y="6"/>
                  </a:lnTo>
                  <a:lnTo>
                    <a:pt x="1422" y="0"/>
                  </a:lnTo>
                  <a:lnTo>
                    <a:pt x="1440" y="6"/>
                  </a:lnTo>
                  <a:lnTo>
                    <a:pt x="1458" y="12"/>
                  </a:lnTo>
                  <a:lnTo>
                    <a:pt x="1476" y="24"/>
                  </a:lnTo>
                  <a:lnTo>
                    <a:pt x="1494" y="42"/>
                  </a:lnTo>
                  <a:lnTo>
                    <a:pt x="1512" y="60"/>
                  </a:lnTo>
                  <a:lnTo>
                    <a:pt x="1530" y="84"/>
                  </a:lnTo>
                  <a:lnTo>
                    <a:pt x="1548" y="114"/>
                  </a:lnTo>
                  <a:lnTo>
                    <a:pt x="1572" y="144"/>
                  </a:lnTo>
                  <a:lnTo>
                    <a:pt x="1590" y="180"/>
                  </a:lnTo>
                  <a:lnTo>
                    <a:pt x="1608" y="222"/>
                  </a:lnTo>
                  <a:lnTo>
                    <a:pt x="1626" y="264"/>
                  </a:lnTo>
                  <a:lnTo>
                    <a:pt x="1644" y="312"/>
                  </a:lnTo>
                  <a:lnTo>
                    <a:pt x="1662" y="366"/>
                  </a:lnTo>
                  <a:lnTo>
                    <a:pt x="1680" y="420"/>
                  </a:lnTo>
                  <a:lnTo>
                    <a:pt x="1698" y="474"/>
                  </a:lnTo>
                  <a:lnTo>
                    <a:pt x="1716" y="534"/>
                  </a:lnTo>
                  <a:lnTo>
                    <a:pt x="1734" y="594"/>
                  </a:lnTo>
                  <a:lnTo>
                    <a:pt x="1752" y="654"/>
                  </a:lnTo>
                  <a:lnTo>
                    <a:pt x="1770" y="720"/>
                  </a:lnTo>
                  <a:lnTo>
                    <a:pt x="1794" y="786"/>
                  </a:lnTo>
                  <a:lnTo>
                    <a:pt x="1812" y="852"/>
                  </a:lnTo>
                  <a:lnTo>
                    <a:pt x="1830" y="918"/>
                  </a:lnTo>
                  <a:lnTo>
                    <a:pt x="1848" y="984"/>
                  </a:lnTo>
                  <a:lnTo>
                    <a:pt x="1866" y="1056"/>
                  </a:lnTo>
                  <a:lnTo>
                    <a:pt x="1884" y="1122"/>
                  </a:lnTo>
                  <a:lnTo>
                    <a:pt x="1902" y="1188"/>
                  </a:lnTo>
                  <a:lnTo>
                    <a:pt x="1920" y="1254"/>
                  </a:lnTo>
                  <a:lnTo>
                    <a:pt x="1938" y="1320"/>
                  </a:lnTo>
                  <a:lnTo>
                    <a:pt x="1956" y="1380"/>
                  </a:lnTo>
                  <a:lnTo>
                    <a:pt x="1974" y="1446"/>
                  </a:lnTo>
                  <a:lnTo>
                    <a:pt x="1992" y="1506"/>
                  </a:lnTo>
                  <a:lnTo>
                    <a:pt x="2010" y="1560"/>
                  </a:lnTo>
                  <a:lnTo>
                    <a:pt x="2034" y="1614"/>
                  </a:lnTo>
                  <a:lnTo>
                    <a:pt x="2052" y="1668"/>
                  </a:lnTo>
                  <a:lnTo>
                    <a:pt x="2070" y="1716"/>
                  </a:lnTo>
                  <a:lnTo>
                    <a:pt x="2088" y="1764"/>
                  </a:lnTo>
                  <a:lnTo>
                    <a:pt x="2106" y="1806"/>
                  </a:lnTo>
                  <a:lnTo>
                    <a:pt x="2124" y="1842"/>
                  </a:lnTo>
                  <a:lnTo>
                    <a:pt x="2142" y="1878"/>
                  </a:lnTo>
                  <a:lnTo>
                    <a:pt x="2160" y="1908"/>
                  </a:lnTo>
                  <a:lnTo>
                    <a:pt x="2178" y="1932"/>
                  </a:lnTo>
                  <a:lnTo>
                    <a:pt x="2196" y="1956"/>
                  </a:lnTo>
                  <a:lnTo>
                    <a:pt x="2214" y="1974"/>
                  </a:lnTo>
                  <a:lnTo>
                    <a:pt x="2232" y="1986"/>
                  </a:lnTo>
                  <a:lnTo>
                    <a:pt x="2256" y="1992"/>
                  </a:lnTo>
                  <a:lnTo>
                    <a:pt x="2274" y="1998"/>
                  </a:lnTo>
                  <a:lnTo>
                    <a:pt x="2292" y="1998"/>
                  </a:lnTo>
                  <a:lnTo>
                    <a:pt x="2310" y="1992"/>
                  </a:lnTo>
                  <a:lnTo>
                    <a:pt x="2328" y="1980"/>
                  </a:lnTo>
                  <a:lnTo>
                    <a:pt x="2346" y="196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98" name="Freeform 70">
              <a:extLst>
                <a:ext uri="{FF2B5EF4-FFF2-40B4-BE49-F238E27FC236}">
                  <a16:creationId xmlns:a16="http://schemas.microsoft.com/office/drawing/2014/main" id="{C5E1BDDF-301E-43BB-B77F-CF9C1DF556F2}"/>
                </a:ext>
              </a:extLst>
            </p:cNvPr>
            <p:cNvSpPr>
              <a:spLocks/>
            </p:cNvSpPr>
            <p:nvPr/>
          </p:nvSpPr>
          <p:spPr bwMode="auto">
            <a:xfrm>
              <a:off x="85725" y="-4495800"/>
              <a:ext cx="3724275" cy="3171825"/>
            </a:xfrm>
            <a:custGeom>
              <a:avLst/>
              <a:gdLst>
                <a:gd name="T0" fmla="*/ 2147483646 w 2346"/>
                <a:gd name="T1" fmla="*/ 2147483646 h 1998"/>
                <a:gd name="T2" fmla="*/ 2147483646 w 2346"/>
                <a:gd name="T3" fmla="*/ 2147483646 h 1998"/>
                <a:gd name="T4" fmla="*/ 2147483646 w 2346"/>
                <a:gd name="T5" fmla="*/ 2147483646 h 1998"/>
                <a:gd name="T6" fmla="*/ 2147483646 w 2346"/>
                <a:gd name="T7" fmla="*/ 2147483646 h 1998"/>
                <a:gd name="T8" fmla="*/ 2147483646 w 2346"/>
                <a:gd name="T9" fmla="*/ 2147483646 h 1998"/>
                <a:gd name="T10" fmla="*/ 2147483646 w 2346"/>
                <a:gd name="T11" fmla="*/ 2147483646 h 1998"/>
                <a:gd name="T12" fmla="*/ 2147483646 w 2346"/>
                <a:gd name="T13" fmla="*/ 2147483646 h 1998"/>
                <a:gd name="T14" fmla="*/ 2147483646 w 2346"/>
                <a:gd name="T15" fmla="*/ 2147483646 h 1998"/>
                <a:gd name="T16" fmla="*/ 2147483646 w 2346"/>
                <a:gd name="T17" fmla="*/ 2147483646 h 1998"/>
                <a:gd name="T18" fmla="*/ 2147483646 w 2346"/>
                <a:gd name="T19" fmla="*/ 2147483646 h 1998"/>
                <a:gd name="T20" fmla="*/ 2147483646 w 2346"/>
                <a:gd name="T21" fmla="*/ 2147483646 h 1998"/>
                <a:gd name="T22" fmla="*/ 2147483646 w 2346"/>
                <a:gd name="T23" fmla="*/ 2147483646 h 1998"/>
                <a:gd name="T24" fmla="*/ 2147483646 w 2346"/>
                <a:gd name="T25" fmla="*/ 2147483646 h 1998"/>
                <a:gd name="T26" fmla="*/ 2147483646 w 2346"/>
                <a:gd name="T27" fmla="*/ 2147483646 h 1998"/>
                <a:gd name="T28" fmla="*/ 2147483646 w 2346"/>
                <a:gd name="T29" fmla="*/ 2147483646 h 1998"/>
                <a:gd name="T30" fmla="*/ 2147483646 w 2346"/>
                <a:gd name="T31" fmla="*/ 2147483646 h 1998"/>
                <a:gd name="T32" fmla="*/ 2147483646 w 2346"/>
                <a:gd name="T33" fmla="*/ 2147483646 h 1998"/>
                <a:gd name="T34" fmla="*/ 2147483646 w 2346"/>
                <a:gd name="T35" fmla="*/ 2147483646 h 1998"/>
                <a:gd name="T36" fmla="*/ 2147483646 w 2346"/>
                <a:gd name="T37" fmla="*/ 2147483646 h 1998"/>
                <a:gd name="T38" fmla="*/ 2147483646 w 2346"/>
                <a:gd name="T39" fmla="*/ 2147483646 h 1998"/>
                <a:gd name="T40" fmla="*/ 2147483646 w 2346"/>
                <a:gd name="T41" fmla="*/ 2147483646 h 1998"/>
                <a:gd name="T42" fmla="*/ 2147483646 w 2346"/>
                <a:gd name="T43" fmla="*/ 2147483646 h 1998"/>
                <a:gd name="T44" fmla="*/ 2147483646 w 2346"/>
                <a:gd name="T45" fmla="*/ 2147483646 h 1998"/>
                <a:gd name="T46" fmla="*/ 2147483646 w 2346"/>
                <a:gd name="T47" fmla="*/ 2147483646 h 1998"/>
                <a:gd name="T48" fmla="*/ 2147483646 w 2346"/>
                <a:gd name="T49" fmla="*/ 2147483646 h 1998"/>
                <a:gd name="T50" fmla="*/ 2147483646 w 2346"/>
                <a:gd name="T51" fmla="*/ 2147483646 h 1998"/>
                <a:gd name="T52" fmla="*/ 2147483646 w 2346"/>
                <a:gd name="T53" fmla="*/ 2147483646 h 1998"/>
                <a:gd name="T54" fmla="*/ 2147483646 w 2346"/>
                <a:gd name="T55" fmla="*/ 2147483646 h 1998"/>
                <a:gd name="T56" fmla="*/ 2147483646 w 2346"/>
                <a:gd name="T57" fmla="*/ 2147483646 h 1998"/>
                <a:gd name="T58" fmla="*/ 2147483646 w 2346"/>
                <a:gd name="T59" fmla="*/ 2147483646 h 1998"/>
                <a:gd name="T60" fmla="*/ 2147483646 w 2346"/>
                <a:gd name="T61" fmla="*/ 2147483646 h 1998"/>
                <a:gd name="T62" fmla="*/ 2147483646 w 2346"/>
                <a:gd name="T63" fmla="*/ 2147483646 h 1998"/>
                <a:gd name="T64" fmla="*/ 2147483646 w 2346"/>
                <a:gd name="T65" fmla="*/ 2147483646 h 1998"/>
                <a:gd name="T66" fmla="*/ 2147483646 w 2346"/>
                <a:gd name="T67" fmla="*/ 2147483646 h 1998"/>
                <a:gd name="T68" fmla="*/ 2147483646 w 2346"/>
                <a:gd name="T69" fmla="*/ 2147483646 h 1998"/>
                <a:gd name="T70" fmla="*/ 2147483646 w 2346"/>
                <a:gd name="T71" fmla="*/ 2147483646 h 1998"/>
                <a:gd name="T72" fmla="*/ 2147483646 w 2346"/>
                <a:gd name="T73" fmla="*/ 2147483646 h 1998"/>
                <a:gd name="T74" fmla="*/ 2147483646 w 2346"/>
                <a:gd name="T75" fmla="*/ 2147483646 h 1998"/>
                <a:gd name="T76" fmla="*/ 2147483646 w 2346"/>
                <a:gd name="T77" fmla="*/ 2147483646 h 1998"/>
                <a:gd name="T78" fmla="*/ 2147483646 w 2346"/>
                <a:gd name="T79" fmla="*/ 2147483646 h 1998"/>
                <a:gd name="T80" fmla="*/ 2147483646 w 2346"/>
                <a:gd name="T81" fmla="*/ 2147483646 h 1998"/>
                <a:gd name="T82" fmla="*/ 2147483646 w 2346"/>
                <a:gd name="T83" fmla="*/ 2147483646 h 19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1998"/>
                <a:gd name="T128" fmla="*/ 2346 w 2346"/>
                <a:gd name="T129" fmla="*/ 1998 h 19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1998">
                  <a:moveTo>
                    <a:pt x="0" y="1974"/>
                  </a:moveTo>
                  <a:lnTo>
                    <a:pt x="18" y="1956"/>
                  </a:lnTo>
                  <a:lnTo>
                    <a:pt x="36" y="1932"/>
                  </a:lnTo>
                  <a:lnTo>
                    <a:pt x="54" y="1902"/>
                  </a:lnTo>
                  <a:lnTo>
                    <a:pt x="72" y="1872"/>
                  </a:lnTo>
                  <a:lnTo>
                    <a:pt x="90" y="1836"/>
                  </a:lnTo>
                  <a:lnTo>
                    <a:pt x="108" y="1794"/>
                  </a:lnTo>
                  <a:lnTo>
                    <a:pt x="126" y="1746"/>
                  </a:lnTo>
                  <a:lnTo>
                    <a:pt x="150" y="1698"/>
                  </a:lnTo>
                  <a:lnTo>
                    <a:pt x="168" y="1650"/>
                  </a:lnTo>
                  <a:lnTo>
                    <a:pt x="186" y="1596"/>
                  </a:lnTo>
                  <a:lnTo>
                    <a:pt x="204" y="1536"/>
                  </a:lnTo>
                  <a:lnTo>
                    <a:pt x="222" y="1476"/>
                  </a:lnTo>
                  <a:lnTo>
                    <a:pt x="240" y="1416"/>
                  </a:lnTo>
                  <a:lnTo>
                    <a:pt x="258" y="1350"/>
                  </a:lnTo>
                  <a:lnTo>
                    <a:pt x="276" y="1284"/>
                  </a:lnTo>
                  <a:lnTo>
                    <a:pt x="294" y="1218"/>
                  </a:lnTo>
                  <a:lnTo>
                    <a:pt x="312" y="1152"/>
                  </a:lnTo>
                  <a:lnTo>
                    <a:pt x="330" y="1086"/>
                  </a:lnTo>
                  <a:lnTo>
                    <a:pt x="348" y="1014"/>
                  </a:lnTo>
                  <a:lnTo>
                    <a:pt x="372" y="948"/>
                  </a:lnTo>
                  <a:lnTo>
                    <a:pt x="390" y="876"/>
                  </a:lnTo>
                  <a:lnTo>
                    <a:pt x="408" y="810"/>
                  </a:lnTo>
                  <a:lnTo>
                    <a:pt x="426" y="738"/>
                  </a:lnTo>
                  <a:lnTo>
                    <a:pt x="444" y="672"/>
                  </a:lnTo>
                  <a:lnTo>
                    <a:pt x="462" y="612"/>
                  </a:lnTo>
                  <a:lnTo>
                    <a:pt x="480" y="546"/>
                  </a:lnTo>
                  <a:lnTo>
                    <a:pt x="498" y="486"/>
                  </a:lnTo>
                  <a:lnTo>
                    <a:pt x="516" y="426"/>
                  </a:lnTo>
                  <a:lnTo>
                    <a:pt x="534" y="372"/>
                  </a:lnTo>
                  <a:lnTo>
                    <a:pt x="552" y="324"/>
                  </a:lnTo>
                  <a:lnTo>
                    <a:pt x="570" y="270"/>
                  </a:lnTo>
                  <a:lnTo>
                    <a:pt x="588" y="228"/>
                  </a:lnTo>
                  <a:lnTo>
                    <a:pt x="612" y="186"/>
                  </a:lnTo>
                  <a:lnTo>
                    <a:pt x="630" y="144"/>
                  </a:lnTo>
                  <a:lnTo>
                    <a:pt x="648" y="114"/>
                  </a:lnTo>
                  <a:lnTo>
                    <a:pt x="666" y="84"/>
                  </a:lnTo>
                  <a:lnTo>
                    <a:pt x="684" y="60"/>
                  </a:lnTo>
                  <a:lnTo>
                    <a:pt x="702" y="36"/>
                  </a:lnTo>
                  <a:lnTo>
                    <a:pt x="720" y="24"/>
                  </a:lnTo>
                  <a:lnTo>
                    <a:pt x="738" y="12"/>
                  </a:lnTo>
                  <a:lnTo>
                    <a:pt x="756" y="6"/>
                  </a:lnTo>
                  <a:lnTo>
                    <a:pt x="774" y="0"/>
                  </a:lnTo>
                  <a:lnTo>
                    <a:pt x="792" y="6"/>
                  </a:lnTo>
                  <a:lnTo>
                    <a:pt x="810" y="12"/>
                  </a:lnTo>
                  <a:lnTo>
                    <a:pt x="834" y="24"/>
                  </a:lnTo>
                  <a:lnTo>
                    <a:pt x="852" y="42"/>
                  </a:lnTo>
                  <a:lnTo>
                    <a:pt x="870" y="66"/>
                  </a:lnTo>
                  <a:lnTo>
                    <a:pt x="888" y="90"/>
                  </a:lnTo>
                  <a:lnTo>
                    <a:pt x="906" y="126"/>
                  </a:lnTo>
                  <a:lnTo>
                    <a:pt x="924" y="162"/>
                  </a:lnTo>
                  <a:lnTo>
                    <a:pt x="942" y="198"/>
                  </a:lnTo>
                  <a:lnTo>
                    <a:pt x="960" y="240"/>
                  </a:lnTo>
                  <a:lnTo>
                    <a:pt x="978" y="288"/>
                  </a:lnTo>
                  <a:lnTo>
                    <a:pt x="996" y="342"/>
                  </a:lnTo>
                  <a:lnTo>
                    <a:pt x="1014" y="396"/>
                  </a:lnTo>
                  <a:lnTo>
                    <a:pt x="1032" y="450"/>
                  </a:lnTo>
                  <a:lnTo>
                    <a:pt x="1050" y="510"/>
                  </a:lnTo>
                  <a:lnTo>
                    <a:pt x="1074" y="570"/>
                  </a:lnTo>
                  <a:lnTo>
                    <a:pt x="1092" y="636"/>
                  </a:lnTo>
                  <a:lnTo>
                    <a:pt x="1110" y="702"/>
                  </a:lnTo>
                  <a:lnTo>
                    <a:pt x="1128" y="768"/>
                  </a:lnTo>
                  <a:lnTo>
                    <a:pt x="1146" y="834"/>
                  </a:lnTo>
                  <a:lnTo>
                    <a:pt x="1164" y="906"/>
                  </a:lnTo>
                  <a:lnTo>
                    <a:pt x="1182" y="978"/>
                  </a:lnTo>
                  <a:lnTo>
                    <a:pt x="1200" y="1044"/>
                  </a:lnTo>
                  <a:lnTo>
                    <a:pt x="1218" y="1116"/>
                  </a:lnTo>
                  <a:lnTo>
                    <a:pt x="1236" y="1182"/>
                  </a:lnTo>
                  <a:lnTo>
                    <a:pt x="1254" y="1254"/>
                  </a:lnTo>
                  <a:lnTo>
                    <a:pt x="1272" y="1320"/>
                  </a:lnTo>
                  <a:lnTo>
                    <a:pt x="1296" y="1386"/>
                  </a:lnTo>
                  <a:lnTo>
                    <a:pt x="1314" y="1452"/>
                  </a:lnTo>
                  <a:lnTo>
                    <a:pt x="1332" y="1512"/>
                  </a:lnTo>
                  <a:lnTo>
                    <a:pt x="1350" y="1572"/>
                  </a:lnTo>
                  <a:lnTo>
                    <a:pt x="1368" y="1626"/>
                  </a:lnTo>
                  <a:lnTo>
                    <a:pt x="1386" y="1680"/>
                  </a:lnTo>
                  <a:lnTo>
                    <a:pt x="1404" y="1728"/>
                  </a:lnTo>
                  <a:lnTo>
                    <a:pt x="1422" y="1776"/>
                  </a:lnTo>
                  <a:lnTo>
                    <a:pt x="1440" y="1818"/>
                  </a:lnTo>
                  <a:lnTo>
                    <a:pt x="1458" y="1854"/>
                  </a:lnTo>
                  <a:lnTo>
                    <a:pt x="1476" y="1890"/>
                  </a:lnTo>
                  <a:lnTo>
                    <a:pt x="1494" y="1920"/>
                  </a:lnTo>
                  <a:lnTo>
                    <a:pt x="1512" y="1944"/>
                  </a:lnTo>
                  <a:lnTo>
                    <a:pt x="1536" y="1968"/>
                  </a:lnTo>
                  <a:lnTo>
                    <a:pt x="1554" y="1980"/>
                  </a:lnTo>
                  <a:lnTo>
                    <a:pt x="1572" y="1992"/>
                  </a:lnTo>
                  <a:lnTo>
                    <a:pt x="1590" y="1998"/>
                  </a:lnTo>
                  <a:lnTo>
                    <a:pt x="1608" y="1998"/>
                  </a:lnTo>
                  <a:lnTo>
                    <a:pt x="1626" y="1998"/>
                  </a:lnTo>
                  <a:lnTo>
                    <a:pt x="1644" y="1986"/>
                  </a:lnTo>
                  <a:lnTo>
                    <a:pt x="1662" y="1974"/>
                  </a:lnTo>
                  <a:lnTo>
                    <a:pt x="1680" y="1956"/>
                  </a:lnTo>
                  <a:lnTo>
                    <a:pt x="1698" y="1932"/>
                  </a:lnTo>
                  <a:lnTo>
                    <a:pt x="1716" y="1908"/>
                  </a:lnTo>
                  <a:lnTo>
                    <a:pt x="1734" y="1872"/>
                  </a:lnTo>
                  <a:lnTo>
                    <a:pt x="1758" y="1836"/>
                  </a:lnTo>
                  <a:lnTo>
                    <a:pt x="1776" y="1794"/>
                  </a:lnTo>
                  <a:lnTo>
                    <a:pt x="1794" y="1752"/>
                  </a:lnTo>
                  <a:lnTo>
                    <a:pt x="1812" y="1704"/>
                  </a:lnTo>
                  <a:lnTo>
                    <a:pt x="1830" y="1650"/>
                  </a:lnTo>
                  <a:lnTo>
                    <a:pt x="1848" y="1596"/>
                  </a:lnTo>
                  <a:lnTo>
                    <a:pt x="1866" y="1536"/>
                  </a:lnTo>
                  <a:lnTo>
                    <a:pt x="1884" y="1476"/>
                  </a:lnTo>
                  <a:lnTo>
                    <a:pt x="1902" y="1410"/>
                  </a:lnTo>
                  <a:lnTo>
                    <a:pt x="1920" y="1344"/>
                  </a:lnTo>
                  <a:lnTo>
                    <a:pt x="1938" y="1278"/>
                  </a:lnTo>
                  <a:lnTo>
                    <a:pt x="1956" y="1212"/>
                  </a:lnTo>
                  <a:lnTo>
                    <a:pt x="1974" y="1140"/>
                  </a:lnTo>
                  <a:lnTo>
                    <a:pt x="1998" y="1068"/>
                  </a:lnTo>
                  <a:lnTo>
                    <a:pt x="2016" y="1002"/>
                  </a:lnTo>
                  <a:lnTo>
                    <a:pt x="2034" y="930"/>
                  </a:lnTo>
                  <a:lnTo>
                    <a:pt x="2052" y="858"/>
                  </a:lnTo>
                  <a:lnTo>
                    <a:pt x="2070" y="792"/>
                  </a:lnTo>
                  <a:lnTo>
                    <a:pt x="2088" y="720"/>
                  </a:lnTo>
                  <a:lnTo>
                    <a:pt x="2106" y="654"/>
                  </a:lnTo>
                  <a:lnTo>
                    <a:pt x="2124" y="588"/>
                  </a:lnTo>
                  <a:lnTo>
                    <a:pt x="2142" y="522"/>
                  </a:lnTo>
                  <a:lnTo>
                    <a:pt x="2160" y="462"/>
                  </a:lnTo>
                  <a:lnTo>
                    <a:pt x="2178" y="402"/>
                  </a:lnTo>
                  <a:lnTo>
                    <a:pt x="2196" y="348"/>
                  </a:lnTo>
                  <a:lnTo>
                    <a:pt x="2220" y="294"/>
                  </a:lnTo>
                  <a:lnTo>
                    <a:pt x="2238" y="246"/>
                  </a:lnTo>
                  <a:lnTo>
                    <a:pt x="2256" y="204"/>
                  </a:lnTo>
                  <a:lnTo>
                    <a:pt x="2274" y="162"/>
                  </a:lnTo>
                  <a:lnTo>
                    <a:pt x="2292" y="126"/>
                  </a:lnTo>
                  <a:lnTo>
                    <a:pt x="2310" y="90"/>
                  </a:lnTo>
                  <a:lnTo>
                    <a:pt x="2328" y="66"/>
                  </a:lnTo>
                  <a:lnTo>
                    <a:pt x="2346" y="4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99" name="Freeform 71">
              <a:extLst>
                <a:ext uri="{FF2B5EF4-FFF2-40B4-BE49-F238E27FC236}">
                  <a16:creationId xmlns:a16="http://schemas.microsoft.com/office/drawing/2014/main" id="{EFCE39E6-6DA0-4FE0-BE49-DA2A9F9BFB9E}"/>
                </a:ext>
              </a:extLst>
            </p:cNvPr>
            <p:cNvSpPr>
              <a:spLocks/>
            </p:cNvSpPr>
            <p:nvPr/>
          </p:nvSpPr>
          <p:spPr bwMode="auto">
            <a:xfrm>
              <a:off x="3810000" y="-4505325"/>
              <a:ext cx="1733550" cy="3181350"/>
            </a:xfrm>
            <a:custGeom>
              <a:avLst/>
              <a:gdLst>
                <a:gd name="T0" fmla="*/ 0 w 1092"/>
                <a:gd name="T1" fmla="*/ 2147483646 h 2004"/>
                <a:gd name="T2" fmla="*/ 2147483646 w 1092"/>
                <a:gd name="T3" fmla="*/ 2147483646 h 2004"/>
                <a:gd name="T4" fmla="*/ 2147483646 w 1092"/>
                <a:gd name="T5" fmla="*/ 2147483646 h 2004"/>
                <a:gd name="T6" fmla="*/ 2147483646 w 1092"/>
                <a:gd name="T7" fmla="*/ 2147483646 h 2004"/>
                <a:gd name="T8" fmla="*/ 2147483646 w 1092"/>
                <a:gd name="T9" fmla="*/ 0 h 2004"/>
                <a:gd name="T10" fmla="*/ 2147483646 w 1092"/>
                <a:gd name="T11" fmla="*/ 2147483646 h 2004"/>
                <a:gd name="T12" fmla="*/ 2147483646 w 1092"/>
                <a:gd name="T13" fmla="*/ 2147483646 h 2004"/>
                <a:gd name="T14" fmla="*/ 2147483646 w 1092"/>
                <a:gd name="T15" fmla="*/ 2147483646 h 2004"/>
                <a:gd name="T16" fmla="*/ 2147483646 w 1092"/>
                <a:gd name="T17" fmla="*/ 2147483646 h 2004"/>
                <a:gd name="T18" fmla="*/ 2147483646 w 1092"/>
                <a:gd name="T19" fmla="*/ 2147483646 h 2004"/>
                <a:gd name="T20" fmla="*/ 2147483646 w 1092"/>
                <a:gd name="T21" fmla="*/ 2147483646 h 2004"/>
                <a:gd name="T22" fmla="*/ 2147483646 w 1092"/>
                <a:gd name="T23" fmla="*/ 2147483646 h 2004"/>
                <a:gd name="T24" fmla="*/ 2147483646 w 1092"/>
                <a:gd name="T25" fmla="*/ 2147483646 h 2004"/>
                <a:gd name="T26" fmla="*/ 2147483646 w 1092"/>
                <a:gd name="T27" fmla="*/ 2147483646 h 2004"/>
                <a:gd name="T28" fmla="*/ 2147483646 w 1092"/>
                <a:gd name="T29" fmla="*/ 2147483646 h 2004"/>
                <a:gd name="T30" fmla="*/ 2147483646 w 1092"/>
                <a:gd name="T31" fmla="*/ 2147483646 h 2004"/>
                <a:gd name="T32" fmla="*/ 2147483646 w 1092"/>
                <a:gd name="T33" fmla="*/ 2147483646 h 2004"/>
                <a:gd name="T34" fmla="*/ 2147483646 w 1092"/>
                <a:gd name="T35" fmla="*/ 2147483646 h 2004"/>
                <a:gd name="T36" fmla="*/ 2147483646 w 1092"/>
                <a:gd name="T37" fmla="*/ 2147483646 h 2004"/>
                <a:gd name="T38" fmla="*/ 2147483646 w 1092"/>
                <a:gd name="T39" fmla="*/ 2147483646 h 2004"/>
                <a:gd name="T40" fmla="*/ 2147483646 w 1092"/>
                <a:gd name="T41" fmla="*/ 2147483646 h 2004"/>
                <a:gd name="T42" fmla="*/ 2147483646 w 1092"/>
                <a:gd name="T43" fmla="*/ 2147483646 h 2004"/>
                <a:gd name="T44" fmla="*/ 2147483646 w 1092"/>
                <a:gd name="T45" fmla="*/ 2147483646 h 2004"/>
                <a:gd name="T46" fmla="*/ 2147483646 w 1092"/>
                <a:gd name="T47" fmla="*/ 2147483646 h 2004"/>
                <a:gd name="T48" fmla="*/ 2147483646 w 1092"/>
                <a:gd name="T49" fmla="*/ 2147483646 h 2004"/>
                <a:gd name="T50" fmla="*/ 2147483646 w 1092"/>
                <a:gd name="T51" fmla="*/ 2147483646 h 2004"/>
                <a:gd name="T52" fmla="*/ 2147483646 w 1092"/>
                <a:gd name="T53" fmla="*/ 2147483646 h 2004"/>
                <a:gd name="T54" fmla="*/ 2147483646 w 1092"/>
                <a:gd name="T55" fmla="*/ 2147483646 h 2004"/>
                <a:gd name="T56" fmla="*/ 2147483646 w 1092"/>
                <a:gd name="T57" fmla="*/ 2147483646 h 2004"/>
                <a:gd name="T58" fmla="*/ 2147483646 w 1092"/>
                <a:gd name="T59" fmla="*/ 2147483646 h 2004"/>
                <a:gd name="T60" fmla="*/ 2147483646 w 1092"/>
                <a:gd name="T61" fmla="*/ 2147483646 h 2004"/>
                <a:gd name="T62" fmla="*/ 2147483646 w 1092"/>
                <a:gd name="T63" fmla="*/ 2147483646 h 2004"/>
                <a:gd name="T64" fmla="*/ 2147483646 w 1092"/>
                <a:gd name="T65" fmla="*/ 2147483646 h 2004"/>
                <a:gd name="T66" fmla="*/ 2147483646 w 1092"/>
                <a:gd name="T67" fmla="*/ 2147483646 h 2004"/>
                <a:gd name="T68" fmla="*/ 2147483646 w 1092"/>
                <a:gd name="T69" fmla="*/ 2147483646 h 2004"/>
                <a:gd name="T70" fmla="*/ 2147483646 w 1092"/>
                <a:gd name="T71" fmla="*/ 2147483646 h 2004"/>
                <a:gd name="T72" fmla="*/ 2147483646 w 1092"/>
                <a:gd name="T73" fmla="*/ 2147483646 h 2004"/>
                <a:gd name="T74" fmla="*/ 2147483646 w 1092"/>
                <a:gd name="T75" fmla="*/ 2147483646 h 2004"/>
                <a:gd name="T76" fmla="*/ 2147483646 w 1092"/>
                <a:gd name="T77" fmla="*/ 2147483646 h 2004"/>
                <a:gd name="T78" fmla="*/ 2147483646 w 1092"/>
                <a:gd name="T79" fmla="*/ 2147483646 h 2004"/>
                <a:gd name="T80" fmla="*/ 2147483646 w 1092"/>
                <a:gd name="T81" fmla="*/ 2147483646 h 2004"/>
                <a:gd name="T82" fmla="*/ 2147483646 w 1092"/>
                <a:gd name="T83" fmla="*/ 2147483646 h 2004"/>
                <a:gd name="T84" fmla="*/ 2147483646 w 1092"/>
                <a:gd name="T85" fmla="*/ 2147483646 h 2004"/>
                <a:gd name="T86" fmla="*/ 2147483646 w 1092"/>
                <a:gd name="T87" fmla="*/ 2147483646 h 2004"/>
                <a:gd name="T88" fmla="*/ 2147483646 w 1092"/>
                <a:gd name="T89" fmla="*/ 2147483646 h 2004"/>
                <a:gd name="T90" fmla="*/ 2147483646 w 1092"/>
                <a:gd name="T91" fmla="*/ 2147483646 h 2004"/>
                <a:gd name="T92" fmla="*/ 2147483646 w 1092"/>
                <a:gd name="T93" fmla="*/ 2147483646 h 2004"/>
                <a:gd name="T94" fmla="*/ 2147483646 w 1092"/>
                <a:gd name="T95" fmla="*/ 2147483646 h 2004"/>
                <a:gd name="T96" fmla="*/ 2147483646 w 1092"/>
                <a:gd name="T97" fmla="*/ 2147483646 h 2004"/>
                <a:gd name="T98" fmla="*/ 2147483646 w 1092"/>
                <a:gd name="T99" fmla="*/ 2147483646 h 2004"/>
                <a:gd name="T100" fmla="*/ 2147483646 w 1092"/>
                <a:gd name="T101" fmla="*/ 2147483646 h 2004"/>
                <a:gd name="T102" fmla="*/ 2147483646 w 1092"/>
                <a:gd name="T103" fmla="*/ 2147483646 h 2004"/>
                <a:gd name="T104" fmla="*/ 2147483646 w 1092"/>
                <a:gd name="T105" fmla="*/ 2147483646 h 2004"/>
                <a:gd name="T106" fmla="*/ 2147483646 w 1092"/>
                <a:gd name="T107" fmla="*/ 2147483646 h 2004"/>
                <a:gd name="T108" fmla="*/ 2147483646 w 1092"/>
                <a:gd name="T109" fmla="*/ 2147483646 h 2004"/>
                <a:gd name="T110" fmla="*/ 2147483646 w 1092"/>
                <a:gd name="T111" fmla="*/ 2147483646 h 2004"/>
                <a:gd name="T112" fmla="*/ 2147483646 w 1092"/>
                <a:gd name="T113" fmla="*/ 2147483646 h 2004"/>
                <a:gd name="T114" fmla="*/ 2147483646 w 1092"/>
                <a:gd name="T115" fmla="*/ 2147483646 h 2004"/>
                <a:gd name="T116" fmla="*/ 2147483646 w 1092"/>
                <a:gd name="T117" fmla="*/ 2147483646 h 2004"/>
                <a:gd name="T118" fmla="*/ 2147483646 w 1092"/>
                <a:gd name="T119" fmla="*/ 2147483646 h 20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004"/>
                <a:gd name="T182" fmla="*/ 1092 w 1092"/>
                <a:gd name="T183" fmla="*/ 2004 h 20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004">
                  <a:moveTo>
                    <a:pt x="0" y="48"/>
                  </a:moveTo>
                  <a:lnTo>
                    <a:pt x="18" y="30"/>
                  </a:lnTo>
                  <a:lnTo>
                    <a:pt x="36" y="12"/>
                  </a:lnTo>
                  <a:lnTo>
                    <a:pt x="54" y="6"/>
                  </a:lnTo>
                  <a:lnTo>
                    <a:pt x="72" y="0"/>
                  </a:lnTo>
                  <a:lnTo>
                    <a:pt x="90" y="6"/>
                  </a:lnTo>
                  <a:lnTo>
                    <a:pt x="114" y="12"/>
                  </a:lnTo>
                  <a:lnTo>
                    <a:pt x="132" y="24"/>
                  </a:lnTo>
                  <a:lnTo>
                    <a:pt x="150" y="36"/>
                  </a:lnTo>
                  <a:lnTo>
                    <a:pt x="168" y="60"/>
                  </a:lnTo>
                  <a:lnTo>
                    <a:pt x="186" y="84"/>
                  </a:lnTo>
                  <a:lnTo>
                    <a:pt x="204" y="120"/>
                  </a:lnTo>
                  <a:lnTo>
                    <a:pt x="222" y="156"/>
                  </a:lnTo>
                  <a:lnTo>
                    <a:pt x="240" y="192"/>
                  </a:lnTo>
                  <a:lnTo>
                    <a:pt x="258" y="234"/>
                  </a:lnTo>
                  <a:lnTo>
                    <a:pt x="276" y="282"/>
                  </a:lnTo>
                  <a:lnTo>
                    <a:pt x="294" y="336"/>
                  </a:lnTo>
                  <a:lnTo>
                    <a:pt x="312" y="390"/>
                  </a:lnTo>
                  <a:lnTo>
                    <a:pt x="336" y="450"/>
                  </a:lnTo>
                  <a:lnTo>
                    <a:pt x="354" y="510"/>
                  </a:lnTo>
                  <a:lnTo>
                    <a:pt x="372" y="576"/>
                  </a:lnTo>
                  <a:lnTo>
                    <a:pt x="390" y="636"/>
                  </a:lnTo>
                  <a:lnTo>
                    <a:pt x="408" y="708"/>
                  </a:lnTo>
                  <a:lnTo>
                    <a:pt x="426" y="774"/>
                  </a:lnTo>
                  <a:lnTo>
                    <a:pt x="444" y="846"/>
                  </a:lnTo>
                  <a:lnTo>
                    <a:pt x="462" y="918"/>
                  </a:lnTo>
                  <a:lnTo>
                    <a:pt x="480" y="990"/>
                  </a:lnTo>
                  <a:lnTo>
                    <a:pt x="498" y="1062"/>
                  </a:lnTo>
                  <a:lnTo>
                    <a:pt x="516" y="1128"/>
                  </a:lnTo>
                  <a:lnTo>
                    <a:pt x="534" y="1200"/>
                  </a:lnTo>
                  <a:lnTo>
                    <a:pt x="552" y="1272"/>
                  </a:lnTo>
                  <a:lnTo>
                    <a:pt x="576" y="1338"/>
                  </a:lnTo>
                  <a:lnTo>
                    <a:pt x="594" y="1404"/>
                  </a:lnTo>
                  <a:lnTo>
                    <a:pt x="612" y="1470"/>
                  </a:lnTo>
                  <a:lnTo>
                    <a:pt x="630" y="1530"/>
                  </a:lnTo>
                  <a:lnTo>
                    <a:pt x="648" y="1590"/>
                  </a:lnTo>
                  <a:lnTo>
                    <a:pt x="666" y="1650"/>
                  </a:lnTo>
                  <a:lnTo>
                    <a:pt x="684" y="1698"/>
                  </a:lnTo>
                  <a:lnTo>
                    <a:pt x="702" y="1752"/>
                  </a:lnTo>
                  <a:lnTo>
                    <a:pt x="720" y="1794"/>
                  </a:lnTo>
                  <a:lnTo>
                    <a:pt x="738" y="1836"/>
                  </a:lnTo>
                  <a:lnTo>
                    <a:pt x="756" y="1872"/>
                  </a:lnTo>
                  <a:lnTo>
                    <a:pt x="774" y="1908"/>
                  </a:lnTo>
                  <a:lnTo>
                    <a:pt x="798" y="1938"/>
                  </a:lnTo>
                  <a:lnTo>
                    <a:pt x="816" y="1956"/>
                  </a:lnTo>
                  <a:lnTo>
                    <a:pt x="834" y="1974"/>
                  </a:lnTo>
                  <a:lnTo>
                    <a:pt x="852" y="1992"/>
                  </a:lnTo>
                  <a:lnTo>
                    <a:pt x="870" y="1998"/>
                  </a:lnTo>
                  <a:lnTo>
                    <a:pt x="888" y="2004"/>
                  </a:lnTo>
                  <a:lnTo>
                    <a:pt x="906" y="1998"/>
                  </a:lnTo>
                  <a:lnTo>
                    <a:pt x="924" y="1992"/>
                  </a:lnTo>
                  <a:lnTo>
                    <a:pt x="942" y="1980"/>
                  </a:lnTo>
                  <a:lnTo>
                    <a:pt x="960" y="1962"/>
                  </a:lnTo>
                  <a:lnTo>
                    <a:pt x="978" y="1938"/>
                  </a:lnTo>
                  <a:lnTo>
                    <a:pt x="996" y="1914"/>
                  </a:lnTo>
                  <a:lnTo>
                    <a:pt x="1014" y="1884"/>
                  </a:lnTo>
                  <a:lnTo>
                    <a:pt x="1038" y="1848"/>
                  </a:lnTo>
                  <a:lnTo>
                    <a:pt x="1056" y="1806"/>
                  </a:lnTo>
                  <a:lnTo>
                    <a:pt x="1074" y="1758"/>
                  </a:lnTo>
                  <a:lnTo>
                    <a:pt x="1092" y="1710"/>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184" name="Rectangle 469">
            <a:extLst>
              <a:ext uri="{FF2B5EF4-FFF2-40B4-BE49-F238E27FC236}">
                <a16:creationId xmlns:a16="http://schemas.microsoft.com/office/drawing/2014/main" id="{46BC56CC-D2FF-4732-BC36-AB37230579ED}"/>
              </a:ext>
            </a:extLst>
          </p:cNvPr>
          <p:cNvSpPr>
            <a:spLocks noChangeArrowheads="1"/>
          </p:cNvSpPr>
          <p:nvPr/>
        </p:nvSpPr>
        <p:spPr bwMode="auto">
          <a:xfrm>
            <a:off x="2286000" y="6354763"/>
            <a:ext cx="187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cos(x</a:t>
            </a:r>
            <a:r>
              <a:rPr lang="en-US" altLang="en-US" sz="1600" baseline="30000"/>
              <a:t>1.09</a:t>
            </a:r>
            <a:r>
              <a:rPr lang="en-US" altLang="en-US" sz="1600"/>
              <a:t>) + sin(x</a:t>
            </a:r>
            <a:r>
              <a:rPr lang="en-US" altLang="en-US" sz="1600" baseline="30000"/>
              <a:t>0.13</a:t>
            </a:r>
            <a:r>
              <a:rPr lang="en-US" altLang="en-US" sz="1600"/>
              <a:t>)</a:t>
            </a:r>
          </a:p>
        </p:txBody>
      </p:sp>
      <p:cxnSp>
        <p:nvCxnSpPr>
          <p:cNvPr id="36185" name="Straight Arrow Connector 400">
            <a:extLst>
              <a:ext uri="{FF2B5EF4-FFF2-40B4-BE49-F238E27FC236}">
                <a16:creationId xmlns:a16="http://schemas.microsoft.com/office/drawing/2014/main" id="{30DEB97F-8C3F-45DC-8A9D-02BD6532B037}"/>
              </a:ext>
            </a:extLst>
          </p:cNvPr>
          <p:cNvCxnSpPr>
            <a:cxnSpLocks noChangeShapeType="1"/>
          </p:cNvCxnSpPr>
          <p:nvPr/>
        </p:nvCxnSpPr>
        <p:spPr bwMode="auto">
          <a:xfrm flipH="1">
            <a:off x="5851525" y="1874838"/>
            <a:ext cx="366713"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186" name="TextBox 401">
            <a:extLst>
              <a:ext uri="{FF2B5EF4-FFF2-40B4-BE49-F238E27FC236}">
                <a16:creationId xmlns:a16="http://schemas.microsoft.com/office/drawing/2014/main" id="{C1BD8BC4-9322-4206-A1FE-7D45B8A3D32B}"/>
              </a:ext>
            </a:extLst>
          </p:cNvPr>
          <p:cNvSpPr txBox="1">
            <a:spLocks noChangeArrowheads="1"/>
          </p:cNvSpPr>
          <p:nvPr/>
        </p:nvSpPr>
        <p:spPr bwMode="auto">
          <a:xfrm>
            <a:off x="6126163" y="1508125"/>
            <a:ext cx="877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1.994</a:t>
            </a:r>
          </a:p>
        </p:txBody>
      </p:sp>
      <p:cxnSp>
        <p:nvCxnSpPr>
          <p:cNvPr id="36187" name="Straight Arrow Connector 402">
            <a:extLst>
              <a:ext uri="{FF2B5EF4-FFF2-40B4-BE49-F238E27FC236}">
                <a16:creationId xmlns:a16="http://schemas.microsoft.com/office/drawing/2014/main" id="{AF9F16E0-3B55-4526-B3BA-CE3083C4130D}"/>
              </a:ext>
            </a:extLst>
          </p:cNvPr>
          <p:cNvCxnSpPr>
            <a:cxnSpLocks noChangeShapeType="1"/>
          </p:cNvCxnSpPr>
          <p:nvPr/>
        </p:nvCxnSpPr>
        <p:spPr bwMode="auto">
          <a:xfrm flipH="1">
            <a:off x="4664075" y="1874838"/>
            <a:ext cx="365125"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188" name="TextBox 403">
            <a:extLst>
              <a:ext uri="{FF2B5EF4-FFF2-40B4-BE49-F238E27FC236}">
                <a16:creationId xmlns:a16="http://schemas.microsoft.com/office/drawing/2014/main" id="{A8FECBD2-8413-49F2-B4B1-FF8911C9B082}"/>
              </a:ext>
            </a:extLst>
          </p:cNvPr>
          <p:cNvSpPr txBox="1">
            <a:spLocks noChangeArrowheads="1"/>
          </p:cNvSpPr>
          <p:nvPr/>
        </p:nvSpPr>
        <p:spPr bwMode="auto">
          <a:xfrm>
            <a:off x="4937125" y="1508125"/>
            <a:ext cx="877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1.988</a:t>
            </a:r>
          </a:p>
        </p:txBody>
      </p:sp>
      <p:cxnSp>
        <p:nvCxnSpPr>
          <p:cNvPr id="36189" name="Straight Arrow Connector 404">
            <a:extLst>
              <a:ext uri="{FF2B5EF4-FFF2-40B4-BE49-F238E27FC236}">
                <a16:creationId xmlns:a16="http://schemas.microsoft.com/office/drawing/2014/main" id="{5CA26DD7-D2F9-4335-995E-774CD802EFC0}"/>
              </a:ext>
            </a:extLst>
          </p:cNvPr>
          <p:cNvCxnSpPr>
            <a:cxnSpLocks noChangeShapeType="1"/>
          </p:cNvCxnSpPr>
          <p:nvPr/>
        </p:nvCxnSpPr>
        <p:spPr bwMode="auto">
          <a:xfrm flipH="1">
            <a:off x="3382963" y="1874838"/>
            <a:ext cx="366712"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190" name="TextBox 405">
            <a:extLst>
              <a:ext uri="{FF2B5EF4-FFF2-40B4-BE49-F238E27FC236}">
                <a16:creationId xmlns:a16="http://schemas.microsoft.com/office/drawing/2014/main" id="{2B633E72-60DD-4F53-9C32-6D62C033A34D}"/>
              </a:ext>
            </a:extLst>
          </p:cNvPr>
          <p:cNvSpPr txBox="1">
            <a:spLocks noChangeArrowheads="1"/>
          </p:cNvSpPr>
          <p:nvPr/>
        </p:nvSpPr>
        <p:spPr bwMode="auto">
          <a:xfrm>
            <a:off x="3657600" y="1508125"/>
            <a:ext cx="877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1.977</a:t>
            </a:r>
          </a:p>
        </p:txBody>
      </p:sp>
      <p:cxnSp>
        <p:nvCxnSpPr>
          <p:cNvPr id="36191" name="Straight Arrow Connector 406">
            <a:extLst>
              <a:ext uri="{FF2B5EF4-FFF2-40B4-BE49-F238E27FC236}">
                <a16:creationId xmlns:a16="http://schemas.microsoft.com/office/drawing/2014/main" id="{47D816F9-B56A-4040-90CE-D8BE5128689E}"/>
              </a:ext>
            </a:extLst>
          </p:cNvPr>
          <p:cNvCxnSpPr>
            <a:cxnSpLocks noChangeShapeType="1"/>
          </p:cNvCxnSpPr>
          <p:nvPr/>
        </p:nvCxnSpPr>
        <p:spPr bwMode="auto">
          <a:xfrm flipH="1">
            <a:off x="2103438" y="1965325"/>
            <a:ext cx="365125"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192" name="TextBox 407">
            <a:extLst>
              <a:ext uri="{FF2B5EF4-FFF2-40B4-BE49-F238E27FC236}">
                <a16:creationId xmlns:a16="http://schemas.microsoft.com/office/drawing/2014/main" id="{41110A61-8EFA-47A4-9159-A72CA434A938}"/>
              </a:ext>
            </a:extLst>
          </p:cNvPr>
          <p:cNvSpPr txBox="1">
            <a:spLocks noChangeArrowheads="1"/>
          </p:cNvSpPr>
          <p:nvPr/>
        </p:nvSpPr>
        <p:spPr bwMode="auto">
          <a:xfrm>
            <a:off x="2378075" y="1600200"/>
            <a:ext cx="87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1.948</a:t>
            </a:r>
          </a:p>
        </p:txBody>
      </p:sp>
      <p:cxnSp>
        <p:nvCxnSpPr>
          <p:cNvPr id="36193" name="Straight Arrow Connector 408">
            <a:extLst>
              <a:ext uri="{FF2B5EF4-FFF2-40B4-BE49-F238E27FC236}">
                <a16:creationId xmlns:a16="http://schemas.microsoft.com/office/drawing/2014/main" id="{2887A6FD-93B7-4876-B4A4-E333949AA537}"/>
              </a:ext>
            </a:extLst>
          </p:cNvPr>
          <p:cNvCxnSpPr>
            <a:cxnSpLocks noChangeShapeType="1"/>
          </p:cNvCxnSpPr>
          <p:nvPr/>
        </p:nvCxnSpPr>
        <p:spPr bwMode="auto">
          <a:xfrm flipH="1">
            <a:off x="639763" y="2057400"/>
            <a:ext cx="457200" cy="7318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194" name="TextBox 409">
            <a:extLst>
              <a:ext uri="{FF2B5EF4-FFF2-40B4-BE49-F238E27FC236}">
                <a16:creationId xmlns:a16="http://schemas.microsoft.com/office/drawing/2014/main" id="{844C4BC2-D58A-4E69-ACC5-AAD5547FCC4A}"/>
              </a:ext>
            </a:extLst>
          </p:cNvPr>
          <p:cNvSpPr txBox="1">
            <a:spLocks noChangeArrowheads="1"/>
          </p:cNvSpPr>
          <p:nvPr/>
        </p:nvSpPr>
        <p:spPr bwMode="auto">
          <a:xfrm>
            <a:off x="954088" y="1641475"/>
            <a:ext cx="877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1.720</a:t>
            </a:r>
          </a:p>
        </p:txBody>
      </p:sp>
      <p:sp>
        <p:nvSpPr>
          <p:cNvPr id="416" name="TextBox 415">
            <a:extLst>
              <a:ext uri="{FF2B5EF4-FFF2-40B4-BE49-F238E27FC236}">
                <a16:creationId xmlns:a16="http://schemas.microsoft.com/office/drawing/2014/main" id="{A5F12D25-925D-4B2F-B076-85B54B0FE75E}"/>
              </a:ext>
            </a:extLst>
          </p:cNvPr>
          <p:cNvSpPr txBox="1"/>
          <p:nvPr/>
        </p:nvSpPr>
        <p:spPr>
          <a:xfrm>
            <a:off x="182563" y="136525"/>
            <a:ext cx="5943600" cy="461963"/>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Problem with Greedy Search 1</a:t>
            </a:r>
            <a:r>
              <a:rPr lang="en-US" i="1" dirty="0"/>
              <a:t>: Local Maxima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7152C071-5DB6-429E-BA8C-5E3B4D248CA0}"/>
              </a:ext>
            </a:extLst>
          </p:cNvPr>
          <p:cNvSpPr/>
          <p:nvPr/>
        </p:nvSpPr>
        <p:spPr bwMode="auto">
          <a:xfrm>
            <a:off x="1825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16576C4C-04F3-4501-8802-647C463C3982}"/>
              </a:ext>
            </a:extLst>
          </p:cNvPr>
          <p:cNvSpPr/>
          <p:nvPr/>
        </p:nvSpPr>
        <p:spPr bwMode="auto">
          <a:xfrm>
            <a:off x="4572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45DBB86D-FEB2-41AE-8472-926A69C5913C}"/>
              </a:ext>
            </a:extLst>
          </p:cNvPr>
          <p:cNvSpPr/>
          <p:nvPr/>
        </p:nvSpPr>
        <p:spPr bwMode="auto">
          <a:xfrm>
            <a:off x="7318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99FAE6AF-8870-4AAF-844F-DB8BBA7ED6B6}"/>
              </a:ext>
            </a:extLst>
          </p:cNvPr>
          <p:cNvSpPr/>
          <p:nvPr/>
        </p:nvSpPr>
        <p:spPr bwMode="auto">
          <a:xfrm>
            <a:off x="10064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EB13E20F-949D-4A59-951B-71A070E3EF00}"/>
              </a:ext>
            </a:extLst>
          </p:cNvPr>
          <p:cNvSpPr/>
          <p:nvPr/>
        </p:nvSpPr>
        <p:spPr bwMode="auto">
          <a:xfrm>
            <a:off x="12795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B9A2EB01-7C49-420B-830D-AF95E1D98177}"/>
              </a:ext>
            </a:extLst>
          </p:cNvPr>
          <p:cNvSpPr/>
          <p:nvPr/>
        </p:nvSpPr>
        <p:spPr bwMode="auto">
          <a:xfrm>
            <a:off x="15541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1D55EDC9-EC51-496E-9993-1ACD11E97D3F}"/>
              </a:ext>
            </a:extLst>
          </p:cNvPr>
          <p:cNvSpPr/>
          <p:nvPr/>
        </p:nvSpPr>
        <p:spPr bwMode="auto">
          <a:xfrm>
            <a:off x="18288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8D422BF6-6C9E-479F-B918-CBD49FDB0DD7}"/>
              </a:ext>
            </a:extLst>
          </p:cNvPr>
          <p:cNvSpPr/>
          <p:nvPr/>
        </p:nvSpPr>
        <p:spPr bwMode="auto">
          <a:xfrm>
            <a:off x="21034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5A41CC8F-30A1-4084-9A62-BDD525DE27D5}"/>
              </a:ext>
            </a:extLst>
          </p:cNvPr>
          <p:cNvSpPr/>
          <p:nvPr/>
        </p:nvSpPr>
        <p:spPr bwMode="auto">
          <a:xfrm>
            <a:off x="23780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AAA2F9F-0170-44CD-B311-D2282F5E4F76}"/>
              </a:ext>
            </a:extLst>
          </p:cNvPr>
          <p:cNvSpPr/>
          <p:nvPr/>
        </p:nvSpPr>
        <p:spPr bwMode="auto">
          <a:xfrm>
            <a:off x="26511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DAAF020A-453D-4BC4-BA92-A8EA260B9698}"/>
              </a:ext>
            </a:extLst>
          </p:cNvPr>
          <p:cNvSpPr/>
          <p:nvPr/>
        </p:nvSpPr>
        <p:spPr bwMode="auto">
          <a:xfrm>
            <a:off x="29257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098384D2-2505-4405-9724-C738BF9E9D7E}"/>
              </a:ext>
            </a:extLst>
          </p:cNvPr>
          <p:cNvSpPr/>
          <p:nvPr/>
        </p:nvSpPr>
        <p:spPr bwMode="auto">
          <a:xfrm>
            <a:off x="32004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61448D9C-B5C2-475D-97B6-9D2EFC050EF8}"/>
              </a:ext>
            </a:extLst>
          </p:cNvPr>
          <p:cNvSpPr/>
          <p:nvPr/>
        </p:nvSpPr>
        <p:spPr bwMode="auto">
          <a:xfrm>
            <a:off x="34750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45835AF9-0020-49B3-B398-B772794EB903}"/>
              </a:ext>
            </a:extLst>
          </p:cNvPr>
          <p:cNvSpPr/>
          <p:nvPr/>
        </p:nvSpPr>
        <p:spPr bwMode="auto">
          <a:xfrm>
            <a:off x="37496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2E9D0812-4B09-4271-BA24-2C4E24BAA55E}"/>
              </a:ext>
            </a:extLst>
          </p:cNvPr>
          <p:cNvSpPr/>
          <p:nvPr/>
        </p:nvSpPr>
        <p:spPr bwMode="auto">
          <a:xfrm>
            <a:off x="40227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85B250F1-481B-487D-8A42-13069EAE9F23}"/>
              </a:ext>
            </a:extLst>
          </p:cNvPr>
          <p:cNvSpPr/>
          <p:nvPr/>
        </p:nvSpPr>
        <p:spPr bwMode="auto">
          <a:xfrm>
            <a:off x="42973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5C99D1C3-50D2-4277-8FE6-21FCF474C07B}"/>
              </a:ext>
            </a:extLst>
          </p:cNvPr>
          <p:cNvSpPr/>
          <p:nvPr/>
        </p:nvSpPr>
        <p:spPr bwMode="auto">
          <a:xfrm>
            <a:off x="45720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F23F2DC-DDC0-45A6-A687-0C7B6EC5B518}"/>
              </a:ext>
            </a:extLst>
          </p:cNvPr>
          <p:cNvSpPr/>
          <p:nvPr/>
        </p:nvSpPr>
        <p:spPr bwMode="auto">
          <a:xfrm>
            <a:off x="48466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EED6D68E-EEEB-461C-B6EE-32E528472836}"/>
              </a:ext>
            </a:extLst>
          </p:cNvPr>
          <p:cNvSpPr/>
          <p:nvPr/>
        </p:nvSpPr>
        <p:spPr bwMode="auto">
          <a:xfrm>
            <a:off x="51212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A238A18E-B790-40B0-86D9-404881A5C084}"/>
              </a:ext>
            </a:extLst>
          </p:cNvPr>
          <p:cNvSpPr/>
          <p:nvPr/>
        </p:nvSpPr>
        <p:spPr bwMode="auto">
          <a:xfrm>
            <a:off x="53943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729A5150-4506-4E08-9D19-F6D94A1450CB}"/>
              </a:ext>
            </a:extLst>
          </p:cNvPr>
          <p:cNvSpPr/>
          <p:nvPr/>
        </p:nvSpPr>
        <p:spPr bwMode="auto">
          <a:xfrm>
            <a:off x="56689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BE74B2DC-7B7E-4F09-AB3C-4AC2FDB06CFB}"/>
              </a:ext>
            </a:extLst>
          </p:cNvPr>
          <p:cNvSpPr/>
          <p:nvPr/>
        </p:nvSpPr>
        <p:spPr bwMode="auto">
          <a:xfrm>
            <a:off x="59436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6C649FAB-D17A-4975-86E6-4B39B7EDEA80}"/>
              </a:ext>
            </a:extLst>
          </p:cNvPr>
          <p:cNvSpPr/>
          <p:nvPr/>
        </p:nvSpPr>
        <p:spPr bwMode="auto">
          <a:xfrm>
            <a:off x="62182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9EDCF1D5-9EF0-4F2D-93DC-CA2532573B75}"/>
              </a:ext>
            </a:extLst>
          </p:cNvPr>
          <p:cNvSpPr/>
          <p:nvPr/>
        </p:nvSpPr>
        <p:spPr bwMode="auto">
          <a:xfrm>
            <a:off x="64928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7C48D32A-FDF7-487D-9E4A-5783163057C8}"/>
              </a:ext>
            </a:extLst>
          </p:cNvPr>
          <p:cNvSpPr/>
          <p:nvPr/>
        </p:nvSpPr>
        <p:spPr bwMode="auto">
          <a:xfrm>
            <a:off x="1825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E1440633-1C14-4D03-88A9-C9DE33297283}"/>
              </a:ext>
            </a:extLst>
          </p:cNvPr>
          <p:cNvSpPr/>
          <p:nvPr/>
        </p:nvSpPr>
        <p:spPr bwMode="auto">
          <a:xfrm>
            <a:off x="4572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0FCEE964-5027-4AFA-AAF6-86AB23D7E46F}"/>
              </a:ext>
            </a:extLst>
          </p:cNvPr>
          <p:cNvSpPr/>
          <p:nvPr/>
        </p:nvSpPr>
        <p:spPr bwMode="auto">
          <a:xfrm>
            <a:off x="7318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39F45BDF-D4FA-4584-BD1B-81234A2D7B42}"/>
              </a:ext>
            </a:extLst>
          </p:cNvPr>
          <p:cNvSpPr/>
          <p:nvPr/>
        </p:nvSpPr>
        <p:spPr bwMode="auto">
          <a:xfrm>
            <a:off x="10064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70ABCA86-6132-4C8A-B167-B82CC2C172A5}"/>
              </a:ext>
            </a:extLst>
          </p:cNvPr>
          <p:cNvSpPr/>
          <p:nvPr/>
        </p:nvSpPr>
        <p:spPr bwMode="auto">
          <a:xfrm>
            <a:off x="12795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CA5A919-1D00-4F64-BC20-0A44182FE78E}"/>
              </a:ext>
            </a:extLst>
          </p:cNvPr>
          <p:cNvSpPr/>
          <p:nvPr/>
        </p:nvSpPr>
        <p:spPr bwMode="auto">
          <a:xfrm>
            <a:off x="15541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F75400AD-C2D8-440A-8580-9358CD6D65F0}"/>
              </a:ext>
            </a:extLst>
          </p:cNvPr>
          <p:cNvSpPr/>
          <p:nvPr/>
        </p:nvSpPr>
        <p:spPr bwMode="auto">
          <a:xfrm>
            <a:off x="18288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58C19E6A-E439-4703-9BC6-75BE0506ED5B}"/>
              </a:ext>
            </a:extLst>
          </p:cNvPr>
          <p:cNvSpPr/>
          <p:nvPr/>
        </p:nvSpPr>
        <p:spPr bwMode="auto">
          <a:xfrm>
            <a:off x="21034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AC20940D-AB38-4861-B90B-9CCB2AABA044}"/>
              </a:ext>
            </a:extLst>
          </p:cNvPr>
          <p:cNvSpPr/>
          <p:nvPr/>
        </p:nvSpPr>
        <p:spPr bwMode="auto">
          <a:xfrm>
            <a:off x="23780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6548BBDC-F226-4208-9BB6-A67404BA8E16}"/>
              </a:ext>
            </a:extLst>
          </p:cNvPr>
          <p:cNvSpPr/>
          <p:nvPr/>
        </p:nvSpPr>
        <p:spPr bwMode="auto">
          <a:xfrm>
            <a:off x="26511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ACDBF68B-AF4E-462D-B6F0-8233CB4968E6}"/>
              </a:ext>
            </a:extLst>
          </p:cNvPr>
          <p:cNvSpPr/>
          <p:nvPr/>
        </p:nvSpPr>
        <p:spPr bwMode="auto">
          <a:xfrm>
            <a:off x="29257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87BB8E8F-037D-4DFC-94A6-7CEE1D1DD9DA}"/>
              </a:ext>
            </a:extLst>
          </p:cNvPr>
          <p:cNvSpPr/>
          <p:nvPr/>
        </p:nvSpPr>
        <p:spPr bwMode="auto">
          <a:xfrm>
            <a:off x="32004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6D29E3B4-6B86-4B30-B2E0-93262F5E3339}"/>
              </a:ext>
            </a:extLst>
          </p:cNvPr>
          <p:cNvSpPr/>
          <p:nvPr/>
        </p:nvSpPr>
        <p:spPr bwMode="auto">
          <a:xfrm>
            <a:off x="34750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D2C42E7-DA6D-46D2-804E-92C228CD9B2E}"/>
              </a:ext>
            </a:extLst>
          </p:cNvPr>
          <p:cNvSpPr/>
          <p:nvPr/>
        </p:nvSpPr>
        <p:spPr bwMode="auto">
          <a:xfrm>
            <a:off x="37496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5545D818-956C-4601-A4C7-9174B04E943F}"/>
              </a:ext>
            </a:extLst>
          </p:cNvPr>
          <p:cNvSpPr/>
          <p:nvPr/>
        </p:nvSpPr>
        <p:spPr bwMode="auto">
          <a:xfrm>
            <a:off x="40227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BCEA6181-64E6-4E47-BB32-DA24C129509E}"/>
              </a:ext>
            </a:extLst>
          </p:cNvPr>
          <p:cNvSpPr/>
          <p:nvPr/>
        </p:nvSpPr>
        <p:spPr bwMode="auto">
          <a:xfrm>
            <a:off x="42973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76A2EBBA-CCB1-4D5E-8C9B-8D230CA88998}"/>
              </a:ext>
            </a:extLst>
          </p:cNvPr>
          <p:cNvSpPr/>
          <p:nvPr/>
        </p:nvSpPr>
        <p:spPr bwMode="auto">
          <a:xfrm>
            <a:off x="45720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B36E2AEA-C165-4855-9769-F4B8CA3DC10E}"/>
              </a:ext>
            </a:extLst>
          </p:cNvPr>
          <p:cNvSpPr/>
          <p:nvPr/>
        </p:nvSpPr>
        <p:spPr bwMode="auto">
          <a:xfrm>
            <a:off x="48466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CD09248E-012F-4178-B5BC-EBB35BA9448B}"/>
              </a:ext>
            </a:extLst>
          </p:cNvPr>
          <p:cNvSpPr/>
          <p:nvPr/>
        </p:nvSpPr>
        <p:spPr bwMode="auto">
          <a:xfrm>
            <a:off x="51212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E4AB8C3A-5E21-4F62-869F-119EF2DE4241}"/>
              </a:ext>
            </a:extLst>
          </p:cNvPr>
          <p:cNvSpPr/>
          <p:nvPr/>
        </p:nvSpPr>
        <p:spPr bwMode="auto">
          <a:xfrm>
            <a:off x="53943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F1209F06-8120-4D0C-B0C5-F411CBC2D96C}"/>
              </a:ext>
            </a:extLst>
          </p:cNvPr>
          <p:cNvSpPr/>
          <p:nvPr/>
        </p:nvSpPr>
        <p:spPr bwMode="auto">
          <a:xfrm>
            <a:off x="56689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4967F35F-1FAA-4FF2-BF93-619E729F4A1E}"/>
              </a:ext>
            </a:extLst>
          </p:cNvPr>
          <p:cNvSpPr/>
          <p:nvPr/>
        </p:nvSpPr>
        <p:spPr bwMode="auto">
          <a:xfrm>
            <a:off x="59436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FFB8E046-4733-48C2-9063-ECF235629C1D}"/>
              </a:ext>
            </a:extLst>
          </p:cNvPr>
          <p:cNvSpPr/>
          <p:nvPr/>
        </p:nvSpPr>
        <p:spPr bwMode="auto">
          <a:xfrm>
            <a:off x="62182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2A93C894-F5BE-465B-BF2D-D2B1F625D43B}"/>
              </a:ext>
            </a:extLst>
          </p:cNvPr>
          <p:cNvSpPr/>
          <p:nvPr/>
        </p:nvSpPr>
        <p:spPr bwMode="auto">
          <a:xfrm>
            <a:off x="64928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09A1AAD6-0785-4B9C-9F8D-DF64F33E535C}"/>
              </a:ext>
            </a:extLst>
          </p:cNvPr>
          <p:cNvSpPr/>
          <p:nvPr/>
        </p:nvSpPr>
        <p:spPr bwMode="auto">
          <a:xfrm>
            <a:off x="1825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A317663E-81C6-4916-B7A1-0D70A4EB3AFF}"/>
              </a:ext>
            </a:extLst>
          </p:cNvPr>
          <p:cNvSpPr/>
          <p:nvPr/>
        </p:nvSpPr>
        <p:spPr bwMode="auto">
          <a:xfrm>
            <a:off x="4572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6B664BD0-D0BA-4468-BB8D-BCF2AB87585D}"/>
              </a:ext>
            </a:extLst>
          </p:cNvPr>
          <p:cNvSpPr/>
          <p:nvPr/>
        </p:nvSpPr>
        <p:spPr bwMode="auto">
          <a:xfrm>
            <a:off x="7318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63C036A2-A3CC-4FBC-8FBE-858C6EF46476}"/>
              </a:ext>
            </a:extLst>
          </p:cNvPr>
          <p:cNvSpPr/>
          <p:nvPr/>
        </p:nvSpPr>
        <p:spPr bwMode="auto">
          <a:xfrm>
            <a:off x="10064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055C3052-AD89-40A3-8570-3497414A1BFF}"/>
              </a:ext>
            </a:extLst>
          </p:cNvPr>
          <p:cNvSpPr/>
          <p:nvPr/>
        </p:nvSpPr>
        <p:spPr bwMode="auto">
          <a:xfrm>
            <a:off x="12795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F95ED819-C62A-4B03-8BCB-4E88A6651808}"/>
              </a:ext>
            </a:extLst>
          </p:cNvPr>
          <p:cNvSpPr/>
          <p:nvPr/>
        </p:nvSpPr>
        <p:spPr bwMode="auto">
          <a:xfrm>
            <a:off x="15541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A11A0195-EAAC-4971-B4CF-24BAFEF1230D}"/>
              </a:ext>
            </a:extLst>
          </p:cNvPr>
          <p:cNvSpPr/>
          <p:nvPr/>
        </p:nvSpPr>
        <p:spPr bwMode="auto">
          <a:xfrm>
            <a:off x="18288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B6A0F1EE-F1AD-4F09-93F0-575D5F952F71}"/>
              </a:ext>
            </a:extLst>
          </p:cNvPr>
          <p:cNvSpPr/>
          <p:nvPr/>
        </p:nvSpPr>
        <p:spPr bwMode="auto">
          <a:xfrm>
            <a:off x="21034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BAF872AD-043E-4D52-8C6C-6850477CA082}"/>
              </a:ext>
            </a:extLst>
          </p:cNvPr>
          <p:cNvSpPr/>
          <p:nvPr/>
        </p:nvSpPr>
        <p:spPr bwMode="auto">
          <a:xfrm>
            <a:off x="23780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18DFA03-CE6A-4BEE-9171-C3C7FB0479CF}"/>
              </a:ext>
            </a:extLst>
          </p:cNvPr>
          <p:cNvSpPr/>
          <p:nvPr/>
        </p:nvSpPr>
        <p:spPr bwMode="auto">
          <a:xfrm>
            <a:off x="26511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BAFBE4FE-FFBA-4360-BA40-2B1F4FAFAFB9}"/>
              </a:ext>
            </a:extLst>
          </p:cNvPr>
          <p:cNvSpPr/>
          <p:nvPr/>
        </p:nvSpPr>
        <p:spPr bwMode="auto">
          <a:xfrm>
            <a:off x="29257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9DA3B92-1142-4AED-8AF0-026472F3939E}"/>
              </a:ext>
            </a:extLst>
          </p:cNvPr>
          <p:cNvSpPr/>
          <p:nvPr/>
        </p:nvSpPr>
        <p:spPr bwMode="auto">
          <a:xfrm>
            <a:off x="32004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9B8B2218-02EE-4FF4-9BD4-A2AADF6FAC1D}"/>
              </a:ext>
            </a:extLst>
          </p:cNvPr>
          <p:cNvSpPr/>
          <p:nvPr/>
        </p:nvSpPr>
        <p:spPr bwMode="auto">
          <a:xfrm>
            <a:off x="34750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5EC2750E-12C7-4E8C-AFBD-8F574A0B0BD0}"/>
              </a:ext>
            </a:extLst>
          </p:cNvPr>
          <p:cNvSpPr/>
          <p:nvPr/>
        </p:nvSpPr>
        <p:spPr bwMode="auto">
          <a:xfrm>
            <a:off x="37496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F25608C9-7748-457F-A807-41FACA1EA339}"/>
              </a:ext>
            </a:extLst>
          </p:cNvPr>
          <p:cNvSpPr/>
          <p:nvPr/>
        </p:nvSpPr>
        <p:spPr bwMode="auto">
          <a:xfrm>
            <a:off x="40227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B4694F74-9F3D-4376-B948-BE69D4A74443}"/>
              </a:ext>
            </a:extLst>
          </p:cNvPr>
          <p:cNvSpPr/>
          <p:nvPr/>
        </p:nvSpPr>
        <p:spPr bwMode="auto">
          <a:xfrm>
            <a:off x="42973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6CDC85F4-980A-4AE0-989B-F629C8B2971A}"/>
              </a:ext>
            </a:extLst>
          </p:cNvPr>
          <p:cNvSpPr/>
          <p:nvPr/>
        </p:nvSpPr>
        <p:spPr bwMode="auto">
          <a:xfrm>
            <a:off x="45720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63F58F00-7853-4DD0-A0DC-31904C1FA1E2}"/>
              </a:ext>
            </a:extLst>
          </p:cNvPr>
          <p:cNvSpPr/>
          <p:nvPr/>
        </p:nvSpPr>
        <p:spPr bwMode="auto">
          <a:xfrm>
            <a:off x="48466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825AA309-05AB-4EE0-8440-B98213537AD2}"/>
              </a:ext>
            </a:extLst>
          </p:cNvPr>
          <p:cNvSpPr/>
          <p:nvPr/>
        </p:nvSpPr>
        <p:spPr bwMode="auto">
          <a:xfrm>
            <a:off x="51212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DD905E3D-5EE5-4E3C-9C0A-5827071AC5CF}"/>
              </a:ext>
            </a:extLst>
          </p:cNvPr>
          <p:cNvSpPr/>
          <p:nvPr/>
        </p:nvSpPr>
        <p:spPr bwMode="auto">
          <a:xfrm>
            <a:off x="53943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876071FA-812C-4D5E-8DF7-9A2D89A55181}"/>
              </a:ext>
            </a:extLst>
          </p:cNvPr>
          <p:cNvSpPr/>
          <p:nvPr/>
        </p:nvSpPr>
        <p:spPr bwMode="auto">
          <a:xfrm>
            <a:off x="56689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47462F95-E95F-4268-A03C-CDB663DA7AE7}"/>
              </a:ext>
            </a:extLst>
          </p:cNvPr>
          <p:cNvSpPr/>
          <p:nvPr/>
        </p:nvSpPr>
        <p:spPr bwMode="auto">
          <a:xfrm>
            <a:off x="59436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FB29E251-0337-4870-8958-28F359862E66}"/>
              </a:ext>
            </a:extLst>
          </p:cNvPr>
          <p:cNvSpPr/>
          <p:nvPr/>
        </p:nvSpPr>
        <p:spPr bwMode="auto">
          <a:xfrm>
            <a:off x="62182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D1FBDEF6-013C-4C93-8A56-A24D5F34D57A}"/>
              </a:ext>
            </a:extLst>
          </p:cNvPr>
          <p:cNvSpPr/>
          <p:nvPr/>
        </p:nvSpPr>
        <p:spPr bwMode="auto">
          <a:xfrm>
            <a:off x="64928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D6DB2D63-5495-4B78-A3AF-A82B41C3BE3F}"/>
              </a:ext>
            </a:extLst>
          </p:cNvPr>
          <p:cNvSpPr/>
          <p:nvPr/>
        </p:nvSpPr>
        <p:spPr bwMode="auto">
          <a:xfrm>
            <a:off x="1825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E5A6FAD0-D55A-4D79-A171-DABD478B67DA}"/>
              </a:ext>
            </a:extLst>
          </p:cNvPr>
          <p:cNvSpPr/>
          <p:nvPr/>
        </p:nvSpPr>
        <p:spPr bwMode="auto">
          <a:xfrm>
            <a:off x="4572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33D4E271-54AD-4017-81A5-545A2FD6AAFE}"/>
              </a:ext>
            </a:extLst>
          </p:cNvPr>
          <p:cNvSpPr/>
          <p:nvPr/>
        </p:nvSpPr>
        <p:spPr bwMode="auto">
          <a:xfrm>
            <a:off x="7318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45035A4C-C901-4150-9321-D1A0F9A7B69B}"/>
              </a:ext>
            </a:extLst>
          </p:cNvPr>
          <p:cNvSpPr/>
          <p:nvPr/>
        </p:nvSpPr>
        <p:spPr bwMode="auto">
          <a:xfrm>
            <a:off x="10064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022F4D05-0B9C-438C-BF80-51EECEAB9FAC}"/>
              </a:ext>
            </a:extLst>
          </p:cNvPr>
          <p:cNvSpPr/>
          <p:nvPr/>
        </p:nvSpPr>
        <p:spPr bwMode="auto">
          <a:xfrm>
            <a:off x="12795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A15D7FCE-B64C-4409-B41E-5267EAB29710}"/>
              </a:ext>
            </a:extLst>
          </p:cNvPr>
          <p:cNvSpPr/>
          <p:nvPr/>
        </p:nvSpPr>
        <p:spPr bwMode="auto">
          <a:xfrm>
            <a:off x="15541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28756AD5-5016-4543-A1ED-2BE47A73660E}"/>
              </a:ext>
            </a:extLst>
          </p:cNvPr>
          <p:cNvSpPr/>
          <p:nvPr/>
        </p:nvSpPr>
        <p:spPr bwMode="auto">
          <a:xfrm>
            <a:off x="18288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586CEBC6-AD80-4D2A-B2AC-1C525C71746A}"/>
              </a:ext>
            </a:extLst>
          </p:cNvPr>
          <p:cNvSpPr/>
          <p:nvPr/>
        </p:nvSpPr>
        <p:spPr bwMode="auto">
          <a:xfrm>
            <a:off x="21034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6DBF0733-F9AE-4496-8608-B26A91CF80EE}"/>
              </a:ext>
            </a:extLst>
          </p:cNvPr>
          <p:cNvSpPr/>
          <p:nvPr/>
        </p:nvSpPr>
        <p:spPr bwMode="auto">
          <a:xfrm>
            <a:off x="23780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3E8E624B-570F-4A5E-B09D-B8E4D8E74CB0}"/>
              </a:ext>
            </a:extLst>
          </p:cNvPr>
          <p:cNvSpPr/>
          <p:nvPr/>
        </p:nvSpPr>
        <p:spPr bwMode="auto">
          <a:xfrm>
            <a:off x="26511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391CC5EA-AA4B-4721-B718-80550E05345D}"/>
              </a:ext>
            </a:extLst>
          </p:cNvPr>
          <p:cNvSpPr/>
          <p:nvPr/>
        </p:nvSpPr>
        <p:spPr bwMode="auto">
          <a:xfrm>
            <a:off x="29257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988159A4-2EE3-4683-9669-F8D6EE3C397B}"/>
              </a:ext>
            </a:extLst>
          </p:cNvPr>
          <p:cNvSpPr/>
          <p:nvPr/>
        </p:nvSpPr>
        <p:spPr bwMode="auto">
          <a:xfrm>
            <a:off x="32004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3008F9CA-40DA-47AA-B66C-7E097A9BBB9A}"/>
              </a:ext>
            </a:extLst>
          </p:cNvPr>
          <p:cNvSpPr/>
          <p:nvPr/>
        </p:nvSpPr>
        <p:spPr bwMode="auto">
          <a:xfrm>
            <a:off x="34750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4B013BFD-8961-478A-AF7D-183B13D52449}"/>
              </a:ext>
            </a:extLst>
          </p:cNvPr>
          <p:cNvSpPr/>
          <p:nvPr/>
        </p:nvSpPr>
        <p:spPr bwMode="auto">
          <a:xfrm>
            <a:off x="37496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C2DDD533-1854-4760-B4D9-F06BF7CD3959}"/>
              </a:ext>
            </a:extLst>
          </p:cNvPr>
          <p:cNvSpPr/>
          <p:nvPr/>
        </p:nvSpPr>
        <p:spPr bwMode="auto">
          <a:xfrm>
            <a:off x="40227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7DE51485-EA01-4949-962E-0FE3CE981F1D}"/>
              </a:ext>
            </a:extLst>
          </p:cNvPr>
          <p:cNvSpPr/>
          <p:nvPr/>
        </p:nvSpPr>
        <p:spPr bwMode="auto">
          <a:xfrm>
            <a:off x="42973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920C7CD1-AB24-4444-A7ED-981AB0239405}"/>
              </a:ext>
            </a:extLst>
          </p:cNvPr>
          <p:cNvSpPr/>
          <p:nvPr/>
        </p:nvSpPr>
        <p:spPr bwMode="auto">
          <a:xfrm>
            <a:off x="45720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6D90B7F-2742-49B7-8F19-3C9F2FD01EAF}"/>
              </a:ext>
            </a:extLst>
          </p:cNvPr>
          <p:cNvSpPr/>
          <p:nvPr/>
        </p:nvSpPr>
        <p:spPr bwMode="auto">
          <a:xfrm>
            <a:off x="48466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F7FFB8B6-0BDA-41EA-8D7E-C5CA991DDBCE}"/>
              </a:ext>
            </a:extLst>
          </p:cNvPr>
          <p:cNvSpPr/>
          <p:nvPr/>
        </p:nvSpPr>
        <p:spPr bwMode="auto">
          <a:xfrm>
            <a:off x="51212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62A55FA7-64B6-4682-A4F0-F85B5224774B}"/>
              </a:ext>
            </a:extLst>
          </p:cNvPr>
          <p:cNvSpPr/>
          <p:nvPr/>
        </p:nvSpPr>
        <p:spPr bwMode="auto">
          <a:xfrm>
            <a:off x="53943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17BE310C-6F64-4151-85D8-F9FE54F427B8}"/>
              </a:ext>
            </a:extLst>
          </p:cNvPr>
          <p:cNvSpPr/>
          <p:nvPr/>
        </p:nvSpPr>
        <p:spPr bwMode="auto">
          <a:xfrm>
            <a:off x="56689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D7D2DF20-1E6D-4329-A88E-634BCB762114}"/>
              </a:ext>
            </a:extLst>
          </p:cNvPr>
          <p:cNvSpPr/>
          <p:nvPr/>
        </p:nvSpPr>
        <p:spPr bwMode="auto">
          <a:xfrm>
            <a:off x="59436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5B901D47-0F98-4DC0-8A43-88A2FB47B290}"/>
              </a:ext>
            </a:extLst>
          </p:cNvPr>
          <p:cNvSpPr/>
          <p:nvPr/>
        </p:nvSpPr>
        <p:spPr bwMode="auto">
          <a:xfrm>
            <a:off x="62182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98721D42-945F-4972-BCF6-F9C1FFED8312}"/>
              </a:ext>
            </a:extLst>
          </p:cNvPr>
          <p:cNvSpPr/>
          <p:nvPr/>
        </p:nvSpPr>
        <p:spPr bwMode="auto">
          <a:xfrm>
            <a:off x="64928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DE53A0B4-B66F-4618-906F-6812445E334D}"/>
              </a:ext>
            </a:extLst>
          </p:cNvPr>
          <p:cNvSpPr/>
          <p:nvPr/>
        </p:nvSpPr>
        <p:spPr bwMode="auto">
          <a:xfrm>
            <a:off x="1825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792328DE-F95B-4DDB-A09E-8EFE9832F00B}"/>
              </a:ext>
            </a:extLst>
          </p:cNvPr>
          <p:cNvSpPr/>
          <p:nvPr/>
        </p:nvSpPr>
        <p:spPr bwMode="auto">
          <a:xfrm>
            <a:off x="4572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DED02FBB-3E58-41F9-8981-4448F68F5432}"/>
              </a:ext>
            </a:extLst>
          </p:cNvPr>
          <p:cNvSpPr/>
          <p:nvPr/>
        </p:nvSpPr>
        <p:spPr bwMode="auto">
          <a:xfrm>
            <a:off x="7318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B729685B-8089-40D8-8FFC-095DFE183FF1}"/>
              </a:ext>
            </a:extLst>
          </p:cNvPr>
          <p:cNvSpPr/>
          <p:nvPr/>
        </p:nvSpPr>
        <p:spPr bwMode="auto">
          <a:xfrm>
            <a:off x="10064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9E67520F-8F03-4561-AD43-434A7D21777D}"/>
              </a:ext>
            </a:extLst>
          </p:cNvPr>
          <p:cNvSpPr/>
          <p:nvPr/>
        </p:nvSpPr>
        <p:spPr bwMode="auto">
          <a:xfrm>
            <a:off x="12795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564186FF-D841-49DC-9608-D254BD09A8F1}"/>
              </a:ext>
            </a:extLst>
          </p:cNvPr>
          <p:cNvSpPr/>
          <p:nvPr/>
        </p:nvSpPr>
        <p:spPr bwMode="auto">
          <a:xfrm>
            <a:off x="15541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AA251526-4317-4241-8E1A-A57AB621A934}"/>
              </a:ext>
            </a:extLst>
          </p:cNvPr>
          <p:cNvSpPr/>
          <p:nvPr/>
        </p:nvSpPr>
        <p:spPr bwMode="auto">
          <a:xfrm>
            <a:off x="18288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2D284DEA-9024-4809-97A1-8C333799D960}"/>
              </a:ext>
            </a:extLst>
          </p:cNvPr>
          <p:cNvSpPr/>
          <p:nvPr/>
        </p:nvSpPr>
        <p:spPr bwMode="auto">
          <a:xfrm>
            <a:off x="21034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662AD16D-1C30-446F-B95C-FAB88A4F142C}"/>
              </a:ext>
            </a:extLst>
          </p:cNvPr>
          <p:cNvSpPr/>
          <p:nvPr/>
        </p:nvSpPr>
        <p:spPr bwMode="auto">
          <a:xfrm>
            <a:off x="23780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951533EC-24F8-468F-B08A-A4DFB890D3B8}"/>
              </a:ext>
            </a:extLst>
          </p:cNvPr>
          <p:cNvSpPr/>
          <p:nvPr/>
        </p:nvSpPr>
        <p:spPr bwMode="auto">
          <a:xfrm>
            <a:off x="26511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8BBEA597-9B84-435A-A1AD-453223A5FBDB}"/>
              </a:ext>
            </a:extLst>
          </p:cNvPr>
          <p:cNvSpPr/>
          <p:nvPr/>
        </p:nvSpPr>
        <p:spPr bwMode="auto">
          <a:xfrm>
            <a:off x="29257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3E0F6E6-338F-4E14-AEB2-5D8AECB8593E}"/>
              </a:ext>
            </a:extLst>
          </p:cNvPr>
          <p:cNvSpPr/>
          <p:nvPr/>
        </p:nvSpPr>
        <p:spPr bwMode="auto">
          <a:xfrm>
            <a:off x="32004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00675E19-CBB2-4174-A0CE-4B526183DFDB}"/>
              </a:ext>
            </a:extLst>
          </p:cNvPr>
          <p:cNvSpPr/>
          <p:nvPr/>
        </p:nvSpPr>
        <p:spPr bwMode="auto">
          <a:xfrm>
            <a:off x="34750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80356295-7B27-4D27-B179-493D4F53E8CF}"/>
              </a:ext>
            </a:extLst>
          </p:cNvPr>
          <p:cNvSpPr/>
          <p:nvPr/>
        </p:nvSpPr>
        <p:spPr bwMode="auto">
          <a:xfrm>
            <a:off x="37496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EAEB45BC-B41D-4CC0-94F3-0A86A6FF1800}"/>
              </a:ext>
            </a:extLst>
          </p:cNvPr>
          <p:cNvSpPr/>
          <p:nvPr/>
        </p:nvSpPr>
        <p:spPr bwMode="auto">
          <a:xfrm>
            <a:off x="40227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B71F388B-10FB-4F79-ADF7-78168DB008C5}"/>
              </a:ext>
            </a:extLst>
          </p:cNvPr>
          <p:cNvSpPr/>
          <p:nvPr/>
        </p:nvSpPr>
        <p:spPr bwMode="auto">
          <a:xfrm>
            <a:off x="42973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27CE9E3A-D196-409F-87F0-6925F6885202}"/>
              </a:ext>
            </a:extLst>
          </p:cNvPr>
          <p:cNvSpPr/>
          <p:nvPr/>
        </p:nvSpPr>
        <p:spPr bwMode="auto">
          <a:xfrm>
            <a:off x="45720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FEB5A8BB-1CE7-4A1F-AD89-1FD5CDB66805}"/>
              </a:ext>
            </a:extLst>
          </p:cNvPr>
          <p:cNvSpPr/>
          <p:nvPr/>
        </p:nvSpPr>
        <p:spPr bwMode="auto">
          <a:xfrm>
            <a:off x="48466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02B8D5D3-634C-44D1-94B4-6EC73B296663}"/>
              </a:ext>
            </a:extLst>
          </p:cNvPr>
          <p:cNvSpPr/>
          <p:nvPr/>
        </p:nvSpPr>
        <p:spPr bwMode="auto">
          <a:xfrm>
            <a:off x="51212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22B1E554-C4A8-45BB-92C7-E82F4145F42E}"/>
              </a:ext>
            </a:extLst>
          </p:cNvPr>
          <p:cNvSpPr/>
          <p:nvPr/>
        </p:nvSpPr>
        <p:spPr bwMode="auto">
          <a:xfrm>
            <a:off x="53943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79DE9F71-3495-47F4-960D-7822CE235F69}"/>
              </a:ext>
            </a:extLst>
          </p:cNvPr>
          <p:cNvSpPr/>
          <p:nvPr/>
        </p:nvSpPr>
        <p:spPr bwMode="auto">
          <a:xfrm>
            <a:off x="56689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97F1CB4E-E251-4B4C-9CB2-11D2645A999D}"/>
              </a:ext>
            </a:extLst>
          </p:cNvPr>
          <p:cNvSpPr/>
          <p:nvPr/>
        </p:nvSpPr>
        <p:spPr bwMode="auto">
          <a:xfrm>
            <a:off x="59436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840A71D5-B514-400E-9572-09515A370277}"/>
              </a:ext>
            </a:extLst>
          </p:cNvPr>
          <p:cNvSpPr/>
          <p:nvPr/>
        </p:nvSpPr>
        <p:spPr bwMode="auto">
          <a:xfrm>
            <a:off x="62182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1F25A8A5-8816-45CC-9348-AEC25086B76A}"/>
              </a:ext>
            </a:extLst>
          </p:cNvPr>
          <p:cNvSpPr/>
          <p:nvPr/>
        </p:nvSpPr>
        <p:spPr bwMode="auto">
          <a:xfrm>
            <a:off x="64928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110FCCD9-9E00-4BD2-A320-B258FC200F73}"/>
              </a:ext>
            </a:extLst>
          </p:cNvPr>
          <p:cNvSpPr/>
          <p:nvPr/>
        </p:nvSpPr>
        <p:spPr bwMode="auto">
          <a:xfrm>
            <a:off x="1825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E6EC68F2-D71D-4A7E-9E01-18793D6A2153}"/>
              </a:ext>
            </a:extLst>
          </p:cNvPr>
          <p:cNvSpPr/>
          <p:nvPr/>
        </p:nvSpPr>
        <p:spPr bwMode="auto">
          <a:xfrm>
            <a:off x="4572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36073F36-2E42-48DD-B797-F530610B2CAC}"/>
              </a:ext>
            </a:extLst>
          </p:cNvPr>
          <p:cNvSpPr/>
          <p:nvPr/>
        </p:nvSpPr>
        <p:spPr bwMode="auto">
          <a:xfrm>
            <a:off x="7318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EA81DB25-6C44-404D-A02E-10441560FF3A}"/>
              </a:ext>
            </a:extLst>
          </p:cNvPr>
          <p:cNvSpPr/>
          <p:nvPr/>
        </p:nvSpPr>
        <p:spPr bwMode="auto">
          <a:xfrm>
            <a:off x="10064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AB8D0E74-4753-4FCA-BE04-FF448A08CAD6}"/>
              </a:ext>
            </a:extLst>
          </p:cNvPr>
          <p:cNvSpPr/>
          <p:nvPr/>
        </p:nvSpPr>
        <p:spPr bwMode="auto">
          <a:xfrm>
            <a:off x="12795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D1B70B88-EE71-463C-8B1A-DA587FDAD96A}"/>
              </a:ext>
            </a:extLst>
          </p:cNvPr>
          <p:cNvSpPr/>
          <p:nvPr/>
        </p:nvSpPr>
        <p:spPr bwMode="auto">
          <a:xfrm>
            <a:off x="15541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3A55A9AC-7C60-41BB-AABE-C399D480487E}"/>
              </a:ext>
            </a:extLst>
          </p:cNvPr>
          <p:cNvSpPr/>
          <p:nvPr/>
        </p:nvSpPr>
        <p:spPr bwMode="auto">
          <a:xfrm>
            <a:off x="18288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6A75C33A-6E59-4A6C-8EF9-44847440A6C0}"/>
              </a:ext>
            </a:extLst>
          </p:cNvPr>
          <p:cNvSpPr/>
          <p:nvPr/>
        </p:nvSpPr>
        <p:spPr bwMode="auto">
          <a:xfrm>
            <a:off x="21034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6427D9C9-368A-4036-BC11-FA3601025B4A}"/>
              </a:ext>
            </a:extLst>
          </p:cNvPr>
          <p:cNvSpPr/>
          <p:nvPr/>
        </p:nvSpPr>
        <p:spPr bwMode="auto">
          <a:xfrm>
            <a:off x="23780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37ACBAF-914F-405C-A0F6-0B5ADDFE803D}"/>
              </a:ext>
            </a:extLst>
          </p:cNvPr>
          <p:cNvSpPr/>
          <p:nvPr/>
        </p:nvSpPr>
        <p:spPr bwMode="auto">
          <a:xfrm>
            <a:off x="26511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40278F58-0EFC-44CE-A9FE-073C4E581983}"/>
              </a:ext>
            </a:extLst>
          </p:cNvPr>
          <p:cNvSpPr/>
          <p:nvPr/>
        </p:nvSpPr>
        <p:spPr bwMode="auto">
          <a:xfrm>
            <a:off x="29257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FEAD5CED-A987-4C54-9672-28BA7EB61BA4}"/>
              </a:ext>
            </a:extLst>
          </p:cNvPr>
          <p:cNvSpPr/>
          <p:nvPr/>
        </p:nvSpPr>
        <p:spPr bwMode="auto">
          <a:xfrm>
            <a:off x="32004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096B1A60-5212-4BED-8D2B-08F1F60A775A}"/>
              </a:ext>
            </a:extLst>
          </p:cNvPr>
          <p:cNvSpPr/>
          <p:nvPr/>
        </p:nvSpPr>
        <p:spPr bwMode="auto">
          <a:xfrm>
            <a:off x="34750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6D173A8E-1048-4BEB-8DE6-896F25F7F39C}"/>
              </a:ext>
            </a:extLst>
          </p:cNvPr>
          <p:cNvSpPr/>
          <p:nvPr/>
        </p:nvSpPr>
        <p:spPr bwMode="auto">
          <a:xfrm>
            <a:off x="37496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E4599614-9EBB-4EF0-9B57-30E062DBC7B1}"/>
              </a:ext>
            </a:extLst>
          </p:cNvPr>
          <p:cNvSpPr/>
          <p:nvPr/>
        </p:nvSpPr>
        <p:spPr bwMode="auto">
          <a:xfrm>
            <a:off x="40227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D2DB09BC-9E7A-41FB-9AD6-C7A563C4894A}"/>
              </a:ext>
            </a:extLst>
          </p:cNvPr>
          <p:cNvSpPr/>
          <p:nvPr/>
        </p:nvSpPr>
        <p:spPr bwMode="auto">
          <a:xfrm>
            <a:off x="42973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3FDB6D71-13C1-48D7-BE5B-3E8CE65D6532}"/>
              </a:ext>
            </a:extLst>
          </p:cNvPr>
          <p:cNvSpPr/>
          <p:nvPr/>
        </p:nvSpPr>
        <p:spPr bwMode="auto">
          <a:xfrm>
            <a:off x="45720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758DB499-546C-4032-BB07-A1AB6D53DA14}"/>
              </a:ext>
            </a:extLst>
          </p:cNvPr>
          <p:cNvSpPr/>
          <p:nvPr/>
        </p:nvSpPr>
        <p:spPr bwMode="auto">
          <a:xfrm>
            <a:off x="48466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9676324C-8647-412D-98E9-DAB21732F760}"/>
              </a:ext>
            </a:extLst>
          </p:cNvPr>
          <p:cNvSpPr/>
          <p:nvPr/>
        </p:nvSpPr>
        <p:spPr bwMode="auto">
          <a:xfrm>
            <a:off x="51212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66C5CC87-95B4-422F-BF37-BFBC38897F58}"/>
              </a:ext>
            </a:extLst>
          </p:cNvPr>
          <p:cNvSpPr/>
          <p:nvPr/>
        </p:nvSpPr>
        <p:spPr bwMode="auto">
          <a:xfrm>
            <a:off x="53943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7809E148-E4A1-4AC8-93B1-47935FA7D6C3}"/>
              </a:ext>
            </a:extLst>
          </p:cNvPr>
          <p:cNvSpPr/>
          <p:nvPr/>
        </p:nvSpPr>
        <p:spPr bwMode="auto">
          <a:xfrm>
            <a:off x="56689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020B697C-236A-414D-A5BD-BBC6CFDC8A69}"/>
              </a:ext>
            </a:extLst>
          </p:cNvPr>
          <p:cNvSpPr/>
          <p:nvPr/>
        </p:nvSpPr>
        <p:spPr bwMode="auto">
          <a:xfrm>
            <a:off x="59436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B3D97906-88D0-410D-A5C1-984912E5FE8F}"/>
              </a:ext>
            </a:extLst>
          </p:cNvPr>
          <p:cNvSpPr/>
          <p:nvPr/>
        </p:nvSpPr>
        <p:spPr bwMode="auto">
          <a:xfrm>
            <a:off x="62182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6BA9D7A9-3BF9-49AD-B5F8-E9F589585219}"/>
              </a:ext>
            </a:extLst>
          </p:cNvPr>
          <p:cNvSpPr/>
          <p:nvPr/>
        </p:nvSpPr>
        <p:spPr bwMode="auto">
          <a:xfrm>
            <a:off x="64928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C1D031E7-EE94-45A4-863E-AE6C818065A1}"/>
              </a:ext>
            </a:extLst>
          </p:cNvPr>
          <p:cNvSpPr/>
          <p:nvPr/>
        </p:nvSpPr>
        <p:spPr bwMode="auto">
          <a:xfrm>
            <a:off x="1825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6D51BE52-2D0F-4AFA-A8CA-2C412DBCE8C0}"/>
              </a:ext>
            </a:extLst>
          </p:cNvPr>
          <p:cNvSpPr/>
          <p:nvPr/>
        </p:nvSpPr>
        <p:spPr bwMode="auto">
          <a:xfrm>
            <a:off x="4572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97344D1D-ECCD-4545-A1DA-FE7224B15718}"/>
              </a:ext>
            </a:extLst>
          </p:cNvPr>
          <p:cNvSpPr/>
          <p:nvPr/>
        </p:nvSpPr>
        <p:spPr bwMode="auto">
          <a:xfrm>
            <a:off x="7318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FF85F33D-0453-48E5-8CBE-D7987232FDB6}"/>
              </a:ext>
            </a:extLst>
          </p:cNvPr>
          <p:cNvSpPr/>
          <p:nvPr/>
        </p:nvSpPr>
        <p:spPr bwMode="auto">
          <a:xfrm>
            <a:off x="10064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A2A1936C-DFD0-42CF-A24A-D23B824C8D58}"/>
              </a:ext>
            </a:extLst>
          </p:cNvPr>
          <p:cNvSpPr/>
          <p:nvPr/>
        </p:nvSpPr>
        <p:spPr bwMode="auto">
          <a:xfrm>
            <a:off x="12795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C5FCD33-80E5-4C40-A422-2F9879D54B85}"/>
              </a:ext>
            </a:extLst>
          </p:cNvPr>
          <p:cNvSpPr/>
          <p:nvPr/>
        </p:nvSpPr>
        <p:spPr bwMode="auto">
          <a:xfrm>
            <a:off x="15541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16B7D48F-E39D-4BB1-8562-C3FE761E8DB8}"/>
              </a:ext>
            </a:extLst>
          </p:cNvPr>
          <p:cNvSpPr/>
          <p:nvPr/>
        </p:nvSpPr>
        <p:spPr bwMode="auto">
          <a:xfrm>
            <a:off x="18288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EDE3AAA2-5C27-4153-AF05-A6819F65B1C2}"/>
              </a:ext>
            </a:extLst>
          </p:cNvPr>
          <p:cNvSpPr/>
          <p:nvPr/>
        </p:nvSpPr>
        <p:spPr bwMode="auto">
          <a:xfrm>
            <a:off x="21034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7D307DC7-AD3B-41EA-8B9B-28E9495F7E00}"/>
              </a:ext>
            </a:extLst>
          </p:cNvPr>
          <p:cNvSpPr/>
          <p:nvPr/>
        </p:nvSpPr>
        <p:spPr bwMode="auto">
          <a:xfrm>
            <a:off x="23780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6AC5588A-73F8-4FCA-AC34-35AF2764E98A}"/>
              </a:ext>
            </a:extLst>
          </p:cNvPr>
          <p:cNvSpPr/>
          <p:nvPr/>
        </p:nvSpPr>
        <p:spPr bwMode="auto">
          <a:xfrm>
            <a:off x="26511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ECE8E91E-B25E-4DEF-BFD3-CE29B73A05B2}"/>
              </a:ext>
            </a:extLst>
          </p:cNvPr>
          <p:cNvSpPr/>
          <p:nvPr/>
        </p:nvSpPr>
        <p:spPr bwMode="auto">
          <a:xfrm>
            <a:off x="29257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A41E57E1-916D-4CCA-B27A-2C7708F7AD0D}"/>
              </a:ext>
            </a:extLst>
          </p:cNvPr>
          <p:cNvSpPr/>
          <p:nvPr/>
        </p:nvSpPr>
        <p:spPr bwMode="auto">
          <a:xfrm>
            <a:off x="32004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8DB3F1B-D2C4-4850-96B4-7D2073DFB788}"/>
              </a:ext>
            </a:extLst>
          </p:cNvPr>
          <p:cNvSpPr/>
          <p:nvPr/>
        </p:nvSpPr>
        <p:spPr bwMode="auto">
          <a:xfrm>
            <a:off x="34750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53342A12-4A68-42B2-9C0D-AEE77EABB8C9}"/>
              </a:ext>
            </a:extLst>
          </p:cNvPr>
          <p:cNvSpPr/>
          <p:nvPr/>
        </p:nvSpPr>
        <p:spPr bwMode="auto">
          <a:xfrm>
            <a:off x="37496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2E667AFE-9175-41CF-A8AA-1B8E7386252E}"/>
              </a:ext>
            </a:extLst>
          </p:cNvPr>
          <p:cNvSpPr/>
          <p:nvPr/>
        </p:nvSpPr>
        <p:spPr bwMode="auto">
          <a:xfrm>
            <a:off x="40227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806A0539-EDB1-4C39-B73B-31C3A902F0C6}"/>
              </a:ext>
            </a:extLst>
          </p:cNvPr>
          <p:cNvSpPr/>
          <p:nvPr/>
        </p:nvSpPr>
        <p:spPr bwMode="auto">
          <a:xfrm>
            <a:off x="42973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5527CC1-51A5-47FE-99B5-AC899692DE75}"/>
              </a:ext>
            </a:extLst>
          </p:cNvPr>
          <p:cNvSpPr/>
          <p:nvPr/>
        </p:nvSpPr>
        <p:spPr bwMode="auto">
          <a:xfrm>
            <a:off x="45720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AC2ED407-193B-457D-AC9B-4D81C8C6CD17}"/>
              </a:ext>
            </a:extLst>
          </p:cNvPr>
          <p:cNvSpPr/>
          <p:nvPr/>
        </p:nvSpPr>
        <p:spPr bwMode="auto">
          <a:xfrm>
            <a:off x="48466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6692EE9C-3A79-427B-B7F7-2D885C3BE9C0}"/>
              </a:ext>
            </a:extLst>
          </p:cNvPr>
          <p:cNvSpPr/>
          <p:nvPr/>
        </p:nvSpPr>
        <p:spPr bwMode="auto">
          <a:xfrm>
            <a:off x="51212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676ADCC-9CC1-4950-B441-DF23E97C2F91}"/>
              </a:ext>
            </a:extLst>
          </p:cNvPr>
          <p:cNvSpPr/>
          <p:nvPr/>
        </p:nvSpPr>
        <p:spPr bwMode="auto">
          <a:xfrm>
            <a:off x="53943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841F5147-AF65-4A78-8FA7-C2FB8BE53504}"/>
              </a:ext>
            </a:extLst>
          </p:cNvPr>
          <p:cNvSpPr/>
          <p:nvPr/>
        </p:nvSpPr>
        <p:spPr bwMode="auto">
          <a:xfrm>
            <a:off x="56689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871173EB-0D73-411F-8C87-AC51F0375281}"/>
              </a:ext>
            </a:extLst>
          </p:cNvPr>
          <p:cNvSpPr/>
          <p:nvPr/>
        </p:nvSpPr>
        <p:spPr bwMode="auto">
          <a:xfrm>
            <a:off x="59436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D877BD35-51CE-458C-AB37-6C848D48BB5D}"/>
              </a:ext>
            </a:extLst>
          </p:cNvPr>
          <p:cNvSpPr/>
          <p:nvPr/>
        </p:nvSpPr>
        <p:spPr bwMode="auto">
          <a:xfrm>
            <a:off x="62182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4F84FB8F-C9EC-4142-959B-E2FCEECFAD2C}"/>
              </a:ext>
            </a:extLst>
          </p:cNvPr>
          <p:cNvSpPr/>
          <p:nvPr/>
        </p:nvSpPr>
        <p:spPr bwMode="auto">
          <a:xfrm>
            <a:off x="64928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88B6A4C8-FA7B-408B-BCF7-155325933EDF}"/>
              </a:ext>
            </a:extLst>
          </p:cNvPr>
          <p:cNvSpPr/>
          <p:nvPr/>
        </p:nvSpPr>
        <p:spPr bwMode="auto">
          <a:xfrm>
            <a:off x="1825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C3F65031-8DF6-435C-B210-495149FD04D4}"/>
              </a:ext>
            </a:extLst>
          </p:cNvPr>
          <p:cNvSpPr/>
          <p:nvPr/>
        </p:nvSpPr>
        <p:spPr bwMode="auto">
          <a:xfrm>
            <a:off x="4572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37D9144F-1204-4780-BCD4-A1DED1387903}"/>
              </a:ext>
            </a:extLst>
          </p:cNvPr>
          <p:cNvSpPr/>
          <p:nvPr/>
        </p:nvSpPr>
        <p:spPr bwMode="auto">
          <a:xfrm>
            <a:off x="7318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00F3EC5C-6CD8-4747-B6B8-DC0582F53148}"/>
              </a:ext>
            </a:extLst>
          </p:cNvPr>
          <p:cNvSpPr/>
          <p:nvPr/>
        </p:nvSpPr>
        <p:spPr bwMode="auto">
          <a:xfrm>
            <a:off x="10064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3D497921-51B1-46D2-B0A3-3A0B0B8F29BB}"/>
              </a:ext>
            </a:extLst>
          </p:cNvPr>
          <p:cNvSpPr/>
          <p:nvPr/>
        </p:nvSpPr>
        <p:spPr bwMode="auto">
          <a:xfrm>
            <a:off x="12795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7563B3D9-5B0E-4C3B-82E7-CAD048CB45F2}"/>
              </a:ext>
            </a:extLst>
          </p:cNvPr>
          <p:cNvSpPr/>
          <p:nvPr/>
        </p:nvSpPr>
        <p:spPr bwMode="auto">
          <a:xfrm>
            <a:off x="15541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5D409066-B45F-473F-BDE5-982A75AA766E}"/>
              </a:ext>
            </a:extLst>
          </p:cNvPr>
          <p:cNvSpPr/>
          <p:nvPr/>
        </p:nvSpPr>
        <p:spPr bwMode="auto">
          <a:xfrm>
            <a:off x="18288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94EDE7F-095C-40CC-80CF-B6D2027E14A7}"/>
              </a:ext>
            </a:extLst>
          </p:cNvPr>
          <p:cNvSpPr/>
          <p:nvPr/>
        </p:nvSpPr>
        <p:spPr bwMode="auto">
          <a:xfrm>
            <a:off x="21034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54DD34BC-4AE8-4D10-B28B-73CD0861E5CE}"/>
              </a:ext>
            </a:extLst>
          </p:cNvPr>
          <p:cNvSpPr/>
          <p:nvPr/>
        </p:nvSpPr>
        <p:spPr bwMode="auto">
          <a:xfrm>
            <a:off x="23780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35FCA7DE-E405-43C0-BF01-2CFB988E0D63}"/>
              </a:ext>
            </a:extLst>
          </p:cNvPr>
          <p:cNvSpPr/>
          <p:nvPr/>
        </p:nvSpPr>
        <p:spPr bwMode="auto">
          <a:xfrm>
            <a:off x="26511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70B3C617-6214-42D0-812A-80CA9A82A228}"/>
              </a:ext>
            </a:extLst>
          </p:cNvPr>
          <p:cNvSpPr/>
          <p:nvPr/>
        </p:nvSpPr>
        <p:spPr bwMode="auto">
          <a:xfrm>
            <a:off x="29257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D161A203-6356-4D49-9F67-CA616CC6405A}"/>
              </a:ext>
            </a:extLst>
          </p:cNvPr>
          <p:cNvSpPr/>
          <p:nvPr/>
        </p:nvSpPr>
        <p:spPr bwMode="auto">
          <a:xfrm>
            <a:off x="32004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7F245F5B-830F-4698-B154-60CC0A51027F}"/>
              </a:ext>
            </a:extLst>
          </p:cNvPr>
          <p:cNvSpPr/>
          <p:nvPr/>
        </p:nvSpPr>
        <p:spPr bwMode="auto">
          <a:xfrm>
            <a:off x="34750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ACC5FC0E-5ED6-452B-B568-99B3F1DDF12D}"/>
              </a:ext>
            </a:extLst>
          </p:cNvPr>
          <p:cNvSpPr/>
          <p:nvPr/>
        </p:nvSpPr>
        <p:spPr bwMode="auto">
          <a:xfrm>
            <a:off x="37496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BCAC190C-19F1-4BC0-9076-E9EA3DE7A312}"/>
              </a:ext>
            </a:extLst>
          </p:cNvPr>
          <p:cNvSpPr/>
          <p:nvPr/>
        </p:nvSpPr>
        <p:spPr bwMode="auto">
          <a:xfrm>
            <a:off x="40227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2DB7111A-8E21-4283-ABD8-0F277884F6AC}"/>
              </a:ext>
            </a:extLst>
          </p:cNvPr>
          <p:cNvSpPr/>
          <p:nvPr/>
        </p:nvSpPr>
        <p:spPr bwMode="auto">
          <a:xfrm>
            <a:off x="42973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9D87C851-D4E2-4AAB-B61F-6A6924EE0315}"/>
              </a:ext>
            </a:extLst>
          </p:cNvPr>
          <p:cNvSpPr/>
          <p:nvPr/>
        </p:nvSpPr>
        <p:spPr bwMode="auto">
          <a:xfrm>
            <a:off x="45720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5C3FE9C4-1179-4426-8829-C822996FFD7D}"/>
              </a:ext>
            </a:extLst>
          </p:cNvPr>
          <p:cNvSpPr/>
          <p:nvPr/>
        </p:nvSpPr>
        <p:spPr bwMode="auto">
          <a:xfrm>
            <a:off x="48466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5CBDEFCE-D518-484A-A917-F83B94D07D23}"/>
              </a:ext>
            </a:extLst>
          </p:cNvPr>
          <p:cNvSpPr/>
          <p:nvPr/>
        </p:nvSpPr>
        <p:spPr bwMode="auto">
          <a:xfrm>
            <a:off x="51212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32074D4B-C2B6-4652-94E2-F9F144176693}"/>
              </a:ext>
            </a:extLst>
          </p:cNvPr>
          <p:cNvSpPr/>
          <p:nvPr/>
        </p:nvSpPr>
        <p:spPr bwMode="auto">
          <a:xfrm>
            <a:off x="53943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52B41994-74F2-4C7A-916D-870B97DC0D7B}"/>
              </a:ext>
            </a:extLst>
          </p:cNvPr>
          <p:cNvSpPr/>
          <p:nvPr/>
        </p:nvSpPr>
        <p:spPr bwMode="auto">
          <a:xfrm>
            <a:off x="56689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AA8E8036-41B0-4C20-BCB7-BE99FCB343E2}"/>
              </a:ext>
            </a:extLst>
          </p:cNvPr>
          <p:cNvSpPr/>
          <p:nvPr/>
        </p:nvSpPr>
        <p:spPr bwMode="auto">
          <a:xfrm>
            <a:off x="59436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52645673-89D6-4922-8FD7-3BBE88357302}"/>
              </a:ext>
            </a:extLst>
          </p:cNvPr>
          <p:cNvSpPr/>
          <p:nvPr/>
        </p:nvSpPr>
        <p:spPr bwMode="auto">
          <a:xfrm>
            <a:off x="62182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3AC1D1D-30CF-41E5-9DC3-799AD72BACA2}"/>
              </a:ext>
            </a:extLst>
          </p:cNvPr>
          <p:cNvSpPr/>
          <p:nvPr/>
        </p:nvSpPr>
        <p:spPr bwMode="auto">
          <a:xfrm>
            <a:off x="64928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70C8D04E-B070-4F74-BA46-24AC5D1712E6}"/>
              </a:ext>
            </a:extLst>
          </p:cNvPr>
          <p:cNvSpPr/>
          <p:nvPr/>
        </p:nvSpPr>
        <p:spPr bwMode="auto">
          <a:xfrm>
            <a:off x="1825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640B00C4-B395-4991-B932-DEDD7311A56C}"/>
              </a:ext>
            </a:extLst>
          </p:cNvPr>
          <p:cNvSpPr/>
          <p:nvPr/>
        </p:nvSpPr>
        <p:spPr bwMode="auto">
          <a:xfrm>
            <a:off x="4572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43BB9F70-6B57-4B6F-ACD1-61707825FB4A}"/>
              </a:ext>
            </a:extLst>
          </p:cNvPr>
          <p:cNvSpPr/>
          <p:nvPr/>
        </p:nvSpPr>
        <p:spPr bwMode="auto">
          <a:xfrm>
            <a:off x="7318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A47E99BA-8EF2-4926-BE45-47CBA093CA77}"/>
              </a:ext>
            </a:extLst>
          </p:cNvPr>
          <p:cNvSpPr/>
          <p:nvPr/>
        </p:nvSpPr>
        <p:spPr bwMode="auto">
          <a:xfrm>
            <a:off x="10064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F9DD1D1-8F66-4A3B-BC73-D606229148C1}"/>
              </a:ext>
            </a:extLst>
          </p:cNvPr>
          <p:cNvSpPr/>
          <p:nvPr/>
        </p:nvSpPr>
        <p:spPr bwMode="auto">
          <a:xfrm>
            <a:off x="12795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B93D1E8A-2FFF-41D8-92FC-BD6B1C280AA9}"/>
              </a:ext>
            </a:extLst>
          </p:cNvPr>
          <p:cNvSpPr/>
          <p:nvPr/>
        </p:nvSpPr>
        <p:spPr bwMode="auto">
          <a:xfrm>
            <a:off x="15541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30E3981E-CCDD-406E-9DF0-8ECF19E966ED}"/>
              </a:ext>
            </a:extLst>
          </p:cNvPr>
          <p:cNvSpPr/>
          <p:nvPr/>
        </p:nvSpPr>
        <p:spPr bwMode="auto">
          <a:xfrm>
            <a:off x="18288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66338D1B-1EAF-4154-99DF-4C804EFE01D4}"/>
              </a:ext>
            </a:extLst>
          </p:cNvPr>
          <p:cNvSpPr/>
          <p:nvPr/>
        </p:nvSpPr>
        <p:spPr bwMode="auto">
          <a:xfrm>
            <a:off x="21034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25D592CD-3E39-4311-A3FC-90BE1B345D52}"/>
              </a:ext>
            </a:extLst>
          </p:cNvPr>
          <p:cNvSpPr/>
          <p:nvPr/>
        </p:nvSpPr>
        <p:spPr bwMode="auto">
          <a:xfrm>
            <a:off x="23780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FF8FA961-CDCD-406A-8446-3B5BEC7AE737}"/>
              </a:ext>
            </a:extLst>
          </p:cNvPr>
          <p:cNvSpPr/>
          <p:nvPr/>
        </p:nvSpPr>
        <p:spPr bwMode="auto">
          <a:xfrm>
            <a:off x="26511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2C4F9ED4-088B-462E-BABA-5FA57D14D8B2}"/>
              </a:ext>
            </a:extLst>
          </p:cNvPr>
          <p:cNvSpPr/>
          <p:nvPr/>
        </p:nvSpPr>
        <p:spPr bwMode="auto">
          <a:xfrm>
            <a:off x="29257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A059EFCF-0DBB-4707-BDF2-F8711D1A5C8F}"/>
              </a:ext>
            </a:extLst>
          </p:cNvPr>
          <p:cNvSpPr/>
          <p:nvPr/>
        </p:nvSpPr>
        <p:spPr bwMode="auto">
          <a:xfrm>
            <a:off x="32004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D7F33F94-3F4B-4850-867F-7172C04DFADD}"/>
              </a:ext>
            </a:extLst>
          </p:cNvPr>
          <p:cNvSpPr/>
          <p:nvPr/>
        </p:nvSpPr>
        <p:spPr bwMode="auto">
          <a:xfrm>
            <a:off x="34750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9CA32723-4803-46BD-AAD0-617BD4EBC4BA}"/>
              </a:ext>
            </a:extLst>
          </p:cNvPr>
          <p:cNvSpPr/>
          <p:nvPr/>
        </p:nvSpPr>
        <p:spPr bwMode="auto">
          <a:xfrm>
            <a:off x="37496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FBB326A0-6C6C-449F-BB96-688F96D3FA28}"/>
              </a:ext>
            </a:extLst>
          </p:cNvPr>
          <p:cNvSpPr/>
          <p:nvPr/>
        </p:nvSpPr>
        <p:spPr bwMode="auto">
          <a:xfrm>
            <a:off x="40227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C11FA5D1-7728-44FA-90EF-EC44BCFDA735}"/>
              </a:ext>
            </a:extLst>
          </p:cNvPr>
          <p:cNvSpPr/>
          <p:nvPr/>
        </p:nvSpPr>
        <p:spPr bwMode="auto">
          <a:xfrm>
            <a:off x="42973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DD1D55C6-3A77-41A7-96E2-27E30C3FB733}"/>
              </a:ext>
            </a:extLst>
          </p:cNvPr>
          <p:cNvSpPr/>
          <p:nvPr/>
        </p:nvSpPr>
        <p:spPr bwMode="auto">
          <a:xfrm>
            <a:off x="45720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9C053B31-7A51-4491-AF3E-A1937F74BA11}"/>
              </a:ext>
            </a:extLst>
          </p:cNvPr>
          <p:cNvSpPr/>
          <p:nvPr/>
        </p:nvSpPr>
        <p:spPr bwMode="auto">
          <a:xfrm>
            <a:off x="48466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09378EF8-71A7-4532-8085-99B67D48ED38}"/>
              </a:ext>
            </a:extLst>
          </p:cNvPr>
          <p:cNvSpPr/>
          <p:nvPr/>
        </p:nvSpPr>
        <p:spPr bwMode="auto">
          <a:xfrm>
            <a:off x="51212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64CA9BC7-EB1E-493C-BBEF-AFA8BFB73644}"/>
              </a:ext>
            </a:extLst>
          </p:cNvPr>
          <p:cNvSpPr/>
          <p:nvPr/>
        </p:nvSpPr>
        <p:spPr bwMode="auto">
          <a:xfrm>
            <a:off x="53943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81008671-B876-4683-8157-A0025C6EF02E}"/>
              </a:ext>
            </a:extLst>
          </p:cNvPr>
          <p:cNvSpPr/>
          <p:nvPr/>
        </p:nvSpPr>
        <p:spPr bwMode="auto">
          <a:xfrm>
            <a:off x="56689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090D1DBC-B840-4913-9220-2648A78F43CE}"/>
              </a:ext>
            </a:extLst>
          </p:cNvPr>
          <p:cNvSpPr/>
          <p:nvPr/>
        </p:nvSpPr>
        <p:spPr bwMode="auto">
          <a:xfrm>
            <a:off x="59436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838D3760-D56D-4408-AEC7-4216712CE903}"/>
              </a:ext>
            </a:extLst>
          </p:cNvPr>
          <p:cNvSpPr/>
          <p:nvPr/>
        </p:nvSpPr>
        <p:spPr bwMode="auto">
          <a:xfrm>
            <a:off x="62182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9A27FA57-2DB5-4818-A456-E40C690E6F67}"/>
              </a:ext>
            </a:extLst>
          </p:cNvPr>
          <p:cNvSpPr/>
          <p:nvPr/>
        </p:nvSpPr>
        <p:spPr bwMode="auto">
          <a:xfrm>
            <a:off x="64928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E958EF02-BC00-4BE8-9BA4-170668CF897B}"/>
              </a:ext>
            </a:extLst>
          </p:cNvPr>
          <p:cNvSpPr/>
          <p:nvPr/>
        </p:nvSpPr>
        <p:spPr bwMode="auto">
          <a:xfrm>
            <a:off x="1825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45887AD4-8B5A-4003-A94C-5083027F60E4}"/>
              </a:ext>
            </a:extLst>
          </p:cNvPr>
          <p:cNvSpPr/>
          <p:nvPr/>
        </p:nvSpPr>
        <p:spPr bwMode="auto">
          <a:xfrm>
            <a:off x="4572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D8C5E5CC-9844-4178-B121-DA0C131F401C}"/>
              </a:ext>
            </a:extLst>
          </p:cNvPr>
          <p:cNvSpPr/>
          <p:nvPr/>
        </p:nvSpPr>
        <p:spPr bwMode="auto">
          <a:xfrm>
            <a:off x="7318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699725FB-3775-4F1B-9CCD-0A7347BB28AF}"/>
              </a:ext>
            </a:extLst>
          </p:cNvPr>
          <p:cNvSpPr/>
          <p:nvPr/>
        </p:nvSpPr>
        <p:spPr bwMode="auto">
          <a:xfrm>
            <a:off x="10064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7007E843-E29E-4F86-A2E5-7B3ADF95BC35}"/>
              </a:ext>
            </a:extLst>
          </p:cNvPr>
          <p:cNvSpPr/>
          <p:nvPr/>
        </p:nvSpPr>
        <p:spPr bwMode="auto">
          <a:xfrm>
            <a:off x="12795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EF18F66C-6B67-465E-9406-CA741366E09C}"/>
              </a:ext>
            </a:extLst>
          </p:cNvPr>
          <p:cNvSpPr/>
          <p:nvPr/>
        </p:nvSpPr>
        <p:spPr bwMode="auto">
          <a:xfrm>
            <a:off x="15541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9ADEBF1E-3DA3-4FEB-AD45-907CB532E2C7}"/>
              </a:ext>
            </a:extLst>
          </p:cNvPr>
          <p:cNvSpPr/>
          <p:nvPr/>
        </p:nvSpPr>
        <p:spPr bwMode="auto">
          <a:xfrm>
            <a:off x="18288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57FD2374-FEB8-417B-A3D0-49480581B891}"/>
              </a:ext>
            </a:extLst>
          </p:cNvPr>
          <p:cNvSpPr/>
          <p:nvPr/>
        </p:nvSpPr>
        <p:spPr bwMode="auto">
          <a:xfrm>
            <a:off x="21034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25E6C188-6833-4448-BBD6-A54CB72E83F2}"/>
              </a:ext>
            </a:extLst>
          </p:cNvPr>
          <p:cNvSpPr/>
          <p:nvPr/>
        </p:nvSpPr>
        <p:spPr bwMode="auto">
          <a:xfrm>
            <a:off x="23780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3264E919-A145-4833-9039-05148E0680FE}"/>
              </a:ext>
            </a:extLst>
          </p:cNvPr>
          <p:cNvSpPr/>
          <p:nvPr/>
        </p:nvSpPr>
        <p:spPr bwMode="auto">
          <a:xfrm>
            <a:off x="26511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EF57B961-F2DF-48DE-AE08-266BDD635107}"/>
              </a:ext>
            </a:extLst>
          </p:cNvPr>
          <p:cNvSpPr/>
          <p:nvPr/>
        </p:nvSpPr>
        <p:spPr bwMode="auto">
          <a:xfrm>
            <a:off x="29257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2CC2752F-8AD0-4207-81F4-1C05C95EBBF4}"/>
              </a:ext>
            </a:extLst>
          </p:cNvPr>
          <p:cNvSpPr/>
          <p:nvPr/>
        </p:nvSpPr>
        <p:spPr bwMode="auto">
          <a:xfrm>
            <a:off x="32004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6EA04700-BF96-4A40-9DFA-71095FF400EE}"/>
              </a:ext>
            </a:extLst>
          </p:cNvPr>
          <p:cNvSpPr/>
          <p:nvPr/>
        </p:nvSpPr>
        <p:spPr bwMode="auto">
          <a:xfrm>
            <a:off x="34750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A1129A06-15EA-4A46-816E-2EB84173AA23}"/>
              </a:ext>
            </a:extLst>
          </p:cNvPr>
          <p:cNvSpPr/>
          <p:nvPr/>
        </p:nvSpPr>
        <p:spPr bwMode="auto">
          <a:xfrm>
            <a:off x="37496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273B2D8E-7969-4901-B7F4-D86F6A2AA2CF}"/>
              </a:ext>
            </a:extLst>
          </p:cNvPr>
          <p:cNvSpPr/>
          <p:nvPr/>
        </p:nvSpPr>
        <p:spPr bwMode="auto">
          <a:xfrm>
            <a:off x="40227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6476AC2D-6AEF-4248-8149-5BDEA7CA69B5}"/>
              </a:ext>
            </a:extLst>
          </p:cNvPr>
          <p:cNvSpPr/>
          <p:nvPr/>
        </p:nvSpPr>
        <p:spPr bwMode="auto">
          <a:xfrm>
            <a:off x="42973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A444BA50-EC4C-45B4-B69B-C82CE8157B8F}"/>
              </a:ext>
            </a:extLst>
          </p:cNvPr>
          <p:cNvSpPr/>
          <p:nvPr/>
        </p:nvSpPr>
        <p:spPr bwMode="auto">
          <a:xfrm>
            <a:off x="45720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8772955C-4D1B-4EDC-A697-E38FFE8ACDDB}"/>
              </a:ext>
            </a:extLst>
          </p:cNvPr>
          <p:cNvSpPr/>
          <p:nvPr/>
        </p:nvSpPr>
        <p:spPr bwMode="auto">
          <a:xfrm>
            <a:off x="48466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C6F3C5D6-F6F5-42FE-BAFD-4D5C666E1AA1}"/>
              </a:ext>
            </a:extLst>
          </p:cNvPr>
          <p:cNvSpPr/>
          <p:nvPr/>
        </p:nvSpPr>
        <p:spPr bwMode="auto">
          <a:xfrm>
            <a:off x="51212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8362CA5A-2CD0-4041-8878-F524CF9A3D59}"/>
              </a:ext>
            </a:extLst>
          </p:cNvPr>
          <p:cNvSpPr/>
          <p:nvPr/>
        </p:nvSpPr>
        <p:spPr bwMode="auto">
          <a:xfrm>
            <a:off x="53943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3B455A4B-52CD-4EF6-B6A0-CF2E20776286}"/>
              </a:ext>
            </a:extLst>
          </p:cNvPr>
          <p:cNvSpPr/>
          <p:nvPr/>
        </p:nvSpPr>
        <p:spPr bwMode="auto">
          <a:xfrm>
            <a:off x="56689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8AB794C3-FE23-4568-84AE-A14466DBC9E9}"/>
              </a:ext>
            </a:extLst>
          </p:cNvPr>
          <p:cNvSpPr/>
          <p:nvPr/>
        </p:nvSpPr>
        <p:spPr bwMode="auto">
          <a:xfrm>
            <a:off x="59436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D58D9072-1B6D-4240-921B-20AE09D51C7D}"/>
              </a:ext>
            </a:extLst>
          </p:cNvPr>
          <p:cNvSpPr/>
          <p:nvPr/>
        </p:nvSpPr>
        <p:spPr bwMode="auto">
          <a:xfrm>
            <a:off x="62182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7A8E7A4C-DC2A-4731-B9FA-403740391120}"/>
              </a:ext>
            </a:extLst>
          </p:cNvPr>
          <p:cNvSpPr/>
          <p:nvPr/>
        </p:nvSpPr>
        <p:spPr bwMode="auto">
          <a:xfrm>
            <a:off x="64928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0136613C-E8DA-4363-A8A3-E207F9D8AE58}"/>
              </a:ext>
            </a:extLst>
          </p:cNvPr>
          <p:cNvSpPr/>
          <p:nvPr/>
        </p:nvSpPr>
        <p:spPr bwMode="auto">
          <a:xfrm>
            <a:off x="1825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5B0C5A51-F1AF-4F4C-BD22-AF0571F64D75}"/>
              </a:ext>
            </a:extLst>
          </p:cNvPr>
          <p:cNvSpPr/>
          <p:nvPr/>
        </p:nvSpPr>
        <p:spPr bwMode="auto">
          <a:xfrm>
            <a:off x="4572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A40A7CDF-0368-4D82-A2D7-9A1654EF63C0}"/>
              </a:ext>
            </a:extLst>
          </p:cNvPr>
          <p:cNvSpPr/>
          <p:nvPr/>
        </p:nvSpPr>
        <p:spPr bwMode="auto">
          <a:xfrm>
            <a:off x="7318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8F56D2FE-B78C-4A58-A5BA-A429EBAD1B12}"/>
              </a:ext>
            </a:extLst>
          </p:cNvPr>
          <p:cNvSpPr/>
          <p:nvPr/>
        </p:nvSpPr>
        <p:spPr bwMode="auto">
          <a:xfrm>
            <a:off x="10064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E4DA2669-88A7-4FF0-9E80-079E1E5A1508}"/>
              </a:ext>
            </a:extLst>
          </p:cNvPr>
          <p:cNvSpPr/>
          <p:nvPr/>
        </p:nvSpPr>
        <p:spPr bwMode="auto">
          <a:xfrm>
            <a:off x="12795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CD7F7E6C-C74C-4FE9-917C-24C0F0D0FF05}"/>
              </a:ext>
            </a:extLst>
          </p:cNvPr>
          <p:cNvSpPr/>
          <p:nvPr/>
        </p:nvSpPr>
        <p:spPr bwMode="auto">
          <a:xfrm>
            <a:off x="15541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0F19129E-83A5-4327-9296-178720DF59BD}"/>
              </a:ext>
            </a:extLst>
          </p:cNvPr>
          <p:cNvSpPr/>
          <p:nvPr/>
        </p:nvSpPr>
        <p:spPr bwMode="auto">
          <a:xfrm>
            <a:off x="18288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9F0B5D15-DD5C-4284-86F7-ED5BAB867FED}"/>
              </a:ext>
            </a:extLst>
          </p:cNvPr>
          <p:cNvSpPr/>
          <p:nvPr/>
        </p:nvSpPr>
        <p:spPr bwMode="auto">
          <a:xfrm>
            <a:off x="21034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D6385B7B-EC63-49DF-85E8-C8EF625A158D}"/>
              </a:ext>
            </a:extLst>
          </p:cNvPr>
          <p:cNvSpPr/>
          <p:nvPr/>
        </p:nvSpPr>
        <p:spPr bwMode="auto">
          <a:xfrm>
            <a:off x="23780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9E4EE1C-E71C-406C-B4A4-31D0F13FE4A7}"/>
              </a:ext>
            </a:extLst>
          </p:cNvPr>
          <p:cNvSpPr/>
          <p:nvPr/>
        </p:nvSpPr>
        <p:spPr bwMode="auto">
          <a:xfrm>
            <a:off x="26511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1F67A3A6-66AE-4F7D-A475-0BEB82F6A72C}"/>
              </a:ext>
            </a:extLst>
          </p:cNvPr>
          <p:cNvSpPr/>
          <p:nvPr/>
        </p:nvSpPr>
        <p:spPr bwMode="auto">
          <a:xfrm>
            <a:off x="29257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A7C12EE0-417F-4104-AA21-EC076DB80E92}"/>
              </a:ext>
            </a:extLst>
          </p:cNvPr>
          <p:cNvSpPr/>
          <p:nvPr/>
        </p:nvSpPr>
        <p:spPr bwMode="auto">
          <a:xfrm>
            <a:off x="32004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6FAB6C63-1934-4AF3-AD8E-CABF776F88C9}"/>
              </a:ext>
            </a:extLst>
          </p:cNvPr>
          <p:cNvSpPr/>
          <p:nvPr/>
        </p:nvSpPr>
        <p:spPr bwMode="auto">
          <a:xfrm>
            <a:off x="34750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FA0EC341-36D0-4EB5-A01C-DE0E0B633798}"/>
              </a:ext>
            </a:extLst>
          </p:cNvPr>
          <p:cNvSpPr/>
          <p:nvPr/>
        </p:nvSpPr>
        <p:spPr bwMode="auto">
          <a:xfrm>
            <a:off x="37496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26BF5671-A4B2-4E14-9E47-D1E0CE65E165}"/>
              </a:ext>
            </a:extLst>
          </p:cNvPr>
          <p:cNvSpPr/>
          <p:nvPr/>
        </p:nvSpPr>
        <p:spPr bwMode="auto">
          <a:xfrm>
            <a:off x="40227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DAF69ECA-5A7A-4643-936A-5AD0C27EEA65}"/>
              </a:ext>
            </a:extLst>
          </p:cNvPr>
          <p:cNvSpPr/>
          <p:nvPr/>
        </p:nvSpPr>
        <p:spPr bwMode="auto">
          <a:xfrm>
            <a:off x="42973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E1751B34-1615-499E-A064-913A427D3910}"/>
              </a:ext>
            </a:extLst>
          </p:cNvPr>
          <p:cNvSpPr/>
          <p:nvPr/>
        </p:nvSpPr>
        <p:spPr bwMode="auto">
          <a:xfrm>
            <a:off x="45720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F1804E38-0384-45FF-A457-DC9F81203760}"/>
              </a:ext>
            </a:extLst>
          </p:cNvPr>
          <p:cNvSpPr/>
          <p:nvPr/>
        </p:nvSpPr>
        <p:spPr bwMode="auto">
          <a:xfrm>
            <a:off x="48466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FAAF3FA9-B81F-411E-B8A9-16EC0BCE8623}"/>
              </a:ext>
            </a:extLst>
          </p:cNvPr>
          <p:cNvSpPr/>
          <p:nvPr/>
        </p:nvSpPr>
        <p:spPr bwMode="auto">
          <a:xfrm>
            <a:off x="51212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25D9110F-48EC-4933-A38A-9CE24522ABDE}"/>
              </a:ext>
            </a:extLst>
          </p:cNvPr>
          <p:cNvSpPr/>
          <p:nvPr/>
        </p:nvSpPr>
        <p:spPr bwMode="auto">
          <a:xfrm>
            <a:off x="53943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839699CF-BDFD-4EA1-99DC-D1B3BE0CA5ED}"/>
              </a:ext>
            </a:extLst>
          </p:cNvPr>
          <p:cNvSpPr/>
          <p:nvPr/>
        </p:nvSpPr>
        <p:spPr bwMode="auto">
          <a:xfrm>
            <a:off x="56689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A559F6AB-CECF-4A21-B334-8174B954693B}"/>
              </a:ext>
            </a:extLst>
          </p:cNvPr>
          <p:cNvSpPr/>
          <p:nvPr/>
        </p:nvSpPr>
        <p:spPr bwMode="auto">
          <a:xfrm>
            <a:off x="59436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02551632-4138-49BF-B3E3-55FEA67608F8}"/>
              </a:ext>
            </a:extLst>
          </p:cNvPr>
          <p:cNvSpPr/>
          <p:nvPr/>
        </p:nvSpPr>
        <p:spPr bwMode="auto">
          <a:xfrm>
            <a:off x="62182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B2BF703-449D-4B80-AF89-88C667D4F0F1}"/>
              </a:ext>
            </a:extLst>
          </p:cNvPr>
          <p:cNvSpPr/>
          <p:nvPr/>
        </p:nvSpPr>
        <p:spPr bwMode="auto">
          <a:xfrm>
            <a:off x="64928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9A96526D-E436-4420-A15E-F7B30588BC5D}"/>
              </a:ext>
            </a:extLst>
          </p:cNvPr>
          <p:cNvSpPr/>
          <p:nvPr/>
        </p:nvSpPr>
        <p:spPr bwMode="auto">
          <a:xfrm>
            <a:off x="1825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445E4905-2312-49AC-A846-E3E54EF5113A}"/>
              </a:ext>
            </a:extLst>
          </p:cNvPr>
          <p:cNvSpPr/>
          <p:nvPr/>
        </p:nvSpPr>
        <p:spPr bwMode="auto">
          <a:xfrm>
            <a:off x="4572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0425350-0CD2-413F-A5D0-6FCAEBBA3F15}"/>
              </a:ext>
            </a:extLst>
          </p:cNvPr>
          <p:cNvSpPr/>
          <p:nvPr/>
        </p:nvSpPr>
        <p:spPr bwMode="auto">
          <a:xfrm>
            <a:off x="7318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D77E9ACA-1A02-41D1-AB0B-F801323C92F7}"/>
              </a:ext>
            </a:extLst>
          </p:cNvPr>
          <p:cNvSpPr/>
          <p:nvPr/>
        </p:nvSpPr>
        <p:spPr bwMode="auto">
          <a:xfrm>
            <a:off x="10064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6725834B-3F47-4A3E-BB19-EC607646C414}"/>
              </a:ext>
            </a:extLst>
          </p:cNvPr>
          <p:cNvSpPr/>
          <p:nvPr/>
        </p:nvSpPr>
        <p:spPr bwMode="auto">
          <a:xfrm>
            <a:off x="12795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5A61DC7F-4A51-4B37-A186-C6DCD27DFD41}"/>
              </a:ext>
            </a:extLst>
          </p:cNvPr>
          <p:cNvSpPr/>
          <p:nvPr/>
        </p:nvSpPr>
        <p:spPr bwMode="auto">
          <a:xfrm>
            <a:off x="15541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F55800A7-9EF5-4FAA-8646-9C9732478C5F}"/>
              </a:ext>
            </a:extLst>
          </p:cNvPr>
          <p:cNvSpPr/>
          <p:nvPr/>
        </p:nvSpPr>
        <p:spPr bwMode="auto">
          <a:xfrm>
            <a:off x="18288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9C63528D-4129-4CEE-9C63-BDBC7C24BEFB}"/>
              </a:ext>
            </a:extLst>
          </p:cNvPr>
          <p:cNvSpPr/>
          <p:nvPr/>
        </p:nvSpPr>
        <p:spPr bwMode="auto">
          <a:xfrm>
            <a:off x="21034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931C929A-8A22-42BB-9B30-62693B282E1A}"/>
              </a:ext>
            </a:extLst>
          </p:cNvPr>
          <p:cNvSpPr/>
          <p:nvPr/>
        </p:nvSpPr>
        <p:spPr bwMode="auto">
          <a:xfrm>
            <a:off x="23780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333495BA-06B4-4E91-9B4B-1942C8BBC938}"/>
              </a:ext>
            </a:extLst>
          </p:cNvPr>
          <p:cNvSpPr/>
          <p:nvPr/>
        </p:nvSpPr>
        <p:spPr bwMode="auto">
          <a:xfrm>
            <a:off x="26511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1B2873E0-E2E8-402D-A34C-308C30DD03BD}"/>
              </a:ext>
            </a:extLst>
          </p:cNvPr>
          <p:cNvSpPr/>
          <p:nvPr/>
        </p:nvSpPr>
        <p:spPr bwMode="auto">
          <a:xfrm>
            <a:off x="29257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E1672D61-3301-48F1-A0E8-BA2A953F867F}"/>
              </a:ext>
            </a:extLst>
          </p:cNvPr>
          <p:cNvSpPr/>
          <p:nvPr/>
        </p:nvSpPr>
        <p:spPr bwMode="auto">
          <a:xfrm>
            <a:off x="32004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B67984A3-48F8-4157-8DD1-D2A4E8D6C461}"/>
              </a:ext>
            </a:extLst>
          </p:cNvPr>
          <p:cNvSpPr/>
          <p:nvPr/>
        </p:nvSpPr>
        <p:spPr bwMode="auto">
          <a:xfrm>
            <a:off x="34750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5EBE719F-3761-46A4-B3D4-9C9E7EE213DF}"/>
              </a:ext>
            </a:extLst>
          </p:cNvPr>
          <p:cNvSpPr/>
          <p:nvPr/>
        </p:nvSpPr>
        <p:spPr bwMode="auto">
          <a:xfrm>
            <a:off x="37496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D22BE2D0-5F64-4CED-A45B-87335E4FDF06}"/>
              </a:ext>
            </a:extLst>
          </p:cNvPr>
          <p:cNvSpPr/>
          <p:nvPr/>
        </p:nvSpPr>
        <p:spPr bwMode="auto">
          <a:xfrm>
            <a:off x="40227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D151C288-470C-4D2F-8106-B232A11C6827}"/>
              </a:ext>
            </a:extLst>
          </p:cNvPr>
          <p:cNvSpPr/>
          <p:nvPr/>
        </p:nvSpPr>
        <p:spPr bwMode="auto">
          <a:xfrm>
            <a:off x="42973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E6A13B9B-A80E-4301-BED1-F5CD14FF9004}"/>
              </a:ext>
            </a:extLst>
          </p:cNvPr>
          <p:cNvSpPr/>
          <p:nvPr/>
        </p:nvSpPr>
        <p:spPr bwMode="auto">
          <a:xfrm>
            <a:off x="45720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FE82E628-1D79-4533-A5C0-CF157ADE0048}"/>
              </a:ext>
            </a:extLst>
          </p:cNvPr>
          <p:cNvSpPr/>
          <p:nvPr/>
        </p:nvSpPr>
        <p:spPr bwMode="auto">
          <a:xfrm>
            <a:off x="48466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5381B03B-D12F-4B1F-A721-7C1E27549F8E}"/>
              </a:ext>
            </a:extLst>
          </p:cNvPr>
          <p:cNvSpPr/>
          <p:nvPr/>
        </p:nvSpPr>
        <p:spPr bwMode="auto">
          <a:xfrm>
            <a:off x="51212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563871B0-815C-4BB1-AD38-8752112585F6}"/>
              </a:ext>
            </a:extLst>
          </p:cNvPr>
          <p:cNvSpPr/>
          <p:nvPr/>
        </p:nvSpPr>
        <p:spPr bwMode="auto">
          <a:xfrm>
            <a:off x="53943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BDB5964-7B9D-4B2C-9B40-F6C941C4A010}"/>
              </a:ext>
            </a:extLst>
          </p:cNvPr>
          <p:cNvSpPr/>
          <p:nvPr/>
        </p:nvSpPr>
        <p:spPr bwMode="auto">
          <a:xfrm>
            <a:off x="56689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3CCEDA7E-01A0-4BE1-AF32-A65441CC5957}"/>
              </a:ext>
            </a:extLst>
          </p:cNvPr>
          <p:cNvSpPr/>
          <p:nvPr/>
        </p:nvSpPr>
        <p:spPr bwMode="auto">
          <a:xfrm>
            <a:off x="59436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2EF0123D-C9F4-482B-8A27-04B05D173BDF}"/>
              </a:ext>
            </a:extLst>
          </p:cNvPr>
          <p:cNvSpPr/>
          <p:nvPr/>
        </p:nvSpPr>
        <p:spPr bwMode="auto">
          <a:xfrm>
            <a:off x="62182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67ABC9C2-B212-4246-ABE7-14E7970911FC}"/>
              </a:ext>
            </a:extLst>
          </p:cNvPr>
          <p:cNvSpPr/>
          <p:nvPr/>
        </p:nvSpPr>
        <p:spPr bwMode="auto">
          <a:xfrm>
            <a:off x="64928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CE501D82-B79D-4CA8-9A1B-6A5D1205CC85}"/>
              </a:ext>
            </a:extLst>
          </p:cNvPr>
          <p:cNvSpPr/>
          <p:nvPr/>
        </p:nvSpPr>
        <p:spPr bwMode="auto">
          <a:xfrm>
            <a:off x="1825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0E1FAAC4-95A4-447F-8EC5-2AC295A0C655}"/>
              </a:ext>
            </a:extLst>
          </p:cNvPr>
          <p:cNvSpPr/>
          <p:nvPr/>
        </p:nvSpPr>
        <p:spPr bwMode="auto">
          <a:xfrm>
            <a:off x="4572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C01E3AC7-DEB4-41BE-93A1-6A6D37DE19CC}"/>
              </a:ext>
            </a:extLst>
          </p:cNvPr>
          <p:cNvSpPr/>
          <p:nvPr/>
        </p:nvSpPr>
        <p:spPr bwMode="auto">
          <a:xfrm>
            <a:off x="7318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F89CBAF5-29F8-4DE9-82DC-17D2A74283B8}"/>
              </a:ext>
            </a:extLst>
          </p:cNvPr>
          <p:cNvSpPr/>
          <p:nvPr/>
        </p:nvSpPr>
        <p:spPr bwMode="auto">
          <a:xfrm>
            <a:off x="10064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8A24F1F8-A033-48C3-B364-773252169A91}"/>
              </a:ext>
            </a:extLst>
          </p:cNvPr>
          <p:cNvSpPr/>
          <p:nvPr/>
        </p:nvSpPr>
        <p:spPr bwMode="auto">
          <a:xfrm>
            <a:off x="12795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B4BC7A28-74D3-4E25-879D-EE2A007B5A4B}"/>
              </a:ext>
            </a:extLst>
          </p:cNvPr>
          <p:cNvSpPr/>
          <p:nvPr/>
        </p:nvSpPr>
        <p:spPr bwMode="auto">
          <a:xfrm>
            <a:off x="15541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D0C94F70-7F03-48E3-9905-BAE36D6C9975}"/>
              </a:ext>
            </a:extLst>
          </p:cNvPr>
          <p:cNvSpPr/>
          <p:nvPr/>
        </p:nvSpPr>
        <p:spPr bwMode="auto">
          <a:xfrm>
            <a:off x="18288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6FCD210D-89FB-437D-ABB5-E7FDF9B7DC24}"/>
              </a:ext>
            </a:extLst>
          </p:cNvPr>
          <p:cNvSpPr/>
          <p:nvPr/>
        </p:nvSpPr>
        <p:spPr bwMode="auto">
          <a:xfrm>
            <a:off x="21034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587909DF-E02C-4094-A741-FBA419185365}"/>
              </a:ext>
            </a:extLst>
          </p:cNvPr>
          <p:cNvSpPr/>
          <p:nvPr/>
        </p:nvSpPr>
        <p:spPr bwMode="auto">
          <a:xfrm>
            <a:off x="23780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35336CE8-FE70-4766-A52F-5F51F990713E}"/>
              </a:ext>
            </a:extLst>
          </p:cNvPr>
          <p:cNvSpPr/>
          <p:nvPr/>
        </p:nvSpPr>
        <p:spPr bwMode="auto">
          <a:xfrm>
            <a:off x="26511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FDB56D90-1EE8-42EF-A596-3F2CEF6FE177}"/>
              </a:ext>
            </a:extLst>
          </p:cNvPr>
          <p:cNvSpPr/>
          <p:nvPr/>
        </p:nvSpPr>
        <p:spPr bwMode="auto">
          <a:xfrm>
            <a:off x="29257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8FF4D535-888B-466A-B27D-FD8FEF787594}"/>
              </a:ext>
            </a:extLst>
          </p:cNvPr>
          <p:cNvSpPr/>
          <p:nvPr/>
        </p:nvSpPr>
        <p:spPr bwMode="auto">
          <a:xfrm>
            <a:off x="32004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D0A87F8F-E02F-432F-831B-3B507756F948}"/>
              </a:ext>
            </a:extLst>
          </p:cNvPr>
          <p:cNvSpPr/>
          <p:nvPr/>
        </p:nvSpPr>
        <p:spPr bwMode="auto">
          <a:xfrm>
            <a:off x="34750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49FCF038-2397-4E96-9DC6-1F060BE3A157}"/>
              </a:ext>
            </a:extLst>
          </p:cNvPr>
          <p:cNvSpPr/>
          <p:nvPr/>
        </p:nvSpPr>
        <p:spPr bwMode="auto">
          <a:xfrm>
            <a:off x="37496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FE19F549-029F-4F07-ABDE-2E70FE4716C4}"/>
              </a:ext>
            </a:extLst>
          </p:cNvPr>
          <p:cNvSpPr/>
          <p:nvPr/>
        </p:nvSpPr>
        <p:spPr bwMode="auto">
          <a:xfrm>
            <a:off x="40227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B76B7469-FC58-41C2-A0CD-E1529FFDFB5B}"/>
              </a:ext>
            </a:extLst>
          </p:cNvPr>
          <p:cNvSpPr/>
          <p:nvPr/>
        </p:nvSpPr>
        <p:spPr bwMode="auto">
          <a:xfrm>
            <a:off x="42973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A35C234B-E66E-4A2B-A72C-A8008063F153}"/>
              </a:ext>
            </a:extLst>
          </p:cNvPr>
          <p:cNvSpPr/>
          <p:nvPr/>
        </p:nvSpPr>
        <p:spPr bwMode="auto">
          <a:xfrm>
            <a:off x="45720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2C9B15EC-19D2-4853-B22F-AC01D770C859}"/>
              </a:ext>
            </a:extLst>
          </p:cNvPr>
          <p:cNvSpPr/>
          <p:nvPr/>
        </p:nvSpPr>
        <p:spPr bwMode="auto">
          <a:xfrm>
            <a:off x="48466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B02407D2-737C-4BD5-B815-AE839B430BA6}"/>
              </a:ext>
            </a:extLst>
          </p:cNvPr>
          <p:cNvSpPr/>
          <p:nvPr/>
        </p:nvSpPr>
        <p:spPr bwMode="auto">
          <a:xfrm>
            <a:off x="51212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A2ED0698-DA00-42E7-B9DC-12032D9AD323}"/>
              </a:ext>
            </a:extLst>
          </p:cNvPr>
          <p:cNvSpPr/>
          <p:nvPr/>
        </p:nvSpPr>
        <p:spPr bwMode="auto">
          <a:xfrm>
            <a:off x="53943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5671AA6D-0048-4969-9E27-B537079040F1}"/>
              </a:ext>
            </a:extLst>
          </p:cNvPr>
          <p:cNvSpPr/>
          <p:nvPr/>
        </p:nvSpPr>
        <p:spPr bwMode="auto">
          <a:xfrm>
            <a:off x="56689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5071339F-DBE7-47BF-A158-0BED5035992F}"/>
              </a:ext>
            </a:extLst>
          </p:cNvPr>
          <p:cNvSpPr/>
          <p:nvPr/>
        </p:nvSpPr>
        <p:spPr bwMode="auto">
          <a:xfrm>
            <a:off x="59436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B921A0E4-02CA-45D9-B347-DFF819E8688A}"/>
              </a:ext>
            </a:extLst>
          </p:cNvPr>
          <p:cNvSpPr/>
          <p:nvPr/>
        </p:nvSpPr>
        <p:spPr bwMode="auto">
          <a:xfrm>
            <a:off x="62182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17917377-AB2E-4226-A7DA-B9C4ECF970D5}"/>
              </a:ext>
            </a:extLst>
          </p:cNvPr>
          <p:cNvSpPr/>
          <p:nvPr/>
        </p:nvSpPr>
        <p:spPr bwMode="auto">
          <a:xfrm>
            <a:off x="64928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228DB7A2-ED98-41A3-BA71-F3CFE79FB840}"/>
              </a:ext>
            </a:extLst>
          </p:cNvPr>
          <p:cNvSpPr/>
          <p:nvPr/>
        </p:nvSpPr>
        <p:spPr bwMode="auto">
          <a:xfrm>
            <a:off x="1825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0D0F8C39-3C24-4B66-AF98-CC638A21FC72}"/>
              </a:ext>
            </a:extLst>
          </p:cNvPr>
          <p:cNvSpPr/>
          <p:nvPr/>
        </p:nvSpPr>
        <p:spPr bwMode="auto">
          <a:xfrm>
            <a:off x="4572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28B213C5-9B32-414F-9265-5E8F2432877A}"/>
              </a:ext>
            </a:extLst>
          </p:cNvPr>
          <p:cNvSpPr/>
          <p:nvPr/>
        </p:nvSpPr>
        <p:spPr bwMode="auto">
          <a:xfrm>
            <a:off x="7318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BCE9A4FB-0C0C-4526-BD94-2374675FAFCB}"/>
              </a:ext>
            </a:extLst>
          </p:cNvPr>
          <p:cNvSpPr/>
          <p:nvPr/>
        </p:nvSpPr>
        <p:spPr bwMode="auto">
          <a:xfrm>
            <a:off x="10064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903F75D8-0BE0-4535-9A07-B90CAF7A088D}"/>
              </a:ext>
            </a:extLst>
          </p:cNvPr>
          <p:cNvSpPr/>
          <p:nvPr/>
        </p:nvSpPr>
        <p:spPr bwMode="auto">
          <a:xfrm>
            <a:off x="12795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86680852-37F2-472B-919F-285914C15736}"/>
              </a:ext>
            </a:extLst>
          </p:cNvPr>
          <p:cNvSpPr/>
          <p:nvPr/>
        </p:nvSpPr>
        <p:spPr bwMode="auto">
          <a:xfrm>
            <a:off x="15541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8DEDC9AF-6F1D-484E-8FA0-EB4AF6244942}"/>
              </a:ext>
            </a:extLst>
          </p:cNvPr>
          <p:cNvSpPr/>
          <p:nvPr/>
        </p:nvSpPr>
        <p:spPr bwMode="auto">
          <a:xfrm>
            <a:off x="18288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29964174-49B5-403A-99C9-761817402977}"/>
              </a:ext>
            </a:extLst>
          </p:cNvPr>
          <p:cNvSpPr/>
          <p:nvPr/>
        </p:nvSpPr>
        <p:spPr bwMode="auto">
          <a:xfrm>
            <a:off x="21034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9E85274E-432D-40F6-91BF-84157407C077}"/>
              </a:ext>
            </a:extLst>
          </p:cNvPr>
          <p:cNvSpPr/>
          <p:nvPr/>
        </p:nvSpPr>
        <p:spPr bwMode="auto">
          <a:xfrm>
            <a:off x="23780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03D58E31-076D-4C21-9CE4-3B918503C57C}"/>
              </a:ext>
            </a:extLst>
          </p:cNvPr>
          <p:cNvSpPr/>
          <p:nvPr/>
        </p:nvSpPr>
        <p:spPr bwMode="auto">
          <a:xfrm>
            <a:off x="26511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87F698C4-EB33-41D7-B386-A45D80D090EE}"/>
              </a:ext>
            </a:extLst>
          </p:cNvPr>
          <p:cNvSpPr/>
          <p:nvPr/>
        </p:nvSpPr>
        <p:spPr bwMode="auto">
          <a:xfrm>
            <a:off x="29257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6B62E24C-0C5A-4EB6-BBB9-7203963B5D7F}"/>
              </a:ext>
            </a:extLst>
          </p:cNvPr>
          <p:cNvSpPr/>
          <p:nvPr/>
        </p:nvSpPr>
        <p:spPr bwMode="auto">
          <a:xfrm>
            <a:off x="32004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5A78201D-8A74-451D-94EC-8DAE5A96D881}"/>
              </a:ext>
            </a:extLst>
          </p:cNvPr>
          <p:cNvSpPr/>
          <p:nvPr/>
        </p:nvSpPr>
        <p:spPr bwMode="auto">
          <a:xfrm>
            <a:off x="34750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B85F231E-3A16-4E1E-8E40-65CC8E0BA9D0}"/>
              </a:ext>
            </a:extLst>
          </p:cNvPr>
          <p:cNvSpPr/>
          <p:nvPr/>
        </p:nvSpPr>
        <p:spPr bwMode="auto">
          <a:xfrm>
            <a:off x="37496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5D1E95B5-9528-4BDC-9E2B-014DEE5A4A17}"/>
              </a:ext>
            </a:extLst>
          </p:cNvPr>
          <p:cNvSpPr/>
          <p:nvPr/>
        </p:nvSpPr>
        <p:spPr bwMode="auto">
          <a:xfrm>
            <a:off x="40227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3A485822-D184-4BAA-BB52-267906E679BE}"/>
              </a:ext>
            </a:extLst>
          </p:cNvPr>
          <p:cNvSpPr/>
          <p:nvPr/>
        </p:nvSpPr>
        <p:spPr bwMode="auto">
          <a:xfrm>
            <a:off x="42973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FBB3BD4F-682A-4E3A-A1C6-D2405E899D5D}"/>
              </a:ext>
            </a:extLst>
          </p:cNvPr>
          <p:cNvSpPr/>
          <p:nvPr/>
        </p:nvSpPr>
        <p:spPr bwMode="auto">
          <a:xfrm>
            <a:off x="45720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17BB32FE-247E-4A28-9058-02675FFFEF70}"/>
              </a:ext>
            </a:extLst>
          </p:cNvPr>
          <p:cNvSpPr/>
          <p:nvPr/>
        </p:nvSpPr>
        <p:spPr bwMode="auto">
          <a:xfrm>
            <a:off x="48466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61A88122-49DC-4C8A-A980-43E755DEB065}"/>
              </a:ext>
            </a:extLst>
          </p:cNvPr>
          <p:cNvSpPr/>
          <p:nvPr/>
        </p:nvSpPr>
        <p:spPr bwMode="auto">
          <a:xfrm>
            <a:off x="51212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F52D41DF-321F-450B-A326-778569E635EA}"/>
              </a:ext>
            </a:extLst>
          </p:cNvPr>
          <p:cNvSpPr/>
          <p:nvPr/>
        </p:nvSpPr>
        <p:spPr bwMode="auto">
          <a:xfrm>
            <a:off x="53943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41EE55EB-A4FC-4001-8C9A-96C0B2F39661}"/>
              </a:ext>
            </a:extLst>
          </p:cNvPr>
          <p:cNvSpPr/>
          <p:nvPr/>
        </p:nvSpPr>
        <p:spPr bwMode="auto">
          <a:xfrm>
            <a:off x="56689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A2FA1944-6344-4439-93D5-F20F0DDD2C62}"/>
              </a:ext>
            </a:extLst>
          </p:cNvPr>
          <p:cNvSpPr/>
          <p:nvPr/>
        </p:nvSpPr>
        <p:spPr bwMode="auto">
          <a:xfrm>
            <a:off x="59436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2C09690A-63DA-4422-9AA9-24ACE38BA210}"/>
              </a:ext>
            </a:extLst>
          </p:cNvPr>
          <p:cNvSpPr/>
          <p:nvPr/>
        </p:nvSpPr>
        <p:spPr bwMode="auto">
          <a:xfrm>
            <a:off x="62182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4133EF74-BE99-4102-8810-A00EC6023522}"/>
              </a:ext>
            </a:extLst>
          </p:cNvPr>
          <p:cNvSpPr/>
          <p:nvPr/>
        </p:nvSpPr>
        <p:spPr bwMode="auto">
          <a:xfrm>
            <a:off x="64928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38226" name="Straight Connector 389">
            <a:extLst>
              <a:ext uri="{FF2B5EF4-FFF2-40B4-BE49-F238E27FC236}">
                <a16:creationId xmlns:a16="http://schemas.microsoft.com/office/drawing/2014/main" id="{52DEAFE8-F126-4C08-A560-BE0AF5F12E36}"/>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38227" name="Straight Connector 394">
            <a:extLst>
              <a:ext uri="{FF2B5EF4-FFF2-40B4-BE49-F238E27FC236}">
                <a16:creationId xmlns:a16="http://schemas.microsoft.com/office/drawing/2014/main" id="{902EF731-9529-4B6D-8273-B0C4D060B733}"/>
              </a:ext>
            </a:extLst>
          </p:cNvPr>
          <p:cNvCxnSpPr>
            <a:cxnSpLocks noChangeShapeType="1"/>
          </p:cNvCxnSpPr>
          <p:nvPr/>
        </p:nvCxnSpPr>
        <p:spPr bwMode="auto">
          <a:xfrm flipV="1">
            <a:off x="457200"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228" name="Straight Connector 396">
            <a:extLst>
              <a:ext uri="{FF2B5EF4-FFF2-40B4-BE49-F238E27FC236}">
                <a16:creationId xmlns:a16="http://schemas.microsoft.com/office/drawing/2014/main" id="{B841190E-44AD-4CB0-A640-AC3F1586A5CC}"/>
              </a:ext>
            </a:extLst>
          </p:cNvPr>
          <p:cNvCxnSpPr>
            <a:cxnSpLocks noChangeShapeType="1"/>
          </p:cNvCxnSpPr>
          <p:nvPr/>
        </p:nvCxnSpPr>
        <p:spPr bwMode="auto">
          <a:xfrm flipV="1">
            <a:off x="6492875"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229" name="TextBox 397">
            <a:extLst>
              <a:ext uri="{FF2B5EF4-FFF2-40B4-BE49-F238E27FC236}">
                <a16:creationId xmlns:a16="http://schemas.microsoft.com/office/drawing/2014/main" id="{67410508-8673-4953-A33A-84469BA37DBB}"/>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38230" name="TextBox 398">
            <a:extLst>
              <a:ext uri="{FF2B5EF4-FFF2-40B4-BE49-F238E27FC236}">
                <a16:creationId xmlns:a16="http://schemas.microsoft.com/office/drawing/2014/main" id="{66B21984-A6A8-4B39-8F90-A7D3B766B1EC}"/>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grpSp>
        <p:nvGrpSpPr>
          <p:cNvPr id="38231" name="Group 468">
            <a:extLst>
              <a:ext uri="{FF2B5EF4-FFF2-40B4-BE49-F238E27FC236}">
                <a16:creationId xmlns:a16="http://schemas.microsoft.com/office/drawing/2014/main" id="{AC7110FB-5316-4510-AFD5-711B89D91C6B}"/>
              </a:ext>
            </a:extLst>
          </p:cNvPr>
          <p:cNvGrpSpPr>
            <a:grpSpLocks/>
          </p:cNvGrpSpPr>
          <p:nvPr/>
        </p:nvGrpSpPr>
        <p:grpSpPr bwMode="auto">
          <a:xfrm>
            <a:off x="457200" y="2400300"/>
            <a:ext cx="6035675" cy="3314700"/>
            <a:chOff x="-7362825" y="-4505325"/>
            <a:chExt cx="12906375" cy="3314700"/>
          </a:xfrm>
        </p:grpSpPr>
        <p:sp>
          <p:nvSpPr>
            <p:cNvPr id="38235" name="Freeform 68">
              <a:extLst>
                <a:ext uri="{FF2B5EF4-FFF2-40B4-BE49-F238E27FC236}">
                  <a16:creationId xmlns:a16="http://schemas.microsoft.com/office/drawing/2014/main" id="{CAFD0A14-3D8E-4B5E-987B-737B888F4BFF}"/>
                </a:ext>
              </a:extLst>
            </p:cNvPr>
            <p:cNvSpPr>
              <a:spLocks/>
            </p:cNvSpPr>
            <p:nvPr/>
          </p:nvSpPr>
          <p:spPr bwMode="auto">
            <a:xfrm>
              <a:off x="-7362825" y="-4429125"/>
              <a:ext cx="3724275" cy="3238500"/>
            </a:xfrm>
            <a:custGeom>
              <a:avLst/>
              <a:gdLst>
                <a:gd name="T0" fmla="*/ 2147483646 w 2346"/>
                <a:gd name="T1" fmla="*/ 2147483646 h 2040"/>
                <a:gd name="T2" fmla="*/ 2147483646 w 2346"/>
                <a:gd name="T3" fmla="*/ 2147483646 h 2040"/>
                <a:gd name="T4" fmla="*/ 2147483646 w 2346"/>
                <a:gd name="T5" fmla="*/ 2147483646 h 2040"/>
                <a:gd name="T6" fmla="*/ 2147483646 w 2346"/>
                <a:gd name="T7" fmla="*/ 2147483646 h 2040"/>
                <a:gd name="T8" fmla="*/ 2147483646 w 2346"/>
                <a:gd name="T9" fmla="*/ 2147483646 h 2040"/>
                <a:gd name="T10" fmla="*/ 2147483646 w 2346"/>
                <a:gd name="T11" fmla="*/ 2147483646 h 2040"/>
                <a:gd name="T12" fmla="*/ 2147483646 w 2346"/>
                <a:gd name="T13" fmla="*/ 2147483646 h 2040"/>
                <a:gd name="T14" fmla="*/ 2147483646 w 2346"/>
                <a:gd name="T15" fmla="*/ 2147483646 h 2040"/>
                <a:gd name="T16" fmla="*/ 2147483646 w 2346"/>
                <a:gd name="T17" fmla="*/ 2147483646 h 2040"/>
                <a:gd name="T18" fmla="*/ 2147483646 w 2346"/>
                <a:gd name="T19" fmla="*/ 2147483646 h 2040"/>
                <a:gd name="T20" fmla="*/ 2147483646 w 2346"/>
                <a:gd name="T21" fmla="*/ 2147483646 h 2040"/>
                <a:gd name="T22" fmla="*/ 2147483646 w 2346"/>
                <a:gd name="T23" fmla="*/ 2147483646 h 2040"/>
                <a:gd name="T24" fmla="*/ 2147483646 w 2346"/>
                <a:gd name="T25" fmla="*/ 2147483646 h 2040"/>
                <a:gd name="T26" fmla="*/ 2147483646 w 2346"/>
                <a:gd name="T27" fmla="*/ 2147483646 h 2040"/>
                <a:gd name="T28" fmla="*/ 2147483646 w 2346"/>
                <a:gd name="T29" fmla="*/ 2147483646 h 2040"/>
                <a:gd name="T30" fmla="*/ 2147483646 w 2346"/>
                <a:gd name="T31" fmla="*/ 2147483646 h 2040"/>
                <a:gd name="T32" fmla="*/ 2147483646 w 2346"/>
                <a:gd name="T33" fmla="*/ 2147483646 h 2040"/>
                <a:gd name="T34" fmla="*/ 2147483646 w 2346"/>
                <a:gd name="T35" fmla="*/ 2147483646 h 2040"/>
                <a:gd name="T36" fmla="*/ 2147483646 w 2346"/>
                <a:gd name="T37" fmla="*/ 2147483646 h 2040"/>
                <a:gd name="T38" fmla="*/ 2147483646 w 2346"/>
                <a:gd name="T39" fmla="*/ 2147483646 h 2040"/>
                <a:gd name="T40" fmla="*/ 2147483646 w 2346"/>
                <a:gd name="T41" fmla="*/ 2147483646 h 2040"/>
                <a:gd name="T42" fmla="*/ 2147483646 w 2346"/>
                <a:gd name="T43" fmla="*/ 2147483646 h 2040"/>
                <a:gd name="T44" fmla="*/ 2147483646 w 2346"/>
                <a:gd name="T45" fmla="*/ 2147483646 h 2040"/>
                <a:gd name="T46" fmla="*/ 2147483646 w 2346"/>
                <a:gd name="T47" fmla="*/ 2147483646 h 2040"/>
                <a:gd name="T48" fmla="*/ 2147483646 w 2346"/>
                <a:gd name="T49" fmla="*/ 2147483646 h 2040"/>
                <a:gd name="T50" fmla="*/ 2147483646 w 2346"/>
                <a:gd name="T51" fmla="*/ 2147483646 h 2040"/>
                <a:gd name="T52" fmla="*/ 2147483646 w 2346"/>
                <a:gd name="T53" fmla="*/ 2147483646 h 2040"/>
                <a:gd name="T54" fmla="*/ 2147483646 w 2346"/>
                <a:gd name="T55" fmla="*/ 2147483646 h 2040"/>
                <a:gd name="T56" fmla="*/ 2147483646 w 2346"/>
                <a:gd name="T57" fmla="*/ 2147483646 h 2040"/>
                <a:gd name="T58" fmla="*/ 2147483646 w 2346"/>
                <a:gd name="T59" fmla="*/ 2147483646 h 2040"/>
                <a:gd name="T60" fmla="*/ 2147483646 w 2346"/>
                <a:gd name="T61" fmla="*/ 2147483646 h 2040"/>
                <a:gd name="T62" fmla="*/ 2147483646 w 2346"/>
                <a:gd name="T63" fmla="*/ 2147483646 h 2040"/>
                <a:gd name="T64" fmla="*/ 2147483646 w 2346"/>
                <a:gd name="T65" fmla="*/ 2147483646 h 2040"/>
                <a:gd name="T66" fmla="*/ 2147483646 w 2346"/>
                <a:gd name="T67" fmla="*/ 2147483646 h 2040"/>
                <a:gd name="T68" fmla="*/ 2147483646 w 2346"/>
                <a:gd name="T69" fmla="*/ 2147483646 h 2040"/>
                <a:gd name="T70" fmla="*/ 2147483646 w 2346"/>
                <a:gd name="T71" fmla="*/ 2147483646 h 2040"/>
                <a:gd name="T72" fmla="*/ 2147483646 w 2346"/>
                <a:gd name="T73" fmla="*/ 2147483646 h 2040"/>
                <a:gd name="T74" fmla="*/ 2147483646 w 2346"/>
                <a:gd name="T75" fmla="*/ 2147483646 h 2040"/>
                <a:gd name="T76" fmla="*/ 2147483646 w 2346"/>
                <a:gd name="T77" fmla="*/ 2147483646 h 2040"/>
                <a:gd name="T78" fmla="*/ 2147483646 w 2346"/>
                <a:gd name="T79" fmla="*/ 2147483646 h 2040"/>
                <a:gd name="T80" fmla="*/ 2147483646 w 2346"/>
                <a:gd name="T81" fmla="*/ 2147483646 h 2040"/>
                <a:gd name="T82" fmla="*/ 2147483646 w 2346"/>
                <a:gd name="T83" fmla="*/ 2147483646 h 2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40"/>
                <a:gd name="T128" fmla="*/ 2346 w 2346"/>
                <a:gd name="T129" fmla="*/ 2040 h 20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40">
                  <a:moveTo>
                    <a:pt x="0" y="948"/>
                  </a:moveTo>
                  <a:lnTo>
                    <a:pt x="18" y="324"/>
                  </a:lnTo>
                  <a:lnTo>
                    <a:pt x="36" y="276"/>
                  </a:lnTo>
                  <a:lnTo>
                    <a:pt x="54" y="252"/>
                  </a:lnTo>
                  <a:lnTo>
                    <a:pt x="72" y="240"/>
                  </a:lnTo>
                  <a:lnTo>
                    <a:pt x="90" y="234"/>
                  </a:lnTo>
                  <a:lnTo>
                    <a:pt x="108" y="228"/>
                  </a:lnTo>
                  <a:lnTo>
                    <a:pt x="126" y="234"/>
                  </a:lnTo>
                  <a:lnTo>
                    <a:pt x="144" y="240"/>
                  </a:lnTo>
                  <a:lnTo>
                    <a:pt x="162" y="252"/>
                  </a:lnTo>
                  <a:lnTo>
                    <a:pt x="180" y="264"/>
                  </a:lnTo>
                  <a:lnTo>
                    <a:pt x="198" y="282"/>
                  </a:lnTo>
                  <a:lnTo>
                    <a:pt x="222" y="306"/>
                  </a:lnTo>
                  <a:lnTo>
                    <a:pt x="240" y="330"/>
                  </a:lnTo>
                  <a:lnTo>
                    <a:pt x="258" y="354"/>
                  </a:lnTo>
                  <a:lnTo>
                    <a:pt x="276" y="384"/>
                  </a:lnTo>
                  <a:lnTo>
                    <a:pt x="294" y="414"/>
                  </a:lnTo>
                  <a:lnTo>
                    <a:pt x="312" y="450"/>
                  </a:lnTo>
                  <a:lnTo>
                    <a:pt x="330" y="486"/>
                  </a:lnTo>
                  <a:lnTo>
                    <a:pt x="348" y="528"/>
                  </a:lnTo>
                  <a:lnTo>
                    <a:pt x="366" y="570"/>
                  </a:lnTo>
                  <a:lnTo>
                    <a:pt x="384" y="612"/>
                  </a:lnTo>
                  <a:lnTo>
                    <a:pt x="402" y="654"/>
                  </a:lnTo>
                  <a:lnTo>
                    <a:pt x="420" y="702"/>
                  </a:lnTo>
                  <a:lnTo>
                    <a:pt x="444" y="750"/>
                  </a:lnTo>
                  <a:lnTo>
                    <a:pt x="462" y="804"/>
                  </a:lnTo>
                  <a:lnTo>
                    <a:pt x="480" y="852"/>
                  </a:lnTo>
                  <a:lnTo>
                    <a:pt x="498" y="906"/>
                  </a:lnTo>
                  <a:lnTo>
                    <a:pt x="516" y="960"/>
                  </a:lnTo>
                  <a:lnTo>
                    <a:pt x="534" y="1014"/>
                  </a:lnTo>
                  <a:lnTo>
                    <a:pt x="552" y="1068"/>
                  </a:lnTo>
                  <a:lnTo>
                    <a:pt x="570" y="1122"/>
                  </a:lnTo>
                  <a:lnTo>
                    <a:pt x="588" y="1176"/>
                  </a:lnTo>
                  <a:lnTo>
                    <a:pt x="606" y="1230"/>
                  </a:lnTo>
                  <a:lnTo>
                    <a:pt x="624" y="1284"/>
                  </a:lnTo>
                  <a:lnTo>
                    <a:pt x="642" y="1338"/>
                  </a:lnTo>
                  <a:lnTo>
                    <a:pt x="660" y="1392"/>
                  </a:lnTo>
                  <a:lnTo>
                    <a:pt x="684" y="1440"/>
                  </a:lnTo>
                  <a:lnTo>
                    <a:pt x="702" y="1494"/>
                  </a:lnTo>
                  <a:lnTo>
                    <a:pt x="720" y="1542"/>
                  </a:lnTo>
                  <a:lnTo>
                    <a:pt x="738" y="1590"/>
                  </a:lnTo>
                  <a:lnTo>
                    <a:pt x="756" y="1638"/>
                  </a:lnTo>
                  <a:lnTo>
                    <a:pt x="774" y="1680"/>
                  </a:lnTo>
                  <a:lnTo>
                    <a:pt x="792" y="1728"/>
                  </a:lnTo>
                  <a:lnTo>
                    <a:pt x="810" y="1764"/>
                  </a:lnTo>
                  <a:lnTo>
                    <a:pt x="828" y="1806"/>
                  </a:lnTo>
                  <a:lnTo>
                    <a:pt x="846" y="1842"/>
                  </a:lnTo>
                  <a:lnTo>
                    <a:pt x="864" y="1872"/>
                  </a:lnTo>
                  <a:lnTo>
                    <a:pt x="882" y="1908"/>
                  </a:lnTo>
                  <a:lnTo>
                    <a:pt x="906" y="1932"/>
                  </a:lnTo>
                  <a:lnTo>
                    <a:pt x="924" y="1956"/>
                  </a:lnTo>
                  <a:lnTo>
                    <a:pt x="942" y="1980"/>
                  </a:lnTo>
                  <a:lnTo>
                    <a:pt x="960" y="1998"/>
                  </a:lnTo>
                  <a:lnTo>
                    <a:pt x="978" y="2016"/>
                  </a:lnTo>
                  <a:lnTo>
                    <a:pt x="996" y="2028"/>
                  </a:lnTo>
                  <a:lnTo>
                    <a:pt x="1014" y="2034"/>
                  </a:lnTo>
                  <a:lnTo>
                    <a:pt x="1032" y="2040"/>
                  </a:lnTo>
                  <a:lnTo>
                    <a:pt x="1050" y="2040"/>
                  </a:lnTo>
                  <a:lnTo>
                    <a:pt x="1068" y="2040"/>
                  </a:lnTo>
                  <a:lnTo>
                    <a:pt x="1086" y="2034"/>
                  </a:lnTo>
                  <a:lnTo>
                    <a:pt x="1104" y="2022"/>
                  </a:lnTo>
                  <a:lnTo>
                    <a:pt x="1122" y="2010"/>
                  </a:lnTo>
                  <a:lnTo>
                    <a:pt x="1146" y="1992"/>
                  </a:lnTo>
                  <a:lnTo>
                    <a:pt x="1164" y="1974"/>
                  </a:lnTo>
                  <a:lnTo>
                    <a:pt x="1182" y="1950"/>
                  </a:lnTo>
                  <a:lnTo>
                    <a:pt x="1200" y="1920"/>
                  </a:lnTo>
                  <a:lnTo>
                    <a:pt x="1218" y="1890"/>
                  </a:lnTo>
                  <a:lnTo>
                    <a:pt x="1236" y="1860"/>
                  </a:lnTo>
                  <a:lnTo>
                    <a:pt x="1254" y="1824"/>
                  </a:lnTo>
                  <a:lnTo>
                    <a:pt x="1272" y="1782"/>
                  </a:lnTo>
                  <a:lnTo>
                    <a:pt x="1290" y="1740"/>
                  </a:lnTo>
                  <a:lnTo>
                    <a:pt x="1308" y="1698"/>
                  </a:lnTo>
                  <a:lnTo>
                    <a:pt x="1326" y="1650"/>
                  </a:lnTo>
                  <a:lnTo>
                    <a:pt x="1344" y="1596"/>
                  </a:lnTo>
                  <a:lnTo>
                    <a:pt x="1368" y="1548"/>
                  </a:lnTo>
                  <a:lnTo>
                    <a:pt x="1386" y="1494"/>
                  </a:lnTo>
                  <a:lnTo>
                    <a:pt x="1404" y="1434"/>
                  </a:lnTo>
                  <a:lnTo>
                    <a:pt x="1422" y="1380"/>
                  </a:lnTo>
                  <a:lnTo>
                    <a:pt x="1440" y="1320"/>
                  </a:lnTo>
                  <a:lnTo>
                    <a:pt x="1458" y="1260"/>
                  </a:lnTo>
                  <a:lnTo>
                    <a:pt x="1476" y="1200"/>
                  </a:lnTo>
                  <a:lnTo>
                    <a:pt x="1494" y="1134"/>
                  </a:lnTo>
                  <a:lnTo>
                    <a:pt x="1512" y="1074"/>
                  </a:lnTo>
                  <a:lnTo>
                    <a:pt x="1530" y="1014"/>
                  </a:lnTo>
                  <a:lnTo>
                    <a:pt x="1548" y="948"/>
                  </a:lnTo>
                  <a:lnTo>
                    <a:pt x="1566" y="888"/>
                  </a:lnTo>
                  <a:lnTo>
                    <a:pt x="1584" y="822"/>
                  </a:lnTo>
                  <a:lnTo>
                    <a:pt x="1608" y="762"/>
                  </a:lnTo>
                  <a:lnTo>
                    <a:pt x="1626" y="702"/>
                  </a:lnTo>
                  <a:lnTo>
                    <a:pt x="1644" y="642"/>
                  </a:lnTo>
                  <a:lnTo>
                    <a:pt x="1662" y="588"/>
                  </a:lnTo>
                  <a:lnTo>
                    <a:pt x="1680" y="528"/>
                  </a:lnTo>
                  <a:lnTo>
                    <a:pt x="1698" y="474"/>
                  </a:lnTo>
                  <a:lnTo>
                    <a:pt x="1716" y="420"/>
                  </a:lnTo>
                  <a:lnTo>
                    <a:pt x="1734" y="372"/>
                  </a:lnTo>
                  <a:lnTo>
                    <a:pt x="1752" y="324"/>
                  </a:lnTo>
                  <a:lnTo>
                    <a:pt x="1770" y="282"/>
                  </a:lnTo>
                  <a:lnTo>
                    <a:pt x="1788" y="240"/>
                  </a:lnTo>
                  <a:lnTo>
                    <a:pt x="1806" y="198"/>
                  </a:lnTo>
                  <a:lnTo>
                    <a:pt x="1830" y="162"/>
                  </a:lnTo>
                  <a:lnTo>
                    <a:pt x="1848" y="132"/>
                  </a:lnTo>
                  <a:lnTo>
                    <a:pt x="1866" y="102"/>
                  </a:lnTo>
                  <a:lnTo>
                    <a:pt x="1884" y="78"/>
                  </a:lnTo>
                  <a:lnTo>
                    <a:pt x="1902" y="54"/>
                  </a:lnTo>
                  <a:lnTo>
                    <a:pt x="1920" y="36"/>
                  </a:lnTo>
                  <a:lnTo>
                    <a:pt x="1938" y="18"/>
                  </a:lnTo>
                  <a:lnTo>
                    <a:pt x="1956" y="12"/>
                  </a:lnTo>
                  <a:lnTo>
                    <a:pt x="1974" y="6"/>
                  </a:lnTo>
                  <a:lnTo>
                    <a:pt x="1992" y="0"/>
                  </a:lnTo>
                  <a:lnTo>
                    <a:pt x="2010" y="6"/>
                  </a:lnTo>
                  <a:lnTo>
                    <a:pt x="2028" y="6"/>
                  </a:lnTo>
                  <a:lnTo>
                    <a:pt x="2046" y="18"/>
                  </a:lnTo>
                  <a:lnTo>
                    <a:pt x="2070" y="30"/>
                  </a:lnTo>
                  <a:lnTo>
                    <a:pt x="2088" y="48"/>
                  </a:lnTo>
                  <a:lnTo>
                    <a:pt x="2106" y="72"/>
                  </a:lnTo>
                  <a:lnTo>
                    <a:pt x="2124" y="96"/>
                  </a:lnTo>
                  <a:lnTo>
                    <a:pt x="2142" y="126"/>
                  </a:lnTo>
                  <a:lnTo>
                    <a:pt x="2160" y="156"/>
                  </a:lnTo>
                  <a:lnTo>
                    <a:pt x="2178" y="192"/>
                  </a:lnTo>
                  <a:lnTo>
                    <a:pt x="2196" y="234"/>
                  </a:lnTo>
                  <a:lnTo>
                    <a:pt x="2214" y="276"/>
                  </a:lnTo>
                  <a:lnTo>
                    <a:pt x="2232" y="324"/>
                  </a:lnTo>
                  <a:lnTo>
                    <a:pt x="2250" y="372"/>
                  </a:lnTo>
                  <a:lnTo>
                    <a:pt x="2268" y="420"/>
                  </a:lnTo>
                  <a:lnTo>
                    <a:pt x="2292" y="474"/>
                  </a:lnTo>
                  <a:lnTo>
                    <a:pt x="2310" y="528"/>
                  </a:lnTo>
                  <a:lnTo>
                    <a:pt x="2328" y="588"/>
                  </a:lnTo>
                  <a:lnTo>
                    <a:pt x="2346" y="648"/>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36" name="Freeform 69">
              <a:extLst>
                <a:ext uri="{FF2B5EF4-FFF2-40B4-BE49-F238E27FC236}">
                  <a16:creationId xmlns:a16="http://schemas.microsoft.com/office/drawing/2014/main" id="{86A27B35-C555-4273-B591-0236568E3D95}"/>
                </a:ext>
              </a:extLst>
            </p:cNvPr>
            <p:cNvSpPr>
              <a:spLocks/>
            </p:cNvSpPr>
            <p:nvPr/>
          </p:nvSpPr>
          <p:spPr bwMode="auto">
            <a:xfrm>
              <a:off x="-3638550" y="-4476750"/>
              <a:ext cx="3724275" cy="3200400"/>
            </a:xfrm>
            <a:custGeom>
              <a:avLst/>
              <a:gdLst>
                <a:gd name="T0" fmla="*/ 2147483646 w 2346"/>
                <a:gd name="T1" fmla="*/ 2147483646 h 2016"/>
                <a:gd name="T2" fmla="*/ 2147483646 w 2346"/>
                <a:gd name="T3" fmla="*/ 2147483646 h 2016"/>
                <a:gd name="T4" fmla="*/ 2147483646 w 2346"/>
                <a:gd name="T5" fmla="*/ 2147483646 h 2016"/>
                <a:gd name="T6" fmla="*/ 2147483646 w 2346"/>
                <a:gd name="T7" fmla="*/ 2147483646 h 2016"/>
                <a:gd name="T8" fmla="*/ 2147483646 w 2346"/>
                <a:gd name="T9" fmla="*/ 2147483646 h 2016"/>
                <a:gd name="T10" fmla="*/ 2147483646 w 2346"/>
                <a:gd name="T11" fmla="*/ 2147483646 h 2016"/>
                <a:gd name="T12" fmla="*/ 2147483646 w 2346"/>
                <a:gd name="T13" fmla="*/ 2147483646 h 2016"/>
                <a:gd name="T14" fmla="*/ 2147483646 w 2346"/>
                <a:gd name="T15" fmla="*/ 2147483646 h 2016"/>
                <a:gd name="T16" fmla="*/ 2147483646 w 2346"/>
                <a:gd name="T17" fmla="*/ 2147483646 h 2016"/>
                <a:gd name="T18" fmla="*/ 2147483646 w 2346"/>
                <a:gd name="T19" fmla="*/ 2147483646 h 2016"/>
                <a:gd name="T20" fmla="*/ 2147483646 w 2346"/>
                <a:gd name="T21" fmla="*/ 2147483646 h 2016"/>
                <a:gd name="T22" fmla="*/ 2147483646 w 2346"/>
                <a:gd name="T23" fmla="*/ 2147483646 h 2016"/>
                <a:gd name="T24" fmla="*/ 2147483646 w 2346"/>
                <a:gd name="T25" fmla="*/ 2147483646 h 2016"/>
                <a:gd name="T26" fmla="*/ 2147483646 w 2346"/>
                <a:gd name="T27" fmla="*/ 2147483646 h 2016"/>
                <a:gd name="T28" fmla="*/ 2147483646 w 2346"/>
                <a:gd name="T29" fmla="*/ 2147483646 h 2016"/>
                <a:gd name="T30" fmla="*/ 2147483646 w 2346"/>
                <a:gd name="T31" fmla="*/ 2147483646 h 2016"/>
                <a:gd name="T32" fmla="*/ 2147483646 w 2346"/>
                <a:gd name="T33" fmla="*/ 2147483646 h 2016"/>
                <a:gd name="T34" fmla="*/ 2147483646 w 2346"/>
                <a:gd name="T35" fmla="*/ 2147483646 h 2016"/>
                <a:gd name="T36" fmla="*/ 2147483646 w 2346"/>
                <a:gd name="T37" fmla="*/ 2147483646 h 2016"/>
                <a:gd name="T38" fmla="*/ 2147483646 w 2346"/>
                <a:gd name="T39" fmla="*/ 2147483646 h 2016"/>
                <a:gd name="T40" fmla="*/ 2147483646 w 2346"/>
                <a:gd name="T41" fmla="*/ 2147483646 h 2016"/>
                <a:gd name="T42" fmla="*/ 2147483646 w 2346"/>
                <a:gd name="T43" fmla="*/ 2147483646 h 2016"/>
                <a:gd name="T44" fmla="*/ 2147483646 w 2346"/>
                <a:gd name="T45" fmla="*/ 2147483646 h 2016"/>
                <a:gd name="T46" fmla="*/ 2147483646 w 2346"/>
                <a:gd name="T47" fmla="*/ 2147483646 h 2016"/>
                <a:gd name="T48" fmla="*/ 2147483646 w 2346"/>
                <a:gd name="T49" fmla="*/ 2147483646 h 2016"/>
                <a:gd name="T50" fmla="*/ 2147483646 w 2346"/>
                <a:gd name="T51" fmla="*/ 0 h 2016"/>
                <a:gd name="T52" fmla="*/ 2147483646 w 2346"/>
                <a:gd name="T53" fmla="*/ 2147483646 h 2016"/>
                <a:gd name="T54" fmla="*/ 2147483646 w 2346"/>
                <a:gd name="T55" fmla="*/ 2147483646 h 2016"/>
                <a:gd name="T56" fmla="*/ 2147483646 w 2346"/>
                <a:gd name="T57" fmla="*/ 2147483646 h 2016"/>
                <a:gd name="T58" fmla="*/ 2147483646 w 2346"/>
                <a:gd name="T59" fmla="*/ 2147483646 h 2016"/>
                <a:gd name="T60" fmla="*/ 2147483646 w 2346"/>
                <a:gd name="T61" fmla="*/ 2147483646 h 2016"/>
                <a:gd name="T62" fmla="*/ 2147483646 w 2346"/>
                <a:gd name="T63" fmla="*/ 2147483646 h 2016"/>
                <a:gd name="T64" fmla="*/ 2147483646 w 2346"/>
                <a:gd name="T65" fmla="*/ 2147483646 h 2016"/>
                <a:gd name="T66" fmla="*/ 2147483646 w 2346"/>
                <a:gd name="T67" fmla="*/ 2147483646 h 2016"/>
                <a:gd name="T68" fmla="*/ 2147483646 w 2346"/>
                <a:gd name="T69" fmla="*/ 2147483646 h 2016"/>
                <a:gd name="T70" fmla="*/ 2147483646 w 2346"/>
                <a:gd name="T71" fmla="*/ 2147483646 h 2016"/>
                <a:gd name="T72" fmla="*/ 2147483646 w 2346"/>
                <a:gd name="T73" fmla="*/ 2147483646 h 2016"/>
                <a:gd name="T74" fmla="*/ 2147483646 w 2346"/>
                <a:gd name="T75" fmla="*/ 2147483646 h 2016"/>
                <a:gd name="T76" fmla="*/ 2147483646 w 2346"/>
                <a:gd name="T77" fmla="*/ 2147483646 h 2016"/>
                <a:gd name="T78" fmla="*/ 2147483646 w 2346"/>
                <a:gd name="T79" fmla="*/ 2147483646 h 2016"/>
                <a:gd name="T80" fmla="*/ 2147483646 w 2346"/>
                <a:gd name="T81" fmla="*/ 2147483646 h 2016"/>
                <a:gd name="T82" fmla="*/ 2147483646 w 2346"/>
                <a:gd name="T83" fmla="*/ 2147483646 h 2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16"/>
                <a:gd name="T128" fmla="*/ 2346 w 2346"/>
                <a:gd name="T129" fmla="*/ 2016 h 2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16">
                  <a:moveTo>
                    <a:pt x="0" y="678"/>
                  </a:moveTo>
                  <a:lnTo>
                    <a:pt x="18" y="738"/>
                  </a:lnTo>
                  <a:lnTo>
                    <a:pt x="36" y="798"/>
                  </a:lnTo>
                  <a:lnTo>
                    <a:pt x="54" y="864"/>
                  </a:lnTo>
                  <a:lnTo>
                    <a:pt x="72" y="924"/>
                  </a:lnTo>
                  <a:lnTo>
                    <a:pt x="90" y="990"/>
                  </a:lnTo>
                  <a:lnTo>
                    <a:pt x="108" y="1056"/>
                  </a:lnTo>
                  <a:lnTo>
                    <a:pt x="126" y="1116"/>
                  </a:lnTo>
                  <a:lnTo>
                    <a:pt x="144" y="1182"/>
                  </a:lnTo>
                  <a:lnTo>
                    <a:pt x="162" y="1248"/>
                  </a:lnTo>
                  <a:lnTo>
                    <a:pt x="186" y="1308"/>
                  </a:lnTo>
                  <a:lnTo>
                    <a:pt x="204" y="1368"/>
                  </a:lnTo>
                  <a:lnTo>
                    <a:pt x="222" y="1428"/>
                  </a:lnTo>
                  <a:lnTo>
                    <a:pt x="240" y="1488"/>
                  </a:lnTo>
                  <a:lnTo>
                    <a:pt x="258" y="1542"/>
                  </a:lnTo>
                  <a:lnTo>
                    <a:pt x="276" y="1596"/>
                  </a:lnTo>
                  <a:lnTo>
                    <a:pt x="294" y="1650"/>
                  </a:lnTo>
                  <a:lnTo>
                    <a:pt x="312" y="1698"/>
                  </a:lnTo>
                  <a:lnTo>
                    <a:pt x="330" y="1746"/>
                  </a:lnTo>
                  <a:lnTo>
                    <a:pt x="348" y="1788"/>
                  </a:lnTo>
                  <a:lnTo>
                    <a:pt x="366" y="1824"/>
                  </a:lnTo>
                  <a:lnTo>
                    <a:pt x="384" y="1860"/>
                  </a:lnTo>
                  <a:lnTo>
                    <a:pt x="408" y="1896"/>
                  </a:lnTo>
                  <a:lnTo>
                    <a:pt x="426" y="1926"/>
                  </a:lnTo>
                  <a:lnTo>
                    <a:pt x="444" y="1950"/>
                  </a:lnTo>
                  <a:lnTo>
                    <a:pt x="462" y="1974"/>
                  </a:lnTo>
                  <a:lnTo>
                    <a:pt x="480" y="1986"/>
                  </a:lnTo>
                  <a:lnTo>
                    <a:pt x="498" y="2004"/>
                  </a:lnTo>
                  <a:lnTo>
                    <a:pt x="516" y="2010"/>
                  </a:lnTo>
                  <a:lnTo>
                    <a:pt x="534" y="2016"/>
                  </a:lnTo>
                  <a:lnTo>
                    <a:pt x="552" y="2016"/>
                  </a:lnTo>
                  <a:lnTo>
                    <a:pt x="570" y="2010"/>
                  </a:lnTo>
                  <a:lnTo>
                    <a:pt x="588" y="2004"/>
                  </a:lnTo>
                  <a:lnTo>
                    <a:pt x="606" y="1992"/>
                  </a:lnTo>
                  <a:lnTo>
                    <a:pt x="624" y="1974"/>
                  </a:lnTo>
                  <a:lnTo>
                    <a:pt x="648" y="1950"/>
                  </a:lnTo>
                  <a:lnTo>
                    <a:pt x="666" y="1926"/>
                  </a:lnTo>
                  <a:lnTo>
                    <a:pt x="684" y="1896"/>
                  </a:lnTo>
                  <a:lnTo>
                    <a:pt x="702" y="1866"/>
                  </a:lnTo>
                  <a:lnTo>
                    <a:pt x="720" y="1830"/>
                  </a:lnTo>
                  <a:lnTo>
                    <a:pt x="738" y="1788"/>
                  </a:lnTo>
                  <a:lnTo>
                    <a:pt x="756" y="1746"/>
                  </a:lnTo>
                  <a:lnTo>
                    <a:pt x="774" y="1698"/>
                  </a:lnTo>
                  <a:lnTo>
                    <a:pt x="792" y="1650"/>
                  </a:lnTo>
                  <a:lnTo>
                    <a:pt x="810" y="1596"/>
                  </a:lnTo>
                  <a:lnTo>
                    <a:pt x="828" y="1542"/>
                  </a:lnTo>
                  <a:lnTo>
                    <a:pt x="846" y="1482"/>
                  </a:lnTo>
                  <a:lnTo>
                    <a:pt x="870" y="1422"/>
                  </a:lnTo>
                  <a:lnTo>
                    <a:pt x="888" y="1362"/>
                  </a:lnTo>
                  <a:lnTo>
                    <a:pt x="906" y="1296"/>
                  </a:lnTo>
                  <a:lnTo>
                    <a:pt x="924" y="1236"/>
                  </a:lnTo>
                  <a:lnTo>
                    <a:pt x="942" y="1170"/>
                  </a:lnTo>
                  <a:lnTo>
                    <a:pt x="960" y="1104"/>
                  </a:lnTo>
                  <a:lnTo>
                    <a:pt x="978" y="1038"/>
                  </a:lnTo>
                  <a:lnTo>
                    <a:pt x="996" y="972"/>
                  </a:lnTo>
                  <a:lnTo>
                    <a:pt x="1014" y="900"/>
                  </a:lnTo>
                  <a:lnTo>
                    <a:pt x="1032" y="834"/>
                  </a:lnTo>
                  <a:lnTo>
                    <a:pt x="1050" y="774"/>
                  </a:lnTo>
                  <a:lnTo>
                    <a:pt x="1068" y="708"/>
                  </a:lnTo>
                  <a:lnTo>
                    <a:pt x="1086" y="642"/>
                  </a:lnTo>
                  <a:lnTo>
                    <a:pt x="1110" y="582"/>
                  </a:lnTo>
                  <a:lnTo>
                    <a:pt x="1128" y="522"/>
                  </a:lnTo>
                  <a:lnTo>
                    <a:pt x="1146" y="468"/>
                  </a:lnTo>
                  <a:lnTo>
                    <a:pt x="1164" y="408"/>
                  </a:lnTo>
                  <a:lnTo>
                    <a:pt x="1182" y="360"/>
                  </a:lnTo>
                  <a:lnTo>
                    <a:pt x="1200" y="306"/>
                  </a:lnTo>
                  <a:lnTo>
                    <a:pt x="1218" y="264"/>
                  </a:lnTo>
                  <a:lnTo>
                    <a:pt x="1236" y="216"/>
                  </a:lnTo>
                  <a:lnTo>
                    <a:pt x="1254" y="180"/>
                  </a:lnTo>
                  <a:lnTo>
                    <a:pt x="1272" y="144"/>
                  </a:lnTo>
                  <a:lnTo>
                    <a:pt x="1290" y="108"/>
                  </a:lnTo>
                  <a:lnTo>
                    <a:pt x="1308" y="84"/>
                  </a:lnTo>
                  <a:lnTo>
                    <a:pt x="1332" y="60"/>
                  </a:lnTo>
                  <a:lnTo>
                    <a:pt x="1350" y="36"/>
                  </a:lnTo>
                  <a:lnTo>
                    <a:pt x="1368" y="24"/>
                  </a:lnTo>
                  <a:lnTo>
                    <a:pt x="1386" y="12"/>
                  </a:lnTo>
                  <a:lnTo>
                    <a:pt x="1404" y="6"/>
                  </a:lnTo>
                  <a:lnTo>
                    <a:pt x="1422" y="0"/>
                  </a:lnTo>
                  <a:lnTo>
                    <a:pt x="1440" y="6"/>
                  </a:lnTo>
                  <a:lnTo>
                    <a:pt x="1458" y="12"/>
                  </a:lnTo>
                  <a:lnTo>
                    <a:pt x="1476" y="24"/>
                  </a:lnTo>
                  <a:lnTo>
                    <a:pt x="1494" y="42"/>
                  </a:lnTo>
                  <a:lnTo>
                    <a:pt x="1512" y="60"/>
                  </a:lnTo>
                  <a:lnTo>
                    <a:pt x="1530" y="84"/>
                  </a:lnTo>
                  <a:lnTo>
                    <a:pt x="1548" y="114"/>
                  </a:lnTo>
                  <a:lnTo>
                    <a:pt x="1572" y="144"/>
                  </a:lnTo>
                  <a:lnTo>
                    <a:pt x="1590" y="180"/>
                  </a:lnTo>
                  <a:lnTo>
                    <a:pt x="1608" y="222"/>
                  </a:lnTo>
                  <a:lnTo>
                    <a:pt x="1626" y="264"/>
                  </a:lnTo>
                  <a:lnTo>
                    <a:pt x="1644" y="312"/>
                  </a:lnTo>
                  <a:lnTo>
                    <a:pt x="1662" y="366"/>
                  </a:lnTo>
                  <a:lnTo>
                    <a:pt x="1680" y="420"/>
                  </a:lnTo>
                  <a:lnTo>
                    <a:pt x="1698" y="474"/>
                  </a:lnTo>
                  <a:lnTo>
                    <a:pt x="1716" y="534"/>
                  </a:lnTo>
                  <a:lnTo>
                    <a:pt x="1734" y="594"/>
                  </a:lnTo>
                  <a:lnTo>
                    <a:pt x="1752" y="654"/>
                  </a:lnTo>
                  <a:lnTo>
                    <a:pt x="1770" y="720"/>
                  </a:lnTo>
                  <a:lnTo>
                    <a:pt x="1794" y="786"/>
                  </a:lnTo>
                  <a:lnTo>
                    <a:pt x="1812" y="852"/>
                  </a:lnTo>
                  <a:lnTo>
                    <a:pt x="1830" y="918"/>
                  </a:lnTo>
                  <a:lnTo>
                    <a:pt x="1848" y="984"/>
                  </a:lnTo>
                  <a:lnTo>
                    <a:pt x="1866" y="1056"/>
                  </a:lnTo>
                  <a:lnTo>
                    <a:pt x="1884" y="1122"/>
                  </a:lnTo>
                  <a:lnTo>
                    <a:pt x="1902" y="1188"/>
                  </a:lnTo>
                  <a:lnTo>
                    <a:pt x="1920" y="1254"/>
                  </a:lnTo>
                  <a:lnTo>
                    <a:pt x="1938" y="1320"/>
                  </a:lnTo>
                  <a:lnTo>
                    <a:pt x="1956" y="1380"/>
                  </a:lnTo>
                  <a:lnTo>
                    <a:pt x="1974" y="1446"/>
                  </a:lnTo>
                  <a:lnTo>
                    <a:pt x="1992" y="1506"/>
                  </a:lnTo>
                  <a:lnTo>
                    <a:pt x="2010" y="1560"/>
                  </a:lnTo>
                  <a:lnTo>
                    <a:pt x="2034" y="1614"/>
                  </a:lnTo>
                  <a:lnTo>
                    <a:pt x="2052" y="1668"/>
                  </a:lnTo>
                  <a:lnTo>
                    <a:pt x="2070" y="1716"/>
                  </a:lnTo>
                  <a:lnTo>
                    <a:pt x="2088" y="1764"/>
                  </a:lnTo>
                  <a:lnTo>
                    <a:pt x="2106" y="1806"/>
                  </a:lnTo>
                  <a:lnTo>
                    <a:pt x="2124" y="1842"/>
                  </a:lnTo>
                  <a:lnTo>
                    <a:pt x="2142" y="1878"/>
                  </a:lnTo>
                  <a:lnTo>
                    <a:pt x="2160" y="1908"/>
                  </a:lnTo>
                  <a:lnTo>
                    <a:pt x="2178" y="1932"/>
                  </a:lnTo>
                  <a:lnTo>
                    <a:pt x="2196" y="1956"/>
                  </a:lnTo>
                  <a:lnTo>
                    <a:pt x="2214" y="1974"/>
                  </a:lnTo>
                  <a:lnTo>
                    <a:pt x="2232" y="1986"/>
                  </a:lnTo>
                  <a:lnTo>
                    <a:pt x="2256" y="1992"/>
                  </a:lnTo>
                  <a:lnTo>
                    <a:pt x="2274" y="1998"/>
                  </a:lnTo>
                  <a:lnTo>
                    <a:pt x="2292" y="1998"/>
                  </a:lnTo>
                  <a:lnTo>
                    <a:pt x="2310" y="1992"/>
                  </a:lnTo>
                  <a:lnTo>
                    <a:pt x="2328" y="1980"/>
                  </a:lnTo>
                  <a:lnTo>
                    <a:pt x="2346" y="196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37" name="Freeform 70">
              <a:extLst>
                <a:ext uri="{FF2B5EF4-FFF2-40B4-BE49-F238E27FC236}">
                  <a16:creationId xmlns:a16="http://schemas.microsoft.com/office/drawing/2014/main" id="{452CA122-EFA3-4AA7-B755-EC8BE51F45BC}"/>
                </a:ext>
              </a:extLst>
            </p:cNvPr>
            <p:cNvSpPr>
              <a:spLocks/>
            </p:cNvSpPr>
            <p:nvPr/>
          </p:nvSpPr>
          <p:spPr bwMode="auto">
            <a:xfrm>
              <a:off x="85725" y="-4495800"/>
              <a:ext cx="3724275" cy="3171825"/>
            </a:xfrm>
            <a:custGeom>
              <a:avLst/>
              <a:gdLst>
                <a:gd name="T0" fmla="*/ 2147483646 w 2346"/>
                <a:gd name="T1" fmla="*/ 2147483646 h 1998"/>
                <a:gd name="T2" fmla="*/ 2147483646 w 2346"/>
                <a:gd name="T3" fmla="*/ 2147483646 h 1998"/>
                <a:gd name="T4" fmla="*/ 2147483646 w 2346"/>
                <a:gd name="T5" fmla="*/ 2147483646 h 1998"/>
                <a:gd name="T6" fmla="*/ 2147483646 w 2346"/>
                <a:gd name="T7" fmla="*/ 2147483646 h 1998"/>
                <a:gd name="T8" fmla="*/ 2147483646 w 2346"/>
                <a:gd name="T9" fmla="*/ 2147483646 h 1998"/>
                <a:gd name="T10" fmla="*/ 2147483646 w 2346"/>
                <a:gd name="T11" fmla="*/ 2147483646 h 1998"/>
                <a:gd name="T12" fmla="*/ 2147483646 w 2346"/>
                <a:gd name="T13" fmla="*/ 2147483646 h 1998"/>
                <a:gd name="T14" fmla="*/ 2147483646 w 2346"/>
                <a:gd name="T15" fmla="*/ 2147483646 h 1998"/>
                <a:gd name="T16" fmla="*/ 2147483646 w 2346"/>
                <a:gd name="T17" fmla="*/ 2147483646 h 1998"/>
                <a:gd name="T18" fmla="*/ 2147483646 w 2346"/>
                <a:gd name="T19" fmla="*/ 2147483646 h 1998"/>
                <a:gd name="T20" fmla="*/ 2147483646 w 2346"/>
                <a:gd name="T21" fmla="*/ 2147483646 h 1998"/>
                <a:gd name="T22" fmla="*/ 2147483646 w 2346"/>
                <a:gd name="T23" fmla="*/ 2147483646 h 1998"/>
                <a:gd name="T24" fmla="*/ 2147483646 w 2346"/>
                <a:gd name="T25" fmla="*/ 2147483646 h 1998"/>
                <a:gd name="T26" fmla="*/ 2147483646 w 2346"/>
                <a:gd name="T27" fmla="*/ 2147483646 h 1998"/>
                <a:gd name="T28" fmla="*/ 2147483646 w 2346"/>
                <a:gd name="T29" fmla="*/ 2147483646 h 1998"/>
                <a:gd name="T30" fmla="*/ 2147483646 w 2346"/>
                <a:gd name="T31" fmla="*/ 2147483646 h 1998"/>
                <a:gd name="T32" fmla="*/ 2147483646 w 2346"/>
                <a:gd name="T33" fmla="*/ 2147483646 h 1998"/>
                <a:gd name="T34" fmla="*/ 2147483646 w 2346"/>
                <a:gd name="T35" fmla="*/ 2147483646 h 1998"/>
                <a:gd name="T36" fmla="*/ 2147483646 w 2346"/>
                <a:gd name="T37" fmla="*/ 2147483646 h 1998"/>
                <a:gd name="T38" fmla="*/ 2147483646 w 2346"/>
                <a:gd name="T39" fmla="*/ 2147483646 h 1998"/>
                <a:gd name="T40" fmla="*/ 2147483646 w 2346"/>
                <a:gd name="T41" fmla="*/ 2147483646 h 1998"/>
                <a:gd name="T42" fmla="*/ 2147483646 w 2346"/>
                <a:gd name="T43" fmla="*/ 2147483646 h 1998"/>
                <a:gd name="T44" fmla="*/ 2147483646 w 2346"/>
                <a:gd name="T45" fmla="*/ 2147483646 h 1998"/>
                <a:gd name="T46" fmla="*/ 2147483646 w 2346"/>
                <a:gd name="T47" fmla="*/ 2147483646 h 1998"/>
                <a:gd name="T48" fmla="*/ 2147483646 w 2346"/>
                <a:gd name="T49" fmla="*/ 2147483646 h 1998"/>
                <a:gd name="T50" fmla="*/ 2147483646 w 2346"/>
                <a:gd name="T51" fmla="*/ 2147483646 h 1998"/>
                <a:gd name="T52" fmla="*/ 2147483646 w 2346"/>
                <a:gd name="T53" fmla="*/ 2147483646 h 1998"/>
                <a:gd name="T54" fmla="*/ 2147483646 w 2346"/>
                <a:gd name="T55" fmla="*/ 2147483646 h 1998"/>
                <a:gd name="T56" fmla="*/ 2147483646 w 2346"/>
                <a:gd name="T57" fmla="*/ 2147483646 h 1998"/>
                <a:gd name="T58" fmla="*/ 2147483646 w 2346"/>
                <a:gd name="T59" fmla="*/ 2147483646 h 1998"/>
                <a:gd name="T60" fmla="*/ 2147483646 w 2346"/>
                <a:gd name="T61" fmla="*/ 2147483646 h 1998"/>
                <a:gd name="T62" fmla="*/ 2147483646 w 2346"/>
                <a:gd name="T63" fmla="*/ 2147483646 h 1998"/>
                <a:gd name="T64" fmla="*/ 2147483646 w 2346"/>
                <a:gd name="T65" fmla="*/ 2147483646 h 1998"/>
                <a:gd name="T66" fmla="*/ 2147483646 w 2346"/>
                <a:gd name="T67" fmla="*/ 2147483646 h 1998"/>
                <a:gd name="T68" fmla="*/ 2147483646 w 2346"/>
                <a:gd name="T69" fmla="*/ 2147483646 h 1998"/>
                <a:gd name="T70" fmla="*/ 2147483646 w 2346"/>
                <a:gd name="T71" fmla="*/ 2147483646 h 1998"/>
                <a:gd name="T72" fmla="*/ 2147483646 w 2346"/>
                <a:gd name="T73" fmla="*/ 2147483646 h 1998"/>
                <a:gd name="T74" fmla="*/ 2147483646 w 2346"/>
                <a:gd name="T75" fmla="*/ 2147483646 h 1998"/>
                <a:gd name="T76" fmla="*/ 2147483646 w 2346"/>
                <a:gd name="T77" fmla="*/ 2147483646 h 1998"/>
                <a:gd name="T78" fmla="*/ 2147483646 w 2346"/>
                <a:gd name="T79" fmla="*/ 2147483646 h 1998"/>
                <a:gd name="T80" fmla="*/ 2147483646 w 2346"/>
                <a:gd name="T81" fmla="*/ 2147483646 h 1998"/>
                <a:gd name="T82" fmla="*/ 2147483646 w 2346"/>
                <a:gd name="T83" fmla="*/ 2147483646 h 19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1998"/>
                <a:gd name="T128" fmla="*/ 2346 w 2346"/>
                <a:gd name="T129" fmla="*/ 1998 h 19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1998">
                  <a:moveTo>
                    <a:pt x="0" y="1974"/>
                  </a:moveTo>
                  <a:lnTo>
                    <a:pt x="18" y="1956"/>
                  </a:lnTo>
                  <a:lnTo>
                    <a:pt x="36" y="1932"/>
                  </a:lnTo>
                  <a:lnTo>
                    <a:pt x="54" y="1902"/>
                  </a:lnTo>
                  <a:lnTo>
                    <a:pt x="72" y="1872"/>
                  </a:lnTo>
                  <a:lnTo>
                    <a:pt x="90" y="1836"/>
                  </a:lnTo>
                  <a:lnTo>
                    <a:pt x="108" y="1794"/>
                  </a:lnTo>
                  <a:lnTo>
                    <a:pt x="126" y="1746"/>
                  </a:lnTo>
                  <a:lnTo>
                    <a:pt x="150" y="1698"/>
                  </a:lnTo>
                  <a:lnTo>
                    <a:pt x="168" y="1650"/>
                  </a:lnTo>
                  <a:lnTo>
                    <a:pt x="186" y="1596"/>
                  </a:lnTo>
                  <a:lnTo>
                    <a:pt x="204" y="1536"/>
                  </a:lnTo>
                  <a:lnTo>
                    <a:pt x="222" y="1476"/>
                  </a:lnTo>
                  <a:lnTo>
                    <a:pt x="240" y="1416"/>
                  </a:lnTo>
                  <a:lnTo>
                    <a:pt x="258" y="1350"/>
                  </a:lnTo>
                  <a:lnTo>
                    <a:pt x="276" y="1284"/>
                  </a:lnTo>
                  <a:lnTo>
                    <a:pt x="294" y="1218"/>
                  </a:lnTo>
                  <a:lnTo>
                    <a:pt x="312" y="1152"/>
                  </a:lnTo>
                  <a:lnTo>
                    <a:pt x="330" y="1086"/>
                  </a:lnTo>
                  <a:lnTo>
                    <a:pt x="348" y="1014"/>
                  </a:lnTo>
                  <a:lnTo>
                    <a:pt x="372" y="948"/>
                  </a:lnTo>
                  <a:lnTo>
                    <a:pt x="390" y="876"/>
                  </a:lnTo>
                  <a:lnTo>
                    <a:pt x="408" y="810"/>
                  </a:lnTo>
                  <a:lnTo>
                    <a:pt x="426" y="738"/>
                  </a:lnTo>
                  <a:lnTo>
                    <a:pt x="444" y="672"/>
                  </a:lnTo>
                  <a:lnTo>
                    <a:pt x="462" y="612"/>
                  </a:lnTo>
                  <a:lnTo>
                    <a:pt x="480" y="546"/>
                  </a:lnTo>
                  <a:lnTo>
                    <a:pt x="498" y="486"/>
                  </a:lnTo>
                  <a:lnTo>
                    <a:pt x="516" y="426"/>
                  </a:lnTo>
                  <a:lnTo>
                    <a:pt x="534" y="372"/>
                  </a:lnTo>
                  <a:lnTo>
                    <a:pt x="552" y="324"/>
                  </a:lnTo>
                  <a:lnTo>
                    <a:pt x="570" y="270"/>
                  </a:lnTo>
                  <a:lnTo>
                    <a:pt x="588" y="228"/>
                  </a:lnTo>
                  <a:lnTo>
                    <a:pt x="612" y="186"/>
                  </a:lnTo>
                  <a:lnTo>
                    <a:pt x="630" y="144"/>
                  </a:lnTo>
                  <a:lnTo>
                    <a:pt x="648" y="114"/>
                  </a:lnTo>
                  <a:lnTo>
                    <a:pt x="666" y="84"/>
                  </a:lnTo>
                  <a:lnTo>
                    <a:pt x="684" y="60"/>
                  </a:lnTo>
                  <a:lnTo>
                    <a:pt x="702" y="36"/>
                  </a:lnTo>
                  <a:lnTo>
                    <a:pt x="720" y="24"/>
                  </a:lnTo>
                  <a:lnTo>
                    <a:pt x="738" y="12"/>
                  </a:lnTo>
                  <a:lnTo>
                    <a:pt x="756" y="6"/>
                  </a:lnTo>
                  <a:lnTo>
                    <a:pt x="774" y="0"/>
                  </a:lnTo>
                  <a:lnTo>
                    <a:pt x="792" y="6"/>
                  </a:lnTo>
                  <a:lnTo>
                    <a:pt x="810" y="12"/>
                  </a:lnTo>
                  <a:lnTo>
                    <a:pt x="834" y="24"/>
                  </a:lnTo>
                  <a:lnTo>
                    <a:pt x="852" y="42"/>
                  </a:lnTo>
                  <a:lnTo>
                    <a:pt x="870" y="66"/>
                  </a:lnTo>
                  <a:lnTo>
                    <a:pt x="888" y="90"/>
                  </a:lnTo>
                  <a:lnTo>
                    <a:pt x="906" y="126"/>
                  </a:lnTo>
                  <a:lnTo>
                    <a:pt x="924" y="162"/>
                  </a:lnTo>
                  <a:lnTo>
                    <a:pt x="942" y="198"/>
                  </a:lnTo>
                  <a:lnTo>
                    <a:pt x="960" y="240"/>
                  </a:lnTo>
                  <a:lnTo>
                    <a:pt x="978" y="288"/>
                  </a:lnTo>
                  <a:lnTo>
                    <a:pt x="996" y="342"/>
                  </a:lnTo>
                  <a:lnTo>
                    <a:pt x="1014" y="396"/>
                  </a:lnTo>
                  <a:lnTo>
                    <a:pt x="1032" y="450"/>
                  </a:lnTo>
                  <a:lnTo>
                    <a:pt x="1050" y="510"/>
                  </a:lnTo>
                  <a:lnTo>
                    <a:pt x="1074" y="570"/>
                  </a:lnTo>
                  <a:lnTo>
                    <a:pt x="1092" y="636"/>
                  </a:lnTo>
                  <a:lnTo>
                    <a:pt x="1110" y="702"/>
                  </a:lnTo>
                  <a:lnTo>
                    <a:pt x="1128" y="768"/>
                  </a:lnTo>
                  <a:lnTo>
                    <a:pt x="1146" y="834"/>
                  </a:lnTo>
                  <a:lnTo>
                    <a:pt x="1164" y="906"/>
                  </a:lnTo>
                  <a:lnTo>
                    <a:pt x="1182" y="978"/>
                  </a:lnTo>
                  <a:lnTo>
                    <a:pt x="1200" y="1044"/>
                  </a:lnTo>
                  <a:lnTo>
                    <a:pt x="1218" y="1116"/>
                  </a:lnTo>
                  <a:lnTo>
                    <a:pt x="1236" y="1182"/>
                  </a:lnTo>
                  <a:lnTo>
                    <a:pt x="1254" y="1254"/>
                  </a:lnTo>
                  <a:lnTo>
                    <a:pt x="1272" y="1320"/>
                  </a:lnTo>
                  <a:lnTo>
                    <a:pt x="1296" y="1386"/>
                  </a:lnTo>
                  <a:lnTo>
                    <a:pt x="1314" y="1452"/>
                  </a:lnTo>
                  <a:lnTo>
                    <a:pt x="1332" y="1512"/>
                  </a:lnTo>
                  <a:lnTo>
                    <a:pt x="1350" y="1572"/>
                  </a:lnTo>
                  <a:lnTo>
                    <a:pt x="1368" y="1626"/>
                  </a:lnTo>
                  <a:lnTo>
                    <a:pt x="1386" y="1680"/>
                  </a:lnTo>
                  <a:lnTo>
                    <a:pt x="1404" y="1728"/>
                  </a:lnTo>
                  <a:lnTo>
                    <a:pt x="1422" y="1776"/>
                  </a:lnTo>
                  <a:lnTo>
                    <a:pt x="1440" y="1818"/>
                  </a:lnTo>
                  <a:lnTo>
                    <a:pt x="1458" y="1854"/>
                  </a:lnTo>
                  <a:lnTo>
                    <a:pt x="1476" y="1890"/>
                  </a:lnTo>
                  <a:lnTo>
                    <a:pt x="1494" y="1920"/>
                  </a:lnTo>
                  <a:lnTo>
                    <a:pt x="1512" y="1944"/>
                  </a:lnTo>
                  <a:lnTo>
                    <a:pt x="1536" y="1968"/>
                  </a:lnTo>
                  <a:lnTo>
                    <a:pt x="1554" y="1980"/>
                  </a:lnTo>
                  <a:lnTo>
                    <a:pt x="1572" y="1992"/>
                  </a:lnTo>
                  <a:lnTo>
                    <a:pt x="1590" y="1998"/>
                  </a:lnTo>
                  <a:lnTo>
                    <a:pt x="1608" y="1998"/>
                  </a:lnTo>
                  <a:lnTo>
                    <a:pt x="1626" y="1998"/>
                  </a:lnTo>
                  <a:lnTo>
                    <a:pt x="1644" y="1986"/>
                  </a:lnTo>
                  <a:lnTo>
                    <a:pt x="1662" y="1974"/>
                  </a:lnTo>
                  <a:lnTo>
                    <a:pt x="1680" y="1956"/>
                  </a:lnTo>
                  <a:lnTo>
                    <a:pt x="1698" y="1932"/>
                  </a:lnTo>
                  <a:lnTo>
                    <a:pt x="1716" y="1908"/>
                  </a:lnTo>
                  <a:lnTo>
                    <a:pt x="1734" y="1872"/>
                  </a:lnTo>
                  <a:lnTo>
                    <a:pt x="1758" y="1836"/>
                  </a:lnTo>
                  <a:lnTo>
                    <a:pt x="1776" y="1794"/>
                  </a:lnTo>
                  <a:lnTo>
                    <a:pt x="1794" y="1752"/>
                  </a:lnTo>
                  <a:lnTo>
                    <a:pt x="1812" y="1704"/>
                  </a:lnTo>
                  <a:lnTo>
                    <a:pt x="1830" y="1650"/>
                  </a:lnTo>
                  <a:lnTo>
                    <a:pt x="1848" y="1596"/>
                  </a:lnTo>
                  <a:lnTo>
                    <a:pt x="1866" y="1536"/>
                  </a:lnTo>
                  <a:lnTo>
                    <a:pt x="1884" y="1476"/>
                  </a:lnTo>
                  <a:lnTo>
                    <a:pt x="1902" y="1410"/>
                  </a:lnTo>
                  <a:lnTo>
                    <a:pt x="1920" y="1344"/>
                  </a:lnTo>
                  <a:lnTo>
                    <a:pt x="1938" y="1278"/>
                  </a:lnTo>
                  <a:lnTo>
                    <a:pt x="1956" y="1212"/>
                  </a:lnTo>
                  <a:lnTo>
                    <a:pt x="1974" y="1140"/>
                  </a:lnTo>
                  <a:lnTo>
                    <a:pt x="1998" y="1068"/>
                  </a:lnTo>
                  <a:lnTo>
                    <a:pt x="2016" y="1002"/>
                  </a:lnTo>
                  <a:lnTo>
                    <a:pt x="2034" y="930"/>
                  </a:lnTo>
                  <a:lnTo>
                    <a:pt x="2052" y="858"/>
                  </a:lnTo>
                  <a:lnTo>
                    <a:pt x="2070" y="792"/>
                  </a:lnTo>
                  <a:lnTo>
                    <a:pt x="2088" y="720"/>
                  </a:lnTo>
                  <a:lnTo>
                    <a:pt x="2106" y="654"/>
                  </a:lnTo>
                  <a:lnTo>
                    <a:pt x="2124" y="588"/>
                  </a:lnTo>
                  <a:lnTo>
                    <a:pt x="2142" y="522"/>
                  </a:lnTo>
                  <a:lnTo>
                    <a:pt x="2160" y="462"/>
                  </a:lnTo>
                  <a:lnTo>
                    <a:pt x="2178" y="402"/>
                  </a:lnTo>
                  <a:lnTo>
                    <a:pt x="2196" y="348"/>
                  </a:lnTo>
                  <a:lnTo>
                    <a:pt x="2220" y="294"/>
                  </a:lnTo>
                  <a:lnTo>
                    <a:pt x="2238" y="246"/>
                  </a:lnTo>
                  <a:lnTo>
                    <a:pt x="2256" y="204"/>
                  </a:lnTo>
                  <a:lnTo>
                    <a:pt x="2274" y="162"/>
                  </a:lnTo>
                  <a:lnTo>
                    <a:pt x="2292" y="126"/>
                  </a:lnTo>
                  <a:lnTo>
                    <a:pt x="2310" y="90"/>
                  </a:lnTo>
                  <a:lnTo>
                    <a:pt x="2328" y="66"/>
                  </a:lnTo>
                  <a:lnTo>
                    <a:pt x="2346" y="4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38" name="Freeform 71">
              <a:extLst>
                <a:ext uri="{FF2B5EF4-FFF2-40B4-BE49-F238E27FC236}">
                  <a16:creationId xmlns:a16="http://schemas.microsoft.com/office/drawing/2014/main" id="{60CEF1A7-EE04-4C4A-9931-A1FB1130EA85}"/>
                </a:ext>
              </a:extLst>
            </p:cNvPr>
            <p:cNvSpPr>
              <a:spLocks/>
            </p:cNvSpPr>
            <p:nvPr/>
          </p:nvSpPr>
          <p:spPr bwMode="auto">
            <a:xfrm>
              <a:off x="3810000" y="-4505325"/>
              <a:ext cx="1733550" cy="3181350"/>
            </a:xfrm>
            <a:custGeom>
              <a:avLst/>
              <a:gdLst>
                <a:gd name="T0" fmla="*/ 0 w 1092"/>
                <a:gd name="T1" fmla="*/ 2147483646 h 2004"/>
                <a:gd name="T2" fmla="*/ 2147483646 w 1092"/>
                <a:gd name="T3" fmla="*/ 2147483646 h 2004"/>
                <a:gd name="T4" fmla="*/ 2147483646 w 1092"/>
                <a:gd name="T5" fmla="*/ 2147483646 h 2004"/>
                <a:gd name="T6" fmla="*/ 2147483646 w 1092"/>
                <a:gd name="T7" fmla="*/ 2147483646 h 2004"/>
                <a:gd name="T8" fmla="*/ 2147483646 w 1092"/>
                <a:gd name="T9" fmla="*/ 0 h 2004"/>
                <a:gd name="T10" fmla="*/ 2147483646 w 1092"/>
                <a:gd name="T11" fmla="*/ 2147483646 h 2004"/>
                <a:gd name="T12" fmla="*/ 2147483646 w 1092"/>
                <a:gd name="T13" fmla="*/ 2147483646 h 2004"/>
                <a:gd name="T14" fmla="*/ 2147483646 w 1092"/>
                <a:gd name="T15" fmla="*/ 2147483646 h 2004"/>
                <a:gd name="T16" fmla="*/ 2147483646 w 1092"/>
                <a:gd name="T17" fmla="*/ 2147483646 h 2004"/>
                <a:gd name="T18" fmla="*/ 2147483646 w 1092"/>
                <a:gd name="T19" fmla="*/ 2147483646 h 2004"/>
                <a:gd name="T20" fmla="*/ 2147483646 w 1092"/>
                <a:gd name="T21" fmla="*/ 2147483646 h 2004"/>
                <a:gd name="T22" fmla="*/ 2147483646 w 1092"/>
                <a:gd name="T23" fmla="*/ 2147483646 h 2004"/>
                <a:gd name="T24" fmla="*/ 2147483646 w 1092"/>
                <a:gd name="T25" fmla="*/ 2147483646 h 2004"/>
                <a:gd name="T26" fmla="*/ 2147483646 w 1092"/>
                <a:gd name="T27" fmla="*/ 2147483646 h 2004"/>
                <a:gd name="T28" fmla="*/ 2147483646 w 1092"/>
                <a:gd name="T29" fmla="*/ 2147483646 h 2004"/>
                <a:gd name="T30" fmla="*/ 2147483646 w 1092"/>
                <a:gd name="T31" fmla="*/ 2147483646 h 2004"/>
                <a:gd name="T32" fmla="*/ 2147483646 w 1092"/>
                <a:gd name="T33" fmla="*/ 2147483646 h 2004"/>
                <a:gd name="T34" fmla="*/ 2147483646 w 1092"/>
                <a:gd name="T35" fmla="*/ 2147483646 h 2004"/>
                <a:gd name="T36" fmla="*/ 2147483646 w 1092"/>
                <a:gd name="T37" fmla="*/ 2147483646 h 2004"/>
                <a:gd name="T38" fmla="*/ 2147483646 w 1092"/>
                <a:gd name="T39" fmla="*/ 2147483646 h 2004"/>
                <a:gd name="T40" fmla="*/ 2147483646 w 1092"/>
                <a:gd name="T41" fmla="*/ 2147483646 h 2004"/>
                <a:gd name="T42" fmla="*/ 2147483646 w 1092"/>
                <a:gd name="T43" fmla="*/ 2147483646 h 2004"/>
                <a:gd name="T44" fmla="*/ 2147483646 w 1092"/>
                <a:gd name="T45" fmla="*/ 2147483646 h 2004"/>
                <a:gd name="T46" fmla="*/ 2147483646 w 1092"/>
                <a:gd name="T47" fmla="*/ 2147483646 h 2004"/>
                <a:gd name="T48" fmla="*/ 2147483646 w 1092"/>
                <a:gd name="T49" fmla="*/ 2147483646 h 2004"/>
                <a:gd name="T50" fmla="*/ 2147483646 w 1092"/>
                <a:gd name="T51" fmla="*/ 2147483646 h 2004"/>
                <a:gd name="T52" fmla="*/ 2147483646 w 1092"/>
                <a:gd name="T53" fmla="*/ 2147483646 h 2004"/>
                <a:gd name="T54" fmla="*/ 2147483646 w 1092"/>
                <a:gd name="T55" fmla="*/ 2147483646 h 2004"/>
                <a:gd name="T56" fmla="*/ 2147483646 w 1092"/>
                <a:gd name="T57" fmla="*/ 2147483646 h 2004"/>
                <a:gd name="T58" fmla="*/ 2147483646 w 1092"/>
                <a:gd name="T59" fmla="*/ 2147483646 h 2004"/>
                <a:gd name="T60" fmla="*/ 2147483646 w 1092"/>
                <a:gd name="T61" fmla="*/ 2147483646 h 2004"/>
                <a:gd name="T62" fmla="*/ 2147483646 w 1092"/>
                <a:gd name="T63" fmla="*/ 2147483646 h 2004"/>
                <a:gd name="T64" fmla="*/ 2147483646 w 1092"/>
                <a:gd name="T65" fmla="*/ 2147483646 h 2004"/>
                <a:gd name="T66" fmla="*/ 2147483646 w 1092"/>
                <a:gd name="T67" fmla="*/ 2147483646 h 2004"/>
                <a:gd name="T68" fmla="*/ 2147483646 w 1092"/>
                <a:gd name="T69" fmla="*/ 2147483646 h 2004"/>
                <a:gd name="T70" fmla="*/ 2147483646 w 1092"/>
                <a:gd name="T71" fmla="*/ 2147483646 h 2004"/>
                <a:gd name="T72" fmla="*/ 2147483646 w 1092"/>
                <a:gd name="T73" fmla="*/ 2147483646 h 2004"/>
                <a:gd name="T74" fmla="*/ 2147483646 w 1092"/>
                <a:gd name="T75" fmla="*/ 2147483646 h 2004"/>
                <a:gd name="T76" fmla="*/ 2147483646 w 1092"/>
                <a:gd name="T77" fmla="*/ 2147483646 h 2004"/>
                <a:gd name="T78" fmla="*/ 2147483646 w 1092"/>
                <a:gd name="T79" fmla="*/ 2147483646 h 2004"/>
                <a:gd name="T80" fmla="*/ 2147483646 w 1092"/>
                <a:gd name="T81" fmla="*/ 2147483646 h 2004"/>
                <a:gd name="T82" fmla="*/ 2147483646 w 1092"/>
                <a:gd name="T83" fmla="*/ 2147483646 h 2004"/>
                <a:gd name="T84" fmla="*/ 2147483646 w 1092"/>
                <a:gd name="T85" fmla="*/ 2147483646 h 2004"/>
                <a:gd name="T86" fmla="*/ 2147483646 w 1092"/>
                <a:gd name="T87" fmla="*/ 2147483646 h 2004"/>
                <a:gd name="T88" fmla="*/ 2147483646 w 1092"/>
                <a:gd name="T89" fmla="*/ 2147483646 h 2004"/>
                <a:gd name="T90" fmla="*/ 2147483646 w 1092"/>
                <a:gd name="T91" fmla="*/ 2147483646 h 2004"/>
                <a:gd name="T92" fmla="*/ 2147483646 w 1092"/>
                <a:gd name="T93" fmla="*/ 2147483646 h 2004"/>
                <a:gd name="T94" fmla="*/ 2147483646 w 1092"/>
                <a:gd name="T95" fmla="*/ 2147483646 h 2004"/>
                <a:gd name="T96" fmla="*/ 2147483646 w 1092"/>
                <a:gd name="T97" fmla="*/ 2147483646 h 2004"/>
                <a:gd name="T98" fmla="*/ 2147483646 w 1092"/>
                <a:gd name="T99" fmla="*/ 2147483646 h 2004"/>
                <a:gd name="T100" fmla="*/ 2147483646 w 1092"/>
                <a:gd name="T101" fmla="*/ 2147483646 h 2004"/>
                <a:gd name="T102" fmla="*/ 2147483646 w 1092"/>
                <a:gd name="T103" fmla="*/ 2147483646 h 2004"/>
                <a:gd name="T104" fmla="*/ 2147483646 w 1092"/>
                <a:gd name="T105" fmla="*/ 2147483646 h 2004"/>
                <a:gd name="T106" fmla="*/ 2147483646 w 1092"/>
                <a:gd name="T107" fmla="*/ 2147483646 h 2004"/>
                <a:gd name="T108" fmla="*/ 2147483646 w 1092"/>
                <a:gd name="T109" fmla="*/ 2147483646 h 2004"/>
                <a:gd name="T110" fmla="*/ 2147483646 w 1092"/>
                <a:gd name="T111" fmla="*/ 2147483646 h 2004"/>
                <a:gd name="T112" fmla="*/ 2147483646 w 1092"/>
                <a:gd name="T113" fmla="*/ 2147483646 h 2004"/>
                <a:gd name="T114" fmla="*/ 2147483646 w 1092"/>
                <a:gd name="T115" fmla="*/ 2147483646 h 2004"/>
                <a:gd name="T116" fmla="*/ 2147483646 w 1092"/>
                <a:gd name="T117" fmla="*/ 2147483646 h 2004"/>
                <a:gd name="T118" fmla="*/ 2147483646 w 1092"/>
                <a:gd name="T119" fmla="*/ 2147483646 h 20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004"/>
                <a:gd name="T182" fmla="*/ 1092 w 1092"/>
                <a:gd name="T183" fmla="*/ 2004 h 20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004">
                  <a:moveTo>
                    <a:pt x="0" y="48"/>
                  </a:moveTo>
                  <a:lnTo>
                    <a:pt x="18" y="30"/>
                  </a:lnTo>
                  <a:lnTo>
                    <a:pt x="36" y="12"/>
                  </a:lnTo>
                  <a:lnTo>
                    <a:pt x="54" y="6"/>
                  </a:lnTo>
                  <a:lnTo>
                    <a:pt x="72" y="0"/>
                  </a:lnTo>
                  <a:lnTo>
                    <a:pt x="90" y="6"/>
                  </a:lnTo>
                  <a:lnTo>
                    <a:pt x="114" y="12"/>
                  </a:lnTo>
                  <a:lnTo>
                    <a:pt x="132" y="24"/>
                  </a:lnTo>
                  <a:lnTo>
                    <a:pt x="150" y="36"/>
                  </a:lnTo>
                  <a:lnTo>
                    <a:pt x="168" y="60"/>
                  </a:lnTo>
                  <a:lnTo>
                    <a:pt x="186" y="84"/>
                  </a:lnTo>
                  <a:lnTo>
                    <a:pt x="204" y="120"/>
                  </a:lnTo>
                  <a:lnTo>
                    <a:pt x="222" y="156"/>
                  </a:lnTo>
                  <a:lnTo>
                    <a:pt x="240" y="192"/>
                  </a:lnTo>
                  <a:lnTo>
                    <a:pt x="258" y="234"/>
                  </a:lnTo>
                  <a:lnTo>
                    <a:pt x="276" y="282"/>
                  </a:lnTo>
                  <a:lnTo>
                    <a:pt x="294" y="336"/>
                  </a:lnTo>
                  <a:lnTo>
                    <a:pt x="312" y="390"/>
                  </a:lnTo>
                  <a:lnTo>
                    <a:pt x="336" y="450"/>
                  </a:lnTo>
                  <a:lnTo>
                    <a:pt x="354" y="510"/>
                  </a:lnTo>
                  <a:lnTo>
                    <a:pt x="372" y="576"/>
                  </a:lnTo>
                  <a:lnTo>
                    <a:pt x="390" y="636"/>
                  </a:lnTo>
                  <a:lnTo>
                    <a:pt x="408" y="708"/>
                  </a:lnTo>
                  <a:lnTo>
                    <a:pt x="426" y="774"/>
                  </a:lnTo>
                  <a:lnTo>
                    <a:pt x="444" y="846"/>
                  </a:lnTo>
                  <a:lnTo>
                    <a:pt x="462" y="918"/>
                  </a:lnTo>
                  <a:lnTo>
                    <a:pt x="480" y="990"/>
                  </a:lnTo>
                  <a:lnTo>
                    <a:pt x="498" y="1062"/>
                  </a:lnTo>
                  <a:lnTo>
                    <a:pt x="516" y="1128"/>
                  </a:lnTo>
                  <a:lnTo>
                    <a:pt x="534" y="1200"/>
                  </a:lnTo>
                  <a:lnTo>
                    <a:pt x="552" y="1272"/>
                  </a:lnTo>
                  <a:lnTo>
                    <a:pt x="576" y="1338"/>
                  </a:lnTo>
                  <a:lnTo>
                    <a:pt x="594" y="1404"/>
                  </a:lnTo>
                  <a:lnTo>
                    <a:pt x="612" y="1470"/>
                  </a:lnTo>
                  <a:lnTo>
                    <a:pt x="630" y="1530"/>
                  </a:lnTo>
                  <a:lnTo>
                    <a:pt x="648" y="1590"/>
                  </a:lnTo>
                  <a:lnTo>
                    <a:pt x="666" y="1650"/>
                  </a:lnTo>
                  <a:lnTo>
                    <a:pt x="684" y="1698"/>
                  </a:lnTo>
                  <a:lnTo>
                    <a:pt x="702" y="1752"/>
                  </a:lnTo>
                  <a:lnTo>
                    <a:pt x="720" y="1794"/>
                  </a:lnTo>
                  <a:lnTo>
                    <a:pt x="738" y="1836"/>
                  </a:lnTo>
                  <a:lnTo>
                    <a:pt x="756" y="1872"/>
                  </a:lnTo>
                  <a:lnTo>
                    <a:pt x="774" y="1908"/>
                  </a:lnTo>
                  <a:lnTo>
                    <a:pt x="798" y="1938"/>
                  </a:lnTo>
                  <a:lnTo>
                    <a:pt x="816" y="1956"/>
                  </a:lnTo>
                  <a:lnTo>
                    <a:pt x="834" y="1974"/>
                  </a:lnTo>
                  <a:lnTo>
                    <a:pt x="852" y="1992"/>
                  </a:lnTo>
                  <a:lnTo>
                    <a:pt x="870" y="1998"/>
                  </a:lnTo>
                  <a:lnTo>
                    <a:pt x="888" y="2004"/>
                  </a:lnTo>
                  <a:lnTo>
                    <a:pt x="906" y="1998"/>
                  </a:lnTo>
                  <a:lnTo>
                    <a:pt x="924" y="1992"/>
                  </a:lnTo>
                  <a:lnTo>
                    <a:pt x="942" y="1980"/>
                  </a:lnTo>
                  <a:lnTo>
                    <a:pt x="960" y="1962"/>
                  </a:lnTo>
                  <a:lnTo>
                    <a:pt x="978" y="1938"/>
                  </a:lnTo>
                  <a:lnTo>
                    <a:pt x="996" y="1914"/>
                  </a:lnTo>
                  <a:lnTo>
                    <a:pt x="1014" y="1884"/>
                  </a:lnTo>
                  <a:lnTo>
                    <a:pt x="1038" y="1848"/>
                  </a:lnTo>
                  <a:lnTo>
                    <a:pt x="1056" y="1806"/>
                  </a:lnTo>
                  <a:lnTo>
                    <a:pt x="1074" y="1758"/>
                  </a:lnTo>
                  <a:lnTo>
                    <a:pt x="1092" y="1710"/>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232" name="Rectangle 469">
            <a:extLst>
              <a:ext uri="{FF2B5EF4-FFF2-40B4-BE49-F238E27FC236}">
                <a16:creationId xmlns:a16="http://schemas.microsoft.com/office/drawing/2014/main" id="{D741B78D-0DE8-493A-9740-40E5684E513F}"/>
              </a:ext>
            </a:extLst>
          </p:cNvPr>
          <p:cNvSpPr>
            <a:spLocks noChangeArrowheads="1"/>
          </p:cNvSpPr>
          <p:nvPr/>
        </p:nvSpPr>
        <p:spPr bwMode="auto">
          <a:xfrm>
            <a:off x="2286000" y="6354763"/>
            <a:ext cx="187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cos(x</a:t>
            </a:r>
            <a:r>
              <a:rPr lang="en-US" altLang="en-US" sz="1600" baseline="30000"/>
              <a:t>1.09</a:t>
            </a:r>
            <a:r>
              <a:rPr lang="en-US" altLang="en-US" sz="1600"/>
              <a:t>) + sin(x</a:t>
            </a:r>
            <a:r>
              <a:rPr lang="en-US" altLang="en-US" sz="1600" baseline="30000"/>
              <a:t>0.13</a:t>
            </a:r>
            <a:r>
              <a:rPr lang="en-US" altLang="en-US" sz="1600"/>
              <a:t>)</a:t>
            </a:r>
          </a:p>
        </p:txBody>
      </p:sp>
      <p:sp>
        <p:nvSpPr>
          <p:cNvPr id="416" name="TextBox 415">
            <a:extLst>
              <a:ext uri="{FF2B5EF4-FFF2-40B4-BE49-F238E27FC236}">
                <a16:creationId xmlns:a16="http://schemas.microsoft.com/office/drawing/2014/main" id="{BF04EF76-602D-4107-9C21-0C4E87906D03}"/>
              </a:ext>
            </a:extLst>
          </p:cNvPr>
          <p:cNvSpPr txBox="1"/>
          <p:nvPr/>
        </p:nvSpPr>
        <p:spPr>
          <a:xfrm>
            <a:off x="182563" y="136525"/>
            <a:ext cx="7954962" cy="16922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Problem with Greedy Search 1</a:t>
            </a:r>
            <a:r>
              <a:rPr lang="en-US" i="1" dirty="0"/>
              <a:t>: Local Maxima</a:t>
            </a:r>
          </a:p>
          <a:p>
            <a:pPr>
              <a:defRPr/>
            </a:pPr>
            <a:r>
              <a:rPr lang="en-US" sz="2000" dirty="0"/>
              <a:t>We will only find the true maximum if we happen to randomly pick an initial node in the </a:t>
            </a:r>
            <a:r>
              <a:rPr lang="en-US" sz="2000" dirty="0">
                <a:solidFill>
                  <a:srgbClr val="FF0000"/>
                </a:solidFill>
              </a:rPr>
              <a:t>red region</a:t>
            </a:r>
            <a:r>
              <a:rPr lang="en-US" sz="2000" dirty="0"/>
              <a:t>. </a:t>
            </a:r>
          </a:p>
          <a:p>
            <a:pPr>
              <a:defRPr/>
            </a:pPr>
            <a:r>
              <a:rPr lang="en-US" sz="2000" dirty="0"/>
              <a:t>We can increase the probability of this happing by doing multiple </a:t>
            </a:r>
            <a:r>
              <a:rPr lang="en-US" sz="2000" b="1" dirty="0"/>
              <a:t>random restarts</a:t>
            </a:r>
            <a:r>
              <a:rPr lang="en-US" sz="2000" dirty="0"/>
              <a:t>, keeping the best value. </a:t>
            </a:r>
          </a:p>
        </p:txBody>
      </p:sp>
      <p:sp>
        <p:nvSpPr>
          <p:cNvPr id="38234" name="Right Brace 387">
            <a:extLst>
              <a:ext uri="{FF2B5EF4-FFF2-40B4-BE49-F238E27FC236}">
                <a16:creationId xmlns:a16="http://schemas.microsoft.com/office/drawing/2014/main" id="{14E3EEAF-E430-4274-B2B7-C97383D43760}"/>
              </a:ext>
            </a:extLst>
          </p:cNvPr>
          <p:cNvSpPr>
            <a:spLocks/>
          </p:cNvSpPr>
          <p:nvPr/>
        </p:nvSpPr>
        <p:spPr bwMode="auto">
          <a:xfrm rot="5400000">
            <a:off x="5211762" y="5532438"/>
            <a:ext cx="1006475" cy="1187450"/>
          </a:xfrm>
          <a:prstGeom prst="rightBrace">
            <a:avLst>
              <a:gd name="adj1" fmla="val 8319"/>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415">
            <a:extLst>
              <a:ext uri="{FF2B5EF4-FFF2-40B4-BE49-F238E27FC236}">
                <a16:creationId xmlns:a16="http://schemas.microsoft.com/office/drawing/2014/main" id="{801D8243-403C-40A1-BA1B-44E0364F6952}"/>
              </a:ext>
            </a:extLst>
          </p:cNvPr>
          <p:cNvSpPr txBox="1">
            <a:spLocks noChangeArrowheads="1"/>
          </p:cNvSpPr>
          <p:nvPr/>
        </p:nvSpPr>
        <p:spPr bwMode="auto">
          <a:xfrm>
            <a:off x="182563" y="136525"/>
            <a:ext cx="8412162"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Random Restarts</a:t>
            </a:r>
          </a:p>
          <a:p>
            <a:pPr>
              <a:spcBef>
                <a:spcPct val="0"/>
              </a:spcBef>
              <a:buFontTx/>
              <a:buNone/>
            </a:pPr>
            <a:r>
              <a:rPr lang="en-US" altLang="en-US" sz="2400" dirty="0"/>
              <a:t>The length of the red region is about </a:t>
            </a:r>
            <a:r>
              <a:rPr lang="en-US" altLang="en-US" sz="2400" dirty="0">
                <a:solidFill>
                  <a:srgbClr val="FF0000"/>
                </a:solidFill>
              </a:rPr>
              <a:t>4</a:t>
            </a:r>
            <a:r>
              <a:rPr lang="en-US" altLang="en-US" sz="2400" dirty="0"/>
              <a:t>, the entire range is </a:t>
            </a:r>
            <a:r>
              <a:rPr lang="en-US" altLang="en-US" sz="2400" dirty="0">
                <a:solidFill>
                  <a:srgbClr val="0000FF"/>
                </a:solidFill>
              </a:rPr>
              <a:t>22</a:t>
            </a:r>
            <a:r>
              <a:rPr lang="en-US" altLang="en-US" sz="2400" dirty="0"/>
              <a:t>.</a:t>
            </a:r>
          </a:p>
          <a:p>
            <a:pPr>
              <a:spcBef>
                <a:spcPct val="0"/>
              </a:spcBef>
              <a:buNone/>
            </a:pPr>
            <a:r>
              <a:rPr lang="en-US" altLang="en-US" sz="1800" dirty="0"/>
              <a:t>It is easier to think about the probability of failure. So, if we run greedy search </a:t>
            </a:r>
            <a:r>
              <a:rPr lang="en-US" altLang="en-US" sz="1800" dirty="0">
                <a:solidFill>
                  <a:srgbClr val="CC00FF"/>
                </a:solidFill>
              </a:rPr>
              <a:t>once</a:t>
            </a:r>
            <a:r>
              <a:rPr lang="en-US" altLang="en-US" sz="1800" dirty="0"/>
              <a:t>, the </a:t>
            </a:r>
            <a:r>
              <a:rPr lang="en-US" altLang="en-US" sz="1800" b="1" dirty="0"/>
              <a:t>probability of failure </a:t>
            </a:r>
            <a:r>
              <a:rPr lang="en-US" altLang="en-US" sz="1800" dirty="0"/>
              <a:t>is:   </a:t>
            </a:r>
            <a:r>
              <a:rPr lang="en-US" altLang="en-US" sz="1200" dirty="0">
                <a:solidFill>
                  <a:schemeClr val="bg1">
                    <a:lumMod val="50000"/>
                  </a:schemeClr>
                </a:solidFill>
              </a:rPr>
              <a:t>One, subtract the fraction of the ‘good’ area raised to the power of number of restarts </a:t>
            </a:r>
          </a:p>
          <a:p>
            <a:pPr>
              <a:spcBef>
                <a:spcPct val="0"/>
              </a:spcBef>
              <a:buFontTx/>
              <a:buNone/>
            </a:pPr>
            <a:r>
              <a:rPr lang="en-US" altLang="en-US" sz="1800" dirty="0"/>
              <a:t> 	1- (</a:t>
            </a:r>
            <a:r>
              <a:rPr lang="en-US" altLang="en-US" sz="1800" dirty="0">
                <a:solidFill>
                  <a:srgbClr val="FF0000"/>
                </a:solidFill>
              </a:rPr>
              <a:t>4</a:t>
            </a:r>
            <a:r>
              <a:rPr lang="en-US" altLang="en-US" sz="1800" dirty="0"/>
              <a:t>/</a:t>
            </a:r>
            <a:r>
              <a:rPr lang="en-US" altLang="en-US" sz="1800" dirty="0">
                <a:solidFill>
                  <a:srgbClr val="0000FF"/>
                </a:solidFill>
              </a:rPr>
              <a:t>22</a:t>
            </a:r>
            <a:r>
              <a:rPr lang="en-US" altLang="en-US" sz="1800" dirty="0"/>
              <a:t>)</a:t>
            </a:r>
            <a:r>
              <a:rPr lang="en-US" altLang="en-US" sz="1800" baseline="30000" dirty="0">
                <a:solidFill>
                  <a:srgbClr val="CC00FF"/>
                </a:solidFill>
              </a:rPr>
              <a:t>1</a:t>
            </a:r>
            <a:r>
              <a:rPr lang="en-US" altLang="en-US" sz="1800" dirty="0"/>
              <a:t> = 0.81</a:t>
            </a:r>
            <a:endParaRPr lang="en-US" altLang="en-US" sz="2000" baseline="30000" dirty="0"/>
          </a:p>
          <a:p>
            <a:pPr>
              <a:spcBef>
                <a:spcPct val="0"/>
              </a:spcBef>
              <a:buFontTx/>
              <a:buNone/>
            </a:pPr>
            <a:endParaRPr lang="en-US" altLang="en-US" sz="2400" baseline="30000" dirty="0"/>
          </a:p>
          <a:p>
            <a:pPr>
              <a:spcBef>
                <a:spcPct val="0"/>
              </a:spcBef>
              <a:buFontTx/>
              <a:buNone/>
            </a:pPr>
            <a:endParaRPr lang="en-US" altLang="en-US" sz="2400" baseline="30000" dirty="0"/>
          </a:p>
          <a:p>
            <a:pPr>
              <a:spcBef>
                <a:spcPct val="0"/>
              </a:spcBef>
              <a:buFontTx/>
              <a:buNone/>
            </a:pPr>
            <a:endParaRPr lang="en-US" altLang="en-US" sz="2400" dirty="0"/>
          </a:p>
        </p:txBody>
      </p:sp>
      <p:grpSp>
        <p:nvGrpSpPr>
          <p:cNvPr id="39939" name="Group 388">
            <a:extLst>
              <a:ext uri="{FF2B5EF4-FFF2-40B4-BE49-F238E27FC236}">
                <a16:creationId xmlns:a16="http://schemas.microsoft.com/office/drawing/2014/main" id="{C668DCAE-F551-4B58-A38A-7681CD8054FB}"/>
              </a:ext>
            </a:extLst>
          </p:cNvPr>
          <p:cNvGrpSpPr>
            <a:grpSpLocks/>
          </p:cNvGrpSpPr>
          <p:nvPr/>
        </p:nvGrpSpPr>
        <p:grpSpPr bwMode="auto">
          <a:xfrm>
            <a:off x="5303838" y="4251325"/>
            <a:ext cx="3582987" cy="2581275"/>
            <a:chOff x="162832" y="2057415"/>
            <a:chExt cx="6841799" cy="4926491"/>
          </a:xfrm>
        </p:grpSpPr>
        <p:sp>
          <p:nvSpPr>
            <p:cNvPr id="52" name="Rectangle 51">
              <a:extLst>
                <a:ext uri="{FF2B5EF4-FFF2-40B4-BE49-F238E27FC236}">
                  <a16:creationId xmlns:a16="http://schemas.microsoft.com/office/drawing/2014/main" id="{A9F3BFC4-7F7E-4AF2-BFAB-641224738B2D}"/>
                </a:ext>
              </a:extLst>
            </p:cNvPr>
            <p:cNvSpPr/>
            <p:nvPr/>
          </p:nvSpPr>
          <p:spPr bwMode="auto">
            <a:xfrm>
              <a:off x="18405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3" name="Rectangle 52">
              <a:extLst>
                <a:ext uri="{FF2B5EF4-FFF2-40B4-BE49-F238E27FC236}">
                  <a16:creationId xmlns:a16="http://schemas.microsoft.com/office/drawing/2014/main" id="{BFEBD392-1145-458F-BFA1-49D9CA0BA373}"/>
                </a:ext>
              </a:extLst>
            </p:cNvPr>
            <p:cNvSpPr/>
            <p:nvPr/>
          </p:nvSpPr>
          <p:spPr bwMode="auto">
            <a:xfrm>
              <a:off x="456874"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4" name="Rectangle 53">
              <a:extLst>
                <a:ext uri="{FF2B5EF4-FFF2-40B4-BE49-F238E27FC236}">
                  <a16:creationId xmlns:a16="http://schemas.microsoft.com/office/drawing/2014/main" id="{13CB6B27-013D-4C30-ACC3-A8DE4CA30459}"/>
                </a:ext>
              </a:extLst>
            </p:cNvPr>
            <p:cNvSpPr/>
            <p:nvPr/>
          </p:nvSpPr>
          <p:spPr bwMode="auto">
            <a:xfrm>
              <a:off x="732729"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5" name="Rectangle 54">
              <a:extLst>
                <a:ext uri="{FF2B5EF4-FFF2-40B4-BE49-F238E27FC236}">
                  <a16:creationId xmlns:a16="http://schemas.microsoft.com/office/drawing/2014/main" id="{764955F4-C8A6-4C26-BEBB-99CF0D63AE47}"/>
                </a:ext>
              </a:extLst>
            </p:cNvPr>
            <p:cNvSpPr/>
            <p:nvPr/>
          </p:nvSpPr>
          <p:spPr bwMode="auto">
            <a:xfrm>
              <a:off x="1005553"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6" name="Rectangle 55">
              <a:extLst>
                <a:ext uri="{FF2B5EF4-FFF2-40B4-BE49-F238E27FC236}">
                  <a16:creationId xmlns:a16="http://schemas.microsoft.com/office/drawing/2014/main" id="{CFEF89D8-BD1D-46CA-8241-4B456BFA4107}"/>
                </a:ext>
              </a:extLst>
            </p:cNvPr>
            <p:cNvSpPr/>
            <p:nvPr/>
          </p:nvSpPr>
          <p:spPr bwMode="auto">
            <a:xfrm>
              <a:off x="128140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7" name="Rectangle 56">
              <a:extLst>
                <a:ext uri="{FF2B5EF4-FFF2-40B4-BE49-F238E27FC236}">
                  <a16:creationId xmlns:a16="http://schemas.microsoft.com/office/drawing/2014/main" id="{0BEED377-4F92-48FE-9297-C91DD3BBA3EE}"/>
                </a:ext>
              </a:extLst>
            </p:cNvPr>
            <p:cNvSpPr/>
            <p:nvPr/>
          </p:nvSpPr>
          <p:spPr bwMode="auto">
            <a:xfrm>
              <a:off x="1554229"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8" name="Rectangle 57">
              <a:extLst>
                <a:ext uri="{FF2B5EF4-FFF2-40B4-BE49-F238E27FC236}">
                  <a16:creationId xmlns:a16="http://schemas.microsoft.com/office/drawing/2014/main" id="{77778731-E55F-4EAC-A186-DB71AF964F10}"/>
                </a:ext>
              </a:extLst>
            </p:cNvPr>
            <p:cNvSpPr/>
            <p:nvPr/>
          </p:nvSpPr>
          <p:spPr bwMode="auto">
            <a:xfrm>
              <a:off x="1830085"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9" name="Rectangle 58">
              <a:extLst>
                <a:ext uri="{FF2B5EF4-FFF2-40B4-BE49-F238E27FC236}">
                  <a16:creationId xmlns:a16="http://schemas.microsoft.com/office/drawing/2014/main" id="{C3EDDE86-70E7-4F29-BFCA-1D7E890A410B}"/>
                </a:ext>
              </a:extLst>
            </p:cNvPr>
            <p:cNvSpPr/>
            <p:nvPr/>
          </p:nvSpPr>
          <p:spPr bwMode="auto">
            <a:xfrm>
              <a:off x="2102908"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0" name="Rectangle 59">
              <a:extLst>
                <a:ext uri="{FF2B5EF4-FFF2-40B4-BE49-F238E27FC236}">
                  <a16:creationId xmlns:a16="http://schemas.microsoft.com/office/drawing/2014/main" id="{A083A5C7-F659-4D10-BBE3-EF0AFD5DE21C}"/>
                </a:ext>
              </a:extLst>
            </p:cNvPr>
            <p:cNvSpPr/>
            <p:nvPr/>
          </p:nvSpPr>
          <p:spPr bwMode="auto">
            <a:xfrm>
              <a:off x="2378762"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1" name="Rectangle 60">
              <a:extLst>
                <a:ext uri="{FF2B5EF4-FFF2-40B4-BE49-F238E27FC236}">
                  <a16:creationId xmlns:a16="http://schemas.microsoft.com/office/drawing/2014/main" id="{AA1A3192-6A3D-4780-A8C6-AB4B49553E12}"/>
                </a:ext>
              </a:extLst>
            </p:cNvPr>
            <p:cNvSpPr/>
            <p:nvPr/>
          </p:nvSpPr>
          <p:spPr bwMode="auto">
            <a:xfrm>
              <a:off x="2651585"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2" name="Rectangle 61">
              <a:extLst>
                <a:ext uri="{FF2B5EF4-FFF2-40B4-BE49-F238E27FC236}">
                  <a16:creationId xmlns:a16="http://schemas.microsoft.com/office/drawing/2014/main" id="{F9FB31C0-4612-4A59-AD27-001597E8E28E}"/>
                </a:ext>
              </a:extLst>
            </p:cNvPr>
            <p:cNvSpPr/>
            <p:nvPr/>
          </p:nvSpPr>
          <p:spPr bwMode="auto">
            <a:xfrm>
              <a:off x="292744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3" name="Rectangle 62">
              <a:extLst>
                <a:ext uri="{FF2B5EF4-FFF2-40B4-BE49-F238E27FC236}">
                  <a16:creationId xmlns:a16="http://schemas.microsoft.com/office/drawing/2014/main" id="{FE17879B-90B0-40A4-A7E2-15C68EE0EC53}"/>
                </a:ext>
              </a:extLst>
            </p:cNvPr>
            <p:cNvSpPr/>
            <p:nvPr/>
          </p:nvSpPr>
          <p:spPr bwMode="auto">
            <a:xfrm>
              <a:off x="3200264"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4" name="Rectangle 63">
              <a:extLst>
                <a:ext uri="{FF2B5EF4-FFF2-40B4-BE49-F238E27FC236}">
                  <a16:creationId xmlns:a16="http://schemas.microsoft.com/office/drawing/2014/main" id="{DF83BE45-2672-4143-A55F-78B8EC558074}"/>
                </a:ext>
              </a:extLst>
            </p:cNvPr>
            <p:cNvSpPr/>
            <p:nvPr/>
          </p:nvSpPr>
          <p:spPr bwMode="auto">
            <a:xfrm>
              <a:off x="3476117"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5" name="Rectangle 64">
              <a:extLst>
                <a:ext uri="{FF2B5EF4-FFF2-40B4-BE49-F238E27FC236}">
                  <a16:creationId xmlns:a16="http://schemas.microsoft.com/office/drawing/2014/main" id="{61B6FD0C-22D2-4FE8-B1F7-AC1C5468E378}"/>
                </a:ext>
              </a:extLst>
            </p:cNvPr>
            <p:cNvSpPr/>
            <p:nvPr/>
          </p:nvSpPr>
          <p:spPr bwMode="auto">
            <a:xfrm>
              <a:off x="3748941"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6" name="Rectangle 65">
              <a:extLst>
                <a:ext uri="{FF2B5EF4-FFF2-40B4-BE49-F238E27FC236}">
                  <a16:creationId xmlns:a16="http://schemas.microsoft.com/office/drawing/2014/main" id="{A629C737-9F8C-45D5-A61E-1D84F5033BEF}"/>
                </a:ext>
              </a:extLst>
            </p:cNvPr>
            <p:cNvSpPr/>
            <p:nvPr/>
          </p:nvSpPr>
          <p:spPr bwMode="auto">
            <a:xfrm>
              <a:off x="402479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7" name="Rectangle 66">
              <a:extLst>
                <a:ext uri="{FF2B5EF4-FFF2-40B4-BE49-F238E27FC236}">
                  <a16:creationId xmlns:a16="http://schemas.microsoft.com/office/drawing/2014/main" id="{74460329-AA00-4077-A179-9146DAF322E9}"/>
                </a:ext>
              </a:extLst>
            </p:cNvPr>
            <p:cNvSpPr/>
            <p:nvPr/>
          </p:nvSpPr>
          <p:spPr bwMode="auto">
            <a:xfrm>
              <a:off x="4297619"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8" name="Rectangle 67">
              <a:extLst>
                <a:ext uri="{FF2B5EF4-FFF2-40B4-BE49-F238E27FC236}">
                  <a16:creationId xmlns:a16="http://schemas.microsoft.com/office/drawing/2014/main" id="{35DD00AE-7C58-44A8-B1A7-FACACE47456B}"/>
                </a:ext>
              </a:extLst>
            </p:cNvPr>
            <p:cNvSpPr/>
            <p:nvPr/>
          </p:nvSpPr>
          <p:spPr bwMode="auto">
            <a:xfrm>
              <a:off x="4573473"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9" name="Rectangle 68">
              <a:extLst>
                <a:ext uri="{FF2B5EF4-FFF2-40B4-BE49-F238E27FC236}">
                  <a16:creationId xmlns:a16="http://schemas.microsoft.com/office/drawing/2014/main" id="{669832B4-9D5F-4528-A552-DB07314DEC7A}"/>
                </a:ext>
              </a:extLst>
            </p:cNvPr>
            <p:cNvSpPr/>
            <p:nvPr/>
          </p:nvSpPr>
          <p:spPr bwMode="auto">
            <a:xfrm>
              <a:off x="484629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0" name="Rectangle 69">
              <a:extLst>
                <a:ext uri="{FF2B5EF4-FFF2-40B4-BE49-F238E27FC236}">
                  <a16:creationId xmlns:a16="http://schemas.microsoft.com/office/drawing/2014/main" id="{171E6622-911C-4A5F-AA12-38C4CA386D6A}"/>
                </a:ext>
              </a:extLst>
            </p:cNvPr>
            <p:cNvSpPr/>
            <p:nvPr/>
          </p:nvSpPr>
          <p:spPr bwMode="auto">
            <a:xfrm>
              <a:off x="5119119"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1" name="Rectangle 70">
              <a:extLst>
                <a:ext uri="{FF2B5EF4-FFF2-40B4-BE49-F238E27FC236}">
                  <a16:creationId xmlns:a16="http://schemas.microsoft.com/office/drawing/2014/main" id="{9C6E5DDD-BA53-4F8D-9C22-8CDD7571D231}"/>
                </a:ext>
              </a:extLst>
            </p:cNvPr>
            <p:cNvSpPr/>
            <p:nvPr/>
          </p:nvSpPr>
          <p:spPr bwMode="auto">
            <a:xfrm>
              <a:off x="5394975"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2" name="Rectangle 71">
              <a:extLst>
                <a:ext uri="{FF2B5EF4-FFF2-40B4-BE49-F238E27FC236}">
                  <a16:creationId xmlns:a16="http://schemas.microsoft.com/office/drawing/2014/main" id="{4140E313-96C9-4B69-8EE3-10E41926B931}"/>
                </a:ext>
              </a:extLst>
            </p:cNvPr>
            <p:cNvSpPr/>
            <p:nvPr/>
          </p:nvSpPr>
          <p:spPr bwMode="auto">
            <a:xfrm>
              <a:off x="5667798"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3" name="Rectangle 72">
              <a:extLst>
                <a:ext uri="{FF2B5EF4-FFF2-40B4-BE49-F238E27FC236}">
                  <a16:creationId xmlns:a16="http://schemas.microsoft.com/office/drawing/2014/main" id="{D5EDA906-B5C2-40A4-A38D-9DE13CFD84AE}"/>
                </a:ext>
              </a:extLst>
            </p:cNvPr>
            <p:cNvSpPr/>
            <p:nvPr/>
          </p:nvSpPr>
          <p:spPr bwMode="auto">
            <a:xfrm>
              <a:off x="5943652"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4" name="Rectangle 73">
              <a:extLst>
                <a:ext uri="{FF2B5EF4-FFF2-40B4-BE49-F238E27FC236}">
                  <a16:creationId xmlns:a16="http://schemas.microsoft.com/office/drawing/2014/main" id="{E39D005F-AEAD-467F-B032-AB6D964BC83D}"/>
                </a:ext>
              </a:extLst>
            </p:cNvPr>
            <p:cNvSpPr/>
            <p:nvPr/>
          </p:nvSpPr>
          <p:spPr bwMode="auto">
            <a:xfrm>
              <a:off x="6216475"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5" name="Rectangle 74">
              <a:extLst>
                <a:ext uri="{FF2B5EF4-FFF2-40B4-BE49-F238E27FC236}">
                  <a16:creationId xmlns:a16="http://schemas.microsoft.com/office/drawing/2014/main" id="{63BF08B9-5D3C-4850-859D-FCB95201DD79}"/>
                </a:ext>
              </a:extLst>
            </p:cNvPr>
            <p:cNvSpPr/>
            <p:nvPr/>
          </p:nvSpPr>
          <p:spPr bwMode="auto">
            <a:xfrm>
              <a:off x="649233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6" name="Rectangle 75">
              <a:extLst>
                <a:ext uri="{FF2B5EF4-FFF2-40B4-BE49-F238E27FC236}">
                  <a16:creationId xmlns:a16="http://schemas.microsoft.com/office/drawing/2014/main" id="{07AA4AB7-99DD-4285-8428-84152CA24025}"/>
                </a:ext>
              </a:extLst>
            </p:cNvPr>
            <p:cNvSpPr/>
            <p:nvPr/>
          </p:nvSpPr>
          <p:spPr bwMode="auto">
            <a:xfrm>
              <a:off x="18405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7" name="Rectangle 76">
              <a:extLst>
                <a:ext uri="{FF2B5EF4-FFF2-40B4-BE49-F238E27FC236}">
                  <a16:creationId xmlns:a16="http://schemas.microsoft.com/office/drawing/2014/main" id="{1474F1F5-D4ED-4C94-AE8A-F302AC4F2652}"/>
                </a:ext>
              </a:extLst>
            </p:cNvPr>
            <p:cNvSpPr/>
            <p:nvPr/>
          </p:nvSpPr>
          <p:spPr bwMode="auto">
            <a:xfrm>
              <a:off x="456874"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8" name="Rectangle 77">
              <a:extLst>
                <a:ext uri="{FF2B5EF4-FFF2-40B4-BE49-F238E27FC236}">
                  <a16:creationId xmlns:a16="http://schemas.microsoft.com/office/drawing/2014/main" id="{9216145E-8F14-4FB1-970B-6634803C8E0B}"/>
                </a:ext>
              </a:extLst>
            </p:cNvPr>
            <p:cNvSpPr/>
            <p:nvPr/>
          </p:nvSpPr>
          <p:spPr bwMode="auto">
            <a:xfrm>
              <a:off x="732729"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9" name="Rectangle 78">
              <a:extLst>
                <a:ext uri="{FF2B5EF4-FFF2-40B4-BE49-F238E27FC236}">
                  <a16:creationId xmlns:a16="http://schemas.microsoft.com/office/drawing/2014/main" id="{D4C71E06-9487-4E51-85BD-7E33A15BE253}"/>
                </a:ext>
              </a:extLst>
            </p:cNvPr>
            <p:cNvSpPr/>
            <p:nvPr/>
          </p:nvSpPr>
          <p:spPr bwMode="auto">
            <a:xfrm>
              <a:off x="1005553"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0" name="Rectangle 79">
              <a:extLst>
                <a:ext uri="{FF2B5EF4-FFF2-40B4-BE49-F238E27FC236}">
                  <a16:creationId xmlns:a16="http://schemas.microsoft.com/office/drawing/2014/main" id="{994AECA7-A620-4CAA-B101-35CCE07A750E}"/>
                </a:ext>
              </a:extLst>
            </p:cNvPr>
            <p:cNvSpPr/>
            <p:nvPr/>
          </p:nvSpPr>
          <p:spPr bwMode="auto">
            <a:xfrm>
              <a:off x="128140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1" name="Rectangle 80">
              <a:extLst>
                <a:ext uri="{FF2B5EF4-FFF2-40B4-BE49-F238E27FC236}">
                  <a16:creationId xmlns:a16="http://schemas.microsoft.com/office/drawing/2014/main" id="{EF2C8D56-92DA-4D14-9A25-FD5CD8395C37}"/>
                </a:ext>
              </a:extLst>
            </p:cNvPr>
            <p:cNvSpPr/>
            <p:nvPr/>
          </p:nvSpPr>
          <p:spPr bwMode="auto">
            <a:xfrm>
              <a:off x="1554229"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2" name="Rectangle 81">
              <a:extLst>
                <a:ext uri="{FF2B5EF4-FFF2-40B4-BE49-F238E27FC236}">
                  <a16:creationId xmlns:a16="http://schemas.microsoft.com/office/drawing/2014/main" id="{387A73FB-AAF2-4C6F-88A2-27685B107797}"/>
                </a:ext>
              </a:extLst>
            </p:cNvPr>
            <p:cNvSpPr/>
            <p:nvPr/>
          </p:nvSpPr>
          <p:spPr bwMode="auto">
            <a:xfrm>
              <a:off x="1830085"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3" name="Rectangle 82">
              <a:extLst>
                <a:ext uri="{FF2B5EF4-FFF2-40B4-BE49-F238E27FC236}">
                  <a16:creationId xmlns:a16="http://schemas.microsoft.com/office/drawing/2014/main" id="{BE22B7B3-AD4D-41DA-ABD5-86B0B3295DB3}"/>
                </a:ext>
              </a:extLst>
            </p:cNvPr>
            <p:cNvSpPr/>
            <p:nvPr/>
          </p:nvSpPr>
          <p:spPr bwMode="auto">
            <a:xfrm>
              <a:off x="2102908"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4" name="Rectangle 83">
              <a:extLst>
                <a:ext uri="{FF2B5EF4-FFF2-40B4-BE49-F238E27FC236}">
                  <a16:creationId xmlns:a16="http://schemas.microsoft.com/office/drawing/2014/main" id="{2B021D78-B494-4124-94E2-86A1A8FECF50}"/>
                </a:ext>
              </a:extLst>
            </p:cNvPr>
            <p:cNvSpPr/>
            <p:nvPr/>
          </p:nvSpPr>
          <p:spPr bwMode="auto">
            <a:xfrm>
              <a:off x="2378762"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5" name="Rectangle 84">
              <a:extLst>
                <a:ext uri="{FF2B5EF4-FFF2-40B4-BE49-F238E27FC236}">
                  <a16:creationId xmlns:a16="http://schemas.microsoft.com/office/drawing/2014/main" id="{78830CEB-92E2-43E0-BAD9-7B7A1DB6E0E9}"/>
                </a:ext>
              </a:extLst>
            </p:cNvPr>
            <p:cNvSpPr/>
            <p:nvPr/>
          </p:nvSpPr>
          <p:spPr bwMode="auto">
            <a:xfrm>
              <a:off x="2651585"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6" name="Rectangle 85">
              <a:extLst>
                <a:ext uri="{FF2B5EF4-FFF2-40B4-BE49-F238E27FC236}">
                  <a16:creationId xmlns:a16="http://schemas.microsoft.com/office/drawing/2014/main" id="{D73B431E-9475-48C0-A911-139C11150D35}"/>
                </a:ext>
              </a:extLst>
            </p:cNvPr>
            <p:cNvSpPr/>
            <p:nvPr/>
          </p:nvSpPr>
          <p:spPr bwMode="auto">
            <a:xfrm>
              <a:off x="292744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7" name="Rectangle 86">
              <a:extLst>
                <a:ext uri="{FF2B5EF4-FFF2-40B4-BE49-F238E27FC236}">
                  <a16:creationId xmlns:a16="http://schemas.microsoft.com/office/drawing/2014/main" id="{F46DB953-81A1-4269-9173-1312ECB750EF}"/>
                </a:ext>
              </a:extLst>
            </p:cNvPr>
            <p:cNvSpPr/>
            <p:nvPr/>
          </p:nvSpPr>
          <p:spPr bwMode="auto">
            <a:xfrm>
              <a:off x="3200264"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8" name="Rectangle 87">
              <a:extLst>
                <a:ext uri="{FF2B5EF4-FFF2-40B4-BE49-F238E27FC236}">
                  <a16:creationId xmlns:a16="http://schemas.microsoft.com/office/drawing/2014/main" id="{10D31A6F-5514-49C7-8FB4-CB49D3681847}"/>
                </a:ext>
              </a:extLst>
            </p:cNvPr>
            <p:cNvSpPr/>
            <p:nvPr/>
          </p:nvSpPr>
          <p:spPr bwMode="auto">
            <a:xfrm>
              <a:off x="3476117"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9" name="Rectangle 88">
              <a:extLst>
                <a:ext uri="{FF2B5EF4-FFF2-40B4-BE49-F238E27FC236}">
                  <a16:creationId xmlns:a16="http://schemas.microsoft.com/office/drawing/2014/main" id="{00AA8C79-3E51-4687-9CDB-74A47C6E462A}"/>
                </a:ext>
              </a:extLst>
            </p:cNvPr>
            <p:cNvSpPr/>
            <p:nvPr/>
          </p:nvSpPr>
          <p:spPr bwMode="auto">
            <a:xfrm>
              <a:off x="3748941"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0" name="Rectangle 89">
              <a:extLst>
                <a:ext uri="{FF2B5EF4-FFF2-40B4-BE49-F238E27FC236}">
                  <a16:creationId xmlns:a16="http://schemas.microsoft.com/office/drawing/2014/main" id="{CFCEF6B2-C2C1-464D-AB98-C3CD682622CB}"/>
                </a:ext>
              </a:extLst>
            </p:cNvPr>
            <p:cNvSpPr/>
            <p:nvPr/>
          </p:nvSpPr>
          <p:spPr bwMode="auto">
            <a:xfrm>
              <a:off x="402479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1" name="Rectangle 90">
              <a:extLst>
                <a:ext uri="{FF2B5EF4-FFF2-40B4-BE49-F238E27FC236}">
                  <a16:creationId xmlns:a16="http://schemas.microsoft.com/office/drawing/2014/main" id="{8BCBEF97-9519-4840-8BD6-618D68B05113}"/>
                </a:ext>
              </a:extLst>
            </p:cNvPr>
            <p:cNvSpPr/>
            <p:nvPr/>
          </p:nvSpPr>
          <p:spPr bwMode="auto">
            <a:xfrm>
              <a:off x="4297619"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2" name="Rectangle 91">
              <a:extLst>
                <a:ext uri="{FF2B5EF4-FFF2-40B4-BE49-F238E27FC236}">
                  <a16:creationId xmlns:a16="http://schemas.microsoft.com/office/drawing/2014/main" id="{C1154A00-2EA3-4438-A144-515EED2D5224}"/>
                </a:ext>
              </a:extLst>
            </p:cNvPr>
            <p:cNvSpPr/>
            <p:nvPr/>
          </p:nvSpPr>
          <p:spPr bwMode="auto">
            <a:xfrm>
              <a:off x="4573473"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3" name="Rectangle 92">
              <a:extLst>
                <a:ext uri="{FF2B5EF4-FFF2-40B4-BE49-F238E27FC236}">
                  <a16:creationId xmlns:a16="http://schemas.microsoft.com/office/drawing/2014/main" id="{C7435BF6-9A62-4C6C-871C-60E39F0F2DFE}"/>
                </a:ext>
              </a:extLst>
            </p:cNvPr>
            <p:cNvSpPr/>
            <p:nvPr/>
          </p:nvSpPr>
          <p:spPr bwMode="auto">
            <a:xfrm>
              <a:off x="484629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4" name="Rectangle 93">
              <a:extLst>
                <a:ext uri="{FF2B5EF4-FFF2-40B4-BE49-F238E27FC236}">
                  <a16:creationId xmlns:a16="http://schemas.microsoft.com/office/drawing/2014/main" id="{1F42BC6D-A534-4964-B701-0BF129EA98A1}"/>
                </a:ext>
              </a:extLst>
            </p:cNvPr>
            <p:cNvSpPr/>
            <p:nvPr/>
          </p:nvSpPr>
          <p:spPr bwMode="auto">
            <a:xfrm>
              <a:off x="5119119"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5" name="Rectangle 94">
              <a:extLst>
                <a:ext uri="{FF2B5EF4-FFF2-40B4-BE49-F238E27FC236}">
                  <a16:creationId xmlns:a16="http://schemas.microsoft.com/office/drawing/2014/main" id="{1AB92565-E8E5-4513-ACC5-31B8E1A902DE}"/>
                </a:ext>
              </a:extLst>
            </p:cNvPr>
            <p:cNvSpPr/>
            <p:nvPr/>
          </p:nvSpPr>
          <p:spPr bwMode="auto">
            <a:xfrm>
              <a:off x="5394975"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6" name="Rectangle 95">
              <a:extLst>
                <a:ext uri="{FF2B5EF4-FFF2-40B4-BE49-F238E27FC236}">
                  <a16:creationId xmlns:a16="http://schemas.microsoft.com/office/drawing/2014/main" id="{78ECED73-9805-4161-9161-F1A5E744C2DC}"/>
                </a:ext>
              </a:extLst>
            </p:cNvPr>
            <p:cNvSpPr/>
            <p:nvPr/>
          </p:nvSpPr>
          <p:spPr bwMode="auto">
            <a:xfrm>
              <a:off x="5667798"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7" name="Rectangle 96">
              <a:extLst>
                <a:ext uri="{FF2B5EF4-FFF2-40B4-BE49-F238E27FC236}">
                  <a16:creationId xmlns:a16="http://schemas.microsoft.com/office/drawing/2014/main" id="{7F60E896-93C4-486A-A5A4-635D968084B7}"/>
                </a:ext>
              </a:extLst>
            </p:cNvPr>
            <p:cNvSpPr/>
            <p:nvPr/>
          </p:nvSpPr>
          <p:spPr bwMode="auto">
            <a:xfrm>
              <a:off x="5943652"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8" name="Rectangle 97">
              <a:extLst>
                <a:ext uri="{FF2B5EF4-FFF2-40B4-BE49-F238E27FC236}">
                  <a16:creationId xmlns:a16="http://schemas.microsoft.com/office/drawing/2014/main" id="{B5E51D90-0CE5-4159-8CFF-B8DBEE7702ED}"/>
                </a:ext>
              </a:extLst>
            </p:cNvPr>
            <p:cNvSpPr/>
            <p:nvPr/>
          </p:nvSpPr>
          <p:spPr bwMode="auto">
            <a:xfrm>
              <a:off x="6216475"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9" name="Rectangle 98">
              <a:extLst>
                <a:ext uri="{FF2B5EF4-FFF2-40B4-BE49-F238E27FC236}">
                  <a16:creationId xmlns:a16="http://schemas.microsoft.com/office/drawing/2014/main" id="{17F8419A-613F-4529-A5A6-B96FC00C8CB4}"/>
                </a:ext>
              </a:extLst>
            </p:cNvPr>
            <p:cNvSpPr/>
            <p:nvPr/>
          </p:nvSpPr>
          <p:spPr bwMode="auto">
            <a:xfrm>
              <a:off x="649233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0" name="Rectangle 99">
              <a:extLst>
                <a:ext uri="{FF2B5EF4-FFF2-40B4-BE49-F238E27FC236}">
                  <a16:creationId xmlns:a16="http://schemas.microsoft.com/office/drawing/2014/main" id="{F748A749-86C5-417F-8E06-DBCCD19EA32D}"/>
                </a:ext>
              </a:extLst>
            </p:cNvPr>
            <p:cNvSpPr/>
            <p:nvPr/>
          </p:nvSpPr>
          <p:spPr bwMode="auto">
            <a:xfrm>
              <a:off x="18405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1" name="Rectangle 100">
              <a:extLst>
                <a:ext uri="{FF2B5EF4-FFF2-40B4-BE49-F238E27FC236}">
                  <a16:creationId xmlns:a16="http://schemas.microsoft.com/office/drawing/2014/main" id="{42C8AE61-A52F-4A56-8385-BA24DF42BDD1}"/>
                </a:ext>
              </a:extLst>
            </p:cNvPr>
            <p:cNvSpPr/>
            <p:nvPr/>
          </p:nvSpPr>
          <p:spPr bwMode="auto">
            <a:xfrm>
              <a:off x="456874"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2" name="Rectangle 101">
              <a:extLst>
                <a:ext uri="{FF2B5EF4-FFF2-40B4-BE49-F238E27FC236}">
                  <a16:creationId xmlns:a16="http://schemas.microsoft.com/office/drawing/2014/main" id="{AF7A9C46-39A0-4A79-A672-DD7A1C738DFF}"/>
                </a:ext>
              </a:extLst>
            </p:cNvPr>
            <p:cNvSpPr/>
            <p:nvPr/>
          </p:nvSpPr>
          <p:spPr bwMode="auto">
            <a:xfrm>
              <a:off x="732729"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3" name="Rectangle 102">
              <a:extLst>
                <a:ext uri="{FF2B5EF4-FFF2-40B4-BE49-F238E27FC236}">
                  <a16:creationId xmlns:a16="http://schemas.microsoft.com/office/drawing/2014/main" id="{219724FF-A0E9-4788-A571-1709CA85CCB4}"/>
                </a:ext>
              </a:extLst>
            </p:cNvPr>
            <p:cNvSpPr/>
            <p:nvPr/>
          </p:nvSpPr>
          <p:spPr bwMode="auto">
            <a:xfrm>
              <a:off x="1005553"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4" name="Rectangle 103">
              <a:extLst>
                <a:ext uri="{FF2B5EF4-FFF2-40B4-BE49-F238E27FC236}">
                  <a16:creationId xmlns:a16="http://schemas.microsoft.com/office/drawing/2014/main" id="{7E21CBA9-9CC3-44B4-BF87-3D14C9591E9F}"/>
                </a:ext>
              </a:extLst>
            </p:cNvPr>
            <p:cNvSpPr/>
            <p:nvPr/>
          </p:nvSpPr>
          <p:spPr bwMode="auto">
            <a:xfrm>
              <a:off x="128140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5" name="Rectangle 104">
              <a:extLst>
                <a:ext uri="{FF2B5EF4-FFF2-40B4-BE49-F238E27FC236}">
                  <a16:creationId xmlns:a16="http://schemas.microsoft.com/office/drawing/2014/main" id="{A7801460-9D11-4A43-90D6-51641712B47E}"/>
                </a:ext>
              </a:extLst>
            </p:cNvPr>
            <p:cNvSpPr/>
            <p:nvPr/>
          </p:nvSpPr>
          <p:spPr bwMode="auto">
            <a:xfrm>
              <a:off x="1554229"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6" name="Rectangle 105">
              <a:extLst>
                <a:ext uri="{FF2B5EF4-FFF2-40B4-BE49-F238E27FC236}">
                  <a16:creationId xmlns:a16="http://schemas.microsoft.com/office/drawing/2014/main" id="{FCBC7009-C681-4847-9DFB-FE64AA435467}"/>
                </a:ext>
              </a:extLst>
            </p:cNvPr>
            <p:cNvSpPr/>
            <p:nvPr/>
          </p:nvSpPr>
          <p:spPr bwMode="auto">
            <a:xfrm>
              <a:off x="1830085"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7" name="Rectangle 106">
              <a:extLst>
                <a:ext uri="{FF2B5EF4-FFF2-40B4-BE49-F238E27FC236}">
                  <a16:creationId xmlns:a16="http://schemas.microsoft.com/office/drawing/2014/main" id="{73ED5FD0-1B26-4C14-8907-466053D532D4}"/>
                </a:ext>
              </a:extLst>
            </p:cNvPr>
            <p:cNvSpPr/>
            <p:nvPr/>
          </p:nvSpPr>
          <p:spPr bwMode="auto">
            <a:xfrm>
              <a:off x="2102908"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8" name="Rectangle 107">
              <a:extLst>
                <a:ext uri="{FF2B5EF4-FFF2-40B4-BE49-F238E27FC236}">
                  <a16:creationId xmlns:a16="http://schemas.microsoft.com/office/drawing/2014/main" id="{46DEB1B0-703F-4738-A679-0780F249E6A6}"/>
                </a:ext>
              </a:extLst>
            </p:cNvPr>
            <p:cNvSpPr/>
            <p:nvPr/>
          </p:nvSpPr>
          <p:spPr bwMode="auto">
            <a:xfrm>
              <a:off x="2378762"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9" name="Rectangle 108">
              <a:extLst>
                <a:ext uri="{FF2B5EF4-FFF2-40B4-BE49-F238E27FC236}">
                  <a16:creationId xmlns:a16="http://schemas.microsoft.com/office/drawing/2014/main" id="{06F61DBE-E622-4D46-8234-D2944459143A}"/>
                </a:ext>
              </a:extLst>
            </p:cNvPr>
            <p:cNvSpPr/>
            <p:nvPr/>
          </p:nvSpPr>
          <p:spPr bwMode="auto">
            <a:xfrm>
              <a:off x="2651585"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0" name="Rectangle 109">
              <a:extLst>
                <a:ext uri="{FF2B5EF4-FFF2-40B4-BE49-F238E27FC236}">
                  <a16:creationId xmlns:a16="http://schemas.microsoft.com/office/drawing/2014/main" id="{380B2BBF-5419-49E7-B231-301070A84821}"/>
                </a:ext>
              </a:extLst>
            </p:cNvPr>
            <p:cNvSpPr/>
            <p:nvPr/>
          </p:nvSpPr>
          <p:spPr bwMode="auto">
            <a:xfrm>
              <a:off x="292744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1" name="Rectangle 110">
              <a:extLst>
                <a:ext uri="{FF2B5EF4-FFF2-40B4-BE49-F238E27FC236}">
                  <a16:creationId xmlns:a16="http://schemas.microsoft.com/office/drawing/2014/main" id="{C4288792-A447-4286-95D1-673E2B5C5460}"/>
                </a:ext>
              </a:extLst>
            </p:cNvPr>
            <p:cNvSpPr/>
            <p:nvPr/>
          </p:nvSpPr>
          <p:spPr bwMode="auto">
            <a:xfrm>
              <a:off x="3200264"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2" name="Rectangle 111">
              <a:extLst>
                <a:ext uri="{FF2B5EF4-FFF2-40B4-BE49-F238E27FC236}">
                  <a16:creationId xmlns:a16="http://schemas.microsoft.com/office/drawing/2014/main" id="{C42AA208-92AC-46B3-BA91-C8ABC2A7F6BB}"/>
                </a:ext>
              </a:extLst>
            </p:cNvPr>
            <p:cNvSpPr/>
            <p:nvPr/>
          </p:nvSpPr>
          <p:spPr bwMode="auto">
            <a:xfrm>
              <a:off x="3476117"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3" name="Rectangle 112">
              <a:extLst>
                <a:ext uri="{FF2B5EF4-FFF2-40B4-BE49-F238E27FC236}">
                  <a16:creationId xmlns:a16="http://schemas.microsoft.com/office/drawing/2014/main" id="{0446352E-6C37-4650-8F74-82E64A55446C}"/>
                </a:ext>
              </a:extLst>
            </p:cNvPr>
            <p:cNvSpPr/>
            <p:nvPr/>
          </p:nvSpPr>
          <p:spPr bwMode="auto">
            <a:xfrm>
              <a:off x="3748941"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4" name="Rectangle 113">
              <a:extLst>
                <a:ext uri="{FF2B5EF4-FFF2-40B4-BE49-F238E27FC236}">
                  <a16:creationId xmlns:a16="http://schemas.microsoft.com/office/drawing/2014/main" id="{47C9F3F9-B58A-4B29-B7CD-52C573EDFE06}"/>
                </a:ext>
              </a:extLst>
            </p:cNvPr>
            <p:cNvSpPr/>
            <p:nvPr/>
          </p:nvSpPr>
          <p:spPr bwMode="auto">
            <a:xfrm>
              <a:off x="402479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5" name="Rectangle 114">
              <a:extLst>
                <a:ext uri="{FF2B5EF4-FFF2-40B4-BE49-F238E27FC236}">
                  <a16:creationId xmlns:a16="http://schemas.microsoft.com/office/drawing/2014/main" id="{25F2C84D-2C13-449E-A2A2-3DB012659F05}"/>
                </a:ext>
              </a:extLst>
            </p:cNvPr>
            <p:cNvSpPr/>
            <p:nvPr/>
          </p:nvSpPr>
          <p:spPr bwMode="auto">
            <a:xfrm>
              <a:off x="4297619"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6" name="Rectangle 115">
              <a:extLst>
                <a:ext uri="{FF2B5EF4-FFF2-40B4-BE49-F238E27FC236}">
                  <a16:creationId xmlns:a16="http://schemas.microsoft.com/office/drawing/2014/main" id="{7634ADDA-5F48-4B07-9C5B-2A0EEA92F625}"/>
                </a:ext>
              </a:extLst>
            </p:cNvPr>
            <p:cNvSpPr/>
            <p:nvPr/>
          </p:nvSpPr>
          <p:spPr bwMode="auto">
            <a:xfrm>
              <a:off x="4573473"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7" name="Rectangle 116">
              <a:extLst>
                <a:ext uri="{FF2B5EF4-FFF2-40B4-BE49-F238E27FC236}">
                  <a16:creationId xmlns:a16="http://schemas.microsoft.com/office/drawing/2014/main" id="{9A5E409F-003A-40B8-91FC-1AB78B03F73C}"/>
                </a:ext>
              </a:extLst>
            </p:cNvPr>
            <p:cNvSpPr/>
            <p:nvPr/>
          </p:nvSpPr>
          <p:spPr bwMode="auto">
            <a:xfrm>
              <a:off x="484629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8" name="Rectangle 117">
              <a:extLst>
                <a:ext uri="{FF2B5EF4-FFF2-40B4-BE49-F238E27FC236}">
                  <a16:creationId xmlns:a16="http://schemas.microsoft.com/office/drawing/2014/main" id="{E37D3122-83DD-4D99-8BAF-9E7115AACECF}"/>
                </a:ext>
              </a:extLst>
            </p:cNvPr>
            <p:cNvSpPr/>
            <p:nvPr/>
          </p:nvSpPr>
          <p:spPr bwMode="auto">
            <a:xfrm>
              <a:off x="5119119"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9" name="Rectangle 118">
              <a:extLst>
                <a:ext uri="{FF2B5EF4-FFF2-40B4-BE49-F238E27FC236}">
                  <a16:creationId xmlns:a16="http://schemas.microsoft.com/office/drawing/2014/main" id="{9626A4C0-5797-451F-AC10-4699A857D6D5}"/>
                </a:ext>
              </a:extLst>
            </p:cNvPr>
            <p:cNvSpPr/>
            <p:nvPr/>
          </p:nvSpPr>
          <p:spPr bwMode="auto">
            <a:xfrm>
              <a:off x="5394975"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0" name="Rectangle 119">
              <a:extLst>
                <a:ext uri="{FF2B5EF4-FFF2-40B4-BE49-F238E27FC236}">
                  <a16:creationId xmlns:a16="http://schemas.microsoft.com/office/drawing/2014/main" id="{27FCC410-7395-44C3-B647-C47EEFAC07EB}"/>
                </a:ext>
              </a:extLst>
            </p:cNvPr>
            <p:cNvSpPr/>
            <p:nvPr/>
          </p:nvSpPr>
          <p:spPr bwMode="auto">
            <a:xfrm>
              <a:off x="5667798"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1" name="Rectangle 120">
              <a:extLst>
                <a:ext uri="{FF2B5EF4-FFF2-40B4-BE49-F238E27FC236}">
                  <a16:creationId xmlns:a16="http://schemas.microsoft.com/office/drawing/2014/main" id="{8CD049E5-CD48-4223-83CB-939818046C80}"/>
                </a:ext>
              </a:extLst>
            </p:cNvPr>
            <p:cNvSpPr/>
            <p:nvPr/>
          </p:nvSpPr>
          <p:spPr bwMode="auto">
            <a:xfrm>
              <a:off x="5943652"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2" name="Rectangle 121">
              <a:extLst>
                <a:ext uri="{FF2B5EF4-FFF2-40B4-BE49-F238E27FC236}">
                  <a16:creationId xmlns:a16="http://schemas.microsoft.com/office/drawing/2014/main" id="{E425F138-3707-4CBF-8B98-90BDCE8844DE}"/>
                </a:ext>
              </a:extLst>
            </p:cNvPr>
            <p:cNvSpPr/>
            <p:nvPr/>
          </p:nvSpPr>
          <p:spPr bwMode="auto">
            <a:xfrm>
              <a:off x="6216475"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3" name="Rectangle 122">
              <a:extLst>
                <a:ext uri="{FF2B5EF4-FFF2-40B4-BE49-F238E27FC236}">
                  <a16:creationId xmlns:a16="http://schemas.microsoft.com/office/drawing/2014/main" id="{85AED84B-6773-4A09-BE0B-DDF55C661F34}"/>
                </a:ext>
              </a:extLst>
            </p:cNvPr>
            <p:cNvSpPr/>
            <p:nvPr/>
          </p:nvSpPr>
          <p:spPr bwMode="auto">
            <a:xfrm>
              <a:off x="649233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4" name="Rectangle 123">
              <a:extLst>
                <a:ext uri="{FF2B5EF4-FFF2-40B4-BE49-F238E27FC236}">
                  <a16:creationId xmlns:a16="http://schemas.microsoft.com/office/drawing/2014/main" id="{3EE45A54-0A02-4EB1-9CE1-D1EF13B26E0C}"/>
                </a:ext>
              </a:extLst>
            </p:cNvPr>
            <p:cNvSpPr/>
            <p:nvPr/>
          </p:nvSpPr>
          <p:spPr bwMode="auto">
            <a:xfrm>
              <a:off x="18405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5" name="Rectangle 124">
              <a:extLst>
                <a:ext uri="{FF2B5EF4-FFF2-40B4-BE49-F238E27FC236}">
                  <a16:creationId xmlns:a16="http://schemas.microsoft.com/office/drawing/2014/main" id="{F84E8F99-23AF-486D-A88F-9B572B605F7F}"/>
                </a:ext>
              </a:extLst>
            </p:cNvPr>
            <p:cNvSpPr/>
            <p:nvPr/>
          </p:nvSpPr>
          <p:spPr bwMode="auto">
            <a:xfrm>
              <a:off x="456874"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6" name="Rectangle 125">
              <a:extLst>
                <a:ext uri="{FF2B5EF4-FFF2-40B4-BE49-F238E27FC236}">
                  <a16:creationId xmlns:a16="http://schemas.microsoft.com/office/drawing/2014/main" id="{E4E33180-D274-4CED-81E5-A29D07A46FDD}"/>
                </a:ext>
              </a:extLst>
            </p:cNvPr>
            <p:cNvSpPr/>
            <p:nvPr/>
          </p:nvSpPr>
          <p:spPr bwMode="auto">
            <a:xfrm>
              <a:off x="732729"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7" name="Rectangle 126">
              <a:extLst>
                <a:ext uri="{FF2B5EF4-FFF2-40B4-BE49-F238E27FC236}">
                  <a16:creationId xmlns:a16="http://schemas.microsoft.com/office/drawing/2014/main" id="{F64A21E2-1271-4F25-9E84-1E1A69D822E4}"/>
                </a:ext>
              </a:extLst>
            </p:cNvPr>
            <p:cNvSpPr/>
            <p:nvPr/>
          </p:nvSpPr>
          <p:spPr bwMode="auto">
            <a:xfrm>
              <a:off x="1005553"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8" name="Rectangle 127">
              <a:extLst>
                <a:ext uri="{FF2B5EF4-FFF2-40B4-BE49-F238E27FC236}">
                  <a16:creationId xmlns:a16="http://schemas.microsoft.com/office/drawing/2014/main" id="{2B86A886-207F-4530-A2E9-EE2B105441EB}"/>
                </a:ext>
              </a:extLst>
            </p:cNvPr>
            <p:cNvSpPr/>
            <p:nvPr/>
          </p:nvSpPr>
          <p:spPr bwMode="auto">
            <a:xfrm>
              <a:off x="128140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9" name="Rectangle 128">
              <a:extLst>
                <a:ext uri="{FF2B5EF4-FFF2-40B4-BE49-F238E27FC236}">
                  <a16:creationId xmlns:a16="http://schemas.microsoft.com/office/drawing/2014/main" id="{90F173AF-D164-4D45-9077-D232BC7DA066}"/>
                </a:ext>
              </a:extLst>
            </p:cNvPr>
            <p:cNvSpPr/>
            <p:nvPr/>
          </p:nvSpPr>
          <p:spPr bwMode="auto">
            <a:xfrm>
              <a:off x="1554229"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0" name="Rectangle 129">
              <a:extLst>
                <a:ext uri="{FF2B5EF4-FFF2-40B4-BE49-F238E27FC236}">
                  <a16:creationId xmlns:a16="http://schemas.microsoft.com/office/drawing/2014/main" id="{9141D11A-C0BC-48C1-8CDD-146FFB430393}"/>
                </a:ext>
              </a:extLst>
            </p:cNvPr>
            <p:cNvSpPr/>
            <p:nvPr/>
          </p:nvSpPr>
          <p:spPr bwMode="auto">
            <a:xfrm>
              <a:off x="1830085"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1" name="Rectangle 130">
              <a:extLst>
                <a:ext uri="{FF2B5EF4-FFF2-40B4-BE49-F238E27FC236}">
                  <a16:creationId xmlns:a16="http://schemas.microsoft.com/office/drawing/2014/main" id="{B19127E7-7DA8-4609-9EE1-823F8A170333}"/>
                </a:ext>
              </a:extLst>
            </p:cNvPr>
            <p:cNvSpPr/>
            <p:nvPr/>
          </p:nvSpPr>
          <p:spPr bwMode="auto">
            <a:xfrm>
              <a:off x="2102908"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2" name="Rectangle 131">
              <a:extLst>
                <a:ext uri="{FF2B5EF4-FFF2-40B4-BE49-F238E27FC236}">
                  <a16:creationId xmlns:a16="http://schemas.microsoft.com/office/drawing/2014/main" id="{2C803477-BB5F-4624-9139-2CE8C6455FBF}"/>
                </a:ext>
              </a:extLst>
            </p:cNvPr>
            <p:cNvSpPr/>
            <p:nvPr/>
          </p:nvSpPr>
          <p:spPr bwMode="auto">
            <a:xfrm>
              <a:off x="2378762"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3" name="Rectangle 132">
              <a:extLst>
                <a:ext uri="{FF2B5EF4-FFF2-40B4-BE49-F238E27FC236}">
                  <a16:creationId xmlns:a16="http://schemas.microsoft.com/office/drawing/2014/main" id="{E34311A1-A6FA-438D-B379-261632ED6FC1}"/>
                </a:ext>
              </a:extLst>
            </p:cNvPr>
            <p:cNvSpPr/>
            <p:nvPr/>
          </p:nvSpPr>
          <p:spPr bwMode="auto">
            <a:xfrm>
              <a:off x="2651585"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4" name="Rectangle 133">
              <a:extLst>
                <a:ext uri="{FF2B5EF4-FFF2-40B4-BE49-F238E27FC236}">
                  <a16:creationId xmlns:a16="http://schemas.microsoft.com/office/drawing/2014/main" id="{131250AF-7675-4F3E-AED4-D5A75D07B228}"/>
                </a:ext>
              </a:extLst>
            </p:cNvPr>
            <p:cNvSpPr/>
            <p:nvPr/>
          </p:nvSpPr>
          <p:spPr bwMode="auto">
            <a:xfrm>
              <a:off x="292744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5" name="Rectangle 134">
              <a:extLst>
                <a:ext uri="{FF2B5EF4-FFF2-40B4-BE49-F238E27FC236}">
                  <a16:creationId xmlns:a16="http://schemas.microsoft.com/office/drawing/2014/main" id="{995782FF-8F01-4B0B-B8EC-FC5382A05EEF}"/>
                </a:ext>
              </a:extLst>
            </p:cNvPr>
            <p:cNvSpPr/>
            <p:nvPr/>
          </p:nvSpPr>
          <p:spPr bwMode="auto">
            <a:xfrm>
              <a:off x="3200264"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6" name="Rectangle 135">
              <a:extLst>
                <a:ext uri="{FF2B5EF4-FFF2-40B4-BE49-F238E27FC236}">
                  <a16:creationId xmlns:a16="http://schemas.microsoft.com/office/drawing/2014/main" id="{174C2D09-9455-4F8E-8D25-B02BA072F411}"/>
                </a:ext>
              </a:extLst>
            </p:cNvPr>
            <p:cNvSpPr/>
            <p:nvPr/>
          </p:nvSpPr>
          <p:spPr bwMode="auto">
            <a:xfrm>
              <a:off x="3476117"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7" name="Rectangle 136">
              <a:extLst>
                <a:ext uri="{FF2B5EF4-FFF2-40B4-BE49-F238E27FC236}">
                  <a16:creationId xmlns:a16="http://schemas.microsoft.com/office/drawing/2014/main" id="{19D4EC38-AFBE-4084-B7A7-33D26899D63D}"/>
                </a:ext>
              </a:extLst>
            </p:cNvPr>
            <p:cNvSpPr/>
            <p:nvPr/>
          </p:nvSpPr>
          <p:spPr bwMode="auto">
            <a:xfrm>
              <a:off x="3748941"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8" name="Rectangle 137">
              <a:extLst>
                <a:ext uri="{FF2B5EF4-FFF2-40B4-BE49-F238E27FC236}">
                  <a16:creationId xmlns:a16="http://schemas.microsoft.com/office/drawing/2014/main" id="{FD49C56D-E397-413E-9426-24A423352EA6}"/>
                </a:ext>
              </a:extLst>
            </p:cNvPr>
            <p:cNvSpPr/>
            <p:nvPr/>
          </p:nvSpPr>
          <p:spPr bwMode="auto">
            <a:xfrm>
              <a:off x="402479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9" name="Rectangle 138">
              <a:extLst>
                <a:ext uri="{FF2B5EF4-FFF2-40B4-BE49-F238E27FC236}">
                  <a16:creationId xmlns:a16="http://schemas.microsoft.com/office/drawing/2014/main" id="{94A8260E-544E-4DA1-9FFA-C1CE339140B2}"/>
                </a:ext>
              </a:extLst>
            </p:cNvPr>
            <p:cNvSpPr/>
            <p:nvPr/>
          </p:nvSpPr>
          <p:spPr bwMode="auto">
            <a:xfrm>
              <a:off x="4297619"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0" name="Rectangle 139">
              <a:extLst>
                <a:ext uri="{FF2B5EF4-FFF2-40B4-BE49-F238E27FC236}">
                  <a16:creationId xmlns:a16="http://schemas.microsoft.com/office/drawing/2014/main" id="{E64013A3-D6A8-484C-B453-2D6550E41693}"/>
                </a:ext>
              </a:extLst>
            </p:cNvPr>
            <p:cNvSpPr/>
            <p:nvPr/>
          </p:nvSpPr>
          <p:spPr bwMode="auto">
            <a:xfrm>
              <a:off x="4573473"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1" name="Rectangle 140">
              <a:extLst>
                <a:ext uri="{FF2B5EF4-FFF2-40B4-BE49-F238E27FC236}">
                  <a16:creationId xmlns:a16="http://schemas.microsoft.com/office/drawing/2014/main" id="{283CFDA0-46F7-4DE5-9114-DA369A84EB92}"/>
                </a:ext>
              </a:extLst>
            </p:cNvPr>
            <p:cNvSpPr/>
            <p:nvPr/>
          </p:nvSpPr>
          <p:spPr bwMode="auto">
            <a:xfrm>
              <a:off x="484629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2" name="Rectangle 141">
              <a:extLst>
                <a:ext uri="{FF2B5EF4-FFF2-40B4-BE49-F238E27FC236}">
                  <a16:creationId xmlns:a16="http://schemas.microsoft.com/office/drawing/2014/main" id="{792B05C1-54F5-4E83-B97F-D4F7ECB98C85}"/>
                </a:ext>
              </a:extLst>
            </p:cNvPr>
            <p:cNvSpPr/>
            <p:nvPr/>
          </p:nvSpPr>
          <p:spPr bwMode="auto">
            <a:xfrm>
              <a:off x="5119119"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3" name="Rectangle 142">
              <a:extLst>
                <a:ext uri="{FF2B5EF4-FFF2-40B4-BE49-F238E27FC236}">
                  <a16:creationId xmlns:a16="http://schemas.microsoft.com/office/drawing/2014/main" id="{C593257A-B869-482E-8F3B-D35BBC8C60A9}"/>
                </a:ext>
              </a:extLst>
            </p:cNvPr>
            <p:cNvSpPr/>
            <p:nvPr/>
          </p:nvSpPr>
          <p:spPr bwMode="auto">
            <a:xfrm>
              <a:off x="5394975"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4" name="Rectangle 143">
              <a:extLst>
                <a:ext uri="{FF2B5EF4-FFF2-40B4-BE49-F238E27FC236}">
                  <a16:creationId xmlns:a16="http://schemas.microsoft.com/office/drawing/2014/main" id="{2782C751-12CD-426B-B85C-A9E961B6EE33}"/>
                </a:ext>
              </a:extLst>
            </p:cNvPr>
            <p:cNvSpPr/>
            <p:nvPr/>
          </p:nvSpPr>
          <p:spPr bwMode="auto">
            <a:xfrm>
              <a:off x="5667798"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5" name="Rectangle 144">
              <a:extLst>
                <a:ext uri="{FF2B5EF4-FFF2-40B4-BE49-F238E27FC236}">
                  <a16:creationId xmlns:a16="http://schemas.microsoft.com/office/drawing/2014/main" id="{86DE0B12-87C7-43E9-AEF5-91BE57D987D6}"/>
                </a:ext>
              </a:extLst>
            </p:cNvPr>
            <p:cNvSpPr/>
            <p:nvPr/>
          </p:nvSpPr>
          <p:spPr bwMode="auto">
            <a:xfrm>
              <a:off x="5943652"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6" name="Rectangle 145">
              <a:extLst>
                <a:ext uri="{FF2B5EF4-FFF2-40B4-BE49-F238E27FC236}">
                  <a16:creationId xmlns:a16="http://schemas.microsoft.com/office/drawing/2014/main" id="{8F225938-87A4-4741-B3AB-2E06B4573F5A}"/>
                </a:ext>
              </a:extLst>
            </p:cNvPr>
            <p:cNvSpPr/>
            <p:nvPr/>
          </p:nvSpPr>
          <p:spPr bwMode="auto">
            <a:xfrm>
              <a:off x="6216475"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7" name="Rectangle 146">
              <a:extLst>
                <a:ext uri="{FF2B5EF4-FFF2-40B4-BE49-F238E27FC236}">
                  <a16:creationId xmlns:a16="http://schemas.microsoft.com/office/drawing/2014/main" id="{3E89FDA0-5366-4F25-A7D5-7FAF0875FD0A}"/>
                </a:ext>
              </a:extLst>
            </p:cNvPr>
            <p:cNvSpPr/>
            <p:nvPr/>
          </p:nvSpPr>
          <p:spPr bwMode="auto">
            <a:xfrm>
              <a:off x="649233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8" name="Rectangle 147">
              <a:extLst>
                <a:ext uri="{FF2B5EF4-FFF2-40B4-BE49-F238E27FC236}">
                  <a16:creationId xmlns:a16="http://schemas.microsoft.com/office/drawing/2014/main" id="{A50524BB-3FC0-4F9A-A47E-79D44EDB5663}"/>
                </a:ext>
              </a:extLst>
            </p:cNvPr>
            <p:cNvSpPr/>
            <p:nvPr/>
          </p:nvSpPr>
          <p:spPr bwMode="auto">
            <a:xfrm>
              <a:off x="18405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9" name="Rectangle 148">
              <a:extLst>
                <a:ext uri="{FF2B5EF4-FFF2-40B4-BE49-F238E27FC236}">
                  <a16:creationId xmlns:a16="http://schemas.microsoft.com/office/drawing/2014/main" id="{62DD7E6D-7723-4D06-9AEE-DAD7DD9B9B01}"/>
                </a:ext>
              </a:extLst>
            </p:cNvPr>
            <p:cNvSpPr/>
            <p:nvPr/>
          </p:nvSpPr>
          <p:spPr bwMode="auto">
            <a:xfrm>
              <a:off x="456874"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0" name="Rectangle 149">
              <a:extLst>
                <a:ext uri="{FF2B5EF4-FFF2-40B4-BE49-F238E27FC236}">
                  <a16:creationId xmlns:a16="http://schemas.microsoft.com/office/drawing/2014/main" id="{4AE285CF-E093-4769-BD06-A1E6B71BB163}"/>
                </a:ext>
              </a:extLst>
            </p:cNvPr>
            <p:cNvSpPr/>
            <p:nvPr/>
          </p:nvSpPr>
          <p:spPr bwMode="auto">
            <a:xfrm>
              <a:off x="732729"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1" name="Rectangle 150">
              <a:extLst>
                <a:ext uri="{FF2B5EF4-FFF2-40B4-BE49-F238E27FC236}">
                  <a16:creationId xmlns:a16="http://schemas.microsoft.com/office/drawing/2014/main" id="{FCC0DF83-C52E-47FD-8BD6-75534C0DF93A}"/>
                </a:ext>
              </a:extLst>
            </p:cNvPr>
            <p:cNvSpPr/>
            <p:nvPr/>
          </p:nvSpPr>
          <p:spPr bwMode="auto">
            <a:xfrm>
              <a:off x="1005553"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2" name="Rectangle 151">
              <a:extLst>
                <a:ext uri="{FF2B5EF4-FFF2-40B4-BE49-F238E27FC236}">
                  <a16:creationId xmlns:a16="http://schemas.microsoft.com/office/drawing/2014/main" id="{BE147FE6-BDBE-4A72-BC30-96BBD30C7FAE}"/>
                </a:ext>
              </a:extLst>
            </p:cNvPr>
            <p:cNvSpPr/>
            <p:nvPr/>
          </p:nvSpPr>
          <p:spPr bwMode="auto">
            <a:xfrm>
              <a:off x="128140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3" name="Rectangle 152">
              <a:extLst>
                <a:ext uri="{FF2B5EF4-FFF2-40B4-BE49-F238E27FC236}">
                  <a16:creationId xmlns:a16="http://schemas.microsoft.com/office/drawing/2014/main" id="{8CE0F91B-12AE-4E7B-9750-FE1630546196}"/>
                </a:ext>
              </a:extLst>
            </p:cNvPr>
            <p:cNvSpPr/>
            <p:nvPr/>
          </p:nvSpPr>
          <p:spPr bwMode="auto">
            <a:xfrm>
              <a:off x="1554229"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4" name="Rectangle 153">
              <a:extLst>
                <a:ext uri="{FF2B5EF4-FFF2-40B4-BE49-F238E27FC236}">
                  <a16:creationId xmlns:a16="http://schemas.microsoft.com/office/drawing/2014/main" id="{719B6B5E-97F4-4F99-9DFA-4D18683E3CB5}"/>
                </a:ext>
              </a:extLst>
            </p:cNvPr>
            <p:cNvSpPr/>
            <p:nvPr/>
          </p:nvSpPr>
          <p:spPr bwMode="auto">
            <a:xfrm>
              <a:off x="1830085"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5" name="Rectangle 154">
              <a:extLst>
                <a:ext uri="{FF2B5EF4-FFF2-40B4-BE49-F238E27FC236}">
                  <a16:creationId xmlns:a16="http://schemas.microsoft.com/office/drawing/2014/main" id="{2D811D1E-B75D-4F85-A4CD-63AD5136096A}"/>
                </a:ext>
              </a:extLst>
            </p:cNvPr>
            <p:cNvSpPr/>
            <p:nvPr/>
          </p:nvSpPr>
          <p:spPr bwMode="auto">
            <a:xfrm>
              <a:off x="2102908"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6" name="Rectangle 155">
              <a:extLst>
                <a:ext uri="{FF2B5EF4-FFF2-40B4-BE49-F238E27FC236}">
                  <a16:creationId xmlns:a16="http://schemas.microsoft.com/office/drawing/2014/main" id="{2D02C215-6ABC-47A1-A4A1-49EE0710D33D}"/>
                </a:ext>
              </a:extLst>
            </p:cNvPr>
            <p:cNvSpPr/>
            <p:nvPr/>
          </p:nvSpPr>
          <p:spPr bwMode="auto">
            <a:xfrm>
              <a:off x="2378762"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7" name="Rectangle 156">
              <a:extLst>
                <a:ext uri="{FF2B5EF4-FFF2-40B4-BE49-F238E27FC236}">
                  <a16:creationId xmlns:a16="http://schemas.microsoft.com/office/drawing/2014/main" id="{5908BCAA-06EA-47B3-8427-254D722EC113}"/>
                </a:ext>
              </a:extLst>
            </p:cNvPr>
            <p:cNvSpPr/>
            <p:nvPr/>
          </p:nvSpPr>
          <p:spPr bwMode="auto">
            <a:xfrm>
              <a:off x="2651585"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8" name="Rectangle 157">
              <a:extLst>
                <a:ext uri="{FF2B5EF4-FFF2-40B4-BE49-F238E27FC236}">
                  <a16:creationId xmlns:a16="http://schemas.microsoft.com/office/drawing/2014/main" id="{6C3A3B71-93A8-4108-8E1B-7721B7A03B1F}"/>
                </a:ext>
              </a:extLst>
            </p:cNvPr>
            <p:cNvSpPr/>
            <p:nvPr/>
          </p:nvSpPr>
          <p:spPr bwMode="auto">
            <a:xfrm>
              <a:off x="292744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9" name="Rectangle 158">
              <a:extLst>
                <a:ext uri="{FF2B5EF4-FFF2-40B4-BE49-F238E27FC236}">
                  <a16:creationId xmlns:a16="http://schemas.microsoft.com/office/drawing/2014/main" id="{0EACA2DD-DE66-4D87-BFCD-D75422A26CF0}"/>
                </a:ext>
              </a:extLst>
            </p:cNvPr>
            <p:cNvSpPr/>
            <p:nvPr/>
          </p:nvSpPr>
          <p:spPr bwMode="auto">
            <a:xfrm>
              <a:off x="3200264"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0" name="Rectangle 159">
              <a:extLst>
                <a:ext uri="{FF2B5EF4-FFF2-40B4-BE49-F238E27FC236}">
                  <a16:creationId xmlns:a16="http://schemas.microsoft.com/office/drawing/2014/main" id="{D290E3AE-FD10-43DF-83A6-52FEDB33DDF8}"/>
                </a:ext>
              </a:extLst>
            </p:cNvPr>
            <p:cNvSpPr/>
            <p:nvPr/>
          </p:nvSpPr>
          <p:spPr bwMode="auto">
            <a:xfrm>
              <a:off x="3476117"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1" name="Rectangle 160">
              <a:extLst>
                <a:ext uri="{FF2B5EF4-FFF2-40B4-BE49-F238E27FC236}">
                  <a16:creationId xmlns:a16="http://schemas.microsoft.com/office/drawing/2014/main" id="{8CAE311D-284D-491D-AC6E-B42375335384}"/>
                </a:ext>
              </a:extLst>
            </p:cNvPr>
            <p:cNvSpPr/>
            <p:nvPr/>
          </p:nvSpPr>
          <p:spPr bwMode="auto">
            <a:xfrm>
              <a:off x="3748941"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2" name="Rectangle 161">
              <a:extLst>
                <a:ext uri="{FF2B5EF4-FFF2-40B4-BE49-F238E27FC236}">
                  <a16:creationId xmlns:a16="http://schemas.microsoft.com/office/drawing/2014/main" id="{15FA8AEE-4E96-409B-9442-1FB3728A4937}"/>
                </a:ext>
              </a:extLst>
            </p:cNvPr>
            <p:cNvSpPr/>
            <p:nvPr/>
          </p:nvSpPr>
          <p:spPr bwMode="auto">
            <a:xfrm>
              <a:off x="402479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3" name="Rectangle 162">
              <a:extLst>
                <a:ext uri="{FF2B5EF4-FFF2-40B4-BE49-F238E27FC236}">
                  <a16:creationId xmlns:a16="http://schemas.microsoft.com/office/drawing/2014/main" id="{84C1529A-253D-4450-A2BB-A6D1CD61B6B3}"/>
                </a:ext>
              </a:extLst>
            </p:cNvPr>
            <p:cNvSpPr/>
            <p:nvPr/>
          </p:nvSpPr>
          <p:spPr bwMode="auto">
            <a:xfrm>
              <a:off x="4297619"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4" name="Rectangle 163">
              <a:extLst>
                <a:ext uri="{FF2B5EF4-FFF2-40B4-BE49-F238E27FC236}">
                  <a16:creationId xmlns:a16="http://schemas.microsoft.com/office/drawing/2014/main" id="{922F9ADB-3220-4628-A876-46C29031EE1C}"/>
                </a:ext>
              </a:extLst>
            </p:cNvPr>
            <p:cNvSpPr/>
            <p:nvPr/>
          </p:nvSpPr>
          <p:spPr bwMode="auto">
            <a:xfrm>
              <a:off x="4573473"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5" name="Rectangle 164">
              <a:extLst>
                <a:ext uri="{FF2B5EF4-FFF2-40B4-BE49-F238E27FC236}">
                  <a16:creationId xmlns:a16="http://schemas.microsoft.com/office/drawing/2014/main" id="{7A208718-BF49-4D6A-8454-8B114187C336}"/>
                </a:ext>
              </a:extLst>
            </p:cNvPr>
            <p:cNvSpPr/>
            <p:nvPr/>
          </p:nvSpPr>
          <p:spPr bwMode="auto">
            <a:xfrm>
              <a:off x="484629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6" name="Rectangle 165">
              <a:extLst>
                <a:ext uri="{FF2B5EF4-FFF2-40B4-BE49-F238E27FC236}">
                  <a16:creationId xmlns:a16="http://schemas.microsoft.com/office/drawing/2014/main" id="{86038AB5-46EF-4B5E-8E3D-4F9FD5B7FAB3}"/>
                </a:ext>
              </a:extLst>
            </p:cNvPr>
            <p:cNvSpPr/>
            <p:nvPr/>
          </p:nvSpPr>
          <p:spPr bwMode="auto">
            <a:xfrm>
              <a:off x="5119119"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7" name="Rectangle 166">
              <a:extLst>
                <a:ext uri="{FF2B5EF4-FFF2-40B4-BE49-F238E27FC236}">
                  <a16:creationId xmlns:a16="http://schemas.microsoft.com/office/drawing/2014/main" id="{D503EFFA-245A-4323-90C0-AF7469F829AF}"/>
                </a:ext>
              </a:extLst>
            </p:cNvPr>
            <p:cNvSpPr/>
            <p:nvPr/>
          </p:nvSpPr>
          <p:spPr bwMode="auto">
            <a:xfrm>
              <a:off x="5394975"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8" name="Rectangle 167">
              <a:extLst>
                <a:ext uri="{FF2B5EF4-FFF2-40B4-BE49-F238E27FC236}">
                  <a16:creationId xmlns:a16="http://schemas.microsoft.com/office/drawing/2014/main" id="{31E41B8C-3D5C-47E4-85A4-F0E6837627CE}"/>
                </a:ext>
              </a:extLst>
            </p:cNvPr>
            <p:cNvSpPr/>
            <p:nvPr/>
          </p:nvSpPr>
          <p:spPr bwMode="auto">
            <a:xfrm>
              <a:off x="5667798"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9" name="Rectangle 168">
              <a:extLst>
                <a:ext uri="{FF2B5EF4-FFF2-40B4-BE49-F238E27FC236}">
                  <a16:creationId xmlns:a16="http://schemas.microsoft.com/office/drawing/2014/main" id="{5316BE16-3F4B-46DE-99CF-46B35FF84120}"/>
                </a:ext>
              </a:extLst>
            </p:cNvPr>
            <p:cNvSpPr/>
            <p:nvPr/>
          </p:nvSpPr>
          <p:spPr bwMode="auto">
            <a:xfrm>
              <a:off x="5943652"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0" name="Rectangle 169">
              <a:extLst>
                <a:ext uri="{FF2B5EF4-FFF2-40B4-BE49-F238E27FC236}">
                  <a16:creationId xmlns:a16="http://schemas.microsoft.com/office/drawing/2014/main" id="{7BD2B327-8939-44CE-A304-84A3EFEF5476}"/>
                </a:ext>
              </a:extLst>
            </p:cNvPr>
            <p:cNvSpPr/>
            <p:nvPr/>
          </p:nvSpPr>
          <p:spPr bwMode="auto">
            <a:xfrm>
              <a:off x="6216475"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1" name="Rectangle 170">
              <a:extLst>
                <a:ext uri="{FF2B5EF4-FFF2-40B4-BE49-F238E27FC236}">
                  <a16:creationId xmlns:a16="http://schemas.microsoft.com/office/drawing/2014/main" id="{7F6B24F4-CCA7-42AE-A147-48E0627D194F}"/>
                </a:ext>
              </a:extLst>
            </p:cNvPr>
            <p:cNvSpPr/>
            <p:nvPr/>
          </p:nvSpPr>
          <p:spPr bwMode="auto">
            <a:xfrm>
              <a:off x="649233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2" name="Rectangle 171">
              <a:extLst>
                <a:ext uri="{FF2B5EF4-FFF2-40B4-BE49-F238E27FC236}">
                  <a16:creationId xmlns:a16="http://schemas.microsoft.com/office/drawing/2014/main" id="{16BD3895-CFE1-41F8-9F8A-1FAD7B0AE2D9}"/>
                </a:ext>
              </a:extLst>
            </p:cNvPr>
            <p:cNvSpPr/>
            <p:nvPr/>
          </p:nvSpPr>
          <p:spPr bwMode="auto">
            <a:xfrm>
              <a:off x="18405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3" name="Rectangle 172">
              <a:extLst>
                <a:ext uri="{FF2B5EF4-FFF2-40B4-BE49-F238E27FC236}">
                  <a16:creationId xmlns:a16="http://schemas.microsoft.com/office/drawing/2014/main" id="{ED4D5698-81D6-4CAB-85C9-7AF296B81262}"/>
                </a:ext>
              </a:extLst>
            </p:cNvPr>
            <p:cNvSpPr/>
            <p:nvPr/>
          </p:nvSpPr>
          <p:spPr bwMode="auto">
            <a:xfrm>
              <a:off x="456874"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4" name="Rectangle 173">
              <a:extLst>
                <a:ext uri="{FF2B5EF4-FFF2-40B4-BE49-F238E27FC236}">
                  <a16:creationId xmlns:a16="http://schemas.microsoft.com/office/drawing/2014/main" id="{84BFCEAE-AD9B-4945-B530-C727FC542AD7}"/>
                </a:ext>
              </a:extLst>
            </p:cNvPr>
            <p:cNvSpPr/>
            <p:nvPr/>
          </p:nvSpPr>
          <p:spPr bwMode="auto">
            <a:xfrm>
              <a:off x="732729"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5" name="Rectangle 174">
              <a:extLst>
                <a:ext uri="{FF2B5EF4-FFF2-40B4-BE49-F238E27FC236}">
                  <a16:creationId xmlns:a16="http://schemas.microsoft.com/office/drawing/2014/main" id="{B301294A-5F66-4F22-B75B-524C0A712086}"/>
                </a:ext>
              </a:extLst>
            </p:cNvPr>
            <p:cNvSpPr/>
            <p:nvPr/>
          </p:nvSpPr>
          <p:spPr bwMode="auto">
            <a:xfrm>
              <a:off x="1005553"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6" name="Rectangle 175">
              <a:extLst>
                <a:ext uri="{FF2B5EF4-FFF2-40B4-BE49-F238E27FC236}">
                  <a16:creationId xmlns:a16="http://schemas.microsoft.com/office/drawing/2014/main" id="{40BA113F-E3D0-4A17-9F05-B8D58E4712A8}"/>
                </a:ext>
              </a:extLst>
            </p:cNvPr>
            <p:cNvSpPr/>
            <p:nvPr/>
          </p:nvSpPr>
          <p:spPr bwMode="auto">
            <a:xfrm>
              <a:off x="128140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7" name="Rectangle 176">
              <a:extLst>
                <a:ext uri="{FF2B5EF4-FFF2-40B4-BE49-F238E27FC236}">
                  <a16:creationId xmlns:a16="http://schemas.microsoft.com/office/drawing/2014/main" id="{DFE5A18D-1FEC-4CE6-83AD-0DE33C06163D}"/>
                </a:ext>
              </a:extLst>
            </p:cNvPr>
            <p:cNvSpPr/>
            <p:nvPr/>
          </p:nvSpPr>
          <p:spPr bwMode="auto">
            <a:xfrm>
              <a:off x="1554229"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8" name="Rectangle 177">
              <a:extLst>
                <a:ext uri="{FF2B5EF4-FFF2-40B4-BE49-F238E27FC236}">
                  <a16:creationId xmlns:a16="http://schemas.microsoft.com/office/drawing/2014/main" id="{A9A9F155-106F-4C0B-803B-B9980D772C50}"/>
                </a:ext>
              </a:extLst>
            </p:cNvPr>
            <p:cNvSpPr/>
            <p:nvPr/>
          </p:nvSpPr>
          <p:spPr bwMode="auto">
            <a:xfrm>
              <a:off x="1830085"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9" name="Rectangle 178">
              <a:extLst>
                <a:ext uri="{FF2B5EF4-FFF2-40B4-BE49-F238E27FC236}">
                  <a16:creationId xmlns:a16="http://schemas.microsoft.com/office/drawing/2014/main" id="{AC195FBF-9CAB-450F-973A-3C3D3DF90772}"/>
                </a:ext>
              </a:extLst>
            </p:cNvPr>
            <p:cNvSpPr/>
            <p:nvPr/>
          </p:nvSpPr>
          <p:spPr bwMode="auto">
            <a:xfrm>
              <a:off x="2102908"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0" name="Rectangle 179">
              <a:extLst>
                <a:ext uri="{FF2B5EF4-FFF2-40B4-BE49-F238E27FC236}">
                  <a16:creationId xmlns:a16="http://schemas.microsoft.com/office/drawing/2014/main" id="{2B67930D-8973-46C0-A547-A6E20D53878D}"/>
                </a:ext>
              </a:extLst>
            </p:cNvPr>
            <p:cNvSpPr/>
            <p:nvPr/>
          </p:nvSpPr>
          <p:spPr bwMode="auto">
            <a:xfrm>
              <a:off x="2378762"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1" name="Rectangle 180">
              <a:extLst>
                <a:ext uri="{FF2B5EF4-FFF2-40B4-BE49-F238E27FC236}">
                  <a16:creationId xmlns:a16="http://schemas.microsoft.com/office/drawing/2014/main" id="{86DE45AB-1A22-4C84-9344-9AC90D9A4F38}"/>
                </a:ext>
              </a:extLst>
            </p:cNvPr>
            <p:cNvSpPr/>
            <p:nvPr/>
          </p:nvSpPr>
          <p:spPr bwMode="auto">
            <a:xfrm>
              <a:off x="2651585"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2" name="Rectangle 181">
              <a:extLst>
                <a:ext uri="{FF2B5EF4-FFF2-40B4-BE49-F238E27FC236}">
                  <a16:creationId xmlns:a16="http://schemas.microsoft.com/office/drawing/2014/main" id="{E639F433-3157-4BF9-BB0E-EEDFDAB786B5}"/>
                </a:ext>
              </a:extLst>
            </p:cNvPr>
            <p:cNvSpPr/>
            <p:nvPr/>
          </p:nvSpPr>
          <p:spPr bwMode="auto">
            <a:xfrm>
              <a:off x="292744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3" name="Rectangle 182">
              <a:extLst>
                <a:ext uri="{FF2B5EF4-FFF2-40B4-BE49-F238E27FC236}">
                  <a16:creationId xmlns:a16="http://schemas.microsoft.com/office/drawing/2014/main" id="{FDEC2AD4-144D-401F-9B15-1F2D4B178A80}"/>
                </a:ext>
              </a:extLst>
            </p:cNvPr>
            <p:cNvSpPr/>
            <p:nvPr/>
          </p:nvSpPr>
          <p:spPr bwMode="auto">
            <a:xfrm>
              <a:off x="3200264"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4" name="Rectangle 183">
              <a:extLst>
                <a:ext uri="{FF2B5EF4-FFF2-40B4-BE49-F238E27FC236}">
                  <a16:creationId xmlns:a16="http://schemas.microsoft.com/office/drawing/2014/main" id="{2A89239C-36F0-4E19-94AE-185089BA6F90}"/>
                </a:ext>
              </a:extLst>
            </p:cNvPr>
            <p:cNvSpPr/>
            <p:nvPr/>
          </p:nvSpPr>
          <p:spPr bwMode="auto">
            <a:xfrm>
              <a:off x="3476117"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5" name="Rectangle 184">
              <a:extLst>
                <a:ext uri="{FF2B5EF4-FFF2-40B4-BE49-F238E27FC236}">
                  <a16:creationId xmlns:a16="http://schemas.microsoft.com/office/drawing/2014/main" id="{8CBD3830-4CD9-4E2A-B771-0250F9D59E9F}"/>
                </a:ext>
              </a:extLst>
            </p:cNvPr>
            <p:cNvSpPr/>
            <p:nvPr/>
          </p:nvSpPr>
          <p:spPr bwMode="auto">
            <a:xfrm>
              <a:off x="3748941"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6" name="Rectangle 185">
              <a:extLst>
                <a:ext uri="{FF2B5EF4-FFF2-40B4-BE49-F238E27FC236}">
                  <a16:creationId xmlns:a16="http://schemas.microsoft.com/office/drawing/2014/main" id="{51038DF9-3712-4FF3-9352-AE79BE6CC544}"/>
                </a:ext>
              </a:extLst>
            </p:cNvPr>
            <p:cNvSpPr/>
            <p:nvPr/>
          </p:nvSpPr>
          <p:spPr bwMode="auto">
            <a:xfrm>
              <a:off x="402479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7" name="Rectangle 186">
              <a:extLst>
                <a:ext uri="{FF2B5EF4-FFF2-40B4-BE49-F238E27FC236}">
                  <a16:creationId xmlns:a16="http://schemas.microsoft.com/office/drawing/2014/main" id="{17BC0549-AC64-4C54-9498-A275D6B6A1E5}"/>
                </a:ext>
              </a:extLst>
            </p:cNvPr>
            <p:cNvSpPr/>
            <p:nvPr/>
          </p:nvSpPr>
          <p:spPr bwMode="auto">
            <a:xfrm>
              <a:off x="4297619"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8" name="Rectangle 187">
              <a:extLst>
                <a:ext uri="{FF2B5EF4-FFF2-40B4-BE49-F238E27FC236}">
                  <a16:creationId xmlns:a16="http://schemas.microsoft.com/office/drawing/2014/main" id="{D12F45E9-DE08-4557-B390-70F51FC7774A}"/>
                </a:ext>
              </a:extLst>
            </p:cNvPr>
            <p:cNvSpPr/>
            <p:nvPr/>
          </p:nvSpPr>
          <p:spPr bwMode="auto">
            <a:xfrm>
              <a:off x="4573473"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9" name="Rectangle 188">
              <a:extLst>
                <a:ext uri="{FF2B5EF4-FFF2-40B4-BE49-F238E27FC236}">
                  <a16:creationId xmlns:a16="http://schemas.microsoft.com/office/drawing/2014/main" id="{F722C4CC-F19F-49D8-95EB-881261FE5724}"/>
                </a:ext>
              </a:extLst>
            </p:cNvPr>
            <p:cNvSpPr/>
            <p:nvPr/>
          </p:nvSpPr>
          <p:spPr bwMode="auto">
            <a:xfrm>
              <a:off x="484629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0" name="Rectangle 189">
              <a:extLst>
                <a:ext uri="{FF2B5EF4-FFF2-40B4-BE49-F238E27FC236}">
                  <a16:creationId xmlns:a16="http://schemas.microsoft.com/office/drawing/2014/main" id="{D96B2DDE-9000-4D72-8160-75B0F47DE290}"/>
                </a:ext>
              </a:extLst>
            </p:cNvPr>
            <p:cNvSpPr/>
            <p:nvPr/>
          </p:nvSpPr>
          <p:spPr bwMode="auto">
            <a:xfrm>
              <a:off x="5119119"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1" name="Rectangle 190">
              <a:extLst>
                <a:ext uri="{FF2B5EF4-FFF2-40B4-BE49-F238E27FC236}">
                  <a16:creationId xmlns:a16="http://schemas.microsoft.com/office/drawing/2014/main" id="{59E2613D-4A85-4FF5-B090-73F5CFDF2368}"/>
                </a:ext>
              </a:extLst>
            </p:cNvPr>
            <p:cNvSpPr/>
            <p:nvPr/>
          </p:nvSpPr>
          <p:spPr bwMode="auto">
            <a:xfrm>
              <a:off x="5394975"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2" name="Rectangle 191">
              <a:extLst>
                <a:ext uri="{FF2B5EF4-FFF2-40B4-BE49-F238E27FC236}">
                  <a16:creationId xmlns:a16="http://schemas.microsoft.com/office/drawing/2014/main" id="{7A9F38D7-734A-4840-AC11-6292F8447F58}"/>
                </a:ext>
              </a:extLst>
            </p:cNvPr>
            <p:cNvSpPr/>
            <p:nvPr/>
          </p:nvSpPr>
          <p:spPr bwMode="auto">
            <a:xfrm>
              <a:off x="5667798"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3" name="Rectangle 192">
              <a:extLst>
                <a:ext uri="{FF2B5EF4-FFF2-40B4-BE49-F238E27FC236}">
                  <a16:creationId xmlns:a16="http://schemas.microsoft.com/office/drawing/2014/main" id="{96021608-D659-45D6-9318-29681AA93638}"/>
                </a:ext>
              </a:extLst>
            </p:cNvPr>
            <p:cNvSpPr/>
            <p:nvPr/>
          </p:nvSpPr>
          <p:spPr bwMode="auto">
            <a:xfrm>
              <a:off x="5943652"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4" name="Rectangle 193">
              <a:extLst>
                <a:ext uri="{FF2B5EF4-FFF2-40B4-BE49-F238E27FC236}">
                  <a16:creationId xmlns:a16="http://schemas.microsoft.com/office/drawing/2014/main" id="{A0EAD310-273C-4559-AFA0-E4CB7F51ADE3}"/>
                </a:ext>
              </a:extLst>
            </p:cNvPr>
            <p:cNvSpPr/>
            <p:nvPr/>
          </p:nvSpPr>
          <p:spPr bwMode="auto">
            <a:xfrm>
              <a:off x="6216475"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5" name="Rectangle 194">
              <a:extLst>
                <a:ext uri="{FF2B5EF4-FFF2-40B4-BE49-F238E27FC236}">
                  <a16:creationId xmlns:a16="http://schemas.microsoft.com/office/drawing/2014/main" id="{E7CAAD3D-9E6E-45CF-B53E-6AA5BEDBC2A3}"/>
                </a:ext>
              </a:extLst>
            </p:cNvPr>
            <p:cNvSpPr/>
            <p:nvPr/>
          </p:nvSpPr>
          <p:spPr bwMode="auto">
            <a:xfrm>
              <a:off x="649233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6" name="Rectangle 195">
              <a:extLst>
                <a:ext uri="{FF2B5EF4-FFF2-40B4-BE49-F238E27FC236}">
                  <a16:creationId xmlns:a16="http://schemas.microsoft.com/office/drawing/2014/main" id="{12200B17-24E8-4A9A-8DD6-B2DE500CF638}"/>
                </a:ext>
              </a:extLst>
            </p:cNvPr>
            <p:cNvSpPr/>
            <p:nvPr/>
          </p:nvSpPr>
          <p:spPr bwMode="auto">
            <a:xfrm>
              <a:off x="18405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7" name="Rectangle 196">
              <a:extLst>
                <a:ext uri="{FF2B5EF4-FFF2-40B4-BE49-F238E27FC236}">
                  <a16:creationId xmlns:a16="http://schemas.microsoft.com/office/drawing/2014/main" id="{4ABC465A-6689-448A-BE1E-4DE3FE9C96DE}"/>
                </a:ext>
              </a:extLst>
            </p:cNvPr>
            <p:cNvSpPr/>
            <p:nvPr/>
          </p:nvSpPr>
          <p:spPr bwMode="auto">
            <a:xfrm>
              <a:off x="456874"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8" name="Rectangle 197">
              <a:extLst>
                <a:ext uri="{FF2B5EF4-FFF2-40B4-BE49-F238E27FC236}">
                  <a16:creationId xmlns:a16="http://schemas.microsoft.com/office/drawing/2014/main" id="{33E0A756-B9AF-4864-98E2-ECF84C1AA7A5}"/>
                </a:ext>
              </a:extLst>
            </p:cNvPr>
            <p:cNvSpPr/>
            <p:nvPr/>
          </p:nvSpPr>
          <p:spPr bwMode="auto">
            <a:xfrm>
              <a:off x="732729"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9" name="Rectangle 198">
              <a:extLst>
                <a:ext uri="{FF2B5EF4-FFF2-40B4-BE49-F238E27FC236}">
                  <a16:creationId xmlns:a16="http://schemas.microsoft.com/office/drawing/2014/main" id="{B363B327-7274-43AD-BBD2-265E393DB14B}"/>
                </a:ext>
              </a:extLst>
            </p:cNvPr>
            <p:cNvSpPr/>
            <p:nvPr/>
          </p:nvSpPr>
          <p:spPr bwMode="auto">
            <a:xfrm>
              <a:off x="1005553"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0" name="Rectangle 199">
              <a:extLst>
                <a:ext uri="{FF2B5EF4-FFF2-40B4-BE49-F238E27FC236}">
                  <a16:creationId xmlns:a16="http://schemas.microsoft.com/office/drawing/2014/main" id="{954B7A18-458B-42C9-BA21-EDECA2A93819}"/>
                </a:ext>
              </a:extLst>
            </p:cNvPr>
            <p:cNvSpPr/>
            <p:nvPr/>
          </p:nvSpPr>
          <p:spPr bwMode="auto">
            <a:xfrm>
              <a:off x="128140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1" name="Rectangle 200">
              <a:extLst>
                <a:ext uri="{FF2B5EF4-FFF2-40B4-BE49-F238E27FC236}">
                  <a16:creationId xmlns:a16="http://schemas.microsoft.com/office/drawing/2014/main" id="{4E3936B0-89A5-420F-815C-5D163F824DE3}"/>
                </a:ext>
              </a:extLst>
            </p:cNvPr>
            <p:cNvSpPr/>
            <p:nvPr/>
          </p:nvSpPr>
          <p:spPr bwMode="auto">
            <a:xfrm>
              <a:off x="1554229"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2" name="Rectangle 201">
              <a:extLst>
                <a:ext uri="{FF2B5EF4-FFF2-40B4-BE49-F238E27FC236}">
                  <a16:creationId xmlns:a16="http://schemas.microsoft.com/office/drawing/2014/main" id="{6D2559CC-3574-4619-BF2E-7FA3110EADCD}"/>
                </a:ext>
              </a:extLst>
            </p:cNvPr>
            <p:cNvSpPr/>
            <p:nvPr/>
          </p:nvSpPr>
          <p:spPr bwMode="auto">
            <a:xfrm>
              <a:off x="1830085"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3" name="Rectangle 202">
              <a:extLst>
                <a:ext uri="{FF2B5EF4-FFF2-40B4-BE49-F238E27FC236}">
                  <a16:creationId xmlns:a16="http://schemas.microsoft.com/office/drawing/2014/main" id="{D337606E-8B42-408E-A6BE-B5E1049156A9}"/>
                </a:ext>
              </a:extLst>
            </p:cNvPr>
            <p:cNvSpPr/>
            <p:nvPr/>
          </p:nvSpPr>
          <p:spPr bwMode="auto">
            <a:xfrm>
              <a:off x="2102908"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4" name="Rectangle 203">
              <a:extLst>
                <a:ext uri="{FF2B5EF4-FFF2-40B4-BE49-F238E27FC236}">
                  <a16:creationId xmlns:a16="http://schemas.microsoft.com/office/drawing/2014/main" id="{4672F2C6-57E7-4D79-AA58-FF49B81A9DFC}"/>
                </a:ext>
              </a:extLst>
            </p:cNvPr>
            <p:cNvSpPr/>
            <p:nvPr/>
          </p:nvSpPr>
          <p:spPr bwMode="auto">
            <a:xfrm>
              <a:off x="2378762"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5" name="Rectangle 204">
              <a:extLst>
                <a:ext uri="{FF2B5EF4-FFF2-40B4-BE49-F238E27FC236}">
                  <a16:creationId xmlns:a16="http://schemas.microsoft.com/office/drawing/2014/main" id="{CD5F93B4-243C-43E0-A065-4B19492F0331}"/>
                </a:ext>
              </a:extLst>
            </p:cNvPr>
            <p:cNvSpPr/>
            <p:nvPr/>
          </p:nvSpPr>
          <p:spPr bwMode="auto">
            <a:xfrm>
              <a:off x="2651585"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6" name="Rectangle 205">
              <a:extLst>
                <a:ext uri="{FF2B5EF4-FFF2-40B4-BE49-F238E27FC236}">
                  <a16:creationId xmlns:a16="http://schemas.microsoft.com/office/drawing/2014/main" id="{0654E474-DE71-47A0-B2F8-2E21DD7170BD}"/>
                </a:ext>
              </a:extLst>
            </p:cNvPr>
            <p:cNvSpPr/>
            <p:nvPr/>
          </p:nvSpPr>
          <p:spPr bwMode="auto">
            <a:xfrm>
              <a:off x="292744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7" name="Rectangle 206">
              <a:extLst>
                <a:ext uri="{FF2B5EF4-FFF2-40B4-BE49-F238E27FC236}">
                  <a16:creationId xmlns:a16="http://schemas.microsoft.com/office/drawing/2014/main" id="{1827C5AA-487D-4827-A65B-31CD92561B96}"/>
                </a:ext>
              </a:extLst>
            </p:cNvPr>
            <p:cNvSpPr/>
            <p:nvPr/>
          </p:nvSpPr>
          <p:spPr bwMode="auto">
            <a:xfrm>
              <a:off x="3200264"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8" name="Rectangle 207">
              <a:extLst>
                <a:ext uri="{FF2B5EF4-FFF2-40B4-BE49-F238E27FC236}">
                  <a16:creationId xmlns:a16="http://schemas.microsoft.com/office/drawing/2014/main" id="{D1F1B6BE-BDDA-4BFB-9F37-183B7EA2B000}"/>
                </a:ext>
              </a:extLst>
            </p:cNvPr>
            <p:cNvSpPr/>
            <p:nvPr/>
          </p:nvSpPr>
          <p:spPr bwMode="auto">
            <a:xfrm>
              <a:off x="3476117"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9" name="Rectangle 208">
              <a:extLst>
                <a:ext uri="{FF2B5EF4-FFF2-40B4-BE49-F238E27FC236}">
                  <a16:creationId xmlns:a16="http://schemas.microsoft.com/office/drawing/2014/main" id="{6A28B6C5-58C1-4733-BEAC-25F5A35A3304}"/>
                </a:ext>
              </a:extLst>
            </p:cNvPr>
            <p:cNvSpPr/>
            <p:nvPr/>
          </p:nvSpPr>
          <p:spPr bwMode="auto">
            <a:xfrm>
              <a:off x="3748941"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0" name="Rectangle 209">
              <a:extLst>
                <a:ext uri="{FF2B5EF4-FFF2-40B4-BE49-F238E27FC236}">
                  <a16:creationId xmlns:a16="http://schemas.microsoft.com/office/drawing/2014/main" id="{6C90716F-102F-467B-902F-E62F4C6FC285}"/>
                </a:ext>
              </a:extLst>
            </p:cNvPr>
            <p:cNvSpPr/>
            <p:nvPr/>
          </p:nvSpPr>
          <p:spPr bwMode="auto">
            <a:xfrm>
              <a:off x="402479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1" name="Rectangle 210">
              <a:extLst>
                <a:ext uri="{FF2B5EF4-FFF2-40B4-BE49-F238E27FC236}">
                  <a16:creationId xmlns:a16="http://schemas.microsoft.com/office/drawing/2014/main" id="{7F9EF14C-6D5D-4D17-9009-917159546CC8}"/>
                </a:ext>
              </a:extLst>
            </p:cNvPr>
            <p:cNvSpPr/>
            <p:nvPr/>
          </p:nvSpPr>
          <p:spPr bwMode="auto">
            <a:xfrm>
              <a:off x="4297619"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2" name="Rectangle 211">
              <a:extLst>
                <a:ext uri="{FF2B5EF4-FFF2-40B4-BE49-F238E27FC236}">
                  <a16:creationId xmlns:a16="http://schemas.microsoft.com/office/drawing/2014/main" id="{67A344B8-244B-4501-86FB-1C05B5915A2E}"/>
                </a:ext>
              </a:extLst>
            </p:cNvPr>
            <p:cNvSpPr/>
            <p:nvPr/>
          </p:nvSpPr>
          <p:spPr bwMode="auto">
            <a:xfrm>
              <a:off x="4573473"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3" name="Rectangle 212">
              <a:extLst>
                <a:ext uri="{FF2B5EF4-FFF2-40B4-BE49-F238E27FC236}">
                  <a16:creationId xmlns:a16="http://schemas.microsoft.com/office/drawing/2014/main" id="{F0DA767B-54E0-4E10-99A8-CC48D7D3FF9C}"/>
                </a:ext>
              </a:extLst>
            </p:cNvPr>
            <p:cNvSpPr/>
            <p:nvPr/>
          </p:nvSpPr>
          <p:spPr bwMode="auto">
            <a:xfrm>
              <a:off x="484629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4" name="Rectangle 213">
              <a:extLst>
                <a:ext uri="{FF2B5EF4-FFF2-40B4-BE49-F238E27FC236}">
                  <a16:creationId xmlns:a16="http://schemas.microsoft.com/office/drawing/2014/main" id="{4548836C-9C62-4B6B-9928-C7EB98B943CB}"/>
                </a:ext>
              </a:extLst>
            </p:cNvPr>
            <p:cNvSpPr/>
            <p:nvPr/>
          </p:nvSpPr>
          <p:spPr bwMode="auto">
            <a:xfrm>
              <a:off x="5119119"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5" name="Rectangle 214">
              <a:extLst>
                <a:ext uri="{FF2B5EF4-FFF2-40B4-BE49-F238E27FC236}">
                  <a16:creationId xmlns:a16="http://schemas.microsoft.com/office/drawing/2014/main" id="{7E2310DF-8220-488D-B695-D205DB6020FF}"/>
                </a:ext>
              </a:extLst>
            </p:cNvPr>
            <p:cNvSpPr/>
            <p:nvPr/>
          </p:nvSpPr>
          <p:spPr bwMode="auto">
            <a:xfrm>
              <a:off x="5394975"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6" name="Rectangle 215">
              <a:extLst>
                <a:ext uri="{FF2B5EF4-FFF2-40B4-BE49-F238E27FC236}">
                  <a16:creationId xmlns:a16="http://schemas.microsoft.com/office/drawing/2014/main" id="{DD3DD469-7F46-417F-A560-CF9C9618DDA2}"/>
                </a:ext>
              </a:extLst>
            </p:cNvPr>
            <p:cNvSpPr/>
            <p:nvPr/>
          </p:nvSpPr>
          <p:spPr bwMode="auto">
            <a:xfrm>
              <a:off x="5667798"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7" name="Rectangle 216">
              <a:extLst>
                <a:ext uri="{FF2B5EF4-FFF2-40B4-BE49-F238E27FC236}">
                  <a16:creationId xmlns:a16="http://schemas.microsoft.com/office/drawing/2014/main" id="{55490A5D-219D-4D27-9C6F-3509AC1D9B51}"/>
                </a:ext>
              </a:extLst>
            </p:cNvPr>
            <p:cNvSpPr/>
            <p:nvPr/>
          </p:nvSpPr>
          <p:spPr bwMode="auto">
            <a:xfrm>
              <a:off x="5943652"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8" name="Rectangle 217">
              <a:extLst>
                <a:ext uri="{FF2B5EF4-FFF2-40B4-BE49-F238E27FC236}">
                  <a16:creationId xmlns:a16="http://schemas.microsoft.com/office/drawing/2014/main" id="{66CEEFA9-8FBB-4EDF-A734-4B177032F813}"/>
                </a:ext>
              </a:extLst>
            </p:cNvPr>
            <p:cNvSpPr/>
            <p:nvPr/>
          </p:nvSpPr>
          <p:spPr bwMode="auto">
            <a:xfrm>
              <a:off x="6216475"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9" name="Rectangle 218">
              <a:extLst>
                <a:ext uri="{FF2B5EF4-FFF2-40B4-BE49-F238E27FC236}">
                  <a16:creationId xmlns:a16="http://schemas.microsoft.com/office/drawing/2014/main" id="{E3611D45-34E9-4760-9AA8-44C1D12F2CA5}"/>
                </a:ext>
              </a:extLst>
            </p:cNvPr>
            <p:cNvSpPr/>
            <p:nvPr/>
          </p:nvSpPr>
          <p:spPr bwMode="auto">
            <a:xfrm>
              <a:off x="649233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0" name="Rectangle 219">
              <a:extLst>
                <a:ext uri="{FF2B5EF4-FFF2-40B4-BE49-F238E27FC236}">
                  <a16:creationId xmlns:a16="http://schemas.microsoft.com/office/drawing/2014/main" id="{C5AEE1AB-03EF-4B36-84DA-9B75593CCF01}"/>
                </a:ext>
              </a:extLst>
            </p:cNvPr>
            <p:cNvSpPr/>
            <p:nvPr/>
          </p:nvSpPr>
          <p:spPr bwMode="auto">
            <a:xfrm>
              <a:off x="18405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1" name="Rectangle 220">
              <a:extLst>
                <a:ext uri="{FF2B5EF4-FFF2-40B4-BE49-F238E27FC236}">
                  <a16:creationId xmlns:a16="http://schemas.microsoft.com/office/drawing/2014/main" id="{45DAA592-978D-4329-A0B3-4CF3A858BAE9}"/>
                </a:ext>
              </a:extLst>
            </p:cNvPr>
            <p:cNvSpPr/>
            <p:nvPr/>
          </p:nvSpPr>
          <p:spPr bwMode="auto">
            <a:xfrm>
              <a:off x="456874"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2" name="Rectangle 221">
              <a:extLst>
                <a:ext uri="{FF2B5EF4-FFF2-40B4-BE49-F238E27FC236}">
                  <a16:creationId xmlns:a16="http://schemas.microsoft.com/office/drawing/2014/main" id="{DE97C09E-C0C1-4148-8737-A9B8795041FF}"/>
                </a:ext>
              </a:extLst>
            </p:cNvPr>
            <p:cNvSpPr/>
            <p:nvPr/>
          </p:nvSpPr>
          <p:spPr bwMode="auto">
            <a:xfrm>
              <a:off x="732729"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3" name="Rectangle 222">
              <a:extLst>
                <a:ext uri="{FF2B5EF4-FFF2-40B4-BE49-F238E27FC236}">
                  <a16:creationId xmlns:a16="http://schemas.microsoft.com/office/drawing/2014/main" id="{D25883AB-E377-406B-9318-6C2C39C46879}"/>
                </a:ext>
              </a:extLst>
            </p:cNvPr>
            <p:cNvSpPr/>
            <p:nvPr/>
          </p:nvSpPr>
          <p:spPr bwMode="auto">
            <a:xfrm>
              <a:off x="1005553"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4" name="Rectangle 223">
              <a:extLst>
                <a:ext uri="{FF2B5EF4-FFF2-40B4-BE49-F238E27FC236}">
                  <a16:creationId xmlns:a16="http://schemas.microsoft.com/office/drawing/2014/main" id="{26DD55F7-9985-4AA8-8437-C98C9BE6ED7B}"/>
                </a:ext>
              </a:extLst>
            </p:cNvPr>
            <p:cNvSpPr/>
            <p:nvPr/>
          </p:nvSpPr>
          <p:spPr bwMode="auto">
            <a:xfrm>
              <a:off x="128140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5" name="Rectangle 224">
              <a:extLst>
                <a:ext uri="{FF2B5EF4-FFF2-40B4-BE49-F238E27FC236}">
                  <a16:creationId xmlns:a16="http://schemas.microsoft.com/office/drawing/2014/main" id="{CC546EA4-1F73-4CF0-B719-188BAC080C22}"/>
                </a:ext>
              </a:extLst>
            </p:cNvPr>
            <p:cNvSpPr/>
            <p:nvPr/>
          </p:nvSpPr>
          <p:spPr bwMode="auto">
            <a:xfrm>
              <a:off x="1554229"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6" name="Rectangle 225">
              <a:extLst>
                <a:ext uri="{FF2B5EF4-FFF2-40B4-BE49-F238E27FC236}">
                  <a16:creationId xmlns:a16="http://schemas.microsoft.com/office/drawing/2014/main" id="{7A5332B4-F58F-4D1C-A5B4-234CC93325ED}"/>
                </a:ext>
              </a:extLst>
            </p:cNvPr>
            <p:cNvSpPr/>
            <p:nvPr/>
          </p:nvSpPr>
          <p:spPr bwMode="auto">
            <a:xfrm>
              <a:off x="1830085"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7" name="Rectangle 226">
              <a:extLst>
                <a:ext uri="{FF2B5EF4-FFF2-40B4-BE49-F238E27FC236}">
                  <a16:creationId xmlns:a16="http://schemas.microsoft.com/office/drawing/2014/main" id="{D00ABFD7-9C44-4863-ADD2-2E4C7D9E46DD}"/>
                </a:ext>
              </a:extLst>
            </p:cNvPr>
            <p:cNvSpPr/>
            <p:nvPr/>
          </p:nvSpPr>
          <p:spPr bwMode="auto">
            <a:xfrm>
              <a:off x="2102908"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8" name="Rectangle 227">
              <a:extLst>
                <a:ext uri="{FF2B5EF4-FFF2-40B4-BE49-F238E27FC236}">
                  <a16:creationId xmlns:a16="http://schemas.microsoft.com/office/drawing/2014/main" id="{3DD758E2-9B60-4990-89E1-EFBF924A47EA}"/>
                </a:ext>
              </a:extLst>
            </p:cNvPr>
            <p:cNvSpPr/>
            <p:nvPr/>
          </p:nvSpPr>
          <p:spPr bwMode="auto">
            <a:xfrm>
              <a:off x="2378762"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9" name="Rectangle 228">
              <a:extLst>
                <a:ext uri="{FF2B5EF4-FFF2-40B4-BE49-F238E27FC236}">
                  <a16:creationId xmlns:a16="http://schemas.microsoft.com/office/drawing/2014/main" id="{BE92496F-4667-4BEB-8CFA-EF3DAEFEED1A}"/>
                </a:ext>
              </a:extLst>
            </p:cNvPr>
            <p:cNvSpPr/>
            <p:nvPr/>
          </p:nvSpPr>
          <p:spPr bwMode="auto">
            <a:xfrm>
              <a:off x="2651585"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0" name="Rectangle 229">
              <a:extLst>
                <a:ext uri="{FF2B5EF4-FFF2-40B4-BE49-F238E27FC236}">
                  <a16:creationId xmlns:a16="http://schemas.microsoft.com/office/drawing/2014/main" id="{CA6E3717-BC11-4A16-AA11-39CB590F24DF}"/>
                </a:ext>
              </a:extLst>
            </p:cNvPr>
            <p:cNvSpPr/>
            <p:nvPr/>
          </p:nvSpPr>
          <p:spPr bwMode="auto">
            <a:xfrm>
              <a:off x="292744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1" name="Rectangle 230">
              <a:extLst>
                <a:ext uri="{FF2B5EF4-FFF2-40B4-BE49-F238E27FC236}">
                  <a16:creationId xmlns:a16="http://schemas.microsoft.com/office/drawing/2014/main" id="{7703EB5D-BA33-4DA5-9A67-05836FBBE1B2}"/>
                </a:ext>
              </a:extLst>
            </p:cNvPr>
            <p:cNvSpPr/>
            <p:nvPr/>
          </p:nvSpPr>
          <p:spPr bwMode="auto">
            <a:xfrm>
              <a:off x="3200264"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2" name="Rectangle 231">
              <a:extLst>
                <a:ext uri="{FF2B5EF4-FFF2-40B4-BE49-F238E27FC236}">
                  <a16:creationId xmlns:a16="http://schemas.microsoft.com/office/drawing/2014/main" id="{48B8C9E8-0862-4E20-82B8-AD0C588A3648}"/>
                </a:ext>
              </a:extLst>
            </p:cNvPr>
            <p:cNvSpPr/>
            <p:nvPr/>
          </p:nvSpPr>
          <p:spPr bwMode="auto">
            <a:xfrm>
              <a:off x="3476117"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3" name="Rectangle 232">
              <a:extLst>
                <a:ext uri="{FF2B5EF4-FFF2-40B4-BE49-F238E27FC236}">
                  <a16:creationId xmlns:a16="http://schemas.microsoft.com/office/drawing/2014/main" id="{3E85F021-AD35-4FE0-B2FA-D484E31333EC}"/>
                </a:ext>
              </a:extLst>
            </p:cNvPr>
            <p:cNvSpPr/>
            <p:nvPr/>
          </p:nvSpPr>
          <p:spPr bwMode="auto">
            <a:xfrm>
              <a:off x="3748941"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4" name="Rectangle 233">
              <a:extLst>
                <a:ext uri="{FF2B5EF4-FFF2-40B4-BE49-F238E27FC236}">
                  <a16:creationId xmlns:a16="http://schemas.microsoft.com/office/drawing/2014/main" id="{9BF2F63E-8A5F-4D16-B386-180CC348A7D5}"/>
                </a:ext>
              </a:extLst>
            </p:cNvPr>
            <p:cNvSpPr/>
            <p:nvPr/>
          </p:nvSpPr>
          <p:spPr bwMode="auto">
            <a:xfrm>
              <a:off x="402479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5" name="Rectangle 234">
              <a:extLst>
                <a:ext uri="{FF2B5EF4-FFF2-40B4-BE49-F238E27FC236}">
                  <a16:creationId xmlns:a16="http://schemas.microsoft.com/office/drawing/2014/main" id="{AB58646C-08C2-425E-A241-5A852C4506AE}"/>
                </a:ext>
              </a:extLst>
            </p:cNvPr>
            <p:cNvSpPr/>
            <p:nvPr/>
          </p:nvSpPr>
          <p:spPr bwMode="auto">
            <a:xfrm>
              <a:off x="4297619"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6" name="Rectangle 235">
              <a:extLst>
                <a:ext uri="{FF2B5EF4-FFF2-40B4-BE49-F238E27FC236}">
                  <a16:creationId xmlns:a16="http://schemas.microsoft.com/office/drawing/2014/main" id="{3F000B11-7DB6-4202-98EB-1E18629C8582}"/>
                </a:ext>
              </a:extLst>
            </p:cNvPr>
            <p:cNvSpPr/>
            <p:nvPr/>
          </p:nvSpPr>
          <p:spPr bwMode="auto">
            <a:xfrm>
              <a:off x="4573473"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7" name="Rectangle 236">
              <a:extLst>
                <a:ext uri="{FF2B5EF4-FFF2-40B4-BE49-F238E27FC236}">
                  <a16:creationId xmlns:a16="http://schemas.microsoft.com/office/drawing/2014/main" id="{9EBC729B-C7B2-4D82-B012-33BC2159B664}"/>
                </a:ext>
              </a:extLst>
            </p:cNvPr>
            <p:cNvSpPr/>
            <p:nvPr/>
          </p:nvSpPr>
          <p:spPr bwMode="auto">
            <a:xfrm>
              <a:off x="484629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8" name="Rectangle 237">
              <a:extLst>
                <a:ext uri="{FF2B5EF4-FFF2-40B4-BE49-F238E27FC236}">
                  <a16:creationId xmlns:a16="http://schemas.microsoft.com/office/drawing/2014/main" id="{58A4FA6F-31C8-4830-8965-C56EB04DDF8A}"/>
                </a:ext>
              </a:extLst>
            </p:cNvPr>
            <p:cNvSpPr/>
            <p:nvPr/>
          </p:nvSpPr>
          <p:spPr bwMode="auto">
            <a:xfrm>
              <a:off x="5119119"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9" name="Rectangle 238">
              <a:extLst>
                <a:ext uri="{FF2B5EF4-FFF2-40B4-BE49-F238E27FC236}">
                  <a16:creationId xmlns:a16="http://schemas.microsoft.com/office/drawing/2014/main" id="{67FEB3FB-7561-4F37-A9B1-2145B69AA574}"/>
                </a:ext>
              </a:extLst>
            </p:cNvPr>
            <p:cNvSpPr/>
            <p:nvPr/>
          </p:nvSpPr>
          <p:spPr bwMode="auto">
            <a:xfrm>
              <a:off x="5394975"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0" name="Rectangle 239">
              <a:extLst>
                <a:ext uri="{FF2B5EF4-FFF2-40B4-BE49-F238E27FC236}">
                  <a16:creationId xmlns:a16="http://schemas.microsoft.com/office/drawing/2014/main" id="{92DB8E75-1696-4A44-9A4C-68B3903ECB13}"/>
                </a:ext>
              </a:extLst>
            </p:cNvPr>
            <p:cNvSpPr/>
            <p:nvPr/>
          </p:nvSpPr>
          <p:spPr bwMode="auto">
            <a:xfrm>
              <a:off x="5667798"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1" name="Rectangle 240">
              <a:extLst>
                <a:ext uri="{FF2B5EF4-FFF2-40B4-BE49-F238E27FC236}">
                  <a16:creationId xmlns:a16="http://schemas.microsoft.com/office/drawing/2014/main" id="{54AD4CC6-8F60-480A-B916-222E42BD717A}"/>
                </a:ext>
              </a:extLst>
            </p:cNvPr>
            <p:cNvSpPr/>
            <p:nvPr/>
          </p:nvSpPr>
          <p:spPr bwMode="auto">
            <a:xfrm>
              <a:off x="5943652"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2" name="Rectangle 241">
              <a:extLst>
                <a:ext uri="{FF2B5EF4-FFF2-40B4-BE49-F238E27FC236}">
                  <a16:creationId xmlns:a16="http://schemas.microsoft.com/office/drawing/2014/main" id="{7F9FDEB3-6627-4F84-89CF-F7AC5EFD01BB}"/>
                </a:ext>
              </a:extLst>
            </p:cNvPr>
            <p:cNvSpPr/>
            <p:nvPr/>
          </p:nvSpPr>
          <p:spPr bwMode="auto">
            <a:xfrm>
              <a:off x="6216475"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3" name="Rectangle 242">
              <a:extLst>
                <a:ext uri="{FF2B5EF4-FFF2-40B4-BE49-F238E27FC236}">
                  <a16:creationId xmlns:a16="http://schemas.microsoft.com/office/drawing/2014/main" id="{AE8A0D14-D533-421C-B94D-8EC180AA3278}"/>
                </a:ext>
              </a:extLst>
            </p:cNvPr>
            <p:cNvSpPr/>
            <p:nvPr/>
          </p:nvSpPr>
          <p:spPr bwMode="auto">
            <a:xfrm>
              <a:off x="649233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4" name="Rectangle 243">
              <a:extLst>
                <a:ext uri="{FF2B5EF4-FFF2-40B4-BE49-F238E27FC236}">
                  <a16:creationId xmlns:a16="http://schemas.microsoft.com/office/drawing/2014/main" id="{22ABEAED-39BE-439D-991D-77C6CB88EBDA}"/>
                </a:ext>
              </a:extLst>
            </p:cNvPr>
            <p:cNvSpPr/>
            <p:nvPr/>
          </p:nvSpPr>
          <p:spPr bwMode="auto">
            <a:xfrm>
              <a:off x="18405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5" name="Rectangle 244">
              <a:extLst>
                <a:ext uri="{FF2B5EF4-FFF2-40B4-BE49-F238E27FC236}">
                  <a16:creationId xmlns:a16="http://schemas.microsoft.com/office/drawing/2014/main" id="{4B3F148A-45EB-4F45-A64F-429D73DB5FEB}"/>
                </a:ext>
              </a:extLst>
            </p:cNvPr>
            <p:cNvSpPr/>
            <p:nvPr/>
          </p:nvSpPr>
          <p:spPr bwMode="auto">
            <a:xfrm>
              <a:off x="456874"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6" name="Rectangle 245">
              <a:extLst>
                <a:ext uri="{FF2B5EF4-FFF2-40B4-BE49-F238E27FC236}">
                  <a16:creationId xmlns:a16="http://schemas.microsoft.com/office/drawing/2014/main" id="{B461CCDD-D042-4CC4-B685-4AC77933AFC7}"/>
                </a:ext>
              </a:extLst>
            </p:cNvPr>
            <p:cNvSpPr/>
            <p:nvPr/>
          </p:nvSpPr>
          <p:spPr bwMode="auto">
            <a:xfrm>
              <a:off x="732729"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7" name="Rectangle 246">
              <a:extLst>
                <a:ext uri="{FF2B5EF4-FFF2-40B4-BE49-F238E27FC236}">
                  <a16:creationId xmlns:a16="http://schemas.microsoft.com/office/drawing/2014/main" id="{1693CC9B-DB71-41E3-BE36-71AC46767757}"/>
                </a:ext>
              </a:extLst>
            </p:cNvPr>
            <p:cNvSpPr/>
            <p:nvPr/>
          </p:nvSpPr>
          <p:spPr bwMode="auto">
            <a:xfrm>
              <a:off x="1005553"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8" name="Rectangle 247">
              <a:extLst>
                <a:ext uri="{FF2B5EF4-FFF2-40B4-BE49-F238E27FC236}">
                  <a16:creationId xmlns:a16="http://schemas.microsoft.com/office/drawing/2014/main" id="{815FA713-8D5F-4DBE-B189-820FCE96EB05}"/>
                </a:ext>
              </a:extLst>
            </p:cNvPr>
            <p:cNvSpPr/>
            <p:nvPr/>
          </p:nvSpPr>
          <p:spPr bwMode="auto">
            <a:xfrm>
              <a:off x="128140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9" name="Rectangle 248">
              <a:extLst>
                <a:ext uri="{FF2B5EF4-FFF2-40B4-BE49-F238E27FC236}">
                  <a16:creationId xmlns:a16="http://schemas.microsoft.com/office/drawing/2014/main" id="{78388F25-1199-45E8-9F6E-7F854B11E65C}"/>
                </a:ext>
              </a:extLst>
            </p:cNvPr>
            <p:cNvSpPr/>
            <p:nvPr/>
          </p:nvSpPr>
          <p:spPr bwMode="auto">
            <a:xfrm>
              <a:off x="1554229"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0" name="Rectangle 249">
              <a:extLst>
                <a:ext uri="{FF2B5EF4-FFF2-40B4-BE49-F238E27FC236}">
                  <a16:creationId xmlns:a16="http://schemas.microsoft.com/office/drawing/2014/main" id="{157B7988-A639-4359-AFD4-1E8FAE3C3DBF}"/>
                </a:ext>
              </a:extLst>
            </p:cNvPr>
            <p:cNvSpPr/>
            <p:nvPr/>
          </p:nvSpPr>
          <p:spPr bwMode="auto">
            <a:xfrm>
              <a:off x="1830085"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1" name="Rectangle 250">
              <a:extLst>
                <a:ext uri="{FF2B5EF4-FFF2-40B4-BE49-F238E27FC236}">
                  <a16:creationId xmlns:a16="http://schemas.microsoft.com/office/drawing/2014/main" id="{3E2F022A-93A8-43DD-82BD-602CB8066CB1}"/>
                </a:ext>
              </a:extLst>
            </p:cNvPr>
            <p:cNvSpPr/>
            <p:nvPr/>
          </p:nvSpPr>
          <p:spPr bwMode="auto">
            <a:xfrm>
              <a:off x="2102908"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2" name="Rectangle 251">
              <a:extLst>
                <a:ext uri="{FF2B5EF4-FFF2-40B4-BE49-F238E27FC236}">
                  <a16:creationId xmlns:a16="http://schemas.microsoft.com/office/drawing/2014/main" id="{A0F3EA3E-59B8-46A3-ABF0-AC807A144F11}"/>
                </a:ext>
              </a:extLst>
            </p:cNvPr>
            <p:cNvSpPr/>
            <p:nvPr/>
          </p:nvSpPr>
          <p:spPr bwMode="auto">
            <a:xfrm>
              <a:off x="2378762"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3" name="Rectangle 252">
              <a:extLst>
                <a:ext uri="{FF2B5EF4-FFF2-40B4-BE49-F238E27FC236}">
                  <a16:creationId xmlns:a16="http://schemas.microsoft.com/office/drawing/2014/main" id="{F468CBDB-554E-4EF9-9CE7-4ED9EB70AD54}"/>
                </a:ext>
              </a:extLst>
            </p:cNvPr>
            <p:cNvSpPr/>
            <p:nvPr/>
          </p:nvSpPr>
          <p:spPr bwMode="auto">
            <a:xfrm>
              <a:off x="2651585"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4" name="Rectangle 253">
              <a:extLst>
                <a:ext uri="{FF2B5EF4-FFF2-40B4-BE49-F238E27FC236}">
                  <a16:creationId xmlns:a16="http://schemas.microsoft.com/office/drawing/2014/main" id="{00375965-8D45-46A4-B9BC-D9534230086E}"/>
                </a:ext>
              </a:extLst>
            </p:cNvPr>
            <p:cNvSpPr/>
            <p:nvPr/>
          </p:nvSpPr>
          <p:spPr bwMode="auto">
            <a:xfrm>
              <a:off x="292744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5" name="Rectangle 254">
              <a:extLst>
                <a:ext uri="{FF2B5EF4-FFF2-40B4-BE49-F238E27FC236}">
                  <a16:creationId xmlns:a16="http://schemas.microsoft.com/office/drawing/2014/main" id="{E28EE7FB-8B0C-4954-B730-8D1CB046982F}"/>
                </a:ext>
              </a:extLst>
            </p:cNvPr>
            <p:cNvSpPr/>
            <p:nvPr/>
          </p:nvSpPr>
          <p:spPr bwMode="auto">
            <a:xfrm>
              <a:off x="3200264"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6" name="Rectangle 255">
              <a:extLst>
                <a:ext uri="{FF2B5EF4-FFF2-40B4-BE49-F238E27FC236}">
                  <a16:creationId xmlns:a16="http://schemas.microsoft.com/office/drawing/2014/main" id="{EA4284EC-442C-478A-AA21-1DEE02403701}"/>
                </a:ext>
              </a:extLst>
            </p:cNvPr>
            <p:cNvSpPr/>
            <p:nvPr/>
          </p:nvSpPr>
          <p:spPr bwMode="auto">
            <a:xfrm>
              <a:off x="3476117"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7" name="Rectangle 256">
              <a:extLst>
                <a:ext uri="{FF2B5EF4-FFF2-40B4-BE49-F238E27FC236}">
                  <a16:creationId xmlns:a16="http://schemas.microsoft.com/office/drawing/2014/main" id="{7B4CAFCD-9C8E-4EC1-A86D-C3811249D986}"/>
                </a:ext>
              </a:extLst>
            </p:cNvPr>
            <p:cNvSpPr/>
            <p:nvPr/>
          </p:nvSpPr>
          <p:spPr bwMode="auto">
            <a:xfrm>
              <a:off x="3748941"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8" name="Rectangle 257">
              <a:extLst>
                <a:ext uri="{FF2B5EF4-FFF2-40B4-BE49-F238E27FC236}">
                  <a16:creationId xmlns:a16="http://schemas.microsoft.com/office/drawing/2014/main" id="{8A064B0B-F85D-4954-8BA8-41C9319D1F69}"/>
                </a:ext>
              </a:extLst>
            </p:cNvPr>
            <p:cNvSpPr/>
            <p:nvPr/>
          </p:nvSpPr>
          <p:spPr bwMode="auto">
            <a:xfrm>
              <a:off x="402479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9" name="Rectangle 258">
              <a:extLst>
                <a:ext uri="{FF2B5EF4-FFF2-40B4-BE49-F238E27FC236}">
                  <a16:creationId xmlns:a16="http://schemas.microsoft.com/office/drawing/2014/main" id="{9F8A2E89-75D4-45BB-A416-FC609D1E1805}"/>
                </a:ext>
              </a:extLst>
            </p:cNvPr>
            <p:cNvSpPr/>
            <p:nvPr/>
          </p:nvSpPr>
          <p:spPr bwMode="auto">
            <a:xfrm>
              <a:off x="4297619"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0" name="Rectangle 259">
              <a:extLst>
                <a:ext uri="{FF2B5EF4-FFF2-40B4-BE49-F238E27FC236}">
                  <a16:creationId xmlns:a16="http://schemas.microsoft.com/office/drawing/2014/main" id="{6EC5FDBC-CCFF-41B8-BF86-C332FDE882FD}"/>
                </a:ext>
              </a:extLst>
            </p:cNvPr>
            <p:cNvSpPr/>
            <p:nvPr/>
          </p:nvSpPr>
          <p:spPr bwMode="auto">
            <a:xfrm>
              <a:off x="4573473"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1" name="Rectangle 260">
              <a:extLst>
                <a:ext uri="{FF2B5EF4-FFF2-40B4-BE49-F238E27FC236}">
                  <a16:creationId xmlns:a16="http://schemas.microsoft.com/office/drawing/2014/main" id="{F42ED9B4-B9B8-4048-A760-2DCAEC3D9F6E}"/>
                </a:ext>
              </a:extLst>
            </p:cNvPr>
            <p:cNvSpPr/>
            <p:nvPr/>
          </p:nvSpPr>
          <p:spPr bwMode="auto">
            <a:xfrm>
              <a:off x="484629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2" name="Rectangle 261">
              <a:extLst>
                <a:ext uri="{FF2B5EF4-FFF2-40B4-BE49-F238E27FC236}">
                  <a16:creationId xmlns:a16="http://schemas.microsoft.com/office/drawing/2014/main" id="{87DA3A78-9D8B-4CA9-A1A0-910240D0F07D}"/>
                </a:ext>
              </a:extLst>
            </p:cNvPr>
            <p:cNvSpPr/>
            <p:nvPr/>
          </p:nvSpPr>
          <p:spPr bwMode="auto">
            <a:xfrm>
              <a:off x="5119119"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3" name="Rectangle 262">
              <a:extLst>
                <a:ext uri="{FF2B5EF4-FFF2-40B4-BE49-F238E27FC236}">
                  <a16:creationId xmlns:a16="http://schemas.microsoft.com/office/drawing/2014/main" id="{8560CA83-9F34-4B14-A832-81E8D2D58197}"/>
                </a:ext>
              </a:extLst>
            </p:cNvPr>
            <p:cNvSpPr/>
            <p:nvPr/>
          </p:nvSpPr>
          <p:spPr bwMode="auto">
            <a:xfrm>
              <a:off x="5394975"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4" name="Rectangle 263">
              <a:extLst>
                <a:ext uri="{FF2B5EF4-FFF2-40B4-BE49-F238E27FC236}">
                  <a16:creationId xmlns:a16="http://schemas.microsoft.com/office/drawing/2014/main" id="{B08AF927-EE40-46B0-BA85-07624733F86F}"/>
                </a:ext>
              </a:extLst>
            </p:cNvPr>
            <p:cNvSpPr/>
            <p:nvPr/>
          </p:nvSpPr>
          <p:spPr bwMode="auto">
            <a:xfrm>
              <a:off x="5667798"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5" name="Rectangle 264">
              <a:extLst>
                <a:ext uri="{FF2B5EF4-FFF2-40B4-BE49-F238E27FC236}">
                  <a16:creationId xmlns:a16="http://schemas.microsoft.com/office/drawing/2014/main" id="{333D78EA-663D-47D5-83F5-0104CDC3545F}"/>
                </a:ext>
              </a:extLst>
            </p:cNvPr>
            <p:cNvSpPr/>
            <p:nvPr/>
          </p:nvSpPr>
          <p:spPr bwMode="auto">
            <a:xfrm>
              <a:off x="5943652"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6" name="Rectangle 265">
              <a:extLst>
                <a:ext uri="{FF2B5EF4-FFF2-40B4-BE49-F238E27FC236}">
                  <a16:creationId xmlns:a16="http://schemas.microsoft.com/office/drawing/2014/main" id="{03BF1139-C070-4860-8A9B-A32F7FFB3437}"/>
                </a:ext>
              </a:extLst>
            </p:cNvPr>
            <p:cNvSpPr/>
            <p:nvPr/>
          </p:nvSpPr>
          <p:spPr bwMode="auto">
            <a:xfrm>
              <a:off x="6216475"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7" name="Rectangle 266">
              <a:extLst>
                <a:ext uri="{FF2B5EF4-FFF2-40B4-BE49-F238E27FC236}">
                  <a16:creationId xmlns:a16="http://schemas.microsoft.com/office/drawing/2014/main" id="{D94EEAF4-4379-4C5D-B79A-D1E34CFF8A97}"/>
                </a:ext>
              </a:extLst>
            </p:cNvPr>
            <p:cNvSpPr/>
            <p:nvPr/>
          </p:nvSpPr>
          <p:spPr bwMode="auto">
            <a:xfrm>
              <a:off x="649233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8" name="Rectangle 267">
              <a:extLst>
                <a:ext uri="{FF2B5EF4-FFF2-40B4-BE49-F238E27FC236}">
                  <a16:creationId xmlns:a16="http://schemas.microsoft.com/office/drawing/2014/main" id="{FAC3B87E-10DA-4A59-A8EF-F13F3C4A1732}"/>
                </a:ext>
              </a:extLst>
            </p:cNvPr>
            <p:cNvSpPr/>
            <p:nvPr/>
          </p:nvSpPr>
          <p:spPr bwMode="auto">
            <a:xfrm>
              <a:off x="18405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9" name="Rectangle 268">
              <a:extLst>
                <a:ext uri="{FF2B5EF4-FFF2-40B4-BE49-F238E27FC236}">
                  <a16:creationId xmlns:a16="http://schemas.microsoft.com/office/drawing/2014/main" id="{9F4A1508-2A6B-4905-BFD3-6D2CDEC72DC7}"/>
                </a:ext>
              </a:extLst>
            </p:cNvPr>
            <p:cNvSpPr/>
            <p:nvPr/>
          </p:nvSpPr>
          <p:spPr bwMode="auto">
            <a:xfrm>
              <a:off x="456874"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0" name="Rectangle 269">
              <a:extLst>
                <a:ext uri="{FF2B5EF4-FFF2-40B4-BE49-F238E27FC236}">
                  <a16:creationId xmlns:a16="http://schemas.microsoft.com/office/drawing/2014/main" id="{ECCBD430-BF41-4BA2-9EAC-CC5396B6702E}"/>
                </a:ext>
              </a:extLst>
            </p:cNvPr>
            <p:cNvSpPr/>
            <p:nvPr/>
          </p:nvSpPr>
          <p:spPr bwMode="auto">
            <a:xfrm>
              <a:off x="732729"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1" name="Rectangle 270">
              <a:extLst>
                <a:ext uri="{FF2B5EF4-FFF2-40B4-BE49-F238E27FC236}">
                  <a16:creationId xmlns:a16="http://schemas.microsoft.com/office/drawing/2014/main" id="{3AB3B288-E250-4824-A6BE-920013B228D2}"/>
                </a:ext>
              </a:extLst>
            </p:cNvPr>
            <p:cNvSpPr/>
            <p:nvPr/>
          </p:nvSpPr>
          <p:spPr bwMode="auto">
            <a:xfrm>
              <a:off x="1005553"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2" name="Rectangle 271">
              <a:extLst>
                <a:ext uri="{FF2B5EF4-FFF2-40B4-BE49-F238E27FC236}">
                  <a16:creationId xmlns:a16="http://schemas.microsoft.com/office/drawing/2014/main" id="{05A6B0D9-5762-4F7A-9596-90B85DA8957E}"/>
                </a:ext>
              </a:extLst>
            </p:cNvPr>
            <p:cNvSpPr/>
            <p:nvPr/>
          </p:nvSpPr>
          <p:spPr bwMode="auto">
            <a:xfrm>
              <a:off x="128140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3" name="Rectangle 272">
              <a:extLst>
                <a:ext uri="{FF2B5EF4-FFF2-40B4-BE49-F238E27FC236}">
                  <a16:creationId xmlns:a16="http://schemas.microsoft.com/office/drawing/2014/main" id="{BE9ECA6F-4BAB-4825-8368-82BB956DA617}"/>
                </a:ext>
              </a:extLst>
            </p:cNvPr>
            <p:cNvSpPr/>
            <p:nvPr/>
          </p:nvSpPr>
          <p:spPr bwMode="auto">
            <a:xfrm>
              <a:off x="1554229"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4" name="Rectangle 273">
              <a:extLst>
                <a:ext uri="{FF2B5EF4-FFF2-40B4-BE49-F238E27FC236}">
                  <a16:creationId xmlns:a16="http://schemas.microsoft.com/office/drawing/2014/main" id="{BE024F9A-9E01-4118-B8BB-D8988D2BD602}"/>
                </a:ext>
              </a:extLst>
            </p:cNvPr>
            <p:cNvSpPr/>
            <p:nvPr/>
          </p:nvSpPr>
          <p:spPr bwMode="auto">
            <a:xfrm>
              <a:off x="1830085"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5" name="Rectangle 274">
              <a:extLst>
                <a:ext uri="{FF2B5EF4-FFF2-40B4-BE49-F238E27FC236}">
                  <a16:creationId xmlns:a16="http://schemas.microsoft.com/office/drawing/2014/main" id="{36418003-4B12-475C-82A3-8C73B0192AEB}"/>
                </a:ext>
              </a:extLst>
            </p:cNvPr>
            <p:cNvSpPr/>
            <p:nvPr/>
          </p:nvSpPr>
          <p:spPr bwMode="auto">
            <a:xfrm>
              <a:off x="2102908"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6" name="Rectangle 275">
              <a:extLst>
                <a:ext uri="{FF2B5EF4-FFF2-40B4-BE49-F238E27FC236}">
                  <a16:creationId xmlns:a16="http://schemas.microsoft.com/office/drawing/2014/main" id="{871555F4-B892-4CF9-A38F-0C55BE1DC57A}"/>
                </a:ext>
              </a:extLst>
            </p:cNvPr>
            <p:cNvSpPr/>
            <p:nvPr/>
          </p:nvSpPr>
          <p:spPr bwMode="auto">
            <a:xfrm>
              <a:off x="2378762"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7" name="Rectangle 276">
              <a:extLst>
                <a:ext uri="{FF2B5EF4-FFF2-40B4-BE49-F238E27FC236}">
                  <a16:creationId xmlns:a16="http://schemas.microsoft.com/office/drawing/2014/main" id="{AE4EF459-F0FB-445C-BD3C-D15C20D27FF7}"/>
                </a:ext>
              </a:extLst>
            </p:cNvPr>
            <p:cNvSpPr/>
            <p:nvPr/>
          </p:nvSpPr>
          <p:spPr bwMode="auto">
            <a:xfrm>
              <a:off x="2651585"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8" name="Rectangle 277">
              <a:extLst>
                <a:ext uri="{FF2B5EF4-FFF2-40B4-BE49-F238E27FC236}">
                  <a16:creationId xmlns:a16="http://schemas.microsoft.com/office/drawing/2014/main" id="{70153A94-0FEA-41E4-B258-49B63040A149}"/>
                </a:ext>
              </a:extLst>
            </p:cNvPr>
            <p:cNvSpPr/>
            <p:nvPr/>
          </p:nvSpPr>
          <p:spPr bwMode="auto">
            <a:xfrm>
              <a:off x="292744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9" name="Rectangle 278">
              <a:extLst>
                <a:ext uri="{FF2B5EF4-FFF2-40B4-BE49-F238E27FC236}">
                  <a16:creationId xmlns:a16="http://schemas.microsoft.com/office/drawing/2014/main" id="{89D1E361-2B76-4F10-A4F4-09D11388E67F}"/>
                </a:ext>
              </a:extLst>
            </p:cNvPr>
            <p:cNvSpPr/>
            <p:nvPr/>
          </p:nvSpPr>
          <p:spPr bwMode="auto">
            <a:xfrm>
              <a:off x="3200264"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0" name="Rectangle 279">
              <a:extLst>
                <a:ext uri="{FF2B5EF4-FFF2-40B4-BE49-F238E27FC236}">
                  <a16:creationId xmlns:a16="http://schemas.microsoft.com/office/drawing/2014/main" id="{B5399B3A-8BCE-4855-AD6F-15509C1A4F50}"/>
                </a:ext>
              </a:extLst>
            </p:cNvPr>
            <p:cNvSpPr/>
            <p:nvPr/>
          </p:nvSpPr>
          <p:spPr bwMode="auto">
            <a:xfrm>
              <a:off x="3476117"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1" name="Rectangle 280">
              <a:extLst>
                <a:ext uri="{FF2B5EF4-FFF2-40B4-BE49-F238E27FC236}">
                  <a16:creationId xmlns:a16="http://schemas.microsoft.com/office/drawing/2014/main" id="{7DC45FA6-B62F-4963-B0EA-4573F88DCD6C}"/>
                </a:ext>
              </a:extLst>
            </p:cNvPr>
            <p:cNvSpPr/>
            <p:nvPr/>
          </p:nvSpPr>
          <p:spPr bwMode="auto">
            <a:xfrm>
              <a:off x="3748941"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2" name="Rectangle 281">
              <a:extLst>
                <a:ext uri="{FF2B5EF4-FFF2-40B4-BE49-F238E27FC236}">
                  <a16:creationId xmlns:a16="http://schemas.microsoft.com/office/drawing/2014/main" id="{5877C213-B5D9-4C5A-8C75-D343D7B3283D}"/>
                </a:ext>
              </a:extLst>
            </p:cNvPr>
            <p:cNvSpPr/>
            <p:nvPr/>
          </p:nvSpPr>
          <p:spPr bwMode="auto">
            <a:xfrm>
              <a:off x="402479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3" name="Rectangle 282">
              <a:extLst>
                <a:ext uri="{FF2B5EF4-FFF2-40B4-BE49-F238E27FC236}">
                  <a16:creationId xmlns:a16="http://schemas.microsoft.com/office/drawing/2014/main" id="{A91E175A-6FB4-4397-BCC7-0A6618238813}"/>
                </a:ext>
              </a:extLst>
            </p:cNvPr>
            <p:cNvSpPr/>
            <p:nvPr/>
          </p:nvSpPr>
          <p:spPr bwMode="auto">
            <a:xfrm>
              <a:off x="4297619"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4" name="Rectangle 283">
              <a:extLst>
                <a:ext uri="{FF2B5EF4-FFF2-40B4-BE49-F238E27FC236}">
                  <a16:creationId xmlns:a16="http://schemas.microsoft.com/office/drawing/2014/main" id="{8ACF0B80-214B-4CC3-9E6C-73B5CA5F8ED9}"/>
                </a:ext>
              </a:extLst>
            </p:cNvPr>
            <p:cNvSpPr/>
            <p:nvPr/>
          </p:nvSpPr>
          <p:spPr bwMode="auto">
            <a:xfrm>
              <a:off x="4573473"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5" name="Rectangle 284">
              <a:extLst>
                <a:ext uri="{FF2B5EF4-FFF2-40B4-BE49-F238E27FC236}">
                  <a16:creationId xmlns:a16="http://schemas.microsoft.com/office/drawing/2014/main" id="{276E4680-AD80-4FC6-B0F1-64BD5A478208}"/>
                </a:ext>
              </a:extLst>
            </p:cNvPr>
            <p:cNvSpPr/>
            <p:nvPr/>
          </p:nvSpPr>
          <p:spPr bwMode="auto">
            <a:xfrm>
              <a:off x="484629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6" name="Rectangle 285">
              <a:extLst>
                <a:ext uri="{FF2B5EF4-FFF2-40B4-BE49-F238E27FC236}">
                  <a16:creationId xmlns:a16="http://schemas.microsoft.com/office/drawing/2014/main" id="{6EBF855B-0CB0-482C-90A0-0D1983B845C4}"/>
                </a:ext>
              </a:extLst>
            </p:cNvPr>
            <p:cNvSpPr/>
            <p:nvPr/>
          </p:nvSpPr>
          <p:spPr bwMode="auto">
            <a:xfrm>
              <a:off x="5119119"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7" name="Rectangle 286">
              <a:extLst>
                <a:ext uri="{FF2B5EF4-FFF2-40B4-BE49-F238E27FC236}">
                  <a16:creationId xmlns:a16="http://schemas.microsoft.com/office/drawing/2014/main" id="{5E9E71C2-B6B6-4081-A4D1-E0B5415EA418}"/>
                </a:ext>
              </a:extLst>
            </p:cNvPr>
            <p:cNvSpPr/>
            <p:nvPr/>
          </p:nvSpPr>
          <p:spPr bwMode="auto">
            <a:xfrm>
              <a:off x="5394975"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8" name="Rectangle 287">
              <a:extLst>
                <a:ext uri="{FF2B5EF4-FFF2-40B4-BE49-F238E27FC236}">
                  <a16:creationId xmlns:a16="http://schemas.microsoft.com/office/drawing/2014/main" id="{0C39AACD-7186-478E-93DB-49FD9A26569F}"/>
                </a:ext>
              </a:extLst>
            </p:cNvPr>
            <p:cNvSpPr/>
            <p:nvPr/>
          </p:nvSpPr>
          <p:spPr bwMode="auto">
            <a:xfrm>
              <a:off x="5667798"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9" name="Rectangle 288">
              <a:extLst>
                <a:ext uri="{FF2B5EF4-FFF2-40B4-BE49-F238E27FC236}">
                  <a16:creationId xmlns:a16="http://schemas.microsoft.com/office/drawing/2014/main" id="{6C24DB47-7687-45F7-A171-418D17DB88A0}"/>
                </a:ext>
              </a:extLst>
            </p:cNvPr>
            <p:cNvSpPr/>
            <p:nvPr/>
          </p:nvSpPr>
          <p:spPr bwMode="auto">
            <a:xfrm>
              <a:off x="5943652"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0" name="Rectangle 289">
              <a:extLst>
                <a:ext uri="{FF2B5EF4-FFF2-40B4-BE49-F238E27FC236}">
                  <a16:creationId xmlns:a16="http://schemas.microsoft.com/office/drawing/2014/main" id="{15525555-7BAA-43C7-A99E-8ACE4296B2FF}"/>
                </a:ext>
              </a:extLst>
            </p:cNvPr>
            <p:cNvSpPr/>
            <p:nvPr/>
          </p:nvSpPr>
          <p:spPr bwMode="auto">
            <a:xfrm>
              <a:off x="6216475"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1" name="Rectangle 290">
              <a:extLst>
                <a:ext uri="{FF2B5EF4-FFF2-40B4-BE49-F238E27FC236}">
                  <a16:creationId xmlns:a16="http://schemas.microsoft.com/office/drawing/2014/main" id="{AFFD4CF3-8940-405C-8CD5-BB432706CD44}"/>
                </a:ext>
              </a:extLst>
            </p:cNvPr>
            <p:cNvSpPr/>
            <p:nvPr/>
          </p:nvSpPr>
          <p:spPr bwMode="auto">
            <a:xfrm>
              <a:off x="649233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2" name="Rectangle 291">
              <a:extLst>
                <a:ext uri="{FF2B5EF4-FFF2-40B4-BE49-F238E27FC236}">
                  <a16:creationId xmlns:a16="http://schemas.microsoft.com/office/drawing/2014/main" id="{CF805A7E-1315-49A3-A7B1-A4F90440A975}"/>
                </a:ext>
              </a:extLst>
            </p:cNvPr>
            <p:cNvSpPr/>
            <p:nvPr/>
          </p:nvSpPr>
          <p:spPr bwMode="auto">
            <a:xfrm>
              <a:off x="18405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3" name="Rectangle 292">
              <a:extLst>
                <a:ext uri="{FF2B5EF4-FFF2-40B4-BE49-F238E27FC236}">
                  <a16:creationId xmlns:a16="http://schemas.microsoft.com/office/drawing/2014/main" id="{E0FA07D5-D219-4CF0-8F52-89D0672D4992}"/>
                </a:ext>
              </a:extLst>
            </p:cNvPr>
            <p:cNvSpPr/>
            <p:nvPr/>
          </p:nvSpPr>
          <p:spPr bwMode="auto">
            <a:xfrm>
              <a:off x="456874"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4" name="Rectangle 293">
              <a:extLst>
                <a:ext uri="{FF2B5EF4-FFF2-40B4-BE49-F238E27FC236}">
                  <a16:creationId xmlns:a16="http://schemas.microsoft.com/office/drawing/2014/main" id="{7E241A89-39C7-40EE-98FB-06484C080E7B}"/>
                </a:ext>
              </a:extLst>
            </p:cNvPr>
            <p:cNvSpPr/>
            <p:nvPr/>
          </p:nvSpPr>
          <p:spPr bwMode="auto">
            <a:xfrm>
              <a:off x="732729"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5" name="Rectangle 294">
              <a:extLst>
                <a:ext uri="{FF2B5EF4-FFF2-40B4-BE49-F238E27FC236}">
                  <a16:creationId xmlns:a16="http://schemas.microsoft.com/office/drawing/2014/main" id="{43E4814D-7813-4C30-B126-CDAA4DD09379}"/>
                </a:ext>
              </a:extLst>
            </p:cNvPr>
            <p:cNvSpPr/>
            <p:nvPr/>
          </p:nvSpPr>
          <p:spPr bwMode="auto">
            <a:xfrm>
              <a:off x="1005553"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6" name="Rectangle 295">
              <a:extLst>
                <a:ext uri="{FF2B5EF4-FFF2-40B4-BE49-F238E27FC236}">
                  <a16:creationId xmlns:a16="http://schemas.microsoft.com/office/drawing/2014/main" id="{1891CA64-32A5-42DB-A0D1-D332023ADF62}"/>
                </a:ext>
              </a:extLst>
            </p:cNvPr>
            <p:cNvSpPr/>
            <p:nvPr/>
          </p:nvSpPr>
          <p:spPr bwMode="auto">
            <a:xfrm>
              <a:off x="128140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7" name="Rectangle 296">
              <a:extLst>
                <a:ext uri="{FF2B5EF4-FFF2-40B4-BE49-F238E27FC236}">
                  <a16:creationId xmlns:a16="http://schemas.microsoft.com/office/drawing/2014/main" id="{6D03D7A2-ACFF-410E-8F7B-07E175C48DE7}"/>
                </a:ext>
              </a:extLst>
            </p:cNvPr>
            <p:cNvSpPr/>
            <p:nvPr/>
          </p:nvSpPr>
          <p:spPr bwMode="auto">
            <a:xfrm>
              <a:off x="1554229"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8" name="Rectangle 297">
              <a:extLst>
                <a:ext uri="{FF2B5EF4-FFF2-40B4-BE49-F238E27FC236}">
                  <a16:creationId xmlns:a16="http://schemas.microsoft.com/office/drawing/2014/main" id="{6082D8A7-909B-44FF-A8D5-A25D80C99C00}"/>
                </a:ext>
              </a:extLst>
            </p:cNvPr>
            <p:cNvSpPr/>
            <p:nvPr/>
          </p:nvSpPr>
          <p:spPr bwMode="auto">
            <a:xfrm>
              <a:off x="1830085"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9" name="Rectangle 298">
              <a:extLst>
                <a:ext uri="{FF2B5EF4-FFF2-40B4-BE49-F238E27FC236}">
                  <a16:creationId xmlns:a16="http://schemas.microsoft.com/office/drawing/2014/main" id="{3C8B7F47-78A4-4308-9C60-7C1105C6BE21}"/>
                </a:ext>
              </a:extLst>
            </p:cNvPr>
            <p:cNvSpPr/>
            <p:nvPr/>
          </p:nvSpPr>
          <p:spPr bwMode="auto">
            <a:xfrm>
              <a:off x="2102908"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0" name="Rectangle 299">
              <a:extLst>
                <a:ext uri="{FF2B5EF4-FFF2-40B4-BE49-F238E27FC236}">
                  <a16:creationId xmlns:a16="http://schemas.microsoft.com/office/drawing/2014/main" id="{EAD56B87-B9D3-41C9-A4E6-58F96D714AF1}"/>
                </a:ext>
              </a:extLst>
            </p:cNvPr>
            <p:cNvSpPr/>
            <p:nvPr/>
          </p:nvSpPr>
          <p:spPr bwMode="auto">
            <a:xfrm>
              <a:off x="2378762"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1" name="Rectangle 300">
              <a:extLst>
                <a:ext uri="{FF2B5EF4-FFF2-40B4-BE49-F238E27FC236}">
                  <a16:creationId xmlns:a16="http://schemas.microsoft.com/office/drawing/2014/main" id="{135F501E-DDCD-4FAE-9A07-4DDF03557CD5}"/>
                </a:ext>
              </a:extLst>
            </p:cNvPr>
            <p:cNvSpPr/>
            <p:nvPr/>
          </p:nvSpPr>
          <p:spPr bwMode="auto">
            <a:xfrm>
              <a:off x="2651585"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2" name="Rectangle 301">
              <a:extLst>
                <a:ext uri="{FF2B5EF4-FFF2-40B4-BE49-F238E27FC236}">
                  <a16:creationId xmlns:a16="http://schemas.microsoft.com/office/drawing/2014/main" id="{E31ACDA9-8D3B-41F1-803C-4FA761F289E7}"/>
                </a:ext>
              </a:extLst>
            </p:cNvPr>
            <p:cNvSpPr/>
            <p:nvPr/>
          </p:nvSpPr>
          <p:spPr bwMode="auto">
            <a:xfrm>
              <a:off x="292744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3" name="Rectangle 302">
              <a:extLst>
                <a:ext uri="{FF2B5EF4-FFF2-40B4-BE49-F238E27FC236}">
                  <a16:creationId xmlns:a16="http://schemas.microsoft.com/office/drawing/2014/main" id="{C00F5124-95C9-4A77-AD9A-E717C75BCB6F}"/>
                </a:ext>
              </a:extLst>
            </p:cNvPr>
            <p:cNvSpPr/>
            <p:nvPr/>
          </p:nvSpPr>
          <p:spPr bwMode="auto">
            <a:xfrm>
              <a:off x="3200264"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4" name="Rectangle 303">
              <a:extLst>
                <a:ext uri="{FF2B5EF4-FFF2-40B4-BE49-F238E27FC236}">
                  <a16:creationId xmlns:a16="http://schemas.microsoft.com/office/drawing/2014/main" id="{1633F997-C4F4-4D40-92C9-BD3A4EF13B08}"/>
                </a:ext>
              </a:extLst>
            </p:cNvPr>
            <p:cNvSpPr/>
            <p:nvPr/>
          </p:nvSpPr>
          <p:spPr bwMode="auto">
            <a:xfrm>
              <a:off x="3476117"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5" name="Rectangle 304">
              <a:extLst>
                <a:ext uri="{FF2B5EF4-FFF2-40B4-BE49-F238E27FC236}">
                  <a16:creationId xmlns:a16="http://schemas.microsoft.com/office/drawing/2014/main" id="{E3794CD7-6090-4D67-BC9A-6AAF2DCF56FC}"/>
                </a:ext>
              </a:extLst>
            </p:cNvPr>
            <p:cNvSpPr/>
            <p:nvPr/>
          </p:nvSpPr>
          <p:spPr bwMode="auto">
            <a:xfrm>
              <a:off x="3748941"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6" name="Rectangle 305">
              <a:extLst>
                <a:ext uri="{FF2B5EF4-FFF2-40B4-BE49-F238E27FC236}">
                  <a16:creationId xmlns:a16="http://schemas.microsoft.com/office/drawing/2014/main" id="{7EFE9E3C-B0ED-4BFE-A006-E79724C043C1}"/>
                </a:ext>
              </a:extLst>
            </p:cNvPr>
            <p:cNvSpPr/>
            <p:nvPr/>
          </p:nvSpPr>
          <p:spPr bwMode="auto">
            <a:xfrm>
              <a:off x="402479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7" name="Rectangle 306">
              <a:extLst>
                <a:ext uri="{FF2B5EF4-FFF2-40B4-BE49-F238E27FC236}">
                  <a16:creationId xmlns:a16="http://schemas.microsoft.com/office/drawing/2014/main" id="{E66DB471-32C3-4420-B988-8684B6C0DDD7}"/>
                </a:ext>
              </a:extLst>
            </p:cNvPr>
            <p:cNvSpPr/>
            <p:nvPr/>
          </p:nvSpPr>
          <p:spPr bwMode="auto">
            <a:xfrm>
              <a:off x="4297619"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8" name="Rectangle 307">
              <a:extLst>
                <a:ext uri="{FF2B5EF4-FFF2-40B4-BE49-F238E27FC236}">
                  <a16:creationId xmlns:a16="http://schemas.microsoft.com/office/drawing/2014/main" id="{0999D9F3-FAE0-4BB6-A7D9-113D667418C8}"/>
                </a:ext>
              </a:extLst>
            </p:cNvPr>
            <p:cNvSpPr/>
            <p:nvPr/>
          </p:nvSpPr>
          <p:spPr bwMode="auto">
            <a:xfrm>
              <a:off x="4573473"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9" name="Rectangle 308">
              <a:extLst>
                <a:ext uri="{FF2B5EF4-FFF2-40B4-BE49-F238E27FC236}">
                  <a16:creationId xmlns:a16="http://schemas.microsoft.com/office/drawing/2014/main" id="{43AFF7D7-30B9-409F-B65E-0D47BFBAA799}"/>
                </a:ext>
              </a:extLst>
            </p:cNvPr>
            <p:cNvSpPr/>
            <p:nvPr/>
          </p:nvSpPr>
          <p:spPr bwMode="auto">
            <a:xfrm>
              <a:off x="484629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0" name="Rectangle 309">
              <a:extLst>
                <a:ext uri="{FF2B5EF4-FFF2-40B4-BE49-F238E27FC236}">
                  <a16:creationId xmlns:a16="http://schemas.microsoft.com/office/drawing/2014/main" id="{2A565D28-F6EC-4F0E-8645-E7E0DDF30BD4}"/>
                </a:ext>
              </a:extLst>
            </p:cNvPr>
            <p:cNvSpPr/>
            <p:nvPr/>
          </p:nvSpPr>
          <p:spPr bwMode="auto">
            <a:xfrm>
              <a:off x="5119119"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1" name="Rectangle 310">
              <a:extLst>
                <a:ext uri="{FF2B5EF4-FFF2-40B4-BE49-F238E27FC236}">
                  <a16:creationId xmlns:a16="http://schemas.microsoft.com/office/drawing/2014/main" id="{7AC52F30-21F7-4C03-A890-60863E6C49D6}"/>
                </a:ext>
              </a:extLst>
            </p:cNvPr>
            <p:cNvSpPr/>
            <p:nvPr/>
          </p:nvSpPr>
          <p:spPr bwMode="auto">
            <a:xfrm>
              <a:off x="5394975"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2" name="Rectangle 311">
              <a:extLst>
                <a:ext uri="{FF2B5EF4-FFF2-40B4-BE49-F238E27FC236}">
                  <a16:creationId xmlns:a16="http://schemas.microsoft.com/office/drawing/2014/main" id="{734BDA4C-F754-45F7-860D-2286E9354C08}"/>
                </a:ext>
              </a:extLst>
            </p:cNvPr>
            <p:cNvSpPr/>
            <p:nvPr/>
          </p:nvSpPr>
          <p:spPr bwMode="auto">
            <a:xfrm>
              <a:off x="5667798"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3" name="Rectangle 312">
              <a:extLst>
                <a:ext uri="{FF2B5EF4-FFF2-40B4-BE49-F238E27FC236}">
                  <a16:creationId xmlns:a16="http://schemas.microsoft.com/office/drawing/2014/main" id="{F71A0AF9-9C05-46C8-BD88-7861BE6F83CB}"/>
                </a:ext>
              </a:extLst>
            </p:cNvPr>
            <p:cNvSpPr/>
            <p:nvPr/>
          </p:nvSpPr>
          <p:spPr bwMode="auto">
            <a:xfrm>
              <a:off x="5943652"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4" name="Rectangle 313">
              <a:extLst>
                <a:ext uri="{FF2B5EF4-FFF2-40B4-BE49-F238E27FC236}">
                  <a16:creationId xmlns:a16="http://schemas.microsoft.com/office/drawing/2014/main" id="{24D633AA-13E6-47DF-8DC5-1A334DF9DB2F}"/>
                </a:ext>
              </a:extLst>
            </p:cNvPr>
            <p:cNvSpPr/>
            <p:nvPr/>
          </p:nvSpPr>
          <p:spPr bwMode="auto">
            <a:xfrm>
              <a:off x="6216475"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5" name="Rectangle 314">
              <a:extLst>
                <a:ext uri="{FF2B5EF4-FFF2-40B4-BE49-F238E27FC236}">
                  <a16:creationId xmlns:a16="http://schemas.microsoft.com/office/drawing/2014/main" id="{82EC6223-AA52-4313-9E47-12589B69F759}"/>
                </a:ext>
              </a:extLst>
            </p:cNvPr>
            <p:cNvSpPr/>
            <p:nvPr/>
          </p:nvSpPr>
          <p:spPr bwMode="auto">
            <a:xfrm>
              <a:off x="649233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6" name="Rectangle 315">
              <a:extLst>
                <a:ext uri="{FF2B5EF4-FFF2-40B4-BE49-F238E27FC236}">
                  <a16:creationId xmlns:a16="http://schemas.microsoft.com/office/drawing/2014/main" id="{EFDF3C02-B428-4FD5-9C4F-DB09C41246B4}"/>
                </a:ext>
              </a:extLst>
            </p:cNvPr>
            <p:cNvSpPr/>
            <p:nvPr/>
          </p:nvSpPr>
          <p:spPr bwMode="auto">
            <a:xfrm>
              <a:off x="18405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7" name="Rectangle 316">
              <a:extLst>
                <a:ext uri="{FF2B5EF4-FFF2-40B4-BE49-F238E27FC236}">
                  <a16:creationId xmlns:a16="http://schemas.microsoft.com/office/drawing/2014/main" id="{164F2132-39D0-4CAB-BA8E-C9A2AA70760A}"/>
                </a:ext>
              </a:extLst>
            </p:cNvPr>
            <p:cNvSpPr/>
            <p:nvPr/>
          </p:nvSpPr>
          <p:spPr bwMode="auto">
            <a:xfrm>
              <a:off x="456874"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8" name="Rectangle 317">
              <a:extLst>
                <a:ext uri="{FF2B5EF4-FFF2-40B4-BE49-F238E27FC236}">
                  <a16:creationId xmlns:a16="http://schemas.microsoft.com/office/drawing/2014/main" id="{C08A5A30-1DFC-43DD-A773-27A5DECD9994}"/>
                </a:ext>
              </a:extLst>
            </p:cNvPr>
            <p:cNvSpPr/>
            <p:nvPr/>
          </p:nvSpPr>
          <p:spPr bwMode="auto">
            <a:xfrm>
              <a:off x="732729"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9" name="Rectangle 318">
              <a:extLst>
                <a:ext uri="{FF2B5EF4-FFF2-40B4-BE49-F238E27FC236}">
                  <a16:creationId xmlns:a16="http://schemas.microsoft.com/office/drawing/2014/main" id="{10FA6A69-7E3F-4ACF-9007-7DC10CF8764E}"/>
                </a:ext>
              </a:extLst>
            </p:cNvPr>
            <p:cNvSpPr/>
            <p:nvPr/>
          </p:nvSpPr>
          <p:spPr bwMode="auto">
            <a:xfrm>
              <a:off x="1005553"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0" name="Rectangle 319">
              <a:extLst>
                <a:ext uri="{FF2B5EF4-FFF2-40B4-BE49-F238E27FC236}">
                  <a16:creationId xmlns:a16="http://schemas.microsoft.com/office/drawing/2014/main" id="{56691BAD-1F20-4703-A2FE-F419DB7A5D18}"/>
                </a:ext>
              </a:extLst>
            </p:cNvPr>
            <p:cNvSpPr/>
            <p:nvPr/>
          </p:nvSpPr>
          <p:spPr bwMode="auto">
            <a:xfrm>
              <a:off x="128140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1" name="Rectangle 320">
              <a:extLst>
                <a:ext uri="{FF2B5EF4-FFF2-40B4-BE49-F238E27FC236}">
                  <a16:creationId xmlns:a16="http://schemas.microsoft.com/office/drawing/2014/main" id="{058F77EC-9155-4ED0-BDED-BDC08870E007}"/>
                </a:ext>
              </a:extLst>
            </p:cNvPr>
            <p:cNvSpPr/>
            <p:nvPr/>
          </p:nvSpPr>
          <p:spPr bwMode="auto">
            <a:xfrm>
              <a:off x="1554229"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2" name="Rectangle 321">
              <a:extLst>
                <a:ext uri="{FF2B5EF4-FFF2-40B4-BE49-F238E27FC236}">
                  <a16:creationId xmlns:a16="http://schemas.microsoft.com/office/drawing/2014/main" id="{B5B0C13F-0E90-459B-8FCA-DAFBA2106FFE}"/>
                </a:ext>
              </a:extLst>
            </p:cNvPr>
            <p:cNvSpPr/>
            <p:nvPr/>
          </p:nvSpPr>
          <p:spPr bwMode="auto">
            <a:xfrm>
              <a:off x="1830085"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3" name="Rectangle 322">
              <a:extLst>
                <a:ext uri="{FF2B5EF4-FFF2-40B4-BE49-F238E27FC236}">
                  <a16:creationId xmlns:a16="http://schemas.microsoft.com/office/drawing/2014/main" id="{BA31AD6C-51EE-4A2D-89CC-84D8D4C8FE4F}"/>
                </a:ext>
              </a:extLst>
            </p:cNvPr>
            <p:cNvSpPr/>
            <p:nvPr/>
          </p:nvSpPr>
          <p:spPr bwMode="auto">
            <a:xfrm>
              <a:off x="2102908"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4" name="Rectangle 323">
              <a:extLst>
                <a:ext uri="{FF2B5EF4-FFF2-40B4-BE49-F238E27FC236}">
                  <a16:creationId xmlns:a16="http://schemas.microsoft.com/office/drawing/2014/main" id="{B2B0DCB1-F4E7-4E14-A718-4694BDAEC5C6}"/>
                </a:ext>
              </a:extLst>
            </p:cNvPr>
            <p:cNvSpPr/>
            <p:nvPr/>
          </p:nvSpPr>
          <p:spPr bwMode="auto">
            <a:xfrm>
              <a:off x="2378762"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5" name="Rectangle 324">
              <a:extLst>
                <a:ext uri="{FF2B5EF4-FFF2-40B4-BE49-F238E27FC236}">
                  <a16:creationId xmlns:a16="http://schemas.microsoft.com/office/drawing/2014/main" id="{CBD5E8A4-0BF1-4ECE-98D8-B75FCDCBA0F8}"/>
                </a:ext>
              </a:extLst>
            </p:cNvPr>
            <p:cNvSpPr/>
            <p:nvPr/>
          </p:nvSpPr>
          <p:spPr bwMode="auto">
            <a:xfrm>
              <a:off x="2651585"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6" name="Rectangle 325">
              <a:extLst>
                <a:ext uri="{FF2B5EF4-FFF2-40B4-BE49-F238E27FC236}">
                  <a16:creationId xmlns:a16="http://schemas.microsoft.com/office/drawing/2014/main" id="{B3B1841F-3306-4407-85D3-DE48922C1F11}"/>
                </a:ext>
              </a:extLst>
            </p:cNvPr>
            <p:cNvSpPr/>
            <p:nvPr/>
          </p:nvSpPr>
          <p:spPr bwMode="auto">
            <a:xfrm>
              <a:off x="292744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7" name="Rectangle 326">
              <a:extLst>
                <a:ext uri="{FF2B5EF4-FFF2-40B4-BE49-F238E27FC236}">
                  <a16:creationId xmlns:a16="http://schemas.microsoft.com/office/drawing/2014/main" id="{A9615287-761E-4C8E-8871-55909220C8FB}"/>
                </a:ext>
              </a:extLst>
            </p:cNvPr>
            <p:cNvSpPr/>
            <p:nvPr/>
          </p:nvSpPr>
          <p:spPr bwMode="auto">
            <a:xfrm>
              <a:off x="3200264"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8" name="Rectangle 327">
              <a:extLst>
                <a:ext uri="{FF2B5EF4-FFF2-40B4-BE49-F238E27FC236}">
                  <a16:creationId xmlns:a16="http://schemas.microsoft.com/office/drawing/2014/main" id="{E47A4AF7-983F-480F-AB49-EE33F70C472F}"/>
                </a:ext>
              </a:extLst>
            </p:cNvPr>
            <p:cNvSpPr/>
            <p:nvPr/>
          </p:nvSpPr>
          <p:spPr bwMode="auto">
            <a:xfrm>
              <a:off x="3476117"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9" name="Rectangle 328">
              <a:extLst>
                <a:ext uri="{FF2B5EF4-FFF2-40B4-BE49-F238E27FC236}">
                  <a16:creationId xmlns:a16="http://schemas.microsoft.com/office/drawing/2014/main" id="{DFF06920-36FD-49FC-B483-015324010613}"/>
                </a:ext>
              </a:extLst>
            </p:cNvPr>
            <p:cNvSpPr/>
            <p:nvPr/>
          </p:nvSpPr>
          <p:spPr bwMode="auto">
            <a:xfrm>
              <a:off x="3748941"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0" name="Rectangle 329">
              <a:extLst>
                <a:ext uri="{FF2B5EF4-FFF2-40B4-BE49-F238E27FC236}">
                  <a16:creationId xmlns:a16="http://schemas.microsoft.com/office/drawing/2014/main" id="{FEFFA6CE-2D3A-43E7-B6AE-4CE8C06156F4}"/>
                </a:ext>
              </a:extLst>
            </p:cNvPr>
            <p:cNvSpPr/>
            <p:nvPr/>
          </p:nvSpPr>
          <p:spPr bwMode="auto">
            <a:xfrm>
              <a:off x="402479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1" name="Rectangle 330">
              <a:extLst>
                <a:ext uri="{FF2B5EF4-FFF2-40B4-BE49-F238E27FC236}">
                  <a16:creationId xmlns:a16="http://schemas.microsoft.com/office/drawing/2014/main" id="{E7DC852C-E89E-4388-B43E-B8EB7E2CF40E}"/>
                </a:ext>
              </a:extLst>
            </p:cNvPr>
            <p:cNvSpPr/>
            <p:nvPr/>
          </p:nvSpPr>
          <p:spPr bwMode="auto">
            <a:xfrm>
              <a:off x="4297619"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2" name="Rectangle 331">
              <a:extLst>
                <a:ext uri="{FF2B5EF4-FFF2-40B4-BE49-F238E27FC236}">
                  <a16:creationId xmlns:a16="http://schemas.microsoft.com/office/drawing/2014/main" id="{D1AD19D9-F93D-407E-84C8-374AD71CFAAA}"/>
                </a:ext>
              </a:extLst>
            </p:cNvPr>
            <p:cNvSpPr/>
            <p:nvPr/>
          </p:nvSpPr>
          <p:spPr bwMode="auto">
            <a:xfrm>
              <a:off x="4573473"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3" name="Rectangle 332">
              <a:extLst>
                <a:ext uri="{FF2B5EF4-FFF2-40B4-BE49-F238E27FC236}">
                  <a16:creationId xmlns:a16="http://schemas.microsoft.com/office/drawing/2014/main" id="{5BF447FE-6187-4AC8-BB93-B9E3411818CC}"/>
                </a:ext>
              </a:extLst>
            </p:cNvPr>
            <p:cNvSpPr/>
            <p:nvPr/>
          </p:nvSpPr>
          <p:spPr bwMode="auto">
            <a:xfrm>
              <a:off x="484629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4" name="Rectangle 333">
              <a:extLst>
                <a:ext uri="{FF2B5EF4-FFF2-40B4-BE49-F238E27FC236}">
                  <a16:creationId xmlns:a16="http://schemas.microsoft.com/office/drawing/2014/main" id="{D28F4797-3710-4F8E-B437-6CFD004C7B2C}"/>
                </a:ext>
              </a:extLst>
            </p:cNvPr>
            <p:cNvSpPr/>
            <p:nvPr/>
          </p:nvSpPr>
          <p:spPr bwMode="auto">
            <a:xfrm>
              <a:off x="5119119"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5" name="Rectangle 334">
              <a:extLst>
                <a:ext uri="{FF2B5EF4-FFF2-40B4-BE49-F238E27FC236}">
                  <a16:creationId xmlns:a16="http://schemas.microsoft.com/office/drawing/2014/main" id="{F6D18CD5-7A0D-43E1-96A7-B737AF4DF615}"/>
                </a:ext>
              </a:extLst>
            </p:cNvPr>
            <p:cNvSpPr/>
            <p:nvPr/>
          </p:nvSpPr>
          <p:spPr bwMode="auto">
            <a:xfrm>
              <a:off x="5394975"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6" name="Rectangle 335">
              <a:extLst>
                <a:ext uri="{FF2B5EF4-FFF2-40B4-BE49-F238E27FC236}">
                  <a16:creationId xmlns:a16="http://schemas.microsoft.com/office/drawing/2014/main" id="{33F0685E-5564-430D-87BD-E468C03198F9}"/>
                </a:ext>
              </a:extLst>
            </p:cNvPr>
            <p:cNvSpPr/>
            <p:nvPr/>
          </p:nvSpPr>
          <p:spPr bwMode="auto">
            <a:xfrm>
              <a:off x="5667798"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7" name="Rectangle 336">
              <a:extLst>
                <a:ext uri="{FF2B5EF4-FFF2-40B4-BE49-F238E27FC236}">
                  <a16:creationId xmlns:a16="http://schemas.microsoft.com/office/drawing/2014/main" id="{618DF1A1-101D-45CE-A40A-1794327120AF}"/>
                </a:ext>
              </a:extLst>
            </p:cNvPr>
            <p:cNvSpPr/>
            <p:nvPr/>
          </p:nvSpPr>
          <p:spPr bwMode="auto">
            <a:xfrm>
              <a:off x="5943652"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8" name="Rectangle 337">
              <a:extLst>
                <a:ext uri="{FF2B5EF4-FFF2-40B4-BE49-F238E27FC236}">
                  <a16:creationId xmlns:a16="http://schemas.microsoft.com/office/drawing/2014/main" id="{9CB19C87-42B9-47B5-81F8-67D923A189A1}"/>
                </a:ext>
              </a:extLst>
            </p:cNvPr>
            <p:cNvSpPr/>
            <p:nvPr/>
          </p:nvSpPr>
          <p:spPr bwMode="auto">
            <a:xfrm>
              <a:off x="6216475"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9" name="Rectangle 338">
              <a:extLst>
                <a:ext uri="{FF2B5EF4-FFF2-40B4-BE49-F238E27FC236}">
                  <a16:creationId xmlns:a16="http://schemas.microsoft.com/office/drawing/2014/main" id="{A4B55BD7-32B0-4A90-A153-92B7396DEB6B}"/>
                </a:ext>
              </a:extLst>
            </p:cNvPr>
            <p:cNvSpPr/>
            <p:nvPr/>
          </p:nvSpPr>
          <p:spPr bwMode="auto">
            <a:xfrm>
              <a:off x="649233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0" name="Rectangle 339">
              <a:extLst>
                <a:ext uri="{FF2B5EF4-FFF2-40B4-BE49-F238E27FC236}">
                  <a16:creationId xmlns:a16="http://schemas.microsoft.com/office/drawing/2014/main" id="{B9C8BE2F-B8B2-44D1-B148-C6485ABF51B9}"/>
                </a:ext>
              </a:extLst>
            </p:cNvPr>
            <p:cNvSpPr/>
            <p:nvPr/>
          </p:nvSpPr>
          <p:spPr bwMode="auto">
            <a:xfrm>
              <a:off x="18405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1" name="Rectangle 340">
              <a:extLst>
                <a:ext uri="{FF2B5EF4-FFF2-40B4-BE49-F238E27FC236}">
                  <a16:creationId xmlns:a16="http://schemas.microsoft.com/office/drawing/2014/main" id="{25F84AAF-A52B-468C-834A-94B0772ECA38}"/>
                </a:ext>
              </a:extLst>
            </p:cNvPr>
            <p:cNvSpPr/>
            <p:nvPr/>
          </p:nvSpPr>
          <p:spPr bwMode="auto">
            <a:xfrm>
              <a:off x="456874"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2" name="Rectangle 341">
              <a:extLst>
                <a:ext uri="{FF2B5EF4-FFF2-40B4-BE49-F238E27FC236}">
                  <a16:creationId xmlns:a16="http://schemas.microsoft.com/office/drawing/2014/main" id="{0BAAD506-B209-410C-8213-BFA7D79A1F07}"/>
                </a:ext>
              </a:extLst>
            </p:cNvPr>
            <p:cNvSpPr/>
            <p:nvPr/>
          </p:nvSpPr>
          <p:spPr bwMode="auto">
            <a:xfrm>
              <a:off x="732729"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3" name="Rectangle 342">
              <a:extLst>
                <a:ext uri="{FF2B5EF4-FFF2-40B4-BE49-F238E27FC236}">
                  <a16:creationId xmlns:a16="http://schemas.microsoft.com/office/drawing/2014/main" id="{31B5F499-FC25-401A-A379-E667B1E621F9}"/>
                </a:ext>
              </a:extLst>
            </p:cNvPr>
            <p:cNvSpPr/>
            <p:nvPr/>
          </p:nvSpPr>
          <p:spPr bwMode="auto">
            <a:xfrm>
              <a:off x="1005553"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4" name="Rectangle 343">
              <a:extLst>
                <a:ext uri="{FF2B5EF4-FFF2-40B4-BE49-F238E27FC236}">
                  <a16:creationId xmlns:a16="http://schemas.microsoft.com/office/drawing/2014/main" id="{BDA05207-78A9-431F-8140-2F43DE980250}"/>
                </a:ext>
              </a:extLst>
            </p:cNvPr>
            <p:cNvSpPr/>
            <p:nvPr/>
          </p:nvSpPr>
          <p:spPr bwMode="auto">
            <a:xfrm>
              <a:off x="128140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5" name="Rectangle 344">
              <a:extLst>
                <a:ext uri="{FF2B5EF4-FFF2-40B4-BE49-F238E27FC236}">
                  <a16:creationId xmlns:a16="http://schemas.microsoft.com/office/drawing/2014/main" id="{07C2B808-D670-4905-9A8B-A26D5AF60A53}"/>
                </a:ext>
              </a:extLst>
            </p:cNvPr>
            <p:cNvSpPr/>
            <p:nvPr/>
          </p:nvSpPr>
          <p:spPr bwMode="auto">
            <a:xfrm>
              <a:off x="1554229"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6" name="Rectangle 345">
              <a:extLst>
                <a:ext uri="{FF2B5EF4-FFF2-40B4-BE49-F238E27FC236}">
                  <a16:creationId xmlns:a16="http://schemas.microsoft.com/office/drawing/2014/main" id="{7AEA62D3-6D3F-4EB9-B89E-256B7E81E2E4}"/>
                </a:ext>
              </a:extLst>
            </p:cNvPr>
            <p:cNvSpPr/>
            <p:nvPr/>
          </p:nvSpPr>
          <p:spPr bwMode="auto">
            <a:xfrm>
              <a:off x="1830085"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7" name="Rectangle 346">
              <a:extLst>
                <a:ext uri="{FF2B5EF4-FFF2-40B4-BE49-F238E27FC236}">
                  <a16:creationId xmlns:a16="http://schemas.microsoft.com/office/drawing/2014/main" id="{9D12DD03-A42C-44C7-A912-ACE0CCE821A1}"/>
                </a:ext>
              </a:extLst>
            </p:cNvPr>
            <p:cNvSpPr/>
            <p:nvPr/>
          </p:nvSpPr>
          <p:spPr bwMode="auto">
            <a:xfrm>
              <a:off x="2102908"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8" name="Rectangle 347">
              <a:extLst>
                <a:ext uri="{FF2B5EF4-FFF2-40B4-BE49-F238E27FC236}">
                  <a16:creationId xmlns:a16="http://schemas.microsoft.com/office/drawing/2014/main" id="{CB6FBAF7-9687-4D53-96A3-6DCB82141B52}"/>
                </a:ext>
              </a:extLst>
            </p:cNvPr>
            <p:cNvSpPr/>
            <p:nvPr/>
          </p:nvSpPr>
          <p:spPr bwMode="auto">
            <a:xfrm>
              <a:off x="2378762"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9" name="Rectangle 348">
              <a:extLst>
                <a:ext uri="{FF2B5EF4-FFF2-40B4-BE49-F238E27FC236}">
                  <a16:creationId xmlns:a16="http://schemas.microsoft.com/office/drawing/2014/main" id="{1C8F104B-BC5B-4CF9-AB38-48E3DBD24064}"/>
                </a:ext>
              </a:extLst>
            </p:cNvPr>
            <p:cNvSpPr/>
            <p:nvPr/>
          </p:nvSpPr>
          <p:spPr bwMode="auto">
            <a:xfrm>
              <a:off x="2651585"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0" name="Rectangle 349">
              <a:extLst>
                <a:ext uri="{FF2B5EF4-FFF2-40B4-BE49-F238E27FC236}">
                  <a16:creationId xmlns:a16="http://schemas.microsoft.com/office/drawing/2014/main" id="{92F4E30B-BC68-44CC-A8D4-93E66A3B21B2}"/>
                </a:ext>
              </a:extLst>
            </p:cNvPr>
            <p:cNvSpPr/>
            <p:nvPr/>
          </p:nvSpPr>
          <p:spPr bwMode="auto">
            <a:xfrm>
              <a:off x="292744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1" name="Rectangle 350">
              <a:extLst>
                <a:ext uri="{FF2B5EF4-FFF2-40B4-BE49-F238E27FC236}">
                  <a16:creationId xmlns:a16="http://schemas.microsoft.com/office/drawing/2014/main" id="{1A5BE1CC-A8AD-494D-B8C2-589A88F85591}"/>
                </a:ext>
              </a:extLst>
            </p:cNvPr>
            <p:cNvSpPr/>
            <p:nvPr/>
          </p:nvSpPr>
          <p:spPr bwMode="auto">
            <a:xfrm>
              <a:off x="3200264"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2" name="Rectangle 351">
              <a:extLst>
                <a:ext uri="{FF2B5EF4-FFF2-40B4-BE49-F238E27FC236}">
                  <a16:creationId xmlns:a16="http://schemas.microsoft.com/office/drawing/2014/main" id="{6D8403D6-0CB0-4D48-8FB4-602BAAAECF66}"/>
                </a:ext>
              </a:extLst>
            </p:cNvPr>
            <p:cNvSpPr/>
            <p:nvPr/>
          </p:nvSpPr>
          <p:spPr bwMode="auto">
            <a:xfrm>
              <a:off x="3476117"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3" name="Rectangle 352">
              <a:extLst>
                <a:ext uri="{FF2B5EF4-FFF2-40B4-BE49-F238E27FC236}">
                  <a16:creationId xmlns:a16="http://schemas.microsoft.com/office/drawing/2014/main" id="{FADEB887-B016-4041-B969-33A58B0B6F4F}"/>
                </a:ext>
              </a:extLst>
            </p:cNvPr>
            <p:cNvSpPr/>
            <p:nvPr/>
          </p:nvSpPr>
          <p:spPr bwMode="auto">
            <a:xfrm>
              <a:off x="3748941"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4" name="Rectangle 353">
              <a:extLst>
                <a:ext uri="{FF2B5EF4-FFF2-40B4-BE49-F238E27FC236}">
                  <a16:creationId xmlns:a16="http://schemas.microsoft.com/office/drawing/2014/main" id="{BB66826A-A2C1-426F-B49F-91AD611E3595}"/>
                </a:ext>
              </a:extLst>
            </p:cNvPr>
            <p:cNvSpPr/>
            <p:nvPr/>
          </p:nvSpPr>
          <p:spPr bwMode="auto">
            <a:xfrm>
              <a:off x="402479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5" name="Rectangle 354">
              <a:extLst>
                <a:ext uri="{FF2B5EF4-FFF2-40B4-BE49-F238E27FC236}">
                  <a16:creationId xmlns:a16="http://schemas.microsoft.com/office/drawing/2014/main" id="{0BD0BE6D-A0C3-441F-83F4-C9B8FBEE1D32}"/>
                </a:ext>
              </a:extLst>
            </p:cNvPr>
            <p:cNvSpPr/>
            <p:nvPr/>
          </p:nvSpPr>
          <p:spPr bwMode="auto">
            <a:xfrm>
              <a:off x="4297619"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6" name="Rectangle 355">
              <a:extLst>
                <a:ext uri="{FF2B5EF4-FFF2-40B4-BE49-F238E27FC236}">
                  <a16:creationId xmlns:a16="http://schemas.microsoft.com/office/drawing/2014/main" id="{ACCFB8A9-5D09-4023-8A09-69B2A26EDA34}"/>
                </a:ext>
              </a:extLst>
            </p:cNvPr>
            <p:cNvSpPr/>
            <p:nvPr/>
          </p:nvSpPr>
          <p:spPr bwMode="auto">
            <a:xfrm>
              <a:off x="4573473"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7" name="Rectangle 356">
              <a:extLst>
                <a:ext uri="{FF2B5EF4-FFF2-40B4-BE49-F238E27FC236}">
                  <a16:creationId xmlns:a16="http://schemas.microsoft.com/office/drawing/2014/main" id="{BD59CA67-C8DA-4B03-81D3-C0D5B364715F}"/>
                </a:ext>
              </a:extLst>
            </p:cNvPr>
            <p:cNvSpPr/>
            <p:nvPr/>
          </p:nvSpPr>
          <p:spPr bwMode="auto">
            <a:xfrm>
              <a:off x="484629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8" name="Rectangle 357">
              <a:extLst>
                <a:ext uri="{FF2B5EF4-FFF2-40B4-BE49-F238E27FC236}">
                  <a16:creationId xmlns:a16="http://schemas.microsoft.com/office/drawing/2014/main" id="{70FEAFB7-1DD4-42E4-B433-BECC5E9644E4}"/>
                </a:ext>
              </a:extLst>
            </p:cNvPr>
            <p:cNvSpPr/>
            <p:nvPr/>
          </p:nvSpPr>
          <p:spPr bwMode="auto">
            <a:xfrm>
              <a:off x="5119119"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9" name="Rectangle 358">
              <a:extLst>
                <a:ext uri="{FF2B5EF4-FFF2-40B4-BE49-F238E27FC236}">
                  <a16:creationId xmlns:a16="http://schemas.microsoft.com/office/drawing/2014/main" id="{F5D6EDB9-7C26-48DD-882C-8B14E32E5C1D}"/>
                </a:ext>
              </a:extLst>
            </p:cNvPr>
            <p:cNvSpPr/>
            <p:nvPr/>
          </p:nvSpPr>
          <p:spPr bwMode="auto">
            <a:xfrm>
              <a:off x="5394975"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0" name="Rectangle 359">
              <a:extLst>
                <a:ext uri="{FF2B5EF4-FFF2-40B4-BE49-F238E27FC236}">
                  <a16:creationId xmlns:a16="http://schemas.microsoft.com/office/drawing/2014/main" id="{4AD73917-0C96-438A-86B0-A9B4C386DBB5}"/>
                </a:ext>
              </a:extLst>
            </p:cNvPr>
            <p:cNvSpPr/>
            <p:nvPr/>
          </p:nvSpPr>
          <p:spPr bwMode="auto">
            <a:xfrm>
              <a:off x="5667798"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1" name="Rectangle 360">
              <a:extLst>
                <a:ext uri="{FF2B5EF4-FFF2-40B4-BE49-F238E27FC236}">
                  <a16:creationId xmlns:a16="http://schemas.microsoft.com/office/drawing/2014/main" id="{E576C82C-0410-4156-B571-140F82C37CCC}"/>
                </a:ext>
              </a:extLst>
            </p:cNvPr>
            <p:cNvSpPr/>
            <p:nvPr/>
          </p:nvSpPr>
          <p:spPr bwMode="auto">
            <a:xfrm>
              <a:off x="5943652"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2" name="Rectangle 361">
              <a:extLst>
                <a:ext uri="{FF2B5EF4-FFF2-40B4-BE49-F238E27FC236}">
                  <a16:creationId xmlns:a16="http://schemas.microsoft.com/office/drawing/2014/main" id="{B2725889-5643-4546-A305-14EC4FF5938D}"/>
                </a:ext>
              </a:extLst>
            </p:cNvPr>
            <p:cNvSpPr/>
            <p:nvPr/>
          </p:nvSpPr>
          <p:spPr bwMode="auto">
            <a:xfrm>
              <a:off x="6216475"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3" name="Rectangle 362">
              <a:extLst>
                <a:ext uri="{FF2B5EF4-FFF2-40B4-BE49-F238E27FC236}">
                  <a16:creationId xmlns:a16="http://schemas.microsoft.com/office/drawing/2014/main" id="{FC26D318-8D92-4118-9146-1D031AB82E59}"/>
                </a:ext>
              </a:extLst>
            </p:cNvPr>
            <p:cNvSpPr/>
            <p:nvPr/>
          </p:nvSpPr>
          <p:spPr bwMode="auto">
            <a:xfrm>
              <a:off x="649233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4" name="Rectangle 363">
              <a:extLst>
                <a:ext uri="{FF2B5EF4-FFF2-40B4-BE49-F238E27FC236}">
                  <a16:creationId xmlns:a16="http://schemas.microsoft.com/office/drawing/2014/main" id="{814790A7-F885-4C75-87AA-73FE307FCD6E}"/>
                </a:ext>
              </a:extLst>
            </p:cNvPr>
            <p:cNvSpPr/>
            <p:nvPr/>
          </p:nvSpPr>
          <p:spPr bwMode="auto">
            <a:xfrm>
              <a:off x="18405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5" name="Rectangle 364">
              <a:extLst>
                <a:ext uri="{FF2B5EF4-FFF2-40B4-BE49-F238E27FC236}">
                  <a16:creationId xmlns:a16="http://schemas.microsoft.com/office/drawing/2014/main" id="{A2D86BD5-ED0F-43BE-8B40-6275055D5FB9}"/>
                </a:ext>
              </a:extLst>
            </p:cNvPr>
            <p:cNvSpPr/>
            <p:nvPr/>
          </p:nvSpPr>
          <p:spPr bwMode="auto">
            <a:xfrm>
              <a:off x="456874"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6" name="Rectangle 365">
              <a:extLst>
                <a:ext uri="{FF2B5EF4-FFF2-40B4-BE49-F238E27FC236}">
                  <a16:creationId xmlns:a16="http://schemas.microsoft.com/office/drawing/2014/main" id="{1CBB5C06-B192-4795-A044-E1B4AA36F645}"/>
                </a:ext>
              </a:extLst>
            </p:cNvPr>
            <p:cNvSpPr/>
            <p:nvPr/>
          </p:nvSpPr>
          <p:spPr bwMode="auto">
            <a:xfrm>
              <a:off x="732729"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7" name="Rectangle 366">
              <a:extLst>
                <a:ext uri="{FF2B5EF4-FFF2-40B4-BE49-F238E27FC236}">
                  <a16:creationId xmlns:a16="http://schemas.microsoft.com/office/drawing/2014/main" id="{E43D1618-886E-4611-A8ED-0AF911876B3B}"/>
                </a:ext>
              </a:extLst>
            </p:cNvPr>
            <p:cNvSpPr/>
            <p:nvPr/>
          </p:nvSpPr>
          <p:spPr bwMode="auto">
            <a:xfrm>
              <a:off x="1005553"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8" name="Rectangle 367">
              <a:extLst>
                <a:ext uri="{FF2B5EF4-FFF2-40B4-BE49-F238E27FC236}">
                  <a16:creationId xmlns:a16="http://schemas.microsoft.com/office/drawing/2014/main" id="{EDA75C58-A834-44B6-BF82-ED8948BFB8DE}"/>
                </a:ext>
              </a:extLst>
            </p:cNvPr>
            <p:cNvSpPr/>
            <p:nvPr/>
          </p:nvSpPr>
          <p:spPr bwMode="auto">
            <a:xfrm>
              <a:off x="128140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9" name="Rectangle 368">
              <a:extLst>
                <a:ext uri="{FF2B5EF4-FFF2-40B4-BE49-F238E27FC236}">
                  <a16:creationId xmlns:a16="http://schemas.microsoft.com/office/drawing/2014/main" id="{241FF3CD-A3F8-49D8-A403-ED04A14C98F1}"/>
                </a:ext>
              </a:extLst>
            </p:cNvPr>
            <p:cNvSpPr/>
            <p:nvPr/>
          </p:nvSpPr>
          <p:spPr bwMode="auto">
            <a:xfrm>
              <a:off x="1554229"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0" name="Rectangle 369">
              <a:extLst>
                <a:ext uri="{FF2B5EF4-FFF2-40B4-BE49-F238E27FC236}">
                  <a16:creationId xmlns:a16="http://schemas.microsoft.com/office/drawing/2014/main" id="{A9AB4674-C344-40EF-8B3B-DFFE5C123E47}"/>
                </a:ext>
              </a:extLst>
            </p:cNvPr>
            <p:cNvSpPr/>
            <p:nvPr/>
          </p:nvSpPr>
          <p:spPr bwMode="auto">
            <a:xfrm>
              <a:off x="1830085"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1" name="Rectangle 370">
              <a:extLst>
                <a:ext uri="{FF2B5EF4-FFF2-40B4-BE49-F238E27FC236}">
                  <a16:creationId xmlns:a16="http://schemas.microsoft.com/office/drawing/2014/main" id="{0397C95B-2D08-4D3B-A051-DD9DBD60BCF8}"/>
                </a:ext>
              </a:extLst>
            </p:cNvPr>
            <p:cNvSpPr/>
            <p:nvPr/>
          </p:nvSpPr>
          <p:spPr bwMode="auto">
            <a:xfrm>
              <a:off x="2102908"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2" name="Rectangle 371">
              <a:extLst>
                <a:ext uri="{FF2B5EF4-FFF2-40B4-BE49-F238E27FC236}">
                  <a16:creationId xmlns:a16="http://schemas.microsoft.com/office/drawing/2014/main" id="{7ABB055E-ABAE-4DA9-B1A9-F2C2378E5061}"/>
                </a:ext>
              </a:extLst>
            </p:cNvPr>
            <p:cNvSpPr/>
            <p:nvPr/>
          </p:nvSpPr>
          <p:spPr bwMode="auto">
            <a:xfrm>
              <a:off x="2378762"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3" name="Rectangle 372">
              <a:extLst>
                <a:ext uri="{FF2B5EF4-FFF2-40B4-BE49-F238E27FC236}">
                  <a16:creationId xmlns:a16="http://schemas.microsoft.com/office/drawing/2014/main" id="{8DADE186-E778-496E-973D-F6218849EF2E}"/>
                </a:ext>
              </a:extLst>
            </p:cNvPr>
            <p:cNvSpPr/>
            <p:nvPr/>
          </p:nvSpPr>
          <p:spPr bwMode="auto">
            <a:xfrm>
              <a:off x="2651585"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4" name="Rectangle 373">
              <a:extLst>
                <a:ext uri="{FF2B5EF4-FFF2-40B4-BE49-F238E27FC236}">
                  <a16:creationId xmlns:a16="http://schemas.microsoft.com/office/drawing/2014/main" id="{C529C598-A018-480E-8286-6320157B3EC1}"/>
                </a:ext>
              </a:extLst>
            </p:cNvPr>
            <p:cNvSpPr/>
            <p:nvPr/>
          </p:nvSpPr>
          <p:spPr bwMode="auto">
            <a:xfrm>
              <a:off x="292744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5" name="Rectangle 374">
              <a:extLst>
                <a:ext uri="{FF2B5EF4-FFF2-40B4-BE49-F238E27FC236}">
                  <a16:creationId xmlns:a16="http://schemas.microsoft.com/office/drawing/2014/main" id="{1BD4F9B7-76B1-40AC-9037-FC1790DE6855}"/>
                </a:ext>
              </a:extLst>
            </p:cNvPr>
            <p:cNvSpPr/>
            <p:nvPr/>
          </p:nvSpPr>
          <p:spPr bwMode="auto">
            <a:xfrm>
              <a:off x="3200264"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6" name="Rectangle 375">
              <a:extLst>
                <a:ext uri="{FF2B5EF4-FFF2-40B4-BE49-F238E27FC236}">
                  <a16:creationId xmlns:a16="http://schemas.microsoft.com/office/drawing/2014/main" id="{D6F7110E-B6AB-4CF1-9C2C-5A83942C85B4}"/>
                </a:ext>
              </a:extLst>
            </p:cNvPr>
            <p:cNvSpPr/>
            <p:nvPr/>
          </p:nvSpPr>
          <p:spPr bwMode="auto">
            <a:xfrm>
              <a:off x="3476117"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7" name="Rectangle 376">
              <a:extLst>
                <a:ext uri="{FF2B5EF4-FFF2-40B4-BE49-F238E27FC236}">
                  <a16:creationId xmlns:a16="http://schemas.microsoft.com/office/drawing/2014/main" id="{132A40AB-9A7F-40B4-A8E5-77C0BBC1983D}"/>
                </a:ext>
              </a:extLst>
            </p:cNvPr>
            <p:cNvSpPr/>
            <p:nvPr/>
          </p:nvSpPr>
          <p:spPr bwMode="auto">
            <a:xfrm>
              <a:off x="3748941"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8" name="Rectangle 377">
              <a:extLst>
                <a:ext uri="{FF2B5EF4-FFF2-40B4-BE49-F238E27FC236}">
                  <a16:creationId xmlns:a16="http://schemas.microsoft.com/office/drawing/2014/main" id="{1DB415C4-4D8D-4CEB-B673-0CACA9771DD3}"/>
                </a:ext>
              </a:extLst>
            </p:cNvPr>
            <p:cNvSpPr/>
            <p:nvPr/>
          </p:nvSpPr>
          <p:spPr bwMode="auto">
            <a:xfrm>
              <a:off x="402479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9" name="Rectangle 378">
              <a:extLst>
                <a:ext uri="{FF2B5EF4-FFF2-40B4-BE49-F238E27FC236}">
                  <a16:creationId xmlns:a16="http://schemas.microsoft.com/office/drawing/2014/main" id="{2D38C9AA-2C9A-492E-BFC7-64FDF1367BBF}"/>
                </a:ext>
              </a:extLst>
            </p:cNvPr>
            <p:cNvSpPr/>
            <p:nvPr/>
          </p:nvSpPr>
          <p:spPr bwMode="auto">
            <a:xfrm>
              <a:off x="4297619"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0" name="Rectangle 379">
              <a:extLst>
                <a:ext uri="{FF2B5EF4-FFF2-40B4-BE49-F238E27FC236}">
                  <a16:creationId xmlns:a16="http://schemas.microsoft.com/office/drawing/2014/main" id="{8C8FB969-03DC-4115-A3CC-905DAC8C762D}"/>
                </a:ext>
              </a:extLst>
            </p:cNvPr>
            <p:cNvSpPr/>
            <p:nvPr/>
          </p:nvSpPr>
          <p:spPr bwMode="auto">
            <a:xfrm>
              <a:off x="4573473"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1" name="Rectangle 380">
              <a:extLst>
                <a:ext uri="{FF2B5EF4-FFF2-40B4-BE49-F238E27FC236}">
                  <a16:creationId xmlns:a16="http://schemas.microsoft.com/office/drawing/2014/main" id="{344D6037-C845-415E-BE14-1F4E8EAB8F34}"/>
                </a:ext>
              </a:extLst>
            </p:cNvPr>
            <p:cNvSpPr/>
            <p:nvPr/>
          </p:nvSpPr>
          <p:spPr bwMode="auto">
            <a:xfrm>
              <a:off x="484629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2" name="Rectangle 381">
              <a:extLst>
                <a:ext uri="{FF2B5EF4-FFF2-40B4-BE49-F238E27FC236}">
                  <a16:creationId xmlns:a16="http://schemas.microsoft.com/office/drawing/2014/main" id="{4AABF466-9345-4CC5-A5F5-68B3C86110A4}"/>
                </a:ext>
              </a:extLst>
            </p:cNvPr>
            <p:cNvSpPr/>
            <p:nvPr/>
          </p:nvSpPr>
          <p:spPr bwMode="auto">
            <a:xfrm>
              <a:off x="5119119"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3" name="Rectangle 382">
              <a:extLst>
                <a:ext uri="{FF2B5EF4-FFF2-40B4-BE49-F238E27FC236}">
                  <a16:creationId xmlns:a16="http://schemas.microsoft.com/office/drawing/2014/main" id="{D981F1BB-E5BD-4E43-8707-AFD3E9F0D519}"/>
                </a:ext>
              </a:extLst>
            </p:cNvPr>
            <p:cNvSpPr/>
            <p:nvPr/>
          </p:nvSpPr>
          <p:spPr bwMode="auto">
            <a:xfrm>
              <a:off x="5394975"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4" name="Rectangle 383">
              <a:extLst>
                <a:ext uri="{FF2B5EF4-FFF2-40B4-BE49-F238E27FC236}">
                  <a16:creationId xmlns:a16="http://schemas.microsoft.com/office/drawing/2014/main" id="{236BA036-EC77-4227-A9AE-C9E6FC569406}"/>
                </a:ext>
              </a:extLst>
            </p:cNvPr>
            <p:cNvSpPr/>
            <p:nvPr/>
          </p:nvSpPr>
          <p:spPr bwMode="auto">
            <a:xfrm>
              <a:off x="5667798"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5" name="Rectangle 384">
              <a:extLst>
                <a:ext uri="{FF2B5EF4-FFF2-40B4-BE49-F238E27FC236}">
                  <a16:creationId xmlns:a16="http://schemas.microsoft.com/office/drawing/2014/main" id="{AA5608F8-8414-44DE-86B2-B9F2DA7DD1E5}"/>
                </a:ext>
              </a:extLst>
            </p:cNvPr>
            <p:cNvSpPr/>
            <p:nvPr/>
          </p:nvSpPr>
          <p:spPr bwMode="auto">
            <a:xfrm>
              <a:off x="5943652"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6" name="Rectangle 385">
              <a:extLst>
                <a:ext uri="{FF2B5EF4-FFF2-40B4-BE49-F238E27FC236}">
                  <a16:creationId xmlns:a16="http://schemas.microsoft.com/office/drawing/2014/main" id="{57BC4675-97AB-437A-A732-F34AF7379309}"/>
                </a:ext>
              </a:extLst>
            </p:cNvPr>
            <p:cNvSpPr/>
            <p:nvPr/>
          </p:nvSpPr>
          <p:spPr bwMode="auto">
            <a:xfrm>
              <a:off x="6216475"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7" name="Rectangle 386">
              <a:extLst>
                <a:ext uri="{FF2B5EF4-FFF2-40B4-BE49-F238E27FC236}">
                  <a16:creationId xmlns:a16="http://schemas.microsoft.com/office/drawing/2014/main" id="{8A822598-BB5A-4A85-8D0C-DAF7BEAEF17F}"/>
                </a:ext>
              </a:extLst>
            </p:cNvPr>
            <p:cNvSpPr/>
            <p:nvPr/>
          </p:nvSpPr>
          <p:spPr bwMode="auto">
            <a:xfrm>
              <a:off x="649233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cxnSp>
          <p:nvCxnSpPr>
            <p:cNvPr id="40278" name="Straight Connector 389">
              <a:extLst>
                <a:ext uri="{FF2B5EF4-FFF2-40B4-BE49-F238E27FC236}">
                  <a16:creationId xmlns:a16="http://schemas.microsoft.com/office/drawing/2014/main" id="{B864D2FD-901A-41A1-9059-AD0860078DF5}"/>
                </a:ext>
              </a:extLst>
            </p:cNvPr>
            <p:cNvCxnSpPr>
              <a:cxnSpLocks noChangeShapeType="1"/>
            </p:cNvCxnSpPr>
            <p:nvPr/>
          </p:nvCxnSpPr>
          <p:spPr bwMode="auto">
            <a:xfrm>
              <a:off x="162832" y="5897852"/>
              <a:ext cx="6675047"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40279" name="Straight Connector 394">
              <a:extLst>
                <a:ext uri="{FF2B5EF4-FFF2-40B4-BE49-F238E27FC236}">
                  <a16:creationId xmlns:a16="http://schemas.microsoft.com/office/drawing/2014/main" id="{753036C6-382E-454D-B13C-805D598F991E}"/>
                </a:ext>
              </a:extLst>
            </p:cNvPr>
            <p:cNvCxnSpPr>
              <a:cxnSpLocks noChangeShapeType="1"/>
            </p:cNvCxnSpPr>
            <p:nvPr/>
          </p:nvCxnSpPr>
          <p:spPr bwMode="auto">
            <a:xfrm flipV="1">
              <a:off x="457245" y="2057415"/>
              <a:ext cx="0" cy="434338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0280" name="Straight Connector 396">
              <a:extLst>
                <a:ext uri="{FF2B5EF4-FFF2-40B4-BE49-F238E27FC236}">
                  <a16:creationId xmlns:a16="http://schemas.microsoft.com/office/drawing/2014/main" id="{D0E1426C-ACE8-41EC-B8F9-26DBDAAC92E4}"/>
                </a:ext>
              </a:extLst>
            </p:cNvPr>
            <p:cNvCxnSpPr>
              <a:cxnSpLocks noChangeShapeType="1"/>
            </p:cNvCxnSpPr>
            <p:nvPr/>
          </p:nvCxnSpPr>
          <p:spPr bwMode="auto">
            <a:xfrm flipV="1">
              <a:off x="6492219" y="2057415"/>
              <a:ext cx="0" cy="434338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0281" name="TextBox 397">
              <a:extLst>
                <a:ext uri="{FF2B5EF4-FFF2-40B4-BE49-F238E27FC236}">
                  <a16:creationId xmlns:a16="http://schemas.microsoft.com/office/drawing/2014/main" id="{5D035657-26E3-49DE-AA93-0FA6DCA80972}"/>
                </a:ext>
              </a:extLst>
            </p:cNvPr>
            <p:cNvSpPr txBox="1">
              <a:spLocks noChangeArrowheads="1"/>
            </p:cNvSpPr>
            <p:nvPr/>
          </p:nvSpPr>
          <p:spPr bwMode="auto">
            <a:xfrm>
              <a:off x="182929" y="6350579"/>
              <a:ext cx="523916"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0</a:t>
              </a:r>
            </a:p>
          </p:txBody>
        </p:sp>
        <p:sp>
          <p:nvSpPr>
            <p:cNvPr id="40282" name="TextBox 398">
              <a:extLst>
                <a:ext uri="{FF2B5EF4-FFF2-40B4-BE49-F238E27FC236}">
                  <a16:creationId xmlns:a16="http://schemas.microsoft.com/office/drawing/2014/main" id="{482649D2-25BA-484C-810E-063C5AE2B78B}"/>
                </a:ext>
              </a:extLst>
            </p:cNvPr>
            <p:cNvSpPr txBox="1">
              <a:spLocks noChangeArrowheads="1"/>
            </p:cNvSpPr>
            <p:nvPr/>
          </p:nvSpPr>
          <p:spPr bwMode="auto">
            <a:xfrm>
              <a:off x="6309341" y="6396336"/>
              <a:ext cx="695290"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22</a:t>
              </a:r>
            </a:p>
          </p:txBody>
        </p:sp>
        <p:grpSp>
          <p:nvGrpSpPr>
            <p:cNvPr id="40283" name="Group 468">
              <a:extLst>
                <a:ext uri="{FF2B5EF4-FFF2-40B4-BE49-F238E27FC236}">
                  <a16:creationId xmlns:a16="http://schemas.microsoft.com/office/drawing/2014/main" id="{9C34A0F6-9980-4AB1-B301-D4DAA4D051DF}"/>
                </a:ext>
              </a:extLst>
            </p:cNvPr>
            <p:cNvGrpSpPr>
              <a:grpSpLocks/>
            </p:cNvGrpSpPr>
            <p:nvPr/>
          </p:nvGrpSpPr>
          <p:grpSpPr bwMode="auto">
            <a:xfrm>
              <a:off x="457245" y="2400275"/>
              <a:ext cx="6034974" cy="3314700"/>
              <a:chOff x="-7362825" y="-4505325"/>
              <a:chExt cx="12906375" cy="3314700"/>
            </a:xfrm>
          </p:grpSpPr>
          <p:sp>
            <p:nvSpPr>
              <p:cNvPr id="40286" name="Freeform 68">
                <a:extLst>
                  <a:ext uri="{FF2B5EF4-FFF2-40B4-BE49-F238E27FC236}">
                    <a16:creationId xmlns:a16="http://schemas.microsoft.com/office/drawing/2014/main" id="{69A71BA5-2A58-4BE7-96F0-67F72BA6E898}"/>
                  </a:ext>
                </a:extLst>
              </p:cNvPr>
              <p:cNvSpPr>
                <a:spLocks/>
              </p:cNvSpPr>
              <p:nvPr/>
            </p:nvSpPr>
            <p:spPr bwMode="auto">
              <a:xfrm>
                <a:off x="-7362825" y="-4429125"/>
                <a:ext cx="3724275" cy="3238500"/>
              </a:xfrm>
              <a:custGeom>
                <a:avLst/>
                <a:gdLst>
                  <a:gd name="T0" fmla="*/ 2147483646 w 2346"/>
                  <a:gd name="T1" fmla="*/ 2147483646 h 2040"/>
                  <a:gd name="T2" fmla="*/ 2147483646 w 2346"/>
                  <a:gd name="T3" fmla="*/ 2147483646 h 2040"/>
                  <a:gd name="T4" fmla="*/ 2147483646 w 2346"/>
                  <a:gd name="T5" fmla="*/ 2147483646 h 2040"/>
                  <a:gd name="T6" fmla="*/ 2147483646 w 2346"/>
                  <a:gd name="T7" fmla="*/ 2147483646 h 2040"/>
                  <a:gd name="T8" fmla="*/ 2147483646 w 2346"/>
                  <a:gd name="T9" fmla="*/ 2147483646 h 2040"/>
                  <a:gd name="T10" fmla="*/ 2147483646 w 2346"/>
                  <a:gd name="T11" fmla="*/ 2147483646 h 2040"/>
                  <a:gd name="T12" fmla="*/ 2147483646 w 2346"/>
                  <a:gd name="T13" fmla="*/ 2147483646 h 2040"/>
                  <a:gd name="T14" fmla="*/ 2147483646 w 2346"/>
                  <a:gd name="T15" fmla="*/ 2147483646 h 2040"/>
                  <a:gd name="T16" fmla="*/ 2147483646 w 2346"/>
                  <a:gd name="T17" fmla="*/ 2147483646 h 2040"/>
                  <a:gd name="T18" fmla="*/ 2147483646 w 2346"/>
                  <a:gd name="T19" fmla="*/ 2147483646 h 2040"/>
                  <a:gd name="T20" fmla="*/ 2147483646 w 2346"/>
                  <a:gd name="T21" fmla="*/ 2147483646 h 2040"/>
                  <a:gd name="T22" fmla="*/ 2147483646 w 2346"/>
                  <a:gd name="T23" fmla="*/ 2147483646 h 2040"/>
                  <a:gd name="T24" fmla="*/ 2147483646 w 2346"/>
                  <a:gd name="T25" fmla="*/ 2147483646 h 2040"/>
                  <a:gd name="T26" fmla="*/ 2147483646 w 2346"/>
                  <a:gd name="T27" fmla="*/ 2147483646 h 2040"/>
                  <a:gd name="T28" fmla="*/ 2147483646 w 2346"/>
                  <a:gd name="T29" fmla="*/ 2147483646 h 2040"/>
                  <a:gd name="T30" fmla="*/ 2147483646 w 2346"/>
                  <a:gd name="T31" fmla="*/ 2147483646 h 2040"/>
                  <a:gd name="T32" fmla="*/ 2147483646 w 2346"/>
                  <a:gd name="T33" fmla="*/ 2147483646 h 2040"/>
                  <a:gd name="T34" fmla="*/ 2147483646 w 2346"/>
                  <a:gd name="T35" fmla="*/ 2147483646 h 2040"/>
                  <a:gd name="T36" fmla="*/ 2147483646 w 2346"/>
                  <a:gd name="T37" fmla="*/ 2147483646 h 2040"/>
                  <a:gd name="T38" fmla="*/ 2147483646 w 2346"/>
                  <a:gd name="T39" fmla="*/ 2147483646 h 2040"/>
                  <a:gd name="T40" fmla="*/ 2147483646 w 2346"/>
                  <a:gd name="T41" fmla="*/ 2147483646 h 2040"/>
                  <a:gd name="T42" fmla="*/ 2147483646 w 2346"/>
                  <a:gd name="T43" fmla="*/ 2147483646 h 2040"/>
                  <a:gd name="T44" fmla="*/ 2147483646 w 2346"/>
                  <a:gd name="T45" fmla="*/ 2147483646 h 2040"/>
                  <a:gd name="T46" fmla="*/ 2147483646 w 2346"/>
                  <a:gd name="T47" fmla="*/ 2147483646 h 2040"/>
                  <a:gd name="T48" fmla="*/ 2147483646 w 2346"/>
                  <a:gd name="T49" fmla="*/ 2147483646 h 2040"/>
                  <a:gd name="T50" fmla="*/ 2147483646 w 2346"/>
                  <a:gd name="T51" fmla="*/ 2147483646 h 2040"/>
                  <a:gd name="T52" fmla="*/ 2147483646 w 2346"/>
                  <a:gd name="T53" fmla="*/ 2147483646 h 2040"/>
                  <a:gd name="T54" fmla="*/ 2147483646 w 2346"/>
                  <a:gd name="T55" fmla="*/ 2147483646 h 2040"/>
                  <a:gd name="T56" fmla="*/ 2147483646 w 2346"/>
                  <a:gd name="T57" fmla="*/ 2147483646 h 2040"/>
                  <a:gd name="T58" fmla="*/ 2147483646 w 2346"/>
                  <a:gd name="T59" fmla="*/ 2147483646 h 2040"/>
                  <a:gd name="T60" fmla="*/ 2147483646 w 2346"/>
                  <a:gd name="T61" fmla="*/ 2147483646 h 2040"/>
                  <a:gd name="T62" fmla="*/ 2147483646 w 2346"/>
                  <a:gd name="T63" fmla="*/ 2147483646 h 2040"/>
                  <a:gd name="T64" fmla="*/ 2147483646 w 2346"/>
                  <a:gd name="T65" fmla="*/ 2147483646 h 2040"/>
                  <a:gd name="T66" fmla="*/ 2147483646 w 2346"/>
                  <a:gd name="T67" fmla="*/ 2147483646 h 2040"/>
                  <a:gd name="T68" fmla="*/ 2147483646 w 2346"/>
                  <a:gd name="T69" fmla="*/ 2147483646 h 2040"/>
                  <a:gd name="T70" fmla="*/ 2147483646 w 2346"/>
                  <a:gd name="T71" fmla="*/ 2147483646 h 2040"/>
                  <a:gd name="T72" fmla="*/ 2147483646 w 2346"/>
                  <a:gd name="T73" fmla="*/ 2147483646 h 2040"/>
                  <a:gd name="T74" fmla="*/ 2147483646 w 2346"/>
                  <a:gd name="T75" fmla="*/ 2147483646 h 2040"/>
                  <a:gd name="T76" fmla="*/ 2147483646 w 2346"/>
                  <a:gd name="T77" fmla="*/ 2147483646 h 2040"/>
                  <a:gd name="T78" fmla="*/ 2147483646 w 2346"/>
                  <a:gd name="T79" fmla="*/ 2147483646 h 2040"/>
                  <a:gd name="T80" fmla="*/ 2147483646 w 2346"/>
                  <a:gd name="T81" fmla="*/ 2147483646 h 2040"/>
                  <a:gd name="T82" fmla="*/ 2147483646 w 2346"/>
                  <a:gd name="T83" fmla="*/ 2147483646 h 2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40"/>
                  <a:gd name="T128" fmla="*/ 2346 w 2346"/>
                  <a:gd name="T129" fmla="*/ 2040 h 20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40">
                    <a:moveTo>
                      <a:pt x="0" y="948"/>
                    </a:moveTo>
                    <a:lnTo>
                      <a:pt x="18" y="324"/>
                    </a:lnTo>
                    <a:lnTo>
                      <a:pt x="36" y="276"/>
                    </a:lnTo>
                    <a:lnTo>
                      <a:pt x="54" y="252"/>
                    </a:lnTo>
                    <a:lnTo>
                      <a:pt x="72" y="240"/>
                    </a:lnTo>
                    <a:lnTo>
                      <a:pt x="90" y="234"/>
                    </a:lnTo>
                    <a:lnTo>
                      <a:pt x="108" y="228"/>
                    </a:lnTo>
                    <a:lnTo>
                      <a:pt x="126" y="234"/>
                    </a:lnTo>
                    <a:lnTo>
                      <a:pt x="144" y="240"/>
                    </a:lnTo>
                    <a:lnTo>
                      <a:pt x="162" y="252"/>
                    </a:lnTo>
                    <a:lnTo>
                      <a:pt x="180" y="264"/>
                    </a:lnTo>
                    <a:lnTo>
                      <a:pt x="198" y="282"/>
                    </a:lnTo>
                    <a:lnTo>
                      <a:pt x="222" y="306"/>
                    </a:lnTo>
                    <a:lnTo>
                      <a:pt x="240" y="330"/>
                    </a:lnTo>
                    <a:lnTo>
                      <a:pt x="258" y="354"/>
                    </a:lnTo>
                    <a:lnTo>
                      <a:pt x="276" y="384"/>
                    </a:lnTo>
                    <a:lnTo>
                      <a:pt x="294" y="414"/>
                    </a:lnTo>
                    <a:lnTo>
                      <a:pt x="312" y="450"/>
                    </a:lnTo>
                    <a:lnTo>
                      <a:pt x="330" y="486"/>
                    </a:lnTo>
                    <a:lnTo>
                      <a:pt x="348" y="528"/>
                    </a:lnTo>
                    <a:lnTo>
                      <a:pt x="366" y="570"/>
                    </a:lnTo>
                    <a:lnTo>
                      <a:pt x="384" y="612"/>
                    </a:lnTo>
                    <a:lnTo>
                      <a:pt x="402" y="654"/>
                    </a:lnTo>
                    <a:lnTo>
                      <a:pt x="420" y="702"/>
                    </a:lnTo>
                    <a:lnTo>
                      <a:pt x="444" y="750"/>
                    </a:lnTo>
                    <a:lnTo>
                      <a:pt x="462" y="804"/>
                    </a:lnTo>
                    <a:lnTo>
                      <a:pt x="480" y="852"/>
                    </a:lnTo>
                    <a:lnTo>
                      <a:pt x="498" y="906"/>
                    </a:lnTo>
                    <a:lnTo>
                      <a:pt x="516" y="960"/>
                    </a:lnTo>
                    <a:lnTo>
                      <a:pt x="534" y="1014"/>
                    </a:lnTo>
                    <a:lnTo>
                      <a:pt x="552" y="1068"/>
                    </a:lnTo>
                    <a:lnTo>
                      <a:pt x="570" y="1122"/>
                    </a:lnTo>
                    <a:lnTo>
                      <a:pt x="588" y="1176"/>
                    </a:lnTo>
                    <a:lnTo>
                      <a:pt x="606" y="1230"/>
                    </a:lnTo>
                    <a:lnTo>
                      <a:pt x="624" y="1284"/>
                    </a:lnTo>
                    <a:lnTo>
                      <a:pt x="642" y="1338"/>
                    </a:lnTo>
                    <a:lnTo>
                      <a:pt x="660" y="1392"/>
                    </a:lnTo>
                    <a:lnTo>
                      <a:pt x="684" y="1440"/>
                    </a:lnTo>
                    <a:lnTo>
                      <a:pt x="702" y="1494"/>
                    </a:lnTo>
                    <a:lnTo>
                      <a:pt x="720" y="1542"/>
                    </a:lnTo>
                    <a:lnTo>
                      <a:pt x="738" y="1590"/>
                    </a:lnTo>
                    <a:lnTo>
                      <a:pt x="756" y="1638"/>
                    </a:lnTo>
                    <a:lnTo>
                      <a:pt x="774" y="1680"/>
                    </a:lnTo>
                    <a:lnTo>
                      <a:pt x="792" y="1728"/>
                    </a:lnTo>
                    <a:lnTo>
                      <a:pt x="810" y="1764"/>
                    </a:lnTo>
                    <a:lnTo>
                      <a:pt x="828" y="1806"/>
                    </a:lnTo>
                    <a:lnTo>
                      <a:pt x="846" y="1842"/>
                    </a:lnTo>
                    <a:lnTo>
                      <a:pt x="864" y="1872"/>
                    </a:lnTo>
                    <a:lnTo>
                      <a:pt x="882" y="1908"/>
                    </a:lnTo>
                    <a:lnTo>
                      <a:pt x="906" y="1932"/>
                    </a:lnTo>
                    <a:lnTo>
                      <a:pt x="924" y="1956"/>
                    </a:lnTo>
                    <a:lnTo>
                      <a:pt x="942" y="1980"/>
                    </a:lnTo>
                    <a:lnTo>
                      <a:pt x="960" y="1998"/>
                    </a:lnTo>
                    <a:lnTo>
                      <a:pt x="978" y="2016"/>
                    </a:lnTo>
                    <a:lnTo>
                      <a:pt x="996" y="2028"/>
                    </a:lnTo>
                    <a:lnTo>
                      <a:pt x="1014" y="2034"/>
                    </a:lnTo>
                    <a:lnTo>
                      <a:pt x="1032" y="2040"/>
                    </a:lnTo>
                    <a:lnTo>
                      <a:pt x="1050" y="2040"/>
                    </a:lnTo>
                    <a:lnTo>
                      <a:pt x="1068" y="2040"/>
                    </a:lnTo>
                    <a:lnTo>
                      <a:pt x="1086" y="2034"/>
                    </a:lnTo>
                    <a:lnTo>
                      <a:pt x="1104" y="2022"/>
                    </a:lnTo>
                    <a:lnTo>
                      <a:pt x="1122" y="2010"/>
                    </a:lnTo>
                    <a:lnTo>
                      <a:pt x="1146" y="1992"/>
                    </a:lnTo>
                    <a:lnTo>
                      <a:pt x="1164" y="1974"/>
                    </a:lnTo>
                    <a:lnTo>
                      <a:pt x="1182" y="1950"/>
                    </a:lnTo>
                    <a:lnTo>
                      <a:pt x="1200" y="1920"/>
                    </a:lnTo>
                    <a:lnTo>
                      <a:pt x="1218" y="1890"/>
                    </a:lnTo>
                    <a:lnTo>
                      <a:pt x="1236" y="1860"/>
                    </a:lnTo>
                    <a:lnTo>
                      <a:pt x="1254" y="1824"/>
                    </a:lnTo>
                    <a:lnTo>
                      <a:pt x="1272" y="1782"/>
                    </a:lnTo>
                    <a:lnTo>
                      <a:pt x="1290" y="1740"/>
                    </a:lnTo>
                    <a:lnTo>
                      <a:pt x="1308" y="1698"/>
                    </a:lnTo>
                    <a:lnTo>
                      <a:pt x="1326" y="1650"/>
                    </a:lnTo>
                    <a:lnTo>
                      <a:pt x="1344" y="1596"/>
                    </a:lnTo>
                    <a:lnTo>
                      <a:pt x="1368" y="1548"/>
                    </a:lnTo>
                    <a:lnTo>
                      <a:pt x="1386" y="1494"/>
                    </a:lnTo>
                    <a:lnTo>
                      <a:pt x="1404" y="1434"/>
                    </a:lnTo>
                    <a:lnTo>
                      <a:pt x="1422" y="1380"/>
                    </a:lnTo>
                    <a:lnTo>
                      <a:pt x="1440" y="1320"/>
                    </a:lnTo>
                    <a:lnTo>
                      <a:pt x="1458" y="1260"/>
                    </a:lnTo>
                    <a:lnTo>
                      <a:pt x="1476" y="1200"/>
                    </a:lnTo>
                    <a:lnTo>
                      <a:pt x="1494" y="1134"/>
                    </a:lnTo>
                    <a:lnTo>
                      <a:pt x="1512" y="1074"/>
                    </a:lnTo>
                    <a:lnTo>
                      <a:pt x="1530" y="1014"/>
                    </a:lnTo>
                    <a:lnTo>
                      <a:pt x="1548" y="948"/>
                    </a:lnTo>
                    <a:lnTo>
                      <a:pt x="1566" y="888"/>
                    </a:lnTo>
                    <a:lnTo>
                      <a:pt x="1584" y="822"/>
                    </a:lnTo>
                    <a:lnTo>
                      <a:pt x="1608" y="762"/>
                    </a:lnTo>
                    <a:lnTo>
                      <a:pt x="1626" y="702"/>
                    </a:lnTo>
                    <a:lnTo>
                      <a:pt x="1644" y="642"/>
                    </a:lnTo>
                    <a:lnTo>
                      <a:pt x="1662" y="588"/>
                    </a:lnTo>
                    <a:lnTo>
                      <a:pt x="1680" y="528"/>
                    </a:lnTo>
                    <a:lnTo>
                      <a:pt x="1698" y="474"/>
                    </a:lnTo>
                    <a:lnTo>
                      <a:pt x="1716" y="420"/>
                    </a:lnTo>
                    <a:lnTo>
                      <a:pt x="1734" y="372"/>
                    </a:lnTo>
                    <a:lnTo>
                      <a:pt x="1752" y="324"/>
                    </a:lnTo>
                    <a:lnTo>
                      <a:pt x="1770" y="282"/>
                    </a:lnTo>
                    <a:lnTo>
                      <a:pt x="1788" y="240"/>
                    </a:lnTo>
                    <a:lnTo>
                      <a:pt x="1806" y="198"/>
                    </a:lnTo>
                    <a:lnTo>
                      <a:pt x="1830" y="162"/>
                    </a:lnTo>
                    <a:lnTo>
                      <a:pt x="1848" y="132"/>
                    </a:lnTo>
                    <a:lnTo>
                      <a:pt x="1866" y="102"/>
                    </a:lnTo>
                    <a:lnTo>
                      <a:pt x="1884" y="78"/>
                    </a:lnTo>
                    <a:lnTo>
                      <a:pt x="1902" y="54"/>
                    </a:lnTo>
                    <a:lnTo>
                      <a:pt x="1920" y="36"/>
                    </a:lnTo>
                    <a:lnTo>
                      <a:pt x="1938" y="18"/>
                    </a:lnTo>
                    <a:lnTo>
                      <a:pt x="1956" y="12"/>
                    </a:lnTo>
                    <a:lnTo>
                      <a:pt x="1974" y="6"/>
                    </a:lnTo>
                    <a:lnTo>
                      <a:pt x="1992" y="0"/>
                    </a:lnTo>
                    <a:lnTo>
                      <a:pt x="2010" y="6"/>
                    </a:lnTo>
                    <a:lnTo>
                      <a:pt x="2028" y="6"/>
                    </a:lnTo>
                    <a:lnTo>
                      <a:pt x="2046" y="18"/>
                    </a:lnTo>
                    <a:lnTo>
                      <a:pt x="2070" y="30"/>
                    </a:lnTo>
                    <a:lnTo>
                      <a:pt x="2088" y="48"/>
                    </a:lnTo>
                    <a:lnTo>
                      <a:pt x="2106" y="72"/>
                    </a:lnTo>
                    <a:lnTo>
                      <a:pt x="2124" y="96"/>
                    </a:lnTo>
                    <a:lnTo>
                      <a:pt x="2142" y="126"/>
                    </a:lnTo>
                    <a:lnTo>
                      <a:pt x="2160" y="156"/>
                    </a:lnTo>
                    <a:lnTo>
                      <a:pt x="2178" y="192"/>
                    </a:lnTo>
                    <a:lnTo>
                      <a:pt x="2196" y="234"/>
                    </a:lnTo>
                    <a:lnTo>
                      <a:pt x="2214" y="276"/>
                    </a:lnTo>
                    <a:lnTo>
                      <a:pt x="2232" y="324"/>
                    </a:lnTo>
                    <a:lnTo>
                      <a:pt x="2250" y="372"/>
                    </a:lnTo>
                    <a:lnTo>
                      <a:pt x="2268" y="420"/>
                    </a:lnTo>
                    <a:lnTo>
                      <a:pt x="2292" y="474"/>
                    </a:lnTo>
                    <a:lnTo>
                      <a:pt x="2310" y="528"/>
                    </a:lnTo>
                    <a:lnTo>
                      <a:pt x="2328" y="588"/>
                    </a:lnTo>
                    <a:lnTo>
                      <a:pt x="2346" y="648"/>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7" name="Freeform 69">
                <a:extLst>
                  <a:ext uri="{FF2B5EF4-FFF2-40B4-BE49-F238E27FC236}">
                    <a16:creationId xmlns:a16="http://schemas.microsoft.com/office/drawing/2014/main" id="{AC5E4956-358F-4338-ACC9-787605B453B8}"/>
                  </a:ext>
                </a:extLst>
              </p:cNvPr>
              <p:cNvSpPr>
                <a:spLocks/>
              </p:cNvSpPr>
              <p:nvPr/>
            </p:nvSpPr>
            <p:spPr bwMode="auto">
              <a:xfrm>
                <a:off x="-3638550" y="-4476750"/>
                <a:ext cx="3724275" cy="3200400"/>
              </a:xfrm>
              <a:custGeom>
                <a:avLst/>
                <a:gdLst>
                  <a:gd name="T0" fmla="*/ 2147483646 w 2346"/>
                  <a:gd name="T1" fmla="*/ 2147483646 h 2016"/>
                  <a:gd name="T2" fmla="*/ 2147483646 w 2346"/>
                  <a:gd name="T3" fmla="*/ 2147483646 h 2016"/>
                  <a:gd name="T4" fmla="*/ 2147483646 w 2346"/>
                  <a:gd name="T5" fmla="*/ 2147483646 h 2016"/>
                  <a:gd name="T6" fmla="*/ 2147483646 w 2346"/>
                  <a:gd name="T7" fmla="*/ 2147483646 h 2016"/>
                  <a:gd name="T8" fmla="*/ 2147483646 w 2346"/>
                  <a:gd name="T9" fmla="*/ 2147483646 h 2016"/>
                  <a:gd name="T10" fmla="*/ 2147483646 w 2346"/>
                  <a:gd name="T11" fmla="*/ 2147483646 h 2016"/>
                  <a:gd name="T12" fmla="*/ 2147483646 w 2346"/>
                  <a:gd name="T13" fmla="*/ 2147483646 h 2016"/>
                  <a:gd name="T14" fmla="*/ 2147483646 w 2346"/>
                  <a:gd name="T15" fmla="*/ 2147483646 h 2016"/>
                  <a:gd name="T16" fmla="*/ 2147483646 w 2346"/>
                  <a:gd name="T17" fmla="*/ 2147483646 h 2016"/>
                  <a:gd name="T18" fmla="*/ 2147483646 w 2346"/>
                  <a:gd name="T19" fmla="*/ 2147483646 h 2016"/>
                  <a:gd name="T20" fmla="*/ 2147483646 w 2346"/>
                  <a:gd name="T21" fmla="*/ 2147483646 h 2016"/>
                  <a:gd name="T22" fmla="*/ 2147483646 w 2346"/>
                  <a:gd name="T23" fmla="*/ 2147483646 h 2016"/>
                  <a:gd name="T24" fmla="*/ 2147483646 w 2346"/>
                  <a:gd name="T25" fmla="*/ 2147483646 h 2016"/>
                  <a:gd name="T26" fmla="*/ 2147483646 w 2346"/>
                  <a:gd name="T27" fmla="*/ 2147483646 h 2016"/>
                  <a:gd name="T28" fmla="*/ 2147483646 w 2346"/>
                  <a:gd name="T29" fmla="*/ 2147483646 h 2016"/>
                  <a:gd name="T30" fmla="*/ 2147483646 w 2346"/>
                  <a:gd name="T31" fmla="*/ 2147483646 h 2016"/>
                  <a:gd name="T32" fmla="*/ 2147483646 w 2346"/>
                  <a:gd name="T33" fmla="*/ 2147483646 h 2016"/>
                  <a:gd name="T34" fmla="*/ 2147483646 w 2346"/>
                  <a:gd name="T35" fmla="*/ 2147483646 h 2016"/>
                  <a:gd name="T36" fmla="*/ 2147483646 w 2346"/>
                  <a:gd name="T37" fmla="*/ 2147483646 h 2016"/>
                  <a:gd name="T38" fmla="*/ 2147483646 w 2346"/>
                  <a:gd name="T39" fmla="*/ 2147483646 h 2016"/>
                  <a:gd name="T40" fmla="*/ 2147483646 w 2346"/>
                  <a:gd name="T41" fmla="*/ 2147483646 h 2016"/>
                  <a:gd name="T42" fmla="*/ 2147483646 w 2346"/>
                  <a:gd name="T43" fmla="*/ 2147483646 h 2016"/>
                  <a:gd name="T44" fmla="*/ 2147483646 w 2346"/>
                  <a:gd name="T45" fmla="*/ 2147483646 h 2016"/>
                  <a:gd name="T46" fmla="*/ 2147483646 w 2346"/>
                  <a:gd name="T47" fmla="*/ 2147483646 h 2016"/>
                  <a:gd name="T48" fmla="*/ 2147483646 w 2346"/>
                  <a:gd name="T49" fmla="*/ 2147483646 h 2016"/>
                  <a:gd name="T50" fmla="*/ 2147483646 w 2346"/>
                  <a:gd name="T51" fmla="*/ 0 h 2016"/>
                  <a:gd name="T52" fmla="*/ 2147483646 w 2346"/>
                  <a:gd name="T53" fmla="*/ 2147483646 h 2016"/>
                  <a:gd name="T54" fmla="*/ 2147483646 w 2346"/>
                  <a:gd name="T55" fmla="*/ 2147483646 h 2016"/>
                  <a:gd name="T56" fmla="*/ 2147483646 w 2346"/>
                  <a:gd name="T57" fmla="*/ 2147483646 h 2016"/>
                  <a:gd name="T58" fmla="*/ 2147483646 w 2346"/>
                  <a:gd name="T59" fmla="*/ 2147483646 h 2016"/>
                  <a:gd name="T60" fmla="*/ 2147483646 w 2346"/>
                  <a:gd name="T61" fmla="*/ 2147483646 h 2016"/>
                  <a:gd name="T62" fmla="*/ 2147483646 w 2346"/>
                  <a:gd name="T63" fmla="*/ 2147483646 h 2016"/>
                  <a:gd name="T64" fmla="*/ 2147483646 w 2346"/>
                  <a:gd name="T65" fmla="*/ 2147483646 h 2016"/>
                  <a:gd name="T66" fmla="*/ 2147483646 w 2346"/>
                  <a:gd name="T67" fmla="*/ 2147483646 h 2016"/>
                  <a:gd name="T68" fmla="*/ 2147483646 w 2346"/>
                  <a:gd name="T69" fmla="*/ 2147483646 h 2016"/>
                  <a:gd name="T70" fmla="*/ 2147483646 w 2346"/>
                  <a:gd name="T71" fmla="*/ 2147483646 h 2016"/>
                  <a:gd name="T72" fmla="*/ 2147483646 w 2346"/>
                  <a:gd name="T73" fmla="*/ 2147483646 h 2016"/>
                  <a:gd name="T74" fmla="*/ 2147483646 w 2346"/>
                  <a:gd name="T75" fmla="*/ 2147483646 h 2016"/>
                  <a:gd name="T76" fmla="*/ 2147483646 w 2346"/>
                  <a:gd name="T77" fmla="*/ 2147483646 h 2016"/>
                  <a:gd name="T78" fmla="*/ 2147483646 w 2346"/>
                  <a:gd name="T79" fmla="*/ 2147483646 h 2016"/>
                  <a:gd name="T80" fmla="*/ 2147483646 w 2346"/>
                  <a:gd name="T81" fmla="*/ 2147483646 h 2016"/>
                  <a:gd name="T82" fmla="*/ 2147483646 w 2346"/>
                  <a:gd name="T83" fmla="*/ 2147483646 h 2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16"/>
                  <a:gd name="T128" fmla="*/ 2346 w 2346"/>
                  <a:gd name="T129" fmla="*/ 2016 h 2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16">
                    <a:moveTo>
                      <a:pt x="0" y="678"/>
                    </a:moveTo>
                    <a:lnTo>
                      <a:pt x="18" y="738"/>
                    </a:lnTo>
                    <a:lnTo>
                      <a:pt x="36" y="798"/>
                    </a:lnTo>
                    <a:lnTo>
                      <a:pt x="54" y="864"/>
                    </a:lnTo>
                    <a:lnTo>
                      <a:pt x="72" y="924"/>
                    </a:lnTo>
                    <a:lnTo>
                      <a:pt x="90" y="990"/>
                    </a:lnTo>
                    <a:lnTo>
                      <a:pt x="108" y="1056"/>
                    </a:lnTo>
                    <a:lnTo>
                      <a:pt x="126" y="1116"/>
                    </a:lnTo>
                    <a:lnTo>
                      <a:pt x="144" y="1182"/>
                    </a:lnTo>
                    <a:lnTo>
                      <a:pt x="162" y="1248"/>
                    </a:lnTo>
                    <a:lnTo>
                      <a:pt x="186" y="1308"/>
                    </a:lnTo>
                    <a:lnTo>
                      <a:pt x="204" y="1368"/>
                    </a:lnTo>
                    <a:lnTo>
                      <a:pt x="222" y="1428"/>
                    </a:lnTo>
                    <a:lnTo>
                      <a:pt x="240" y="1488"/>
                    </a:lnTo>
                    <a:lnTo>
                      <a:pt x="258" y="1542"/>
                    </a:lnTo>
                    <a:lnTo>
                      <a:pt x="276" y="1596"/>
                    </a:lnTo>
                    <a:lnTo>
                      <a:pt x="294" y="1650"/>
                    </a:lnTo>
                    <a:lnTo>
                      <a:pt x="312" y="1698"/>
                    </a:lnTo>
                    <a:lnTo>
                      <a:pt x="330" y="1746"/>
                    </a:lnTo>
                    <a:lnTo>
                      <a:pt x="348" y="1788"/>
                    </a:lnTo>
                    <a:lnTo>
                      <a:pt x="366" y="1824"/>
                    </a:lnTo>
                    <a:lnTo>
                      <a:pt x="384" y="1860"/>
                    </a:lnTo>
                    <a:lnTo>
                      <a:pt x="408" y="1896"/>
                    </a:lnTo>
                    <a:lnTo>
                      <a:pt x="426" y="1926"/>
                    </a:lnTo>
                    <a:lnTo>
                      <a:pt x="444" y="1950"/>
                    </a:lnTo>
                    <a:lnTo>
                      <a:pt x="462" y="1974"/>
                    </a:lnTo>
                    <a:lnTo>
                      <a:pt x="480" y="1986"/>
                    </a:lnTo>
                    <a:lnTo>
                      <a:pt x="498" y="2004"/>
                    </a:lnTo>
                    <a:lnTo>
                      <a:pt x="516" y="2010"/>
                    </a:lnTo>
                    <a:lnTo>
                      <a:pt x="534" y="2016"/>
                    </a:lnTo>
                    <a:lnTo>
                      <a:pt x="552" y="2016"/>
                    </a:lnTo>
                    <a:lnTo>
                      <a:pt x="570" y="2010"/>
                    </a:lnTo>
                    <a:lnTo>
                      <a:pt x="588" y="2004"/>
                    </a:lnTo>
                    <a:lnTo>
                      <a:pt x="606" y="1992"/>
                    </a:lnTo>
                    <a:lnTo>
                      <a:pt x="624" y="1974"/>
                    </a:lnTo>
                    <a:lnTo>
                      <a:pt x="648" y="1950"/>
                    </a:lnTo>
                    <a:lnTo>
                      <a:pt x="666" y="1926"/>
                    </a:lnTo>
                    <a:lnTo>
                      <a:pt x="684" y="1896"/>
                    </a:lnTo>
                    <a:lnTo>
                      <a:pt x="702" y="1866"/>
                    </a:lnTo>
                    <a:lnTo>
                      <a:pt x="720" y="1830"/>
                    </a:lnTo>
                    <a:lnTo>
                      <a:pt x="738" y="1788"/>
                    </a:lnTo>
                    <a:lnTo>
                      <a:pt x="756" y="1746"/>
                    </a:lnTo>
                    <a:lnTo>
                      <a:pt x="774" y="1698"/>
                    </a:lnTo>
                    <a:lnTo>
                      <a:pt x="792" y="1650"/>
                    </a:lnTo>
                    <a:lnTo>
                      <a:pt x="810" y="1596"/>
                    </a:lnTo>
                    <a:lnTo>
                      <a:pt x="828" y="1542"/>
                    </a:lnTo>
                    <a:lnTo>
                      <a:pt x="846" y="1482"/>
                    </a:lnTo>
                    <a:lnTo>
                      <a:pt x="870" y="1422"/>
                    </a:lnTo>
                    <a:lnTo>
                      <a:pt x="888" y="1362"/>
                    </a:lnTo>
                    <a:lnTo>
                      <a:pt x="906" y="1296"/>
                    </a:lnTo>
                    <a:lnTo>
                      <a:pt x="924" y="1236"/>
                    </a:lnTo>
                    <a:lnTo>
                      <a:pt x="942" y="1170"/>
                    </a:lnTo>
                    <a:lnTo>
                      <a:pt x="960" y="1104"/>
                    </a:lnTo>
                    <a:lnTo>
                      <a:pt x="978" y="1038"/>
                    </a:lnTo>
                    <a:lnTo>
                      <a:pt x="996" y="972"/>
                    </a:lnTo>
                    <a:lnTo>
                      <a:pt x="1014" y="900"/>
                    </a:lnTo>
                    <a:lnTo>
                      <a:pt x="1032" y="834"/>
                    </a:lnTo>
                    <a:lnTo>
                      <a:pt x="1050" y="774"/>
                    </a:lnTo>
                    <a:lnTo>
                      <a:pt x="1068" y="708"/>
                    </a:lnTo>
                    <a:lnTo>
                      <a:pt x="1086" y="642"/>
                    </a:lnTo>
                    <a:lnTo>
                      <a:pt x="1110" y="582"/>
                    </a:lnTo>
                    <a:lnTo>
                      <a:pt x="1128" y="522"/>
                    </a:lnTo>
                    <a:lnTo>
                      <a:pt x="1146" y="468"/>
                    </a:lnTo>
                    <a:lnTo>
                      <a:pt x="1164" y="408"/>
                    </a:lnTo>
                    <a:lnTo>
                      <a:pt x="1182" y="360"/>
                    </a:lnTo>
                    <a:lnTo>
                      <a:pt x="1200" y="306"/>
                    </a:lnTo>
                    <a:lnTo>
                      <a:pt x="1218" y="264"/>
                    </a:lnTo>
                    <a:lnTo>
                      <a:pt x="1236" y="216"/>
                    </a:lnTo>
                    <a:lnTo>
                      <a:pt x="1254" y="180"/>
                    </a:lnTo>
                    <a:lnTo>
                      <a:pt x="1272" y="144"/>
                    </a:lnTo>
                    <a:lnTo>
                      <a:pt x="1290" y="108"/>
                    </a:lnTo>
                    <a:lnTo>
                      <a:pt x="1308" y="84"/>
                    </a:lnTo>
                    <a:lnTo>
                      <a:pt x="1332" y="60"/>
                    </a:lnTo>
                    <a:lnTo>
                      <a:pt x="1350" y="36"/>
                    </a:lnTo>
                    <a:lnTo>
                      <a:pt x="1368" y="24"/>
                    </a:lnTo>
                    <a:lnTo>
                      <a:pt x="1386" y="12"/>
                    </a:lnTo>
                    <a:lnTo>
                      <a:pt x="1404" y="6"/>
                    </a:lnTo>
                    <a:lnTo>
                      <a:pt x="1422" y="0"/>
                    </a:lnTo>
                    <a:lnTo>
                      <a:pt x="1440" y="6"/>
                    </a:lnTo>
                    <a:lnTo>
                      <a:pt x="1458" y="12"/>
                    </a:lnTo>
                    <a:lnTo>
                      <a:pt x="1476" y="24"/>
                    </a:lnTo>
                    <a:lnTo>
                      <a:pt x="1494" y="42"/>
                    </a:lnTo>
                    <a:lnTo>
                      <a:pt x="1512" y="60"/>
                    </a:lnTo>
                    <a:lnTo>
                      <a:pt x="1530" y="84"/>
                    </a:lnTo>
                    <a:lnTo>
                      <a:pt x="1548" y="114"/>
                    </a:lnTo>
                    <a:lnTo>
                      <a:pt x="1572" y="144"/>
                    </a:lnTo>
                    <a:lnTo>
                      <a:pt x="1590" y="180"/>
                    </a:lnTo>
                    <a:lnTo>
                      <a:pt x="1608" y="222"/>
                    </a:lnTo>
                    <a:lnTo>
                      <a:pt x="1626" y="264"/>
                    </a:lnTo>
                    <a:lnTo>
                      <a:pt x="1644" y="312"/>
                    </a:lnTo>
                    <a:lnTo>
                      <a:pt x="1662" y="366"/>
                    </a:lnTo>
                    <a:lnTo>
                      <a:pt x="1680" y="420"/>
                    </a:lnTo>
                    <a:lnTo>
                      <a:pt x="1698" y="474"/>
                    </a:lnTo>
                    <a:lnTo>
                      <a:pt x="1716" y="534"/>
                    </a:lnTo>
                    <a:lnTo>
                      <a:pt x="1734" y="594"/>
                    </a:lnTo>
                    <a:lnTo>
                      <a:pt x="1752" y="654"/>
                    </a:lnTo>
                    <a:lnTo>
                      <a:pt x="1770" y="720"/>
                    </a:lnTo>
                    <a:lnTo>
                      <a:pt x="1794" y="786"/>
                    </a:lnTo>
                    <a:lnTo>
                      <a:pt x="1812" y="852"/>
                    </a:lnTo>
                    <a:lnTo>
                      <a:pt x="1830" y="918"/>
                    </a:lnTo>
                    <a:lnTo>
                      <a:pt x="1848" y="984"/>
                    </a:lnTo>
                    <a:lnTo>
                      <a:pt x="1866" y="1056"/>
                    </a:lnTo>
                    <a:lnTo>
                      <a:pt x="1884" y="1122"/>
                    </a:lnTo>
                    <a:lnTo>
                      <a:pt x="1902" y="1188"/>
                    </a:lnTo>
                    <a:lnTo>
                      <a:pt x="1920" y="1254"/>
                    </a:lnTo>
                    <a:lnTo>
                      <a:pt x="1938" y="1320"/>
                    </a:lnTo>
                    <a:lnTo>
                      <a:pt x="1956" y="1380"/>
                    </a:lnTo>
                    <a:lnTo>
                      <a:pt x="1974" y="1446"/>
                    </a:lnTo>
                    <a:lnTo>
                      <a:pt x="1992" y="1506"/>
                    </a:lnTo>
                    <a:lnTo>
                      <a:pt x="2010" y="1560"/>
                    </a:lnTo>
                    <a:lnTo>
                      <a:pt x="2034" y="1614"/>
                    </a:lnTo>
                    <a:lnTo>
                      <a:pt x="2052" y="1668"/>
                    </a:lnTo>
                    <a:lnTo>
                      <a:pt x="2070" y="1716"/>
                    </a:lnTo>
                    <a:lnTo>
                      <a:pt x="2088" y="1764"/>
                    </a:lnTo>
                    <a:lnTo>
                      <a:pt x="2106" y="1806"/>
                    </a:lnTo>
                    <a:lnTo>
                      <a:pt x="2124" y="1842"/>
                    </a:lnTo>
                    <a:lnTo>
                      <a:pt x="2142" y="1878"/>
                    </a:lnTo>
                    <a:lnTo>
                      <a:pt x="2160" y="1908"/>
                    </a:lnTo>
                    <a:lnTo>
                      <a:pt x="2178" y="1932"/>
                    </a:lnTo>
                    <a:lnTo>
                      <a:pt x="2196" y="1956"/>
                    </a:lnTo>
                    <a:lnTo>
                      <a:pt x="2214" y="1974"/>
                    </a:lnTo>
                    <a:lnTo>
                      <a:pt x="2232" y="1986"/>
                    </a:lnTo>
                    <a:lnTo>
                      <a:pt x="2256" y="1992"/>
                    </a:lnTo>
                    <a:lnTo>
                      <a:pt x="2274" y="1998"/>
                    </a:lnTo>
                    <a:lnTo>
                      <a:pt x="2292" y="1998"/>
                    </a:lnTo>
                    <a:lnTo>
                      <a:pt x="2310" y="1992"/>
                    </a:lnTo>
                    <a:lnTo>
                      <a:pt x="2328" y="1980"/>
                    </a:lnTo>
                    <a:lnTo>
                      <a:pt x="2346" y="196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8" name="Freeform 70">
                <a:extLst>
                  <a:ext uri="{FF2B5EF4-FFF2-40B4-BE49-F238E27FC236}">
                    <a16:creationId xmlns:a16="http://schemas.microsoft.com/office/drawing/2014/main" id="{27299B27-E02C-4D7F-9E4C-2AEAE48469E0}"/>
                  </a:ext>
                </a:extLst>
              </p:cNvPr>
              <p:cNvSpPr>
                <a:spLocks/>
              </p:cNvSpPr>
              <p:nvPr/>
            </p:nvSpPr>
            <p:spPr bwMode="auto">
              <a:xfrm>
                <a:off x="85725" y="-4495800"/>
                <a:ext cx="3724275" cy="3171825"/>
              </a:xfrm>
              <a:custGeom>
                <a:avLst/>
                <a:gdLst>
                  <a:gd name="T0" fmla="*/ 2147483646 w 2346"/>
                  <a:gd name="T1" fmla="*/ 2147483646 h 1998"/>
                  <a:gd name="T2" fmla="*/ 2147483646 w 2346"/>
                  <a:gd name="T3" fmla="*/ 2147483646 h 1998"/>
                  <a:gd name="T4" fmla="*/ 2147483646 w 2346"/>
                  <a:gd name="T5" fmla="*/ 2147483646 h 1998"/>
                  <a:gd name="T6" fmla="*/ 2147483646 w 2346"/>
                  <a:gd name="T7" fmla="*/ 2147483646 h 1998"/>
                  <a:gd name="T8" fmla="*/ 2147483646 w 2346"/>
                  <a:gd name="T9" fmla="*/ 2147483646 h 1998"/>
                  <a:gd name="T10" fmla="*/ 2147483646 w 2346"/>
                  <a:gd name="T11" fmla="*/ 2147483646 h 1998"/>
                  <a:gd name="T12" fmla="*/ 2147483646 w 2346"/>
                  <a:gd name="T13" fmla="*/ 2147483646 h 1998"/>
                  <a:gd name="T14" fmla="*/ 2147483646 w 2346"/>
                  <a:gd name="T15" fmla="*/ 2147483646 h 1998"/>
                  <a:gd name="T16" fmla="*/ 2147483646 w 2346"/>
                  <a:gd name="T17" fmla="*/ 2147483646 h 1998"/>
                  <a:gd name="T18" fmla="*/ 2147483646 w 2346"/>
                  <a:gd name="T19" fmla="*/ 2147483646 h 1998"/>
                  <a:gd name="T20" fmla="*/ 2147483646 w 2346"/>
                  <a:gd name="T21" fmla="*/ 2147483646 h 1998"/>
                  <a:gd name="T22" fmla="*/ 2147483646 w 2346"/>
                  <a:gd name="T23" fmla="*/ 2147483646 h 1998"/>
                  <a:gd name="T24" fmla="*/ 2147483646 w 2346"/>
                  <a:gd name="T25" fmla="*/ 2147483646 h 1998"/>
                  <a:gd name="T26" fmla="*/ 2147483646 w 2346"/>
                  <a:gd name="T27" fmla="*/ 2147483646 h 1998"/>
                  <a:gd name="T28" fmla="*/ 2147483646 w 2346"/>
                  <a:gd name="T29" fmla="*/ 2147483646 h 1998"/>
                  <a:gd name="T30" fmla="*/ 2147483646 w 2346"/>
                  <a:gd name="T31" fmla="*/ 2147483646 h 1998"/>
                  <a:gd name="T32" fmla="*/ 2147483646 w 2346"/>
                  <a:gd name="T33" fmla="*/ 2147483646 h 1998"/>
                  <a:gd name="T34" fmla="*/ 2147483646 w 2346"/>
                  <a:gd name="T35" fmla="*/ 2147483646 h 1998"/>
                  <a:gd name="T36" fmla="*/ 2147483646 w 2346"/>
                  <a:gd name="T37" fmla="*/ 2147483646 h 1998"/>
                  <a:gd name="T38" fmla="*/ 2147483646 w 2346"/>
                  <a:gd name="T39" fmla="*/ 2147483646 h 1998"/>
                  <a:gd name="T40" fmla="*/ 2147483646 w 2346"/>
                  <a:gd name="T41" fmla="*/ 2147483646 h 1998"/>
                  <a:gd name="T42" fmla="*/ 2147483646 w 2346"/>
                  <a:gd name="T43" fmla="*/ 2147483646 h 1998"/>
                  <a:gd name="T44" fmla="*/ 2147483646 w 2346"/>
                  <a:gd name="T45" fmla="*/ 2147483646 h 1998"/>
                  <a:gd name="T46" fmla="*/ 2147483646 w 2346"/>
                  <a:gd name="T47" fmla="*/ 2147483646 h 1998"/>
                  <a:gd name="T48" fmla="*/ 2147483646 w 2346"/>
                  <a:gd name="T49" fmla="*/ 2147483646 h 1998"/>
                  <a:gd name="T50" fmla="*/ 2147483646 w 2346"/>
                  <a:gd name="T51" fmla="*/ 2147483646 h 1998"/>
                  <a:gd name="T52" fmla="*/ 2147483646 w 2346"/>
                  <a:gd name="T53" fmla="*/ 2147483646 h 1998"/>
                  <a:gd name="T54" fmla="*/ 2147483646 w 2346"/>
                  <a:gd name="T55" fmla="*/ 2147483646 h 1998"/>
                  <a:gd name="T56" fmla="*/ 2147483646 w 2346"/>
                  <a:gd name="T57" fmla="*/ 2147483646 h 1998"/>
                  <a:gd name="T58" fmla="*/ 2147483646 w 2346"/>
                  <a:gd name="T59" fmla="*/ 2147483646 h 1998"/>
                  <a:gd name="T60" fmla="*/ 2147483646 w 2346"/>
                  <a:gd name="T61" fmla="*/ 2147483646 h 1998"/>
                  <a:gd name="T62" fmla="*/ 2147483646 w 2346"/>
                  <a:gd name="T63" fmla="*/ 2147483646 h 1998"/>
                  <a:gd name="T64" fmla="*/ 2147483646 w 2346"/>
                  <a:gd name="T65" fmla="*/ 2147483646 h 1998"/>
                  <a:gd name="T66" fmla="*/ 2147483646 w 2346"/>
                  <a:gd name="T67" fmla="*/ 2147483646 h 1998"/>
                  <a:gd name="T68" fmla="*/ 2147483646 w 2346"/>
                  <a:gd name="T69" fmla="*/ 2147483646 h 1998"/>
                  <a:gd name="T70" fmla="*/ 2147483646 w 2346"/>
                  <a:gd name="T71" fmla="*/ 2147483646 h 1998"/>
                  <a:gd name="T72" fmla="*/ 2147483646 w 2346"/>
                  <a:gd name="T73" fmla="*/ 2147483646 h 1998"/>
                  <a:gd name="T74" fmla="*/ 2147483646 w 2346"/>
                  <a:gd name="T75" fmla="*/ 2147483646 h 1998"/>
                  <a:gd name="T76" fmla="*/ 2147483646 w 2346"/>
                  <a:gd name="T77" fmla="*/ 2147483646 h 1998"/>
                  <a:gd name="T78" fmla="*/ 2147483646 w 2346"/>
                  <a:gd name="T79" fmla="*/ 2147483646 h 1998"/>
                  <a:gd name="T80" fmla="*/ 2147483646 w 2346"/>
                  <a:gd name="T81" fmla="*/ 2147483646 h 1998"/>
                  <a:gd name="T82" fmla="*/ 2147483646 w 2346"/>
                  <a:gd name="T83" fmla="*/ 2147483646 h 19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1998"/>
                  <a:gd name="T128" fmla="*/ 2346 w 2346"/>
                  <a:gd name="T129" fmla="*/ 1998 h 19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1998">
                    <a:moveTo>
                      <a:pt x="0" y="1974"/>
                    </a:moveTo>
                    <a:lnTo>
                      <a:pt x="18" y="1956"/>
                    </a:lnTo>
                    <a:lnTo>
                      <a:pt x="36" y="1932"/>
                    </a:lnTo>
                    <a:lnTo>
                      <a:pt x="54" y="1902"/>
                    </a:lnTo>
                    <a:lnTo>
                      <a:pt x="72" y="1872"/>
                    </a:lnTo>
                    <a:lnTo>
                      <a:pt x="90" y="1836"/>
                    </a:lnTo>
                    <a:lnTo>
                      <a:pt x="108" y="1794"/>
                    </a:lnTo>
                    <a:lnTo>
                      <a:pt x="126" y="1746"/>
                    </a:lnTo>
                    <a:lnTo>
                      <a:pt x="150" y="1698"/>
                    </a:lnTo>
                    <a:lnTo>
                      <a:pt x="168" y="1650"/>
                    </a:lnTo>
                    <a:lnTo>
                      <a:pt x="186" y="1596"/>
                    </a:lnTo>
                    <a:lnTo>
                      <a:pt x="204" y="1536"/>
                    </a:lnTo>
                    <a:lnTo>
                      <a:pt x="222" y="1476"/>
                    </a:lnTo>
                    <a:lnTo>
                      <a:pt x="240" y="1416"/>
                    </a:lnTo>
                    <a:lnTo>
                      <a:pt x="258" y="1350"/>
                    </a:lnTo>
                    <a:lnTo>
                      <a:pt x="276" y="1284"/>
                    </a:lnTo>
                    <a:lnTo>
                      <a:pt x="294" y="1218"/>
                    </a:lnTo>
                    <a:lnTo>
                      <a:pt x="312" y="1152"/>
                    </a:lnTo>
                    <a:lnTo>
                      <a:pt x="330" y="1086"/>
                    </a:lnTo>
                    <a:lnTo>
                      <a:pt x="348" y="1014"/>
                    </a:lnTo>
                    <a:lnTo>
                      <a:pt x="372" y="948"/>
                    </a:lnTo>
                    <a:lnTo>
                      <a:pt x="390" y="876"/>
                    </a:lnTo>
                    <a:lnTo>
                      <a:pt x="408" y="810"/>
                    </a:lnTo>
                    <a:lnTo>
                      <a:pt x="426" y="738"/>
                    </a:lnTo>
                    <a:lnTo>
                      <a:pt x="444" y="672"/>
                    </a:lnTo>
                    <a:lnTo>
                      <a:pt x="462" y="612"/>
                    </a:lnTo>
                    <a:lnTo>
                      <a:pt x="480" y="546"/>
                    </a:lnTo>
                    <a:lnTo>
                      <a:pt x="498" y="486"/>
                    </a:lnTo>
                    <a:lnTo>
                      <a:pt x="516" y="426"/>
                    </a:lnTo>
                    <a:lnTo>
                      <a:pt x="534" y="372"/>
                    </a:lnTo>
                    <a:lnTo>
                      <a:pt x="552" y="324"/>
                    </a:lnTo>
                    <a:lnTo>
                      <a:pt x="570" y="270"/>
                    </a:lnTo>
                    <a:lnTo>
                      <a:pt x="588" y="228"/>
                    </a:lnTo>
                    <a:lnTo>
                      <a:pt x="612" y="186"/>
                    </a:lnTo>
                    <a:lnTo>
                      <a:pt x="630" y="144"/>
                    </a:lnTo>
                    <a:lnTo>
                      <a:pt x="648" y="114"/>
                    </a:lnTo>
                    <a:lnTo>
                      <a:pt x="666" y="84"/>
                    </a:lnTo>
                    <a:lnTo>
                      <a:pt x="684" y="60"/>
                    </a:lnTo>
                    <a:lnTo>
                      <a:pt x="702" y="36"/>
                    </a:lnTo>
                    <a:lnTo>
                      <a:pt x="720" y="24"/>
                    </a:lnTo>
                    <a:lnTo>
                      <a:pt x="738" y="12"/>
                    </a:lnTo>
                    <a:lnTo>
                      <a:pt x="756" y="6"/>
                    </a:lnTo>
                    <a:lnTo>
                      <a:pt x="774" y="0"/>
                    </a:lnTo>
                    <a:lnTo>
                      <a:pt x="792" y="6"/>
                    </a:lnTo>
                    <a:lnTo>
                      <a:pt x="810" y="12"/>
                    </a:lnTo>
                    <a:lnTo>
                      <a:pt x="834" y="24"/>
                    </a:lnTo>
                    <a:lnTo>
                      <a:pt x="852" y="42"/>
                    </a:lnTo>
                    <a:lnTo>
                      <a:pt x="870" y="66"/>
                    </a:lnTo>
                    <a:lnTo>
                      <a:pt x="888" y="90"/>
                    </a:lnTo>
                    <a:lnTo>
                      <a:pt x="906" y="126"/>
                    </a:lnTo>
                    <a:lnTo>
                      <a:pt x="924" y="162"/>
                    </a:lnTo>
                    <a:lnTo>
                      <a:pt x="942" y="198"/>
                    </a:lnTo>
                    <a:lnTo>
                      <a:pt x="960" y="240"/>
                    </a:lnTo>
                    <a:lnTo>
                      <a:pt x="978" y="288"/>
                    </a:lnTo>
                    <a:lnTo>
                      <a:pt x="996" y="342"/>
                    </a:lnTo>
                    <a:lnTo>
                      <a:pt x="1014" y="396"/>
                    </a:lnTo>
                    <a:lnTo>
                      <a:pt x="1032" y="450"/>
                    </a:lnTo>
                    <a:lnTo>
                      <a:pt x="1050" y="510"/>
                    </a:lnTo>
                    <a:lnTo>
                      <a:pt x="1074" y="570"/>
                    </a:lnTo>
                    <a:lnTo>
                      <a:pt x="1092" y="636"/>
                    </a:lnTo>
                    <a:lnTo>
                      <a:pt x="1110" y="702"/>
                    </a:lnTo>
                    <a:lnTo>
                      <a:pt x="1128" y="768"/>
                    </a:lnTo>
                    <a:lnTo>
                      <a:pt x="1146" y="834"/>
                    </a:lnTo>
                    <a:lnTo>
                      <a:pt x="1164" y="906"/>
                    </a:lnTo>
                    <a:lnTo>
                      <a:pt x="1182" y="978"/>
                    </a:lnTo>
                    <a:lnTo>
                      <a:pt x="1200" y="1044"/>
                    </a:lnTo>
                    <a:lnTo>
                      <a:pt x="1218" y="1116"/>
                    </a:lnTo>
                    <a:lnTo>
                      <a:pt x="1236" y="1182"/>
                    </a:lnTo>
                    <a:lnTo>
                      <a:pt x="1254" y="1254"/>
                    </a:lnTo>
                    <a:lnTo>
                      <a:pt x="1272" y="1320"/>
                    </a:lnTo>
                    <a:lnTo>
                      <a:pt x="1296" y="1386"/>
                    </a:lnTo>
                    <a:lnTo>
                      <a:pt x="1314" y="1452"/>
                    </a:lnTo>
                    <a:lnTo>
                      <a:pt x="1332" y="1512"/>
                    </a:lnTo>
                    <a:lnTo>
                      <a:pt x="1350" y="1572"/>
                    </a:lnTo>
                    <a:lnTo>
                      <a:pt x="1368" y="1626"/>
                    </a:lnTo>
                    <a:lnTo>
                      <a:pt x="1386" y="1680"/>
                    </a:lnTo>
                    <a:lnTo>
                      <a:pt x="1404" y="1728"/>
                    </a:lnTo>
                    <a:lnTo>
                      <a:pt x="1422" y="1776"/>
                    </a:lnTo>
                    <a:lnTo>
                      <a:pt x="1440" y="1818"/>
                    </a:lnTo>
                    <a:lnTo>
                      <a:pt x="1458" y="1854"/>
                    </a:lnTo>
                    <a:lnTo>
                      <a:pt x="1476" y="1890"/>
                    </a:lnTo>
                    <a:lnTo>
                      <a:pt x="1494" y="1920"/>
                    </a:lnTo>
                    <a:lnTo>
                      <a:pt x="1512" y="1944"/>
                    </a:lnTo>
                    <a:lnTo>
                      <a:pt x="1536" y="1968"/>
                    </a:lnTo>
                    <a:lnTo>
                      <a:pt x="1554" y="1980"/>
                    </a:lnTo>
                    <a:lnTo>
                      <a:pt x="1572" y="1992"/>
                    </a:lnTo>
                    <a:lnTo>
                      <a:pt x="1590" y="1998"/>
                    </a:lnTo>
                    <a:lnTo>
                      <a:pt x="1608" y="1998"/>
                    </a:lnTo>
                    <a:lnTo>
                      <a:pt x="1626" y="1998"/>
                    </a:lnTo>
                    <a:lnTo>
                      <a:pt x="1644" y="1986"/>
                    </a:lnTo>
                    <a:lnTo>
                      <a:pt x="1662" y="1974"/>
                    </a:lnTo>
                    <a:lnTo>
                      <a:pt x="1680" y="1956"/>
                    </a:lnTo>
                    <a:lnTo>
                      <a:pt x="1698" y="1932"/>
                    </a:lnTo>
                    <a:lnTo>
                      <a:pt x="1716" y="1908"/>
                    </a:lnTo>
                    <a:lnTo>
                      <a:pt x="1734" y="1872"/>
                    </a:lnTo>
                    <a:lnTo>
                      <a:pt x="1758" y="1836"/>
                    </a:lnTo>
                    <a:lnTo>
                      <a:pt x="1776" y="1794"/>
                    </a:lnTo>
                    <a:lnTo>
                      <a:pt x="1794" y="1752"/>
                    </a:lnTo>
                    <a:lnTo>
                      <a:pt x="1812" y="1704"/>
                    </a:lnTo>
                    <a:lnTo>
                      <a:pt x="1830" y="1650"/>
                    </a:lnTo>
                    <a:lnTo>
                      <a:pt x="1848" y="1596"/>
                    </a:lnTo>
                    <a:lnTo>
                      <a:pt x="1866" y="1536"/>
                    </a:lnTo>
                    <a:lnTo>
                      <a:pt x="1884" y="1476"/>
                    </a:lnTo>
                    <a:lnTo>
                      <a:pt x="1902" y="1410"/>
                    </a:lnTo>
                    <a:lnTo>
                      <a:pt x="1920" y="1344"/>
                    </a:lnTo>
                    <a:lnTo>
                      <a:pt x="1938" y="1278"/>
                    </a:lnTo>
                    <a:lnTo>
                      <a:pt x="1956" y="1212"/>
                    </a:lnTo>
                    <a:lnTo>
                      <a:pt x="1974" y="1140"/>
                    </a:lnTo>
                    <a:lnTo>
                      <a:pt x="1998" y="1068"/>
                    </a:lnTo>
                    <a:lnTo>
                      <a:pt x="2016" y="1002"/>
                    </a:lnTo>
                    <a:lnTo>
                      <a:pt x="2034" y="930"/>
                    </a:lnTo>
                    <a:lnTo>
                      <a:pt x="2052" y="858"/>
                    </a:lnTo>
                    <a:lnTo>
                      <a:pt x="2070" y="792"/>
                    </a:lnTo>
                    <a:lnTo>
                      <a:pt x="2088" y="720"/>
                    </a:lnTo>
                    <a:lnTo>
                      <a:pt x="2106" y="654"/>
                    </a:lnTo>
                    <a:lnTo>
                      <a:pt x="2124" y="588"/>
                    </a:lnTo>
                    <a:lnTo>
                      <a:pt x="2142" y="522"/>
                    </a:lnTo>
                    <a:lnTo>
                      <a:pt x="2160" y="462"/>
                    </a:lnTo>
                    <a:lnTo>
                      <a:pt x="2178" y="402"/>
                    </a:lnTo>
                    <a:lnTo>
                      <a:pt x="2196" y="348"/>
                    </a:lnTo>
                    <a:lnTo>
                      <a:pt x="2220" y="294"/>
                    </a:lnTo>
                    <a:lnTo>
                      <a:pt x="2238" y="246"/>
                    </a:lnTo>
                    <a:lnTo>
                      <a:pt x="2256" y="204"/>
                    </a:lnTo>
                    <a:lnTo>
                      <a:pt x="2274" y="162"/>
                    </a:lnTo>
                    <a:lnTo>
                      <a:pt x="2292" y="126"/>
                    </a:lnTo>
                    <a:lnTo>
                      <a:pt x="2310" y="90"/>
                    </a:lnTo>
                    <a:lnTo>
                      <a:pt x="2328" y="66"/>
                    </a:lnTo>
                    <a:lnTo>
                      <a:pt x="2346" y="4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9" name="Freeform 71">
                <a:extLst>
                  <a:ext uri="{FF2B5EF4-FFF2-40B4-BE49-F238E27FC236}">
                    <a16:creationId xmlns:a16="http://schemas.microsoft.com/office/drawing/2014/main" id="{EDDE9782-8F15-4D3D-B699-D32954FA23C3}"/>
                  </a:ext>
                </a:extLst>
              </p:cNvPr>
              <p:cNvSpPr>
                <a:spLocks/>
              </p:cNvSpPr>
              <p:nvPr/>
            </p:nvSpPr>
            <p:spPr bwMode="auto">
              <a:xfrm>
                <a:off x="3810000" y="-4505325"/>
                <a:ext cx="1733550" cy="3181350"/>
              </a:xfrm>
              <a:custGeom>
                <a:avLst/>
                <a:gdLst>
                  <a:gd name="T0" fmla="*/ 0 w 1092"/>
                  <a:gd name="T1" fmla="*/ 2147483646 h 2004"/>
                  <a:gd name="T2" fmla="*/ 2147483646 w 1092"/>
                  <a:gd name="T3" fmla="*/ 2147483646 h 2004"/>
                  <a:gd name="T4" fmla="*/ 2147483646 w 1092"/>
                  <a:gd name="T5" fmla="*/ 2147483646 h 2004"/>
                  <a:gd name="T6" fmla="*/ 2147483646 w 1092"/>
                  <a:gd name="T7" fmla="*/ 2147483646 h 2004"/>
                  <a:gd name="T8" fmla="*/ 2147483646 w 1092"/>
                  <a:gd name="T9" fmla="*/ 0 h 2004"/>
                  <a:gd name="T10" fmla="*/ 2147483646 w 1092"/>
                  <a:gd name="T11" fmla="*/ 2147483646 h 2004"/>
                  <a:gd name="T12" fmla="*/ 2147483646 w 1092"/>
                  <a:gd name="T13" fmla="*/ 2147483646 h 2004"/>
                  <a:gd name="T14" fmla="*/ 2147483646 w 1092"/>
                  <a:gd name="T15" fmla="*/ 2147483646 h 2004"/>
                  <a:gd name="T16" fmla="*/ 2147483646 w 1092"/>
                  <a:gd name="T17" fmla="*/ 2147483646 h 2004"/>
                  <a:gd name="T18" fmla="*/ 2147483646 w 1092"/>
                  <a:gd name="T19" fmla="*/ 2147483646 h 2004"/>
                  <a:gd name="T20" fmla="*/ 2147483646 w 1092"/>
                  <a:gd name="T21" fmla="*/ 2147483646 h 2004"/>
                  <a:gd name="T22" fmla="*/ 2147483646 w 1092"/>
                  <a:gd name="T23" fmla="*/ 2147483646 h 2004"/>
                  <a:gd name="T24" fmla="*/ 2147483646 w 1092"/>
                  <a:gd name="T25" fmla="*/ 2147483646 h 2004"/>
                  <a:gd name="T26" fmla="*/ 2147483646 w 1092"/>
                  <a:gd name="T27" fmla="*/ 2147483646 h 2004"/>
                  <a:gd name="T28" fmla="*/ 2147483646 w 1092"/>
                  <a:gd name="T29" fmla="*/ 2147483646 h 2004"/>
                  <a:gd name="T30" fmla="*/ 2147483646 w 1092"/>
                  <a:gd name="T31" fmla="*/ 2147483646 h 2004"/>
                  <a:gd name="T32" fmla="*/ 2147483646 w 1092"/>
                  <a:gd name="T33" fmla="*/ 2147483646 h 2004"/>
                  <a:gd name="T34" fmla="*/ 2147483646 w 1092"/>
                  <a:gd name="T35" fmla="*/ 2147483646 h 2004"/>
                  <a:gd name="T36" fmla="*/ 2147483646 w 1092"/>
                  <a:gd name="T37" fmla="*/ 2147483646 h 2004"/>
                  <a:gd name="T38" fmla="*/ 2147483646 w 1092"/>
                  <a:gd name="T39" fmla="*/ 2147483646 h 2004"/>
                  <a:gd name="T40" fmla="*/ 2147483646 w 1092"/>
                  <a:gd name="T41" fmla="*/ 2147483646 h 2004"/>
                  <a:gd name="T42" fmla="*/ 2147483646 w 1092"/>
                  <a:gd name="T43" fmla="*/ 2147483646 h 2004"/>
                  <a:gd name="T44" fmla="*/ 2147483646 w 1092"/>
                  <a:gd name="T45" fmla="*/ 2147483646 h 2004"/>
                  <a:gd name="T46" fmla="*/ 2147483646 w 1092"/>
                  <a:gd name="T47" fmla="*/ 2147483646 h 2004"/>
                  <a:gd name="T48" fmla="*/ 2147483646 w 1092"/>
                  <a:gd name="T49" fmla="*/ 2147483646 h 2004"/>
                  <a:gd name="T50" fmla="*/ 2147483646 w 1092"/>
                  <a:gd name="T51" fmla="*/ 2147483646 h 2004"/>
                  <a:gd name="T52" fmla="*/ 2147483646 w 1092"/>
                  <a:gd name="T53" fmla="*/ 2147483646 h 2004"/>
                  <a:gd name="T54" fmla="*/ 2147483646 w 1092"/>
                  <a:gd name="T55" fmla="*/ 2147483646 h 2004"/>
                  <a:gd name="T56" fmla="*/ 2147483646 w 1092"/>
                  <a:gd name="T57" fmla="*/ 2147483646 h 2004"/>
                  <a:gd name="T58" fmla="*/ 2147483646 w 1092"/>
                  <a:gd name="T59" fmla="*/ 2147483646 h 2004"/>
                  <a:gd name="T60" fmla="*/ 2147483646 w 1092"/>
                  <a:gd name="T61" fmla="*/ 2147483646 h 2004"/>
                  <a:gd name="T62" fmla="*/ 2147483646 w 1092"/>
                  <a:gd name="T63" fmla="*/ 2147483646 h 2004"/>
                  <a:gd name="T64" fmla="*/ 2147483646 w 1092"/>
                  <a:gd name="T65" fmla="*/ 2147483646 h 2004"/>
                  <a:gd name="T66" fmla="*/ 2147483646 w 1092"/>
                  <a:gd name="T67" fmla="*/ 2147483646 h 2004"/>
                  <a:gd name="T68" fmla="*/ 2147483646 w 1092"/>
                  <a:gd name="T69" fmla="*/ 2147483646 h 2004"/>
                  <a:gd name="T70" fmla="*/ 2147483646 w 1092"/>
                  <a:gd name="T71" fmla="*/ 2147483646 h 2004"/>
                  <a:gd name="T72" fmla="*/ 2147483646 w 1092"/>
                  <a:gd name="T73" fmla="*/ 2147483646 h 2004"/>
                  <a:gd name="T74" fmla="*/ 2147483646 w 1092"/>
                  <a:gd name="T75" fmla="*/ 2147483646 h 2004"/>
                  <a:gd name="T76" fmla="*/ 2147483646 w 1092"/>
                  <a:gd name="T77" fmla="*/ 2147483646 h 2004"/>
                  <a:gd name="T78" fmla="*/ 2147483646 w 1092"/>
                  <a:gd name="T79" fmla="*/ 2147483646 h 2004"/>
                  <a:gd name="T80" fmla="*/ 2147483646 w 1092"/>
                  <a:gd name="T81" fmla="*/ 2147483646 h 2004"/>
                  <a:gd name="T82" fmla="*/ 2147483646 w 1092"/>
                  <a:gd name="T83" fmla="*/ 2147483646 h 2004"/>
                  <a:gd name="T84" fmla="*/ 2147483646 w 1092"/>
                  <a:gd name="T85" fmla="*/ 2147483646 h 2004"/>
                  <a:gd name="T86" fmla="*/ 2147483646 w 1092"/>
                  <a:gd name="T87" fmla="*/ 2147483646 h 2004"/>
                  <a:gd name="T88" fmla="*/ 2147483646 w 1092"/>
                  <a:gd name="T89" fmla="*/ 2147483646 h 2004"/>
                  <a:gd name="T90" fmla="*/ 2147483646 w 1092"/>
                  <a:gd name="T91" fmla="*/ 2147483646 h 2004"/>
                  <a:gd name="T92" fmla="*/ 2147483646 w 1092"/>
                  <a:gd name="T93" fmla="*/ 2147483646 h 2004"/>
                  <a:gd name="T94" fmla="*/ 2147483646 w 1092"/>
                  <a:gd name="T95" fmla="*/ 2147483646 h 2004"/>
                  <a:gd name="T96" fmla="*/ 2147483646 w 1092"/>
                  <a:gd name="T97" fmla="*/ 2147483646 h 2004"/>
                  <a:gd name="T98" fmla="*/ 2147483646 w 1092"/>
                  <a:gd name="T99" fmla="*/ 2147483646 h 2004"/>
                  <a:gd name="T100" fmla="*/ 2147483646 w 1092"/>
                  <a:gd name="T101" fmla="*/ 2147483646 h 2004"/>
                  <a:gd name="T102" fmla="*/ 2147483646 w 1092"/>
                  <a:gd name="T103" fmla="*/ 2147483646 h 2004"/>
                  <a:gd name="T104" fmla="*/ 2147483646 w 1092"/>
                  <a:gd name="T105" fmla="*/ 2147483646 h 2004"/>
                  <a:gd name="T106" fmla="*/ 2147483646 w 1092"/>
                  <a:gd name="T107" fmla="*/ 2147483646 h 2004"/>
                  <a:gd name="T108" fmla="*/ 2147483646 w 1092"/>
                  <a:gd name="T109" fmla="*/ 2147483646 h 2004"/>
                  <a:gd name="T110" fmla="*/ 2147483646 w 1092"/>
                  <a:gd name="T111" fmla="*/ 2147483646 h 2004"/>
                  <a:gd name="T112" fmla="*/ 2147483646 w 1092"/>
                  <a:gd name="T113" fmla="*/ 2147483646 h 2004"/>
                  <a:gd name="T114" fmla="*/ 2147483646 w 1092"/>
                  <a:gd name="T115" fmla="*/ 2147483646 h 2004"/>
                  <a:gd name="T116" fmla="*/ 2147483646 w 1092"/>
                  <a:gd name="T117" fmla="*/ 2147483646 h 2004"/>
                  <a:gd name="T118" fmla="*/ 2147483646 w 1092"/>
                  <a:gd name="T119" fmla="*/ 2147483646 h 20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004"/>
                  <a:gd name="T182" fmla="*/ 1092 w 1092"/>
                  <a:gd name="T183" fmla="*/ 2004 h 20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004">
                    <a:moveTo>
                      <a:pt x="0" y="48"/>
                    </a:moveTo>
                    <a:lnTo>
                      <a:pt x="18" y="30"/>
                    </a:lnTo>
                    <a:lnTo>
                      <a:pt x="36" y="12"/>
                    </a:lnTo>
                    <a:lnTo>
                      <a:pt x="54" y="6"/>
                    </a:lnTo>
                    <a:lnTo>
                      <a:pt x="72" y="0"/>
                    </a:lnTo>
                    <a:lnTo>
                      <a:pt x="90" y="6"/>
                    </a:lnTo>
                    <a:lnTo>
                      <a:pt x="114" y="12"/>
                    </a:lnTo>
                    <a:lnTo>
                      <a:pt x="132" y="24"/>
                    </a:lnTo>
                    <a:lnTo>
                      <a:pt x="150" y="36"/>
                    </a:lnTo>
                    <a:lnTo>
                      <a:pt x="168" y="60"/>
                    </a:lnTo>
                    <a:lnTo>
                      <a:pt x="186" y="84"/>
                    </a:lnTo>
                    <a:lnTo>
                      <a:pt x="204" y="120"/>
                    </a:lnTo>
                    <a:lnTo>
                      <a:pt x="222" y="156"/>
                    </a:lnTo>
                    <a:lnTo>
                      <a:pt x="240" y="192"/>
                    </a:lnTo>
                    <a:lnTo>
                      <a:pt x="258" y="234"/>
                    </a:lnTo>
                    <a:lnTo>
                      <a:pt x="276" y="282"/>
                    </a:lnTo>
                    <a:lnTo>
                      <a:pt x="294" y="336"/>
                    </a:lnTo>
                    <a:lnTo>
                      <a:pt x="312" y="390"/>
                    </a:lnTo>
                    <a:lnTo>
                      <a:pt x="336" y="450"/>
                    </a:lnTo>
                    <a:lnTo>
                      <a:pt x="354" y="510"/>
                    </a:lnTo>
                    <a:lnTo>
                      <a:pt x="372" y="576"/>
                    </a:lnTo>
                    <a:lnTo>
                      <a:pt x="390" y="636"/>
                    </a:lnTo>
                    <a:lnTo>
                      <a:pt x="408" y="708"/>
                    </a:lnTo>
                    <a:lnTo>
                      <a:pt x="426" y="774"/>
                    </a:lnTo>
                    <a:lnTo>
                      <a:pt x="444" y="846"/>
                    </a:lnTo>
                    <a:lnTo>
                      <a:pt x="462" y="918"/>
                    </a:lnTo>
                    <a:lnTo>
                      <a:pt x="480" y="990"/>
                    </a:lnTo>
                    <a:lnTo>
                      <a:pt x="498" y="1062"/>
                    </a:lnTo>
                    <a:lnTo>
                      <a:pt x="516" y="1128"/>
                    </a:lnTo>
                    <a:lnTo>
                      <a:pt x="534" y="1200"/>
                    </a:lnTo>
                    <a:lnTo>
                      <a:pt x="552" y="1272"/>
                    </a:lnTo>
                    <a:lnTo>
                      <a:pt x="576" y="1338"/>
                    </a:lnTo>
                    <a:lnTo>
                      <a:pt x="594" y="1404"/>
                    </a:lnTo>
                    <a:lnTo>
                      <a:pt x="612" y="1470"/>
                    </a:lnTo>
                    <a:lnTo>
                      <a:pt x="630" y="1530"/>
                    </a:lnTo>
                    <a:lnTo>
                      <a:pt x="648" y="1590"/>
                    </a:lnTo>
                    <a:lnTo>
                      <a:pt x="666" y="1650"/>
                    </a:lnTo>
                    <a:lnTo>
                      <a:pt x="684" y="1698"/>
                    </a:lnTo>
                    <a:lnTo>
                      <a:pt x="702" y="1752"/>
                    </a:lnTo>
                    <a:lnTo>
                      <a:pt x="720" y="1794"/>
                    </a:lnTo>
                    <a:lnTo>
                      <a:pt x="738" y="1836"/>
                    </a:lnTo>
                    <a:lnTo>
                      <a:pt x="756" y="1872"/>
                    </a:lnTo>
                    <a:lnTo>
                      <a:pt x="774" y="1908"/>
                    </a:lnTo>
                    <a:lnTo>
                      <a:pt x="798" y="1938"/>
                    </a:lnTo>
                    <a:lnTo>
                      <a:pt x="816" y="1956"/>
                    </a:lnTo>
                    <a:lnTo>
                      <a:pt x="834" y="1974"/>
                    </a:lnTo>
                    <a:lnTo>
                      <a:pt x="852" y="1992"/>
                    </a:lnTo>
                    <a:lnTo>
                      <a:pt x="870" y="1998"/>
                    </a:lnTo>
                    <a:lnTo>
                      <a:pt x="888" y="2004"/>
                    </a:lnTo>
                    <a:lnTo>
                      <a:pt x="906" y="1998"/>
                    </a:lnTo>
                    <a:lnTo>
                      <a:pt x="924" y="1992"/>
                    </a:lnTo>
                    <a:lnTo>
                      <a:pt x="942" y="1980"/>
                    </a:lnTo>
                    <a:lnTo>
                      <a:pt x="960" y="1962"/>
                    </a:lnTo>
                    <a:lnTo>
                      <a:pt x="978" y="1938"/>
                    </a:lnTo>
                    <a:lnTo>
                      <a:pt x="996" y="1914"/>
                    </a:lnTo>
                    <a:lnTo>
                      <a:pt x="1014" y="1884"/>
                    </a:lnTo>
                    <a:lnTo>
                      <a:pt x="1038" y="1848"/>
                    </a:lnTo>
                    <a:lnTo>
                      <a:pt x="1056" y="1806"/>
                    </a:lnTo>
                    <a:lnTo>
                      <a:pt x="1074" y="1758"/>
                    </a:lnTo>
                    <a:lnTo>
                      <a:pt x="1092" y="1710"/>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70" name="Rectangle 469">
              <a:extLst>
                <a:ext uri="{FF2B5EF4-FFF2-40B4-BE49-F238E27FC236}">
                  <a16:creationId xmlns:a16="http://schemas.microsoft.com/office/drawing/2014/main" id="{AAF28E66-D900-4735-8C6E-5A2D4F8C5F12}"/>
                </a:ext>
              </a:extLst>
            </p:cNvPr>
            <p:cNvSpPr/>
            <p:nvPr/>
          </p:nvSpPr>
          <p:spPr>
            <a:xfrm>
              <a:off x="2284790" y="6353703"/>
              <a:ext cx="2561506" cy="499922"/>
            </a:xfrm>
            <a:prstGeom prst="rect">
              <a:avLst/>
            </a:prstGeom>
          </p:spPr>
          <p:txBody>
            <a:bodyPr wrap="none">
              <a:spAutoFit/>
            </a:bodyPr>
            <a:lstStyle/>
            <a:p>
              <a:pPr>
                <a:defRPr/>
              </a:pPr>
              <a:r>
                <a:rPr lang="en-US" sz="1050" dirty="0" err="1"/>
                <a:t>cos</a:t>
              </a:r>
              <a:r>
                <a:rPr lang="en-US" sz="1050" dirty="0"/>
                <a:t>(x</a:t>
              </a:r>
              <a:r>
                <a:rPr lang="en-US" sz="1050" baseline="30000" dirty="0"/>
                <a:t>1.09</a:t>
              </a:r>
              <a:r>
                <a:rPr lang="en-US" sz="1050" dirty="0"/>
                <a:t>) + sin(x</a:t>
              </a:r>
              <a:r>
                <a:rPr lang="en-US" sz="1050" baseline="30000" dirty="0"/>
                <a:t>0.13</a:t>
              </a:r>
              <a:r>
                <a:rPr lang="en-US" sz="1050" dirty="0"/>
                <a:t>)</a:t>
              </a:r>
            </a:p>
          </p:txBody>
        </p:sp>
        <p:sp>
          <p:nvSpPr>
            <p:cNvPr id="40285" name="Right Brace 387">
              <a:extLst>
                <a:ext uri="{FF2B5EF4-FFF2-40B4-BE49-F238E27FC236}">
                  <a16:creationId xmlns:a16="http://schemas.microsoft.com/office/drawing/2014/main" id="{AC5F34AF-12F1-470C-A8EC-71123E390130}"/>
                </a:ext>
              </a:extLst>
            </p:cNvPr>
            <p:cNvSpPr>
              <a:spLocks/>
            </p:cNvSpPr>
            <p:nvPr/>
          </p:nvSpPr>
          <p:spPr bwMode="auto">
            <a:xfrm rot="5400000">
              <a:off x="5212073" y="5532098"/>
              <a:ext cx="1005829" cy="1188707"/>
            </a:xfrm>
            <a:prstGeom prst="rightBrace">
              <a:avLst>
                <a:gd name="adj1" fmla="val 8333"/>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p>
          </p:txBody>
        </p:sp>
      </p:grpSp>
      <p:sp>
        <p:nvSpPr>
          <p:cNvPr id="39940" name="Rectangle 390">
            <a:extLst>
              <a:ext uri="{FF2B5EF4-FFF2-40B4-BE49-F238E27FC236}">
                <a16:creationId xmlns:a16="http://schemas.microsoft.com/office/drawing/2014/main" id="{6D416985-DCC1-46A8-B76B-AD8939F158D8}"/>
              </a:ext>
            </a:extLst>
          </p:cNvPr>
          <p:cNvSpPr>
            <a:spLocks noChangeArrowheads="1"/>
          </p:cNvSpPr>
          <p:nvPr/>
        </p:nvSpPr>
        <p:spPr bwMode="auto">
          <a:xfrm>
            <a:off x="365125" y="5897563"/>
            <a:ext cx="2835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Note that </a:t>
            </a:r>
            <a:r>
              <a:rPr lang="en-US" altLang="en-US" sz="1800" b="1"/>
              <a:t>random restarts </a:t>
            </a:r>
            <a:r>
              <a:rPr lang="en-US" altLang="en-US" sz="1800"/>
              <a:t>are easy to parallelize.</a:t>
            </a:r>
          </a:p>
        </p:txBody>
      </p:sp>
      <p:sp>
        <p:nvSpPr>
          <p:cNvPr id="39941" name="Right Brace 387">
            <a:extLst>
              <a:ext uri="{FF2B5EF4-FFF2-40B4-BE49-F238E27FC236}">
                <a16:creationId xmlns:a16="http://schemas.microsoft.com/office/drawing/2014/main" id="{70E824AA-BA6A-40E4-BF06-952B2808DCB8}"/>
              </a:ext>
            </a:extLst>
          </p:cNvPr>
          <p:cNvSpPr>
            <a:spLocks/>
          </p:cNvSpPr>
          <p:nvPr/>
        </p:nvSpPr>
        <p:spPr bwMode="auto">
          <a:xfrm rot="5400000" flipH="1">
            <a:off x="6804819" y="2558256"/>
            <a:ext cx="479425" cy="3135313"/>
          </a:xfrm>
          <a:prstGeom prst="rightBrace">
            <a:avLst>
              <a:gd name="adj1" fmla="val 8326"/>
              <a:gd name="adj2" fmla="val 50000"/>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415">
            <a:extLst>
              <a:ext uri="{FF2B5EF4-FFF2-40B4-BE49-F238E27FC236}">
                <a16:creationId xmlns:a16="http://schemas.microsoft.com/office/drawing/2014/main" id="{801D8243-403C-40A1-BA1B-44E0364F6952}"/>
              </a:ext>
            </a:extLst>
          </p:cNvPr>
          <p:cNvSpPr txBox="1">
            <a:spLocks noChangeArrowheads="1"/>
          </p:cNvSpPr>
          <p:nvPr/>
        </p:nvSpPr>
        <p:spPr bwMode="auto">
          <a:xfrm>
            <a:off x="182563" y="136525"/>
            <a:ext cx="8412162"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Random Restarts</a:t>
            </a:r>
          </a:p>
          <a:p>
            <a:pPr>
              <a:spcBef>
                <a:spcPct val="0"/>
              </a:spcBef>
              <a:buFontTx/>
              <a:buNone/>
            </a:pPr>
            <a:r>
              <a:rPr lang="en-US" altLang="en-US" sz="2400" dirty="0"/>
              <a:t>The length of the red region is about </a:t>
            </a:r>
            <a:r>
              <a:rPr lang="en-US" altLang="en-US" sz="2400" dirty="0">
                <a:solidFill>
                  <a:srgbClr val="FF0000"/>
                </a:solidFill>
              </a:rPr>
              <a:t>4</a:t>
            </a:r>
            <a:r>
              <a:rPr lang="en-US" altLang="en-US" sz="2400" dirty="0"/>
              <a:t>, the entire range is </a:t>
            </a:r>
            <a:r>
              <a:rPr lang="en-US" altLang="en-US" sz="2400" dirty="0">
                <a:solidFill>
                  <a:srgbClr val="0000FF"/>
                </a:solidFill>
              </a:rPr>
              <a:t>22</a:t>
            </a:r>
            <a:r>
              <a:rPr lang="en-US" altLang="en-US" sz="2400" dirty="0"/>
              <a:t>.</a:t>
            </a:r>
          </a:p>
          <a:p>
            <a:pPr>
              <a:spcBef>
                <a:spcPct val="0"/>
              </a:spcBef>
              <a:buFontTx/>
              <a:buNone/>
            </a:pPr>
            <a:r>
              <a:rPr lang="en-US" altLang="en-US" sz="1800" dirty="0"/>
              <a:t>It is easier to think about the probability of failure. So, if we run greedy search </a:t>
            </a:r>
            <a:r>
              <a:rPr lang="en-US" altLang="en-US" sz="1800" dirty="0">
                <a:solidFill>
                  <a:srgbClr val="CC00FF"/>
                </a:solidFill>
              </a:rPr>
              <a:t>once</a:t>
            </a:r>
            <a:r>
              <a:rPr lang="en-US" altLang="en-US" sz="1800" dirty="0"/>
              <a:t>, the </a:t>
            </a:r>
            <a:r>
              <a:rPr lang="en-US" altLang="en-US" sz="1800" b="1" dirty="0"/>
              <a:t>probability of failure </a:t>
            </a:r>
            <a:r>
              <a:rPr lang="en-US" altLang="en-US" sz="1800" dirty="0"/>
              <a:t>is: </a:t>
            </a:r>
            <a:r>
              <a:rPr lang="en-US" altLang="en-US" sz="1200" dirty="0">
                <a:solidFill>
                  <a:schemeClr val="bg1">
                    <a:lumMod val="50000"/>
                  </a:schemeClr>
                </a:solidFill>
              </a:rPr>
              <a:t>One, subtract the fraction of the ‘good’ area raised to the power of number of restarts </a:t>
            </a:r>
            <a:endParaRPr lang="en-US" altLang="en-US" sz="1200" dirty="0"/>
          </a:p>
          <a:p>
            <a:pPr>
              <a:spcBef>
                <a:spcPct val="0"/>
              </a:spcBef>
              <a:buFontTx/>
              <a:buNone/>
            </a:pPr>
            <a:r>
              <a:rPr lang="en-US" altLang="en-US" sz="1800" dirty="0"/>
              <a:t> 	1- (</a:t>
            </a:r>
            <a:r>
              <a:rPr lang="en-US" altLang="en-US" sz="1800" dirty="0">
                <a:solidFill>
                  <a:srgbClr val="FF0000"/>
                </a:solidFill>
              </a:rPr>
              <a:t>4</a:t>
            </a:r>
            <a:r>
              <a:rPr lang="en-US" altLang="en-US" sz="1800" dirty="0"/>
              <a:t>/</a:t>
            </a:r>
            <a:r>
              <a:rPr lang="en-US" altLang="en-US" sz="1800" dirty="0">
                <a:solidFill>
                  <a:srgbClr val="0000FF"/>
                </a:solidFill>
              </a:rPr>
              <a:t>22</a:t>
            </a:r>
            <a:r>
              <a:rPr lang="en-US" altLang="en-US" sz="1800" dirty="0"/>
              <a:t>)</a:t>
            </a:r>
            <a:r>
              <a:rPr lang="en-US" altLang="en-US" sz="1800" baseline="30000" dirty="0">
                <a:solidFill>
                  <a:srgbClr val="CC00FF"/>
                </a:solidFill>
              </a:rPr>
              <a:t>1</a:t>
            </a:r>
            <a:r>
              <a:rPr lang="en-US" altLang="en-US" sz="1800" dirty="0"/>
              <a:t> = 0.81</a:t>
            </a:r>
          </a:p>
          <a:p>
            <a:pPr>
              <a:spcBef>
                <a:spcPct val="0"/>
              </a:spcBef>
              <a:buFontTx/>
              <a:buNone/>
            </a:pPr>
            <a:r>
              <a:rPr lang="en-US" altLang="en-US" sz="1800" dirty="0"/>
              <a:t>If  we run greedy search </a:t>
            </a:r>
            <a:r>
              <a:rPr lang="en-US" altLang="en-US" sz="1800" b="1" dirty="0">
                <a:solidFill>
                  <a:srgbClr val="00B050"/>
                </a:solidFill>
              </a:rPr>
              <a:t>twice</a:t>
            </a:r>
            <a:r>
              <a:rPr lang="en-US" altLang="en-US" sz="1800" dirty="0"/>
              <a:t>, the probability of failure is:</a:t>
            </a:r>
          </a:p>
          <a:p>
            <a:pPr>
              <a:spcBef>
                <a:spcPct val="0"/>
              </a:spcBef>
              <a:buFontTx/>
              <a:buNone/>
            </a:pPr>
            <a:r>
              <a:rPr lang="en-US" altLang="en-US" sz="1800" dirty="0"/>
              <a:t>	 (1 –(</a:t>
            </a:r>
            <a:r>
              <a:rPr lang="en-US" altLang="en-US" sz="1800" dirty="0">
                <a:solidFill>
                  <a:srgbClr val="FF0000"/>
                </a:solidFill>
              </a:rPr>
              <a:t>4</a:t>
            </a:r>
            <a:r>
              <a:rPr lang="en-US" altLang="en-US" sz="1800" dirty="0"/>
              <a:t>/</a:t>
            </a:r>
            <a:r>
              <a:rPr lang="en-US" altLang="en-US" sz="1800" dirty="0">
                <a:solidFill>
                  <a:srgbClr val="0000FF"/>
                </a:solidFill>
              </a:rPr>
              <a:t>22</a:t>
            </a:r>
            <a:r>
              <a:rPr lang="en-US" altLang="en-US" sz="1800" dirty="0"/>
              <a:t>))</a:t>
            </a:r>
            <a:r>
              <a:rPr lang="en-US" altLang="en-US" sz="1800" b="1" baseline="30000" dirty="0">
                <a:solidFill>
                  <a:srgbClr val="00B050"/>
                </a:solidFill>
              </a:rPr>
              <a:t>2</a:t>
            </a:r>
            <a:r>
              <a:rPr lang="en-US" altLang="en-US" sz="1800" baseline="30000" dirty="0"/>
              <a:t> </a:t>
            </a:r>
            <a:r>
              <a:rPr lang="en-US" altLang="en-US" sz="1800" dirty="0"/>
              <a:t> =0.66</a:t>
            </a:r>
          </a:p>
          <a:p>
            <a:pPr>
              <a:spcBef>
                <a:spcPct val="0"/>
              </a:spcBef>
              <a:buFontTx/>
              <a:buNone/>
            </a:pPr>
            <a:endParaRPr lang="en-US" altLang="en-US" sz="2000" baseline="30000" dirty="0"/>
          </a:p>
          <a:p>
            <a:pPr>
              <a:spcBef>
                <a:spcPct val="0"/>
              </a:spcBef>
              <a:buFontTx/>
              <a:buNone/>
            </a:pPr>
            <a:endParaRPr lang="en-US" altLang="en-US" sz="2400" baseline="30000" dirty="0"/>
          </a:p>
          <a:p>
            <a:pPr>
              <a:spcBef>
                <a:spcPct val="0"/>
              </a:spcBef>
              <a:buFontTx/>
              <a:buNone/>
            </a:pPr>
            <a:endParaRPr lang="en-US" altLang="en-US" sz="2400" baseline="30000" dirty="0"/>
          </a:p>
          <a:p>
            <a:pPr>
              <a:spcBef>
                <a:spcPct val="0"/>
              </a:spcBef>
              <a:buFontTx/>
              <a:buNone/>
            </a:pPr>
            <a:endParaRPr lang="en-US" altLang="en-US" sz="2400" dirty="0"/>
          </a:p>
        </p:txBody>
      </p:sp>
      <p:grpSp>
        <p:nvGrpSpPr>
          <p:cNvPr id="39939" name="Group 388">
            <a:extLst>
              <a:ext uri="{FF2B5EF4-FFF2-40B4-BE49-F238E27FC236}">
                <a16:creationId xmlns:a16="http://schemas.microsoft.com/office/drawing/2014/main" id="{C668DCAE-F551-4B58-A38A-7681CD8054FB}"/>
              </a:ext>
            </a:extLst>
          </p:cNvPr>
          <p:cNvGrpSpPr>
            <a:grpSpLocks/>
          </p:cNvGrpSpPr>
          <p:nvPr/>
        </p:nvGrpSpPr>
        <p:grpSpPr bwMode="auto">
          <a:xfrm>
            <a:off x="5303838" y="4251325"/>
            <a:ext cx="3582987" cy="2581275"/>
            <a:chOff x="162832" y="2057415"/>
            <a:chExt cx="6841799" cy="4926491"/>
          </a:xfrm>
        </p:grpSpPr>
        <p:sp>
          <p:nvSpPr>
            <p:cNvPr id="52" name="Rectangle 51">
              <a:extLst>
                <a:ext uri="{FF2B5EF4-FFF2-40B4-BE49-F238E27FC236}">
                  <a16:creationId xmlns:a16="http://schemas.microsoft.com/office/drawing/2014/main" id="{A9F3BFC4-7F7E-4AF2-BFAB-641224738B2D}"/>
                </a:ext>
              </a:extLst>
            </p:cNvPr>
            <p:cNvSpPr/>
            <p:nvPr/>
          </p:nvSpPr>
          <p:spPr bwMode="auto">
            <a:xfrm>
              <a:off x="18405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3" name="Rectangle 52">
              <a:extLst>
                <a:ext uri="{FF2B5EF4-FFF2-40B4-BE49-F238E27FC236}">
                  <a16:creationId xmlns:a16="http://schemas.microsoft.com/office/drawing/2014/main" id="{BFEBD392-1145-458F-BFA1-49D9CA0BA373}"/>
                </a:ext>
              </a:extLst>
            </p:cNvPr>
            <p:cNvSpPr/>
            <p:nvPr/>
          </p:nvSpPr>
          <p:spPr bwMode="auto">
            <a:xfrm>
              <a:off x="456874"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4" name="Rectangle 53">
              <a:extLst>
                <a:ext uri="{FF2B5EF4-FFF2-40B4-BE49-F238E27FC236}">
                  <a16:creationId xmlns:a16="http://schemas.microsoft.com/office/drawing/2014/main" id="{13CB6B27-013D-4C30-ACC3-A8DE4CA30459}"/>
                </a:ext>
              </a:extLst>
            </p:cNvPr>
            <p:cNvSpPr/>
            <p:nvPr/>
          </p:nvSpPr>
          <p:spPr bwMode="auto">
            <a:xfrm>
              <a:off x="732729"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5" name="Rectangle 54">
              <a:extLst>
                <a:ext uri="{FF2B5EF4-FFF2-40B4-BE49-F238E27FC236}">
                  <a16:creationId xmlns:a16="http://schemas.microsoft.com/office/drawing/2014/main" id="{764955F4-C8A6-4C26-BEBB-99CF0D63AE47}"/>
                </a:ext>
              </a:extLst>
            </p:cNvPr>
            <p:cNvSpPr/>
            <p:nvPr/>
          </p:nvSpPr>
          <p:spPr bwMode="auto">
            <a:xfrm>
              <a:off x="1005553"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6" name="Rectangle 55">
              <a:extLst>
                <a:ext uri="{FF2B5EF4-FFF2-40B4-BE49-F238E27FC236}">
                  <a16:creationId xmlns:a16="http://schemas.microsoft.com/office/drawing/2014/main" id="{CFEF89D8-BD1D-46CA-8241-4B456BFA4107}"/>
                </a:ext>
              </a:extLst>
            </p:cNvPr>
            <p:cNvSpPr/>
            <p:nvPr/>
          </p:nvSpPr>
          <p:spPr bwMode="auto">
            <a:xfrm>
              <a:off x="128140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7" name="Rectangle 56">
              <a:extLst>
                <a:ext uri="{FF2B5EF4-FFF2-40B4-BE49-F238E27FC236}">
                  <a16:creationId xmlns:a16="http://schemas.microsoft.com/office/drawing/2014/main" id="{0BEED377-4F92-48FE-9297-C91DD3BBA3EE}"/>
                </a:ext>
              </a:extLst>
            </p:cNvPr>
            <p:cNvSpPr/>
            <p:nvPr/>
          </p:nvSpPr>
          <p:spPr bwMode="auto">
            <a:xfrm>
              <a:off x="1554229"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8" name="Rectangle 57">
              <a:extLst>
                <a:ext uri="{FF2B5EF4-FFF2-40B4-BE49-F238E27FC236}">
                  <a16:creationId xmlns:a16="http://schemas.microsoft.com/office/drawing/2014/main" id="{77778731-E55F-4EAC-A186-DB71AF964F10}"/>
                </a:ext>
              </a:extLst>
            </p:cNvPr>
            <p:cNvSpPr/>
            <p:nvPr/>
          </p:nvSpPr>
          <p:spPr bwMode="auto">
            <a:xfrm>
              <a:off x="1830085"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9" name="Rectangle 58">
              <a:extLst>
                <a:ext uri="{FF2B5EF4-FFF2-40B4-BE49-F238E27FC236}">
                  <a16:creationId xmlns:a16="http://schemas.microsoft.com/office/drawing/2014/main" id="{C3EDDE86-70E7-4F29-BFCA-1D7E890A410B}"/>
                </a:ext>
              </a:extLst>
            </p:cNvPr>
            <p:cNvSpPr/>
            <p:nvPr/>
          </p:nvSpPr>
          <p:spPr bwMode="auto">
            <a:xfrm>
              <a:off x="2102908"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0" name="Rectangle 59">
              <a:extLst>
                <a:ext uri="{FF2B5EF4-FFF2-40B4-BE49-F238E27FC236}">
                  <a16:creationId xmlns:a16="http://schemas.microsoft.com/office/drawing/2014/main" id="{A083A5C7-F659-4D10-BBE3-EF0AFD5DE21C}"/>
                </a:ext>
              </a:extLst>
            </p:cNvPr>
            <p:cNvSpPr/>
            <p:nvPr/>
          </p:nvSpPr>
          <p:spPr bwMode="auto">
            <a:xfrm>
              <a:off x="2378762"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1" name="Rectangle 60">
              <a:extLst>
                <a:ext uri="{FF2B5EF4-FFF2-40B4-BE49-F238E27FC236}">
                  <a16:creationId xmlns:a16="http://schemas.microsoft.com/office/drawing/2014/main" id="{AA1A3192-6A3D-4780-A8C6-AB4B49553E12}"/>
                </a:ext>
              </a:extLst>
            </p:cNvPr>
            <p:cNvSpPr/>
            <p:nvPr/>
          </p:nvSpPr>
          <p:spPr bwMode="auto">
            <a:xfrm>
              <a:off x="2651585"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2" name="Rectangle 61">
              <a:extLst>
                <a:ext uri="{FF2B5EF4-FFF2-40B4-BE49-F238E27FC236}">
                  <a16:creationId xmlns:a16="http://schemas.microsoft.com/office/drawing/2014/main" id="{F9FB31C0-4612-4A59-AD27-001597E8E28E}"/>
                </a:ext>
              </a:extLst>
            </p:cNvPr>
            <p:cNvSpPr/>
            <p:nvPr/>
          </p:nvSpPr>
          <p:spPr bwMode="auto">
            <a:xfrm>
              <a:off x="292744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3" name="Rectangle 62">
              <a:extLst>
                <a:ext uri="{FF2B5EF4-FFF2-40B4-BE49-F238E27FC236}">
                  <a16:creationId xmlns:a16="http://schemas.microsoft.com/office/drawing/2014/main" id="{FE17879B-90B0-40A4-A7E2-15C68EE0EC53}"/>
                </a:ext>
              </a:extLst>
            </p:cNvPr>
            <p:cNvSpPr/>
            <p:nvPr/>
          </p:nvSpPr>
          <p:spPr bwMode="auto">
            <a:xfrm>
              <a:off x="3200264"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4" name="Rectangle 63">
              <a:extLst>
                <a:ext uri="{FF2B5EF4-FFF2-40B4-BE49-F238E27FC236}">
                  <a16:creationId xmlns:a16="http://schemas.microsoft.com/office/drawing/2014/main" id="{DF83BE45-2672-4143-A55F-78B8EC558074}"/>
                </a:ext>
              </a:extLst>
            </p:cNvPr>
            <p:cNvSpPr/>
            <p:nvPr/>
          </p:nvSpPr>
          <p:spPr bwMode="auto">
            <a:xfrm>
              <a:off x="3476117"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5" name="Rectangle 64">
              <a:extLst>
                <a:ext uri="{FF2B5EF4-FFF2-40B4-BE49-F238E27FC236}">
                  <a16:creationId xmlns:a16="http://schemas.microsoft.com/office/drawing/2014/main" id="{61B6FD0C-22D2-4FE8-B1F7-AC1C5468E378}"/>
                </a:ext>
              </a:extLst>
            </p:cNvPr>
            <p:cNvSpPr/>
            <p:nvPr/>
          </p:nvSpPr>
          <p:spPr bwMode="auto">
            <a:xfrm>
              <a:off x="3748941"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6" name="Rectangle 65">
              <a:extLst>
                <a:ext uri="{FF2B5EF4-FFF2-40B4-BE49-F238E27FC236}">
                  <a16:creationId xmlns:a16="http://schemas.microsoft.com/office/drawing/2014/main" id="{A629C737-9F8C-45D5-A61E-1D84F5033BEF}"/>
                </a:ext>
              </a:extLst>
            </p:cNvPr>
            <p:cNvSpPr/>
            <p:nvPr/>
          </p:nvSpPr>
          <p:spPr bwMode="auto">
            <a:xfrm>
              <a:off x="402479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7" name="Rectangle 66">
              <a:extLst>
                <a:ext uri="{FF2B5EF4-FFF2-40B4-BE49-F238E27FC236}">
                  <a16:creationId xmlns:a16="http://schemas.microsoft.com/office/drawing/2014/main" id="{74460329-AA00-4077-A179-9146DAF322E9}"/>
                </a:ext>
              </a:extLst>
            </p:cNvPr>
            <p:cNvSpPr/>
            <p:nvPr/>
          </p:nvSpPr>
          <p:spPr bwMode="auto">
            <a:xfrm>
              <a:off x="4297619"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8" name="Rectangle 67">
              <a:extLst>
                <a:ext uri="{FF2B5EF4-FFF2-40B4-BE49-F238E27FC236}">
                  <a16:creationId xmlns:a16="http://schemas.microsoft.com/office/drawing/2014/main" id="{35DD00AE-7C58-44A8-B1A7-FACACE47456B}"/>
                </a:ext>
              </a:extLst>
            </p:cNvPr>
            <p:cNvSpPr/>
            <p:nvPr/>
          </p:nvSpPr>
          <p:spPr bwMode="auto">
            <a:xfrm>
              <a:off x="4573473"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9" name="Rectangle 68">
              <a:extLst>
                <a:ext uri="{FF2B5EF4-FFF2-40B4-BE49-F238E27FC236}">
                  <a16:creationId xmlns:a16="http://schemas.microsoft.com/office/drawing/2014/main" id="{669832B4-9D5F-4528-A552-DB07314DEC7A}"/>
                </a:ext>
              </a:extLst>
            </p:cNvPr>
            <p:cNvSpPr/>
            <p:nvPr/>
          </p:nvSpPr>
          <p:spPr bwMode="auto">
            <a:xfrm>
              <a:off x="484629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0" name="Rectangle 69">
              <a:extLst>
                <a:ext uri="{FF2B5EF4-FFF2-40B4-BE49-F238E27FC236}">
                  <a16:creationId xmlns:a16="http://schemas.microsoft.com/office/drawing/2014/main" id="{171E6622-911C-4A5F-AA12-38C4CA386D6A}"/>
                </a:ext>
              </a:extLst>
            </p:cNvPr>
            <p:cNvSpPr/>
            <p:nvPr/>
          </p:nvSpPr>
          <p:spPr bwMode="auto">
            <a:xfrm>
              <a:off x="5119119"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1" name="Rectangle 70">
              <a:extLst>
                <a:ext uri="{FF2B5EF4-FFF2-40B4-BE49-F238E27FC236}">
                  <a16:creationId xmlns:a16="http://schemas.microsoft.com/office/drawing/2014/main" id="{9C6E5DDD-BA53-4F8D-9C22-8CDD7571D231}"/>
                </a:ext>
              </a:extLst>
            </p:cNvPr>
            <p:cNvSpPr/>
            <p:nvPr/>
          </p:nvSpPr>
          <p:spPr bwMode="auto">
            <a:xfrm>
              <a:off x="5394975"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2" name="Rectangle 71">
              <a:extLst>
                <a:ext uri="{FF2B5EF4-FFF2-40B4-BE49-F238E27FC236}">
                  <a16:creationId xmlns:a16="http://schemas.microsoft.com/office/drawing/2014/main" id="{4140E313-96C9-4B69-8EE3-10E41926B931}"/>
                </a:ext>
              </a:extLst>
            </p:cNvPr>
            <p:cNvSpPr/>
            <p:nvPr/>
          </p:nvSpPr>
          <p:spPr bwMode="auto">
            <a:xfrm>
              <a:off x="5667798"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3" name="Rectangle 72">
              <a:extLst>
                <a:ext uri="{FF2B5EF4-FFF2-40B4-BE49-F238E27FC236}">
                  <a16:creationId xmlns:a16="http://schemas.microsoft.com/office/drawing/2014/main" id="{D5EDA906-B5C2-40A4-A38D-9DE13CFD84AE}"/>
                </a:ext>
              </a:extLst>
            </p:cNvPr>
            <p:cNvSpPr/>
            <p:nvPr/>
          </p:nvSpPr>
          <p:spPr bwMode="auto">
            <a:xfrm>
              <a:off x="5943652"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4" name="Rectangle 73">
              <a:extLst>
                <a:ext uri="{FF2B5EF4-FFF2-40B4-BE49-F238E27FC236}">
                  <a16:creationId xmlns:a16="http://schemas.microsoft.com/office/drawing/2014/main" id="{E39D005F-AEAD-467F-B032-AB6D964BC83D}"/>
                </a:ext>
              </a:extLst>
            </p:cNvPr>
            <p:cNvSpPr/>
            <p:nvPr/>
          </p:nvSpPr>
          <p:spPr bwMode="auto">
            <a:xfrm>
              <a:off x="6216475"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5" name="Rectangle 74">
              <a:extLst>
                <a:ext uri="{FF2B5EF4-FFF2-40B4-BE49-F238E27FC236}">
                  <a16:creationId xmlns:a16="http://schemas.microsoft.com/office/drawing/2014/main" id="{63BF08B9-5D3C-4850-859D-FCB95201DD79}"/>
                </a:ext>
              </a:extLst>
            </p:cNvPr>
            <p:cNvSpPr/>
            <p:nvPr/>
          </p:nvSpPr>
          <p:spPr bwMode="auto">
            <a:xfrm>
              <a:off x="649233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6" name="Rectangle 75">
              <a:extLst>
                <a:ext uri="{FF2B5EF4-FFF2-40B4-BE49-F238E27FC236}">
                  <a16:creationId xmlns:a16="http://schemas.microsoft.com/office/drawing/2014/main" id="{07AA4AB7-99DD-4285-8428-84152CA24025}"/>
                </a:ext>
              </a:extLst>
            </p:cNvPr>
            <p:cNvSpPr/>
            <p:nvPr/>
          </p:nvSpPr>
          <p:spPr bwMode="auto">
            <a:xfrm>
              <a:off x="18405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7" name="Rectangle 76">
              <a:extLst>
                <a:ext uri="{FF2B5EF4-FFF2-40B4-BE49-F238E27FC236}">
                  <a16:creationId xmlns:a16="http://schemas.microsoft.com/office/drawing/2014/main" id="{1474F1F5-D4ED-4C94-AE8A-F302AC4F2652}"/>
                </a:ext>
              </a:extLst>
            </p:cNvPr>
            <p:cNvSpPr/>
            <p:nvPr/>
          </p:nvSpPr>
          <p:spPr bwMode="auto">
            <a:xfrm>
              <a:off x="456874"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8" name="Rectangle 77">
              <a:extLst>
                <a:ext uri="{FF2B5EF4-FFF2-40B4-BE49-F238E27FC236}">
                  <a16:creationId xmlns:a16="http://schemas.microsoft.com/office/drawing/2014/main" id="{9216145E-8F14-4FB1-970B-6634803C8E0B}"/>
                </a:ext>
              </a:extLst>
            </p:cNvPr>
            <p:cNvSpPr/>
            <p:nvPr/>
          </p:nvSpPr>
          <p:spPr bwMode="auto">
            <a:xfrm>
              <a:off x="732729"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9" name="Rectangle 78">
              <a:extLst>
                <a:ext uri="{FF2B5EF4-FFF2-40B4-BE49-F238E27FC236}">
                  <a16:creationId xmlns:a16="http://schemas.microsoft.com/office/drawing/2014/main" id="{D4C71E06-9487-4E51-85BD-7E33A15BE253}"/>
                </a:ext>
              </a:extLst>
            </p:cNvPr>
            <p:cNvSpPr/>
            <p:nvPr/>
          </p:nvSpPr>
          <p:spPr bwMode="auto">
            <a:xfrm>
              <a:off x="1005553"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0" name="Rectangle 79">
              <a:extLst>
                <a:ext uri="{FF2B5EF4-FFF2-40B4-BE49-F238E27FC236}">
                  <a16:creationId xmlns:a16="http://schemas.microsoft.com/office/drawing/2014/main" id="{994AECA7-A620-4CAA-B101-35CCE07A750E}"/>
                </a:ext>
              </a:extLst>
            </p:cNvPr>
            <p:cNvSpPr/>
            <p:nvPr/>
          </p:nvSpPr>
          <p:spPr bwMode="auto">
            <a:xfrm>
              <a:off x="128140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1" name="Rectangle 80">
              <a:extLst>
                <a:ext uri="{FF2B5EF4-FFF2-40B4-BE49-F238E27FC236}">
                  <a16:creationId xmlns:a16="http://schemas.microsoft.com/office/drawing/2014/main" id="{EF2C8D56-92DA-4D14-9A25-FD5CD8395C37}"/>
                </a:ext>
              </a:extLst>
            </p:cNvPr>
            <p:cNvSpPr/>
            <p:nvPr/>
          </p:nvSpPr>
          <p:spPr bwMode="auto">
            <a:xfrm>
              <a:off x="1554229"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2" name="Rectangle 81">
              <a:extLst>
                <a:ext uri="{FF2B5EF4-FFF2-40B4-BE49-F238E27FC236}">
                  <a16:creationId xmlns:a16="http://schemas.microsoft.com/office/drawing/2014/main" id="{387A73FB-AAF2-4C6F-88A2-27685B107797}"/>
                </a:ext>
              </a:extLst>
            </p:cNvPr>
            <p:cNvSpPr/>
            <p:nvPr/>
          </p:nvSpPr>
          <p:spPr bwMode="auto">
            <a:xfrm>
              <a:off x="1830085"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3" name="Rectangle 82">
              <a:extLst>
                <a:ext uri="{FF2B5EF4-FFF2-40B4-BE49-F238E27FC236}">
                  <a16:creationId xmlns:a16="http://schemas.microsoft.com/office/drawing/2014/main" id="{BE22B7B3-AD4D-41DA-ABD5-86B0B3295DB3}"/>
                </a:ext>
              </a:extLst>
            </p:cNvPr>
            <p:cNvSpPr/>
            <p:nvPr/>
          </p:nvSpPr>
          <p:spPr bwMode="auto">
            <a:xfrm>
              <a:off x="2102908"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4" name="Rectangle 83">
              <a:extLst>
                <a:ext uri="{FF2B5EF4-FFF2-40B4-BE49-F238E27FC236}">
                  <a16:creationId xmlns:a16="http://schemas.microsoft.com/office/drawing/2014/main" id="{2B021D78-B494-4124-94E2-86A1A8FECF50}"/>
                </a:ext>
              </a:extLst>
            </p:cNvPr>
            <p:cNvSpPr/>
            <p:nvPr/>
          </p:nvSpPr>
          <p:spPr bwMode="auto">
            <a:xfrm>
              <a:off x="2378762"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5" name="Rectangle 84">
              <a:extLst>
                <a:ext uri="{FF2B5EF4-FFF2-40B4-BE49-F238E27FC236}">
                  <a16:creationId xmlns:a16="http://schemas.microsoft.com/office/drawing/2014/main" id="{78830CEB-92E2-43E0-BAD9-7B7A1DB6E0E9}"/>
                </a:ext>
              </a:extLst>
            </p:cNvPr>
            <p:cNvSpPr/>
            <p:nvPr/>
          </p:nvSpPr>
          <p:spPr bwMode="auto">
            <a:xfrm>
              <a:off x="2651585"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6" name="Rectangle 85">
              <a:extLst>
                <a:ext uri="{FF2B5EF4-FFF2-40B4-BE49-F238E27FC236}">
                  <a16:creationId xmlns:a16="http://schemas.microsoft.com/office/drawing/2014/main" id="{D73B431E-9475-48C0-A911-139C11150D35}"/>
                </a:ext>
              </a:extLst>
            </p:cNvPr>
            <p:cNvSpPr/>
            <p:nvPr/>
          </p:nvSpPr>
          <p:spPr bwMode="auto">
            <a:xfrm>
              <a:off x="292744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7" name="Rectangle 86">
              <a:extLst>
                <a:ext uri="{FF2B5EF4-FFF2-40B4-BE49-F238E27FC236}">
                  <a16:creationId xmlns:a16="http://schemas.microsoft.com/office/drawing/2014/main" id="{F46DB953-81A1-4269-9173-1312ECB750EF}"/>
                </a:ext>
              </a:extLst>
            </p:cNvPr>
            <p:cNvSpPr/>
            <p:nvPr/>
          </p:nvSpPr>
          <p:spPr bwMode="auto">
            <a:xfrm>
              <a:off x="3200264"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8" name="Rectangle 87">
              <a:extLst>
                <a:ext uri="{FF2B5EF4-FFF2-40B4-BE49-F238E27FC236}">
                  <a16:creationId xmlns:a16="http://schemas.microsoft.com/office/drawing/2014/main" id="{10D31A6F-5514-49C7-8FB4-CB49D3681847}"/>
                </a:ext>
              </a:extLst>
            </p:cNvPr>
            <p:cNvSpPr/>
            <p:nvPr/>
          </p:nvSpPr>
          <p:spPr bwMode="auto">
            <a:xfrm>
              <a:off x="3476117"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9" name="Rectangle 88">
              <a:extLst>
                <a:ext uri="{FF2B5EF4-FFF2-40B4-BE49-F238E27FC236}">
                  <a16:creationId xmlns:a16="http://schemas.microsoft.com/office/drawing/2014/main" id="{00AA8C79-3E51-4687-9CDB-74A47C6E462A}"/>
                </a:ext>
              </a:extLst>
            </p:cNvPr>
            <p:cNvSpPr/>
            <p:nvPr/>
          </p:nvSpPr>
          <p:spPr bwMode="auto">
            <a:xfrm>
              <a:off x="3748941"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0" name="Rectangle 89">
              <a:extLst>
                <a:ext uri="{FF2B5EF4-FFF2-40B4-BE49-F238E27FC236}">
                  <a16:creationId xmlns:a16="http://schemas.microsoft.com/office/drawing/2014/main" id="{CFCEF6B2-C2C1-464D-AB98-C3CD682622CB}"/>
                </a:ext>
              </a:extLst>
            </p:cNvPr>
            <p:cNvSpPr/>
            <p:nvPr/>
          </p:nvSpPr>
          <p:spPr bwMode="auto">
            <a:xfrm>
              <a:off x="402479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1" name="Rectangle 90">
              <a:extLst>
                <a:ext uri="{FF2B5EF4-FFF2-40B4-BE49-F238E27FC236}">
                  <a16:creationId xmlns:a16="http://schemas.microsoft.com/office/drawing/2014/main" id="{8BCBEF97-9519-4840-8BD6-618D68B05113}"/>
                </a:ext>
              </a:extLst>
            </p:cNvPr>
            <p:cNvSpPr/>
            <p:nvPr/>
          </p:nvSpPr>
          <p:spPr bwMode="auto">
            <a:xfrm>
              <a:off x="4297619"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2" name="Rectangle 91">
              <a:extLst>
                <a:ext uri="{FF2B5EF4-FFF2-40B4-BE49-F238E27FC236}">
                  <a16:creationId xmlns:a16="http://schemas.microsoft.com/office/drawing/2014/main" id="{C1154A00-2EA3-4438-A144-515EED2D5224}"/>
                </a:ext>
              </a:extLst>
            </p:cNvPr>
            <p:cNvSpPr/>
            <p:nvPr/>
          </p:nvSpPr>
          <p:spPr bwMode="auto">
            <a:xfrm>
              <a:off x="4573473"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3" name="Rectangle 92">
              <a:extLst>
                <a:ext uri="{FF2B5EF4-FFF2-40B4-BE49-F238E27FC236}">
                  <a16:creationId xmlns:a16="http://schemas.microsoft.com/office/drawing/2014/main" id="{C7435BF6-9A62-4C6C-871C-60E39F0F2DFE}"/>
                </a:ext>
              </a:extLst>
            </p:cNvPr>
            <p:cNvSpPr/>
            <p:nvPr/>
          </p:nvSpPr>
          <p:spPr bwMode="auto">
            <a:xfrm>
              <a:off x="484629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4" name="Rectangle 93">
              <a:extLst>
                <a:ext uri="{FF2B5EF4-FFF2-40B4-BE49-F238E27FC236}">
                  <a16:creationId xmlns:a16="http://schemas.microsoft.com/office/drawing/2014/main" id="{1F42BC6D-A534-4964-B701-0BF129EA98A1}"/>
                </a:ext>
              </a:extLst>
            </p:cNvPr>
            <p:cNvSpPr/>
            <p:nvPr/>
          </p:nvSpPr>
          <p:spPr bwMode="auto">
            <a:xfrm>
              <a:off x="5119119"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5" name="Rectangle 94">
              <a:extLst>
                <a:ext uri="{FF2B5EF4-FFF2-40B4-BE49-F238E27FC236}">
                  <a16:creationId xmlns:a16="http://schemas.microsoft.com/office/drawing/2014/main" id="{1AB92565-E8E5-4513-ACC5-31B8E1A902DE}"/>
                </a:ext>
              </a:extLst>
            </p:cNvPr>
            <p:cNvSpPr/>
            <p:nvPr/>
          </p:nvSpPr>
          <p:spPr bwMode="auto">
            <a:xfrm>
              <a:off x="5394975"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6" name="Rectangle 95">
              <a:extLst>
                <a:ext uri="{FF2B5EF4-FFF2-40B4-BE49-F238E27FC236}">
                  <a16:creationId xmlns:a16="http://schemas.microsoft.com/office/drawing/2014/main" id="{78ECED73-9805-4161-9161-F1A5E744C2DC}"/>
                </a:ext>
              </a:extLst>
            </p:cNvPr>
            <p:cNvSpPr/>
            <p:nvPr/>
          </p:nvSpPr>
          <p:spPr bwMode="auto">
            <a:xfrm>
              <a:off x="5667798"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7" name="Rectangle 96">
              <a:extLst>
                <a:ext uri="{FF2B5EF4-FFF2-40B4-BE49-F238E27FC236}">
                  <a16:creationId xmlns:a16="http://schemas.microsoft.com/office/drawing/2014/main" id="{7F60E896-93C4-486A-A5A4-635D968084B7}"/>
                </a:ext>
              </a:extLst>
            </p:cNvPr>
            <p:cNvSpPr/>
            <p:nvPr/>
          </p:nvSpPr>
          <p:spPr bwMode="auto">
            <a:xfrm>
              <a:off x="5943652"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8" name="Rectangle 97">
              <a:extLst>
                <a:ext uri="{FF2B5EF4-FFF2-40B4-BE49-F238E27FC236}">
                  <a16:creationId xmlns:a16="http://schemas.microsoft.com/office/drawing/2014/main" id="{B5E51D90-0CE5-4159-8CFF-B8DBEE7702ED}"/>
                </a:ext>
              </a:extLst>
            </p:cNvPr>
            <p:cNvSpPr/>
            <p:nvPr/>
          </p:nvSpPr>
          <p:spPr bwMode="auto">
            <a:xfrm>
              <a:off x="6216475"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9" name="Rectangle 98">
              <a:extLst>
                <a:ext uri="{FF2B5EF4-FFF2-40B4-BE49-F238E27FC236}">
                  <a16:creationId xmlns:a16="http://schemas.microsoft.com/office/drawing/2014/main" id="{17F8419A-613F-4529-A5A6-B96FC00C8CB4}"/>
                </a:ext>
              </a:extLst>
            </p:cNvPr>
            <p:cNvSpPr/>
            <p:nvPr/>
          </p:nvSpPr>
          <p:spPr bwMode="auto">
            <a:xfrm>
              <a:off x="649233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0" name="Rectangle 99">
              <a:extLst>
                <a:ext uri="{FF2B5EF4-FFF2-40B4-BE49-F238E27FC236}">
                  <a16:creationId xmlns:a16="http://schemas.microsoft.com/office/drawing/2014/main" id="{F748A749-86C5-417F-8E06-DBCCD19EA32D}"/>
                </a:ext>
              </a:extLst>
            </p:cNvPr>
            <p:cNvSpPr/>
            <p:nvPr/>
          </p:nvSpPr>
          <p:spPr bwMode="auto">
            <a:xfrm>
              <a:off x="18405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1" name="Rectangle 100">
              <a:extLst>
                <a:ext uri="{FF2B5EF4-FFF2-40B4-BE49-F238E27FC236}">
                  <a16:creationId xmlns:a16="http://schemas.microsoft.com/office/drawing/2014/main" id="{42C8AE61-A52F-4A56-8385-BA24DF42BDD1}"/>
                </a:ext>
              </a:extLst>
            </p:cNvPr>
            <p:cNvSpPr/>
            <p:nvPr/>
          </p:nvSpPr>
          <p:spPr bwMode="auto">
            <a:xfrm>
              <a:off x="456874"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2" name="Rectangle 101">
              <a:extLst>
                <a:ext uri="{FF2B5EF4-FFF2-40B4-BE49-F238E27FC236}">
                  <a16:creationId xmlns:a16="http://schemas.microsoft.com/office/drawing/2014/main" id="{AF7A9C46-39A0-4A79-A672-DD7A1C738DFF}"/>
                </a:ext>
              </a:extLst>
            </p:cNvPr>
            <p:cNvSpPr/>
            <p:nvPr/>
          </p:nvSpPr>
          <p:spPr bwMode="auto">
            <a:xfrm>
              <a:off x="732729"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3" name="Rectangle 102">
              <a:extLst>
                <a:ext uri="{FF2B5EF4-FFF2-40B4-BE49-F238E27FC236}">
                  <a16:creationId xmlns:a16="http://schemas.microsoft.com/office/drawing/2014/main" id="{219724FF-A0E9-4788-A571-1709CA85CCB4}"/>
                </a:ext>
              </a:extLst>
            </p:cNvPr>
            <p:cNvSpPr/>
            <p:nvPr/>
          </p:nvSpPr>
          <p:spPr bwMode="auto">
            <a:xfrm>
              <a:off x="1005553"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4" name="Rectangle 103">
              <a:extLst>
                <a:ext uri="{FF2B5EF4-FFF2-40B4-BE49-F238E27FC236}">
                  <a16:creationId xmlns:a16="http://schemas.microsoft.com/office/drawing/2014/main" id="{7E21CBA9-9CC3-44B4-BF87-3D14C9591E9F}"/>
                </a:ext>
              </a:extLst>
            </p:cNvPr>
            <p:cNvSpPr/>
            <p:nvPr/>
          </p:nvSpPr>
          <p:spPr bwMode="auto">
            <a:xfrm>
              <a:off x="128140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5" name="Rectangle 104">
              <a:extLst>
                <a:ext uri="{FF2B5EF4-FFF2-40B4-BE49-F238E27FC236}">
                  <a16:creationId xmlns:a16="http://schemas.microsoft.com/office/drawing/2014/main" id="{A7801460-9D11-4A43-90D6-51641712B47E}"/>
                </a:ext>
              </a:extLst>
            </p:cNvPr>
            <p:cNvSpPr/>
            <p:nvPr/>
          </p:nvSpPr>
          <p:spPr bwMode="auto">
            <a:xfrm>
              <a:off x="1554229"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6" name="Rectangle 105">
              <a:extLst>
                <a:ext uri="{FF2B5EF4-FFF2-40B4-BE49-F238E27FC236}">
                  <a16:creationId xmlns:a16="http://schemas.microsoft.com/office/drawing/2014/main" id="{FCBC7009-C681-4847-9DFB-FE64AA435467}"/>
                </a:ext>
              </a:extLst>
            </p:cNvPr>
            <p:cNvSpPr/>
            <p:nvPr/>
          </p:nvSpPr>
          <p:spPr bwMode="auto">
            <a:xfrm>
              <a:off x="1830085"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7" name="Rectangle 106">
              <a:extLst>
                <a:ext uri="{FF2B5EF4-FFF2-40B4-BE49-F238E27FC236}">
                  <a16:creationId xmlns:a16="http://schemas.microsoft.com/office/drawing/2014/main" id="{73ED5FD0-1B26-4C14-8907-466053D532D4}"/>
                </a:ext>
              </a:extLst>
            </p:cNvPr>
            <p:cNvSpPr/>
            <p:nvPr/>
          </p:nvSpPr>
          <p:spPr bwMode="auto">
            <a:xfrm>
              <a:off x="2102908"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8" name="Rectangle 107">
              <a:extLst>
                <a:ext uri="{FF2B5EF4-FFF2-40B4-BE49-F238E27FC236}">
                  <a16:creationId xmlns:a16="http://schemas.microsoft.com/office/drawing/2014/main" id="{46DEB1B0-703F-4738-A679-0780F249E6A6}"/>
                </a:ext>
              </a:extLst>
            </p:cNvPr>
            <p:cNvSpPr/>
            <p:nvPr/>
          </p:nvSpPr>
          <p:spPr bwMode="auto">
            <a:xfrm>
              <a:off x="2378762"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9" name="Rectangle 108">
              <a:extLst>
                <a:ext uri="{FF2B5EF4-FFF2-40B4-BE49-F238E27FC236}">
                  <a16:creationId xmlns:a16="http://schemas.microsoft.com/office/drawing/2014/main" id="{06F61DBE-E622-4D46-8234-D2944459143A}"/>
                </a:ext>
              </a:extLst>
            </p:cNvPr>
            <p:cNvSpPr/>
            <p:nvPr/>
          </p:nvSpPr>
          <p:spPr bwMode="auto">
            <a:xfrm>
              <a:off x="2651585"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0" name="Rectangle 109">
              <a:extLst>
                <a:ext uri="{FF2B5EF4-FFF2-40B4-BE49-F238E27FC236}">
                  <a16:creationId xmlns:a16="http://schemas.microsoft.com/office/drawing/2014/main" id="{380B2BBF-5419-49E7-B231-301070A84821}"/>
                </a:ext>
              </a:extLst>
            </p:cNvPr>
            <p:cNvSpPr/>
            <p:nvPr/>
          </p:nvSpPr>
          <p:spPr bwMode="auto">
            <a:xfrm>
              <a:off x="292744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1" name="Rectangle 110">
              <a:extLst>
                <a:ext uri="{FF2B5EF4-FFF2-40B4-BE49-F238E27FC236}">
                  <a16:creationId xmlns:a16="http://schemas.microsoft.com/office/drawing/2014/main" id="{C4288792-A447-4286-95D1-673E2B5C5460}"/>
                </a:ext>
              </a:extLst>
            </p:cNvPr>
            <p:cNvSpPr/>
            <p:nvPr/>
          </p:nvSpPr>
          <p:spPr bwMode="auto">
            <a:xfrm>
              <a:off x="3200264"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2" name="Rectangle 111">
              <a:extLst>
                <a:ext uri="{FF2B5EF4-FFF2-40B4-BE49-F238E27FC236}">
                  <a16:creationId xmlns:a16="http://schemas.microsoft.com/office/drawing/2014/main" id="{C42AA208-92AC-46B3-BA91-C8ABC2A7F6BB}"/>
                </a:ext>
              </a:extLst>
            </p:cNvPr>
            <p:cNvSpPr/>
            <p:nvPr/>
          </p:nvSpPr>
          <p:spPr bwMode="auto">
            <a:xfrm>
              <a:off x="3476117"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3" name="Rectangle 112">
              <a:extLst>
                <a:ext uri="{FF2B5EF4-FFF2-40B4-BE49-F238E27FC236}">
                  <a16:creationId xmlns:a16="http://schemas.microsoft.com/office/drawing/2014/main" id="{0446352E-6C37-4650-8F74-82E64A55446C}"/>
                </a:ext>
              </a:extLst>
            </p:cNvPr>
            <p:cNvSpPr/>
            <p:nvPr/>
          </p:nvSpPr>
          <p:spPr bwMode="auto">
            <a:xfrm>
              <a:off x="3748941"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4" name="Rectangle 113">
              <a:extLst>
                <a:ext uri="{FF2B5EF4-FFF2-40B4-BE49-F238E27FC236}">
                  <a16:creationId xmlns:a16="http://schemas.microsoft.com/office/drawing/2014/main" id="{47C9F3F9-B58A-4B29-B7CD-52C573EDFE06}"/>
                </a:ext>
              </a:extLst>
            </p:cNvPr>
            <p:cNvSpPr/>
            <p:nvPr/>
          </p:nvSpPr>
          <p:spPr bwMode="auto">
            <a:xfrm>
              <a:off x="402479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5" name="Rectangle 114">
              <a:extLst>
                <a:ext uri="{FF2B5EF4-FFF2-40B4-BE49-F238E27FC236}">
                  <a16:creationId xmlns:a16="http://schemas.microsoft.com/office/drawing/2014/main" id="{25F2C84D-2C13-449E-A2A2-3DB012659F05}"/>
                </a:ext>
              </a:extLst>
            </p:cNvPr>
            <p:cNvSpPr/>
            <p:nvPr/>
          </p:nvSpPr>
          <p:spPr bwMode="auto">
            <a:xfrm>
              <a:off x="4297619"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6" name="Rectangle 115">
              <a:extLst>
                <a:ext uri="{FF2B5EF4-FFF2-40B4-BE49-F238E27FC236}">
                  <a16:creationId xmlns:a16="http://schemas.microsoft.com/office/drawing/2014/main" id="{7634ADDA-5F48-4B07-9C5B-2A0EEA92F625}"/>
                </a:ext>
              </a:extLst>
            </p:cNvPr>
            <p:cNvSpPr/>
            <p:nvPr/>
          </p:nvSpPr>
          <p:spPr bwMode="auto">
            <a:xfrm>
              <a:off x="4573473"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7" name="Rectangle 116">
              <a:extLst>
                <a:ext uri="{FF2B5EF4-FFF2-40B4-BE49-F238E27FC236}">
                  <a16:creationId xmlns:a16="http://schemas.microsoft.com/office/drawing/2014/main" id="{9A5E409F-003A-40B8-91FC-1AB78B03F73C}"/>
                </a:ext>
              </a:extLst>
            </p:cNvPr>
            <p:cNvSpPr/>
            <p:nvPr/>
          </p:nvSpPr>
          <p:spPr bwMode="auto">
            <a:xfrm>
              <a:off x="484629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8" name="Rectangle 117">
              <a:extLst>
                <a:ext uri="{FF2B5EF4-FFF2-40B4-BE49-F238E27FC236}">
                  <a16:creationId xmlns:a16="http://schemas.microsoft.com/office/drawing/2014/main" id="{E37D3122-83DD-4D99-8BAF-9E7115AACECF}"/>
                </a:ext>
              </a:extLst>
            </p:cNvPr>
            <p:cNvSpPr/>
            <p:nvPr/>
          </p:nvSpPr>
          <p:spPr bwMode="auto">
            <a:xfrm>
              <a:off x="5119119"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9" name="Rectangle 118">
              <a:extLst>
                <a:ext uri="{FF2B5EF4-FFF2-40B4-BE49-F238E27FC236}">
                  <a16:creationId xmlns:a16="http://schemas.microsoft.com/office/drawing/2014/main" id="{9626A4C0-5797-451F-AC10-4699A857D6D5}"/>
                </a:ext>
              </a:extLst>
            </p:cNvPr>
            <p:cNvSpPr/>
            <p:nvPr/>
          </p:nvSpPr>
          <p:spPr bwMode="auto">
            <a:xfrm>
              <a:off x="5394975"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0" name="Rectangle 119">
              <a:extLst>
                <a:ext uri="{FF2B5EF4-FFF2-40B4-BE49-F238E27FC236}">
                  <a16:creationId xmlns:a16="http://schemas.microsoft.com/office/drawing/2014/main" id="{27FCC410-7395-44C3-B647-C47EEFAC07EB}"/>
                </a:ext>
              </a:extLst>
            </p:cNvPr>
            <p:cNvSpPr/>
            <p:nvPr/>
          </p:nvSpPr>
          <p:spPr bwMode="auto">
            <a:xfrm>
              <a:off x="5667798"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1" name="Rectangle 120">
              <a:extLst>
                <a:ext uri="{FF2B5EF4-FFF2-40B4-BE49-F238E27FC236}">
                  <a16:creationId xmlns:a16="http://schemas.microsoft.com/office/drawing/2014/main" id="{8CD049E5-CD48-4223-83CB-939818046C80}"/>
                </a:ext>
              </a:extLst>
            </p:cNvPr>
            <p:cNvSpPr/>
            <p:nvPr/>
          </p:nvSpPr>
          <p:spPr bwMode="auto">
            <a:xfrm>
              <a:off x="5943652"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2" name="Rectangle 121">
              <a:extLst>
                <a:ext uri="{FF2B5EF4-FFF2-40B4-BE49-F238E27FC236}">
                  <a16:creationId xmlns:a16="http://schemas.microsoft.com/office/drawing/2014/main" id="{E425F138-3707-4CBF-8B98-90BDCE8844DE}"/>
                </a:ext>
              </a:extLst>
            </p:cNvPr>
            <p:cNvSpPr/>
            <p:nvPr/>
          </p:nvSpPr>
          <p:spPr bwMode="auto">
            <a:xfrm>
              <a:off x="6216475"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3" name="Rectangle 122">
              <a:extLst>
                <a:ext uri="{FF2B5EF4-FFF2-40B4-BE49-F238E27FC236}">
                  <a16:creationId xmlns:a16="http://schemas.microsoft.com/office/drawing/2014/main" id="{85AED84B-6773-4A09-BE0B-DDF55C661F34}"/>
                </a:ext>
              </a:extLst>
            </p:cNvPr>
            <p:cNvSpPr/>
            <p:nvPr/>
          </p:nvSpPr>
          <p:spPr bwMode="auto">
            <a:xfrm>
              <a:off x="649233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4" name="Rectangle 123">
              <a:extLst>
                <a:ext uri="{FF2B5EF4-FFF2-40B4-BE49-F238E27FC236}">
                  <a16:creationId xmlns:a16="http://schemas.microsoft.com/office/drawing/2014/main" id="{3EE45A54-0A02-4EB1-9CE1-D1EF13B26E0C}"/>
                </a:ext>
              </a:extLst>
            </p:cNvPr>
            <p:cNvSpPr/>
            <p:nvPr/>
          </p:nvSpPr>
          <p:spPr bwMode="auto">
            <a:xfrm>
              <a:off x="18405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5" name="Rectangle 124">
              <a:extLst>
                <a:ext uri="{FF2B5EF4-FFF2-40B4-BE49-F238E27FC236}">
                  <a16:creationId xmlns:a16="http://schemas.microsoft.com/office/drawing/2014/main" id="{F84E8F99-23AF-486D-A88F-9B572B605F7F}"/>
                </a:ext>
              </a:extLst>
            </p:cNvPr>
            <p:cNvSpPr/>
            <p:nvPr/>
          </p:nvSpPr>
          <p:spPr bwMode="auto">
            <a:xfrm>
              <a:off x="456874"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6" name="Rectangle 125">
              <a:extLst>
                <a:ext uri="{FF2B5EF4-FFF2-40B4-BE49-F238E27FC236}">
                  <a16:creationId xmlns:a16="http://schemas.microsoft.com/office/drawing/2014/main" id="{E4E33180-D274-4CED-81E5-A29D07A46FDD}"/>
                </a:ext>
              </a:extLst>
            </p:cNvPr>
            <p:cNvSpPr/>
            <p:nvPr/>
          </p:nvSpPr>
          <p:spPr bwMode="auto">
            <a:xfrm>
              <a:off x="732729"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7" name="Rectangle 126">
              <a:extLst>
                <a:ext uri="{FF2B5EF4-FFF2-40B4-BE49-F238E27FC236}">
                  <a16:creationId xmlns:a16="http://schemas.microsoft.com/office/drawing/2014/main" id="{F64A21E2-1271-4F25-9E84-1E1A69D822E4}"/>
                </a:ext>
              </a:extLst>
            </p:cNvPr>
            <p:cNvSpPr/>
            <p:nvPr/>
          </p:nvSpPr>
          <p:spPr bwMode="auto">
            <a:xfrm>
              <a:off x="1005553"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8" name="Rectangle 127">
              <a:extLst>
                <a:ext uri="{FF2B5EF4-FFF2-40B4-BE49-F238E27FC236}">
                  <a16:creationId xmlns:a16="http://schemas.microsoft.com/office/drawing/2014/main" id="{2B86A886-207F-4530-A2E9-EE2B105441EB}"/>
                </a:ext>
              </a:extLst>
            </p:cNvPr>
            <p:cNvSpPr/>
            <p:nvPr/>
          </p:nvSpPr>
          <p:spPr bwMode="auto">
            <a:xfrm>
              <a:off x="128140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9" name="Rectangle 128">
              <a:extLst>
                <a:ext uri="{FF2B5EF4-FFF2-40B4-BE49-F238E27FC236}">
                  <a16:creationId xmlns:a16="http://schemas.microsoft.com/office/drawing/2014/main" id="{90F173AF-D164-4D45-9077-D232BC7DA066}"/>
                </a:ext>
              </a:extLst>
            </p:cNvPr>
            <p:cNvSpPr/>
            <p:nvPr/>
          </p:nvSpPr>
          <p:spPr bwMode="auto">
            <a:xfrm>
              <a:off x="1554229"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0" name="Rectangle 129">
              <a:extLst>
                <a:ext uri="{FF2B5EF4-FFF2-40B4-BE49-F238E27FC236}">
                  <a16:creationId xmlns:a16="http://schemas.microsoft.com/office/drawing/2014/main" id="{9141D11A-C0BC-48C1-8CDD-146FFB430393}"/>
                </a:ext>
              </a:extLst>
            </p:cNvPr>
            <p:cNvSpPr/>
            <p:nvPr/>
          </p:nvSpPr>
          <p:spPr bwMode="auto">
            <a:xfrm>
              <a:off x="1830085"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1" name="Rectangle 130">
              <a:extLst>
                <a:ext uri="{FF2B5EF4-FFF2-40B4-BE49-F238E27FC236}">
                  <a16:creationId xmlns:a16="http://schemas.microsoft.com/office/drawing/2014/main" id="{B19127E7-7DA8-4609-9EE1-823F8A170333}"/>
                </a:ext>
              </a:extLst>
            </p:cNvPr>
            <p:cNvSpPr/>
            <p:nvPr/>
          </p:nvSpPr>
          <p:spPr bwMode="auto">
            <a:xfrm>
              <a:off x="2102908"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2" name="Rectangle 131">
              <a:extLst>
                <a:ext uri="{FF2B5EF4-FFF2-40B4-BE49-F238E27FC236}">
                  <a16:creationId xmlns:a16="http://schemas.microsoft.com/office/drawing/2014/main" id="{2C803477-BB5F-4624-9139-2CE8C6455FBF}"/>
                </a:ext>
              </a:extLst>
            </p:cNvPr>
            <p:cNvSpPr/>
            <p:nvPr/>
          </p:nvSpPr>
          <p:spPr bwMode="auto">
            <a:xfrm>
              <a:off x="2378762"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3" name="Rectangle 132">
              <a:extLst>
                <a:ext uri="{FF2B5EF4-FFF2-40B4-BE49-F238E27FC236}">
                  <a16:creationId xmlns:a16="http://schemas.microsoft.com/office/drawing/2014/main" id="{E34311A1-A6FA-438D-B379-261632ED6FC1}"/>
                </a:ext>
              </a:extLst>
            </p:cNvPr>
            <p:cNvSpPr/>
            <p:nvPr/>
          </p:nvSpPr>
          <p:spPr bwMode="auto">
            <a:xfrm>
              <a:off x="2651585"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4" name="Rectangle 133">
              <a:extLst>
                <a:ext uri="{FF2B5EF4-FFF2-40B4-BE49-F238E27FC236}">
                  <a16:creationId xmlns:a16="http://schemas.microsoft.com/office/drawing/2014/main" id="{131250AF-7675-4F3E-AED4-D5A75D07B228}"/>
                </a:ext>
              </a:extLst>
            </p:cNvPr>
            <p:cNvSpPr/>
            <p:nvPr/>
          </p:nvSpPr>
          <p:spPr bwMode="auto">
            <a:xfrm>
              <a:off x="292744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5" name="Rectangle 134">
              <a:extLst>
                <a:ext uri="{FF2B5EF4-FFF2-40B4-BE49-F238E27FC236}">
                  <a16:creationId xmlns:a16="http://schemas.microsoft.com/office/drawing/2014/main" id="{995782FF-8F01-4B0B-B8EC-FC5382A05EEF}"/>
                </a:ext>
              </a:extLst>
            </p:cNvPr>
            <p:cNvSpPr/>
            <p:nvPr/>
          </p:nvSpPr>
          <p:spPr bwMode="auto">
            <a:xfrm>
              <a:off x="3200264"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6" name="Rectangle 135">
              <a:extLst>
                <a:ext uri="{FF2B5EF4-FFF2-40B4-BE49-F238E27FC236}">
                  <a16:creationId xmlns:a16="http://schemas.microsoft.com/office/drawing/2014/main" id="{174C2D09-9455-4F8E-8D25-B02BA072F411}"/>
                </a:ext>
              </a:extLst>
            </p:cNvPr>
            <p:cNvSpPr/>
            <p:nvPr/>
          </p:nvSpPr>
          <p:spPr bwMode="auto">
            <a:xfrm>
              <a:off x="3476117"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7" name="Rectangle 136">
              <a:extLst>
                <a:ext uri="{FF2B5EF4-FFF2-40B4-BE49-F238E27FC236}">
                  <a16:creationId xmlns:a16="http://schemas.microsoft.com/office/drawing/2014/main" id="{19D4EC38-AFBE-4084-B7A7-33D26899D63D}"/>
                </a:ext>
              </a:extLst>
            </p:cNvPr>
            <p:cNvSpPr/>
            <p:nvPr/>
          </p:nvSpPr>
          <p:spPr bwMode="auto">
            <a:xfrm>
              <a:off x="3748941"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8" name="Rectangle 137">
              <a:extLst>
                <a:ext uri="{FF2B5EF4-FFF2-40B4-BE49-F238E27FC236}">
                  <a16:creationId xmlns:a16="http://schemas.microsoft.com/office/drawing/2014/main" id="{FD49C56D-E397-413E-9426-24A423352EA6}"/>
                </a:ext>
              </a:extLst>
            </p:cNvPr>
            <p:cNvSpPr/>
            <p:nvPr/>
          </p:nvSpPr>
          <p:spPr bwMode="auto">
            <a:xfrm>
              <a:off x="402479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9" name="Rectangle 138">
              <a:extLst>
                <a:ext uri="{FF2B5EF4-FFF2-40B4-BE49-F238E27FC236}">
                  <a16:creationId xmlns:a16="http://schemas.microsoft.com/office/drawing/2014/main" id="{94A8260E-544E-4DA1-9FFA-C1CE339140B2}"/>
                </a:ext>
              </a:extLst>
            </p:cNvPr>
            <p:cNvSpPr/>
            <p:nvPr/>
          </p:nvSpPr>
          <p:spPr bwMode="auto">
            <a:xfrm>
              <a:off x="4297619"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0" name="Rectangle 139">
              <a:extLst>
                <a:ext uri="{FF2B5EF4-FFF2-40B4-BE49-F238E27FC236}">
                  <a16:creationId xmlns:a16="http://schemas.microsoft.com/office/drawing/2014/main" id="{E64013A3-D6A8-484C-B453-2D6550E41693}"/>
                </a:ext>
              </a:extLst>
            </p:cNvPr>
            <p:cNvSpPr/>
            <p:nvPr/>
          </p:nvSpPr>
          <p:spPr bwMode="auto">
            <a:xfrm>
              <a:off x="4573473"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1" name="Rectangle 140">
              <a:extLst>
                <a:ext uri="{FF2B5EF4-FFF2-40B4-BE49-F238E27FC236}">
                  <a16:creationId xmlns:a16="http://schemas.microsoft.com/office/drawing/2014/main" id="{283CFDA0-46F7-4DE5-9114-DA369A84EB92}"/>
                </a:ext>
              </a:extLst>
            </p:cNvPr>
            <p:cNvSpPr/>
            <p:nvPr/>
          </p:nvSpPr>
          <p:spPr bwMode="auto">
            <a:xfrm>
              <a:off x="484629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2" name="Rectangle 141">
              <a:extLst>
                <a:ext uri="{FF2B5EF4-FFF2-40B4-BE49-F238E27FC236}">
                  <a16:creationId xmlns:a16="http://schemas.microsoft.com/office/drawing/2014/main" id="{792B05C1-54F5-4E83-B97F-D4F7ECB98C85}"/>
                </a:ext>
              </a:extLst>
            </p:cNvPr>
            <p:cNvSpPr/>
            <p:nvPr/>
          </p:nvSpPr>
          <p:spPr bwMode="auto">
            <a:xfrm>
              <a:off x="5119119"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3" name="Rectangle 142">
              <a:extLst>
                <a:ext uri="{FF2B5EF4-FFF2-40B4-BE49-F238E27FC236}">
                  <a16:creationId xmlns:a16="http://schemas.microsoft.com/office/drawing/2014/main" id="{C593257A-B869-482E-8F3B-D35BBC8C60A9}"/>
                </a:ext>
              </a:extLst>
            </p:cNvPr>
            <p:cNvSpPr/>
            <p:nvPr/>
          </p:nvSpPr>
          <p:spPr bwMode="auto">
            <a:xfrm>
              <a:off x="5394975"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4" name="Rectangle 143">
              <a:extLst>
                <a:ext uri="{FF2B5EF4-FFF2-40B4-BE49-F238E27FC236}">
                  <a16:creationId xmlns:a16="http://schemas.microsoft.com/office/drawing/2014/main" id="{2782C751-12CD-426B-B85C-A9E961B6EE33}"/>
                </a:ext>
              </a:extLst>
            </p:cNvPr>
            <p:cNvSpPr/>
            <p:nvPr/>
          </p:nvSpPr>
          <p:spPr bwMode="auto">
            <a:xfrm>
              <a:off x="5667798"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5" name="Rectangle 144">
              <a:extLst>
                <a:ext uri="{FF2B5EF4-FFF2-40B4-BE49-F238E27FC236}">
                  <a16:creationId xmlns:a16="http://schemas.microsoft.com/office/drawing/2014/main" id="{86DE0B12-87C7-43E9-AEF5-91BE57D987D6}"/>
                </a:ext>
              </a:extLst>
            </p:cNvPr>
            <p:cNvSpPr/>
            <p:nvPr/>
          </p:nvSpPr>
          <p:spPr bwMode="auto">
            <a:xfrm>
              <a:off x="5943652"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6" name="Rectangle 145">
              <a:extLst>
                <a:ext uri="{FF2B5EF4-FFF2-40B4-BE49-F238E27FC236}">
                  <a16:creationId xmlns:a16="http://schemas.microsoft.com/office/drawing/2014/main" id="{8F225938-87A4-4741-B3AB-2E06B4573F5A}"/>
                </a:ext>
              </a:extLst>
            </p:cNvPr>
            <p:cNvSpPr/>
            <p:nvPr/>
          </p:nvSpPr>
          <p:spPr bwMode="auto">
            <a:xfrm>
              <a:off x="6216475"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7" name="Rectangle 146">
              <a:extLst>
                <a:ext uri="{FF2B5EF4-FFF2-40B4-BE49-F238E27FC236}">
                  <a16:creationId xmlns:a16="http://schemas.microsoft.com/office/drawing/2014/main" id="{3E89FDA0-5366-4F25-A7D5-7FAF0875FD0A}"/>
                </a:ext>
              </a:extLst>
            </p:cNvPr>
            <p:cNvSpPr/>
            <p:nvPr/>
          </p:nvSpPr>
          <p:spPr bwMode="auto">
            <a:xfrm>
              <a:off x="649233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8" name="Rectangle 147">
              <a:extLst>
                <a:ext uri="{FF2B5EF4-FFF2-40B4-BE49-F238E27FC236}">
                  <a16:creationId xmlns:a16="http://schemas.microsoft.com/office/drawing/2014/main" id="{A50524BB-3FC0-4F9A-A47E-79D44EDB5663}"/>
                </a:ext>
              </a:extLst>
            </p:cNvPr>
            <p:cNvSpPr/>
            <p:nvPr/>
          </p:nvSpPr>
          <p:spPr bwMode="auto">
            <a:xfrm>
              <a:off x="18405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9" name="Rectangle 148">
              <a:extLst>
                <a:ext uri="{FF2B5EF4-FFF2-40B4-BE49-F238E27FC236}">
                  <a16:creationId xmlns:a16="http://schemas.microsoft.com/office/drawing/2014/main" id="{62DD7E6D-7723-4D06-9AEE-DAD7DD9B9B01}"/>
                </a:ext>
              </a:extLst>
            </p:cNvPr>
            <p:cNvSpPr/>
            <p:nvPr/>
          </p:nvSpPr>
          <p:spPr bwMode="auto">
            <a:xfrm>
              <a:off x="456874"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0" name="Rectangle 149">
              <a:extLst>
                <a:ext uri="{FF2B5EF4-FFF2-40B4-BE49-F238E27FC236}">
                  <a16:creationId xmlns:a16="http://schemas.microsoft.com/office/drawing/2014/main" id="{4AE285CF-E093-4769-BD06-A1E6B71BB163}"/>
                </a:ext>
              </a:extLst>
            </p:cNvPr>
            <p:cNvSpPr/>
            <p:nvPr/>
          </p:nvSpPr>
          <p:spPr bwMode="auto">
            <a:xfrm>
              <a:off x="732729"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1" name="Rectangle 150">
              <a:extLst>
                <a:ext uri="{FF2B5EF4-FFF2-40B4-BE49-F238E27FC236}">
                  <a16:creationId xmlns:a16="http://schemas.microsoft.com/office/drawing/2014/main" id="{FCC0DF83-C52E-47FD-8BD6-75534C0DF93A}"/>
                </a:ext>
              </a:extLst>
            </p:cNvPr>
            <p:cNvSpPr/>
            <p:nvPr/>
          </p:nvSpPr>
          <p:spPr bwMode="auto">
            <a:xfrm>
              <a:off x="1005553"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2" name="Rectangle 151">
              <a:extLst>
                <a:ext uri="{FF2B5EF4-FFF2-40B4-BE49-F238E27FC236}">
                  <a16:creationId xmlns:a16="http://schemas.microsoft.com/office/drawing/2014/main" id="{BE147FE6-BDBE-4A72-BC30-96BBD30C7FAE}"/>
                </a:ext>
              </a:extLst>
            </p:cNvPr>
            <p:cNvSpPr/>
            <p:nvPr/>
          </p:nvSpPr>
          <p:spPr bwMode="auto">
            <a:xfrm>
              <a:off x="128140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3" name="Rectangle 152">
              <a:extLst>
                <a:ext uri="{FF2B5EF4-FFF2-40B4-BE49-F238E27FC236}">
                  <a16:creationId xmlns:a16="http://schemas.microsoft.com/office/drawing/2014/main" id="{8CE0F91B-12AE-4E7B-9750-FE1630546196}"/>
                </a:ext>
              </a:extLst>
            </p:cNvPr>
            <p:cNvSpPr/>
            <p:nvPr/>
          </p:nvSpPr>
          <p:spPr bwMode="auto">
            <a:xfrm>
              <a:off x="1554229"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4" name="Rectangle 153">
              <a:extLst>
                <a:ext uri="{FF2B5EF4-FFF2-40B4-BE49-F238E27FC236}">
                  <a16:creationId xmlns:a16="http://schemas.microsoft.com/office/drawing/2014/main" id="{719B6B5E-97F4-4F99-9DFA-4D18683E3CB5}"/>
                </a:ext>
              </a:extLst>
            </p:cNvPr>
            <p:cNvSpPr/>
            <p:nvPr/>
          </p:nvSpPr>
          <p:spPr bwMode="auto">
            <a:xfrm>
              <a:off x="1830085"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5" name="Rectangle 154">
              <a:extLst>
                <a:ext uri="{FF2B5EF4-FFF2-40B4-BE49-F238E27FC236}">
                  <a16:creationId xmlns:a16="http://schemas.microsoft.com/office/drawing/2014/main" id="{2D811D1E-B75D-4F85-A4CD-63AD5136096A}"/>
                </a:ext>
              </a:extLst>
            </p:cNvPr>
            <p:cNvSpPr/>
            <p:nvPr/>
          </p:nvSpPr>
          <p:spPr bwMode="auto">
            <a:xfrm>
              <a:off x="2102908"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6" name="Rectangle 155">
              <a:extLst>
                <a:ext uri="{FF2B5EF4-FFF2-40B4-BE49-F238E27FC236}">
                  <a16:creationId xmlns:a16="http://schemas.microsoft.com/office/drawing/2014/main" id="{2D02C215-6ABC-47A1-A4A1-49EE0710D33D}"/>
                </a:ext>
              </a:extLst>
            </p:cNvPr>
            <p:cNvSpPr/>
            <p:nvPr/>
          </p:nvSpPr>
          <p:spPr bwMode="auto">
            <a:xfrm>
              <a:off x="2378762"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7" name="Rectangle 156">
              <a:extLst>
                <a:ext uri="{FF2B5EF4-FFF2-40B4-BE49-F238E27FC236}">
                  <a16:creationId xmlns:a16="http://schemas.microsoft.com/office/drawing/2014/main" id="{5908BCAA-06EA-47B3-8427-254D722EC113}"/>
                </a:ext>
              </a:extLst>
            </p:cNvPr>
            <p:cNvSpPr/>
            <p:nvPr/>
          </p:nvSpPr>
          <p:spPr bwMode="auto">
            <a:xfrm>
              <a:off x="2651585"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8" name="Rectangle 157">
              <a:extLst>
                <a:ext uri="{FF2B5EF4-FFF2-40B4-BE49-F238E27FC236}">
                  <a16:creationId xmlns:a16="http://schemas.microsoft.com/office/drawing/2014/main" id="{6C3A3B71-93A8-4108-8E1B-7721B7A03B1F}"/>
                </a:ext>
              </a:extLst>
            </p:cNvPr>
            <p:cNvSpPr/>
            <p:nvPr/>
          </p:nvSpPr>
          <p:spPr bwMode="auto">
            <a:xfrm>
              <a:off x="292744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9" name="Rectangle 158">
              <a:extLst>
                <a:ext uri="{FF2B5EF4-FFF2-40B4-BE49-F238E27FC236}">
                  <a16:creationId xmlns:a16="http://schemas.microsoft.com/office/drawing/2014/main" id="{0EACA2DD-DE66-4D87-BFCD-D75422A26CF0}"/>
                </a:ext>
              </a:extLst>
            </p:cNvPr>
            <p:cNvSpPr/>
            <p:nvPr/>
          </p:nvSpPr>
          <p:spPr bwMode="auto">
            <a:xfrm>
              <a:off x="3200264"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0" name="Rectangle 159">
              <a:extLst>
                <a:ext uri="{FF2B5EF4-FFF2-40B4-BE49-F238E27FC236}">
                  <a16:creationId xmlns:a16="http://schemas.microsoft.com/office/drawing/2014/main" id="{D290E3AE-FD10-43DF-83A6-52FEDB33DDF8}"/>
                </a:ext>
              </a:extLst>
            </p:cNvPr>
            <p:cNvSpPr/>
            <p:nvPr/>
          </p:nvSpPr>
          <p:spPr bwMode="auto">
            <a:xfrm>
              <a:off x="3476117"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1" name="Rectangle 160">
              <a:extLst>
                <a:ext uri="{FF2B5EF4-FFF2-40B4-BE49-F238E27FC236}">
                  <a16:creationId xmlns:a16="http://schemas.microsoft.com/office/drawing/2014/main" id="{8CAE311D-284D-491D-AC6E-B42375335384}"/>
                </a:ext>
              </a:extLst>
            </p:cNvPr>
            <p:cNvSpPr/>
            <p:nvPr/>
          </p:nvSpPr>
          <p:spPr bwMode="auto">
            <a:xfrm>
              <a:off x="3748941"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2" name="Rectangle 161">
              <a:extLst>
                <a:ext uri="{FF2B5EF4-FFF2-40B4-BE49-F238E27FC236}">
                  <a16:creationId xmlns:a16="http://schemas.microsoft.com/office/drawing/2014/main" id="{15FA8AEE-4E96-409B-9442-1FB3728A4937}"/>
                </a:ext>
              </a:extLst>
            </p:cNvPr>
            <p:cNvSpPr/>
            <p:nvPr/>
          </p:nvSpPr>
          <p:spPr bwMode="auto">
            <a:xfrm>
              <a:off x="402479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3" name="Rectangle 162">
              <a:extLst>
                <a:ext uri="{FF2B5EF4-FFF2-40B4-BE49-F238E27FC236}">
                  <a16:creationId xmlns:a16="http://schemas.microsoft.com/office/drawing/2014/main" id="{84C1529A-253D-4450-A2BB-A6D1CD61B6B3}"/>
                </a:ext>
              </a:extLst>
            </p:cNvPr>
            <p:cNvSpPr/>
            <p:nvPr/>
          </p:nvSpPr>
          <p:spPr bwMode="auto">
            <a:xfrm>
              <a:off x="4297619"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4" name="Rectangle 163">
              <a:extLst>
                <a:ext uri="{FF2B5EF4-FFF2-40B4-BE49-F238E27FC236}">
                  <a16:creationId xmlns:a16="http://schemas.microsoft.com/office/drawing/2014/main" id="{922F9ADB-3220-4628-A876-46C29031EE1C}"/>
                </a:ext>
              </a:extLst>
            </p:cNvPr>
            <p:cNvSpPr/>
            <p:nvPr/>
          </p:nvSpPr>
          <p:spPr bwMode="auto">
            <a:xfrm>
              <a:off x="4573473"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5" name="Rectangle 164">
              <a:extLst>
                <a:ext uri="{FF2B5EF4-FFF2-40B4-BE49-F238E27FC236}">
                  <a16:creationId xmlns:a16="http://schemas.microsoft.com/office/drawing/2014/main" id="{7A208718-BF49-4D6A-8454-8B114187C336}"/>
                </a:ext>
              </a:extLst>
            </p:cNvPr>
            <p:cNvSpPr/>
            <p:nvPr/>
          </p:nvSpPr>
          <p:spPr bwMode="auto">
            <a:xfrm>
              <a:off x="484629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6" name="Rectangle 165">
              <a:extLst>
                <a:ext uri="{FF2B5EF4-FFF2-40B4-BE49-F238E27FC236}">
                  <a16:creationId xmlns:a16="http://schemas.microsoft.com/office/drawing/2014/main" id="{86038AB5-46EF-4B5E-8E3D-4F9FD5B7FAB3}"/>
                </a:ext>
              </a:extLst>
            </p:cNvPr>
            <p:cNvSpPr/>
            <p:nvPr/>
          </p:nvSpPr>
          <p:spPr bwMode="auto">
            <a:xfrm>
              <a:off x="5119119"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7" name="Rectangle 166">
              <a:extLst>
                <a:ext uri="{FF2B5EF4-FFF2-40B4-BE49-F238E27FC236}">
                  <a16:creationId xmlns:a16="http://schemas.microsoft.com/office/drawing/2014/main" id="{D503EFFA-245A-4323-90C0-AF7469F829AF}"/>
                </a:ext>
              </a:extLst>
            </p:cNvPr>
            <p:cNvSpPr/>
            <p:nvPr/>
          </p:nvSpPr>
          <p:spPr bwMode="auto">
            <a:xfrm>
              <a:off x="5394975"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8" name="Rectangle 167">
              <a:extLst>
                <a:ext uri="{FF2B5EF4-FFF2-40B4-BE49-F238E27FC236}">
                  <a16:creationId xmlns:a16="http://schemas.microsoft.com/office/drawing/2014/main" id="{31E41B8C-3D5C-47E4-85A4-F0E6837627CE}"/>
                </a:ext>
              </a:extLst>
            </p:cNvPr>
            <p:cNvSpPr/>
            <p:nvPr/>
          </p:nvSpPr>
          <p:spPr bwMode="auto">
            <a:xfrm>
              <a:off x="5667798"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9" name="Rectangle 168">
              <a:extLst>
                <a:ext uri="{FF2B5EF4-FFF2-40B4-BE49-F238E27FC236}">
                  <a16:creationId xmlns:a16="http://schemas.microsoft.com/office/drawing/2014/main" id="{5316BE16-3F4B-46DE-99CF-46B35FF84120}"/>
                </a:ext>
              </a:extLst>
            </p:cNvPr>
            <p:cNvSpPr/>
            <p:nvPr/>
          </p:nvSpPr>
          <p:spPr bwMode="auto">
            <a:xfrm>
              <a:off x="5943652"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0" name="Rectangle 169">
              <a:extLst>
                <a:ext uri="{FF2B5EF4-FFF2-40B4-BE49-F238E27FC236}">
                  <a16:creationId xmlns:a16="http://schemas.microsoft.com/office/drawing/2014/main" id="{7BD2B327-8939-44CE-A304-84A3EFEF5476}"/>
                </a:ext>
              </a:extLst>
            </p:cNvPr>
            <p:cNvSpPr/>
            <p:nvPr/>
          </p:nvSpPr>
          <p:spPr bwMode="auto">
            <a:xfrm>
              <a:off x="6216475"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1" name="Rectangle 170">
              <a:extLst>
                <a:ext uri="{FF2B5EF4-FFF2-40B4-BE49-F238E27FC236}">
                  <a16:creationId xmlns:a16="http://schemas.microsoft.com/office/drawing/2014/main" id="{7F6B24F4-CCA7-42AE-A147-48E0627D194F}"/>
                </a:ext>
              </a:extLst>
            </p:cNvPr>
            <p:cNvSpPr/>
            <p:nvPr/>
          </p:nvSpPr>
          <p:spPr bwMode="auto">
            <a:xfrm>
              <a:off x="649233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2" name="Rectangle 171">
              <a:extLst>
                <a:ext uri="{FF2B5EF4-FFF2-40B4-BE49-F238E27FC236}">
                  <a16:creationId xmlns:a16="http://schemas.microsoft.com/office/drawing/2014/main" id="{16BD3895-CFE1-41F8-9F8A-1FAD7B0AE2D9}"/>
                </a:ext>
              </a:extLst>
            </p:cNvPr>
            <p:cNvSpPr/>
            <p:nvPr/>
          </p:nvSpPr>
          <p:spPr bwMode="auto">
            <a:xfrm>
              <a:off x="18405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3" name="Rectangle 172">
              <a:extLst>
                <a:ext uri="{FF2B5EF4-FFF2-40B4-BE49-F238E27FC236}">
                  <a16:creationId xmlns:a16="http://schemas.microsoft.com/office/drawing/2014/main" id="{ED4D5698-81D6-4CAB-85C9-7AF296B81262}"/>
                </a:ext>
              </a:extLst>
            </p:cNvPr>
            <p:cNvSpPr/>
            <p:nvPr/>
          </p:nvSpPr>
          <p:spPr bwMode="auto">
            <a:xfrm>
              <a:off x="456874"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4" name="Rectangle 173">
              <a:extLst>
                <a:ext uri="{FF2B5EF4-FFF2-40B4-BE49-F238E27FC236}">
                  <a16:creationId xmlns:a16="http://schemas.microsoft.com/office/drawing/2014/main" id="{84BFCEAE-AD9B-4945-B530-C727FC542AD7}"/>
                </a:ext>
              </a:extLst>
            </p:cNvPr>
            <p:cNvSpPr/>
            <p:nvPr/>
          </p:nvSpPr>
          <p:spPr bwMode="auto">
            <a:xfrm>
              <a:off x="732729"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5" name="Rectangle 174">
              <a:extLst>
                <a:ext uri="{FF2B5EF4-FFF2-40B4-BE49-F238E27FC236}">
                  <a16:creationId xmlns:a16="http://schemas.microsoft.com/office/drawing/2014/main" id="{B301294A-5F66-4F22-B75B-524C0A712086}"/>
                </a:ext>
              </a:extLst>
            </p:cNvPr>
            <p:cNvSpPr/>
            <p:nvPr/>
          </p:nvSpPr>
          <p:spPr bwMode="auto">
            <a:xfrm>
              <a:off x="1005553"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6" name="Rectangle 175">
              <a:extLst>
                <a:ext uri="{FF2B5EF4-FFF2-40B4-BE49-F238E27FC236}">
                  <a16:creationId xmlns:a16="http://schemas.microsoft.com/office/drawing/2014/main" id="{40BA113F-E3D0-4A17-9F05-B8D58E4712A8}"/>
                </a:ext>
              </a:extLst>
            </p:cNvPr>
            <p:cNvSpPr/>
            <p:nvPr/>
          </p:nvSpPr>
          <p:spPr bwMode="auto">
            <a:xfrm>
              <a:off x="128140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7" name="Rectangle 176">
              <a:extLst>
                <a:ext uri="{FF2B5EF4-FFF2-40B4-BE49-F238E27FC236}">
                  <a16:creationId xmlns:a16="http://schemas.microsoft.com/office/drawing/2014/main" id="{DFE5A18D-1FEC-4CE6-83AD-0DE33C06163D}"/>
                </a:ext>
              </a:extLst>
            </p:cNvPr>
            <p:cNvSpPr/>
            <p:nvPr/>
          </p:nvSpPr>
          <p:spPr bwMode="auto">
            <a:xfrm>
              <a:off x="1554229"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8" name="Rectangle 177">
              <a:extLst>
                <a:ext uri="{FF2B5EF4-FFF2-40B4-BE49-F238E27FC236}">
                  <a16:creationId xmlns:a16="http://schemas.microsoft.com/office/drawing/2014/main" id="{A9A9F155-106F-4C0B-803B-B9980D772C50}"/>
                </a:ext>
              </a:extLst>
            </p:cNvPr>
            <p:cNvSpPr/>
            <p:nvPr/>
          </p:nvSpPr>
          <p:spPr bwMode="auto">
            <a:xfrm>
              <a:off x="1830085"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9" name="Rectangle 178">
              <a:extLst>
                <a:ext uri="{FF2B5EF4-FFF2-40B4-BE49-F238E27FC236}">
                  <a16:creationId xmlns:a16="http://schemas.microsoft.com/office/drawing/2014/main" id="{AC195FBF-9CAB-450F-973A-3C3D3DF90772}"/>
                </a:ext>
              </a:extLst>
            </p:cNvPr>
            <p:cNvSpPr/>
            <p:nvPr/>
          </p:nvSpPr>
          <p:spPr bwMode="auto">
            <a:xfrm>
              <a:off x="2102908"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0" name="Rectangle 179">
              <a:extLst>
                <a:ext uri="{FF2B5EF4-FFF2-40B4-BE49-F238E27FC236}">
                  <a16:creationId xmlns:a16="http://schemas.microsoft.com/office/drawing/2014/main" id="{2B67930D-8973-46C0-A547-A6E20D53878D}"/>
                </a:ext>
              </a:extLst>
            </p:cNvPr>
            <p:cNvSpPr/>
            <p:nvPr/>
          </p:nvSpPr>
          <p:spPr bwMode="auto">
            <a:xfrm>
              <a:off x="2378762"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1" name="Rectangle 180">
              <a:extLst>
                <a:ext uri="{FF2B5EF4-FFF2-40B4-BE49-F238E27FC236}">
                  <a16:creationId xmlns:a16="http://schemas.microsoft.com/office/drawing/2014/main" id="{86DE45AB-1A22-4C84-9344-9AC90D9A4F38}"/>
                </a:ext>
              </a:extLst>
            </p:cNvPr>
            <p:cNvSpPr/>
            <p:nvPr/>
          </p:nvSpPr>
          <p:spPr bwMode="auto">
            <a:xfrm>
              <a:off x="2651585"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2" name="Rectangle 181">
              <a:extLst>
                <a:ext uri="{FF2B5EF4-FFF2-40B4-BE49-F238E27FC236}">
                  <a16:creationId xmlns:a16="http://schemas.microsoft.com/office/drawing/2014/main" id="{E639F433-3157-4BF9-BB0E-EEDFDAB786B5}"/>
                </a:ext>
              </a:extLst>
            </p:cNvPr>
            <p:cNvSpPr/>
            <p:nvPr/>
          </p:nvSpPr>
          <p:spPr bwMode="auto">
            <a:xfrm>
              <a:off x="292744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3" name="Rectangle 182">
              <a:extLst>
                <a:ext uri="{FF2B5EF4-FFF2-40B4-BE49-F238E27FC236}">
                  <a16:creationId xmlns:a16="http://schemas.microsoft.com/office/drawing/2014/main" id="{FDEC2AD4-144D-401F-9B15-1F2D4B178A80}"/>
                </a:ext>
              </a:extLst>
            </p:cNvPr>
            <p:cNvSpPr/>
            <p:nvPr/>
          </p:nvSpPr>
          <p:spPr bwMode="auto">
            <a:xfrm>
              <a:off x="3200264"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4" name="Rectangle 183">
              <a:extLst>
                <a:ext uri="{FF2B5EF4-FFF2-40B4-BE49-F238E27FC236}">
                  <a16:creationId xmlns:a16="http://schemas.microsoft.com/office/drawing/2014/main" id="{2A89239C-36F0-4E19-94AE-185089BA6F90}"/>
                </a:ext>
              </a:extLst>
            </p:cNvPr>
            <p:cNvSpPr/>
            <p:nvPr/>
          </p:nvSpPr>
          <p:spPr bwMode="auto">
            <a:xfrm>
              <a:off x="3476117"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5" name="Rectangle 184">
              <a:extLst>
                <a:ext uri="{FF2B5EF4-FFF2-40B4-BE49-F238E27FC236}">
                  <a16:creationId xmlns:a16="http://schemas.microsoft.com/office/drawing/2014/main" id="{8CBD3830-4CD9-4E2A-B771-0250F9D59E9F}"/>
                </a:ext>
              </a:extLst>
            </p:cNvPr>
            <p:cNvSpPr/>
            <p:nvPr/>
          </p:nvSpPr>
          <p:spPr bwMode="auto">
            <a:xfrm>
              <a:off x="3748941"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6" name="Rectangle 185">
              <a:extLst>
                <a:ext uri="{FF2B5EF4-FFF2-40B4-BE49-F238E27FC236}">
                  <a16:creationId xmlns:a16="http://schemas.microsoft.com/office/drawing/2014/main" id="{51038DF9-3712-4FF3-9352-AE79BE6CC544}"/>
                </a:ext>
              </a:extLst>
            </p:cNvPr>
            <p:cNvSpPr/>
            <p:nvPr/>
          </p:nvSpPr>
          <p:spPr bwMode="auto">
            <a:xfrm>
              <a:off x="402479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7" name="Rectangle 186">
              <a:extLst>
                <a:ext uri="{FF2B5EF4-FFF2-40B4-BE49-F238E27FC236}">
                  <a16:creationId xmlns:a16="http://schemas.microsoft.com/office/drawing/2014/main" id="{17BC0549-AC64-4C54-9498-A275D6B6A1E5}"/>
                </a:ext>
              </a:extLst>
            </p:cNvPr>
            <p:cNvSpPr/>
            <p:nvPr/>
          </p:nvSpPr>
          <p:spPr bwMode="auto">
            <a:xfrm>
              <a:off x="4297619"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8" name="Rectangle 187">
              <a:extLst>
                <a:ext uri="{FF2B5EF4-FFF2-40B4-BE49-F238E27FC236}">
                  <a16:creationId xmlns:a16="http://schemas.microsoft.com/office/drawing/2014/main" id="{D12F45E9-DE08-4557-B390-70F51FC7774A}"/>
                </a:ext>
              </a:extLst>
            </p:cNvPr>
            <p:cNvSpPr/>
            <p:nvPr/>
          </p:nvSpPr>
          <p:spPr bwMode="auto">
            <a:xfrm>
              <a:off x="4573473"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9" name="Rectangle 188">
              <a:extLst>
                <a:ext uri="{FF2B5EF4-FFF2-40B4-BE49-F238E27FC236}">
                  <a16:creationId xmlns:a16="http://schemas.microsoft.com/office/drawing/2014/main" id="{F722C4CC-F19F-49D8-95EB-881261FE5724}"/>
                </a:ext>
              </a:extLst>
            </p:cNvPr>
            <p:cNvSpPr/>
            <p:nvPr/>
          </p:nvSpPr>
          <p:spPr bwMode="auto">
            <a:xfrm>
              <a:off x="484629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0" name="Rectangle 189">
              <a:extLst>
                <a:ext uri="{FF2B5EF4-FFF2-40B4-BE49-F238E27FC236}">
                  <a16:creationId xmlns:a16="http://schemas.microsoft.com/office/drawing/2014/main" id="{D96B2DDE-9000-4D72-8160-75B0F47DE290}"/>
                </a:ext>
              </a:extLst>
            </p:cNvPr>
            <p:cNvSpPr/>
            <p:nvPr/>
          </p:nvSpPr>
          <p:spPr bwMode="auto">
            <a:xfrm>
              <a:off x="5119119"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1" name="Rectangle 190">
              <a:extLst>
                <a:ext uri="{FF2B5EF4-FFF2-40B4-BE49-F238E27FC236}">
                  <a16:creationId xmlns:a16="http://schemas.microsoft.com/office/drawing/2014/main" id="{59E2613D-4A85-4FF5-B090-73F5CFDF2368}"/>
                </a:ext>
              </a:extLst>
            </p:cNvPr>
            <p:cNvSpPr/>
            <p:nvPr/>
          </p:nvSpPr>
          <p:spPr bwMode="auto">
            <a:xfrm>
              <a:off x="5394975"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2" name="Rectangle 191">
              <a:extLst>
                <a:ext uri="{FF2B5EF4-FFF2-40B4-BE49-F238E27FC236}">
                  <a16:creationId xmlns:a16="http://schemas.microsoft.com/office/drawing/2014/main" id="{7A9F38D7-734A-4840-AC11-6292F8447F58}"/>
                </a:ext>
              </a:extLst>
            </p:cNvPr>
            <p:cNvSpPr/>
            <p:nvPr/>
          </p:nvSpPr>
          <p:spPr bwMode="auto">
            <a:xfrm>
              <a:off x="5667798"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3" name="Rectangle 192">
              <a:extLst>
                <a:ext uri="{FF2B5EF4-FFF2-40B4-BE49-F238E27FC236}">
                  <a16:creationId xmlns:a16="http://schemas.microsoft.com/office/drawing/2014/main" id="{96021608-D659-45D6-9318-29681AA93638}"/>
                </a:ext>
              </a:extLst>
            </p:cNvPr>
            <p:cNvSpPr/>
            <p:nvPr/>
          </p:nvSpPr>
          <p:spPr bwMode="auto">
            <a:xfrm>
              <a:off x="5943652"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4" name="Rectangle 193">
              <a:extLst>
                <a:ext uri="{FF2B5EF4-FFF2-40B4-BE49-F238E27FC236}">
                  <a16:creationId xmlns:a16="http://schemas.microsoft.com/office/drawing/2014/main" id="{A0EAD310-273C-4559-AFA0-E4CB7F51ADE3}"/>
                </a:ext>
              </a:extLst>
            </p:cNvPr>
            <p:cNvSpPr/>
            <p:nvPr/>
          </p:nvSpPr>
          <p:spPr bwMode="auto">
            <a:xfrm>
              <a:off x="6216475"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5" name="Rectangle 194">
              <a:extLst>
                <a:ext uri="{FF2B5EF4-FFF2-40B4-BE49-F238E27FC236}">
                  <a16:creationId xmlns:a16="http://schemas.microsoft.com/office/drawing/2014/main" id="{E7CAAD3D-9E6E-45CF-B53E-6AA5BEDBC2A3}"/>
                </a:ext>
              </a:extLst>
            </p:cNvPr>
            <p:cNvSpPr/>
            <p:nvPr/>
          </p:nvSpPr>
          <p:spPr bwMode="auto">
            <a:xfrm>
              <a:off x="649233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6" name="Rectangle 195">
              <a:extLst>
                <a:ext uri="{FF2B5EF4-FFF2-40B4-BE49-F238E27FC236}">
                  <a16:creationId xmlns:a16="http://schemas.microsoft.com/office/drawing/2014/main" id="{12200B17-24E8-4A9A-8DD6-B2DE500CF638}"/>
                </a:ext>
              </a:extLst>
            </p:cNvPr>
            <p:cNvSpPr/>
            <p:nvPr/>
          </p:nvSpPr>
          <p:spPr bwMode="auto">
            <a:xfrm>
              <a:off x="18405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7" name="Rectangle 196">
              <a:extLst>
                <a:ext uri="{FF2B5EF4-FFF2-40B4-BE49-F238E27FC236}">
                  <a16:creationId xmlns:a16="http://schemas.microsoft.com/office/drawing/2014/main" id="{4ABC465A-6689-448A-BE1E-4DE3FE9C96DE}"/>
                </a:ext>
              </a:extLst>
            </p:cNvPr>
            <p:cNvSpPr/>
            <p:nvPr/>
          </p:nvSpPr>
          <p:spPr bwMode="auto">
            <a:xfrm>
              <a:off x="456874"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8" name="Rectangle 197">
              <a:extLst>
                <a:ext uri="{FF2B5EF4-FFF2-40B4-BE49-F238E27FC236}">
                  <a16:creationId xmlns:a16="http://schemas.microsoft.com/office/drawing/2014/main" id="{33E0A756-B9AF-4864-98E2-ECF84C1AA7A5}"/>
                </a:ext>
              </a:extLst>
            </p:cNvPr>
            <p:cNvSpPr/>
            <p:nvPr/>
          </p:nvSpPr>
          <p:spPr bwMode="auto">
            <a:xfrm>
              <a:off x="732729"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9" name="Rectangle 198">
              <a:extLst>
                <a:ext uri="{FF2B5EF4-FFF2-40B4-BE49-F238E27FC236}">
                  <a16:creationId xmlns:a16="http://schemas.microsoft.com/office/drawing/2014/main" id="{B363B327-7274-43AD-BBD2-265E393DB14B}"/>
                </a:ext>
              </a:extLst>
            </p:cNvPr>
            <p:cNvSpPr/>
            <p:nvPr/>
          </p:nvSpPr>
          <p:spPr bwMode="auto">
            <a:xfrm>
              <a:off x="1005553"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0" name="Rectangle 199">
              <a:extLst>
                <a:ext uri="{FF2B5EF4-FFF2-40B4-BE49-F238E27FC236}">
                  <a16:creationId xmlns:a16="http://schemas.microsoft.com/office/drawing/2014/main" id="{954B7A18-458B-42C9-BA21-EDECA2A93819}"/>
                </a:ext>
              </a:extLst>
            </p:cNvPr>
            <p:cNvSpPr/>
            <p:nvPr/>
          </p:nvSpPr>
          <p:spPr bwMode="auto">
            <a:xfrm>
              <a:off x="128140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1" name="Rectangle 200">
              <a:extLst>
                <a:ext uri="{FF2B5EF4-FFF2-40B4-BE49-F238E27FC236}">
                  <a16:creationId xmlns:a16="http://schemas.microsoft.com/office/drawing/2014/main" id="{4E3936B0-89A5-420F-815C-5D163F824DE3}"/>
                </a:ext>
              </a:extLst>
            </p:cNvPr>
            <p:cNvSpPr/>
            <p:nvPr/>
          </p:nvSpPr>
          <p:spPr bwMode="auto">
            <a:xfrm>
              <a:off x="1554229"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2" name="Rectangle 201">
              <a:extLst>
                <a:ext uri="{FF2B5EF4-FFF2-40B4-BE49-F238E27FC236}">
                  <a16:creationId xmlns:a16="http://schemas.microsoft.com/office/drawing/2014/main" id="{6D2559CC-3574-4619-BF2E-7FA3110EADCD}"/>
                </a:ext>
              </a:extLst>
            </p:cNvPr>
            <p:cNvSpPr/>
            <p:nvPr/>
          </p:nvSpPr>
          <p:spPr bwMode="auto">
            <a:xfrm>
              <a:off x="1830085"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3" name="Rectangle 202">
              <a:extLst>
                <a:ext uri="{FF2B5EF4-FFF2-40B4-BE49-F238E27FC236}">
                  <a16:creationId xmlns:a16="http://schemas.microsoft.com/office/drawing/2014/main" id="{D337606E-8B42-408E-A6BE-B5E1049156A9}"/>
                </a:ext>
              </a:extLst>
            </p:cNvPr>
            <p:cNvSpPr/>
            <p:nvPr/>
          </p:nvSpPr>
          <p:spPr bwMode="auto">
            <a:xfrm>
              <a:off x="2102908"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4" name="Rectangle 203">
              <a:extLst>
                <a:ext uri="{FF2B5EF4-FFF2-40B4-BE49-F238E27FC236}">
                  <a16:creationId xmlns:a16="http://schemas.microsoft.com/office/drawing/2014/main" id="{4672F2C6-57E7-4D79-AA58-FF49B81A9DFC}"/>
                </a:ext>
              </a:extLst>
            </p:cNvPr>
            <p:cNvSpPr/>
            <p:nvPr/>
          </p:nvSpPr>
          <p:spPr bwMode="auto">
            <a:xfrm>
              <a:off x="2378762"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5" name="Rectangle 204">
              <a:extLst>
                <a:ext uri="{FF2B5EF4-FFF2-40B4-BE49-F238E27FC236}">
                  <a16:creationId xmlns:a16="http://schemas.microsoft.com/office/drawing/2014/main" id="{CD5F93B4-243C-43E0-A065-4B19492F0331}"/>
                </a:ext>
              </a:extLst>
            </p:cNvPr>
            <p:cNvSpPr/>
            <p:nvPr/>
          </p:nvSpPr>
          <p:spPr bwMode="auto">
            <a:xfrm>
              <a:off x="2651585"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6" name="Rectangle 205">
              <a:extLst>
                <a:ext uri="{FF2B5EF4-FFF2-40B4-BE49-F238E27FC236}">
                  <a16:creationId xmlns:a16="http://schemas.microsoft.com/office/drawing/2014/main" id="{0654E474-DE71-47A0-B2F8-2E21DD7170BD}"/>
                </a:ext>
              </a:extLst>
            </p:cNvPr>
            <p:cNvSpPr/>
            <p:nvPr/>
          </p:nvSpPr>
          <p:spPr bwMode="auto">
            <a:xfrm>
              <a:off x="292744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7" name="Rectangle 206">
              <a:extLst>
                <a:ext uri="{FF2B5EF4-FFF2-40B4-BE49-F238E27FC236}">
                  <a16:creationId xmlns:a16="http://schemas.microsoft.com/office/drawing/2014/main" id="{1827C5AA-487D-4827-A65B-31CD92561B96}"/>
                </a:ext>
              </a:extLst>
            </p:cNvPr>
            <p:cNvSpPr/>
            <p:nvPr/>
          </p:nvSpPr>
          <p:spPr bwMode="auto">
            <a:xfrm>
              <a:off x="3200264"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8" name="Rectangle 207">
              <a:extLst>
                <a:ext uri="{FF2B5EF4-FFF2-40B4-BE49-F238E27FC236}">
                  <a16:creationId xmlns:a16="http://schemas.microsoft.com/office/drawing/2014/main" id="{D1F1B6BE-BDDA-4BFB-9F37-183B7EA2B000}"/>
                </a:ext>
              </a:extLst>
            </p:cNvPr>
            <p:cNvSpPr/>
            <p:nvPr/>
          </p:nvSpPr>
          <p:spPr bwMode="auto">
            <a:xfrm>
              <a:off x="3476117"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9" name="Rectangle 208">
              <a:extLst>
                <a:ext uri="{FF2B5EF4-FFF2-40B4-BE49-F238E27FC236}">
                  <a16:creationId xmlns:a16="http://schemas.microsoft.com/office/drawing/2014/main" id="{6A28B6C5-58C1-4733-BEAC-25F5A35A3304}"/>
                </a:ext>
              </a:extLst>
            </p:cNvPr>
            <p:cNvSpPr/>
            <p:nvPr/>
          </p:nvSpPr>
          <p:spPr bwMode="auto">
            <a:xfrm>
              <a:off x="3748941"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0" name="Rectangle 209">
              <a:extLst>
                <a:ext uri="{FF2B5EF4-FFF2-40B4-BE49-F238E27FC236}">
                  <a16:creationId xmlns:a16="http://schemas.microsoft.com/office/drawing/2014/main" id="{6C90716F-102F-467B-902F-E62F4C6FC285}"/>
                </a:ext>
              </a:extLst>
            </p:cNvPr>
            <p:cNvSpPr/>
            <p:nvPr/>
          </p:nvSpPr>
          <p:spPr bwMode="auto">
            <a:xfrm>
              <a:off x="402479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1" name="Rectangle 210">
              <a:extLst>
                <a:ext uri="{FF2B5EF4-FFF2-40B4-BE49-F238E27FC236}">
                  <a16:creationId xmlns:a16="http://schemas.microsoft.com/office/drawing/2014/main" id="{7F9EF14C-6D5D-4D17-9009-917159546CC8}"/>
                </a:ext>
              </a:extLst>
            </p:cNvPr>
            <p:cNvSpPr/>
            <p:nvPr/>
          </p:nvSpPr>
          <p:spPr bwMode="auto">
            <a:xfrm>
              <a:off x="4297619"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2" name="Rectangle 211">
              <a:extLst>
                <a:ext uri="{FF2B5EF4-FFF2-40B4-BE49-F238E27FC236}">
                  <a16:creationId xmlns:a16="http://schemas.microsoft.com/office/drawing/2014/main" id="{67A344B8-244B-4501-86FB-1C05B5915A2E}"/>
                </a:ext>
              </a:extLst>
            </p:cNvPr>
            <p:cNvSpPr/>
            <p:nvPr/>
          </p:nvSpPr>
          <p:spPr bwMode="auto">
            <a:xfrm>
              <a:off x="4573473"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3" name="Rectangle 212">
              <a:extLst>
                <a:ext uri="{FF2B5EF4-FFF2-40B4-BE49-F238E27FC236}">
                  <a16:creationId xmlns:a16="http://schemas.microsoft.com/office/drawing/2014/main" id="{F0DA767B-54E0-4E10-99A8-CC48D7D3FF9C}"/>
                </a:ext>
              </a:extLst>
            </p:cNvPr>
            <p:cNvSpPr/>
            <p:nvPr/>
          </p:nvSpPr>
          <p:spPr bwMode="auto">
            <a:xfrm>
              <a:off x="484629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4" name="Rectangle 213">
              <a:extLst>
                <a:ext uri="{FF2B5EF4-FFF2-40B4-BE49-F238E27FC236}">
                  <a16:creationId xmlns:a16="http://schemas.microsoft.com/office/drawing/2014/main" id="{4548836C-9C62-4B6B-9928-C7EB98B943CB}"/>
                </a:ext>
              </a:extLst>
            </p:cNvPr>
            <p:cNvSpPr/>
            <p:nvPr/>
          </p:nvSpPr>
          <p:spPr bwMode="auto">
            <a:xfrm>
              <a:off x="5119119"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5" name="Rectangle 214">
              <a:extLst>
                <a:ext uri="{FF2B5EF4-FFF2-40B4-BE49-F238E27FC236}">
                  <a16:creationId xmlns:a16="http://schemas.microsoft.com/office/drawing/2014/main" id="{7E2310DF-8220-488D-B695-D205DB6020FF}"/>
                </a:ext>
              </a:extLst>
            </p:cNvPr>
            <p:cNvSpPr/>
            <p:nvPr/>
          </p:nvSpPr>
          <p:spPr bwMode="auto">
            <a:xfrm>
              <a:off x="5394975"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6" name="Rectangle 215">
              <a:extLst>
                <a:ext uri="{FF2B5EF4-FFF2-40B4-BE49-F238E27FC236}">
                  <a16:creationId xmlns:a16="http://schemas.microsoft.com/office/drawing/2014/main" id="{DD3DD469-7F46-417F-A560-CF9C9618DDA2}"/>
                </a:ext>
              </a:extLst>
            </p:cNvPr>
            <p:cNvSpPr/>
            <p:nvPr/>
          </p:nvSpPr>
          <p:spPr bwMode="auto">
            <a:xfrm>
              <a:off x="5667798"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7" name="Rectangle 216">
              <a:extLst>
                <a:ext uri="{FF2B5EF4-FFF2-40B4-BE49-F238E27FC236}">
                  <a16:creationId xmlns:a16="http://schemas.microsoft.com/office/drawing/2014/main" id="{55490A5D-219D-4D27-9C6F-3509AC1D9B51}"/>
                </a:ext>
              </a:extLst>
            </p:cNvPr>
            <p:cNvSpPr/>
            <p:nvPr/>
          </p:nvSpPr>
          <p:spPr bwMode="auto">
            <a:xfrm>
              <a:off x="5943652"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8" name="Rectangle 217">
              <a:extLst>
                <a:ext uri="{FF2B5EF4-FFF2-40B4-BE49-F238E27FC236}">
                  <a16:creationId xmlns:a16="http://schemas.microsoft.com/office/drawing/2014/main" id="{66CEEFA9-8FBB-4EDF-A734-4B177032F813}"/>
                </a:ext>
              </a:extLst>
            </p:cNvPr>
            <p:cNvSpPr/>
            <p:nvPr/>
          </p:nvSpPr>
          <p:spPr bwMode="auto">
            <a:xfrm>
              <a:off x="6216475"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9" name="Rectangle 218">
              <a:extLst>
                <a:ext uri="{FF2B5EF4-FFF2-40B4-BE49-F238E27FC236}">
                  <a16:creationId xmlns:a16="http://schemas.microsoft.com/office/drawing/2014/main" id="{E3611D45-34E9-4760-9AA8-44C1D12F2CA5}"/>
                </a:ext>
              </a:extLst>
            </p:cNvPr>
            <p:cNvSpPr/>
            <p:nvPr/>
          </p:nvSpPr>
          <p:spPr bwMode="auto">
            <a:xfrm>
              <a:off x="649233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0" name="Rectangle 219">
              <a:extLst>
                <a:ext uri="{FF2B5EF4-FFF2-40B4-BE49-F238E27FC236}">
                  <a16:creationId xmlns:a16="http://schemas.microsoft.com/office/drawing/2014/main" id="{C5AEE1AB-03EF-4B36-84DA-9B75593CCF01}"/>
                </a:ext>
              </a:extLst>
            </p:cNvPr>
            <p:cNvSpPr/>
            <p:nvPr/>
          </p:nvSpPr>
          <p:spPr bwMode="auto">
            <a:xfrm>
              <a:off x="18405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1" name="Rectangle 220">
              <a:extLst>
                <a:ext uri="{FF2B5EF4-FFF2-40B4-BE49-F238E27FC236}">
                  <a16:creationId xmlns:a16="http://schemas.microsoft.com/office/drawing/2014/main" id="{45DAA592-978D-4329-A0B3-4CF3A858BAE9}"/>
                </a:ext>
              </a:extLst>
            </p:cNvPr>
            <p:cNvSpPr/>
            <p:nvPr/>
          </p:nvSpPr>
          <p:spPr bwMode="auto">
            <a:xfrm>
              <a:off x="456874"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2" name="Rectangle 221">
              <a:extLst>
                <a:ext uri="{FF2B5EF4-FFF2-40B4-BE49-F238E27FC236}">
                  <a16:creationId xmlns:a16="http://schemas.microsoft.com/office/drawing/2014/main" id="{DE97C09E-C0C1-4148-8737-A9B8795041FF}"/>
                </a:ext>
              </a:extLst>
            </p:cNvPr>
            <p:cNvSpPr/>
            <p:nvPr/>
          </p:nvSpPr>
          <p:spPr bwMode="auto">
            <a:xfrm>
              <a:off x="732729"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3" name="Rectangle 222">
              <a:extLst>
                <a:ext uri="{FF2B5EF4-FFF2-40B4-BE49-F238E27FC236}">
                  <a16:creationId xmlns:a16="http://schemas.microsoft.com/office/drawing/2014/main" id="{D25883AB-E377-406B-9318-6C2C39C46879}"/>
                </a:ext>
              </a:extLst>
            </p:cNvPr>
            <p:cNvSpPr/>
            <p:nvPr/>
          </p:nvSpPr>
          <p:spPr bwMode="auto">
            <a:xfrm>
              <a:off x="1005553"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4" name="Rectangle 223">
              <a:extLst>
                <a:ext uri="{FF2B5EF4-FFF2-40B4-BE49-F238E27FC236}">
                  <a16:creationId xmlns:a16="http://schemas.microsoft.com/office/drawing/2014/main" id="{26DD55F7-9985-4AA8-8437-C98C9BE6ED7B}"/>
                </a:ext>
              </a:extLst>
            </p:cNvPr>
            <p:cNvSpPr/>
            <p:nvPr/>
          </p:nvSpPr>
          <p:spPr bwMode="auto">
            <a:xfrm>
              <a:off x="128140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5" name="Rectangle 224">
              <a:extLst>
                <a:ext uri="{FF2B5EF4-FFF2-40B4-BE49-F238E27FC236}">
                  <a16:creationId xmlns:a16="http://schemas.microsoft.com/office/drawing/2014/main" id="{CC546EA4-1F73-4CF0-B719-188BAC080C22}"/>
                </a:ext>
              </a:extLst>
            </p:cNvPr>
            <p:cNvSpPr/>
            <p:nvPr/>
          </p:nvSpPr>
          <p:spPr bwMode="auto">
            <a:xfrm>
              <a:off x="1554229"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6" name="Rectangle 225">
              <a:extLst>
                <a:ext uri="{FF2B5EF4-FFF2-40B4-BE49-F238E27FC236}">
                  <a16:creationId xmlns:a16="http://schemas.microsoft.com/office/drawing/2014/main" id="{7A5332B4-F58F-4D1C-A5B4-234CC93325ED}"/>
                </a:ext>
              </a:extLst>
            </p:cNvPr>
            <p:cNvSpPr/>
            <p:nvPr/>
          </p:nvSpPr>
          <p:spPr bwMode="auto">
            <a:xfrm>
              <a:off x="1830085"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7" name="Rectangle 226">
              <a:extLst>
                <a:ext uri="{FF2B5EF4-FFF2-40B4-BE49-F238E27FC236}">
                  <a16:creationId xmlns:a16="http://schemas.microsoft.com/office/drawing/2014/main" id="{D00ABFD7-9C44-4863-ADD2-2E4C7D9E46DD}"/>
                </a:ext>
              </a:extLst>
            </p:cNvPr>
            <p:cNvSpPr/>
            <p:nvPr/>
          </p:nvSpPr>
          <p:spPr bwMode="auto">
            <a:xfrm>
              <a:off x="2102908"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8" name="Rectangle 227">
              <a:extLst>
                <a:ext uri="{FF2B5EF4-FFF2-40B4-BE49-F238E27FC236}">
                  <a16:creationId xmlns:a16="http://schemas.microsoft.com/office/drawing/2014/main" id="{3DD758E2-9B60-4990-89E1-EFBF924A47EA}"/>
                </a:ext>
              </a:extLst>
            </p:cNvPr>
            <p:cNvSpPr/>
            <p:nvPr/>
          </p:nvSpPr>
          <p:spPr bwMode="auto">
            <a:xfrm>
              <a:off x="2378762"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9" name="Rectangle 228">
              <a:extLst>
                <a:ext uri="{FF2B5EF4-FFF2-40B4-BE49-F238E27FC236}">
                  <a16:creationId xmlns:a16="http://schemas.microsoft.com/office/drawing/2014/main" id="{BE92496F-4667-4BEB-8CFA-EF3DAEFEED1A}"/>
                </a:ext>
              </a:extLst>
            </p:cNvPr>
            <p:cNvSpPr/>
            <p:nvPr/>
          </p:nvSpPr>
          <p:spPr bwMode="auto">
            <a:xfrm>
              <a:off x="2651585"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0" name="Rectangle 229">
              <a:extLst>
                <a:ext uri="{FF2B5EF4-FFF2-40B4-BE49-F238E27FC236}">
                  <a16:creationId xmlns:a16="http://schemas.microsoft.com/office/drawing/2014/main" id="{CA6E3717-BC11-4A16-AA11-39CB590F24DF}"/>
                </a:ext>
              </a:extLst>
            </p:cNvPr>
            <p:cNvSpPr/>
            <p:nvPr/>
          </p:nvSpPr>
          <p:spPr bwMode="auto">
            <a:xfrm>
              <a:off x="292744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1" name="Rectangle 230">
              <a:extLst>
                <a:ext uri="{FF2B5EF4-FFF2-40B4-BE49-F238E27FC236}">
                  <a16:creationId xmlns:a16="http://schemas.microsoft.com/office/drawing/2014/main" id="{7703EB5D-BA33-4DA5-9A67-05836FBBE1B2}"/>
                </a:ext>
              </a:extLst>
            </p:cNvPr>
            <p:cNvSpPr/>
            <p:nvPr/>
          </p:nvSpPr>
          <p:spPr bwMode="auto">
            <a:xfrm>
              <a:off x="3200264"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2" name="Rectangle 231">
              <a:extLst>
                <a:ext uri="{FF2B5EF4-FFF2-40B4-BE49-F238E27FC236}">
                  <a16:creationId xmlns:a16="http://schemas.microsoft.com/office/drawing/2014/main" id="{48B8C9E8-0862-4E20-82B8-AD0C588A3648}"/>
                </a:ext>
              </a:extLst>
            </p:cNvPr>
            <p:cNvSpPr/>
            <p:nvPr/>
          </p:nvSpPr>
          <p:spPr bwMode="auto">
            <a:xfrm>
              <a:off x="3476117"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3" name="Rectangle 232">
              <a:extLst>
                <a:ext uri="{FF2B5EF4-FFF2-40B4-BE49-F238E27FC236}">
                  <a16:creationId xmlns:a16="http://schemas.microsoft.com/office/drawing/2014/main" id="{3E85F021-AD35-4FE0-B2FA-D484E31333EC}"/>
                </a:ext>
              </a:extLst>
            </p:cNvPr>
            <p:cNvSpPr/>
            <p:nvPr/>
          </p:nvSpPr>
          <p:spPr bwMode="auto">
            <a:xfrm>
              <a:off x="3748941"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4" name="Rectangle 233">
              <a:extLst>
                <a:ext uri="{FF2B5EF4-FFF2-40B4-BE49-F238E27FC236}">
                  <a16:creationId xmlns:a16="http://schemas.microsoft.com/office/drawing/2014/main" id="{9BF2F63E-8A5F-4D16-B386-180CC348A7D5}"/>
                </a:ext>
              </a:extLst>
            </p:cNvPr>
            <p:cNvSpPr/>
            <p:nvPr/>
          </p:nvSpPr>
          <p:spPr bwMode="auto">
            <a:xfrm>
              <a:off x="402479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5" name="Rectangle 234">
              <a:extLst>
                <a:ext uri="{FF2B5EF4-FFF2-40B4-BE49-F238E27FC236}">
                  <a16:creationId xmlns:a16="http://schemas.microsoft.com/office/drawing/2014/main" id="{AB58646C-08C2-425E-A241-5A852C4506AE}"/>
                </a:ext>
              </a:extLst>
            </p:cNvPr>
            <p:cNvSpPr/>
            <p:nvPr/>
          </p:nvSpPr>
          <p:spPr bwMode="auto">
            <a:xfrm>
              <a:off x="4297619"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6" name="Rectangle 235">
              <a:extLst>
                <a:ext uri="{FF2B5EF4-FFF2-40B4-BE49-F238E27FC236}">
                  <a16:creationId xmlns:a16="http://schemas.microsoft.com/office/drawing/2014/main" id="{3F000B11-7DB6-4202-98EB-1E18629C8582}"/>
                </a:ext>
              </a:extLst>
            </p:cNvPr>
            <p:cNvSpPr/>
            <p:nvPr/>
          </p:nvSpPr>
          <p:spPr bwMode="auto">
            <a:xfrm>
              <a:off x="4573473"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7" name="Rectangle 236">
              <a:extLst>
                <a:ext uri="{FF2B5EF4-FFF2-40B4-BE49-F238E27FC236}">
                  <a16:creationId xmlns:a16="http://schemas.microsoft.com/office/drawing/2014/main" id="{9EBC729B-C7B2-4D82-B012-33BC2159B664}"/>
                </a:ext>
              </a:extLst>
            </p:cNvPr>
            <p:cNvSpPr/>
            <p:nvPr/>
          </p:nvSpPr>
          <p:spPr bwMode="auto">
            <a:xfrm>
              <a:off x="484629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8" name="Rectangle 237">
              <a:extLst>
                <a:ext uri="{FF2B5EF4-FFF2-40B4-BE49-F238E27FC236}">
                  <a16:creationId xmlns:a16="http://schemas.microsoft.com/office/drawing/2014/main" id="{58A4FA6F-31C8-4830-8965-C56EB04DDF8A}"/>
                </a:ext>
              </a:extLst>
            </p:cNvPr>
            <p:cNvSpPr/>
            <p:nvPr/>
          </p:nvSpPr>
          <p:spPr bwMode="auto">
            <a:xfrm>
              <a:off x="5119119"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9" name="Rectangle 238">
              <a:extLst>
                <a:ext uri="{FF2B5EF4-FFF2-40B4-BE49-F238E27FC236}">
                  <a16:creationId xmlns:a16="http://schemas.microsoft.com/office/drawing/2014/main" id="{67FEB3FB-7561-4F37-A9B1-2145B69AA574}"/>
                </a:ext>
              </a:extLst>
            </p:cNvPr>
            <p:cNvSpPr/>
            <p:nvPr/>
          </p:nvSpPr>
          <p:spPr bwMode="auto">
            <a:xfrm>
              <a:off x="5394975"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0" name="Rectangle 239">
              <a:extLst>
                <a:ext uri="{FF2B5EF4-FFF2-40B4-BE49-F238E27FC236}">
                  <a16:creationId xmlns:a16="http://schemas.microsoft.com/office/drawing/2014/main" id="{92DB8E75-1696-4A44-9A4C-68B3903ECB13}"/>
                </a:ext>
              </a:extLst>
            </p:cNvPr>
            <p:cNvSpPr/>
            <p:nvPr/>
          </p:nvSpPr>
          <p:spPr bwMode="auto">
            <a:xfrm>
              <a:off x="5667798"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1" name="Rectangle 240">
              <a:extLst>
                <a:ext uri="{FF2B5EF4-FFF2-40B4-BE49-F238E27FC236}">
                  <a16:creationId xmlns:a16="http://schemas.microsoft.com/office/drawing/2014/main" id="{54AD4CC6-8F60-480A-B916-222E42BD717A}"/>
                </a:ext>
              </a:extLst>
            </p:cNvPr>
            <p:cNvSpPr/>
            <p:nvPr/>
          </p:nvSpPr>
          <p:spPr bwMode="auto">
            <a:xfrm>
              <a:off x="5943652"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2" name="Rectangle 241">
              <a:extLst>
                <a:ext uri="{FF2B5EF4-FFF2-40B4-BE49-F238E27FC236}">
                  <a16:creationId xmlns:a16="http://schemas.microsoft.com/office/drawing/2014/main" id="{7F9FDEB3-6627-4F84-89CF-F7AC5EFD01BB}"/>
                </a:ext>
              </a:extLst>
            </p:cNvPr>
            <p:cNvSpPr/>
            <p:nvPr/>
          </p:nvSpPr>
          <p:spPr bwMode="auto">
            <a:xfrm>
              <a:off x="6216475"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3" name="Rectangle 242">
              <a:extLst>
                <a:ext uri="{FF2B5EF4-FFF2-40B4-BE49-F238E27FC236}">
                  <a16:creationId xmlns:a16="http://schemas.microsoft.com/office/drawing/2014/main" id="{AE8A0D14-D533-421C-B94D-8EC180AA3278}"/>
                </a:ext>
              </a:extLst>
            </p:cNvPr>
            <p:cNvSpPr/>
            <p:nvPr/>
          </p:nvSpPr>
          <p:spPr bwMode="auto">
            <a:xfrm>
              <a:off x="649233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4" name="Rectangle 243">
              <a:extLst>
                <a:ext uri="{FF2B5EF4-FFF2-40B4-BE49-F238E27FC236}">
                  <a16:creationId xmlns:a16="http://schemas.microsoft.com/office/drawing/2014/main" id="{22ABEAED-39BE-439D-991D-77C6CB88EBDA}"/>
                </a:ext>
              </a:extLst>
            </p:cNvPr>
            <p:cNvSpPr/>
            <p:nvPr/>
          </p:nvSpPr>
          <p:spPr bwMode="auto">
            <a:xfrm>
              <a:off x="18405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5" name="Rectangle 244">
              <a:extLst>
                <a:ext uri="{FF2B5EF4-FFF2-40B4-BE49-F238E27FC236}">
                  <a16:creationId xmlns:a16="http://schemas.microsoft.com/office/drawing/2014/main" id="{4B3F148A-45EB-4F45-A64F-429D73DB5FEB}"/>
                </a:ext>
              </a:extLst>
            </p:cNvPr>
            <p:cNvSpPr/>
            <p:nvPr/>
          </p:nvSpPr>
          <p:spPr bwMode="auto">
            <a:xfrm>
              <a:off x="456874"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6" name="Rectangle 245">
              <a:extLst>
                <a:ext uri="{FF2B5EF4-FFF2-40B4-BE49-F238E27FC236}">
                  <a16:creationId xmlns:a16="http://schemas.microsoft.com/office/drawing/2014/main" id="{B461CCDD-D042-4CC4-B685-4AC77933AFC7}"/>
                </a:ext>
              </a:extLst>
            </p:cNvPr>
            <p:cNvSpPr/>
            <p:nvPr/>
          </p:nvSpPr>
          <p:spPr bwMode="auto">
            <a:xfrm>
              <a:off x="732729"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7" name="Rectangle 246">
              <a:extLst>
                <a:ext uri="{FF2B5EF4-FFF2-40B4-BE49-F238E27FC236}">
                  <a16:creationId xmlns:a16="http://schemas.microsoft.com/office/drawing/2014/main" id="{1693CC9B-DB71-41E3-BE36-71AC46767757}"/>
                </a:ext>
              </a:extLst>
            </p:cNvPr>
            <p:cNvSpPr/>
            <p:nvPr/>
          </p:nvSpPr>
          <p:spPr bwMode="auto">
            <a:xfrm>
              <a:off x="1005553"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8" name="Rectangle 247">
              <a:extLst>
                <a:ext uri="{FF2B5EF4-FFF2-40B4-BE49-F238E27FC236}">
                  <a16:creationId xmlns:a16="http://schemas.microsoft.com/office/drawing/2014/main" id="{815FA713-8D5F-4DBE-B189-820FCE96EB05}"/>
                </a:ext>
              </a:extLst>
            </p:cNvPr>
            <p:cNvSpPr/>
            <p:nvPr/>
          </p:nvSpPr>
          <p:spPr bwMode="auto">
            <a:xfrm>
              <a:off x="128140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9" name="Rectangle 248">
              <a:extLst>
                <a:ext uri="{FF2B5EF4-FFF2-40B4-BE49-F238E27FC236}">
                  <a16:creationId xmlns:a16="http://schemas.microsoft.com/office/drawing/2014/main" id="{78388F25-1199-45E8-9F6E-7F854B11E65C}"/>
                </a:ext>
              </a:extLst>
            </p:cNvPr>
            <p:cNvSpPr/>
            <p:nvPr/>
          </p:nvSpPr>
          <p:spPr bwMode="auto">
            <a:xfrm>
              <a:off x="1554229"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0" name="Rectangle 249">
              <a:extLst>
                <a:ext uri="{FF2B5EF4-FFF2-40B4-BE49-F238E27FC236}">
                  <a16:creationId xmlns:a16="http://schemas.microsoft.com/office/drawing/2014/main" id="{157B7988-A639-4359-AFD4-1E8FAE3C3DBF}"/>
                </a:ext>
              </a:extLst>
            </p:cNvPr>
            <p:cNvSpPr/>
            <p:nvPr/>
          </p:nvSpPr>
          <p:spPr bwMode="auto">
            <a:xfrm>
              <a:off x="1830085"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1" name="Rectangle 250">
              <a:extLst>
                <a:ext uri="{FF2B5EF4-FFF2-40B4-BE49-F238E27FC236}">
                  <a16:creationId xmlns:a16="http://schemas.microsoft.com/office/drawing/2014/main" id="{3E2F022A-93A8-43DD-82BD-602CB8066CB1}"/>
                </a:ext>
              </a:extLst>
            </p:cNvPr>
            <p:cNvSpPr/>
            <p:nvPr/>
          </p:nvSpPr>
          <p:spPr bwMode="auto">
            <a:xfrm>
              <a:off x="2102908"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2" name="Rectangle 251">
              <a:extLst>
                <a:ext uri="{FF2B5EF4-FFF2-40B4-BE49-F238E27FC236}">
                  <a16:creationId xmlns:a16="http://schemas.microsoft.com/office/drawing/2014/main" id="{A0F3EA3E-59B8-46A3-ABF0-AC807A144F11}"/>
                </a:ext>
              </a:extLst>
            </p:cNvPr>
            <p:cNvSpPr/>
            <p:nvPr/>
          </p:nvSpPr>
          <p:spPr bwMode="auto">
            <a:xfrm>
              <a:off x="2378762"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3" name="Rectangle 252">
              <a:extLst>
                <a:ext uri="{FF2B5EF4-FFF2-40B4-BE49-F238E27FC236}">
                  <a16:creationId xmlns:a16="http://schemas.microsoft.com/office/drawing/2014/main" id="{F468CBDB-554E-4EF9-9CE7-4ED9EB70AD54}"/>
                </a:ext>
              </a:extLst>
            </p:cNvPr>
            <p:cNvSpPr/>
            <p:nvPr/>
          </p:nvSpPr>
          <p:spPr bwMode="auto">
            <a:xfrm>
              <a:off x="2651585"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4" name="Rectangle 253">
              <a:extLst>
                <a:ext uri="{FF2B5EF4-FFF2-40B4-BE49-F238E27FC236}">
                  <a16:creationId xmlns:a16="http://schemas.microsoft.com/office/drawing/2014/main" id="{00375965-8D45-46A4-B9BC-D9534230086E}"/>
                </a:ext>
              </a:extLst>
            </p:cNvPr>
            <p:cNvSpPr/>
            <p:nvPr/>
          </p:nvSpPr>
          <p:spPr bwMode="auto">
            <a:xfrm>
              <a:off x="292744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5" name="Rectangle 254">
              <a:extLst>
                <a:ext uri="{FF2B5EF4-FFF2-40B4-BE49-F238E27FC236}">
                  <a16:creationId xmlns:a16="http://schemas.microsoft.com/office/drawing/2014/main" id="{E28EE7FB-8B0C-4954-B730-8D1CB046982F}"/>
                </a:ext>
              </a:extLst>
            </p:cNvPr>
            <p:cNvSpPr/>
            <p:nvPr/>
          </p:nvSpPr>
          <p:spPr bwMode="auto">
            <a:xfrm>
              <a:off x="3200264"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6" name="Rectangle 255">
              <a:extLst>
                <a:ext uri="{FF2B5EF4-FFF2-40B4-BE49-F238E27FC236}">
                  <a16:creationId xmlns:a16="http://schemas.microsoft.com/office/drawing/2014/main" id="{EA4284EC-442C-478A-AA21-1DEE02403701}"/>
                </a:ext>
              </a:extLst>
            </p:cNvPr>
            <p:cNvSpPr/>
            <p:nvPr/>
          </p:nvSpPr>
          <p:spPr bwMode="auto">
            <a:xfrm>
              <a:off x="3476117"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7" name="Rectangle 256">
              <a:extLst>
                <a:ext uri="{FF2B5EF4-FFF2-40B4-BE49-F238E27FC236}">
                  <a16:creationId xmlns:a16="http://schemas.microsoft.com/office/drawing/2014/main" id="{7B4CAFCD-9C8E-4EC1-A86D-C3811249D986}"/>
                </a:ext>
              </a:extLst>
            </p:cNvPr>
            <p:cNvSpPr/>
            <p:nvPr/>
          </p:nvSpPr>
          <p:spPr bwMode="auto">
            <a:xfrm>
              <a:off x="3748941"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8" name="Rectangle 257">
              <a:extLst>
                <a:ext uri="{FF2B5EF4-FFF2-40B4-BE49-F238E27FC236}">
                  <a16:creationId xmlns:a16="http://schemas.microsoft.com/office/drawing/2014/main" id="{8A064B0B-F85D-4954-8BA8-41C9319D1F69}"/>
                </a:ext>
              </a:extLst>
            </p:cNvPr>
            <p:cNvSpPr/>
            <p:nvPr/>
          </p:nvSpPr>
          <p:spPr bwMode="auto">
            <a:xfrm>
              <a:off x="402479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9" name="Rectangle 258">
              <a:extLst>
                <a:ext uri="{FF2B5EF4-FFF2-40B4-BE49-F238E27FC236}">
                  <a16:creationId xmlns:a16="http://schemas.microsoft.com/office/drawing/2014/main" id="{9F8A2E89-75D4-45BB-A416-FC609D1E1805}"/>
                </a:ext>
              </a:extLst>
            </p:cNvPr>
            <p:cNvSpPr/>
            <p:nvPr/>
          </p:nvSpPr>
          <p:spPr bwMode="auto">
            <a:xfrm>
              <a:off x="4297619"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0" name="Rectangle 259">
              <a:extLst>
                <a:ext uri="{FF2B5EF4-FFF2-40B4-BE49-F238E27FC236}">
                  <a16:creationId xmlns:a16="http://schemas.microsoft.com/office/drawing/2014/main" id="{6EC5FDBC-CCFF-41B8-BF86-C332FDE882FD}"/>
                </a:ext>
              </a:extLst>
            </p:cNvPr>
            <p:cNvSpPr/>
            <p:nvPr/>
          </p:nvSpPr>
          <p:spPr bwMode="auto">
            <a:xfrm>
              <a:off x="4573473"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1" name="Rectangle 260">
              <a:extLst>
                <a:ext uri="{FF2B5EF4-FFF2-40B4-BE49-F238E27FC236}">
                  <a16:creationId xmlns:a16="http://schemas.microsoft.com/office/drawing/2014/main" id="{F42ED9B4-B9B8-4048-A760-2DCAEC3D9F6E}"/>
                </a:ext>
              </a:extLst>
            </p:cNvPr>
            <p:cNvSpPr/>
            <p:nvPr/>
          </p:nvSpPr>
          <p:spPr bwMode="auto">
            <a:xfrm>
              <a:off x="484629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2" name="Rectangle 261">
              <a:extLst>
                <a:ext uri="{FF2B5EF4-FFF2-40B4-BE49-F238E27FC236}">
                  <a16:creationId xmlns:a16="http://schemas.microsoft.com/office/drawing/2014/main" id="{87DA3A78-9D8B-4CA9-A1A0-910240D0F07D}"/>
                </a:ext>
              </a:extLst>
            </p:cNvPr>
            <p:cNvSpPr/>
            <p:nvPr/>
          </p:nvSpPr>
          <p:spPr bwMode="auto">
            <a:xfrm>
              <a:off x="5119119"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3" name="Rectangle 262">
              <a:extLst>
                <a:ext uri="{FF2B5EF4-FFF2-40B4-BE49-F238E27FC236}">
                  <a16:creationId xmlns:a16="http://schemas.microsoft.com/office/drawing/2014/main" id="{8560CA83-9F34-4B14-A832-81E8D2D58197}"/>
                </a:ext>
              </a:extLst>
            </p:cNvPr>
            <p:cNvSpPr/>
            <p:nvPr/>
          </p:nvSpPr>
          <p:spPr bwMode="auto">
            <a:xfrm>
              <a:off x="5394975"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4" name="Rectangle 263">
              <a:extLst>
                <a:ext uri="{FF2B5EF4-FFF2-40B4-BE49-F238E27FC236}">
                  <a16:creationId xmlns:a16="http://schemas.microsoft.com/office/drawing/2014/main" id="{B08AF927-EE40-46B0-BA85-07624733F86F}"/>
                </a:ext>
              </a:extLst>
            </p:cNvPr>
            <p:cNvSpPr/>
            <p:nvPr/>
          </p:nvSpPr>
          <p:spPr bwMode="auto">
            <a:xfrm>
              <a:off x="5667798"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5" name="Rectangle 264">
              <a:extLst>
                <a:ext uri="{FF2B5EF4-FFF2-40B4-BE49-F238E27FC236}">
                  <a16:creationId xmlns:a16="http://schemas.microsoft.com/office/drawing/2014/main" id="{333D78EA-663D-47D5-83F5-0104CDC3545F}"/>
                </a:ext>
              </a:extLst>
            </p:cNvPr>
            <p:cNvSpPr/>
            <p:nvPr/>
          </p:nvSpPr>
          <p:spPr bwMode="auto">
            <a:xfrm>
              <a:off x="5943652"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6" name="Rectangle 265">
              <a:extLst>
                <a:ext uri="{FF2B5EF4-FFF2-40B4-BE49-F238E27FC236}">
                  <a16:creationId xmlns:a16="http://schemas.microsoft.com/office/drawing/2014/main" id="{03BF1139-C070-4860-8A9B-A32F7FFB3437}"/>
                </a:ext>
              </a:extLst>
            </p:cNvPr>
            <p:cNvSpPr/>
            <p:nvPr/>
          </p:nvSpPr>
          <p:spPr bwMode="auto">
            <a:xfrm>
              <a:off x="6216475"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7" name="Rectangle 266">
              <a:extLst>
                <a:ext uri="{FF2B5EF4-FFF2-40B4-BE49-F238E27FC236}">
                  <a16:creationId xmlns:a16="http://schemas.microsoft.com/office/drawing/2014/main" id="{D94EEAF4-4379-4C5D-B79A-D1E34CFF8A97}"/>
                </a:ext>
              </a:extLst>
            </p:cNvPr>
            <p:cNvSpPr/>
            <p:nvPr/>
          </p:nvSpPr>
          <p:spPr bwMode="auto">
            <a:xfrm>
              <a:off x="649233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8" name="Rectangle 267">
              <a:extLst>
                <a:ext uri="{FF2B5EF4-FFF2-40B4-BE49-F238E27FC236}">
                  <a16:creationId xmlns:a16="http://schemas.microsoft.com/office/drawing/2014/main" id="{FAC3B87E-10DA-4A59-A8EF-F13F3C4A1732}"/>
                </a:ext>
              </a:extLst>
            </p:cNvPr>
            <p:cNvSpPr/>
            <p:nvPr/>
          </p:nvSpPr>
          <p:spPr bwMode="auto">
            <a:xfrm>
              <a:off x="18405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9" name="Rectangle 268">
              <a:extLst>
                <a:ext uri="{FF2B5EF4-FFF2-40B4-BE49-F238E27FC236}">
                  <a16:creationId xmlns:a16="http://schemas.microsoft.com/office/drawing/2014/main" id="{9F4A1508-2A6B-4905-BFD3-6D2CDEC72DC7}"/>
                </a:ext>
              </a:extLst>
            </p:cNvPr>
            <p:cNvSpPr/>
            <p:nvPr/>
          </p:nvSpPr>
          <p:spPr bwMode="auto">
            <a:xfrm>
              <a:off x="456874"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0" name="Rectangle 269">
              <a:extLst>
                <a:ext uri="{FF2B5EF4-FFF2-40B4-BE49-F238E27FC236}">
                  <a16:creationId xmlns:a16="http://schemas.microsoft.com/office/drawing/2014/main" id="{ECCBD430-BF41-4BA2-9EAC-CC5396B6702E}"/>
                </a:ext>
              </a:extLst>
            </p:cNvPr>
            <p:cNvSpPr/>
            <p:nvPr/>
          </p:nvSpPr>
          <p:spPr bwMode="auto">
            <a:xfrm>
              <a:off x="732729"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1" name="Rectangle 270">
              <a:extLst>
                <a:ext uri="{FF2B5EF4-FFF2-40B4-BE49-F238E27FC236}">
                  <a16:creationId xmlns:a16="http://schemas.microsoft.com/office/drawing/2014/main" id="{3AB3B288-E250-4824-A6BE-920013B228D2}"/>
                </a:ext>
              </a:extLst>
            </p:cNvPr>
            <p:cNvSpPr/>
            <p:nvPr/>
          </p:nvSpPr>
          <p:spPr bwMode="auto">
            <a:xfrm>
              <a:off x="1005553"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2" name="Rectangle 271">
              <a:extLst>
                <a:ext uri="{FF2B5EF4-FFF2-40B4-BE49-F238E27FC236}">
                  <a16:creationId xmlns:a16="http://schemas.microsoft.com/office/drawing/2014/main" id="{05A6B0D9-5762-4F7A-9596-90B85DA8957E}"/>
                </a:ext>
              </a:extLst>
            </p:cNvPr>
            <p:cNvSpPr/>
            <p:nvPr/>
          </p:nvSpPr>
          <p:spPr bwMode="auto">
            <a:xfrm>
              <a:off x="128140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3" name="Rectangle 272">
              <a:extLst>
                <a:ext uri="{FF2B5EF4-FFF2-40B4-BE49-F238E27FC236}">
                  <a16:creationId xmlns:a16="http://schemas.microsoft.com/office/drawing/2014/main" id="{BE9ECA6F-4BAB-4825-8368-82BB956DA617}"/>
                </a:ext>
              </a:extLst>
            </p:cNvPr>
            <p:cNvSpPr/>
            <p:nvPr/>
          </p:nvSpPr>
          <p:spPr bwMode="auto">
            <a:xfrm>
              <a:off x="1554229"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4" name="Rectangle 273">
              <a:extLst>
                <a:ext uri="{FF2B5EF4-FFF2-40B4-BE49-F238E27FC236}">
                  <a16:creationId xmlns:a16="http://schemas.microsoft.com/office/drawing/2014/main" id="{BE024F9A-9E01-4118-B8BB-D8988D2BD602}"/>
                </a:ext>
              </a:extLst>
            </p:cNvPr>
            <p:cNvSpPr/>
            <p:nvPr/>
          </p:nvSpPr>
          <p:spPr bwMode="auto">
            <a:xfrm>
              <a:off x="1830085"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5" name="Rectangle 274">
              <a:extLst>
                <a:ext uri="{FF2B5EF4-FFF2-40B4-BE49-F238E27FC236}">
                  <a16:creationId xmlns:a16="http://schemas.microsoft.com/office/drawing/2014/main" id="{36418003-4B12-475C-82A3-8C73B0192AEB}"/>
                </a:ext>
              </a:extLst>
            </p:cNvPr>
            <p:cNvSpPr/>
            <p:nvPr/>
          </p:nvSpPr>
          <p:spPr bwMode="auto">
            <a:xfrm>
              <a:off x="2102908"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6" name="Rectangle 275">
              <a:extLst>
                <a:ext uri="{FF2B5EF4-FFF2-40B4-BE49-F238E27FC236}">
                  <a16:creationId xmlns:a16="http://schemas.microsoft.com/office/drawing/2014/main" id="{871555F4-B892-4CF9-A38F-0C55BE1DC57A}"/>
                </a:ext>
              </a:extLst>
            </p:cNvPr>
            <p:cNvSpPr/>
            <p:nvPr/>
          </p:nvSpPr>
          <p:spPr bwMode="auto">
            <a:xfrm>
              <a:off x="2378762"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7" name="Rectangle 276">
              <a:extLst>
                <a:ext uri="{FF2B5EF4-FFF2-40B4-BE49-F238E27FC236}">
                  <a16:creationId xmlns:a16="http://schemas.microsoft.com/office/drawing/2014/main" id="{AE4EF459-F0FB-445C-BD3C-D15C20D27FF7}"/>
                </a:ext>
              </a:extLst>
            </p:cNvPr>
            <p:cNvSpPr/>
            <p:nvPr/>
          </p:nvSpPr>
          <p:spPr bwMode="auto">
            <a:xfrm>
              <a:off x="2651585"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8" name="Rectangle 277">
              <a:extLst>
                <a:ext uri="{FF2B5EF4-FFF2-40B4-BE49-F238E27FC236}">
                  <a16:creationId xmlns:a16="http://schemas.microsoft.com/office/drawing/2014/main" id="{70153A94-0FEA-41E4-B258-49B63040A149}"/>
                </a:ext>
              </a:extLst>
            </p:cNvPr>
            <p:cNvSpPr/>
            <p:nvPr/>
          </p:nvSpPr>
          <p:spPr bwMode="auto">
            <a:xfrm>
              <a:off x="292744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9" name="Rectangle 278">
              <a:extLst>
                <a:ext uri="{FF2B5EF4-FFF2-40B4-BE49-F238E27FC236}">
                  <a16:creationId xmlns:a16="http://schemas.microsoft.com/office/drawing/2014/main" id="{89D1E361-2B76-4F10-A4F4-09D11388E67F}"/>
                </a:ext>
              </a:extLst>
            </p:cNvPr>
            <p:cNvSpPr/>
            <p:nvPr/>
          </p:nvSpPr>
          <p:spPr bwMode="auto">
            <a:xfrm>
              <a:off x="3200264"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0" name="Rectangle 279">
              <a:extLst>
                <a:ext uri="{FF2B5EF4-FFF2-40B4-BE49-F238E27FC236}">
                  <a16:creationId xmlns:a16="http://schemas.microsoft.com/office/drawing/2014/main" id="{B5399B3A-8BCE-4855-AD6F-15509C1A4F50}"/>
                </a:ext>
              </a:extLst>
            </p:cNvPr>
            <p:cNvSpPr/>
            <p:nvPr/>
          </p:nvSpPr>
          <p:spPr bwMode="auto">
            <a:xfrm>
              <a:off x="3476117"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1" name="Rectangle 280">
              <a:extLst>
                <a:ext uri="{FF2B5EF4-FFF2-40B4-BE49-F238E27FC236}">
                  <a16:creationId xmlns:a16="http://schemas.microsoft.com/office/drawing/2014/main" id="{7DC45FA6-B62F-4963-B0EA-4573F88DCD6C}"/>
                </a:ext>
              </a:extLst>
            </p:cNvPr>
            <p:cNvSpPr/>
            <p:nvPr/>
          </p:nvSpPr>
          <p:spPr bwMode="auto">
            <a:xfrm>
              <a:off x="3748941"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2" name="Rectangle 281">
              <a:extLst>
                <a:ext uri="{FF2B5EF4-FFF2-40B4-BE49-F238E27FC236}">
                  <a16:creationId xmlns:a16="http://schemas.microsoft.com/office/drawing/2014/main" id="{5877C213-B5D9-4C5A-8C75-D343D7B3283D}"/>
                </a:ext>
              </a:extLst>
            </p:cNvPr>
            <p:cNvSpPr/>
            <p:nvPr/>
          </p:nvSpPr>
          <p:spPr bwMode="auto">
            <a:xfrm>
              <a:off x="402479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3" name="Rectangle 282">
              <a:extLst>
                <a:ext uri="{FF2B5EF4-FFF2-40B4-BE49-F238E27FC236}">
                  <a16:creationId xmlns:a16="http://schemas.microsoft.com/office/drawing/2014/main" id="{A91E175A-6FB4-4397-BCC7-0A6618238813}"/>
                </a:ext>
              </a:extLst>
            </p:cNvPr>
            <p:cNvSpPr/>
            <p:nvPr/>
          </p:nvSpPr>
          <p:spPr bwMode="auto">
            <a:xfrm>
              <a:off x="4297619"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4" name="Rectangle 283">
              <a:extLst>
                <a:ext uri="{FF2B5EF4-FFF2-40B4-BE49-F238E27FC236}">
                  <a16:creationId xmlns:a16="http://schemas.microsoft.com/office/drawing/2014/main" id="{8ACF0B80-214B-4CC3-9E6C-73B5CA5F8ED9}"/>
                </a:ext>
              </a:extLst>
            </p:cNvPr>
            <p:cNvSpPr/>
            <p:nvPr/>
          </p:nvSpPr>
          <p:spPr bwMode="auto">
            <a:xfrm>
              <a:off x="4573473"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5" name="Rectangle 284">
              <a:extLst>
                <a:ext uri="{FF2B5EF4-FFF2-40B4-BE49-F238E27FC236}">
                  <a16:creationId xmlns:a16="http://schemas.microsoft.com/office/drawing/2014/main" id="{276E4680-AD80-4FC6-B0F1-64BD5A478208}"/>
                </a:ext>
              </a:extLst>
            </p:cNvPr>
            <p:cNvSpPr/>
            <p:nvPr/>
          </p:nvSpPr>
          <p:spPr bwMode="auto">
            <a:xfrm>
              <a:off x="484629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6" name="Rectangle 285">
              <a:extLst>
                <a:ext uri="{FF2B5EF4-FFF2-40B4-BE49-F238E27FC236}">
                  <a16:creationId xmlns:a16="http://schemas.microsoft.com/office/drawing/2014/main" id="{6EBF855B-0CB0-482C-90A0-0D1983B845C4}"/>
                </a:ext>
              </a:extLst>
            </p:cNvPr>
            <p:cNvSpPr/>
            <p:nvPr/>
          </p:nvSpPr>
          <p:spPr bwMode="auto">
            <a:xfrm>
              <a:off x="5119119"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7" name="Rectangle 286">
              <a:extLst>
                <a:ext uri="{FF2B5EF4-FFF2-40B4-BE49-F238E27FC236}">
                  <a16:creationId xmlns:a16="http://schemas.microsoft.com/office/drawing/2014/main" id="{5E9E71C2-B6B6-4081-A4D1-E0B5415EA418}"/>
                </a:ext>
              </a:extLst>
            </p:cNvPr>
            <p:cNvSpPr/>
            <p:nvPr/>
          </p:nvSpPr>
          <p:spPr bwMode="auto">
            <a:xfrm>
              <a:off x="5394975"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8" name="Rectangle 287">
              <a:extLst>
                <a:ext uri="{FF2B5EF4-FFF2-40B4-BE49-F238E27FC236}">
                  <a16:creationId xmlns:a16="http://schemas.microsoft.com/office/drawing/2014/main" id="{0C39AACD-7186-478E-93DB-49FD9A26569F}"/>
                </a:ext>
              </a:extLst>
            </p:cNvPr>
            <p:cNvSpPr/>
            <p:nvPr/>
          </p:nvSpPr>
          <p:spPr bwMode="auto">
            <a:xfrm>
              <a:off x="5667798"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9" name="Rectangle 288">
              <a:extLst>
                <a:ext uri="{FF2B5EF4-FFF2-40B4-BE49-F238E27FC236}">
                  <a16:creationId xmlns:a16="http://schemas.microsoft.com/office/drawing/2014/main" id="{6C24DB47-7687-45F7-A171-418D17DB88A0}"/>
                </a:ext>
              </a:extLst>
            </p:cNvPr>
            <p:cNvSpPr/>
            <p:nvPr/>
          </p:nvSpPr>
          <p:spPr bwMode="auto">
            <a:xfrm>
              <a:off x="5943652"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0" name="Rectangle 289">
              <a:extLst>
                <a:ext uri="{FF2B5EF4-FFF2-40B4-BE49-F238E27FC236}">
                  <a16:creationId xmlns:a16="http://schemas.microsoft.com/office/drawing/2014/main" id="{15525555-7BAA-43C7-A99E-8ACE4296B2FF}"/>
                </a:ext>
              </a:extLst>
            </p:cNvPr>
            <p:cNvSpPr/>
            <p:nvPr/>
          </p:nvSpPr>
          <p:spPr bwMode="auto">
            <a:xfrm>
              <a:off x="6216475"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1" name="Rectangle 290">
              <a:extLst>
                <a:ext uri="{FF2B5EF4-FFF2-40B4-BE49-F238E27FC236}">
                  <a16:creationId xmlns:a16="http://schemas.microsoft.com/office/drawing/2014/main" id="{AFFD4CF3-8940-405C-8CD5-BB432706CD44}"/>
                </a:ext>
              </a:extLst>
            </p:cNvPr>
            <p:cNvSpPr/>
            <p:nvPr/>
          </p:nvSpPr>
          <p:spPr bwMode="auto">
            <a:xfrm>
              <a:off x="649233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2" name="Rectangle 291">
              <a:extLst>
                <a:ext uri="{FF2B5EF4-FFF2-40B4-BE49-F238E27FC236}">
                  <a16:creationId xmlns:a16="http://schemas.microsoft.com/office/drawing/2014/main" id="{CF805A7E-1315-49A3-A7B1-A4F90440A975}"/>
                </a:ext>
              </a:extLst>
            </p:cNvPr>
            <p:cNvSpPr/>
            <p:nvPr/>
          </p:nvSpPr>
          <p:spPr bwMode="auto">
            <a:xfrm>
              <a:off x="18405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3" name="Rectangle 292">
              <a:extLst>
                <a:ext uri="{FF2B5EF4-FFF2-40B4-BE49-F238E27FC236}">
                  <a16:creationId xmlns:a16="http://schemas.microsoft.com/office/drawing/2014/main" id="{E0FA07D5-D219-4CF0-8F52-89D0672D4992}"/>
                </a:ext>
              </a:extLst>
            </p:cNvPr>
            <p:cNvSpPr/>
            <p:nvPr/>
          </p:nvSpPr>
          <p:spPr bwMode="auto">
            <a:xfrm>
              <a:off x="456874"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4" name="Rectangle 293">
              <a:extLst>
                <a:ext uri="{FF2B5EF4-FFF2-40B4-BE49-F238E27FC236}">
                  <a16:creationId xmlns:a16="http://schemas.microsoft.com/office/drawing/2014/main" id="{7E241A89-39C7-40EE-98FB-06484C080E7B}"/>
                </a:ext>
              </a:extLst>
            </p:cNvPr>
            <p:cNvSpPr/>
            <p:nvPr/>
          </p:nvSpPr>
          <p:spPr bwMode="auto">
            <a:xfrm>
              <a:off x="732729"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5" name="Rectangle 294">
              <a:extLst>
                <a:ext uri="{FF2B5EF4-FFF2-40B4-BE49-F238E27FC236}">
                  <a16:creationId xmlns:a16="http://schemas.microsoft.com/office/drawing/2014/main" id="{43E4814D-7813-4C30-B126-CDAA4DD09379}"/>
                </a:ext>
              </a:extLst>
            </p:cNvPr>
            <p:cNvSpPr/>
            <p:nvPr/>
          </p:nvSpPr>
          <p:spPr bwMode="auto">
            <a:xfrm>
              <a:off x="1005553"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6" name="Rectangle 295">
              <a:extLst>
                <a:ext uri="{FF2B5EF4-FFF2-40B4-BE49-F238E27FC236}">
                  <a16:creationId xmlns:a16="http://schemas.microsoft.com/office/drawing/2014/main" id="{1891CA64-32A5-42DB-A0D1-D332023ADF62}"/>
                </a:ext>
              </a:extLst>
            </p:cNvPr>
            <p:cNvSpPr/>
            <p:nvPr/>
          </p:nvSpPr>
          <p:spPr bwMode="auto">
            <a:xfrm>
              <a:off x="128140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7" name="Rectangle 296">
              <a:extLst>
                <a:ext uri="{FF2B5EF4-FFF2-40B4-BE49-F238E27FC236}">
                  <a16:creationId xmlns:a16="http://schemas.microsoft.com/office/drawing/2014/main" id="{6D03D7A2-ACFF-410E-8F7B-07E175C48DE7}"/>
                </a:ext>
              </a:extLst>
            </p:cNvPr>
            <p:cNvSpPr/>
            <p:nvPr/>
          </p:nvSpPr>
          <p:spPr bwMode="auto">
            <a:xfrm>
              <a:off x="1554229"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8" name="Rectangle 297">
              <a:extLst>
                <a:ext uri="{FF2B5EF4-FFF2-40B4-BE49-F238E27FC236}">
                  <a16:creationId xmlns:a16="http://schemas.microsoft.com/office/drawing/2014/main" id="{6082D8A7-909B-44FF-A8D5-A25D80C99C00}"/>
                </a:ext>
              </a:extLst>
            </p:cNvPr>
            <p:cNvSpPr/>
            <p:nvPr/>
          </p:nvSpPr>
          <p:spPr bwMode="auto">
            <a:xfrm>
              <a:off x="1830085"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9" name="Rectangle 298">
              <a:extLst>
                <a:ext uri="{FF2B5EF4-FFF2-40B4-BE49-F238E27FC236}">
                  <a16:creationId xmlns:a16="http://schemas.microsoft.com/office/drawing/2014/main" id="{3C8B7F47-78A4-4308-9C60-7C1105C6BE21}"/>
                </a:ext>
              </a:extLst>
            </p:cNvPr>
            <p:cNvSpPr/>
            <p:nvPr/>
          </p:nvSpPr>
          <p:spPr bwMode="auto">
            <a:xfrm>
              <a:off x="2102908"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0" name="Rectangle 299">
              <a:extLst>
                <a:ext uri="{FF2B5EF4-FFF2-40B4-BE49-F238E27FC236}">
                  <a16:creationId xmlns:a16="http://schemas.microsoft.com/office/drawing/2014/main" id="{EAD56B87-B9D3-41C9-A4E6-58F96D714AF1}"/>
                </a:ext>
              </a:extLst>
            </p:cNvPr>
            <p:cNvSpPr/>
            <p:nvPr/>
          </p:nvSpPr>
          <p:spPr bwMode="auto">
            <a:xfrm>
              <a:off x="2378762"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1" name="Rectangle 300">
              <a:extLst>
                <a:ext uri="{FF2B5EF4-FFF2-40B4-BE49-F238E27FC236}">
                  <a16:creationId xmlns:a16="http://schemas.microsoft.com/office/drawing/2014/main" id="{135F501E-DDCD-4FAE-9A07-4DDF03557CD5}"/>
                </a:ext>
              </a:extLst>
            </p:cNvPr>
            <p:cNvSpPr/>
            <p:nvPr/>
          </p:nvSpPr>
          <p:spPr bwMode="auto">
            <a:xfrm>
              <a:off x="2651585"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2" name="Rectangle 301">
              <a:extLst>
                <a:ext uri="{FF2B5EF4-FFF2-40B4-BE49-F238E27FC236}">
                  <a16:creationId xmlns:a16="http://schemas.microsoft.com/office/drawing/2014/main" id="{E31ACDA9-8D3B-41F1-803C-4FA761F289E7}"/>
                </a:ext>
              </a:extLst>
            </p:cNvPr>
            <p:cNvSpPr/>
            <p:nvPr/>
          </p:nvSpPr>
          <p:spPr bwMode="auto">
            <a:xfrm>
              <a:off x="292744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3" name="Rectangle 302">
              <a:extLst>
                <a:ext uri="{FF2B5EF4-FFF2-40B4-BE49-F238E27FC236}">
                  <a16:creationId xmlns:a16="http://schemas.microsoft.com/office/drawing/2014/main" id="{C00F5124-95C9-4A77-AD9A-E717C75BCB6F}"/>
                </a:ext>
              </a:extLst>
            </p:cNvPr>
            <p:cNvSpPr/>
            <p:nvPr/>
          </p:nvSpPr>
          <p:spPr bwMode="auto">
            <a:xfrm>
              <a:off x="3200264"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4" name="Rectangle 303">
              <a:extLst>
                <a:ext uri="{FF2B5EF4-FFF2-40B4-BE49-F238E27FC236}">
                  <a16:creationId xmlns:a16="http://schemas.microsoft.com/office/drawing/2014/main" id="{1633F997-C4F4-4D40-92C9-BD3A4EF13B08}"/>
                </a:ext>
              </a:extLst>
            </p:cNvPr>
            <p:cNvSpPr/>
            <p:nvPr/>
          </p:nvSpPr>
          <p:spPr bwMode="auto">
            <a:xfrm>
              <a:off x="3476117"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5" name="Rectangle 304">
              <a:extLst>
                <a:ext uri="{FF2B5EF4-FFF2-40B4-BE49-F238E27FC236}">
                  <a16:creationId xmlns:a16="http://schemas.microsoft.com/office/drawing/2014/main" id="{E3794CD7-6090-4D67-BC9A-6AAF2DCF56FC}"/>
                </a:ext>
              </a:extLst>
            </p:cNvPr>
            <p:cNvSpPr/>
            <p:nvPr/>
          </p:nvSpPr>
          <p:spPr bwMode="auto">
            <a:xfrm>
              <a:off x="3748941"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6" name="Rectangle 305">
              <a:extLst>
                <a:ext uri="{FF2B5EF4-FFF2-40B4-BE49-F238E27FC236}">
                  <a16:creationId xmlns:a16="http://schemas.microsoft.com/office/drawing/2014/main" id="{7EFE9E3C-B0ED-4BFE-A006-E79724C043C1}"/>
                </a:ext>
              </a:extLst>
            </p:cNvPr>
            <p:cNvSpPr/>
            <p:nvPr/>
          </p:nvSpPr>
          <p:spPr bwMode="auto">
            <a:xfrm>
              <a:off x="402479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7" name="Rectangle 306">
              <a:extLst>
                <a:ext uri="{FF2B5EF4-FFF2-40B4-BE49-F238E27FC236}">
                  <a16:creationId xmlns:a16="http://schemas.microsoft.com/office/drawing/2014/main" id="{E66DB471-32C3-4420-B988-8684B6C0DDD7}"/>
                </a:ext>
              </a:extLst>
            </p:cNvPr>
            <p:cNvSpPr/>
            <p:nvPr/>
          </p:nvSpPr>
          <p:spPr bwMode="auto">
            <a:xfrm>
              <a:off x="4297619"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8" name="Rectangle 307">
              <a:extLst>
                <a:ext uri="{FF2B5EF4-FFF2-40B4-BE49-F238E27FC236}">
                  <a16:creationId xmlns:a16="http://schemas.microsoft.com/office/drawing/2014/main" id="{0999D9F3-FAE0-4BB6-A7D9-113D667418C8}"/>
                </a:ext>
              </a:extLst>
            </p:cNvPr>
            <p:cNvSpPr/>
            <p:nvPr/>
          </p:nvSpPr>
          <p:spPr bwMode="auto">
            <a:xfrm>
              <a:off x="4573473"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9" name="Rectangle 308">
              <a:extLst>
                <a:ext uri="{FF2B5EF4-FFF2-40B4-BE49-F238E27FC236}">
                  <a16:creationId xmlns:a16="http://schemas.microsoft.com/office/drawing/2014/main" id="{43AFF7D7-30B9-409F-B65E-0D47BFBAA799}"/>
                </a:ext>
              </a:extLst>
            </p:cNvPr>
            <p:cNvSpPr/>
            <p:nvPr/>
          </p:nvSpPr>
          <p:spPr bwMode="auto">
            <a:xfrm>
              <a:off x="484629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0" name="Rectangle 309">
              <a:extLst>
                <a:ext uri="{FF2B5EF4-FFF2-40B4-BE49-F238E27FC236}">
                  <a16:creationId xmlns:a16="http://schemas.microsoft.com/office/drawing/2014/main" id="{2A565D28-F6EC-4F0E-8645-E7E0DDF30BD4}"/>
                </a:ext>
              </a:extLst>
            </p:cNvPr>
            <p:cNvSpPr/>
            <p:nvPr/>
          </p:nvSpPr>
          <p:spPr bwMode="auto">
            <a:xfrm>
              <a:off x="5119119"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1" name="Rectangle 310">
              <a:extLst>
                <a:ext uri="{FF2B5EF4-FFF2-40B4-BE49-F238E27FC236}">
                  <a16:creationId xmlns:a16="http://schemas.microsoft.com/office/drawing/2014/main" id="{7AC52F30-21F7-4C03-A890-60863E6C49D6}"/>
                </a:ext>
              </a:extLst>
            </p:cNvPr>
            <p:cNvSpPr/>
            <p:nvPr/>
          </p:nvSpPr>
          <p:spPr bwMode="auto">
            <a:xfrm>
              <a:off x="5394975"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2" name="Rectangle 311">
              <a:extLst>
                <a:ext uri="{FF2B5EF4-FFF2-40B4-BE49-F238E27FC236}">
                  <a16:creationId xmlns:a16="http://schemas.microsoft.com/office/drawing/2014/main" id="{734BDA4C-F754-45F7-860D-2286E9354C08}"/>
                </a:ext>
              </a:extLst>
            </p:cNvPr>
            <p:cNvSpPr/>
            <p:nvPr/>
          </p:nvSpPr>
          <p:spPr bwMode="auto">
            <a:xfrm>
              <a:off x="5667798"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3" name="Rectangle 312">
              <a:extLst>
                <a:ext uri="{FF2B5EF4-FFF2-40B4-BE49-F238E27FC236}">
                  <a16:creationId xmlns:a16="http://schemas.microsoft.com/office/drawing/2014/main" id="{F71A0AF9-9C05-46C8-BD88-7861BE6F83CB}"/>
                </a:ext>
              </a:extLst>
            </p:cNvPr>
            <p:cNvSpPr/>
            <p:nvPr/>
          </p:nvSpPr>
          <p:spPr bwMode="auto">
            <a:xfrm>
              <a:off x="5943652"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4" name="Rectangle 313">
              <a:extLst>
                <a:ext uri="{FF2B5EF4-FFF2-40B4-BE49-F238E27FC236}">
                  <a16:creationId xmlns:a16="http://schemas.microsoft.com/office/drawing/2014/main" id="{24D633AA-13E6-47DF-8DC5-1A334DF9DB2F}"/>
                </a:ext>
              </a:extLst>
            </p:cNvPr>
            <p:cNvSpPr/>
            <p:nvPr/>
          </p:nvSpPr>
          <p:spPr bwMode="auto">
            <a:xfrm>
              <a:off x="6216475"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5" name="Rectangle 314">
              <a:extLst>
                <a:ext uri="{FF2B5EF4-FFF2-40B4-BE49-F238E27FC236}">
                  <a16:creationId xmlns:a16="http://schemas.microsoft.com/office/drawing/2014/main" id="{82EC6223-AA52-4313-9E47-12589B69F759}"/>
                </a:ext>
              </a:extLst>
            </p:cNvPr>
            <p:cNvSpPr/>
            <p:nvPr/>
          </p:nvSpPr>
          <p:spPr bwMode="auto">
            <a:xfrm>
              <a:off x="649233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6" name="Rectangle 315">
              <a:extLst>
                <a:ext uri="{FF2B5EF4-FFF2-40B4-BE49-F238E27FC236}">
                  <a16:creationId xmlns:a16="http://schemas.microsoft.com/office/drawing/2014/main" id="{EFDF3C02-B428-4FD5-9C4F-DB09C41246B4}"/>
                </a:ext>
              </a:extLst>
            </p:cNvPr>
            <p:cNvSpPr/>
            <p:nvPr/>
          </p:nvSpPr>
          <p:spPr bwMode="auto">
            <a:xfrm>
              <a:off x="18405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7" name="Rectangle 316">
              <a:extLst>
                <a:ext uri="{FF2B5EF4-FFF2-40B4-BE49-F238E27FC236}">
                  <a16:creationId xmlns:a16="http://schemas.microsoft.com/office/drawing/2014/main" id="{164F2132-39D0-4CAB-BA8E-C9A2AA70760A}"/>
                </a:ext>
              </a:extLst>
            </p:cNvPr>
            <p:cNvSpPr/>
            <p:nvPr/>
          </p:nvSpPr>
          <p:spPr bwMode="auto">
            <a:xfrm>
              <a:off x="456874"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8" name="Rectangle 317">
              <a:extLst>
                <a:ext uri="{FF2B5EF4-FFF2-40B4-BE49-F238E27FC236}">
                  <a16:creationId xmlns:a16="http://schemas.microsoft.com/office/drawing/2014/main" id="{C08A5A30-1DFC-43DD-A773-27A5DECD9994}"/>
                </a:ext>
              </a:extLst>
            </p:cNvPr>
            <p:cNvSpPr/>
            <p:nvPr/>
          </p:nvSpPr>
          <p:spPr bwMode="auto">
            <a:xfrm>
              <a:off x="732729"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9" name="Rectangle 318">
              <a:extLst>
                <a:ext uri="{FF2B5EF4-FFF2-40B4-BE49-F238E27FC236}">
                  <a16:creationId xmlns:a16="http://schemas.microsoft.com/office/drawing/2014/main" id="{10FA6A69-7E3F-4ACF-9007-7DC10CF8764E}"/>
                </a:ext>
              </a:extLst>
            </p:cNvPr>
            <p:cNvSpPr/>
            <p:nvPr/>
          </p:nvSpPr>
          <p:spPr bwMode="auto">
            <a:xfrm>
              <a:off x="1005553"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0" name="Rectangle 319">
              <a:extLst>
                <a:ext uri="{FF2B5EF4-FFF2-40B4-BE49-F238E27FC236}">
                  <a16:creationId xmlns:a16="http://schemas.microsoft.com/office/drawing/2014/main" id="{56691BAD-1F20-4703-A2FE-F419DB7A5D18}"/>
                </a:ext>
              </a:extLst>
            </p:cNvPr>
            <p:cNvSpPr/>
            <p:nvPr/>
          </p:nvSpPr>
          <p:spPr bwMode="auto">
            <a:xfrm>
              <a:off x="128140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1" name="Rectangle 320">
              <a:extLst>
                <a:ext uri="{FF2B5EF4-FFF2-40B4-BE49-F238E27FC236}">
                  <a16:creationId xmlns:a16="http://schemas.microsoft.com/office/drawing/2014/main" id="{058F77EC-9155-4ED0-BDED-BDC08870E007}"/>
                </a:ext>
              </a:extLst>
            </p:cNvPr>
            <p:cNvSpPr/>
            <p:nvPr/>
          </p:nvSpPr>
          <p:spPr bwMode="auto">
            <a:xfrm>
              <a:off x="1554229"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2" name="Rectangle 321">
              <a:extLst>
                <a:ext uri="{FF2B5EF4-FFF2-40B4-BE49-F238E27FC236}">
                  <a16:creationId xmlns:a16="http://schemas.microsoft.com/office/drawing/2014/main" id="{B5B0C13F-0E90-459B-8FCA-DAFBA2106FFE}"/>
                </a:ext>
              </a:extLst>
            </p:cNvPr>
            <p:cNvSpPr/>
            <p:nvPr/>
          </p:nvSpPr>
          <p:spPr bwMode="auto">
            <a:xfrm>
              <a:off x="1830085"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3" name="Rectangle 322">
              <a:extLst>
                <a:ext uri="{FF2B5EF4-FFF2-40B4-BE49-F238E27FC236}">
                  <a16:creationId xmlns:a16="http://schemas.microsoft.com/office/drawing/2014/main" id="{BA31AD6C-51EE-4A2D-89CC-84D8D4C8FE4F}"/>
                </a:ext>
              </a:extLst>
            </p:cNvPr>
            <p:cNvSpPr/>
            <p:nvPr/>
          </p:nvSpPr>
          <p:spPr bwMode="auto">
            <a:xfrm>
              <a:off x="2102908"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4" name="Rectangle 323">
              <a:extLst>
                <a:ext uri="{FF2B5EF4-FFF2-40B4-BE49-F238E27FC236}">
                  <a16:creationId xmlns:a16="http://schemas.microsoft.com/office/drawing/2014/main" id="{B2B0DCB1-F4E7-4E14-A718-4694BDAEC5C6}"/>
                </a:ext>
              </a:extLst>
            </p:cNvPr>
            <p:cNvSpPr/>
            <p:nvPr/>
          </p:nvSpPr>
          <p:spPr bwMode="auto">
            <a:xfrm>
              <a:off x="2378762"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5" name="Rectangle 324">
              <a:extLst>
                <a:ext uri="{FF2B5EF4-FFF2-40B4-BE49-F238E27FC236}">
                  <a16:creationId xmlns:a16="http://schemas.microsoft.com/office/drawing/2014/main" id="{CBD5E8A4-0BF1-4ECE-98D8-B75FCDCBA0F8}"/>
                </a:ext>
              </a:extLst>
            </p:cNvPr>
            <p:cNvSpPr/>
            <p:nvPr/>
          </p:nvSpPr>
          <p:spPr bwMode="auto">
            <a:xfrm>
              <a:off x="2651585"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6" name="Rectangle 325">
              <a:extLst>
                <a:ext uri="{FF2B5EF4-FFF2-40B4-BE49-F238E27FC236}">
                  <a16:creationId xmlns:a16="http://schemas.microsoft.com/office/drawing/2014/main" id="{B3B1841F-3306-4407-85D3-DE48922C1F11}"/>
                </a:ext>
              </a:extLst>
            </p:cNvPr>
            <p:cNvSpPr/>
            <p:nvPr/>
          </p:nvSpPr>
          <p:spPr bwMode="auto">
            <a:xfrm>
              <a:off x="292744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7" name="Rectangle 326">
              <a:extLst>
                <a:ext uri="{FF2B5EF4-FFF2-40B4-BE49-F238E27FC236}">
                  <a16:creationId xmlns:a16="http://schemas.microsoft.com/office/drawing/2014/main" id="{A9615287-761E-4C8E-8871-55909220C8FB}"/>
                </a:ext>
              </a:extLst>
            </p:cNvPr>
            <p:cNvSpPr/>
            <p:nvPr/>
          </p:nvSpPr>
          <p:spPr bwMode="auto">
            <a:xfrm>
              <a:off x="3200264"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8" name="Rectangle 327">
              <a:extLst>
                <a:ext uri="{FF2B5EF4-FFF2-40B4-BE49-F238E27FC236}">
                  <a16:creationId xmlns:a16="http://schemas.microsoft.com/office/drawing/2014/main" id="{E47A4AF7-983F-480F-AB49-EE33F70C472F}"/>
                </a:ext>
              </a:extLst>
            </p:cNvPr>
            <p:cNvSpPr/>
            <p:nvPr/>
          </p:nvSpPr>
          <p:spPr bwMode="auto">
            <a:xfrm>
              <a:off x="3476117"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9" name="Rectangle 328">
              <a:extLst>
                <a:ext uri="{FF2B5EF4-FFF2-40B4-BE49-F238E27FC236}">
                  <a16:creationId xmlns:a16="http://schemas.microsoft.com/office/drawing/2014/main" id="{DFF06920-36FD-49FC-B483-015324010613}"/>
                </a:ext>
              </a:extLst>
            </p:cNvPr>
            <p:cNvSpPr/>
            <p:nvPr/>
          </p:nvSpPr>
          <p:spPr bwMode="auto">
            <a:xfrm>
              <a:off x="3748941"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0" name="Rectangle 329">
              <a:extLst>
                <a:ext uri="{FF2B5EF4-FFF2-40B4-BE49-F238E27FC236}">
                  <a16:creationId xmlns:a16="http://schemas.microsoft.com/office/drawing/2014/main" id="{FEFFA6CE-2D3A-43E7-B6AE-4CE8C06156F4}"/>
                </a:ext>
              </a:extLst>
            </p:cNvPr>
            <p:cNvSpPr/>
            <p:nvPr/>
          </p:nvSpPr>
          <p:spPr bwMode="auto">
            <a:xfrm>
              <a:off x="402479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1" name="Rectangle 330">
              <a:extLst>
                <a:ext uri="{FF2B5EF4-FFF2-40B4-BE49-F238E27FC236}">
                  <a16:creationId xmlns:a16="http://schemas.microsoft.com/office/drawing/2014/main" id="{E7DC852C-E89E-4388-B43E-B8EB7E2CF40E}"/>
                </a:ext>
              </a:extLst>
            </p:cNvPr>
            <p:cNvSpPr/>
            <p:nvPr/>
          </p:nvSpPr>
          <p:spPr bwMode="auto">
            <a:xfrm>
              <a:off x="4297619"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2" name="Rectangle 331">
              <a:extLst>
                <a:ext uri="{FF2B5EF4-FFF2-40B4-BE49-F238E27FC236}">
                  <a16:creationId xmlns:a16="http://schemas.microsoft.com/office/drawing/2014/main" id="{D1AD19D9-F93D-407E-84C8-374AD71CFAAA}"/>
                </a:ext>
              </a:extLst>
            </p:cNvPr>
            <p:cNvSpPr/>
            <p:nvPr/>
          </p:nvSpPr>
          <p:spPr bwMode="auto">
            <a:xfrm>
              <a:off x="4573473"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3" name="Rectangle 332">
              <a:extLst>
                <a:ext uri="{FF2B5EF4-FFF2-40B4-BE49-F238E27FC236}">
                  <a16:creationId xmlns:a16="http://schemas.microsoft.com/office/drawing/2014/main" id="{5BF447FE-6187-4AC8-BB93-B9E3411818CC}"/>
                </a:ext>
              </a:extLst>
            </p:cNvPr>
            <p:cNvSpPr/>
            <p:nvPr/>
          </p:nvSpPr>
          <p:spPr bwMode="auto">
            <a:xfrm>
              <a:off x="484629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4" name="Rectangle 333">
              <a:extLst>
                <a:ext uri="{FF2B5EF4-FFF2-40B4-BE49-F238E27FC236}">
                  <a16:creationId xmlns:a16="http://schemas.microsoft.com/office/drawing/2014/main" id="{D28F4797-3710-4F8E-B437-6CFD004C7B2C}"/>
                </a:ext>
              </a:extLst>
            </p:cNvPr>
            <p:cNvSpPr/>
            <p:nvPr/>
          </p:nvSpPr>
          <p:spPr bwMode="auto">
            <a:xfrm>
              <a:off x="5119119"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5" name="Rectangle 334">
              <a:extLst>
                <a:ext uri="{FF2B5EF4-FFF2-40B4-BE49-F238E27FC236}">
                  <a16:creationId xmlns:a16="http://schemas.microsoft.com/office/drawing/2014/main" id="{F6D18CD5-7A0D-43E1-96A7-B737AF4DF615}"/>
                </a:ext>
              </a:extLst>
            </p:cNvPr>
            <p:cNvSpPr/>
            <p:nvPr/>
          </p:nvSpPr>
          <p:spPr bwMode="auto">
            <a:xfrm>
              <a:off x="5394975"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6" name="Rectangle 335">
              <a:extLst>
                <a:ext uri="{FF2B5EF4-FFF2-40B4-BE49-F238E27FC236}">
                  <a16:creationId xmlns:a16="http://schemas.microsoft.com/office/drawing/2014/main" id="{33F0685E-5564-430D-87BD-E468C03198F9}"/>
                </a:ext>
              </a:extLst>
            </p:cNvPr>
            <p:cNvSpPr/>
            <p:nvPr/>
          </p:nvSpPr>
          <p:spPr bwMode="auto">
            <a:xfrm>
              <a:off x="5667798"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7" name="Rectangle 336">
              <a:extLst>
                <a:ext uri="{FF2B5EF4-FFF2-40B4-BE49-F238E27FC236}">
                  <a16:creationId xmlns:a16="http://schemas.microsoft.com/office/drawing/2014/main" id="{618DF1A1-101D-45CE-A40A-1794327120AF}"/>
                </a:ext>
              </a:extLst>
            </p:cNvPr>
            <p:cNvSpPr/>
            <p:nvPr/>
          </p:nvSpPr>
          <p:spPr bwMode="auto">
            <a:xfrm>
              <a:off x="5943652"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8" name="Rectangle 337">
              <a:extLst>
                <a:ext uri="{FF2B5EF4-FFF2-40B4-BE49-F238E27FC236}">
                  <a16:creationId xmlns:a16="http://schemas.microsoft.com/office/drawing/2014/main" id="{9CB19C87-42B9-47B5-81F8-67D923A189A1}"/>
                </a:ext>
              </a:extLst>
            </p:cNvPr>
            <p:cNvSpPr/>
            <p:nvPr/>
          </p:nvSpPr>
          <p:spPr bwMode="auto">
            <a:xfrm>
              <a:off x="6216475"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9" name="Rectangle 338">
              <a:extLst>
                <a:ext uri="{FF2B5EF4-FFF2-40B4-BE49-F238E27FC236}">
                  <a16:creationId xmlns:a16="http://schemas.microsoft.com/office/drawing/2014/main" id="{A4B55BD7-32B0-4A90-A153-92B7396DEB6B}"/>
                </a:ext>
              </a:extLst>
            </p:cNvPr>
            <p:cNvSpPr/>
            <p:nvPr/>
          </p:nvSpPr>
          <p:spPr bwMode="auto">
            <a:xfrm>
              <a:off x="649233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0" name="Rectangle 339">
              <a:extLst>
                <a:ext uri="{FF2B5EF4-FFF2-40B4-BE49-F238E27FC236}">
                  <a16:creationId xmlns:a16="http://schemas.microsoft.com/office/drawing/2014/main" id="{B9C8BE2F-B8B2-44D1-B148-C6485ABF51B9}"/>
                </a:ext>
              </a:extLst>
            </p:cNvPr>
            <p:cNvSpPr/>
            <p:nvPr/>
          </p:nvSpPr>
          <p:spPr bwMode="auto">
            <a:xfrm>
              <a:off x="18405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1" name="Rectangle 340">
              <a:extLst>
                <a:ext uri="{FF2B5EF4-FFF2-40B4-BE49-F238E27FC236}">
                  <a16:creationId xmlns:a16="http://schemas.microsoft.com/office/drawing/2014/main" id="{25F84AAF-A52B-468C-834A-94B0772ECA38}"/>
                </a:ext>
              </a:extLst>
            </p:cNvPr>
            <p:cNvSpPr/>
            <p:nvPr/>
          </p:nvSpPr>
          <p:spPr bwMode="auto">
            <a:xfrm>
              <a:off x="456874"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2" name="Rectangle 341">
              <a:extLst>
                <a:ext uri="{FF2B5EF4-FFF2-40B4-BE49-F238E27FC236}">
                  <a16:creationId xmlns:a16="http://schemas.microsoft.com/office/drawing/2014/main" id="{0BAAD506-B209-410C-8213-BFA7D79A1F07}"/>
                </a:ext>
              </a:extLst>
            </p:cNvPr>
            <p:cNvSpPr/>
            <p:nvPr/>
          </p:nvSpPr>
          <p:spPr bwMode="auto">
            <a:xfrm>
              <a:off x="732729"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3" name="Rectangle 342">
              <a:extLst>
                <a:ext uri="{FF2B5EF4-FFF2-40B4-BE49-F238E27FC236}">
                  <a16:creationId xmlns:a16="http://schemas.microsoft.com/office/drawing/2014/main" id="{31B5F499-FC25-401A-A379-E667B1E621F9}"/>
                </a:ext>
              </a:extLst>
            </p:cNvPr>
            <p:cNvSpPr/>
            <p:nvPr/>
          </p:nvSpPr>
          <p:spPr bwMode="auto">
            <a:xfrm>
              <a:off x="1005553"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4" name="Rectangle 343">
              <a:extLst>
                <a:ext uri="{FF2B5EF4-FFF2-40B4-BE49-F238E27FC236}">
                  <a16:creationId xmlns:a16="http://schemas.microsoft.com/office/drawing/2014/main" id="{BDA05207-78A9-431F-8140-2F43DE980250}"/>
                </a:ext>
              </a:extLst>
            </p:cNvPr>
            <p:cNvSpPr/>
            <p:nvPr/>
          </p:nvSpPr>
          <p:spPr bwMode="auto">
            <a:xfrm>
              <a:off x="128140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5" name="Rectangle 344">
              <a:extLst>
                <a:ext uri="{FF2B5EF4-FFF2-40B4-BE49-F238E27FC236}">
                  <a16:creationId xmlns:a16="http://schemas.microsoft.com/office/drawing/2014/main" id="{07C2B808-D670-4905-9A8B-A26D5AF60A53}"/>
                </a:ext>
              </a:extLst>
            </p:cNvPr>
            <p:cNvSpPr/>
            <p:nvPr/>
          </p:nvSpPr>
          <p:spPr bwMode="auto">
            <a:xfrm>
              <a:off x="1554229"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6" name="Rectangle 345">
              <a:extLst>
                <a:ext uri="{FF2B5EF4-FFF2-40B4-BE49-F238E27FC236}">
                  <a16:creationId xmlns:a16="http://schemas.microsoft.com/office/drawing/2014/main" id="{7AEA62D3-6D3F-4EB9-B89E-256B7E81E2E4}"/>
                </a:ext>
              </a:extLst>
            </p:cNvPr>
            <p:cNvSpPr/>
            <p:nvPr/>
          </p:nvSpPr>
          <p:spPr bwMode="auto">
            <a:xfrm>
              <a:off x="1830085"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7" name="Rectangle 346">
              <a:extLst>
                <a:ext uri="{FF2B5EF4-FFF2-40B4-BE49-F238E27FC236}">
                  <a16:creationId xmlns:a16="http://schemas.microsoft.com/office/drawing/2014/main" id="{9D12DD03-A42C-44C7-A912-ACE0CCE821A1}"/>
                </a:ext>
              </a:extLst>
            </p:cNvPr>
            <p:cNvSpPr/>
            <p:nvPr/>
          </p:nvSpPr>
          <p:spPr bwMode="auto">
            <a:xfrm>
              <a:off x="2102908"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8" name="Rectangle 347">
              <a:extLst>
                <a:ext uri="{FF2B5EF4-FFF2-40B4-BE49-F238E27FC236}">
                  <a16:creationId xmlns:a16="http://schemas.microsoft.com/office/drawing/2014/main" id="{CB6FBAF7-9687-4D53-96A3-6DCB82141B52}"/>
                </a:ext>
              </a:extLst>
            </p:cNvPr>
            <p:cNvSpPr/>
            <p:nvPr/>
          </p:nvSpPr>
          <p:spPr bwMode="auto">
            <a:xfrm>
              <a:off x="2378762"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9" name="Rectangle 348">
              <a:extLst>
                <a:ext uri="{FF2B5EF4-FFF2-40B4-BE49-F238E27FC236}">
                  <a16:creationId xmlns:a16="http://schemas.microsoft.com/office/drawing/2014/main" id="{1C8F104B-BC5B-4CF9-AB38-48E3DBD24064}"/>
                </a:ext>
              </a:extLst>
            </p:cNvPr>
            <p:cNvSpPr/>
            <p:nvPr/>
          </p:nvSpPr>
          <p:spPr bwMode="auto">
            <a:xfrm>
              <a:off x="2651585"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0" name="Rectangle 349">
              <a:extLst>
                <a:ext uri="{FF2B5EF4-FFF2-40B4-BE49-F238E27FC236}">
                  <a16:creationId xmlns:a16="http://schemas.microsoft.com/office/drawing/2014/main" id="{92F4E30B-BC68-44CC-A8D4-93E66A3B21B2}"/>
                </a:ext>
              </a:extLst>
            </p:cNvPr>
            <p:cNvSpPr/>
            <p:nvPr/>
          </p:nvSpPr>
          <p:spPr bwMode="auto">
            <a:xfrm>
              <a:off x="292744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1" name="Rectangle 350">
              <a:extLst>
                <a:ext uri="{FF2B5EF4-FFF2-40B4-BE49-F238E27FC236}">
                  <a16:creationId xmlns:a16="http://schemas.microsoft.com/office/drawing/2014/main" id="{1A5BE1CC-A8AD-494D-B8C2-589A88F85591}"/>
                </a:ext>
              </a:extLst>
            </p:cNvPr>
            <p:cNvSpPr/>
            <p:nvPr/>
          </p:nvSpPr>
          <p:spPr bwMode="auto">
            <a:xfrm>
              <a:off x="3200264"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2" name="Rectangle 351">
              <a:extLst>
                <a:ext uri="{FF2B5EF4-FFF2-40B4-BE49-F238E27FC236}">
                  <a16:creationId xmlns:a16="http://schemas.microsoft.com/office/drawing/2014/main" id="{6D8403D6-0CB0-4D48-8FB4-602BAAAECF66}"/>
                </a:ext>
              </a:extLst>
            </p:cNvPr>
            <p:cNvSpPr/>
            <p:nvPr/>
          </p:nvSpPr>
          <p:spPr bwMode="auto">
            <a:xfrm>
              <a:off x="3476117"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3" name="Rectangle 352">
              <a:extLst>
                <a:ext uri="{FF2B5EF4-FFF2-40B4-BE49-F238E27FC236}">
                  <a16:creationId xmlns:a16="http://schemas.microsoft.com/office/drawing/2014/main" id="{FADEB887-B016-4041-B969-33A58B0B6F4F}"/>
                </a:ext>
              </a:extLst>
            </p:cNvPr>
            <p:cNvSpPr/>
            <p:nvPr/>
          </p:nvSpPr>
          <p:spPr bwMode="auto">
            <a:xfrm>
              <a:off x="3748941"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4" name="Rectangle 353">
              <a:extLst>
                <a:ext uri="{FF2B5EF4-FFF2-40B4-BE49-F238E27FC236}">
                  <a16:creationId xmlns:a16="http://schemas.microsoft.com/office/drawing/2014/main" id="{BB66826A-A2C1-426F-B49F-91AD611E3595}"/>
                </a:ext>
              </a:extLst>
            </p:cNvPr>
            <p:cNvSpPr/>
            <p:nvPr/>
          </p:nvSpPr>
          <p:spPr bwMode="auto">
            <a:xfrm>
              <a:off x="402479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5" name="Rectangle 354">
              <a:extLst>
                <a:ext uri="{FF2B5EF4-FFF2-40B4-BE49-F238E27FC236}">
                  <a16:creationId xmlns:a16="http://schemas.microsoft.com/office/drawing/2014/main" id="{0BD0BE6D-A0C3-441F-83F4-C9B8FBEE1D32}"/>
                </a:ext>
              </a:extLst>
            </p:cNvPr>
            <p:cNvSpPr/>
            <p:nvPr/>
          </p:nvSpPr>
          <p:spPr bwMode="auto">
            <a:xfrm>
              <a:off x="4297619"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6" name="Rectangle 355">
              <a:extLst>
                <a:ext uri="{FF2B5EF4-FFF2-40B4-BE49-F238E27FC236}">
                  <a16:creationId xmlns:a16="http://schemas.microsoft.com/office/drawing/2014/main" id="{ACCFB8A9-5D09-4023-8A09-69B2A26EDA34}"/>
                </a:ext>
              </a:extLst>
            </p:cNvPr>
            <p:cNvSpPr/>
            <p:nvPr/>
          </p:nvSpPr>
          <p:spPr bwMode="auto">
            <a:xfrm>
              <a:off x="4573473"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7" name="Rectangle 356">
              <a:extLst>
                <a:ext uri="{FF2B5EF4-FFF2-40B4-BE49-F238E27FC236}">
                  <a16:creationId xmlns:a16="http://schemas.microsoft.com/office/drawing/2014/main" id="{BD59CA67-C8DA-4B03-81D3-C0D5B364715F}"/>
                </a:ext>
              </a:extLst>
            </p:cNvPr>
            <p:cNvSpPr/>
            <p:nvPr/>
          </p:nvSpPr>
          <p:spPr bwMode="auto">
            <a:xfrm>
              <a:off x="484629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8" name="Rectangle 357">
              <a:extLst>
                <a:ext uri="{FF2B5EF4-FFF2-40B4-BE49-F238E27FC236}">
                  <a16:creationId xmlns:a16="http://schemas.microsoft.com/office/drawing/2014/main" id="{70FEAFB7-1DD4-42E4-B433-BECC5E9644E4}"/>
                </a:ext>
              </a:extLst>
            </p:cNvPr>
            <p:cNvSpPr/>
            <p:nvPr/>
          </p:nvSpPr>
          <p:spPr bwMode="auto">
            <a:xfrm>
              <a:off x="5119119"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9" name="Rectangle 358">
              <a:extLst>
                <a:ext uri="{FF2B5EF4-FFF2-40B4-BE49-F238E27FC236}">
                  <a16:creationId xmlns:a16="http://schemas.microsoft.com/office/drawing/2014/main" id="{F5D6EDB9-7C26-48DD-882C-8B14E32E5C1D}"/>
                </a:ext>
              </a:extLst>
            </p:cNvPr>
            <p:cNvSpPr/>
            <p:nvPr/>
          </p:nvSpPr>
          <p:spPr bwMode="auto">
            <a:xfrm>
              <a:off x="5394975"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0" name="Rectangle 359">
              <a:extLst>
                <a:ext uri="{FF2B5EF4-FFF2-40B4-BE49-F238E27FC236}">
                  <a16:creationId xmlns:a16="http://schemas.microsoft.com/office/drawing/2014/main" id="{4AD73917-0C96-438A-86B0-A9B4C386DBB5}"/>
                </a:ext>
              </a:extLst>
            </p:cNvPr>
            <p:cNvSpPr/>
            <p:nvPr/>
          </p:nvSpPr>
          <p:spPr bwMode="auto">
            <a:xfrm>
              <a:off x="5667798"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1" name="Rectangle 360">
              <a:extLst>
                <a:ext uri="{FF2B5EF4-FFF2-40B4-BE49-F238E27FC236}">
                  <a16:creationId xmlns:a16="http://schemas.microsoft.com/office/drawing/2014/main" id="{E576C82C-0410-4156-B571-140F82C37CCC}"/>
                </a:ext>
              </a:extLst>
            </p:cNvPr>
            <p:cNvSpPr/>
            <p:nvPr/>
          </p:nvSpPr>
          <p:spPr bwMode="auto">
            <a:xfrm>
              <a:off x="5943652"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2" name="Rectangle 361">
              <a:extLst>
                <a:ext uri="{FF2B5EF4-FFF2-40B4-BE49-F238E27FC236}">
                  <a16:creationId xmlns:a16="http://schemas.microsoft.com/office/drawing/2014/main" id="{B2725889-5643-4546-A305-14EC4FF5938D}"/>
                </a:ext>
              </a:extLst>
            </p:cNvPr>
            <p:cNvSpPr/>
            <p:nvPr/>
          </p:nvSpPr>
          <p:spPr bwMode="auto">
            <a:xfrm>
              <a:off x="6216475"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3" name="Rectangle 362">
              <a:extLst>
                <a:ext uri="{FF2B5EF4-FFF2-40B4-BE49-F238E27FC236}">
                  <a16:creationId xmlns:a16="http://schemas.microsoft.com/office/drawing/2014/main" id="{FC26D318-8D92-4118-9146-1D031AB82E59}"/>
                </a:ext>
              </a:extLst>
            </p:cNvPr>
            <p:cNvSpPr/>
            <p:nvPr/>
          </p:nvSpPr>
          <p:spPr bwMode="auto">
            <a:xfrm>
              <a:off x="649233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4" name="Rectangle 363">
              <a:extLst>
                <a:ext uri="{FF2B5EF4-FFF2-40B4-BE49-F238E27FC236}">
                  <a16:creationId xmlns:a16="http://schemas.microsoft.com/office/drawing/2014/main" id="{814790A7-F885-4C75-87AA-73FE307FCD6E}"/>
                </a:ext>
              </a:extLst>
            </p:cNvPr>
            <p:cNvSpPr/>
            <p:nvPr/>
          </p:nvSpPr>
          <p:spPr bwMode="auto">
            <a:xfrm>
              <a:off x="18405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5" name="Rectangle 364">
              <a:extLst>
                <a:ext uri="{FF2B5EF4-FFF2-40B4-BE49-F238E27FC236}">
                  <a16:creationId xmlns:a16="http://schemas.microsoft.com/office/drawing/2014/main" id="{A2D86BD5-ED0F-43BE-8B40-6275055D5FB9}"/>
                </a:ext>
              </a:extLst>
            </p:cNvPr>
            <p:cNvSpPr/>
            <p:nvPr/>
          </p:nvSpPr>
          <p:spPr bwMode="auto">
            <a:xfrm>
              <a:off x="456874"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6" name="Rectangle 365">
              <a:extLst>
                <a:ext uri="{FF2B5EF4-FFF2-40B4-BE49-F238E27FC236}">
                  <a16:creationId xmlns:a16="http://schemas.microsoft.com/office/drawing/2014/main" id="{1CBB5C06-B192-4795-A044-E1B4AA36F645}"/>
                </a:ext>
              </a:extLst>
            </p:cNvPr>
            <p:cNvSpPr/>
            <p:nvPr/>
          </p:nvSpPr>
          <p:spPr bwMode="auto">
            <a:xfrm>
              <a:off x="732729"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7" name="Rectangle 366">
              <a:extLst>
                <a:ext uri="{FF2B5EF4-FFF2-40B4-BE49-F238E27FC236}">
                  <a16:creationId xmlns:a16="http://schemas.microsoft.com/office/drawing/2014/main" id="{E43D1618-886E-4611-A8ED-0AF911876B3B}"/>
                </a:ext>
              </a:extLst>
            </p:cNvPr>
            <p:cNvSpPr/>
            <p:nvPr/>
          </p:nvSpPr>
          <p:spPr bwMode="auto">
            <a:xfrm>
              <a:off x="1005553"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8" name="Rectangle 367">
              <a:extLst>
                <a:ext uri="{FF2B5EF4-FFF2-40B4-BE49-F238E27FC236}">
                  <a16:creationId xmlns:a16="http://schemas.microsoft.com/office/drawing/2014/main" id="{EDA75C58-A834-44B6-BF82-ED8948BFB8DE}"/>
                </a:ext>
              </a:extLst>
            </p:cNvPr>
            <p:cNvSpPr/>
            <p:nvPr/>
          </p:nvSpPr>
          <p:spPr bwMode="auto">
            <a:xfrm>
              <a:off x="128140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9" name="Rectangle 368">
              <a:extLst>
                <a:ext uri="{FF2B5EF4-FFF2-40B4-BE49-F238E27FC236}">
                  <a16:creationId xmlns:a16="http://schemas.microsoft.com/office/drawing/2014/main" id="{241FF3CD-A3F8-49D8-A403-ED04A14C98F1}"/>
                </a:ext>
              </a:extLst>
            </p:cNvPr>
            <p:cNvSpPr/>
            <p:nvPr/>
          </p:nvSpPr>
          <p:spPr bwMode="auto">
            <a:xfrm>
              <a:off x="1554229"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0" name="Rectangle 369">
              <a:extLst>
                <a:ext uri="{FF2B5EF4-FFF2-40B4-BE49-F238E27FC236}">
                  <a16:creationId xmlns:a16="http://schemas.microsoft.com/office/drawing/2014/main" id="{A9AB4674-C344-40EF-8B3B-DFFE5C123E47}"/>
                </a:ext>
              </a:extLst>
            </p:cNvPr>
            <p:cNvSpPr/>
            <p:nvPr/>
          </p:nvSpPr>
          <p:spPr bwMode="auto">
            <a:xfrm>
              <a:off x="1830085"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1" name="Rectangle 370">
              <a:extLst>
                <a:ext uri="{FF2B5EF4-FFF2-40B4-BE49-F238E27FC236}">
                  <a16:creationId xmlns:a16="http://schemas.microsoft.com/office/drawing/2014/main" id="{0397C95B-2D08-4D3B-A051-DD9DBD60BCF8}"/>
                </a:ext>
              </a:extLst>
            </p:cNvPr>
            <p:cNvSpPr/>
            <p:nvPr/>
          </p:nvSpPr>
          <p:spPr bwMode="auto">
            <a:xfrm>
              <a:off x="2102908"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2" name="Rectangle 371">
              <a:extLst>
                <a:ext uri="{FF2B5EF4-FFF2-40B4-BE49-F238E27FC236}">
                  <a16:creationId xmlns:a16="http://schemas.microsoft.com/office/drawing/2014/main" id="{7ABB055E-ABAE-4DA9-B1A9-F2C2378E5061}"/>
                </a:ext>
              </a:extLst>
            </p:cNvPr>
            <p:cNvSpPr/>
            <p:nvPr/>
          </p:nvSpPr>
          <p:spPr bwMode="auto">
            <a:xfrm>
              <a:off x="2378762"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3" name="Rectangle 372">
              <a:extLst>
                <a:ext uri="{FF2B5EF4-FFF2-40B4-BE49-F238E27FC236}">
                  <a16:creationId xmlns:a16="http://schemas.microsoft.com/office/drawing/2014/main" id="{8DADE186-E778-496E-973D-F6218849EF2E}"/>
                </a:ext>
              </a:extLst>
            </p:cNvPr>
            <p:cNvSpPr/>
            <p:nvPr/>
          </p:nvSpPr>
          <p:spPr bwMode="auto">
            <a:xfrm>
              <a:off x="2651585"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4" name="Rectangle 373">
              <a:extLst>
                <a:ext uri="{FF2B5EF4-FFF2-40B4-BE49-F238E27FC236}">
                  <a16:creationId xmlns:a16="http://schemas.microsoft.com/office/drawing/2014/main" id="{C529C598-A018-480E-8286-6320157B3EC1}"/>
                </a:ext>
              </a:extLst>
            </p:cNvPr>
            <p:cNvSpPr/>
            <p:nvPr/>
          </p:nvSpPr>
          <p:spPr bwMode="auto">
            <a:xfrm>
              <a:off x="292744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5" name="Rectangle 374">
              <a:extLst>
                <a:ext uri="{FF2B5EF4-FFF2-40B4-BE49-F238E27FC236}">
                  <a16:creationId xmlns:a16="http://schemas.microsoft.com/office/drawing/2014/main" id="{1BD4F9B7-76B1-40AC-9037-FC1790DE6855}"/>
                </a:ext>
              </a:extLst>
            </p:cNvPr>
            <p:cNvSpPr/>
            <p:nvPr/>
          </p:nvSpPr>
          <p:spPr bwMode="auto">
            <a:xfrm>
              <a:off x="3200264"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6" name="Rectangle 375">
              <a:extLst>
                <a:ext uri="{FF2B5EF4-FFF2-40B4-BE49-F238E27FC236}">
                  <a16:creationId xmlns:a16="http://schemas.microsoft.com/office/drawing/2014/main" id="{D6F7110E-B6AB-4CF1-9C2C-5A83942C85B4}"/>
                </a:ext>
              </a:extLst>
            </p:cNvPr>
            <p:cNvSpPr/>
            <p:nvPr/>
          </p:nvSpPr>
          <p:spPr bwMode="auto">
            <a:xfrm>
              <a:off x="3476117"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7" name="Rectangle 376">
              <a:extLst>
                <a:ext uri="{FF2B5EF4-FFF2-40B4-BE49-F238E27FC236}">
                  <a16:creationId xmlns:a16="http://schemas.microsoft.com/office/drawing/2014/main" id="{132A40AB-9A7F-40B4-A8E5-77C0BBC1983D}"/>
                </a:ext>
              </a:extLst>
            </p:cNvPr>
            <p:cNvSpPr/>
            <p:nvPr/>
          </p:nvSpPr>
          <p:spPr bwMode="auto">
            <a:xfrm>
              <a:off x="3748941"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8" name="Rectangle 377">
              <a:extLst>
                <a:ext uri="{FF2B5EF4-FFF2-40B4-BE49-F238E27FC236}">
                  <a16:creationId xmlns:a16="http://schemas.microsoft.com/office/drawing/2014/main" id="{1DB415C4-4D8D-4CEB-B673-0CACA9771DD3}"/>
                </a:ext>
              </a:extLst>
            </p:cNvPr>
            <p:cNvSpPr/>
            <p:nvPr/>
          </p:nvSpPr>
          <p:spPr bwMode="auto">
            <a:xfrm>
              <a:off x="402479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9" name="Rectangle 378">
              <a:extLst>
                <a:ext uri="{FF2B5EF4-FFF2-40B4-BE49-F238E27FC236}">
                  <a16:creationId xmlns:a16="http://schemas.microsoft.com/office/drawing/2014/main" id="{2D38C9AA-2C9A-492E-BFC7-64FDF1367BBF}"/>
                </a:ext>
              </a:extLst>
            </p:cNvPr>
            <p:cNvSpPr/>
            <p:nvPr/>
          </p:nvSpPr>
          <p:spPr bwMode="auto">
            <a:xfrm>
              <a:off x="4297619"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0" name="Rectangle 379">
              <a:extLst>
                <a:ext uri="{FF2B5EF4-FFF2-40B4-BE49-F238E27FC236}">
                  <a16:creationId xmlns:a16="http://schemas.microsoft.com/office/drawing/2014/main" id="{8C8FB969-03DC-4115-A3CC-905DAC8C762D}"/>
                </a:ext>
              </a:extLst>
            </p:cNvPr>
            <p:cNvSpPr/>
            <p:nvPr/>
          </p:nvSpPr>
          <p:spPr bwMode="auto">
            <a:xfrm>
              <a:off x="4573473"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1" name="Rectangle 380">
              <a:extLst>
                <a:ext uri="{FF2B5EF4-FFF2-40B4-BE49-F238E27FC236}">
                  <a16:creationId xmlns:a16="http://schemas.microsoft.com/office/drawing/2014/main" id="{344D6037-C845-415E-BE14-1F4E8EAB8F34}"/>
                </a:ext>
              </a:extLst>
            </p:cNvPr>
            <p:cNvSpPr/>
            <p:nvPr/>
          </p:nvSpPr>
          <p:spPr bwMode="auto">
            <a:xfrm>
              <a:off x="484629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2" name="Rectangle 381">
              <a:extLst>
                <a:ext uri="{FF2B5EF4-FFF2-40B4-BE49-F238E27FC236}">
                  <a16:creationId xmlns:a16="http://schemas.microsoft.com/office/drawing/2014/main" id="{4AABF466-9345-4CC5-A5F5-68B3C86110A4}"/>
                </a:ext>
              </a:extLst>
            </p:cNvPr>
            <p:cNvSpPr/>
            <p:nvPr/>
          </p:nvSpPr>
          <p:spPr bwMode="auto">
            <a:xfrm>
              <a:off x="5119119"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3" name="Rectangle 382">
              <a:extLst>
                <a:ext uri="{FF2B5EF4-FFF2-40B4-BE49-F238E27FC236}">
                  <a16:creationId xmlns:a16="http://schemas.microsoft.com/office/drawing/2014/main" id="{D981F1BB-E5BD-4E43-8707-AFD3E9F0D519}"/>
                </a:ext>
              </a:extLst>
            </p:cNvPr>
            <p:cNvSpPr/>
            <p:nvPr/>
          </p:nvSpPr>
          <p:spPr bwMode="auto">
            <a:xfrm>
              <a:off x="5394975"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4" name="Rectangle 383">
              <a:extLst>
                <a:ext uri="{FF2B5EF4-FFF2-40B4-BE49-F238E27FC236}">
                  <a16:creationId xmlns:a16="http://schemas.microsoft.com/office/drawing/2014/main" id="{236BA036-EC77-4227-A9AE-C9E6FC569406}"/>
                </a:ext>
              </a:extLst>
            </p:cNvPr>
            <p:cNvSpPr/>
            <p:nvPr/>
          </p:nvSpPr>
          <p:spPr bwMode="auto">
            <a:xfrm>
              <a:off x="5667798"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5" name="Rectangle 384">
              <a:extLst>
                <a:ext uri="{FF2B5EF4-FFF2-40B4-BE49-F238E27FC236}">
                  <a16:creationId xmlns:a16="http://schemas.microsoft.com/office/drawing/2014/main" id="{AA5608F8-8414-44DE-86B2-B9F2DA7DD1E5}"/>
                </a:ext>
              </a:extLst>
            </p:cNvPr>
            <p:cNvSpPr/>
            <p:nvPr/>
          </p:nvSpPr>
          <p:spPr bwMode="auto">
            <a:xfrm>
              <a:off x="5943652"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6" name="Rectangle 385">
              <a:extLst>
                <a:ext uri="{FF2B5EF4-FFF2-40B4-BE49-F238E27FC236}">
                  <a16:creationId xmlns:a16="http://schemas.microsoft.com/office/drawing/2014/main" id="{57BC4675-97AB-437A-A732-F34AF7379309}"/>
                </a:ext>
              </a:extLst>
            </p:cNvPr>
            <p:cNvSpPr/>
            <p:nvPr/>
          </p:nvSpPr>
          <p:spPr bwMode="auto">
            <a:xfrm>
              <a:off x="6216475"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7" name="Rectangle 386">
              <a:extLst>
                <a:ext uri="{FF2B5EF4-FFF2-40B4-BE49-F238E27FC236}">
                  <a16:creationId xmlns:a16="http://schemas.microsoft.com/office/drawing/2014/main" id="{8A822598-BB5A-4A85-8D0C-DAF7BEAEF17F}"/>
                </a:ext>
              </a:extLst>
            </p:cNvPr>
            <p:cNvSpPr/>
            <p:nvPr/>
          </p:nvSpPr>
          <p:spPr bwMode="auto">
            <a:xfrm>
              <a:off x="649233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cxnSp>
          <p:nvCxnSpPr>
            <p:cNvPr id="40278" name="Straight Connector 389">
              <a:extLst>
                <a:ext uri="{FF2B5EF4-FFF2-40B4-BE49-F238E27FC236}">
                  <a16:creationId xmlns:a16="http://schemas.microsoft.com/office/drawing/2014/main" id="{B864D2FD-901A-41A1-9059-AD0860078DF5}"/>
                </a:ext>
              </a:extLst>
            </p:cNvPr>
            <p:cNvCxnSpPr>
              <a:cxnSpLocks noChangeShapeType="1"/>
            </p:cNvCxnSpPr>
            <p:nvPr/>
          </p:nvCxnSpPr>
          <p:spPr bwMode="auto">
            <a:xfrm>
              <a:off x="162832" y="5897852"/>
              <a:ext cx="6675047"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40279" name="Straight Connector 394">
              <a:extLst>
                <a:ext uri="{FF2B5EF4-FFF2-40B4-BE49-F238E27FC236}">
                  <a16:creationId xmlns:a16="http://schemas.microsoft.com/office/drawing/2014/main" id="{753036C6-382E-454D-B13C-805D598F991E}"/>
                </a:ext>
              </a:extLst>
            </p:cNvPr>
            <p:cNvCxnSpPr>
              <a:cxnSpLocks noChangeShapeType="1"/>
            </p:cNvCxnSpPr>
            <p:nvPr/>
          </p:nvCxnSpPr>
          <p:spPr bwMode="auto">
            <a:xfrm flipV="1">
              <a:off x="457245" y="2057415"/>
              <a:ext cx="0" cy="434338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0280" name="Straight Connector 396">
              <a:extLst>
                <a:ext uri="{FF2B5EF4-FFF2-40B4-BE49-F238E27FC236}">
                  <a16:creationId xmlns:a16="http://schemas.microsoft.com/office/drawing/2014/main" id="{D0E1426C-ACE8-41EC-B8F9-26DBDAAC92E4}"/>
                </a:ext>
              </a:extLst>
            </p:cNvPr>
            <p:cNvCxnSpPr>
              <a:cxnSpLocks noChangeShapeType="1"/>
            </p:cNvCxnSpPr>
            <p:nvPr/>
          </p:nvCxnSpPr>
          <p:spPr bwMode="auto">
            <a:xfrm flipV="1">
              <a:off x="6492219" y="2057415"/>
              <a:ext cx="0" cy="434338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0281" name="TextBox 397">
              <a:extLst>
                <a:ext uri="{FF2B5EF4-FFF2-40B4-BE49-F238E27FC236}">
                  <a16:creationId xmlns:a16="http://schemas.microsoft.com/office/drawing/2014/main" id="{5D035657-26E3-49DE-AA93-0FA6DCA80972}"/>
                </a:ext>
              </a:extLst>
            </p:cNvPr>
            <p:cNvSpPr txBox="1">
              <a:spLocks noChangeArrowheads="1"/>
            </p:cNvSpPr>
            <p:nvPr/>
          </p:nvSpPr>
          <p:spPr bwMode="auto">
            <a:xfrm>
              <a:off x="182929" y="6350579"/>
              <a:ext cx="523916"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0</a:t>
              </a:r>
            </a:p>
          </p:txBody>
        </p:sp>
        <p:sp>
          <p:nvSpPr>
            <p:cNvPr id="40282" name="TextBox 398">
              <a:extLst>
                <a:ext uri="{FF2B5EF4-FFF2-40B4-BE49-F238E27FC236}">
                  <a16:creationId xmlns:a16="http://schemas.microsoft.com/office/drawing/2014/main" id="{482649D2-25BA-484C-810E-063C5AE2B78B}"/>
                </a:ext>
              </a:extLst>
            </p:cNvPr>
            <p:cNvSpPr txBox="1">
              <a:spLocks noChangeArrowheads="1"/>
            </p:cNvSpPr>
            <p:nvPr/>
          </p:nvSpPr>
          <p:spPr bwMode="auto">
            <a:xfrm>
              <a:off x="6309341" y="6396336"/>
              <a:ext cx="695290"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22</a:t>
              </a:r>
            </a:p>
          </p:txBody>
        </p:sp>
        <p:grpSp>
          <p:nvGrpSpPr>
            <p:cNvPr id="40283" name="Group 468">
              <a:extLst>
                <a:ext uri="{FF2B5EF4-FFF2-40B4-BE49-F238E27FC236}">
                  <a16:creationId xmlns:a16="http://schemas.microsoft.com/office/drawing/2014/main" id="{9C34A0F6-9980-4AB1-B301-D4DAA4D051DF}"/>
                </a:ext>
              </a:extLst>
            </p:cNvPr>
            <p:cNvGrpSpPr>
              <a:grpSpLocks/>
            </p:cNvGrpSpPr>
            <p:nvPr/>
          </p:nvGrpSpPr>
          <p:grpSpPr bwMode="auto">
            <a:xfrm>
              <a:off x="457245" y="2400275"/>
              <a:ext cx="6034974" cy="3314700"/>
              <a:chOff x="-7362825" y="-4505325"/>
              <a:chExt cx="12906375" cy="3314700"/>
            </a:xfrm>
          </p:grpSpPr>
          <p:sp>
            <p:nvSpPr>
              <p:cNvPr id="40286" name="Freeform 68">
                <a:extLst>
                  <a:ext uri="{FF2B5EF4-FFF2-40B4-BE49-F238E27FC236}">
                    <a16:creationId xmlns:a16="http://schemas.microsoft.com/office/drawing/2014/main" id="{69A71BA5-2A58-4BE7-96F0-67F72BA6E898}"/>
                  </a:ext>
                </a:extLst>
              </p:cNvPr>
              <p:cNvSpPr>
                <a:spLocks/>
              </p:cNvSpPr>
              <p:nvPr/>
            </p:nvSpPr>
            <p:spPr bwMode="auto">
              <a:xfrm>
                <a:off x="-7362825" y="-4429125"/>
                <a:ext cx="3724275" cy="3238500"/>
              </a:xfrm>
              <a:custGeom>
                <a:avLst/>
                <a:gdLst>
                  <a:gd name="T0" fmla="*/ 2147483646 w 2346"/>
                  <a:gd name="T1" fmla="*/ 2147483646 h 2040"/>
                  <a:gd name="T2" fmla="*/ 2147483646 w 2346"/>
                  <a:gd name="T3" fmla="*/ 2147483646 h 2040"/>
                  <a:gd name="T4" fmla="*/ 2147483646 w 2346"/>
                  <a:gd name="T5" fmla="*/ 2147483646 h 2040"/>
                  <a:gd name="T6" fmla="*/ 2147483646 w 2346"/>
                  <a:gd name="T7" fmla="*/ 2147483646 h 2040"/>
                  <a:gd name="T8" fmla="*/ 2147483646 w 2346"/>
                  <a:gd name="T9" fmla="*/ 2147483646 h 2040"/>
                  <a:gd name="T10" fmla="*/ 2147483646 w 2346"/>
                  <a:gd name="T11" fmla="*/ 2147483646 h 2040"/>
                  <a:gd name="T12" fmla="*/ 2147483646 w 2346"/>
                  <a:gd name="T13" fmla="*/ 2147483646 h 2040"/>
                  <a:gd name="T14" fmla="*/ 2147483646 w 2346"/>
                  <a:gd name="T15" fmla="*/ 2147483646 h 2040"/>
                  <a:gd name="T16" fmla="*/ 2147483646 w 2346"/>
                  <a:gd name="T17" fmla="*/ 2147483646 h 2040"/>
                  <a:gd name="T18" fmla="*/ 2147483646 w 2346"/>
                  <a:gd name="T19" fmla="*/ 2147483646 h 2040"/>
                  <a:gd name="T20" fmla="*/ 2147483646 w 2346"/>
                  <a:gd name="T21" fmla="*/ 2147483646 h 2040"/>
                  <a:gd name="T22" fmla="*/ 2147483646 w 2346"/>
                  <a:gd name="T23" fmla="*/ 2147483646 h 2040"/>
                  <a:gd name="T24" fmla="*/ 2147483646 w 2346"/>
                  <a:gd name="T25" fmla="*/ 2147483646 h 2040"/>
                  <a:gd name="T26" fmla="*/ 2147483646 w 2346"/>
                  <a:gd name="T27" fmla="*/ 2147483646 h 2040"/>
                  <a:gd name="T28" fmla="*/ 2147483646 w 2346"/>
                  <a:gd name="T29" fmla="*/ 2147483646 h 2040"/>
                  <a:gd name="T30" fmla="*/ 2147483646 w 2346"/>
                  <a:gd name="T31" fmla="*/ 2147483646 h 2040"/>
                  <a:gd name="T32" fmla="*/ 2147483646 w 2346"/>
                  <a:gd name="T33" fmla="*/ 2147483646 h 2040"/>
                  <a:gd name="T34" fmla="*/ 2147483646 w 2346"/>
                  <a:gd name="T35" fmla="*/ 2147483646 h 2040"/>
                  <a:gd name="T36" fmla="*/ 2147483646 w 2346"/>
                  <a:gd name="T37" fmla="*/ 2147483646 h 2040"/>
                  <a:gd name="T38" fmla="*/ 2147483646 w 2346"/>
                  <a:gd name="T39" fmla="*/ 2147483646 h 2040"/>
                  <a:gd name="T40" fmla="*/ 2147483646 w 2346"/>
                  <a:gd name="T41" fmla="*/ 2147483646 h 2040"/>
                  <a:gd name="T42" fmla="*/ 2147483646 w 2346"/>
                  <a:gd name="T43" fmla="*/ 2147483646 h 2040"/>
                  <a:gd name="T44" fmla="*/ 2147483646 w 2346"/>
                  <a:gd name="T45" fmla="*/ 2147483646 h 2040"/>
                  <a:gd name="T46" fmla="*/ 2147483646 w 2346"/>
                  <a:gd name="T47" fmla="*/ 2147483646 h 2040"/>
                  <a:gd name="T48" fmla="*/ 2147483646 w 2346"/>
                  <a:gd name="T49" fmla="*/ 2147483646 h 2040"/>
                  <a:gd name="T50" fmla="*/ 2147483646 w 2346"/>
                  <a:gd name="T51" fmla="*/ 2147483646 h 2040"/>
                  <a:gd name="T52" fmla="*/ 2147483646 w 2346"/>
                  <a:gd name="T53" fmla="*/ 2147483646 h 2040"/>
                  <a:gd name="T54" fmla="*/ 2147483646 w 2346"/>
                  <a:gd name="T55" fmla="*/ 2147483646 h 2040"/>
                  <a:gd name="T56" fmla="*/ 2147483646 w 2346"/>
                  <a:gd name="T57" fmla="*/ 2147483646 h 2040"/>
                  <a:gd name="T58" fmla="*/ 2147483646 w 2346"/>
                  <a:gd name="T59" fmla="*/ 2147483646 h 2040"/>
                  <a:gd name="T60" fmla="*/ 2147483646 w 2346"/>
                  <a:gd name="T61" fmla="*/ 2147483646 h 2040"/>
                  <a:gd name="T62" fmla="*/ 2147483646 w 2346"/>
                  <a:gd name="T63" fmla="*/ 2147483646 h 2040"/>
                  <a:gd name="T64" fmla="*/ 2147483646 w 2346"/>
                  <a:gd name="T65" fmla="*/ 2147483646 h 2040"/>
                  <a:gd name="T66" fmla="*/ 2147483646 w 2346"/>
                  <a:gd name="T67" fmla="*/ 2147483646 h 2040"/>
                  <a:gd name="T68" fmla="*/ 2147483646 w 2346"/>
                  <a:gd name="T69" fmla="*/ 2147483646 h 2040"/>
                  <a:gd name="T70" fmla="*/ 2147483646 w 2346"/>
                  <a:gd name="T71" fmla="*/ 2147483646 h 2040"/>
                  <a:gd name="T72" fmla="*/ 2147483646 w 2346"/>
                  <a:gd name="T73" fmla="*/ 2147483646 h 2040"/>
                  <a:gd name="T74" fmla="*/ 2147483646 w 2346"/>
                  <a:gd name="T75" fmla="*/ 2147483646 h 2040"/>
                  <a:gd name="T76" fmla="*/ 2147483646 w 2346"/>
                  <a:gd name="T77" fmla="*/ 2147483646 h 2040"/>
                  <a:gd name="T78" fmla="*/ 2147483646 w 2346"/>
                  <a:gd name="T79" fmla="*/ 2147483646 h 2040"/>
                  <a:gd name="T80" fmla="*/ 2147483646 w 2346"/>
                  <a:gd name="T81" fmla="*/ 2147483646 h 2040"/>
                  <a:gd name="T82" fmla="*/ 2147483646 w 2346"/>
                  <a:gd name="T83" fmla="*/ 2147483646 h 2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40"/>
                  <a:gd name="T128" fmla="*/ 2346 w 2346"/>
                  <a:gd name="T129" fmla="*/ 2040 h 20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40">
                    <a:moveTo>
                      <a:pt x="0" y="948"/>
                    </a:moveTo>
                    <a:lnTo>
                      <a:pt x="18" y="324"/>
                    </a:lnTo>
                    <a:lnTo>
                      <a:pt x="36" y="276"/>
                    </a:lnTo>
                    <a:lnTo>
                      <a:pt x="54" y="252"/>
                    </a:lnTo>
                    <a:lnTo>
                      <a:pt x="72" y="240"/>
                    </a:lnTo>
                    <a:lnTo>
                      <a:pt x="90" y="234"/>
                    </a:lnTo>
                    <a:lnTo>
                      <a:pt x="108" y="228"/>
                    </a:lnTo>
                    <a:lnTo>
                      <a:pt x="126" y="234"/>
                    </a:lnTo>
                    <a:lnTo>
                      <a:pt x="144" y="240"/>
                    </a:lnTo>
                    <a:lnTo>
                      <a:pt x="162" y="252"/>
                    </a:lnTo>
                    <a:lnTo>
                      <a:pt x="180" y="264"/>
                    </a:lnTo>
                    <a:lnTo>
                      <a:pt x="198" y="282"/>
                    </a:lnTo>
                    <a:lnTo>
                      <a:pt x="222" y="306"/>
                    </a:lnTo>
                    <a:lnTo>
                      <a:pt x="240" y="330"/>
                    </a:lnTo>
                    <a:lnTo>
                      <a:pt x="258" y="354"/>
                    </a:lnTo>
                    <a:lnTo>
                      <a:pt x="276" y="384"/>
                    </a:lnTo>
                    <a:lnTo>
                      <a:pt x="294" y="414"/>
                    </a:lnTo>
                    <a:lnTo>
                      <a:pt x="312" y="450"/>
                    </a:lnTo>
                    <a:lnTo>
                      <a:pt x="330" y="486"/>
                    </a:lnTo>
                    <a:lnTo>
                      <a:pt x="348" y="528"/>
                    </a:lnTo>
                    <a:lnTo>
                      <a:pt x="366" y="570"/>
                    </a:lnTo>
                    <a:lnTo>
                      <a:pt x="384" y="612"/>
                    </a:lnTo>
                    <a:lnTo>
                      <a:pt x="402" y="654"/>
                    </a:lnTo>
                    <a:lnTo>
                      <a:pt x="420" y="702"/>
                    </a:lnTo>
                    <a:lnTo>
                      <a:pt x="444" y="750"/>
                    </a:lnTo>
                    <a:lnTo>
                      <a:pt x="462" y="804"/>
                    </a:lnTo>
                    <a:lnTo>
                      <a:pt x="480" y="852"/>
                    </a:lnTo>
                    <a:lnTo>
                      <a:pt x="498" y="906"/>
                    </a:lnTo>
                    <a:lnTo>
                      <a:pt x="516" y="960"/>
                    </a:lnTo>
                    <a:lnTo>
                      <a:pt x="534" y="1014"/>
                    </a:lnTo>
                    <a:lnTo>
                      <a:pt x="552" y="1068"/>
                    </a:lnTo>
                    <a:lnTo>
                      <a:pt x="570" y="1122"/>
                    </a:lnTo>
                    <a:lnTo>
                      <a:pt x="588" y="1176"/>
                    </a:lnTo>
                    <a:lnTo>
                      <a:pt x="606" y="1230"/>
                    </a:lnTo>
                    <a:lnTo>
                      <a:pt x="624" y="1284"/>
                    </a:lnTo>
                    <a:lnTo>
                      <a:pt x="642" y="1338"/>
                    </a:lnTo>
                    <a:lnTo>
                      <a:pt x="660" y="1392"/>
                    </a:lnTo>
                    <a:lnTo>
                      <a:pt x="684" y="1440"/>
                    </a:lnTo>
                    <a:lnTo>
                      <a:pt x="702" y="1494"/>
                    </a:lnTo>
                    <a:lnTo>
                      <a:pt x="720" y="1542"/>
                    </a:lnTo>
                    <a:lnTo>
                      <a:pt x="738" y="1590"/>
                    </a:lnTo>
                    <a:lnTo>
                      <a:pt x="756" y="1638"/>
                    </a:lnTo>
                    <a:lnTo>
                      <a:pt x="774" y="1680"/>
                    </a:lnTo>
                    <a:lnTo>
                      <a:pt x="792" y="1728"/>
                    </a:lnTo>
                    <a:lnTo>
                      <a:pt x="810" y="1764"/>
                    </a:lnTo>
                    <a:lnTo>
                      <a:pt x="828" y="1806"/>
                    </a:lnTo>
                    <a:lnTo>
                      <a:pt x="846" y="1842"/>
                    </a:lnTo>
                    <a:lnTo>
                      <a:pt x="864" y="1872"/>
                    </a:lnTo>
                    <a:lnTo>
                      <a:pt x="882" y="1908"/>
                    </a:lnTo>
                    <a:lnTo>
                      <a:pt x="906" y="1932"/>
                    </a:lnTo>
                    <a:lnTo>
                      <a:pt x="924" y="1956"/>
                    </a:lnTo>
                    <a:lnTo>
                      <a:pt x="942" y="1980"/>
                    </a:lnTo>
                    <a:lnTo>
                      <a:pt x="960" y="1998"/>
                    </a:lnTo>
                    <a:lnTo>
                      <a:pt x="978" y="2016"/>
                    </a:lnTo>
                    <a:lnTo>
                      <a:pt x="996" y="2028"/>
                    </a:lnTo>
                    <a:lnTo>
                      <a:pt x="1014" y="2034"/>
                    </a:lnTo>
                    <a:lnTo>
                      <a:pt x="1032" y="2040"/>
                    </a:lnTo>
                    <a:lnTo>
                      <a:pt x="1050" y="2040"/>
                    </a:lnTo>
                    <a:lnTo>
                      <a:pt x="1068" y="2040"/>
                    </a:lnTo>
                    <a:lnTo>
                      <a:pt x="1086" y="2034"/>
                    </a:lnTo>
                    <a:lnTo>
                      <a:pt x="1104" y="2022"/>
                    </a:lnTo>
                    <a:lnTo>
                      <a:pt x="1122" y="2010"/>
                    </a:lnTo>
                    <a:lnTo>
                      <a:pt x="1146" y="1992"/>
                    </a:lnTo>
                    <a:lnTo>
                      <a:pt x="1164" y="1974"/>
                    </a:lnTo>
                    <a:lnTo>
                      <a:pt x="1182" y="1950"/>
                    </a:lnTo>
                    <a:lnTo>
                      <a:pt x="1200" y="1920"/>
                    </a:lnTo>
                    <a:lnTo>
                      <a:pt x="1218" y="1890"/>
                    </a:lnTo>
                    <a:lnTo>
                      <a:pt x="1236" y="1860"/>
                    </a:lnTo>
                    <a:lnTo>
                      <a:pt x="1254" y="1824"/>
                    </a:lnTo>
                    <a:lnTo>
                      <a:pt x="1272" y="1782"/>
                    </a:lnTo>
                    <a:lnTo>
                      <a:pt x="1290" y="1740"/>
                    </a:lnTo>
                    <a:lnTo>
                      <a:pt x="1308" y="1698"/>
                    </a:lnTo>
                    <a:lnTo>
                      <a:pt x="1326" y="1650"/>
                    </a:lnTo>
                    <a:lnTo>
                      <a:pt x="1344" y="1596"/>
                    </a:lnTo>
                    <a:lnTo>
                      <a:pt x="1368" y="1548"/>
                    </a:lnTo>
                    <a:lnTo>
                      <a:pt x="1386" y="1494"/>
                    </a:lnTo>
                    <a:lnTo>
                      <a:pt x="1404" y="1434"/>
                    </a:lnTo>
                    <a:lnTo>
                      <a:pt x="1422" y="1380"/>
                    </a:lnTo>
                    <a:lnTo>
                      <a:pt x="1440" y="1320"/>
                    </a:lnTo>
                    <a:lnTo>
                      <a:pt x="1458" y="1260"/>
                    </a:lnTo>
                    <a:lnTo>
                      <a:pt x="1476" y="1200"/>
                    </a:lnTo>
                    <a:lnTo>
                      <a:pt x="1494" y="1134"/>
                    </a:lnTo>
                    <a:lnTo>
                      <a:pt x="1512" y="1074"/>
                    </a:lnTo>
                    <a:lnTo>
                      <a:pt x="1530" y="1014"/>
                    </a:lnTo>
                    <a:lnTo>
                      <a:pt x="1548" y="948"/>
                    </a:lnTo>
                    <a:lnTo>
                      <a:pt x="1566" y="888"/>
                    </a:lnTo>
                    <a:lnTo>
                      <a:pt x="1584" y="822"/>
                    </a:lnTo>
                    <a:lnTo>
                      <a:pt x="1608" y="762"/>
                    </a:lnTo>
                    <a:lnTo>
                      <a:pt x="1626" y="702"/>
                    </a:lnTo>
                    <a:lnTo>
                      <a:pt x="1644" y="642"/>
                    </a:lnTo>
                    <a:lnTo>
                      <a:pt x="1662" y="588"/>
                    </a:lnTo>
                    <a:lnTo>
                      <a:pt x="1680" y="528"/>
                    </a:lnTo>
                    <a:lnTo>
                      <a:pt x="1698" y="474"/>
                    </a:lnTo>
                    <a:lnTo>
                      <a:pt x="1716" y="420"/>
                    </a:lnTo>
                    <a:lnTo>
                      <a:pt x="1734" y="372"/>
                    </a:lnTo>
                    <a:lnTo>
                      <a:pt x="1752" y="324"/>
                    </a:lnTo>
                    <a:lnTo>
                      <a:pt x="1770" y="282"/>
                    </a:lnTo>
                    <a:lnTo>
                      <a:pt x="1788" y="240"/>
                    </a:lnTo>
                    <a:lnTo>
                      <a:pt x="1806" y="198"/>
                    </a:lnTo>
                    <a:lnTo>
                      <a:pt x="1830" y="162"/>
                    </a:lnTo>
                    <a:lnTo>
                      <a:pt x="1848" y="132"/>
                    </a:lnTo>
                    <a:lnTo>
                      <a:pt x="1866" y="102"/>
                    </a:lnTo>
                    <a:lnTo>
                      <a:pt x="1884" y="78"/>
                    </a:lnTo>
                    <a:lnTo>
                      <a:pt x="1902" y="54"/>
                    </a:lnTo>
                    <a:lnTo>
                      <a:pt x="1920" y="36"/>
                    </a:lnTo>
                    <a:lnTo>
                      <a:pt x="1938" y="18"/>
                    </a:lnTo>
                    <a:lnTo>
                      <a:pt x="1956" y="12"/>
                    </a:lnTo>
                    <a:lnTo>
                      <a:pt x="1974" y="6"/>
                    </a:lnTo>
                    <a:lnTo>
                      <a:pt x="1992" y="0"/>
                    </a:lnTo>
                    <a:lnTo>
                      <a:pt x="2010" y="6"/>
                    </a:lnTo>
                    <a:lnTo>
                      <a:pt x="2028" y="6"/>
                    </a:lnTo>
                    <a:lnTo>
                      <a:pt x="2046" y="18"/>
                    </a:lnTo>
                    <a:lnTo>
                      <a:pt x="2070" y="30"/>
                    </a:lnTo>
                    <a:lnTo>
                      <a:pt x="2088" y="48"/>
                    </a:lnTo>
                    <a:lnTo>
                      <a:pt x="2106" y="72"/>
                    </a:lnTo>
                    <a:lnTo>
                      <a:pt x="2124" y="96"/>
                    </a:lnTo>
                    <a:lnTo>
                      <a:pt x="2142" y="126"/>
                    </a:lnTo>
                    <a:lnTo>
                      <a:pt x="2160" y="156"/>
                    </a:lnTo>
                    <a:lnTo>
                      <a:pt x="2178" y="192"/>
                    </a:lnTo>
                    <a:lnTo>
                      <a:pt x="2196" y="234"/>
                    </a:lnTo>
                    <a:lnTo>
                      <a:pt x="2214" y="276"/>
                    </a:lnTo>
                    <a:lnTo>
                      <a:pt x="2232" y="324"/>
                    </a:lnTo>
                    <a:lnTo>
                      <a:pt x="2250" y="372"/>
                    </a:lnTo>
                    <a:lnTo>
                      <a:pt x="2268" y="420"/>
                    </a:lnTo>
                    <a:lnTo>
                      <a:pt x="2292" y="474"/>
                    </a:lnTo>
                    <a:lnTo>
                      <a:pt x="2310" y="528"/>
                    </a:lnTo>
                    <a:lnTo>
                      <a:pt x="2328" y="588"/>
                    </a:lnTo>
                    <a:lnTo>
                      <a:pt x="2346" y="648"/>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7" name="Freeform 69">
                <a:extLst>
                  <a:ext uri="{FF2B5EF4-FFF2-40B4-BE49-F238E27FC236}">
                    <a16:creationId xmlns:a16="http://schemas.microsoft.com/office/drawing/2014/main" id="{AC5E4956-358F-4338-ACC9-787605B453B8}"/>
                  </a:ext>
                </a:extLst>
              </p:cNvPr>
              <p:cNvSpPr>
                <a:spLocks/>
              </p:cNvSpPr>
              <p:nvPr/>
            </p:nvSpPr>
            <p:spPr bwMode="auto">
              <a:xfrm>
                <a:off x="-3638550" y="-4476750"/>
                <a:ext cx="3724275" cy="3200400"/>
              </a:xfrm>
              <a:custGeom>
                <a:avLst/>
                <a:gdLst>
                  <a:gd name="T0" fmla="*/ 2147483646 w 2346"/>
                  <a:gd name="T1" fmla="*/ 2147483646 h 2016"/>
                  <a:gd name="T2" fmla="*/ 2147483646 w 2346"/>
                  <a:gd name="T3" fmla="*/ 2147483646 h 2016"/>
                  <a:gd name="T4" fmla="*/ 2147483646 w 2346"/>
                  <a:gd name="T5" fmla="*/ 2147483646 h 2016"/>
                  <a:gd name="T6" fmla="*/ 2147483646 w 2346"/>
                  <a:gd name="T7" fmla="*/ 2147483646 h 2016"/>
                  <a:gd name="T8" fmla="*/ 2147483646 w 2346"/>
                  <a:gd name="T9" fmla="*/ 2147483646 h 2016"/>
                  <a:gd name="T10" fmla="*/ 2147483646 w 2346"/>
                  <a:gd name="T11" fmla="*/ 2147483646 h 2016"/>
                  <a:gd name="T12" fmla="*/ 2147483646 w 2346"/>
                  <a:gd name="T13" fmla="*/ 2147483646 h 2016"/>
                  <a:gd name="T14" fmla="*/ 2147483646 w 2346"/>
                  <a:gd name="T15" fmla="*/ 2147483646 h 2016"/>
                  <a:gd name="T16" fmla="*/ 2147483646 w 2346"/>
                  <a:gd name="T17" fmla="*/ 2147483646 h 2016"/>
                  <a:gd name="T18" fmla="*/ 2147483646 w 2346"/>
                  <a:gd name="T19" fmla="*/ 2147483646 h 2016"/>
                  <a:gd name="T20" fmla="*/ 2147483646 w 2346"/>
                  <a:gd name="T21" fmla="*/ 2147483646 h 2016"/>
                  <a:gd name="T22" fmla="*/ 2147483646 w 2346"/>
                  <a:gd name="T23" fmla="*/ 2147483646 h 2016"/>
                  <a:gd name="T24" fmla="*/ 2147483646 w 2346"/>
                  <a:gd name="T25" fmla="*/ 2147483646 h 2016"/>
                  <a:gd name="T26" fmla="*/ 2147483646 w 2346"/>
                  <a:gd name="T27" fmla="*/ 2147483646 h 2016"/>
                  <a:gd name="T28" fmla="*/ 2147483646 w 2346"/>
                  <a:gd name="T29" fmla="*/ 2147483646 h 2016"/>
                  <a:gd name="T30" fmla="*/ 2147483646 w 2346"/>
                  <a:gd name="T31" fmla="*/ 2147483646 h 2016"/>
                  <a:gd name="T32" fmla="*/ 2147483646 w 2346"/>
                  <a:gd name="T33" fmla="*/ 2147483646 h 2016"/>
                  <a:gd name="T34" fmla="*/ 2147483646 w 2346"/>
                  <a:gd name="T35" fmla="*/ 2147483646 h 2016"/>
                  <a:gd name="T36" fmla="*/ 2147483646 w 2346"/>
                  <a:gd name="T37" fmla="*/ 2147483646 h 2016"/>
                  <a:gd name="T38" fmla="*/ 2147483646 w 2346"/>
                  <a:gd name="T39" fmla="*/ 2147483646 h 2016"/>
                  <a:gd name="T40" fmla="*/ 2147483646 w 2346"/>
                  <a:gd name="T41" fmla="*/ 2147483646 h 2016"/>
                  <a:gd name="T42" fmla="*/ 2147483646 w 2346"/>
                  <a:gd name="T43" fmla="*/ 2147483646 h 2016"/>
                  <a:gd name="T44" fmla="*/ 2147483646 w 2346"/>
                  <a:gd name="T45" fmla="*/ 2147483646 h 2016"/>
                  <a:gd name="T46" fmla="*/ 2147483646 w 2346"/>
                  <a:gd name="T47" fmla="*/ 2147483646 h 2016"/>
                  <a:gd name="T48" fmla="*/ 2147483646 w 2346"/>
                  <a:gd name="T49" fmla="*/ 2147483646 h 2016"/>
                  <a:gd name="T50" fmla="*/ 2147483646 w 2346"/>
                  <a:gd name="T51" fmla="*/ 0 h 2016"/>
                  <a:gd name="T52" fmla="*/ 2147483646 w 2346"/>
                  <a:gd name="T53" fmla="*/ 2147483646 h 2016"/>
                  <a:gd name="T54" fmla="*/ 2147483646 w 2346"/>
                  <a:gd name="T55" fmla="*/ 2147483646 h 2016"/>
                  <a:gd name="T56" fmla="*/ 2147483646 w 2346"/>
                  <a:gd name="T57" fmla="*/ 2147483646 h 2016"/>
                  <a:gd name="T58" fmla="*/ 2147483646 w 2346"/>
                  <a:gd name="T59" fmla="*/ 2147483646 h 2016"/>
                  <a:gd name="T60" fmla="*/ 2147483646 w 2346"/>
                  <a:gd name="T61" fmla="*/ 2147483646 h 2016"/>
                  <a:gd name="T62" fmla="*/ 2147483646 w 2346"/>
                  <a:gd name="T63" fmla="*/ 2147483646 h 2016"/>
                  <a:gd name="T64" fmla="*/ 2147483646 w 2346"/>
                  <a:gd name="T65" fmla="*/ 2147483646 h 2016"/>
                  <a:gd name="T66" fmla="*/ 2147483646 w 2346"/>
                  <a:gd name="T67" fmla="*/ 2147483646 h 2016"/>
                  <a:gd name="T68" fmla="*/ 2147483646 w 2346"/>
                  <a:gd name="T69" fmla="*/ 2147483646 h 2016"/>
                  <a:gd name="T70" fmla="*/ 2147483646 w 2346"/>
                  <a:gd name="T71" fmla="*/ 2147483646 h 2016"/>
                  <a:gd name="T72" fmla="*/ 2147483646 w 2346"/>
                  <a:gd name="T73" fmla="*/ 2147483646 h 2016"/>
                  <a:gd name="T74" fmla="*/ 2147483646 w 2346"/>
                  <a:gd name="T75" fmla="*/ 2147483646 h 2016"/>
                  <a:gd name="T76" fmla="*/ 2147483646 w 2346"/>
                  <a:gd name="T77" fmla="*/ 2147483646 h 2016"/>
                  <a:gd name="T78" fmla="*/ 2147483646 w 2346"/>
                  <a:gd name="T79" fmla="*/ 2147483646 h 2016"/>
                  <a:gd name="T80" fmla="*/ 2147483646 w 2346"/>
                  <a:gd name="T81" fmla="*/ 2147483646 h 2016"/>
                  <a:gd name="T82" fmla="*/ 2147483646 w 2346"/>
                  <a:gd name="T83" fmla="*/ 2147483646 h 2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16"/>
                  <a:gd name="T128" fmla="*/ 2346 w 2346"/>
                  <a:gd name="T129" fmla="*/ 2016 h 2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16">
                    <a:moveTo>
                      <a:pt x="0" y="678"/>
                    </a:moveTo>
                    <a:lnTo>
                      <a:pt x="18" y="738"/>
                    </a:lnTo>
                    <a:lnTo>
                      <a:pt x="36" y="798"/>
                    </a:lnTo>
                    <a:lnTo>
                      <a:pt x="54" y="864"/>
                    </a:lnTo>
                    <a:lnTo>
                      <a:pt x="72" y="924"/>
                    </a:lnTo>
                    <a:lnTo>
                      <a:pt x="90" y="990"/>
                    </a:lnTo>
                    <a:lnTo>
                      <a:pt x="108" y="1056"/>
                    </a:lnTo>
                    <a:lnTo>
                      <a:pt x="126" y="1116"/>
                    </a:lnTo>
                    <a:lnTo>
                      <a:pt x="144" y="1182"/>
                    </a:lnTo>
                    <a:lnTo>
                      <a:pt x="162" y="1248"/>
                    </a:lnTo>
                    <a:lnTo>
                      <a:pt x="186" y="1308"/>
                    </a:lnTo>
                    <a:lnTo>
                      <a:pt x="204" y="1368"/>
                    </a:lnTo>
                    <a:lnTo>
                      <a:pt x="222" y="1428"/>
                    </a:lnTo>
                    <a:lnTo>
                      <a:pt x="240" y="1488"/>
                    </a:lnTo>
                    <a:lnTo>
                      <a:pt x="258" y="1542"/>
                    </a:lnTo>
                    <a:lnTo>
                      <a:pt x="276" y="1596"/>
                    </a:lnTo>
                    <a:lnTo>
                      <a:pt x="294" y="1650"/>
                    </a:lnTo>
                    <a:lnTo>
                      <a:pt x="312" y="1698"/>
                    </a:lnTo>
                    <a:lnTo>
                      <a:pt x="330" y="1746"/>
                    </a:lnTo>
                    <a:lnTo>
                      <a:pt x="348" y="1788"/>
                    </a:lnTo>
                    <a:lnTo>
                      <a:pt x="366" y="1824"/>
                    </a:lnTo>
                    <a:lnTo>
                      <a:pt x="384" y="1860"/>
                    </a:lnTo>
                    <a:lnTo>
                      <a:pt x="408" y="1896"/>
                    </a:lnTo>
                    <a:lnTo>
                      <a:pt x="426" y="1926"/>
                    </a:lnTo>
                    <a:lnTo>
                      <a:pt x="444" y="1950"/>
                    </a:lnTo>
                    <a:lnTo>
                      <a:pt x="462" y="1974"/>
                    </a:lnTo>
                    <a:lnTo>
                      <a:pt x="480" y="1986"/>
                    </a:lnTo>
                    <a:lnTo>
                      <a:pt x="498" y="2004"/>
                    </a:lnTo>
                    <a:lnTo>
                      <a:pt x="516" y="2010"/>
                    </a:lnTo>
                    <a:lnTo>
                      <a:pt x="534" y="2016"/>
                    </a:lnTo>
                    <a:lnTo>
                      <a:pt x="552" y="2016"/>
                    </a:lnTo>
                    <a:lnTo>
                      <a:pt x="570" y="2010"/>
                    </a:lnTo>
                    <a:lnTo>
                      <a:pt x="588" y="2004"/>
                    </a:lnTo>
                    <a:lnTo>
                      <a:pt x="606" y="1992"/>
                    </a:lnTo>
                    <a:lnTo>
                      <a:pt x="624" y="1974"/>
                    </a:lnTo>
                    <a:lnTo>
                      <a:pt x="648" y="1950"/>
                    </a:lnTo>
                    <a:lnTo>
                      <a:pt x="666" y="1926"/>
                    </a:lnTo>
                    <a:lnTo>
                      <a:pt x="684" y="1896"/>
                    </a:lnTo>
                    <a:lnTo>
                      <a:pt x="702" y="1866"/>
                    </a:lnTo>
                    <a:lnTo>
                      <a:pt x="720" y="1830"/>
                    </a:lnTo>
                    <a:lnTo>
                      <a:pt x="738" y="1788"/>
                    </a:lnTo>
                    <a:lnTo>
                      <a:pt x="756" y="1746"/>
                    </a:lnTo>
                    <a:lnTo>
                      <a:pt x="774" y="1698"/>
                    </a:lnTo>
                    <a:lnTo>
                      <a:pt x="792" y="1650"/>
                    </a:lnTo>
                    <a:lnTo>
                      <a:pt x="810" y="1596"/>
                    </a:lnTo>
                    <a:lnTo>
                      <a:pt x="828" y="1542"/>
                    </a:lnTo>
                    <a:lnTo>
                      <a:pt x="846" y="1482"/>
                    </a:lnTo>
                    <a:lnTo>
                      <a:pt x="870" y="1422"/>
                    </a:lnTo>
                    <a:lnTo>
                      <a:pt x="888" y="1362"/>
                    </a:lnTo>
                    <a:lnTo>
                      <a:pt x="906" y="1296"/>
                    </a:lnTo>
                    <a:lnTo>
                      <a:pt x="924" y="1236"/>
                    </a:lnTo>
                    <a:lnTo>
                      <a:pt x="942" y="1170"/>
                    </a:lnTo>
                    <a:lnTo>
                      <a:pt x="960" y="1104"/>
                    </a:lnTo>
                    <a:lnTo>
                      <a:pt x="978" y="1038"/>
                    </a:lnTo>
                    <a:lnTo>
                      <a:pt x="996" y="972"/>
                    </a:lnTo>
                    <a:lnTo>
                      <a:pt x="1014" y="900"/>
                    </a:lnTo>
                    <a:lnTo>
                      <a:pt x="1032" y="834"/>
                    </a:lnTo>
                    <a:lnTo>
                      <a:pt x="1050" y="774"/>
                    </a:lnTo>
                    <a:lnTo>
                      <a:pt x="1068" y="708"/>
                    </a:lnTo>
                    <a:lnTo>
                      <a:pt x="1086" y="642"/>
                    </a:lnTo>
                    <a:lnTo>
                      <a:pt x="1110" y="582"/>
                    </a:lnTo>
                    <a:lnTo>
                      <a:pt x="1128" y="522"/>
                    </a:lnTo>
                    <a:lnTo>
                      <a:pt x="1146" y="468"/>
                    </a:lnTo>
                    <a:lnTo>
                      <a:pt x="1164" y="408"/>
                    </a:lnTo>
                    <a:lnTo>
                      <a:pt x="1182" y="360"/>
                    </a:lnTo>
                    <a:lnTo>
                      <a:pt x="1200" y="306"/>
                    </a:lnTo>
                    <a:lnTo>
                      <a:pt x="1218" y="264"/>
                    </a:lnTo>
                    <a:lnTo>
                      <a:pt x="1236" y="216"/>
                    </a:lnTo>
                    <a:lnTo>
                      <a:pt x="1254" y="180"/>
                    </a:lnTo>
                    <a:lnTo>
                      <a:pt x="1272" y="144"/>
                    </a:lnTo>
                    <a:lnTo>
                      <a:pt x="1290" y="108"/>
                    </a:lnTo>
                    <a:lnTo>
                      <a:pt x="1308" y="84"/>
                    </a:lnTo>
                    <a:lnTo>
                      <a:pt x="1332" y="60"/>
                    </a:lnTo>
                    <a:lnTo>
                      <a:pt x="1350" y="36"/>
                    </a:lnTo>
                    <a:lnTo>
                      <a:pt x="1368" y="24"/>
                    </a:lnTo>
                    <a:lnTo>
                      <a:pt x="1386" y="12"/>
                    </a:lnTo>
                    <a:lnTo>
                      <a:pt x="1404" y="6"/>
                    </a:lnTo>
                    <a:lnTo>
                      <a:pt x="1422" y="0"/>
                    </a:lnTo>
                    <a:lnTo>
                      <a:pt x="1440" y="6"/>
                    </a:lnTo>
                    <a:lnTo>
                      <a:pt x="1458" y="12"/>
                    </a:lnTo>
                    <a:lnTo>
                      <a:pt x="1476" y="24"/>
                    </a:lnTo>
                    <a:lnTo>
                      <a:pt x="1494" y="42"/>
                    </a:lnTo>
                    <a:lnTo>
                      <a:pt x="1512" y="60"/>
                    </a:lnTo>
                    <a:lnTo>
                      <a:pt x="1530" y="84"/>
                    </a:lnTo>
                    <a:lnTo>
                      <a:pt x="1548" y="114"/>
                    </a:lnTo>
                    <a:lnTo>
                      <a:pt x="1572" y="144"/>
                    </a:lnTo>
                    <a:lnTo>
                      <a:pt x="1590" y="180"/>
                    </a:lnTo>
                    <a:lnTo>
                      <a:pt x="1608" y="222"/>
                    </a:lnTo>
                    <a:lnTo>
                      <a:pt x="1626" y="264"/>
                    </a:lnTo>
                    <a:lnTo>
                      <a:pt x="1644" y="312"/>
                    </a:lnTo>
                    <a:lnTo>
                      <a:pt x="1662" y="366"/>
                    </a:lnTo>
                    <a:lnTo>
                      <a:pt x="1680" y="420"/>
                    </a:lnTo>
                    <a:lnTo>
                      <a:pt x="1698" y="474"/>
                    </a:lnTo>
                    <a:lnTo>
                      <a:pt x="1716" y="534"/>
                    </a:lnTo>
                    <a:lnTo>
                      <a:pt x="1734" y="594"/>
                    </a:lnTo>
                    <a:lnTo>
                      <a:pt x="1752" y="654"/>
                    </a:lnTo>
                    <a:lnTo>
                      <a:pt x="1770" y="720"/>
                    </a:lnTo>
                    <a:lnTo>
                      <a:pt x="1794" y="786"/>
                    </a:lnTo>
                    <a:lnTo>
                      <a:pt x="1812" y="852"/>
                    </a:lnTo>
                    <a:lnTo>
                      <a:pt x="1830" y="918"/>
                    </a:lnTo>
                    <a:lnTo>
                      <a:pt x="1848" y="984"/>
                    </a:lnTo>
                    <a:lnTo>
                      <a:pt x="1866" y="1056"/>
                    </a:lnTo>
                    <a:lnTo>
                      <a:pt x="1884" y="1122"/>
                    </a:lnTo>
                    <a:lnTo>
                      <a:pt x="1902" y="1188"/>
                    </a:lnTo>
                    <a:lnTo>
                      <a:pt x="1920" y="1254"/>
                    </a:lnTo>
                    <a:lnTo>
                      <a:pt x="1938" y="1320"/>
                    </a:lnTo>
                    <a:lnTo>
                      <a:pt x="1956" y="1380"/>
                    </a:lnTo>
                    <a:lnTo>
                      <a:pt x="1974" y="1446"/>
                    </a:lnTo>
                    <a:lnTo>
                      <a:pt x="1992" y="1506"/>
                    </a:lnTo>
                    <a:lnTo>
                      <a:pt x="2010" y="1560"/>
                    </a:lnTo>
                    <a:lnTo>
                      <a:pt x="2034" y="1614"/>
                    </a:lnTo>
                    <a:lnTo>
                      <a:pt x="2052" y="1668"/>
                    </a:lnTo>
                    <a:lnTo>
                      <a:pt x="2070" y="1716"/>
                    </a:lnTo>
                    <a:lnTo>
                      <a:pt x="2088" y="1764"/>
                    </a:lnTo>
                    <a:lnTo>
                      <a:pt x="2106" y="1806"/>
                    </a:lnTo>
                    <a:lnTo>
                      <a:pt x="2124" y="1842"/>
                    </a:lnTo>
                    <a:lnTo>
                      <a:pt x="2142" y="1878"/>
                    </a:lnTo>
                    <a:lnTo>
                      <a:pt x="2160" y="1908"/>
                    </a:lnTo>
                    <a:lnTo>
                      <a:pt x="2178" y="1932"/>
                    </a:lnTo>
                    <a:lnTo>
                      <a:pt x="2196" y="1956"/>
                    </a:lnTo>
                    <a:lnTo>
                      <a:pt x="2214" y="1974"/>
                    </a:lnTo>
                    <a:lnTo>
                      <a:pt x="2232" y="1986"/>
                    </a:lnTo>
                    <a:lnTo>
                      <a:pt x="2256" y="1992"/>
                    </a:lnTo>
                    <a:lnTo>
                      <a:pt x="2274" y="1998"/>
                    </a:lnTo>
                    <a:lnTo>
                      <a:pt x="2292" y="1998"/>
                    </a:lnTo>
                    <a:lnTo>
                      <a:pt x="2310" y="1992"/>
                    </a:lnTo>
                    <a:lnTo>
                      <a:pt x="2328" y="1980"/>
                    </a:lnTo>
                    <a:lnTo>
                      <a:pt x="2346" y="196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8" name="Freeform 70">
                <a:extLst>
                  <a:ext uri="{FF2B5EF4-FFF2-40B4-BE49-F238E27FC236}">
                    <a16:creationId xmlns:a16="http://schemas.microsoft.com/office/drawing/2014/main" id="{27299B27-E02C-4D7F-9E4C-2AEAE48469E0}"/>
                  </a:ext>
                </a:extLst>
              </p:cNvPr>
              <p:cNvSpPr>
                <a:spLocks/>
              </p:cNvSpPr>
              <p:nvPr/>
            </p:nvSpPr>
            <p:spPr bwMode="auto">
              <a:xfrm>
                <a:off x="85725" y="-4495800"/>
                <a:ext cx="3724275" cy="3171825"/>
              </a:xfrm>
              <a:custGeom>
                <a:avLst/>
                <a:gdLst>
                  <a:gd name="T0" fmla="*/ 2147483646 w 2346"/>
                  <a:gd name="T1" fmla="*/ 2147483646 h 1998"/>
                  <a:gd name="T2" fmla="*/ 2147483646 w 2346"/>
                  <a:gd name="T3" fmla="*/ 2147483646 h 1998"/>
                  <a:gd name="T4" fmla="*/ 2147483646 w 2346"/>
                  <a:gd name="T5" fmla="*/ 2147483646 h 1998"/>
                  <a:gd name="T6" fmla="*/ 2147483646 w 2346"/>
                  <a:gd name="T7" fmla="*/ 2147483646 h 1998"/>
                  <a:gd name="T8" fmla="*/ 2147483646 w 2346"/>
                  <a:gd name="T9" fmla="*/ 2147483646 h 1998"/>
                  <a:gd name="T10" fmla="*/ 2147483646 w 2346"/>
                  <a:gd name="T11" fmla="*/ 2147483646 h 1998"/>
                  <a:gd name="T12" fmla="*/ 2147483646 w 2346"/>
                  <a:gd name="T13" fmla="*/ 2147483646 h 1998"/>
                  <a:gd name="T14" fmla="*/ 2147483646 w 2346"/>
                  <a:gd name="T15" fmla="*/ 2147483646 h 1998"/>
                  <a:gd name="T16" fmla="*/ 2147483646 w 2346"/>
                  <a:gd name="T17" fmla="*/ 2147483646 h 1998"/>
                  <a:gd name="T18" fmla="*/ 2147483646 w 2346"/>
                  <a:gd name="T19" fmla="*/ 2147483646 h 1998"/>
                  <a:gd name="T20" fmla="*/ 2147483646 w 2346"/>
                  <a:gd name="T21" fmla="*/ 2147483646 h 1998"/>
                  <a:gd name="T22" fmla="*/ 2147483646 w 2346"/>
                  <a:gd name="T23" fmla="*/ 2147483646 h 1998"/>
                  <a:gd name="T24" fmla="*/ 2147483646 w 2346"/>
                  <a:gd name="T25" fmla="*/ 2147483646 h 1998"/>
                  <a:gd name="T26" fmla="*/ 2147483646 w 2346"/>
                  <a:gd name="T27" fmla="*/ 2147483646 h 1998"/>
                  <a:gd name="T28" fmla="*/ 2147483646 w 2346"/>
                  <a:gd name="T29" fmla="*/ 2147483646 h 1998"/>
                  <a:gd name="T30" fmla="*/ 2147483646 w 2346"/>
                  <a:gd name="T31" fmla="*/ 2147483646 h 1998"/>
                  <a:gd name="T32" fmla="*/ 2147483646 w 2346"/>
                  <a:gd name="T33" fmla="*/ 2147483646 h 1998"/>
                  <a:gd name="T34" fmla="*/ 2147483646 w 2346"/>
                  <a:gd name="T35" fmla="*/ 2147483646 h 1998"/>
                  <a:gd name="T36" fmla="*/ 2147483646 w 2346"/>
                  <a:gd name="T37" fmla="*/ 2147483646 h 1998"/>
                  <a:gd name="T38" fmla="*/ 2147483646 w 2346"/>
                  <a:gd name="T39" fmla="*/ 2147483646 h 1998"/>
                  <a:gd name="T40" fmla="*/ 2147483646 w 2346"/>
                  <a:gd name="T41" fmla="*/ 2147483646 h 1998"/>
                  <a:gd name="T42" fmla="*/ 2147483646 w 2346"/>
                  <a:gd name="T43" fmla="*/ 2147483646 h 1998"/>
                  <a:gd name="T44" fmla="*/ 2147483646 w 2346"/>
                  <a:gd name="T45" fmla="*/ 2147483646 h 1998"/>
                  <a:gd name="T46" fmla="*/ 2147483646 w 2346"/>
                  <a:gd name="T47" fmla="*/ 2147483646 h 1998"/>
                  <a:gd name="T48" fmla="*/ 2147483646 w 2346"/>
                  <a:gd name="T49" fmla="*/ 2147483646 h 1998"/>
                  <a:gd name="T50" fmla="*/ 2147483646 w 2346"/>
                  <a:gd name="T51" fmla="*/ 2147483646 h 1998"/>
                  <a:gd name="T52" fmla="*/ 2147483646 w 2346"/>
                  <a:gd name="T53" fmla="*/ 2147483646 h 1998"/>
                  <a:gd name="T54" fmla="*/ 2147483646 w 2346"/>
                  <a:gd name="T55" fmla="*/ 2147483646 h 1998"/>
                  <a:gd name="T56" fmla="*/ 2147483646 w 2346"/>
                  <a:gd name="T57" fmla="*/ 2147483646 h 1998"/>
                  <a:gd name="T58" fmla="*/ 2147483646 w 2346"/>
                  <a:gd name="T59" fmla="*/ 2147483646 h 1998"/>
                  <a:gd name="T60" fmla="*/ 2147483646 w 2346"/>
                  <a:gd name="T61" fmla="*/ 2147483646 h 1998"/>
                  <a:gd name="T62" fmla="*/ 2147483646 w 2346"/>
                  <a:gd name="T63" fmla="*/ 2147483646 h 1998"/>
                  <a:gd name="T64" fmla="*/ 2147483646 w 2346"/>
                  <a:gd name="T65" fmla="*/ 2147483646 h 1998"/>
                  <a:gd name="T66" fmla="*/ 2147483646 w 2346"/>
                  <a:gd name="T67" fmla="*/ 2147483646 h 1998"/>
                  <a:gd name="T68" fmla="*/ 2147483646 w 2346"/>
                  <a:gd name="T69" fmla="*/ 2147483646 h 1998"/>
                  <a:gd name="T70" fmla="*/ 2147483646 w 2346"/>
                  <a:gd name="T71" fmla="*/ 2147483646 h 1998"/>
                  <a:gd name="T72" fmla="*/ 2147483646 w 2346"/>
                  <a:gd name="T73" fmla="*/ 2147483646 h 1998"/>
                  <a:gd name="T74" fmla="*/ 2147483646 w 2346"/>
                  <a:gd name="T75" fmla="*/ 2147483646 h 1998"/>
                  <a:gd name="T76" fmla="*/ 2147483646 w 2346"/>
                  <a:gd name="T77" fmla="*/ 2147483646 h 1998"/>
                  <a:gd name="T78" fmla="*/ 2147483646 w 2346"/>
                  <a:gd name="T79" fmla="*/ 2147483646 h 1998"/>
                  <a:gd name="T80" fmla="*/ 2147483646 w 2346"/>
                  <a:gd name="T81" fmla="*/ 2147483646 h 1998"/>
                  <a:gd name="T82" fmla="*/ 2147483646 w 2346"/>
                  <a:gd name="T83" fmla="*/ 2147483646 h 19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1998"/>
                  <a:gd name="T128" fmla="*/ 2346 w 2346"/>
                  <a:gd name="T129" fmla="*/ 1998 h 19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1998">
                    <a:moveTo>
                      <a:pt x="0" y="1974"/>
                    </a:moveTo>
                    <a:lnTo>
                      <a:pt x="18" y="1956"/>
                    </a:lnTo>
                    <a:lnTo>
                      <a:pt x="36" y="1932"/>
                    </a:lnTo>
                    <a:lnTo>
                      <a:pt x="54" y="1902"/>
                    </a:lnTo>
                    <a:lnTo>
                      <a:pt x="72" y="1872"/>
                    </a:lnTo>
                    <a:lnTo>
                      <a:pt x="90" y="1836"/>
                    </a:lnTo>
                    <a:lnTo>
                      <a:pt x="108" y="1794"/>
                    </a:lnTo>
                    <a:lnTo>
                      <a:pt x="126" y="1746"/>
                    </a:lnTo>
                    <a:lnTo>
                      <a:pt x="150" y="1698"/>
                    </a:lnTo>
                    <a:lnTo>
                      <a:pt x="168" y="1650"/>
                    </a:lnTo>
                    <a:lnTo>
                      <a:pt x="186" y="1596"/>
                    </a:lnTo>
                    <a:lnTo>
                      <a:pt x="204" y="1536"/>
                    </a:lnTo>
                    <a:lnTo>
                      <a:pt x="222" y="1476"/>
                    </a:lnTo>
                    <a:lnTo>
                      <a:pt x="240" y="1416"/>
                    </a:lnTo>
                    <a:lnTo>
                      <a:pt x="258" y="1350"/>
                    </a:lnTo>
                    <a:lnTo>
                      <a:pt x="276" y="1284"/>
                    </a:lnTo>
                    <a:lnTo>
                      <a:pt x="294" y="1218"/>
                    </a:lnTo>
                    <a:lnTo>
                      <a:pt x="312" y="1152"/>
                    </a:lnTo>
                    <a:lnTo>
                      <a:pt x="330" y="1086"/>
                    </a:lnTo>
                    <a:lnTo>
                      <a:pt x="348" y="1014"/>
                    </a:lnTo>
                    <a:lnTo>
                      <a:pt x="372" y="948"/>
                    </a:lnTo>
                    <a:lnTo>
                      <a:pt x="390" y="876"/>
                    </a:lnTo>
                    <a:lnTo>
                      <a:pt x="408" y="810"/>
                    </a:lnTo>
                    <a:lnTo>
                      <a:pt x="426" y="738"/>
                    </a:lnTo>
                    <a:lnTo>
                      <a:pt x="444" y="672"/>
                    </a:lnTo>
                    <a:lnTo>
                      <a:pt x="462" y="612"/>
                    </a:lnTo>
                    <a:lnTo>
                      <a:pt x="480" y="546"/>
                    </a:lnTo>
                    <a:lnTo>
                      <a:pt x="498" y="486"/>
                    </a:lnTo>
                    <a:lnTo>
                      <a:pt x="516" y="426"/>
                    </a:lnTo>
                    <a:lnTo>
                      <a:pt x="534" y="372"/>
                    </a:lnTo>
                    <a:lnTo>
                      <a:pt x="552" y="324"/>
                    </a:lnTo>
                    <a:lnTo>
                      <a:pt x="570" y="270"/>
                    </a:lnTo>
                    <a:lnTo>
                      <a:pt x="588" y="228"/>
                    </a:lnTo>
                    <a:lnTo>
                      <a:pt x="612" y="186"/>
                    </a:lnTo>
                    <a:lnTo>
                      <a:pt x="630" y="144"/>
                    </a:lnTo>
                    <a:lnTo>
                      <a:pt x="648" y="114"/>
                    </a:lnTo>
                    <a:lnTo>
                      <a:pt x="666" y="84"/>
                    </a:lnTo>
                    <a:lnTo>
                      <a:pt x="684" y="60"/>
                    </a:lnTo>
                    <a:lnTo>
                      <a:pt x="702" y="36"/>
                    </a:lnTo>
                    <a:lnTo>
                      <a:pt x="720" y="24"/>
                    </a:lnTo>
                    <a:lnTo>
                      <a:pt x="738" y="12"/>
                    </a:lnTo>
                    <a:lnTo>
                      <a:pt x="756" y="6"/>
                    </a:lnTo>
                    <a:lnTo>
                      <a:pt x="774" y="0"/>
                    </a:lnTo>
                    <a:lnTo>
                      <a:pt x="792" y="6"/>
                    </a:lnTo>
                    <a:lnTo>
                      <a:pt x="810" y="12"/>
                    </a:lnTo>
                    <a:lnTo>
                      <a:pt x="834" y="24"/>
                    </a:lnTo>
                    <a:lnTo>
                      <a:pt x="852" y="42"/>
                    </a:lnTo>
                    <a:lnTo>
                      <a:pt x="870" y="66"/>
                    </a:lnTo>
                    <a:lnTo>
                      <a:pt x="888" y="90"/>
                    </a:lnTo>
                    <a:lnTo>
                      <a:pt x="906" y="126"/>
                    </a:lnTo>
                    <a:lnTo>
                      <a:pt x="924" y="162"/>
                    </a:lnTo>
                    <a:lnTo>
                      <a:pt x="942" y="198"/>
                    </a:lnTo>
                    <a:lnTo>
                      <a:pt x="960" y="240"/>
                    </a:lnTo>
                    <a:lnTo>
                      <a:pt x="978" y="288"/>
                    </a:lnTo>
                    <a:lnTo>
                      <a:pt x="996" y="342"/>
                    </a:lnTo>
                    <a:lnTo>
                      <a:pt x="1014" y="396"/>
                    </a:lnTo>
                    <a:lnTo>
                      <a:pt x="1032" y="450"/>
                    </a:lnTo>
                    <a:lnTo>
                      <a:pt x="1050" y="510"/>
                    </a:lnTo>
                    <a:lnTo>
                      <a:pt x="1074" y="570"/>
                    </a:lnTo>
                    <a:lnTo>
                      <a:pt x="1092" y="636"/>
                    </a:lnTo>
                    <a:lnTo>
                      <a:pt x="1110" y="702"/>
                    </a:lnTo>
                    <a:lnTo>
                      <a:pt x="1128" y="768"/>
                    </a:lnTo>
                    <a:lnTo>
                      <a:pt x="1146" y="834"/>
                    </a:lnTo>
                    <a:lnTo>
                      <a:pt x="1164" y="906"/>
                    </a:lnTo>
                    <a:lnTo>
                      <a:pt x="1182" y="978"/>
                    </a:lnTo>
                    <a:lnTo>
                      <a:pt x="1200" y="1044"/>
                    </a:lnTo>
                    <a:lnTo>
                      <a:pt x="1218" y="1116"/>
                    </a:lnTo>
                    <a:lnTo>
                      <a:pt x="1236" y="1182"/>
                    </a:lnTo>
                    <a:lnTo>
                      <a:pt x="1254" y="1254"/>
                    </a:lnTo>
                    <a:lnTo>
                      <a:pt x="1272" y="1320"/>
                    </a:lnTo>
                    <a:lnTo>
                      <a:pt x="1296" y="1386"/>
                    </a:lnTo>
                    <a:lnTo>
                      <a:pt x="1314" y="1452"/>
                    </a:lnTo>
                    <a:lnTo>
                      <a:pt x="1332" y="1512"/>
                    </a:lnTo>
                    <a:lnTo>
                      <a:pt x="1350" y="1572"/>
                    </a:lnTo>
                    <a:lnTo>
                      <a:pt x="1368" y="1626"/>
                    </a:lnTo>
                    <a:lnTo>
                      <a:pt x="1386" y="1680"/>
                    </a:lnTo>
                    <a:lnTo>
                      <a:pt x="1404" y="1728"/>
                    </a:lnTo>
                    <a:lnTo>
                      <a:pt x="1422" y="1776"/>
                    </a:lnTo>
                    <a:lnTo>
                      <a:pt x="1440" y="1818"/>
                    </a:lnTo>
                    <a:lnTo>
                      <a:pt x="1458" y="1854"/>
                    </a:lnTo>
                    <a:lnTo>
                      <a:pt x="1476" y="1890"/>
                    </a:lnTo>
                    <a:lnTo>
                      <a:pt x="1494" y="1920"/>
                    </a:lnTo>
                    <a:lnTo>
                      <a:pt x="1512" y="1944"/>
                    </a:lnTo>
                    <a:lnTo>
                      <a:pt x="1536" y="1968"/>
                    </a:lnTo>
                    <a:lnTo>
                      <a:pt x="1554" y="1980"/>
                    </a:lnTo>
                    <a:lnTo>
                      <a:pt x="1572" y="1992"/>
                    </a:lnTo>
                    <a:lnTo>
                      <a:pt x="1590" y="1998"/>
                    </a:lnTo>
                    <a:lnTo>
                      <a:pt x="1608" y="1998"/>
                    </a:lnTo>
                    <a:lnTo>
                      <a:pt x="1626" y="1998"/>
                    </a:lnTo>
                    <a:lnTo>
                      <a:pt x="1644" y="1986"/>
                    </a:lnTo>
                    <a:lnTo>
                      <a:pt x="1662" y="1974"/>
                    </a:lnTo>
                    <a:lnTo>
                      <a:pt x="1680" y="1956"/>
                    </a:lnTo>
                    <a:lnTo>
                      <a:pt x="1698" y="1932"/>
                    </a:lnTo>
                    <a:lnTo>
                      <a:pt x="1716" y="1908"/>
                    </a:lnTo>
                    <a:lnTo>
                      <a:pt x="1734" y="1872"/>
                    </a:lnTo>
                    <a:lnTo>
                      <a:pt x="1758" y="1836"/>
                    </a:lnTo>
                    <a:lnTo>
                      <a:pt x="1776" y="1794"/>
                    </a:lnTo>
                    <a:lnTo>
                      <a:pt x="1794" y="1752"/>
                    </a:lnTo>
                    <a:lnTo>
                      <a:pt x="1812" y="1704"/>
                    </a:lnTo>
                    <a:lnTo>
                      <a:pt x="1830" y="1650"/>
                    </a:lnTo>
                    <a:lnTo>
                      <a:pt x="1848" y="1596"/>
                    </a:lnTo>
                    <a:lnTo>
                      <a:pt x="1866" y="1536"/>
                    </a:lnTo>
                    <a:lnTo>
                      <a:pt x="1884" y="1476"/>
                    </a:lnTo>
                    <a:lnTo>
                      <a:pt x="1902" y="1410"/>
                    </a:lnTo>
                    <a:lnTo>
                      <a:pt x="1920" y="1344"/>
                    </a:lnTo>
                    <a:lnTo>
                      <a:pt x="1938" y="1278"/>
                    </a:lnTo>
                    <a:lnTo>
                      <a:pt x="1956" y="1212"/>
                    </a:lnTo>
                    <a:lnTo>
                      <a:pt x="1974" y="1140"/>
                    </a:lnTo>
                    <a:lnTo>
                      <a:pt x="1998" y="1068"/>
                    </a:lnTo>
                    <a:lnTo>
                      <a:pt x="2016" y="1002"/>
                    </a:lnTo>
                    <a:lnTo>
                      <a:pt x="2034" y="930"/>
                    </a:lnTo>
                    <a:lnTo>
                      <a:pt x="2052" y="858"/>
                    </a:lnTo>
                    <a:lnTo>
                      <a:pt x="2070" y="792"/>
                    </a:lnTo>
                    <a:lnTo>
                      <a:pt x="2088" y="720"/>
                    </a:lnTo>
                    <a:lnTo>
                      <a:pt x="2106" y="654"/>
                    </a:lnTo>
                    <a:lnTo>
                      <a:pt x="2124" y="588"/>
                    </a:lnTo>
                    <a:lnTo>
                      <a:pt x="2142" y="522"/>
                    </a:lnTo>
                    <a:lnTo>
                      <a:pt x="2160" y="462"/>
                    </a:lnTo>
                    <a:lnTo>
                      <a:pt x="2178" y="402"/>
                    </a:lnTo>
                    <a:lnTo>
                      <a:pt x="2196" y="348"/>
                    </a:lnTo>
                    <a:lnTo>
                      <a:pt x="2220" y="294"/>
                    </a:lnTo>
                    <a:lnTo>
                      <a:pt x="2238" y="246"/>
                    </a:lnTo>
                    <a:lnTo>
                      <a:pt x="2256" y="204"/>
                    </a:lnTo>
                    <a:lnTo>
                      <a:pt x="2274" y="162"/>
                    </a:lnTo>
                    <a:lnTo>
                      <a:pt x="2292" y="126"/>
                    </a:lnTo>
                    <a:lnTo>
                      <a:pt x="2310" y="90"/>
                    </a:lnTo>
                    <a:lnTo>
                      <a:pt x="2328" y="66"/>
                    </a:lnTo>
                    <a:lnTo>
                      <a:pt x="2346" y="4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9" name="Freeform 71">
                <a:extLst>
                  <a:ext uri="{FF2B5EF4-FFF2-40B4-BE49-F238E27FC236}">
                    <a16:creationId xmlns:a16="http://schemas.microsoft.com/office/drawing/2014/main" id="{EDDE9782-8F15-4D3D-B699-D32954FA23C3}"/>
                  </a:ext>
                </a:extLst>
              </p:cNvPr>
              <p:cNvSpPr>
                <a:spLocks/>
              </p:cNvSpPr>
              <p:nvPr/>
            </p:nvSpPr>
            <p:spPr bwMode="auto">
              <a:xfrm>
                <a:off x="3810000" y="-4505325"/>
                <a:ext cx="1733550" cy="3181350"/>
              </a:xfrm>
              <a:custGeom>
                <a:avLst/>
                <a:gdLst>
                  <a:gd name="T0" fmla="*/ 0 w 1092"/>
                  <a:gd name="T1" fmla="*/ 2147483646 h 2004"/>
                  <a:gd name="T2" fmla="*/ 2147483646 w 1092"/>
                  <a:gd name="T3" fmla="*/ 2147483646 h 2004"/>
                  <a:gd name="T4" fmla="*/ 2147483646 w 1092"/>
                  <a:gd name="T5" fmla="*/ 2147483646 h 2004"/>
                  <a:gd name="T6" fmla="*/ 2147483646 w 1092"/>
                  <a:gd name="T7" fmla="*/ 2147483646 h 2004"/>
                  <a:gd name="T8" fmla="*/ 2147483646 w 1092"/>
                  <a:gd name="T9" fmla="*/ 0 h 2004"/>
                  <a:gd name="T10" fmla="*/ 2147483646 w 1092"/>
                  <a:gd name="T11" fmla="*/ 2147483646 h 2004"/>
                  <a:gd name="T12" fmla="*/ 2147483646 w 1092"/>
                  <a:gd name="T13" fmla="*/ 2147483646 h 2004"/>
                  <a:gd name="T14" fmla="*/ 2147483646 w 1092"/>
                  <a:gd name="T15" fmla="*/ 2147483646 h 2004"/>
                  <a:gd name="T16" fmla="*/ 2147483646 w 1092"/>
                  <a:gd name="T17" fmla="*/ 2147483646 h 2004"/>
                  <a:gd name="T18" fmla="*/ 2147483646 w 1092"/>
                  <a:gd name="T19" fmla="*/ 2147483646 h 2004"/>
                  <a:gd name="T20" fmla="*/ 2147483646 w 1092"/>
                  <a:gd name="T21" fmla="*/ 2147483646 h 2004"/>
                  <a:gd name="T22" fmla="*/ 2147483646 w 1092"/>
                  <a:gd name="T23" fmla="*/ 2147483646 h 2004"/>
                  <a:gd name="T24" fmla="*/ 2147483646 w 1092"/>
                  <a:gd name="T25" fmla="*/ 2147483646 h 2004"/>
                  <a:gd name="T26" fmla="*/ 2147483646 w 1092"/>
                  <a:gd name="T27" fmla="*/ 2147483646 h 2004"/>
                  <a:gd name="T28" fmla="*/ 2147483646 w 1092"/>
                  <a:gd name="T29" fmla="*/ 2147483646 h 2004"/>
                  <a:gd name="T30" fmla="*/ 2147483646 w 1092"/>
                  <a:gd name="T31" fmla="*/ 2147483646 h 2004"/>
                  <a:gd name="T32" fmla="*/ 2147483646 w 1092"/>
                  <a:gd name="T33" fmla="*/ 2147483646 h 2004"/>
                  <a:gd name="T34" fmla="*/ 2147483646 w 1092"/>
                  <a:gd name="T35" fmla="*/ 2147483646 h 2004"/>
                  <a:gd name="T36" fmla="*/ 2147483646 w 1092"/>
                  <a:gd name="T37" fmla="*/ 2147483646 h 2004"/>
                  <a:gd name="T38" fmla="*/ 2147483646 w 1092"/>
                  <a:gd name="T39" fmla="*/ 2147483646 h 2004"/>
                  <a:gd name="T40" fmla="*/ 2147483646 w 1092"/>
                  <a:gd name="T41" fmla="*/ 2147483646 h 2004"/>
                  <a:gd name="T42" fmla="*/ 2147483646 w 1092"/>
                  <a:gd name="T43" fmla="*/ 2147483646 h 2004"/>
                  <a:gd name="T44" fmla="*/ 2147483646 w 1092"/>
                  <a:gd name="T45" fmla="*/ 2147483646 h 2004"/>
                  <a:gd name="T46" fmla="*/ 2147483646 w 1092"/>
                  <a:gd name="T47" fmla="*/ 2147483646 h 2004"/>
                  <a:gd name="T48" fmla="*/ 2147483646 w 1092"/>
                  <a:gd name="T49" fmla="*/ 2147483646 h 2004"/>
                  <a:gd name="T50" fmla="*/ 2147483646 w 1092"/>
                  <a:gd name="T51" fmla="*/ 2147483646 h 2004"/>
                  <a:gd name="T52" fmla="*/ 2147483646 w 1092"/>
                  <a:gd name="T53" fmla="*/ 2147483646 h 2004"/>
                  <a:gd name="T54" fmla="*/ 2147483646 w 1092"/>
                  <a:gd name="T55" fmla="*/ 2147483646 h 2004"/>
                  <a:gd name="T56" fmla="*/ 2147483646 w 1092"/>
                  <a:gd name="T57" fmla="*/ 2147483646 h 2004"/>
                  <a:gd name="T58" fmla="*/ 2147483646 w 1092"/>
                  <a:gd name="T59" fmla="*/ 2147483646 h 2004"/>
                  <a:gd name="T60" fmla="*/ 2147483646 w 1092"/>
                  <a:gd name="T61" fmla="*/ 2147483646 h 2004"/>
                  <a:gd name="T62" fmla="*/ 2147483646 w 1092"/>
                  <a:gd name="T63" fmla="*/ 2147483646 h 2004"/>
                  <a:gd name="T64" fmla="*/ 2147483646 w 1092"/>
                  <a:gd name="T65" fmla="*/ 2147483646 h 2004"/>
                  <a:gd name="T66" fmla="*/ 2147483646 w 1092"/>
                  <a:gd name="T67" fmla="*/ 2147483646 h 2004"/>
                  <a:gd name="T68" fmla="*/ 2147483646 w 1092"/>
                  <a:gd name="T69" fmla="*/ 2147483646 h 2004"/>
                  <a:gd name="T70" fmla="*/ 2147483646 w 1092"/>
                  <a:gd name="T71" fmla="*/ 2147483646 h 2004"/>
                  <a:gd name="T72" fmla="*/ 2147483646 w 1092"/>
                  <a:gd name="T73" fmla="*/ 2147483646 h 2004"/>
                  <a:gd name="T74" fmla="*/ 2147483646 w 1092"/>
                  <a:gd name="T75" fmla="*/ 2147483646 h 2004"/>
                  <a:gd name="T76" fmla="*/ 2147483646 w 1092"/>
                  <a:gd name="T77" fmla="*/ 2147483646 h 2004"/>
                  <a:gd name="T78" fmla="*/ 2147483646 w 1092"/>
                  <a:gd name="T79" fmla="*/ 2147483646 h 2004"/>
                  <a:gd name="T80" fmla="*/ 2147483646 w 1092"/>
                  <a:gd name="T81" fmla="*/ 2147483646 h 2004"/>
                  <a:gd name="T82" fmla="*/ 2147483646 w 1092"/>
                  <a:gd name="T83" fmla="*/ 2147483646 h 2004"/>
                  <a:gd name="T84" fmla="*/ 2147483646 w 1092"/>
                  <a:gd name="T85" fmla="*/ 2147483646 h 2004"/>
                  <a:gd name="T86" fmla="*/ 2147483646 w 1092"/>
                  <a:gd name="T87" fmla="*/ 2147483646 h 2004"/>
                  <a:gd name="T88" fmla="*/ 2147483646 w 1092"/>
                  <a:gd name="T89" fmla="*/ 2147483646 h 2004"/>
                  <a:gd name="T90" fmla="*/ 2147483646 w 1092"/>
                  <a:gd name="T91" fmla="*/ 2147483646 h 2004"/>
                  <a:gd name="T92" fmla="*/ 2147483646 w 1092"/>
                  <a:gd name="T93" fmla="*/ 2147483646 h 2004"/>
                  <a:gd name="T94" fmla="*/ 2147483646 w 1092"/>
                  <a:gd name="T95" fmla="*/ 2147483646 h 2004"/>
                  <a:gd name="T96" fmla="*/ 2147483646 w 1092"/>
                  <a:gd name="T97" fmla="*/ 2147483646 h 2004"/>
                  <a:gd name="T98" fmla="*/ 2147483646 w 1092"/>
                  <a:gd name="T99" fmla="*/ 2147483646 h 2004"/>
                  <a:gd name="T100" fmla="*/ 2147483646 w 1092"/>
                  <a:gd name="T101" fmla="*/ 2147483646 h 2004"/>
                  <a:gd name="T102" fmla="*/ 2147483646 w 1092"/>
                  <a:gd name="T103" fmla="*/ 2147483646 h 2004"/>
                  <a:gd name="T104" fmla="*/ 2147483646 w 1092"/>
                  <a:gd name="T105" fmla="*/ 2147483646 h 2004"/>
                  <a:gd name="T106" fmla="*/ 2147483646 w 1092"/>
                  <a:gd name="T107" fmla="*/ 2147483646 h 2004"/>
                  <a:gd name="T108" fmla="*/ 2147483646 w 1092"/>
                  <a:gd name="T109" fmla="*/ 2147483646 h 2004"/>
                  <a:gd name="T110" fmla="*/ 2147483646 w 1092"/>
                  <a:gd name="T111" fmla="*/ 2147483646 h 2004"/>
                  <a:gd name="T112" fmla="*/ 2147483646 w 1092"/>
                  <a:gd name="T113" fmla="*/ 2147483646 h 2004"/>
                  <a:gd name="T114" fmla="*/ 2147483646 w 1092"/>
                  <a:gd name="T115" fmla="*/ 2147483646 h 2004"/>
                  <a:gd name="T116" fmla="*/ 2147483646 w 1092"/>
                  <a:gd name="T117" fmla="*/ 2147483646 h 2004"/>
                  <a:gd name="T118" fmla="*/ 2147483646 w 1092"/>
                  <a:gd name="T119" fmla="*/ 2147483646 h 20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004"/>
                  <a:gd name="T182" fmla="*/ 1092 w 1092"/>
                  <a:gd name="T183" fmla="*/ 2004 h 20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004">
                    <a:moveTo>
                      <a:pt x="0" y="48"/>
                    </a:moveTo>
                    <a:lnTo>
                      <a:pt x="18" y="30"/>
                    </a:lnTo>
                    <a:lnTo>
                      <a:pt x="36" y="12"/>
                    </a:lnTo>
                    <a:lnTo>
                      <a:pt x="54" y="6"/>
                    </a:lnTo>
                    <a:lnTo>
                      <a:pt x="72" y="0"/>
                    </a:lnTo>
                    <a:lnTo>
                      <a:pt x="90" y="6"/>
                    </a:lnTo>
                    <a:lnTo>
                      <a:pt x="114" y="12"/>
                    </a:lnTo>
                    <a:lnTo>
                      <a:pt x="132" y="24"/>
                    </a:lnTo>
                    <a:lnTo>
                      <a:pt x="150" y="36"/>
                    </a:lnTo>
                    <a:lnTo>
                      <a:pt x="168" y="60"/>
                    </a:lnTo>
                    <a:lnTo>
                      <a:pt x="186" y="84"/>
                    </a:lnTo>
                    <a:lnTo>
                      <a:pt x="204" y="120"/>
                    </a:lnTo>
                    <a:lnTo>
                      <a:pt x="222" y="156"/>
                    </a:lnTo>
                    <a:lnTo>
                      <a:pt x="240" y="192"/>
                    </a:lnTo>
                    <a:lnTo>
                      <a:pt x="258" y="234"/>
                    </a:lnTo>
                    <a:lnTo>
                      <a:pt x="276" y="282"/>
                    </a:lnTo>
                    <a:lnTo>
                      <a:pt x="294" y="336"/>
                    </a:lnTo>
                    <a:lnTo>
                      <a:pt x="312" y="390"/>
                    </a:lnTo>
                    <a:lnTo>
                      <a:pt x="336" y="450"/>
                    </a:lnTo>
                    <a:lnTo>
                      <a:pt x="354" y="510"/>
                    </a:lnTo>
                    <a:lnTo>
                      <a:pt x="372" y="576"/>
                    </a:lnTo>
                    <a:lnTo>
                      <a:pt x="390" y="636"/>
                    </a:lnTo>
                    <a:lnTo>
                      <a:pt x="408" y="708"/>
                    </a:lnTo>
                    <a:lnTo>
                      <a:pt x="426" y="774"/>
                    </a:lnTo>
                    <a:lnTo>
                      <a:pt x="444" y="846"/>
                    </a:lnTo>
                    <a:lnTo>
                      <a:pt x="462" y="918"/>
                    </a:lnTo>
                    <a:lnTo>
                      <a:pt x="480" y="990"/>
                    </a:lnTo>
                    <a:lnTo>
                      <a:pt x="498" y="1062"/>
                    </a:lnTo>
                    <a:lnTo>
                      <a:pt x="516" y="1128"/>
                    </a:lnTo>
                    <a:lnTo>
                      <a:pt x="534" y="1200"/>
                    </a:lnTo>
                    <a:lnTo>
                      <a:pt x="552" y="1272"/>
                    </a:lnTo>
                    <a:lnTo>
                      <a:pt x="576" y="1338"/>
                    </a:lnTo>
                    <a:lnTo>
                      <a:pt x="594" y="1404"/>
                    </a:lnTo>
                    <a:lnTo>
                      <a:pt x="612" y="1470"/>
                    </a:lnTo>
                    <a:lnTo>
                      <a:pt x="630" y="1530"/>
                    </a:lnTo>
                    <a:lnTo>
                      <a:pt x="648" y="1590"/>
                    </a:lnTo>
                    <a:lnTo>
                      <a:pt x="666" y="1650"/>
                    </a:lnTo>
                    <a:lnTo>
                      <a:pt x="684" y="1698"/>
                    </a:lnTo>
                    <a:lnTo>
                      <a:pt x="702" y="1752"/>
                    </a:lnTo>
                    <a:lnTo>
                      <a:pt x="720" y="1794"/>
                    </a:lnTo>
                    <a:lnTo>
                      <a:pt x="738" y="1836"/>
                    </a:lnTo>
                    <a:lnTo>
                      <a:pt x="756" y="1872"/>
                    </a:lnTo>
                    <a:lnTo>
                      <a:pt x="774" y="1908"/>
                    </a:lnTo>
                    <a:lnTo>
                      <a:pt x="798" y="1938"/>
                    </a:lnTo>
                    <a:lnTo>
                      <a:pt x="816" y="1956"/>
                    </a:lnTo>
                    <a:lnTo>
                      <a:pt x="834" y="1974"/>
                    </a:lnTo>
                    <a:lnTo>
                      <a:pt x="852" y="1992"/>
                    </a:lnTo>
                    <a:lnTo>
                      <a:pt x="870" y="1998"/>
                    </a:lnTo>
                    <a:lnTo>
                      <a:pt x="888" y="2004"/>
                    </a:lnTo>
                    <a:lnTo>
                      <a:pt x="906" y="1998"/>
                    </a:lnTo>
                    <a:lnTo>
                      <a:pt x="924" y="1992"/>
                    </a:lnTo>
                    <a:lnTo>
                      <a:pt x="942" y="1980"/>
                    </a:lnTo>
                    <a:lnTo>
                      <a:pt x="960" y="1962"/>
                    </a:lnTo>
                    <a:lnTo>
                      <a:pt x="978" y="1938"/>
                    </a:lnTo>
                    <a:lnTo>
                      <a:pt x="996" y="1914"/>
                    </a:lnTo>
                    <a:lnTo>
                      <a:pt x="1014" y="1884"/>
                    </a:lnTo>
                    <a:lnTo>
                      <a:pt x="1038" y="1848"/>
                    </a:lnTo>
                    <a:lnTo>
                      <a:pt x="1056" y="1806"/>
                    </a:lnTo>
                    <a:lnTo>
                      <a:pt x="1074" y="1758"/>
                    </a:lnTo>
                    <a:lnTo>
                      <a:pt x="1092" y="1710"/>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70" name="Rectangle 469">
              <a:extLst>
                <a:ext uri="{FF2B5EF4-FFF2-40B4-BE49-F238E27FC236}">
                  <a16:creationId xmlns:a16="http://schemas.microsoft.com/office/drawing/2014/main" id="{AAF28E66-D900-4735-8C6E-5A2D4F8C5F12}"/>
                </a:ext>
              </a:extLst>
            </p:cNvPr>
            <p:cNvSpPr/>
            <p:nvPr/>
          </p:nvSpPr>
          <p:spPr>
            <a:xfrm>
              <a:off x="2284790" y="6353703"/>
              <a:ext cx="2561506" cy="499922"/>
            </a:xfrm>
            <a:prstGeom prst="rect">
              <a:avLst/>
            </a:prstGeom>
          </p:spPr>
          <p:txBody>
            <a:bodyPr wrap="none">
              <a:spAutoFit/>
            </a:bodyPr>
            <a:lstStyle/>
            <a:p>
              <a:pPr>
                <a:defRPr/>
              </a:pPr>
              <a:r>
                <a:rPr lang="en-US" sz="1050" dirty="0" err="1"/>
                <a:t>cos</a:t>
              </a:r>
              <a:r>
                <a:rPr lang="en-US" sz="1050" dirty="0"/>
                <a:t>(x</a:t>
              </a:r>
              <a:r>
                <a:rPr lang="en-US" sz="1050" baseline="30000" dirty="0"/>
                <a:t>1.09</a:t>
              </a:r>
              <a:r>
                <a:rPr lang="en-US" sz="1050" dirty="0"/>
                <a:t>) + sin(x</a:t>
              </a:r>
              <a:r>
                <a:rPr lang="en-US" sz="1050" baseline="30000" dirty="0"/>
                <a:t>0.13</a:t>
              </a:r>
              <a:r>
                <a:rPr lang="en-US" sz="1050" dirty="0"/>
                <a:t>)</a:t>
              </a:r>
            </a:p>
          </p:txBody>
        </p:sp>
        <p:sp>
          <p:nvSpPr>
            <p:cNvPr id="40285" name="Right Brace 387">
              <a:extLst>
                <a:ext uri="{FF2B5EF4-FFF2-40B4-BE49-F238E27FC236}">
                  <a16:creationId xmlns:a16="http://schemas.microsoft.com/office/drawing/2014/main" id="{AC5F34AF-12F1-470C-A8EC-71123E390130}"/>
                </a:ext>
              </a:extLst>
            </p:cNvPr>
            <p:cNvSpPr>
              <a:spLocks/>
            </p:cNvSpPr>
            <p:nvPr/>
          </p:nvSpPr>
          <p:spPr bwMode="auto">
            <a:xfrm rot="5400000">
              <a:off x="5212073" y="5532098"/>
              <a:ext cx="1005829" cy="1188707"/>
            </a:xfrm>
            <a:prstGeom prst="rightBrace">
              <a:avLst>
                <a:gd name="adj1" fmla="val 8333"/>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p>
          </p:txBody>
        </p:sp>
      </p:grpSp>
      <p:sp>
        <p:nvSpPr>
          <p:cNvPr id="39940" name="Rectangle 390">
            <a:extLst>
              <a:ext uri="{FF2B5EF4-FFF2-40B4-BE49-F238E27FC236}">
                <a16:creationId xmlns:a16="http://schemas.microsoft.com/office/drawing/2014/main" id="{6D416985-DCC1-46A8-B76B-AD8939F158D8}"/>
              </a:ext>
            </a:extLst>
          </p:cNvPr>
          <p:cNvSpPr>
            <a:spLocks noChangeArrowheads="1"/>
          </p:cNvSpPr>
          <p:nvPr/>
        </p:nvSpPr>
        <p:spPr bwMode="auto">
          <a:xfrm>
            <a:off x="365125" y="5897563"/>
            <a:ext cx="2835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Note that </a:t>
            </a:r>
            <a:r>
              <a:rPr lang="en-US" altLang="en-US" sz="1800" b="1"/>
              <a:t>random restarts </a:t>
            </a:r>
            <a:r>
              <a:rPr lang="en-US" altLang="en-US" sz="1800"/>
              <a:t>are easy to parallelize.</a:t>
            </a:r>
          </a:p>
        </p:txBody>
      </p:sp>
      <p:sp>
        <p:nvSpPr>
          <p:cNvPr id="39941" name="Right Brace 387">
            <a:extLst>
              <a:ext uri="{FF2B5EF4-FFF2-40B4-BE49-F238E27FC236}">
                <a16:creationId xmlns:a16="http://schemas.microsoft.com/office/drawing/2014/main" id="{70E824AA-BA6A-40E4-BF06-952B2808DCB8}"/>
              </a:ext>
            </a:extLst>
          </p:cNvPr>
          <p:cNvSpPr>
            <a:spLocks/>
          </p:cNvSpPr>
          <p:nvPr/>
        </p:nvSpPr>
        <p:spPr bwMode="auto">
          <a:xfrm rot="5400000" flipH="1">
            <a:off x="6804819" y="2558256"/>
            <a:ext cx="479425" cy="3135313"/>
          </a:xfrm>
          <a:prstGeom prst="rightBrace">
            <a:avLst>
              <a:gd name="adj1" fmla="val 8326"/>
              <a:gd name="adj2" fmla="val 50000"/>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p>
        </p:txBody>
      </p:sp>
    </p:spTree>
    <p:extLst>
      <p:ext uri="{BB962C8B-B14F-4D97-AF65-F5344CB8AC3E}">
        <p14:creationId xmlns:p14="http://schemas.microsoft.com/office/powerpoint/2010/main" val="1852058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415">
            <a:extLst>
              <a:ext uri="{FF2B5EF4-FFF2-40B4-BE49-F238E27FC236}">
                <a16:creationId xmlns:a16="http://schemas.microsoft.com/office/drawing/2014/main" id="{801D8243-403C-40A1-BA1B-44E0364F6952}"/>
              </a:ext>
            </a:extLst>
          </p:cNvPr>
          <p:cNvSpPr txBox="1">
            <a:spLocks noChangeArrowheads="1"/>
          </p:cNvSpPr>
          <p:nvPr/>
        </p:nvSpPr>
        <p:spPr bwMode="auto">
          <a:xfrm>
            <a:off x="182563" y="136525"/>
            <a:ext cx="8412162"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Random Restarts</a:t>
            </a:r>
          </a:p>
          <a:p>
            <a:pPr>
              <a:spcBef>
                <a:spcPct val="0"/>
              </a:spcBef>
              <a:buFontTx/>
              <a:buNone/>
            </a:pPr>
            <a:r>
              <a:rPr lang="en-US" altLang="en-US" sz="2400" dirty="0"/>
              <a:t>The length of the red region is about </a:t>
            </a:r>
            <a:r>
              <a:rPr lang="en-US" altLang="en-US" sz="2400" dirty="0">
                <a:solidFill>
                  <a:srgbClr val="FF0000"/>
                </a:solidFill>
              </a:rPr>
              <a:t>4</a:t>
            </a:r>
            <a:r>
              <a:rPr lang="en-US" altLang="en-US" sz="2400" dirty="0"/>
              <a:t>, the entire range is </a:t>
            </a:r>
            <a:r>
              <a:rPr lang="en-US" altLang="en-US" sz="2400" dirty="0">
                <a:solidFill>
                  <a:srgbClr val="0000FF"/>
                </a:solidFill>
              </a:rPr>
              <a:t>22</a:t>
            </a:r>
            <a:r>
              <a:rPr lang="en-US" altLang="en-US" sz="2400" dirty="0"/>
              <a:t>.</a:t>
            </a:r>
          </a:p>
          <a:p>
            <a:pPr>
              <a:spcBef>
                <a:spcPct val="0"/>
              </a:spcBef>
              <a:buFontTx/>
              <a:buNone/>
            </a:pPr>
            <a:r>
              <a:rPr lang="en-US" altLang="en-US" sz="1800" dirty="0"/>
              <a:t>It is easier to think about the probability of failure. So, if we run greedy search </a:t>
            </a:r>
            <a:r>
              <a:rPr lang="en-US" altLang="en-US" sz="1800" dirty="0">
                <a:solidFill>
                  <a:srgbClr val="CC00FF"/>
                </a:solidFill>
              </a:rPr>
              <a:t>once</a:t>
            </a:r>
            <a:r>
              <a:rPr lang="en-US" altLang="en-US" sz="1800" dirty="0"/>
              <a:t>, the probability of failure is:</a:t>
            </a:r>
          </a:p>
          <a:p>
            <a:pPr>
              <a:spcBef>
                <a:spcPct val="0"/>
              </a:spcBef>
              <a:buFontTx/>
              <a:buNone/>
            </a:pPr>
            <a:r>
              <a:rPr lang="en-US" altLang="en-US" sz="1800" dirty="0"/>
              <a:t> 	1- (</a:t>
            </a:r>
            <a:r>
              <a:rPr lang="en-US" altLang="en-US" sz="1800" dirty="0">
                <a:solidFill>
                  <a:srgbClr val="FF0000"/>
                </a:solidFill>
              </a:rPr>
              <a:t>4</a:t>
            </a:r>
            <a:r>
              <a:rPr lang="en-US" altLang="en-US" sz="1800" dirty="0"/>
              <a:t>/</a:t>
            </a:r>
            <a:r>
              <a:rPr lang="en-US" altLang="en-US" sz="1800" dirty="0">
                <a:solidFill>
                  <a:srgbClr val="0000FF"/>
                </a:solidFill>
              </a:rPr>
              <a:t>22</a:t>
            </a:r>
            <a:r>
              <a:rPr lang="en-US" altLang="en-US" sz="1800" dirty="0"/>
              <a:t>)</a:t>
            </a:r>
            <a:r>
              <a:rPr lang="en-US" altLang="en-US" sz="1800" baseline="30000" dirty="0">
                <a:solidFill>
                  <a:srgbClr val="CC00FF"/>
                </a:solidFill>
              </a:rPr>
              <a:t>1</a:t>
            </a:r>
            <a:r>
              <a:rPr lang="en-US" altLang="en-US" sz="1800" dirty="0"/>
              <a:t> = 0.81</a:t>
            </a:r>
          </a:p>
          <a:p>
            <a:pPr>
              <a:spcBef>
                <a:spcPct val="0"/>
              </a:spcBef>
              <a:buFontTx/>
              <a:buNone/>
            </a:pPr>
            <a:r>
              <a:rPr lang="en-US" altLang="en-US" sz="1800" dirty="0"/>
              <a:t>If  we run greedy search </a:t>
            </a:r>
            <a:r>
              <a:rPr lang="en-US" altLang="en-US" sz="1800" b="1" dirty="0">
                <a:solidFill>
                  <a:srgbClr val="00B050"/>
                </a:solidFill>
              </a:rPr>
              <a:t>twice</a:t>
            </a:r>
            <a:r>
              <a:rPr lang="en-US" altLang="en-US" sz="1800" dirty="0"/>
              <a:t>, the probability of failure is:</a:t>
            </a:r>
          </a:p>
          <a:p>
            <a:pPr>
              <a:spcBef>
                <a:spcPct val="0"/>
              </a:spcBef>
              <a:buFontTx/>
              <a:buNone/>
            </a:pPr>
            <a:r>
              <a:rPr lang="en-US" altLang="en-US" sz="1800" dirty="0"/>
              <a:t>	 (1 –(</a:t>
            </a:r>
            <a:r>
              <a:rPr lang="en-US" altLang="en-US" sz="1800" dirty="0">
                <a:solidFill>
                  <a:srgbClr val="FF0000"/>
                </a:solidFill>
              </a:rPr>
              <a:t>4</a:t>
            </a:r>
            <a:r>
              <a:rPr lang="en-US" altLang="en-US" sz="1800" dirty="0"/>
              <a:t>/</a:t>
            </a:r>
            <a:r>
              <a:rPr lang="en-US" altLang="en-US" sz="1800" dirty="0">
                <a:solidFill>
                  <a:srgbClr val="0000FF"/>
                </a:solidFill>
              </a:rPr>
              <a:t>22</a:t>
            </a:r>
            <a:r>
              <a:rPr lang="en-US" altLang="en-US" sz="1800" dirty="0"/>
              <a:t>))</a:t>
            </a:r>
            <a:r>
              <a:rPr lang="en-US" altLang="en-US" sz="1800" b="1" baseline="30000" dirty="0">
                <a:solidFill>
                  <a:srgbClr val="00B050"/>
                </a:solidFill>
              </a:rPr>
              <a:t>2</a:t>
            </a:r>
            <a:r>
              <a:rPr lang="en-US" altLang="en-US" sz="1800" baseline="30000" dirty="0"/>
              <a:t> </a:t>
            </a:r>
            <a:r>
              <a:rPr lang="en-US" altLang="en-US" sz="1800" dirty="0"/>
              <a:t> =0.66</a:t>
            </a:r>
          </a:p>
          <a:p>
            <a:pPr>
              <a:spcBef>
                <a:spcPct val="0"/>
              </a:spcBef>
              <a:buFontTx/>
              <a:buNone/>
            </a:pPr>
            <a:r>
              <a:rPr lang="en-US" altLang="en-US" sz="1800" dirty="0"/>
              <a:t>If  we run greedy search </a:t>
            </a:r>
            <a:r>
              <a:rPr lang="en-US" altLang="en-US" sz="1800" dirty="0">
                <a:solidFill>
                  <a:srgbClr val="FF00FF"/>
                </a:solidFill>
              </a:rPr>
              <a:t>three</a:t>
            </a:r>
            <a:r>
              <a:rPr lang="en-US" altLang="en-US" sz="1800" dirty="0"/>
              <a:t> times, the probability of failure is:</a:t>
            </a:r>
          </a:p>
          <a:p>
            <a:pPr>
              <a:spcBef>
                <a:spcPct val="0"/>
              </a:spcBef>
              <a:buFontTx/>
              <a:buNone/>
            </a:pPr>
            <a:r>
              <a:rPr lang="en-US" altLang="en-US" sz="1800" dirty="0"/>
              <a:t>	 (1 –(</a:t>
            </a:r>
            <a:r>
              <a:rPr lang="en-US" altLang="en-US" sz="1800" dirty="0">
                <a:solidFill>
                  <a:srgbClr val="FF0000"/>
                </a:solidFill>
              </a:rPr>
              <a:t>4</a:t>
            </a:r>
            <a:r>
              <a:rPr lang="en-US" altLang="en-US" sz="1800" dirty="0"/>
              <a:t>/</a:t>
            </a:r>
            <a:r>
              <a:rPr lang="en-US" altLang="en-US" sz="1800" dirty="0">
                <a:solidFill>
                  <a:srgbClr val="0000FF"/>
                </a:solidFill>
              </a:rPr>
              <a:t>22</a:t>
            </a:r>
            <a:r>
              <a:rPr lang="en-US" altLang="en-US" sz="1800" dirty="0"/>
              <a:t>))</a:t>
            </a:r>
            <a:r>
              <a:rPr lang="en-US" altLang="en-US" sz="1800" b="1" baseline="30000" dirty="0">
                <a:solidFill>
                  <a:srgbClr val="FF00FF"/>
                </a:solidFill>
              </a:rPr>
              <a:t>3</a:t>
            </a:r>
            <a:r>
              <a:rPr lang="en-US" altLang="en-US" sz="1800" baseline="30000" dirty="0"/>
              <a:t> </a:t>
            </a:r>
            <a:r>
              <a:rPr lang="en-US" altLang="en-US" sz="1800" dirty="0"/>
              <a:t> =0.54</a:t>
            </a:r>
          </a:p>
          <a:p>
            <a:pPr>
              <a:spcBef>
                <a:spcPct val="0"/>
              </a:spcBef>
              <a:buFontTx/>
              <a:buNone/>
            </a:pPr>
            <a:r>
              <a:rPr lang="en-US" altLang="en-US" sz="1800" dirty="0"/>
              <a:t>If  we run greedy search </a:t>
            </a:r>
            <a:r>
              <a:rPr lang="en-US" altLang="en-US" sz="1800" dirty="0">
                <a:solidFill>
                  <a:srgbClr val="00B0F0"/>
                </a:solidFill>
              </a:rPr>
              <a:t>ten</a:t>
            </a:r>
            <a:r>
              <a:rPr lang="en-US" altLang="en-US" sz="1800" dirty="0"/>
              <a:t> times, the probability of failure is:</a:t>
            </a:r>
          </a:p>
          <a:p>
            <a:pPr>
              <a:spcBef>
                <a:spcPct val="0"/>
              </a:spcBef>
              <a:buFontTx/>
              <a:buNone/>
            </a:pPr>
            <a:r>
              <a:rPr lang="en-US" altLang="en-US" sz="1800" dirty="0"/>
              <a:t> 	(1 –(</a:t>
            </a:r>
            <a:r>
              <a:rPr lang="en-US" altLang="en-US" sz="1800" dirty="0">
                <a:solidFill>
                  <a:srgbClr val="FF0000"/>
                </a:solidFill>
              </a:rPr>
              <a:t>4</a:t>
            </a:r>
            <a:r>
              <a:rPr lang="en-US" altLang="en-US" sz="1800" dirty="0"/>
              <a:t>/</a:t>
            </a:r>
            <a:r>
              <a:rPr lang="en-US" altLang="en-US" sz="1800" dirty="0">
                <a:solidFill>
                  <a:srgbClr val="0000FF"/>
                </a:solidFill>
              </a:rPr>
              <a:t>22</a:t>
            </a:r>
            <a:r>
              <a:rPr lang="en-US" altLang="en-US" sz="1800" dirty="0"/>
              <a:t>))</a:t>
            </a:r>
            <a:r>
              <a:rPr lang="en-US" altLang="en-US" sz="1800" baseline="30000" dirty="0">
                <a:solidFill>
                  <a:srgbClr val="00B0F0"/>
                </a:solidFill>
              </a:rPr>
              <a:t>10</a:t>
            </a:r>
            <a:r>
              <a:rPr lang="en-US" altLang="en-US" sz="1800" baseline="30000" dirty="0"/>
              <a:t> </a:t>
            </a:r>
            <a:r>
              <a:rPr lang="en-US" altLang="en-US" sz="1800" dirty="0"/>
              <a:t> =0.13</a:t>
            </a:r>
          </a:p>
          <a:p>
            <a:pPr>
              <a:spcBef>
                <a:spcPct val="0"/>
              </a:spcBef>
              <a:buFontTx/>
              <a:buNone/>
            </a:pPr>
            <a:r>
              <a:rPr lang="en-US" altLang="en-US" sz="1800" dirty="0"/>
              <a:t>If  we run greedy search </a:t>
            </a:r>
            <a:r>
              <a:rPr lang="en-US" altLang="en-US" sz="1800" dirty="0">
                <a:solidFill>
                  <a:srgbClr val="FFC000"/>
                </a:solidFill>
              </a:rPr>
              <a:t>100</a:t>
            </a:r>
            <a:r>
              <a:rPr lang="en-US" altLang="en-US" sz="1800" dirty="0"/>
              <a:t> times, the probability of failure is (1 –(4/22))</a:t>
            </a:r>
            <a:r>
              <a:rPr lang="en-US" altLang="en-US" sz="1800" b="1" baseline="30000" dirty="0">
                <a:solidFill>
                  <a:srgbClr val="FFC000"/>
                </a:solidFill>
              </a:rPr>
              <a:t>100 </a:t>
            </a:r>
            <a:r>
              <a:rPr lang="en-US" altLang="en-US" sz="1800" dirty="0"/>
              <a:t> which is about one in a billion.</a:t>
            </a:r>
            <a:endParaRPr lang="en-US" altLang="en-US" sz="1800" baseline="30000" dirty="0"/>
          </a:p>
          <a:p>
            <a:pPr>
              <a:spcBef>
                <a:spcPct val="0"/>
              </a:spcBef>
              <a:buFontTx/>
              <a:buNone/>
            </a:pPr>
            <a:endParaRPr lang="en-US" altLang="en-US" sz="2000" baseline="30000" dirty="0"/>
          </a:p>
          <a:p>
            <a:pPr>
              <a:spcBef>
                <a:spcPct val="0"/>
              </a:spcBef>
              <a:buFontTx/>
              <a:buNone/>
            </a:pPr>
            <a:endParaRPr lang="en-US" altLang="en-US" sz="2400" baseline="30000" dirty="0"/>
          </a:p>
          <a:p>
            <a:pPr>
              <a:spcBef>
                <a:spcPct val="0"/>
              </a:spcBef>
              <a:buFontTx/>
              <a:buNone/>
            </a:pPr>
            <a:endParaRPr lang="en-US" altLang="en-US" sz="2400" baseline="30000" dirty="0"/>
          </a:p>
          <a:p>
            <a:pPr>
              <a:spcBef>
                <a:spcPct val="0"/>
              </a:spcBef>
              <a:buFontTx/>
              <a:buNone/>
            </a:pPr>
            <a:endParaRPr lang="en-US" altLang="en-US" sz="2400" dirty="0"/>
          </a:p>
        </p:txBody>
      </p:sp>
      <p:grpSp>
        <p:nvGrpSpPr>
          <p:cNvPr id="39939" name="Group 388">
            <a:extLst>
              <a:ext uri="{FF2B5EF4-FFF2-40B4-BE49-F238E27FC236}">
                <a16:creationId xmlns:a16="http://schemas.microsoft.com/office/drawing/2014/main" id="{C668DCAE-F551-4B58-A38A-7681CD8054FB}"/>
              </a:ext>
            </a:extLst>
          </p:cNvPr>
          <p:cNvGrpSpPr>
            <a:grpSpLocks/>
          </p:cNvGrpSpPr>
          <p:nvPr/>
        </p:nvGrpSpPr>
        <p:grpSpPr bwMode="auto">
          <a:xfrm>
            <a:off x="5303838" y="4251325"/>
            <a:ext cx="3582987" cy="2581275"/>
            <a:chOff x="162832" y="2057415"/>
            <a:chExt cx="6841799" cy="4926491"/>
          </a:xfrm>
        </p:grpSpPr>
        <p:sp>
          <p:nvSpPr>
            <p:cNvPr id="52" name="Rectangle 51">
              <a:extLst>
                <a:ext uri="{FF2B5EF4-FFF2-40B4-BE49-F238E27FC236}">
                  <a16:creationId xmlns:a16="http://schemas.microsoft.com/office/drawing/2014/main" id="{A9F3BFC4-7F7E-4AF2-BFAB-641224738B2D}"/>
                </a:ext>
              </a:extLst>
            </p:cNvPr>
            <p:cNvSpPr/>
            <p:nvPr/>
          </p:nvSpPr>
          <p:spPr bwMode="auto">
            <a:xfrm>
              <a:off x="18405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3" name="Rectangle 52">
              <a:extLst>
                <a:ext uri="{FF2B5EF4-FFF2-40B4-BE49-F238E27FC236}">
                  <a16:creationId xmlns:a16="http://schemas.microsoft.com/office/drawing/2014/main" id="{BFEBD392-1145-458F-BFA1-49D9CA0BA373}"/>
                </a:ext>
              </a:extLst>
            </p:cNvPr>
            <p:cNvSpPr/>
            <p:nvPr/>
          </p:nvSpPr>
          <p:spPr bwMode="auto">
            <a:xfrm>
              <a:off x="456874"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4" name="Rectangle 53">
              <a:extLst>
                <a:ext uri="{FF2B5EF4-FFF2-40B4-BE49-F238E27FC236}">
                  <a16:creationId xmlns:a16="http://schemas.microsoft.com/office/drawing/2014/main" id="{13CB6B27-013D-4C30-ACC3-A8DE4CA30459}"/>
                </a:ext>
              </a:extLst>
            </p:cNvPr>
            <p:cNvSpPr/>
            <p:nvPr/>
          </p:nvSpPr>
          <p:spPr bwMode="auto">
            <a:xfrm>
              <a:off x="732729"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5" name="Rectangle 54">
              <a:extLst>
                <a:ext uri="{FF2B5EF4-FFF2-40B4-BE49-F238E27FC236}">
                  <a16:creationId xmlns:a16="http://schemas.microsoft.com/office/drawing/2014/main" id="{764955F4-C8A6-4C26-BEBB-99CF0D63AE47}"/>
                </a:ext>
              </a:extLst>
            </p:cNvPr>
            <p:cNvSpPr/>
            <p:nvPr/>
          </p:nvSpPr>
          <p:spPr bwMode="auto">
            <a:xfrm>
              <a:off x="1005553"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6" name="Rectangle 55">
              <a:extLst>
                <a:ext uri="{FF2B5EF4-FFF2-40B4-BE49-F238E27FC236}">
                  <a16:creationId xmlns:a16="http://schemas.microsoft.com/office/drawing/2014/main" id="{CFEF89D8-BD1D-46CA-8241-4B456BFA4107}"/>
                </a:ext>
              </a:extLst>
            </p:cNvPr>
            <p:cNvSpPr/>
            <p:nvPr/>
          </p:nvSpPr>
          <p:spPr bwMode="auto">
            <a:xfrm>
              <a:off x="128140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7" name="Rectangle 56">
              <a:extLst>
                <a:ext uri="{FF2B5EF4-FFF2-40B4-BE49-F238E27FC236}">
                  <a16:creationId xmlns:a16="http://schemas.microsoft.com/office/drawing/2014/main" id="{0BEED377-4F92-48FE-9297-C91DD3BBA3EE}"/>
                </a:ext>
              </a:extLst>
            </p:cNvPr>
            <p:cNvSpPr/>
            <p:nvPr/>
          </p:nvSpPr>
          <p:spPr bwMode="auto">
            <a:xfrm>
              <a:off x="1554229"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8" name="Rectangle 57">
              <a:extLst>
                <a:ext uri="{FF2B5EF4-FFF2-40B4-BE49-F238E27FC236}">
                  <a16:creationId xmlns:a16="http://schemas.microsoft.com/office/drawing/2014/main" id="{77778731-E55F-4EAC-A186-DB71AF964F10}"/>
                </a:ext>
              </a:extLst>
            </p:cNvPr>
            <p:cNvSpPr/>
            <p:nvPr/>
          </p:nvSpPr>
          <p:spPr bwMode="auto">
            <a:xfrm>
              <a:off x="1830085"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59" name="Rectangle 58">
              <a:extLst>
                <a:ext uri="{FF2B5EF4-FFF2-40B4-BE49-F238E27FC236}">
                  <a16:creationId xmlns:a16="http://schemas.microsoft.com/office/drawing/2014/main" id="{C3EDDE86-70E7-4F29-BFCA-1D7E890A410B}"/>
                </a:ext>
              </a:extLst>
            </p:cNvPr>
            <p:cNvSpPr/>
            <p:nvPr/>
          </p:nvSpPr>
          <p:spPr bwMode="auto">
            <a:xfrm>
              <a:off x="2102908"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0" name="Rectangle 59">
              <a:extLst>
                <a:ext uri="{FF2B5EF4-FFF2-40B4-BE49-F238E27FC236}">
                  <a16:creationId xmlns:a16="http://schemas.microsoft.com/office/drawing/2014/main" id="{A083A5C7-F659-4D10-BBE3-EF0AFD5DE21C}"/>
                </a:ext>
              </a:extLst>
            </p:cNvPr>
            <p:cNvSpPr/>
            <p:nvPr/>
          </p:nvSpPr>
          <p:spPr bwMode="auto">
            <a:xfrm>
              <a:off x="2378762"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1" name="Rectangle 60">
              <a:extLst>
                <a:ext uri="{FF2B5EF4-FFF2-40B4-BE49-F238E27FC236}">
                  <a16:creationId xmlns:a16="http://schemas.microsoft.com/office/drawing/2014/main" id="{AA1A3192-6A3D-4780-A8C6-AB4B49553E12}"/>
                </a:ext>
              </a:extLst>
            </p:cNvPr>
            <p:cNvSpPr/>
            <p:nvPr/>
          </p:nvSpPr>
          <p:spPr bwMode="auto">
            <a:xfrm>
              <a:off x="2651585"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2" name="Rectangle 61">
              <a:extLst>
                <a:ext uri="{FF2B5EF4-FFF2-40B4-BE49-F238E27FC236}">
                  <a16:creationId xmlns:a16="http://schemas.microsoft.com/office/drawing/2014/main" id="{F9FB31C0-4612-4A59-AD27-001597E8E28E}"/>
                </a:ext>
              </a:extLst>
            </p:cNvPr>
            <p:cNvSpPr/>
            <p:nvPr/>
          </p:nvSpPr>
          <p:spPr bwMode="auto">
            <a:xfrm>
              <a:off x="292744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3" name="Rectangle 62">
              <a:extLst>
                <a:ext uri="{FF2B5EF4-FFF2-40B4-BE49-F238E27FC236}">
                  <a16:creationId xmlns:a16="http://schemas.microsoft.com/office/drawing/2014/main" id="{FE17879B-90B0-40A4-A7E2-15C68EE0EC53}"/>
                </a:ext>
              </a:extLst>
            </p:cNvPr>
            <p:cNvSpPr/>
            <p:nvPr/>
          </p:nvSpPr>
          <p:spPr bwMode="auto">
            <a:xfrm>
              <a:off x="3200264"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4" name="Rectangle 63">
              <a:extLst>
                <a:ext uri="{FF2B5EF4-FFF2-40B4-BE49-F238E27FC236}">
                  <a16:creationId xmlns:a16="http://schemas.microsoft.com/office/drawing/2014/main" id="{DF83BE45-2672-4143-A55F-78B8EC558074}"/>
                </a:ext>
              </a:extLst>
            </p:cNvPr>
            <p:cNvSpPr/>
            <p:nvPr/>
          </p:nvSpPr>
          <p:spPr bwMode="auto">
            <a:xfrm>
              <a:off x="3476117"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5" name="Rectangle 64">
              <a:extLst>
                <a:ext uri="{FF2B5EF4-FFF2-40B4-BE49-F238E27FC236}">
                  <a16:creationId xmlns:a16="http://schemas.microsoft.com/office/drawing/2014/main" id="{61B6FD0C-22D2-4FE8-B1F7-AC1C5468E378}"/>
                </a:ext>
              </a:extLst>
            </p:cNvPr>
            <p:cNvSpPr/>
            <p:nvPr/>
          </p:nvSpPr>
          <p:spPr bwMode="auto">
            <a:xfrm>
              <a:off x="3748941"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6" name="Rectangle 65">
              <a:extLst>
                <a:ext uri="{FF2B5EF4-FFF2-40B4-BE49-F238E27FC236}">
                  <a16:creationId xmlns:a16="http://schemas.microsoft.com/office/drawing/2014/main" id="{A629C737-9F8C-45D5-A61E-1D84F5033BEF}"/>
                </a:ext>
              </a:extLst>
            </p:cNvPr>
            <p:cNvSpPr/>
            <p:nvPr/>
          </p:nvSpPr>
          <p:spPr bwMode="auto">
            <a:xfrm>
              <a:off x="402479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7" name="Rectangle 66">
              <a:extLst>
                <a:ext uri="{FF2B5EF4-FFF2-40B4-BE49-F238E27FC236}">
                  <a16:creationId xmlns:a16="http://schemas.microsoft.com/office/drawing/2014/main" id="{74460329-AA00-4077-A179-9146DAF322E9}"/>
                </a:ext>
              </a:extLst>
            </p:cNvPr>
            <p:cNvSpPr/>
            <p:nvPr/>
          </p:nvSpPr>
          <p:spPr bwMode="auto">
            <a:xfrm>
              <a:off x="4297619"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8" name="Rectangle 67">
              <a:extLst>
                <a:ext uri="{FF2B5EF4-FFF2-40B4-BE49-F238E27FC236}">
                  <a16:creationId xmlns:a16="http://schemas.microsoft.com/office/drawing/2014/main" id="{35DD00AE-7C58-44A8-B1A7-FACACE47456B}"/>
                </a:ext>
              </a:extLst>
            </p:cNvPr>
            <p:cNvSpPr/>
            <p:nvPr/>
          </p:nvSpPr>
          <p:spPr bwMode="auto">
            <a:xfrm>
              <a:off x="4573473"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69" name="Rectangle 68">
              <a:extLst>
                <a:ext uri="{FF2B5EF4-FFF2-40B4-BE49-F238E27FC236}">
                  <a16:creationId xmlns:a16="http://schemas.microsoft.com/office/drawing/2014/main" id="{669832B4-9D5F-4528-A552-DB07314DEC7A}"/>
                </a:ext>
              </a:extLst>
            </p:cNvPr>
            <p:cNvSpPr/>
            <p:nvPr/>
          </p:nvSpPr>
          <p:spPr bwMode="auto">
            <a:xfrm>
              <a:off x="4846296"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0" name="Rectangle 69">
              <a:extLst>
                <a:ext uri="{FF2B5EF4-FFF2-40B4-BE49-F238E27FC236}">
                  <a16:creationId xmlns:a16="http://schemas.microsoft.com/office/drawing/2014/main" id="{171E6622-911C-4A5F-AA12-38C4CA386D6A}"/>
                </a:ext>
              </a:extLst>
            </p:cNvPr>
            <p:cNvSpPr/>
            <p:nvPr/>
          </p:nvSpPr>
          <p:spPr bwMode="auto">
            <a:xfrm>
              <a:off x="5119119"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1" name="Rectangle 70">
              <a:extLst>
                <a:ext uri="{FF2B5EF4-FFF2-40B4-BE49-F238E27FC236}">
                  <a16:creationId xmlns:a16="http://schemas.microsoft.com/office/drawing/2014/main" id="{9C6E5DDD-BA53-4F8D-9C22-8CDD7571D231}"/>
                </a:ext>
              </a:extLst>
            </p:cNvPr>
            <p:cNvSpPr/>
            <p:nvPr/>
          </p:nvSpPr>
          <p:spPr bwMode="auto">
            <a:xfrm>
              <a:off x="5394975"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2" name="Rectangle 71">
              <a:extLst>
                <a:ext uri="{FF2B5EF4-FFF2-40B4-BE49-F238E27FC236}">
                  <a16:creationId xmlns:a16="http://schemas.microsoft.com/office/drawing/2014/main" id="{4140E313-96C9-4B69-8EE3-10E41926B931}"/>
                </a:ext>
              </a:extLst>
            </p:cNvPr>
            <p:cNvSpPr/>
            <p:nvPr/>
          </p:nvSpPr>
          <p:spPr bwMode="auto">
            <a:xfrm>
              <a:off x="5667798" y="23331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3" name="Rectangle 72">
              <a:extLst>
                <a:ext uri="{FF2B5EF4-FFF2-40B4-BE49-F238E27FC236}">
                  <a16:creationId xmlns:a16="http://schemas.microsoft.com/office/drawing/2014/main" id="{D5EDA906-B5C2-40A4-A38D-9DE13CFD84AE}"/>
                </a:ext>
              </a:extLst>
            </p:cNvPr>
            <p:cNvSpPr/>
            <p:nvPr/>
          </p:nvSpPr>
          <p:spPr bwMode="auto">
            <a:xfrm>
              <a:off x="5943652"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4" name="Rectangle 73">
              <a:extLst>
                <a:ext uri="{FF2B5EF4-FFF2-40B4-BE49-F238E27FC236}">
                  <a16:creationId xmlns:a16="http://schemas.microsoft.com/office/drawing/2014/main" id="{E39D005F-AEAD-467F-B032-AB6D964BC83D}"/>
                </a:ext>
              </a:extLst>
            </p:cNvPr>
            <p:cNvSpPr/>
            <p:nvPr/>
          </p:nvSpPr>
          <p:spPr bwMode="auto">
            <a:xfrm>
              <a:off x="6216475" y="23331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5" name="Rectangle 74">
              <a:extLst>
                <a:ext uri="{FF2B5EF4-FFF2-40B4-BE49-F238E27FC236}">
                  <a16:creationId xmlns:a16="http://schemas.microsoft.com/office/drawing/2014/main" id="{63BF08B9-5D3C-4850-859D-FCB95201DD79}"/>
                </a:ext>
              </a:extLst>
            </p:cNvPr>
            <p:cNvSpPr/>
            <p:nvPr/>
          </p:nvSpPr>
          <p:spPr bwMode="auto">
            <a:xfrm>
              <a:off x="6492331" y="23331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6" name="Rectangle 75">
              <a:extLst>
                <a:ext uri="{FF2B5EF4-FFF2-40B4-BE49-F238E27FC236}">
                  <a16:creationId xmlns:a16="http://schemas.microsoft.com/office/drawing/2014/main" id="{07AA4AB7-99DD-4285-8428-84152CA24025}"/>
                </a:ext>
              </a:extLst>
            </p:cNvPr>
            <p:cNvSpPr/>
            <p:nvPr/>
          </p:nvSpPr>
          <p:spPr bwMode="auto">
            <a:xfrm>
              <a:off x="18405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7" name="Rectangle 76">
              <a:extLst>
                <a:ext uri="{FF2B5EF4-FFF2-40B4-BE49-F238E27FC236}">
                  <a16:creationId xmlns:a16="http://schemas.microsoft.com/office/drawing/2014/main" id="{1474F1F5-D4ED-4C94-AE8A-F302AC4F2652}"/>
                </a:ext>
              </a:extLst>
            </p:cNvPr>
            <p:cNvSpPr/>
            <p:nvPr/>
          </p:nvSpPr>
          <p:spPr bwMode="auto">
            <a:xfrm>
              <a:off x="456874"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8" name="Rectangle 77">
              <a:extLst>
                <a:ext uri="{FF2B5EF4-FFF2-40B4-BE49-F238E27FC236}">
                  <a16:creationId xmlns:a16="http://schemas.microsoft.com/office/drawing/2014/main" id="{9216145E-8F14-4FB1-970B-6634803C8E0B}"/>
                </a:ext>
              </a:extLst>
            </p:cNvPr>
            <p:cNvSpPr/>
            <p:nvPr/>
          </p:nvSpPr>
          <p:spPr bwMode="auto">
            <a:xfrm>
              <a:off x="732729"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79" name="Rectangle 78">
              <a:extLst>
                <a:ext uri="{FF2B5EF4-FFF2-40B4-BE49-F238E27FC236}">
                  <a16:creationId xmlns:a16="http://schemas.microsoft.com/office/drawing/2014/main" id="{D4C71E06-9487-4E51-85BD-7E33A15BE253}"/>
                </a:ext>
              </a:extLst>
            </p:cNvPr>
            <p:cNvSpPr/>
            <p:nvPr/>
          </p:nvSpPr>
          <p:spPr bwMode="auto">
            <a:xfrm>
              <a:off x="1005553"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0" name="Rectangle 79">
              <a:extLst>
                <a:ext uri="{FF2B5EF4-FFF2-40B4-BE49-F238E27FC236}">
                  <a16:creationId xmlns:a16="http://schemas.microsoft.com/office/drawing/2014/main" id="{994AECA7-A620-4CAA-B101-35CCE07A750E}"/>
                </a:ext>
              </a:extLst>
            </p:cNvPr>
            <p:cNvSpPr/>
            <p:nvPr/>
          </p:nvSpPr>
          <p:spPr bwMode="auto">
            <a:xfrm>
              <a:off x="128140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1" name="Rectangle 80">
              <a:extLst>
                <a:ext uri="{FF2B5EF4-FFF2-40B4-BE49-F238E27FC236}">
                  <a16:creationId xmlns:a16="http://schemas.microsoft.com/office/drawing/2014/main" id="{EF2C8D56-92DA-4D14-9A25-FD5CD8395C37}"/>
                </a:ext>
              </a:extLst>
            </p:cNvPr>
            <p:cNvSpPr/>
            <p:nvPr/>
          </p:nvSpPr>
          <p:spPr bwMode="auto">
            <a:xfrm>
              <a:off x="1554229"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2" name="Rectangle 81">
              <a:extLst>
                <a:ext uri="{FF2B5EF4-FFF2-40B4-BE49-F238E27FC236}">
                  <a16:creationId xmlns:a16="http://schemas.microsoft.com/office/drawing/2014/main" id="{387A73FB-AAF2-4C6F-88A2-27685B107797}"/>
                </a:ext>
              </a:extLst>
            </p:cNvPr>
            <p:cNvSpPr/>
            <p:nvPr/>
          </p:nvSpPr>
          <p:spPr bwMode="auto">
            <a:xfrm>
              <a:off x="1830085"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3" name="Rectangle 82">
              <a:extLst>
                <a:ext uri="{FF2B5EF4-FFF2-40B4-BE49-F238E27FC236}">
                  <a16:creationId xmlns:a16="http://schemas.microsoft.com/office/drawing/2014/main" id="{BE22B7B3-AD4D-41DA-ABD5-86B0B3295DB3}"/>
                </a:ext>
              </a:extLst>
            </p:cNvPr>
            <p:cNvSpPr/>
            <p:nvPr/>
          </p:nvSpPr>
          <p:spPr bwMode="auto">
            <a:xfrm>
              <a:off x="2102908"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4" name="Rectangle 83">
              <a:extLst>
                <a:ext uri="{FF2B5EF4-FFF2-40B4-BE49-F238E27FC236}">
                  <a16:creationId xmlns:a16="http://schemas.microsoft.com/office/drawing/2014/main" id="{2B021D78-B494-4124-94E2-86A1A8FECF50}"/>
                </a:ext>
              </a:extLst>
            </p:cNvPr>
            <p:cNvSpPr/>
            <p:nvPr/>
          </p:nvSpPr>
          <p:spPr bwMode="auto">
            <a:xfrm>
              <a:off x="2378762"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5" name="Rectangle 84">
              <a:extLst>
                <a:ext uri="{FF2B5EF4-FFF2-40B4-BE49-F238E27FC236}">
                  <a16:creationId xmlns:a16="http://schemas.microsoft.com/office/drawing/2014/main" id="{78830CEB-92E2-43E0-BAD9-7B7A1DB6E0E9}"/>
                </a:ext>
              </a:extLst>
            </p:cNvPr>
            <p:cNvSpPr/>
            <p:nvPr/>
          </p:nvSpPr>
          <p:spPr bwMode="auto">
            <a:xfrm>
              <a:off x="2651585"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6" name="Rectangle 85">
              <a:extLst>
                <a:ext uri="{FF2B5EF4-FFF2-40B4-BE49-F238E27FC236}">
                  <a16:creationId xmlns:a16="http://schemas.microsoft.com/office/drawing/2014/main" id="{D73B431E-9475-48C0-A911-139C11150D35}"/>
                </a:ext>
              </a:extLst>
            </p:cNvPr>
            <p:cNvSpPr/>
            <p:nvPr/>
          </p:nvSpPr>
          <p:spPr bwMode="auto">
            <a:xfrm>
              <a:off x="292744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7" name="Rectangle 86">
              <a:extLst>
                <a:ext uri="{FF2B5EF4-FFF2-40B4-BE49-F238E27FC236}">
                  <a16:creationId xmlns:a16="http://schemas.microsoft.com/office/drawing/2014/main" id="{F46DB953-81A1-4269-9173-1312ECB750EF}"/>
                </a:ext>
              </a:extLst>
            </p:cNvPr>
            <p:cNvSpPr/>
            <p:nvPr/>
          </p:nvSpPr>
          <p:spPr bwMode="auto">
            <a:xfrm>
              <a:off x="3200264"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8" name="Rectangle 87">
              <a:extLst>
                <a:ext uri="{FF2B5EF4-FFF2-40B4-BE49-F238E27FC236}">
                  <a16:creationId xmlns:a16="http://schemas.microsoft.com/office/drawing/2014/main" id="{10D31A6F-5514-49C7-8FB4-CB49D3681847}"/>
                </a:ext>
              </a:extLst>
            </p:cNvPr>
            <p:cNvSpPr/>
            <p:nvPr/>
          </p:nvSpPr>
          <p:spPr bwMode="auto">
            <a:xfrm>
              <a:off x="3476117"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89" name="Rectangle 88">
              <a:extLst>
                <a:ext uri="{FF2B5EF4-FFF2-40B4-BE49-F238E27FC236}">
                  <a16:creationId xmlns:a16="http://schemas.microsoft.com/office/drawing/2014/main" id="{00AA8C79-3E51-4687-9CDB-74A47C6E462A}"/>
                </a:ext>
              </a:extLst>
            </p:cNvPr>
            <p:cNvSpPr/>
            <p:nvPr/>
          </p:nvSpPr>
          <p:spPr bwMode="auto">
            <a:xfrm>
              <a:off x="3748941"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0" name="Rectangle 89">
              <a:extLst>
                <a:ext uri="{FF2B5EF4-FFF2-40B4-BE49-F238E27FC236}">
                  <a16:creationId xmlns:a16="http://schemas.microsoft.com/office/drawing/2014/main" id="{CFCEF6B2-C2C1-464D-AB98-C3CD682622CB}"/>
                </a:ext>
              </a:extLst>
            </p:cNvPr>
            <p:cNvSpPr/>
            <p:nvPr/>
          </p:nvSpPr>
          <p:spPr bwMode="auto">
            <a:xfrm>
              <a:off x="402479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1" name="Rectangle 90">
              <a:extLst>
                <a:ext uri="{FF2B5EF4-FFF2-40B4-BE49-F238E27FC236}">
                  <a16:creationId xmlns:a16="http://schemas.microsoft.com/office/drawing/2014/main" id="{8BCBEF97-9519-4840-8BD6-618D68B05113}"/>
                </a:ext>
              </a:extLst>
            </p:cNvPr>
            <p:cNvSpPr/>
            <p:nvPr/>
          </p:nvSpPr>
          <p:spPr bwMode="auto">
            <a:xfrm>
              <a:off x="4297619"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2" name="Rectangle 91">
              <a:extLst>
                <a:ext uri="{FF2B5EF4-FFF2-40B4-BE49-F238E27FC236}">
                  <a16:creationId xmlns:a16="http://schemas.microsoft.com/office/drawing/2014/main" id="{C1154A00-2EA3-4438-A144-515EED2D5224}"/>
                </a:ext>
              </a:extLst>
            </p:cNvPr>
            <p:cNvSpPr/>
            <p:nvPr/>
          </p:nvSpPr>
          <p:spPr bwMode="auto">
            <a:xfrm>
              <a:off x="4573473"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3" name="Rectangle 92">
              <a:extLst>
                <a:ext uri="{FF2B5EF4-FFF2-40B4-BE49-F238E27FC236}">
                  <a16:creationId xmlns:a16="http://schemas.microsoft.com/office/drawing/2014/main" id="{C7435BF6-9A62-4C6C-871C-60E39F0F2DFE}"/>
                </a:ext>
              </a:extLst>
            </p:cNvPr>
            <p:cNvSpPr/>
            <p:nvPr/>
          </p:nvSpPr>
          <p:spPr bwMode="auto">
            <a:xfrm>
              <a:off x="4846296"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4" name="Rectangle 93">
              <a:extLst>
                <a:ext uri="{FF2B5EF4-FFF2-40B4-BE49-F238E27FC236}">
                  <a16:creationId xmlns:a16="http://schemas.microsoft.com/office/drawing/2014/main" id="{1F42BC6D-A534-4964-B701-0BF129EA98A1}"/>
                </a:ext>
              </a:extLst>
            </p:cNvPr>
            <p:cNvSpPr/>
            <p:nvPr/>
          </p:nvSpPr>
          <p:spPr bwMode="auto">
            <a:xfrm>
              <a:off x="5119119"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5" name="Rectangle 94">
              <a:extLst>
                <a:ext uri="{FF2B5EF4-FFF2-40B4-BE49-F238E27FC236}">
                  <a16:creationId xmlns:a16="http://schemas.microsoft.com/office/drawing/2014/main" id="{1AB92565-E8E5-4513-ACC5-31B8E1A902DE}"/>
                </a:ext>
              </a:extLst>
            </p:cNvPr>
            <p:cNvSpPr/>
            <p:nvPr/>
          </p:nvSpPr>
          <p:spPr bwMode="auto">
            <a:xfrm>
              <a:off x="5394975"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6" name="Rectangle 95">
              <a:extLst>
                <a:ext uri="{FF2B5EF4-FFF2-40B4-BE49-F238E27FC236}">
                  <a16:creationId xmlns:a16="http://schemas.microsoft.com/office/drawing/2014/main" id="{78ECED73-9805-4161-9161-F1A5E744C2DC}"/>
                </a:ext>
              </a:extLst>
            </p:cNvPr>
            <p:cNvSpPr/>
            <p:nvPr/>
          </p:nvSpPr>
          <p:spPr bwMode="auto">
            <a:xfrm>
              <a:off x="5667798" y="2605814"/>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7" name="Rectangle 96">
              <a:extLst>
                <a:ext uri="{FF2B5EF4-FFF2-40B4-BE49-F238E27FC236}">
                  <a16:creationId xmlns:a16="http://schemas.microsoft.com/office/drawing/2014/main" id="{7F60E896-93C4-486A-A5A4-635D968084B7}"/>
                </a:ext>
              </a:extLst>
            </p:cNvPr>
            <p:cNvSpPr/>
            <p:nvPr/>
          </p:nvSpPr>
          <p:spPr bwMode="auto">
            <a:xfrm>
              <a:off x="5943652"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8" name="Rectangle 97">
              <a:extLst>
                <a:ext uri="{FF2B5EF4-FFF2-40B4-BE49-F238E27FC236}">
                  <a16:creationId xmlns:a16="http://schemas.microsoft.com/office/drawing/2014/main" id="{B5E51D90-0CE5-4159-8CFF-B8DBEE7702ED}"/>
                </a:ext>
              </a:extLst>
            </p:cNvPr>
            <p:cNvSpPr/>
            <p:nvPr/>
          </p:nvSpPr>
          <p:spPr bwMode="auto">
            <a:xfrm>
              <a:off x="6216475" y="2605814"/>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99" name="Rectangle 98">
              <a:extLst>
                <a:ext uri="{FF2B5EF4-FFF2-40B4-BE49-F238E27FC236}">
                  <a16:creationId xmlns:a16="http://schemas.microsoft.com/office/drawing/2014/main" id="{17F8419A-613F-4529-A5A6-B96FC00C8CB4}"/>
                </a:ext>
              </a:extLst>
            </p:cNvPr>
            <p:cNvSpPr/>
            <p:nvPr/>
          </p:nvSpPr>
          <p:spPr bwMode="auto">
            <a:xfrm>
              <a:off x="6492331" y="2605814"/>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0" name="Rectangle 99">
              <a:extLst>
                <a:ext uri="{FF2B5EF4-FFF2-40B4-BE49-F238E27FC236}">
                  <a16:creationId xmlns:a16="http://schemas.microsoft.com/office/drawing/2014/main" id="{F748A749-86C5-417F-8E06-DBCCD19EA32D}"/>
                </a:ext>
              </a:extLst>
            </p:cNvPr>
            <p:cNvSpPr/>
            <p:nvPr/>
          </p:nvSpPr>
          <p:spPr bwMode="auto">
            <a:xfrm>
              <a:off x="18405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1" name="Rectangle 100">
              <a:extLst>
                <a:ext uri="{FF2B5EF4-FFF2-40B4-BE49-F238E27FC236}">
                  <a16:creationId xmlns:a16="http://schemas.microsoft.com/office/drawing/2014/main" id="{42C8AE61-A52F-4A56-8385-BA24DF42BDD1}"/>
                </a:ext>
              </a:extLst>
            </p:cNvPr>
            <p:cNvSpPr/>
            <p:nvPr/>
          </p:nvSpPr>
          <p:spPr bwMode="auto">
            <a:xfrm>
              <a:off x="456874"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2" name="Rectangle 101">
              <a:extLst>
                <a:ext uri="{FF2B5EF4-FFF2-40B4-BE49-F238E27FC236}">
                  <a16:creationId xmlns:a16="http://schemas.microsoft.com/office/drawing/2014/main" id="{AF7A9C46-39A0-4A79-A672-DD7A1C738DFF}"/>
                </a:ext>
              </a:extLst>
            </p:cNvPr>
            <p:cNvSpPr/>
            <p:nvPr/>
          </p:nvSpPr>
          <p:spPr bwMode="auto">
            <a:xfrm>
              <a:off x="732729"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3" name="Rectangle 102">
              <a:extLst>
                <a:ext uri="{FF2B5EF4-FFF2-40B4-BE49-F238E27FC236}">
                  <a16:creationId xmlns:a16="http://schemas.microsoft.com/office/drawing/2014/main" id="{219724FF-A0E9-4788-A571-1709CA85CCB4}"/>
                </a:ext>
              </a:extLst>
            </p:cNvPr>
            <p:cNvSpPr/>
            <p:nvPr/>
          </p:nvSpPr>
          <p:spPr bwMode="auto">
            <a:xfrm>
              <a:off x="1005553"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4" name="Rectangle 103">
              <a:extLst>
                <a:ext uri="{FF2B5EF4-FFF2-40B4-BE49-F238E27FC236}">
                  <a16:creationId xmlns:a16="http://schemas.microsoft.com/office/drawing/2014/main" id="{7E21CBA9-9CC3-44B4-BF87-3D14C9591E9F}"/>
                </a:ext>
              </a:extLst>
            </p:cNvPr>
            <p:cNvSpPr/>
            <p:nvPr/>
          </p:nvSpPr>
          <p:spPr bwMode="auto">
            <a:xfrm>
              <a:off x="128140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5" name="Rectangle 104">
              <a:extLst>
                <a:ext uri="{FF2B5EF4-FFF2-40B4-BE49-F238E27FC236}">
                  <a16:creationId xmlns:a16="http://schemas.microsoft.com/office/drawing/2014/main" id="{A7801460-9D11-4A43-90D6-51641712B47E}"/>
                </a:ext>
              </a:extLst>
            </p:cNvPr>
            <p:cNvSpPr/>
            <p:nvPr/>
          </p:nvSpPr>
          <p:spPr bwMode="auto">
            <a:xfrm>
              <a:off x="1554229"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6" name="Rectangle 105">
              <a:extLst>
                <a:ext uri="{FF2B5EF4-FFF2-40B4-BE49-F238E27FC236}">
                  <a16:creationId xmlns:a16="http://schemas.microsoft.com/office/drawing/2014/main" id="{FCBC7009-C681-4847-9DFB-FE64AA435467}"/>
                </a:ext>
              </a:extLst>
            </p:cNvPr>
            <p:cNvSpPr/>
            <p:nvPr/>
          </p:nvSpPr>
          <p:spPr bwMode="auto">
            <a:xfrm>
              <a:off x="1830085"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7" name="Rectangle 106">
              <a:extLst>
                <a:ext uri="{FF2B5EF4-FFF2-40B4-BE49-F238E27FC236}">
                  <a16:creationId xmlns:a16="http://schemas.microsoft.com/office/drawing/2014/main" id="{73ED5FD0-1B26-4C14-8907-466053D532D4}"/>
                </a:ext>
              </a:extLst>
            </p:cNvPr>
            <p:cNvSpPr/>
            <p:nvPr/>
          </p:nvSpPr>
          <p:spPr bwMode="auto">
            <a:xfrm>
              <a:off x="2102908"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8" name="Rectangle 107">
              <a:extLst>
                <a:ext uri="{FF2B5EF4-FFF2-40B4-BE49-F238E27FC236}">
                  <a16:creationId xmlns:a16="http://schemas.microsoft.com/office/drawing/2014/main" id="{46DEB1B0-703F-4738-A679-0780F249E6A6}"/>
                </a:ext>
              </a:extLst>
            </p:cNvPr>
            <p:cNvSpPr/>
            <p:nvPr/>
          </p:nvSpPr>
          <p:spPr bwMode="auto">
            <a:xfrm>
              <a:off x="2378762"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09" name="Rectangle 108">
              <a:extLst>
                <a:ext uri="{FF2B5EF4-FFF2-40B4-BE49-F238E27FC236}">
                  <a16:creationId xmlns:a16="http://schemas.microsoft.com/office/drawing/2014/main" id="{06F61DBE-E622-4D46-8234-D2944459143A}"/>
                </a:ext>
              </a:extLst>
            </p:cNvPr>
            <p:cNvSpPr/>
            <p:nvPr/>
          </p:nvSpPr>
          <p:spPr bwMode="auto">
            <a:xfrm>
              <a:off x="2651585"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0" name="Rectangle 109">
              <a:extLst>
                <a:ext uri="{FF2B5EF4-FFF2-40B4-BE49-F238E27FC236}">
                  <a16:creationId xmlns:a16="http://schemas.microsoft.com/office/drawing/2014/main" id="{380B2BBF-5419-49E7-B231-301070A84821}"/>
                </a:ext>
              </a:extLst>
            </p:cNvPr>
            <p:cNvSpPr/>
            <p:nvPr/>
          </p:nvSpPr>
          <p:spPr bwMode="auto">
            <a:xfrm>
              <a:off x="292744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1" name="Rectangle 110">
              <a:extLst>
                <a:ext uri="{FF2B5EF4-FFF2-40B4-BE49-F238E27FC236}">
                  <a16:creationId xmlns:a16="http://schemas.microsoft.com/office/drawing/2014/main" id="{C4288792-A447-4286-95D1-673E2B5C5460}"/>
                </a:ext>
              </a:extLst>
            </p:cNvPr>
            <p:cNvSpPr/>
            <p:nvPr/>
          </p:nvSpPr>
          <p:spPr bwMode="auto">
            <a:xfrm>
              <a:off x="3200264"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2" name="Rectangle 111">
              <a:extLst>
                <a:ext uri="{FF2B5EF4-FFF2-40B4-BE49-F238E27FC236}">
                  <a16:creationId xmlns:a16="http://schemas.microsoft.com/office/drawing/2014/main" id="{C42AA208-92AC-46B3-BA91-C8ABC2A7F6BB}"/>
                </a:ext>
              </a:extLst>
            </p:cNvPr>
            <p:cNvSpPr/>
            <p:nvPr/>
          </p:nvSpPr>
          <p:spPr bwMode="auto">
            <a:xfrm>
              <a:off x="3476117"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3" name="Rectangle 112">
              <a:extLst>
                <a:ext uri="{FF2B5EF4-FFF2-40B4-BE49-F238E27FC236}">
                  <a16:creationId xmlns:a16="http://schemas.microsoft.com/office/drawing/2014/main" id="{0446352E-6C37-4650-8F74-82E64A55446C}"/>
                </a:ext>
              </a:extLst>
            </p:cNvPr>
            <p:cNvSpPr/>
            <p:nvPr/>
          </p:nvSpPr>
          <p:spPr bwMode="auto">
            <a:xfrm>
              <a:off x="3748941"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4" name="Rectangle 113">
              <a:extLst>
                <a:ext uri="{FF2B5EF4-FFF2-40B4-BE49-F238E27FC236}">
                  <a16:creationId xmlns:a16="http://schemas.microsoft.com/office/drawing/2014/main" id="{47C9F3F9-B58A-4B29-B7CD-52C573EDFE06}"/>
                </a:ext>
              </a:extLst>
            </p:cNvPr>
            <p:cNvSpPr/>
            <p:nvPr/>
          </p:nvSpPr>
          <p:spPr bwMode="auto">
            <a:xfrm>
              <a:off x="402479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5" name="Rectangle 114">
              <a:extLst>
                <a:ext uri="{FF2B5EF4-FFF2-40B4-BE49-F238E27FC236}">
                  <a16:creationId xmlns:a16="http://schemas.microsoft.com/office/drawing/2014/main" id="{25F2C84D-2C13-449E-A2A2-3DB012659F05}"/>
                </a:ext>
              </a:extLst>
            </p:cNvPr>
            <p:cNvSpPr/>
            <p:nvPr/>
          </p:nvSpPr>
          <p:spPr bwMode="auto">
            <a:xfrm>
              <a:off x="4297619"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6" name="Rectangle 115">
              <a:extLst>
                <a:ext uri="{FF2B5EF4-FFF2-40B4-BE49-F238E27FC236}">
                  <a16:creationId xmlns:a16="http://schemas.microsoft.com/office/drawing/2014/main" id="{7634ADDA-5F48-4B07-9C5B-2A0EEA92F625}"/>
                </a:ext>
              </a:extLst>
            </p:cNvPr>
            <p:cNvSpPr/>
            <p:nvPr/>
          </p:nvSpPr>
          <p:spPr bwMode="auto">
            <a:xfrm>
              <a:off x="4573473"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7" name="Rectangle 116">
              <a:extLst>
                <a:ext uri="{FF2B5EF4-FFF2-40B4-BE49-F238E27FC236}">
                  <a16:creationId xmlns:a16="http://schemas.microsoft.com/office/drawing/2014/main" id="{9A5E409F-003A-40B8-91FC-1AB78B03F73C}"/>
                </a:ext>
              </a:extLst>
            </p:cNvPr>
            <p:cNvSpPr/>
            <p:nvPr/>
          </p:nvSpPr>
          <p:spPr bwMode="auto">
            <a:xfrm>
              <a:off x="4846296"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8" name="Rectangle 117">
              <a:extLst>
                <a:ext uri="{FF2B5EF4-FFF2-40B4-BE49-F238E27FC236}">
                  <a16:creationId xmlns:a16="http://schemas.microsoft.com/office/drawing/2014/main" id="{E37D3122-83DD-4D99-8BAF-9E7115AACECF}"/>
                </a:ext>
              </a:extLst>
            </p:cNvPr>
            <p:cNvSpPr/>
            <p:nvPr/>
          </p:nvSpPr>
          <p:spPr bwMode="auto">
            <a:xfrm>
              <a:off x="5119119"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19" name="Rectangle 118">
              <a:extLst>
                <a:ext uri="{FF2B5EF4-FFF2-40B4-BE49-F238E27FC236}">
                  <a16:creationId xmlns:a16="http://schemas.microsoft.com/office/drawing/2014/main" id="{9626A4C0-5797-451F-AC10-4699A857D6D5}"/>
                </a:ext>
              </a:extLst>
            </p:cNvPr>
            <p:cNvSpPr/>
            <p:nvPr/>
          </p:nvSpPr>
          <p:spPr bwMode="auto">
            <a:xfrm>
              <a:off x="5394975"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0" name="Rectangle 119">
              <a:extLst>
                <a:ext uri="{FF2B5EF4-FFF2-40B4-BE49-F238E27FC236}">
                  <a16:creationId xmlns:a16="http://schemas.microsoft.com/office/drawing/2014/main" id="{27FCC410-7395-44C3-B647-C47EEFAC07EB}"/>
                </a:ext>
              </a:extLst>
            </p:cNvPr>
            <p:cNvSpPr/>
            <p:nvPr/>
          </p:nvSpPr>
          <p:spPr bwMode="auto">
            <a:xfrm>
              <a:off x="5667798" y="2881527"/>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1" name="Rectangle 120">
              <a:extLst>
                <a:ext uri="{FF2B5EF4-FFF2-40B4-BE49-F238E27FC236}">
                  <a16:creationId xmlns:a16="http://schemas.microsoft.com/office/drawing/2014/main" id="{8CD049E5-CD48-4223-83CB-939818046C80}"/>
                </a:ext>
              </a:extLst>
            </p:cNvPr>
            <p:cNvSpPr/>
            <p:nvPr/>
          </p:nvSpPr>
          <p:spPr bwMode="auto">
            <a:xfrm>
              <a:off x="5943652"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2" name="Rectangle 121">
              <a:extLst>
                <a:ext uri="{FF2B5EF4-FFF2-40B4-BE49-F238E27FC236}">
                  <a16:creationId xmlns:a16="http://schemas.microsoft.com/office/drawing/2014/main" id="{E425F138-3707-4CBF-8B98-90BDCE8844DE}"/>
                </a:ext>
              </a:extLst>
            </p:cNvPr>
            <p:cNvSpPr/>
            <p:nvPr/>
          </p:nvSpPr>
          <p:spPr bwMode="auto">
            <a:xfrm>
              <a:off x="6216475" y="2881527"/>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3" name="Rectangle 122">
              <a:extLst>
                <a:ext uri="{FF2B5EF4-FFF2-40B4-BE49-F238E27FC236}">
                  <a16:creationId xmlns:a16="http://schemas.microsoft.com/office/drawing/2014/main" id="{85AED84B-6773-4A09-BE0B-DDF55C661F34}"/>
                </a:ext>
              </a:extLst>
            </p:cNvPr>
            <p:cNvSpPr/>
            <p:nvPr/>
          </p:nvSpPr>
          <p:spPr bwMode="auto">
            <a:xfrm>
              <a:off x="6492331" y="2881527"/>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4" name="Rectangle 123">
              <a:extLst>
                <a:ext uri="{FF2B5EF4-FFF2-40B4-BE49-F238E27FC236}">
                  <a16:creationId xmlns:a16="http://schemas.microsoft.com/office/drawing/2014/main" id="{3EE45A54-0A02-4EB1-9CE1-D1EF13B26E0C}"/>
                </a:ext>
              </a:extLst>
            </p:cNvPr>
            <p:cNvSpPr/>
            <p:nvPr/>
          </p:nvSpPr>
          <p:spPr bwMode="auto">
            <a:xfrm>
              <a:off x="18405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5" name="Rectangle 124">
              <a:extLst>
                <a:ext uri="{FF2B5EF4-FFF2-40B4-BE49-F238E27FC236}">
                  <a16:creationId xmlns:a16="http://schemas.microsoft.com/office/drawing/2014/main" id="{F84E8F99-23AF-486D-A88F-9B572B605F7F}"/>
                </a:ext>
              </a:extLst>
            </p:cNvPr>
            <p:cNvSpPr/>
            <p:nvPr/>
          </p:nvSpPr>
          <p:spPr bwMode="auto">
            <a:xfrm>
              <a:off x="456874"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6" name="Rectangle 125">
              <a:extLst>
                <a:ext uri="{FF2B5EF4-FFF2-40B4-BE49-F238E27FC236}">
                  <a16:creationId xmlns:a16="http://schemas.microsoft.com/office/drawing/2014/main" id="{E4E33180-D274-4CED-81E5-A29D07A46FDD}"/>
                </a:ext>
              </a:extLst>
            </p:cNvPr>
            <p:cNvSpPr/>
            <p:nvPr/>
          </p:nvSpPr>
          <p:spPr bwMode="auto">
            <a:xfrm>
              <a:off x="732729"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7" name="Rectangle 126">
              <a:extLst>
                <a:ext uri="{FF2B5EF4-FFF2-40B4-BE49-F238E27FC236}">
                  <a16:creationId xmlns:a16="http://schemas.microsoft.com/office/drawing/2014/main" id="{F64A21E2-1271-4F25-9E84-1E1A69D822E4}"/>
                </a:ext>
              </a:extLst>
            </p:cNvPr>
            <p:cNvSpPr/>
            <p:nvPr/>
          </p:nvSpPr>
          <p:spPr bwMode="auto">
            <a:xfrm>
              <a:off x="1005553"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8" name="Rectangle 127">
              <a:extLst>
                <a:ext uri="{FF2B5EF4-FFF2-40B4-BE49-F238E27FC236}">
                  <a16:creationId xmlns:a16="http://schemas.microsoft.com/office/drawing/2014/main" id="{2B86A886-207F-4530-A2E9-EE2B105441EB}"/>
                </a:ext>
              </a:extLst>
            </p:cNvPr>
            <p:cNvSpPr/>
            <p:nvPr/>
          </p:nvSpPr>
          <p:spPr bwMode="auto">
            <a:xfrm>
              <a:off x="128140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29" name="Rectangle 128">
              <a:extLst>
                <a:ext uri="{FF2B5EF4-FFF2-40B4-BE49-F238E27FC236}">
                  <a16:creationId xmlns:a16="http://schemas.microsoft.com/office/drawing/2014/main" id="{90F173AF-D164-4D45-9077-D232BC7DA066}"/>
                </a:ext>
              </a:extLst>
            </p:cNvPr>
            <p:cNvSpPr/>
            <p:nvPr/>
          </p:nvSpPr>
          <p:spPr bwMode="auto">
            <a:xfrm>
              <a:off x="1554229"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0" name="Rectangle 129">
              <a:extLst>
                <a:ext uri="{FF2B5EF4-FFF2-40B4-BE49-F238E27FC236}">
                  <a16:creationId xmlns:a16="http://schemas.microsoft.com/office/drawing/2014/main" id="{9141D11A-C0BC-48C1-8CDD-146FFB430393}"/>
                </a:ext>
              </a:extLst>
            </p:cNvPr>
            <p:cNvSpPr/>
            <p:nvPr/>
          </p:nvSpPr>
          <p:spPr bwMode="auto">
            <a:xfrm>
              <a:off x="1830085"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1" name="Rectangle 130">
              <a:extLst>
                <a:ext uri="{FF2B5EF4-FFF2-40B4-BE49-F238E27FC236}">
                  <a16:creationId xmlns:a16="http://schemas.microsoft.com/office/drawing/2014/main" id="{B19127E7-7DA8-4609-9EE1-823F8A170333}"/>
                </a:ext>
              </a:extLst>
            </p:cNvPr>
            <p:cNvSpPr/>
            <p:nvPr/>
          </p:nvSpPr>
          <p:spPr bwMode="auto">
            <a:xfrm>
              <a:off x="2102908"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2" name="Rectangle 131">
              <a:extLst>
                <a:ext uri="{FF2B5EF4-FFF2-40B4-BE49-F238E27FC236}">
                  <a16:creationId xmlns:a16="http://schemas.microsoft.com/office/drawing/2014/main" id="{2C803477-BB5F-4624-9139-2CE8C6455FBF}"/>
                </a:ext>
              </a:extLst>
            </p:cNvPr>
            <p:cNvSpPr/>
            <p:nvPr/>
          </p:nvSpPr>
          <p:spPr bwMode="auto">
            <a:xfrm>
              <a:off x="2378762"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3" name="Rectangle 132">
              <a:extLst>
                <a:ext uri="{FF2B5EF4-FFF2-40B4-BE49-F238E27FC236}">
                  <a16:creationId xmlns:a16="http://schemas.microsoft.com/office/drawing/2014/main" id="{E34311A1-A6FA-438D-B379-261632ED6FC1}"/>
                </a:ext>
              </a:extLst>
            </p:cNvPr>
            <p:cNvSpPr/>
            <p:nvPr/>
          </p:nvSpPr>
          <p:spPr bwMode="auto">
            <a:xfrm>
              <a:off x="2651585"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4" name="Rectangle 133">
              <a:extLst>
                <a:ext uri="{FF2B5EF4-FFF2-40B4-BE49-F238E27FC236}">
                  <a16:creationId xmlns:a16="http://schemas.microsoft.com/office/drawing/2014/main" id="{131250AF-7675-4F3E-AED4-D5A75D07B228}"/>
                </a:ext>
              </a:extLst>
            </p:cNvPr>
            <p:cNvSpPr/>
            <p:nvPr/>
          </p:nvSpPr>
          <p:spPr bwMode="auto">
            <a:xfrm>
              <a:off x="292744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5" name="Rectangle 134">
              <a:extLst>
                <a:ext uri="{FF2B5EF4-FFF2-40B4-BE49-F238E27FC236}">
                  <a16:creationId xmlns:a16="http://schemas.microsoft.com/office/drawing/2014/main" id="{995782FF-8F01-4B0B-B8EC-FC5382A05EEF}"/>
                </a:ext>
              </a:extLst>
            </p:cNvPr>
            <p:cNvSpPr/>
            <p:nvPr/>
          </p:nvSpPr>
          <p:spPr bwMode="auto">
            <a:xfrm>
              <a:off x="3200264"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6" name="Rectangle 135">
              <a:extLst>
                <a:ext uri="{FF2B5EF4-FFF2-40B4-BE49-F238E27FC236}">
                  <a16:creationId xmlns:a16="http://schemas.microsoft.com/office/drawing/2014/main" id="{174C2D09-9455-4F8E-8D25-B02BA072F411}"/>
                </a:ext>
              </a:extLst>
            </p:cNvPr>
            <p:cNvSpPr/>
            <p:nvPr/>
          </p:nvSpPr>
          <p:spPr bwMode="auto">
            <a:xfrm>
              <a:off x="3476117"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7" name="Rectangle 136">
              <a:extLst>
                <a:ext uri="{FF2B5EF4-FFF2-40B4-BE49-F238E27FC236}">
                  <a16:creationId xmlns:a16="http://schemas.microsoft.com/office/drawing/2014/main" id="{19D4EC38-AFBE-4084-B7A7-33D26899D63D}"/>
                </a:ext>
              </a:extLst>
            </p:cNvPr>
            <p:cNvSpPr/>
            <p:nvPr/>
          </p:nvSpPr>
          <p:spPr bwMode="auto">
            <a:xfrm>
              <a:off x="3748941"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8" name="Rectangle 137">
              <a:extLst>
                <a:ext uri="{FF2B5EF4-FFF2-40B4-BE49-F238E27FC236}">
                  <a16:creationId xmlns:a16="http://schemas.microsoft.com/office/drawing/2014/main" id="{FD49C56D-E397-413E-9426-24A423352EA6}"/>
                </a:ext>
              </a:extLst>
            </p:cNvPr>
            <p:cNvSpPr/>
            <p:nvPr/>
          </p:nvSpPr>
          <p:spPr bwMode="auto">
            <a:xfrm>
              <a:off x="402479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39" name="Rectangle 138">
              <a:extLst>
                <a:ext uri="{FF2B5EF4-FFF2-40B4-BE49-F238E27FC236}">
                  <a16:creationId xmlns:a16="http://schemas.microsoft.com/office/drawing/2014/main" id="{94A8260E-544E-4DA1-9FFA-C1CE339140B2}"/>
                </a:ext>
              </a:extLst>
            </p:cNvPr>
            <p:cNvSpPr/>
            <p:nvPr/>
          </p:nvSpPr>
          <p:spPr bwMode="auto">
            <a:xfrm>
              <a:off x="4297619"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0" name="Rectangle 139">
              <a:extLst>
                <a:ext uri="{FF2B5EF4-FFF2-40B4-BE49-F238E27FC236}">
                  <a16:creationId xmlns:a16="http://schemas.microsoft.com/office/drawing/2014/main" id="{E64013A3-D6A8-484C-B453-2D6550E41693}"/>
                </a:ext>
              </a:extLst>
            </p:cNvPr>
            <p:cNvSpPr/>
            <p:nvPr/>
          </p:nvSpPr>
          <p:spPr bwMode="auto">
            <a:xfrm>
              <a:off x="4573473"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1" name="Rectangle 140">
              <a:extLst>
                <a:ext uri="{FF2B5EF4-FFF2-40B4-BE49-F238E27FC236}">
                  <a16:creationId xmlns:a16="http://schemas.microsoft.com/office/drawing/2014/main" id="{283CFDA0-46F7-4DE5-9114-DA369A84EB92}"/>
                </a:ext>
              </a:extLst>
            </p:cNvPr>
            <p:cNvSpPr/>
            <p:nvPr/>
          </p:nvSpPr>
          <p:spPr bwMode="auto">
            <a:xfrm>
              <a:off x="4846296"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2" name="Rectangle 141">
              <a:extLst>
                <a:ext uri="{FF2B5EF4-FFF2-40B4-BE49-F238E27FC236}">
                  <a16:creationId xmlns:a16="http://schemas.microsoft.com/office/drawing/2014/main" id="{792B05C1-54F5-4E83-B97F-D4F7ECB98C85}"/>
                </a:ext>
              </a:extLst>
            </p:cNvPr>
            <p:cNvSpPr/>
            <p:nvPr/>
          </p:nvSpPr>
          <p:spPr bwMode="auto">
            <a:xfrm>
              <a:off x="5119119"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3" name="Rectangle 142">
              <a:extLst>
                <a:ext uri="{FF2B5EF4-FFF2-40B4-BE49-F238E27FC236}">
                  <a16:creationId xmlns:a16="http://schemas.microsoft.com/office/drawing/2014/main" id="{C593257A-B869-482E-8F3B-D35BBC8C60A9}"/>
                </a:ext>
              </a:extLst>
            </p:cNvPr>
            <p:cNvSpPr/>
            <p:nvPr/>
          </p:nvSpPr>
          <p:spPr bwMode="auto">
            <a:xfrm>
              <a:off x="5394975"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4" name="Rectangle 143">
              <a:extLst>
                <a:ext uri="{FF2B5EF4-FFF2-40B4-BE49-F238E27FC236}">
                  <a16:creationId xmlns:a16="http://schemas.microsoft.com/office/drawing/2014/main" id="{2782C751-12CD-426B-B85C-A9E961B6EE33}"/>
                </a:ext>
              </a:extLst>
            </p:cNvPr>
            <p:cNvSpPr/>
            <p:nvPr/>
          </p:nvSpPr>
          <p:spPr bwMode="auto">
            <a:xfrm>
              <a:off x="5667798" y="3154211"/>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5" name="Rectangle 144">
              <a:extLst>
                <a:ext uri="{FF2B5EF4-FFF2-40B4-BE49-F238E27FC236}">
                  <a16:creationId xmlns:a16="http://schemas.microsoft.com/office/drawing/2014/main" id="{86DE0B12-87C7-43E9-AEF5-91BE57D987D6}"/>
                </a:ext>
              </a:extLst>
            </p:cNvPr>
            <p:cNvSpPr/>
            <p:nvPr/>
          </p:nvSpPr>
          <p:spPr bwMode="auto">
            <a:xfrm>
              <a:off x="5943652"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6" name="Rectangle 145">
              <a:extLst>
                <a:ext uri="{FF2B5EF4-FFF2-40B4-BE49-F238E27FC236}">
                  <a16:creationId xmlns:a16="http://schemas.microsoft.com/office/drawing/2014/main" id="{8F225938-87A4-4741-B3AB-2E06B4573F5A}"/>
                </a:ext>
              </a:extLst>
            </p:cNvPr>
            <p:cNvSpPr/>
            <p:nvPr/>
          </p:nvSpPr>
          <p:spPr bwMode="auto">
            <a:xfrm>
              <a:off x="6216475" y="3154211"/>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7" name="Rectangle 146">
              <a:extLst>
                <a:ext uri="{FF2B5EF4-FFF2-40B4-BE49-F238E27FC236}">
                  <a16:creationId xmlns:a16="http://schemas.microsoft.com/office/drawing/2014/main" id="{3E89FDA0-5366-4F25-A7D5-7FAF0875FD0A}"/>
                </a:ext>
              </a:extLst>
            </p:cNvPr>
            <p:cNvSpPr/>
            <p:nvPr/>
          </p:nvSpPr>
          <p:spPr bwMode="auto">
            <a:xfrm>
              <a:off x="6492331" y="3154211"/>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8" name="Rectangle 147">
              <a:extLst>
                <a:ext uri="{FF2B5EF4-FFF2-40B4-BE49-F238E27FC236}">
                  <a16:creationId xmlns:a16="http://schemas.microsoft.com/office/drawing/2014/main" id="{A50524BB-3FC0-4F9A-A47E-79D44EDB5663}"/>
                </a:ext>
              </a:extLst>
            </p:cNvPr>
            <p:cNvSpPr/>
            <p:nvPr/>
          </p:nvSpPr>
          <p:spPr bwMode="auto">
            <a:xfrm>
              <a:off x="18405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49" name="Rectangle 148">
              <a:extLst>
                <a:ext uri="{FF2B5EF4-FFF2-40B4-BE49-F238E27FC236}">
                  <a16:creationId xmlns:a16="http://schemas.microsoft.com/office/drawing/2014/main" id="{62DD7E6D-7723-4D06-9AEE-DAD7DD9B9B01}"/>
                </a:ext>
              </a:extLst>
            </p:cNvPr>
            <p:cNvSpPr/>
            <p:nvPr/>
          </p:nvSpPr>
          <p:spPr bwMode="auto">
            <a:xfrm>
              <a:off x="456874"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0" name="Rectangle 149">
              <a:extLst>
                <a:ext uri="{FF2B5EF4-FFF2-40B4-BE49-F238E27FC236}">
                  <a16:creationId xmlns:a16="http://schemas.microsoft.com/office/drawing/2014/main" id="{4AE285CF-E093-4769-BD06-A1E6B71BB163}"/>
                </a:ext>
              </a:extLst>
            </p:cNvPr>
            <p:cNvSpPr/>
            <p:nvPr/>
          </p:nvSpPr>
          <p:spPr bwMode="auto">
            <a:xfrm>
              <a:off x="732729"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1" name="Rectangle 150">
              <a:extLst>
                <a:ext uri="{FF2B5EF4-FFF2-40B4-BE49-F238E27FC236}">
                  <a16:creationId xmlns:a16="http://schemas.microsoft.com/office/drawing/2014/main" id="{FCC0DF83-C52E-47FD-8BD6-75534C0DF93A}"/>
                </a:ext>
              </a:extLst>
            </p:cNvPr>
            <p:cNvSpPr/>
            <p:nvPr/>
          </p:nvSpPr>
          <p:spPr bwMode="auto">
            <a:xfrm>
              <a:off x="1005553"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2" name="Rectangle 151">
              <a:extLst>
                <a:ext uri="{FF2B5EF4-FFF2-40B4-BE49-F238E27FC236}">
                  <a16:creationId xmlns:a16="http://schemas.microsoft.com/office/drawing/2014/main" id="{BE147FE6-BDBE-4A72-BC30-96BBD30C7FAE}"/>
                </a:ext>
              </a:extLst>
            </p:cNvPr>
            <p:cNvSpPr/>
            <p:nvPr/>
          </p:nvSpPr>
          <p:spPr bwMode="auto">
            <a:xfrm>
              <a:off x="128140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3" name="Rectangle 152">
              <a:extLst>
                <a:ext uri="{FF2B5EF4-FFF2-40B4-BE49-F238E27FC236}">
                  <a16:creationId xmlns:a16="http://schemas.microsoft.com/office/drawing/2014/main" id="{8CE0F91B-12AE-4E7B-9750-FE1630546196}"/>
                </a:ext>
              </a:extLst>
            </p:cNvPr>
            <p:cNvSpPr/>
            <p:nvPr/>
          </p:nvSpPr>
          <p:spPr bwMode="auto">
            <a:xfrm>
              <a:off x="1554229"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4" name="Rectangle 153">
              <a:extLst>
                <a:ext uri="{FF2B5EF4-FFF2-40B4-BE49-F238E27FC236}">
                  <a16:creationId xmlns:a16="http://schemas.microsoft.com/office/drawing/2014/main" id="{719B6B5E-97F4-4F99-9DFA-4D18683E3CB5}"/>
                </a:ext>
              </a:extLst>
            </p:cNvPr>
            <p:cNvSpPr/>
            <p:nvPr/>
          </p:nvSpPr>
          <p:spPr bwMode="auto">
            <a:xfrm>
              <a:off x="1830085"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5" name="Rectangle 154">
              <a:extLst>
                <a:ext uri="{FF2B5EF4-FFF2-40B4-BE49-F238E27FC236}">
                  <a16:creationId xmlns:a16="http://schemas.microsoft.com/office/drawing/2014/main" id="{2D811D1E-B75D-4F85-A4CD-63AD5136096A}"/>
                </a:ext>
              </a:extLst>
            </p:cNvPr>
            <p:cNvSpPr/>
            <p:nvPr/>
          </p:nvSpPr>
          <p:spPr bwMode="auto">
            <a:xfrm>
              <a:off x="2102908"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6" name="Rectangle 155">
              <a:extLst>
                <a:ext uri="{FF2B5EF4-FFF2-40B4-BE49-F238E27FC236}">
                  <a16:creationId xmlns:a16="http://schemas.microsoft.com/office/drawing/2014/main" id="{2D02C215-6ABC-47A1-A4A1-49EE0710D33D}"/>
                </a:ext>
              </a:extLst>
            </p:cNvPr>
            <p:cNvSpPr/>
            <p:nvPr/>
          </p:nvSpPr>
          <p:spPr bwMode="auto">
            <a:xfrm>
              <a:off x="2378762"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7" name="Rectangle 156">
              <a:extLst>
                <a:ext uri="{FF2B5EF4-FFF2-40B4-BE49-F238E27FC236}">
                  <a16:creationId xmlns:a16="http://schemas.microsoft.com/office/drawing/2014/main" id="{5908BCAA-06EA-47B3-8427-254D722EC113}"/>
                </a:ext>
              </a:extLst>
            </p:cNvPr>
            <p:cNvSpPr/>
            <p:nvPr/>
          </p:nvSpPr>
          <p:spPr bwMode="auto">
            <a:xfrm>
              <a:off x="2651585"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8" name="Rectangle 157">
              <a:extLst>
                <a:ext uri="{FF2B5EF4-FFF2-40B4-BE49-F238E27FC236}">
                  <a16:creationId xmlns:a16="http://schemas.microsoft.com/office/drawing/2014/main" id="{6C3A3B71-93A8-4108-8E1B-7721B7A03B1F}"/>
                </a:ext>
              </a:extLst>
            </p:cNvPr>
            <p:cNvSpPr/>
            <p:nvPr/>
          </p:nvSpPr>
          <p:spPr bwMode="auto">
            <a:xfrm>
              <a:off x="292744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59" name="Rectangle 158">
              <a:extLst>
                <a:ext uri="{FF2B5EF4-FFF2-40B4-BE49-F238E27FC236}">
                  <a16:creationId xmlns:a16="http://schemas.microsoft.com/office/drawing/2014/main" id="{0EACA2DD-DE66-4D87-BFCD-D75422A26CF0}"/>
                </a:ext>
              </a:extLst>
            </p:cNvPr>
            <p:cNvSpPr/>
            <p:nvPr/>
          </p:nvSpPr>
          <p:spPr bwMode="auto">
            <a:xfrm>
              <a:off x="3200264"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0" name="Rectangle 159">
              <a:extLst>
                <a:ext uri="{FF2B5EF4-FFF2-40B4-BE49-F238E27FC236}">
                  <a16:creationId xmlns:a16="http://schemas.microsoft.com/office/drawing/2014/main" id="{D290E3AE-FD10-43DF-83A6-52FEDB33DDF8}"/>
                </a:ext>
              </a:extLst>
            </p:cNvPr>
            <p:cNvSpPr/>
            <p:nvPr/>
          </p:nvSpPr>
          <p:spPr bwMode="auto">
            <a:xfrm>
              <a:off x="3476117"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1" name="Rectangle 160">
              <a:extLst>
                <a:ext uri="{FF2B5EF4-FFF2-40B4-BE49-F238E27FC236}">
                  <a16:creationId xmlns:a16="http://schemas.microsoft.com/office/drawing/2014/main" id="{8CAE311D-284D-491D-AC6E-B42375335384}"/>
                </a:ext>
              </a:extLst>
            </p:cNvPr>
            <p:cNvSpPr/>
            <p:nvPr/>
          </p:nvSpPr>
          <p:spPr bwMode="auto">
            <a:xfrm>
              <a:off x="3748941"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2" name="Rectangle 161">
              <a:extLst>
                <a:ext uri="{FF2B5EF4-FFF2-40B4-BE49-F238E27FC236}">
                  <a16:creationId xmlns:a16="http://schemas.microsoft.com/office/drawing/2014/main" id="{15FA8AEE-4E96-409B-9442-1FB3728A4937}"/>
                </a:ext>
              </a:extLst>
            </p:cNvPr>
            <p:cNvSpPr/>
            <p:nvPr/>
          </p:nvSpPr>
          <p:spPr bwMode="auto">
            <a:xfrm>
              <a:off x="402479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3" name="Rectangle 162">
              <a:extLst>
                <a:ext uri="{FF2B5EF4-FFF2-40B4-BE49-F238E27FC236}">
                  <a16:creationId xmlns:a16="http://schemas.microsoft.com/office/drawing/2014/main" id="{84C1529A-253D-4450-A2BB-A6D1CD61B6B3}"/>
                </a:ext>
              </a:extLst>
            </p:cNvPr>
            <p:cNvSpPr/>
            <p:nvPr/>
          </p:nvSpPr>
          <p:spPr bwMode="auto">
            <a:xfrm>
              <a:off x="4297619"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4" name="Rectangle 163">
              <a:extLst>
                <a:ext uri="{FF2B5EF4-FFF2-40B4-BE49-F238E27FC236}">
                  <a16:creationId xmlns:a16="http://schemas.microsoft.com/office/drawing/2014/main" id="{922F9ADB-3220-4628-A876-46C29031EE1C}"/>
                </a:ext>
              </a:extLst>
            </p:cNvPr>
            <p:cNvSpPr/>
            <p:nvPr/>
          </p:nvSpPr>
          <p:spPr bwMode="auto">
            <a:xfrm>
              <a:off x="4573473"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5" name="Rectangle 164">
              <a:extLst>
                <a:ext uri="{FF2B5EF4-FFF2-40B4-BE49-F238E27FC236}">
                  <a16:creationId xmlns:a16="http://schemas.microsoft.com/office/drawing/2014/main" id="{7A208718-BF49-4D6A-8454-8B114187C336}"/>
                </a:ext>
              </a:extLst>
            </p:cNvPr>
            <p:cNvSpPr/>
            <p:nvPr/>
          </p:nvSpPr>
          <p:spPr bwMode="auto">
            <a:xfrm>
              <a:off x="4846296"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6" name="Rectangle 165">
              <a:extLst>
                <a:ext uri="{FF2B5EF4-FFF2-40B4-BE49-F238E27FC236}">
                  <a16:creationId xmlns:a16="http://schemas.microsoft.com/office/drawing/2014/main" id="{86038AB5-46EF-4B5E-8E3D-4F9FD5B7FAB3}"/>
                </a:ext>
              </a:extLst>
            </p:cNvPr>
            <p:cNvSpPr/>
            <p:nvPr/>
          </p:nvSpPr>
          <p:spPr bwMode="auto">
            <a:xfrm>
              <a:off x="5119119"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7" name="Rectangle 166">
              <a:extLst>
                <a:ext uri="{FF2B5EF4-FFF2-40B4-BE49-F238E27FC236}">
                  <a16:creationId xmlns:a16="http://schemas.microsoft.com/office/drawing/2014/main" id="{D503EFFA-245A-4323-90C0-AF7469F829AF}"/>
                </a:ext>
              </a:extLst>
            </p:cNvPr>
            <p:cNvSpPr/>
            <p:nvPr/>
          </p:nvSpPr>
          <p:spPr bwMode="auto">
            <a:xfrm>
              <a:off x="5394975"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8" name="Rectangle 167">
              <a:extLst>
                <a:ext uri="{FF2B5EF4-FFF2-40B4-BE49-F238E27FC236}">
                  <a16:creationId xmlns:a16="http://schemas.microsoft.com/office/drawing/2014/main" id="{31E41B8C-3D5C-47E4-85A4-F0E6837627CE}"/>
                </a:ext>
              </a:extLst>
            </p:cNvPr>
            <p:cNvSpPr/>
            <p:nvPr/>
          </p:nvSpPr>
          <p:spPr bwMode="auto">
            <a:xfrm>
              <a:off x="5667798" y="3429925"/>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69" name="Rectangle 168">
              <a:extLst>
                <a:ext uri="{FF2B5EF4-FFF2-40B4-BE49-F238E27FC236}">
                  <a16:creationId xmlns:a16="http://schemas.microsoft.com/office/drawing/2014/main" id="{5316BE16-3F4B-46DE-99CF-46B35FF84120}"/>
                </a:ext>
              </a:extLst>
            </p:cNvPr>
            <p:cNvSpPr/>
            <p:nvPr/>
          </p:nvSpPr>
          <p:spPr bwMode="auto">
            <a:xfrm>
              <a:off x="5943652"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0" name="Rectangle 169">
              <a:extLst>
                <a:ext uri="{FF2B5EF4-FFF2-40B4-BE49-F238E27FC236}">
                  <a16:creationId xmlns:a16="http://schemas.microsoft.com/office/drawing/2014/main" id="{7BD2B327-8939-44CE-A304-84A3EFEF5476}"/>
                </a:ext>
              </a:extLst>
            </p:cNvPr>
            <p:cNvSpPr/>
            <p:nvPr/>
          </p:nvSpPr>
          <p:spPr bwMode="auto">
            <a:xfrm>
              <a:off x="6216475" y="3429925"/>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1" name="Rectangle 170">
              <a:extLst>
                <a:ext uri="{FF2B5EF4-FFF2-40B4-BE49-F238E27FC236}">
                  <a16:creationId xmlns:a16="http://schemas.microsoft.com/office/drawing/2014/main" id="{7F6B24F4-CCA7-42AE-A147-48E0627D194F}"/>
                </a:ext>
              </a:extLst>
            </p:cNvPr>
            <p:cNvSpPr/>
            <p:nvPr/>
          </p:nvSpPr>
          <p:spPr bwMode="auto">
            <a:xfrm>
              <a:off x="6492331" y="3429925"/>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2" name="Rectangle 171">
              <a:extLst>
                <a:ext uri="{FF2B5EF4-FFF2-40B4-BE49-F238E27FC236}">
                  <a16:creationId xmlns:a16="http://schemas.microsoft.com/office/drawing/2014/main" id="{16BD3895-CFE1-41F8-9F8A-1FAD7B0AE2D9}"/>
                </a:ext>
              </a:extLst>
            </p:cNvPr>
            <p:cNvSpPr/>
            <p:nvPr/>
          </p:nvSpPr>
          <p:spPr bwMode="auto">
            <a:xfrm>
              <a:off x="18405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3" name="Rectangle 172">
              <a:extLst>
                <a:ext uri="{FF2B5EF4-FFF2-40B4-BE49-F238E27FC236}">
                  <a16:creationId xmlns:a16="http://schemas.microsoft.com/office/drawing/2014/main" id="{ED4D5698-81D6-4CAB-85C9-7AF296B81262}"/>
                </a:ext>
              </a:extLst>
            </p:cNvPr>
            <p:cNvSpPr/>
            <p:nvPr/>
          </p:nvSpPr>
          <p:spPr bwMode="auto">
            <a:xfrm>
              <a:off x="456874"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4" name="Rectangle 173">
              <a:extLst>
                <a:ext uri="{FF2B5EF4-FFF2-40B4-BE49-F238E27FC236}">
                  <a16:creationId xmlns:a16="http://schemas.microsoft.com/office/drawing/2014/main" id="{84BFCEAE-AD9B-4945-B530-C727FC542AD7}"/>
                </a:ext>
              </a:extLst>
            </p:cNvPr>
            <p:cNvSpPr/>
            <p:nvPr/>
          </p:nvSpPr>
          <p:spPr bwMode="auto">
            <a:xfrm>
              <a:off x="732729"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5" name="Rectangle 174">
              <a:extLst>
                <a:ext uri="{FF2B5EF4-FFF2-40B4-BE49-F238E27FC236}">
                  <a16:creationId xmlns:a16="http://schemas.microsoft.com/office/drawing/2014/main" id="{B301294A-5F66-4F22-B75B-524C0A712086}"/>
                </a:ext>
              </a:extLst>
            </p:cNvPr>
            <p:cNvSpPr/>
            <p:nvPr/>
          </p:nvSpPr>
          <p:spPr bwMode="auto">
            <a:xfrm>
              <a:off x="1005553"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6" name="Rectangle 175">
              <a:extLst>
                <a:ext uri="{FF2B5EF4-FFF2-40B4-BE49-F238E27FC236}">
                  <a16:creationId xmlns:a16="http://schemas.microsoft.com/office/drawing/2014/main" id="{40BA113F-E3D0-4A17-9F05-B8D58E4712A8}"/>
                </a:ext>
              </a:extLst>
            </p:cNvPr>
            <p:cNvSpPr/>
            <p:nvPr/>
          </p:nvSpPr>
          <p:spPr bwMode="auto">
            <a:xfrm>
              <a:off x="128140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7" name="Rectangle 176">
              <a:extLst>
                <a:ext uri="{FF2B5EF4-FFF2-40B4-BE49-F238E27FC236}">
                  <a16:creationId xmlns:a16="http://schemas.microsoft.com/office/drawing/2014/main" id="{DFE5A18D-1FEC-4CE6-83AD-0DE33C06163D}"/>
                </a:ext>
              </a:extLst>
            </p:cNvPr>
            <p:cNvSpPr/>
            <p:nvPr/>
          </p:nvSpPr>
          <p:spPr bwMode="auto">
            <a:xfrm>
              <a:off x="1554229"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8" name="Rectangle 177">
              <a:extLst>
                <a:ext uri="{FF2B5EF4-FFF2-40B4-BE49-F238E27FC236}">
                  <a16:creationId xmlns:a16="http://schemas.microsoft.com/office/drawing/2014/main" id="{A9A9F155-106F-4C0B-803B-B9980D772C50}"/>
                </a:ext>
              </a:extLst>
            </p:cNvPr>
            <p:cNvSpPr/>
            <p:nvPr/>
          </p:nvSpPr>
          <p:spPr bwMode="auto">
            <a:xfrm>
              <a:off x="1830085"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79" name="Rectangle 178">
              <a:extLst>
                <a:ext uri="{FF2B5EF4-FFF2-40B4-BE49-F238E27FC236}">
                  <a16:creationId xmlns:a16="http://schemas.microsoft.com/office/drawing/2014/main" id="{AC195FBF-9CAB-450F-973A-3C3D3DF90772}"/>
                </a:ext>
              </a:extLst>
            </p:cNvPr>
            <p:cNvSpPr/>
            <p:nvPr/>
          </p:nvSpPr>
          <p:spPr bwMode="auto">
            <a:xfrm>
              <a:off x="2102908"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0" name="Rectangle 179">
              <a:extLst>
                <a:ext uri="{FF2B5EF4-FFF2-40B4-BE49-F238E27FC236}">
                  <a16:creationId xmlns:a16="http://schemas.microsoft.com/office/drawing/2014/main" id="{2B67930D-8973-46C0-A547-A6E20D53878D}"/>
                </a:ext>
              </a:extLst>
            </p:cNvPr>
            <p:cNvSpPr/>
            <p:nvPr/>
          </p:nvSpPr>
          <p:spPr bwMode="auto">
            <a:xfrm>
              <a:off x="2378762"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1" name="Rectangle 180">
              <a:extLst>
                <a:ext uri="{FF2B5EF4-FFF2-40B4-BE49-F238E27FC236}">
                  <a16:creationId xmlns:a16="http://schemas.microsoft.com/office/drawing/2014/main" id="{86DE45AB-1A22-4C84-9344-9AC90D9A4F38}"/>
                </a:ext>
              </a:extLst>
            </p:cNvPr>
            <p:cNvSpPr/>
            <p:nvPr/>
          </p:nvSpPr>
          <p:spPr bwMode="auto">
            <a:xfrm>
              <a:off x="2651585"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2" name="Rectangle 181">
              <a:extLst>
                <a:ext uri="{FF2B5EF4-FFF2-40B4-BE49-F238E27FC236}">
                  <a16:creationId xmlns:a16="http://schemas.microsoft.com/office/drawing/2014/main" id="{E639F433-3157-4BF9-BB0E-EEDFDAB786B5}"/>
                </a:ext>
              </a:extLst>
            </p:cNvPr>
            <p:cNvSpPr/>
            <p:nvPr/>
          </p:nvSpPr>
          <p:spPr bwMode="auto">
            <a:xfrm>
              <a:off x="292744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3" name="Rectangle 182">
              <a:extLst>
                <a:ext uri="{FF2B5EF4-FFF2-40B4-BE49-F238E27FC236}">
                  <a16:creationId xmlns:a16="http://schemas.microsoft.com/office/drawing/2014/main" id="{FDEC2AD4-144D-401F-9B15-1F2D4B178A80}"/>
                </a:ext>
              </a:extLst>
            </p:cNvPr>
            <p:cNvSpPr/>
            <p:nvPr/>
          </p:nvSpPr>
          <p:spPr bwMode="auto">
            <a:xfrm>
              <a:off x="3200264"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4" name="Rectangle 183">
              <a:extLst>
                <a:ext uri="{FF2B5EF4-FFF2-40B4-BE49-F238E27FC236}">
                  <a16:creationId xmlns:a16="http://schemas.microsoft.com/office/drawing/2014/main" id="{2A89239C-36F0-4E19-94AE-185089BA6F90}"/>
                </a:ext>
              </a:extLst>
            </p:cNvPr>
            <p:cNvSpPr/>
            <p:nvPr/>
          </p:nvSpPr>
          <p:spPr bwMode="auto">
            <a:xfrm>
              <a:off x="3476117"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5" name="Rectangle 184">
              <a:extLst>
                <a:ext uri="{FF2B5EF4-FFF2-40B4-BE49-F238E27FC236}">
                  <a16:creationId xmlns:a16="http://schemas.microsoft.com/office/drawing/2014/main" id="{8CBD3830-4CD9-4E2A-B771-0250F9D59E9F}"/>
                </a:ext>
              </a:extLst>
            </p:cNvPr>
            <p:cNvSpPr/>
            <p:nvPr/>
          </p:nvSpPr>
          <p:spPr bwMode="auto">
            <a:xfrm>
              <a:off x="3748941"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6" name="Rectangle 185">
              <a:extLst>
                <a:ext uri="{FF2B5EF4-FFF2-40B4-BE49-F238E27FC236}">
                  <a16:creationId xmlns:a16="http://schemas.microsoft.com/office/drawing/2014/main" id="{51038DF9-3712-4FF3-9352-AE79BE6CC544}"/>
                </a:ext>
              </a:extLst>
            </p:cNvPr>
            <p:cNvSpPr/>
            <p:nvPr/>
          </p:nvSpPr>
          <p:spPr bwMode="auto">
            <a:xfrm>
              <a:off x="402479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7" name="Rectangle 186">
              <a:extLst>
                <a:ext uri="{FF2B5EF4-FFF2-40B4-BE49-F238E27FC236}">
                  <a16:creationId xmlns:a16="http://schemas.microsoft.com/office/drawing/2014/main" id="{17BC0549-AC64-4C54-9498-A275D6B6A1E5}"/>
                </a:ext>
              </a:extLst>
            </p:cNvPr>
            <p:cNvSpPr/>
            <p:nvPr/>
          </p:nvSpPr>
          <p:spPr bwMode="auto">
            <a:xfrm>
              <a:off x="4297619"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8" name="Rectangle 187">
              <a:extLst>
                <a:ext uri="{FF2B5EF4-FFF2-40B4-BE49-F238E27FC236}">
                  <a16:creationId xmlns:a16="http://schemas.microsoft.com/office/drawing/2014/main" id="{D12F45E9-DE08-4557-B390-70F51FC7774A}"/>
                </a:ext>
              </a:extLst>
            </p:cNvPr>
            <p:cNvSpPr/>
            <p:nvPr/>
          </p:nvSpPr>
          <p:spPr bwMode="auto">
            <a:xfrm>
              <a:off x="4573473"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89" name="Rectangle 188">
              <a:extLst>
                <a:ext uri="{FF2B5EF4-FFF2-40B4-BE49-F238E27FC236}">
                  <a16:creationId xmlns:a16="http://schemas.microsoft.com/office/drawing/2014/main" id="{F722C4CC-F19F-49D8-95EB-881261FE5724}"/>
                </a:ext>
              </a:extLst>
            </p:cNvPr>
            <p:cNvSpPr/>
            <p:nvPr/>
          </p:nvSpPr>
          <p:spPr bwMode="auto">
            <a:xfrm>
              <a:off x="4846296"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0" name="Rectangle 189">
              <a:extLst>
                <a:ext uri="{FF2B5EF4-FFF2-40B4-BE49-F238E27FC236}">
                  <a16:creationId xmlns:a16="http://schemas.microsoft.com/office/drawing/2014/main" id="{D96B2DDE-9000-4D72-8160-75B0F47DE290}"/>
                </a:ext>
              </a:extLst>
            </p:cNvPr>
            <p:cNvSpPr/>
            <p:nvPr/>
          </p:nvSpPr>
          <p:spPr bwMode="auto">
            <a:xfrm>
              <a:off x="5119119"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1" name="Rectangle 190">
              <a:extLst>
                <a:ext uri="{FF2B5EF4-FFF2-40B4-BE49-F238E27FC236}">
                  <a16:creationId xmlns:a16="http://schemas.microsoft.com/office/drawing/2014/main" id="{59E2613D-4A85-4FF5-B090-73F5CFDF2368}"/>
                </a:ext>
              </a:extLst>
            </p:cNvPr>
            <p:cNvSpPr/>
            <p:nvPr/>
          </p:nvSpPr>
          <p:spPr bwMode="auto">
            <a:xfrm>
              <a:off x="5394975"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2" name="Rectangle 191">
              <a:extLst>
                <a:ext uri="{FF2B5EF4-FFF2-40B4-BE49-F238E27FC236}">
                  <a16:creationId xmlns:a16="http://schemas.microsoft.com/office/drawing/2014/main" id="{7A9F38D7-734A-4840-AC11-6292F8447F58}"/>
                </a:ext>
              </a:extLst>
            </p:cNvPr>
            <p:cNvSpPr/>
            <p:nvPr/>
          </p:nvSpPr>
          <p:spPr bwMode="auto">
            <a:xfrm>
              <a:off x="5667798" y="3702609"/>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3" name="Rectangle 192">
              <a:extLst>
                <a:ext uri="{FF2B5EF4-FFF2-40B4-BE49-F238E27FC236}">
                  <a16:creationId xmlns:a16="http://schemas.microsoft.com/office/drawing/2014/main" id="{96021608-D659-45D6-9318-29681AA93638}"/>
                </a:ext>
              </a:extLst>
            </p:cNvPr>
            <p:cNvSpPr/>
            <p:nvPr/>
          </p:nvSpPr>
          <p:spPr bwMode="auto">
            <a:xfrm>
              <a:off x="5943652"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4" name="Rectangle 193">
              <a:extLst>
                <a:ext uri="{FF2B5EF4-FFF2-40B4-BE49-F238E27FC236}">
                  <a16:creationId xmlns:a16="http://schemas.microsoft.com/office/drawing/2014/main" id="{A0EAD310-273C-4559-AFA0-E4CB7F51ADE3}"/>
                </a:ext>
              </a:extLst>
            </p:cNvPr>
            <p:cNvSpPr/>
            <p:nvPr/>
          </p:nvSpPr>
          <p:spPr bwMode="auto">
            <a:xfrm>
              <a:off x="6216475" y="3702609"/>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5" name="Rectangle 194">
              <a:extLst>
                <a:ext uri="{FF2B5EF4-FFF2-40B4-BE49-F238E27FC236}">
                  <a16:creationId xmlns:a16="http://schemas.microsoft.com/office/drawing/2014/main" id="{E7CAAD3D-9E6E-45CF-B53E-6AA5BEDBC2A3}"/>
                </a:ext>
              </a:extLst>
            </p:cNvPr>
            <p:cNvSpPr/>
            <p:nvPr/>
          </p:nvSpPr>
          <p:spPr bwMode="auto">
            <a:xfrm>
              <a:off x="6492331" y="3702609"/>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6" name="Rectangle 195">
              <a:extLst>
                <a:ext uri="{FF2B5EF4-FFF2-40B4-BE49-F238E27FC236}">
                  <a16:creationId xmlns:a16="http://schemas.microsoft.com/office/drawing/2014/main" id="{12200B17-24E8-4A9A-8DD6-B2DE500CF638}"/>
                </a:ext>
              </a:extLst>
            </p:cNvPr>
            <p:cNvSpPr/>
            <p:nvPr/>
          </p:nvSpPr>
          <p:spPr bwMode="auto">
            <a:xfrm>
              <a:off x="18405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7" name="Rectangle 196">
              <a:extLst>
                <a:ext uri="{FF2B5EF4-FFF2-40B4-BE49-F238E27FC236}">
                  <a16:creationId xmlns:a16="http://schemas.microsoft.com/office/drawing/2014/main" id="{4ABC465A-6689-448A-BE1E-4DE3FE9C96DE}"/>
                </a:ext>
              </a:extLst>
            </p:cNvPr>
            <p:cNvSpPr/>
            <p:nvPr/>
          </p:nvSpPr>
          <p:spPr bwMode="auto">
            <a:xfrm>
              <a:off x="456874"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8" name="Rectangle 197">
              <a:extLst>
                <a:ext uri="{FF2B5EF4-FFF2-40B4-BE49-F238E27FC236}">
                  <a16:creationId xmlns:a16="http://schemas.microsoft.com/office/drawing/2014/main" id="{33E0A756-B9AF-4864-98E2-ECF84C1AA7A5}"/>
                </a:ext>
              </a:extLst>
            </p:cNvPr>
            <p:cNvSpPr/>
            <p:nvPr/>
          </p:nvSpPr>
          <p:spPr bwMode="auto">
            <a:xfrm>
              <a:off x="732729"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199" name="Rectangle 198">
              <a:extLst>
                <a:ext uri="{FF2B5EF4-FFF2-40B4-BE49-F238E27FC236}">
                  <a16:creationId xmlns:a16="http://schemas.microsoft.com/office/drawing/2014/main" id="{B363B327-7274-43AD-BBD2-265E393DB14B}"/>
                </a:ext>
              </a:extLst>
            </p:cNvPr>
            <p:cNvSpPr/>
            <p:nvPr/>
          </p:nvSpPr>
          <p:spPr bwMode="auto">
            <a:xfrm>
              <a:off x="1005553"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0" name="Rectangle 199">
              <a:extLst>
                <a:ext uri="{FF2B5EF4-FFF2-40B4-BE49-F238E27FC236}">
                  <a16:creationId xmlns:a16="http://schemas.microsoft.com/office/drawing/2014/main" id="{954B7A18-458B-42C9-BA21-EDECA2A93819}"/>
                </a:ext>
              </a:extLst>
            </p:cNvPr>
            <p:cNvSpPr/>
            <p:nvPr/>
          </p:nvSpPr>
          <p:spPr bwMode="auto">
            <a:xfrm>
              <a:off x="128140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1" name="Rectangle 200">
              <a:extLst>
                <a:ext uri="{FF2B5EF4-FFF2-40B4-BE49-F238E27FC236}">
                  <a16:creationId xmlns:a16="http://schemas.microsoft.com/office/drawing/2014/main" id="{4E3936B0-89A5-420F-815C-5D163F824DE3}"/>
                </a:ext>
              </a:extLst>
            </p:cNvPr>
            <p:cNvSpPr/>
            <p:nvPr/>
          </p:nvSpPr>
          <p:spPr bwMode="auto">
            <a:xfrm>
              <a:off x="1554229"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2" name="Rectangle 201">
              <a:extLst>
                <a:ext uri="{FF2B5EF4-FFF2-40B4-BE49-F238E27FC236}">
                  <a16:creationId xmlns:a16="http://schemas.microsoft.com/office/drawing/2014/main" id="{6D2559CC-3574-4619-BF2E-7FA3110EADCD}"/>
                </a:ext>
              </a:extLst>
            </p:cNvPr>
            <p:cNvSpPr/>
            <p:nvPr/>
          </p:nvSpPr>
          <p:spPr bwMode="auto">
            <a:xfrm>
              <a:off x="1830085"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3" name="Rectangle 202">
              <a:extLst>
                <a:ext uri="{FF2B5EF4-FFF2-40B4-BE49-F238E27FC236}">
                  <a16:creationId xmlns:a16="http://schemas.microsoft.com/office/drawing/2014/main" id="{D337606E-8B42-408E-A6BE-B5E1049156A9}"/>
                </a:ext>
              </a:extLst>
            </p:cNvPr>
            <p:cNvSpPr/>
            <p:nvPr/>
          </p:nvSpPr>
          <p:spPr bwMode="auto">
            <a:xfrm>
              <a:off x="2102908"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4" name="Rectangle 203">
              <a:extLst>
                <a:ext uri="{FF2B5EF4-FFF2-40B4-BE49-F238E27FC236}">
                  <a16:creationId xmlns:a16="http://schemas.microsoft.com/office/drawing/2014/main" id="{4672F2C6-57E7-4D79-AA58-FF49B81A9DFC}"/>
                </a:ext>
              </a:extLst>
            </p:cNvPr>
            <p:cNvSpPr/>
            <p:nvPr/>
          </p:nvSpPr>
          <p:spPr bwMode="auto">
            <a:xfrm>
              <a:off x="2378762"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5" name="Rectangle 204">
              <a:extLst>
                <a:ext uri="{FF2B5EF4-FFF2-40B4-BE49-F238E27FC236}">
                  <a16:creationId xmlns:a16="http://schemas.microsoft.com/office/drawing/2014/main" id="{CD5F93B4-243C-43E0-A065-4B19492F0331}"/>
                </a:ext>
              </a:extLst>
            </p:cNvPr>
            <p:cNvSpPr/>
            <p:nvPr/>
          </p:nvSpPr>
          <p:spPr bwMode="auto">
            <a:xfrm>
              <a:off x="2651585"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6" name="Rectangle 205">
              <a:extLst>
                <a:ext uri="{FF2B5EF4-FFF2-40B4-BE49-F238E27FC236}">
                  <a16:creationId xmlns:a16="http://schemas.microsoft.com/office/drawing/2014/main" id="{0654E474-DE71-47A0-B2F8-2E21DD7170BD}"/>
                </a:ext>
              </a:extLst>
            </p:cNvPr>
            <p:cNvSpPr/>
            <p:nvPr/>
          </p:nvSpPr>
          <p:spPr bwMode="auto">
            <a:xfrm>
              <a:off x="292744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7" name="Rectangle 206">
              <a:extLst>
                <a:ext uri="{FF2B5EF4-FFF2-40B4-BE49-F238E27FC236}">
                  <a16:creationId xmlns:a16="http://schemas.microsoft.com/office/drawing/2014/main" id="{1827C5AA-487D-4827-A65B-31CD92561B96}"/>
                </a:ext>
              </a:extLst>
            </p:cNvPr>
            <p:cNvSpPr/>
            <p:nvPr/>
          </p:nvSpPr>
          <p:spPr bwMode="auto">
            <a:xfrm>
              <a:off x="3200264"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8" name="Rectangle 207">
              <a:extLst>
                <a:ext uri="{FF2B5EF4-FFF2-40B4-BE49-F238E27FC236}">
                  <a16:creationId xmlns:a16="http://schemas.microsoft.com/office/drawing/2014/main" id="{D1F1B6BE-BDDA-4BFB-9F37-183B7EA2B000}"/>
                </a:ext>
              </a:extLst>
            </p:cNvPr>
            <p:cNvSpPr/>
            <p:nvPr/>
          </p:nvSpPr>
          <p:spPr bwMode="auto">
            <a:xfrm>
              <a:off x="3476117"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09" name="Rectangle 208">
              <a:extLst>
                <a:ext uri="{FF2B5EF4-FFF2-40B4-BE49-F238E27FC236}">
                  <a16:creationId xmlns:a16="http://schemas.microsoft.com/office/drawing/2014/main" id="{6A28B6C5-58C1-4733-BEAC-25F5A35A3304}"/>
                </a:ext>
              </a:extLst>
            </p:cNvPr>
            <p:cNvSpPr/>
            <p:nvPr/>
          </p:nvSpPr>
          <p:spPr bwMode="auto">
            <a:xfrm>
              <a:off x="3748941"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0" name="Rectangle 209">
              <a:extLst>
                <a:ext uri="{FF2B5EF4-FFF2-40B4-BE49-F238E27FC236}">
                  <a16:creationId xmlns:a16="http://schemas.microsoft.com/office/drawing/2014/main" id="{6C90716F-102F-467B-902F-E62F4C6FC285}"/>
                </a:ext>
              </a:extLst>
            </p:cNvPr>
            <p:cNvSpPr/>
            <p:nvPr/>
          </p:nvSpPr>
          <p:spPr bwMode="auto">
            <a:xfrm>
              <a:off x="402479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1" name="Rectangle 210">
              <a:extLst>
                <a:ext uri="{FF2B5EF4-FFF2-40B4-BE49-F238E27FC236}">
                  <a16:creationId xmlns:a16="http://schemas.microsoft.com/office/drawing/2014/main" id="{7F9EF14C-6D5D-4D17-9009-917159546CC8}"/>
                </a:ext>
              </a:extLst>
            </p:cNvPr>
            <p:cNvSpPr/>
            <p:nvPr/>
          </p:nvSpPr>
          <p:spPr bwMode="auto">
            <a:xfrm>
              <a:off x="4297619"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2" name="Rectangle 211">
              <a:extLst>
                <a:ext uri="{FF2B5EF4-FFF2-40B4-BE49-F238E27FC236}">
                  <a16:creationId xmlns:a16="http://schemas.microsoft.com/office/drawing/2014/main" id="{67A344B8-244B-4501-86FB-1C05B5915A2E}"/>
                </a:ext>
              </a:extLst>
            </p:cNvPr>
            <p:cNvSpPr/>
            <p:nvPr/>
          </p:nvSpPr>
          <p:spPr bwMode="auto">
            <a:xfrm>
              <a:off x="4573473"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3" name="Rectangle 212">
              <a:extLst>
                <a:ext uri="{FF2B5EF4-FFF2-40B4-BE49-F238E27FC236}">
                  <a16:creationId xmlns:a16="http://schemas.microsoft.com/office/drawing/2014/main" id="{F0DA767B-54E0-4E10-99A8-CC48D7D3FF9C}"/>
                </a:ext>
              </a:extLst>
            </p:cNvPr>
            <p:cNvSpPr/>
            <p:nvPr/>
          </p:nvSpPr>
          <p:spPr bwMode="auto">
            <a:xfrm>
              <a:off x="4846296"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4" name="Rectangle 213">
              <a:extLst>
                <a:ext uri="{FF2B5EF4-FFF2-40B4-BE49-F238E27FC236}">
                  <a16:creationId xmlns:a16="http://schemas.microsoft.com/office/drawing/2014/main" id="{4548836C-9C62-4B6B-9928-C7EB98B943CB}"/>
                </a:ext>
              </a:extLst>
            </p:cNvPr>
            <p:cNvSpPr/>
            <p:nvPr/>
          </p:nvSpPr>
          <p:spPr bwMode="auto">
            <a:xfrm>
              <a:off x="5119119"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5" name="Rectangle 214">
              <a:extLst>
                <a:ext uri="{FF2B5EF4-FFF2-40B4-BE49-F238E27FC236}">
                  <a16:creationId xmlns:a16="http://schemas.microsoft.com/office/drawing/2014/main" id="{7E2310DF-8220-488D-B695-D205DB6020FF}"/>
                </a:ext>
              </a:extLst>
            </p:cNvPr>
            <p:cNvSpPr/>
            <p:nvPr/>
          </p:nvSpPr>
          <p:spPr bwMode="auto">
            <a:xfrm>
              <a:off x="5394975"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6" name="Rectangle 215">
              <a:extLst>
                <a:ext uri="{FF2B5EF4-FFF2-40B4-BE49-F238E27FC236}">
                  <a16:creationId xmlns:a16="http://schemas.microsoft.com/office/drawing/2014/main" id="{DD3DD469-7F46-417F-A560-CF9C9618DDA2}"/>
                </a:ext>
              </a:extLst>
            </p:cNvPr>
            <p:cNvSpPr/>
            <p:nvPr/>
          </p:nvSpPr>
          <p:spPr bwMode="auto">
            <a:xfrm>
              <a:off x="5667798" y="3978322"/>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7" name="Rectangle 216">
              <a:extLst>
                <a:ext uri="{FF2B5EF4-FFF2-40B4-BE49-F238E27FC236}">
                  <a16:creationId xmlns:a16="http://schemas.microsoft.com/office/drawing/2014/main" id="{55490A5D-219D-4D27-9C6F-3509AC1D9B51}"/>
                </a:ext>
              </a:extLst>
            </p:cNvPr>
            <p:cNvSpPr/>
            <p:nvPr/>
          </p:nvSpPr>
          <p:spPr bwMode="auto">
            <a:xfrm>
              <a:off x="5943652"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8" name="Rectangle 217">
              <a:extLst>
                <a:ext uri="{FF2B5EF4-FFF2-40B4-BE49-F238E27FC236}">
                  <a16:creationId xmlns:a16="http://schemas.microsoft.com/office/drawing/2014/main" id="{66CEEFA9-8FBB-4EDF-A734-4B177032F813}"/>
                </a:ext>
              </a:extLst>
            </p:cNvPr>
            <p:cNvSpPr/>
            <p:nvPr/>
          </p:nvSpPr>
          <p:spPr bwMode="auto">
            <a:xfrm>
              <a:off x="6216475" y="3978322"/>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19" name="Rectangle 218">
              <a:extLst>
                <a:ext uri="{FF2B5EF4-FFF2-40B4-BE49-F238E27FC236}">
                  <a16:creationId xmlns:a16="http://schemas.microsoft.com/office/drawing/2014/main" id="{E3611D45-34E9-4760-9AA8-44C1D12F2CA5}"/>
                </a:ext>
              </a:extLst>
            </p:cNvPr>
            <p:cNvSpPr/>
            <p:nvPr/>
          </p:nvSpPr>
          <p:spPr bwMode="auto">
            <a:xfrm>
              <a:off x="6492331" y="3978322"/>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0" name="Rectangle 219">
              <a:extLst>
                <a:ext uri="{FF2B5EF4-FFF2-40B4-BE49-F238E27FC236}">
                  <a16:creationId xmlns:a16="http://schemas.microsoft.com/office/drawing/2014/main" id="{C5AEE1AB-03EF-4B36-84DA-9B75593CCF01}"/>
                </a:ext>
              </a:extLst>
            </p:cNvPr>
            <p:cNvSpPr/>
            <p:nvPr/>
          </p:nvSpPr>
          <p:spPr bwMode="auto">
            <a:xfrm>
              <a:off x="18405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1" name="Rectangle 220">
              <a:extLst>
                <a:ext uri="{FF2B5EF4-FFF2-40B4-BE49-F238E27FC236}">
                  <a16:creationId xmlns:a16="http://schemas.microsoft.com/office/drawing/2014/main" id="{45DAA592-978D-4329-A0B3-4CF3A858BAE9}"/>
                </a:ext>
              </a:extLst>
            </p:cNvPr>
            <p:cNvSpPr/>
            <p:nvPr/>
          </p:nvSpPr>
          <p:spPr bwMode="auto">
            <a:xfrm>
              <a:off x="456874"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2" name="Rectangle 221">
              <a:extLst>
                <a:ext uri="{FF2B5EF4-FFF2-40B4-BE49-F238E27FC236}">
                  <a16:creationId xmlns:a16="http://schemas.microsoft.com/office/drawing/2014/main" id="{DE97C09E-C0C1-4148-8737-A9B8795041FF}"/>
                </a:ext>
              </a:extLst>
            </p:cNvPr>
            <p:cNvSpPr/>
            <p:nvPr/>
          </p:nvSpPr>
          <p:spPr bwMode="auto">
            <a:xfrm>
              <a:off x="732729"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3" name="Rectangle 222">
              <a:extLst>
                <a:ext uri="{FF2B5EF4-FFF2-40B4-BE49-F238E27FC236}">
                  <a16:creationId xmlns:a16="http://schemas.microsoft.com/office/drawing/2014/main" id="{D25883AB-E377-406B-9318-6C2C39C46879}"/>
                </a:ext>
              </a:extLst>
            </p:cNvPr>
            <p:cNvSpPr/>
            <p:nvPr/>
          </p:nvSpPr>
          <p:spPr bwMode="auto">
            <a:xfrm>
              <a:off x="1005553"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4" name="Rectangle 223">
              <a:extLst>
                <a:ext uri="{FF2B5EF4-FFF2-40B4-BE49-F238E27FC236}">
                  <a16:creationId xmlns:a16="http://schemas.microsoft.com/office/drawing/2014/main" id="{26DD55F7-9985-4AA8-8437-C98C9BE6ED7B}"/>
                </a:ext>
              </a:extLst>
            </p:cNvPr>
            <p:cNvSpPr/>
            <p:nvPr/>
          </p:nvSpPr>
          <p:spPr bwMode="auto">
            <a:xfrm>
              <a:off x="128140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5" name="Rectangle 224">
              <a:extLst>
                <a:ext uri="{FF2B5EF4-FFF2-40B4-BE49-F238E27FC236}">
                  <a16:creationId xmlns:a16="http://schemas.microsoft.com/office/drawing/2014/main" id="{CC546EA4-1F73-4CF0-B719-188BAC080C22}"/>
                </a:ext>
              </a:extLst>
            </p:cNvPr>
            <p:cNvSpPr/>
            <p:nvPr/>
          </p:nvSpPr>
          <p:spPr bwMode="auto">
            <a:xfrm>
              <a:off x="1554229"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6" name="Rectangle 225">
              <a:extLst>
                <a:ext uri="{FF2B5EF4-FFF2-40B4-BE49-F238E27FC236}">
                  <a16:creationId xmlns:a16="http://schemas.microsoft.com/office/drawing/2014/main" id="{7A5332B4-F58F-4D1C-A5B4-234CC93325ED}"/>
                </a:ext>
              </a:extLst>
            </p:cNvPr>
            <p:cNvSpPr/>
            <p:nvPr/>
          </p:nvSpPr>
          <p:spPr bwMode="auto">
            <a:xfrm>
              <a:off x="1830085"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7" name="Rectangle 226">
              <a:extLst>
                <a:ext uri="{FF2B5EF4-FFF2-40B4-BE49-F238E27FC236}">
                  <a16:creationId xmlns:a16="http://schemas.microsoft.com/office/drawing/2014/main" id="{D00ABFD7-9C44-4863-ADD2-2E4C7D9E46DD}"/>
                </a:ext>
              </a:extLst>
            </p:cNvPr>
            <p:cNvSpPr/>
            <p:nvPr/>
          </p:nvSpPr>
          <p:spPr bwMode="auto">
            <a:xfrm>
              <a:off x="2102908"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8" name="Rectangle 227">
              <a:extLst>
                <a:ext uri="{FF2B5EF4-FFF2-40B4-BE49-F238E27FC236}">
                  <a16:creationId xmlns:a16="http://schemas.microsoft.com/office/drawing/2014/main" id="{3DD758E2-9B60-4990-89E1-EFBF924A47EA}"/>
                </a:ext>
              </a:extLst>
            </p:cNvPr>
            <p:cNvSpPr/>
            <p:nvPr/>
          </p:nvSpPr>
          <p:spPr bwMode="auto">
            <a:xfrm>
              <a:off x="2378762"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29" name="Rectangle 228">
              <a:extLst>
                <a:ext uri="{FF2B5EF4-FFF2-40B4-BE49-F238E27FC236}">
                  <a16:creationId xmlns:a16="http://schemas.microsoft.com/office/drawing/2014/main" id="{BE92496F-4667-4BEB-8CFA-EF3DAEFEED1A}"/>
                </a:ext>
              </a:extLst>
            </p:cNvPr>
            <p:cNvSpPr/>
            <p:nvPr/>
          </p:nvSpPr>
          <p:spPr bwMode="auto">
            <a:xfrm>
              <a:off x="2651585"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0" name="Rectangle 229">
              <a:extLst>
                <a:ext uri="{FF2B5EF4-FFF2-40B4-BE49-F238E27FC236}">
                  <a16:creationId xmlns:a16="http://schemas.microsoft.com/office/drawing/2014/main" id="{CA6E3717-BC11-4A16-AA11-39CB590F24DF}"/>
                </a:ext>
              </a:extLst>
            </p:cNvPr>
            <p:cNvSpPr/>
            <p:nvPr/>
          </p:nvSpPr>
          <p:spPr bwMode="auto">
            <a:xfrm>
              <a:off x="292744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1" name="Rectangle 230">
              <a:extLst>
                <a:ext uri="{FF2B5EF4-FFF2-40B4-BE49-F238E27FC236}">
                  <a16:creationId xmlns:a16="http://schemas.microsoft.com/office/drawing/2014/main" id="{7703EB5D-BA33-4DA5-9A67-05836FBBE1B2}"/>
                </a:ext>
              </a:extLst>
            </p:cNvPr>
            <p:cNvSpPr/>
            <p:nvPr/>
          </p:nvSpPr>
          <p:spPr bwMode="auto">
            <a:xfrm>
              <a:off x="3200264"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2" name="Rectangle 231">
              <a:extLst>
                <a:ext uri="{FF2B5EF4-FFF2-40B4-BE49-F238E27FC236}">
                  <a16:creationId xmlns:a16="http://schemas.microsoft.com/office/drawing/2014/main" id="{48B8C9E8-0862-4E20-82B8-AD0C588A3648}"/>
                </a:ext>
              </a:extLst>
            </p:cNvPr>
            <p:cNvSpPr/>
            <p:nvPr/>
          </p:nvSpPr>
          <p:spPr bwMode="auto">
            <a:xfrm>
              <a:off x="3476117"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3" name="Rectangle 232">
              <a:extLst>
                <a:ext uri="{FF2B5EF4-FFF2-40B4-BE49-F238E27FC236}">
                  <a16:creationId xmlns:a16="http://schemas.microsoft.com/office/drawing/2014/main" id="{3E85F021-AD35-4FE0-B2FA-D484E31333EC}"/>
                </a:ext>
              </a:extLst>
            </p:cNvPr>
            <p:cNvSpPr/>
            <p:nvPr/>
          </p:nvSpPr>
          <p:spPr bwMode="auto">
            <a:xfrm>
              <a:off x="3748941"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4" name="Rectangle 233">
              <a:extLst>
                <a:ext uri="{FF2B5EF4-FFF2-40B4-BE49-F238E27FC236}">
                  <a16:creationId xmlns:a16="http://schemas.microsoft.com/office/drawing/2014/main" id="{9BF2F63E-8A5F-4D16-B386-180CC348A7D5}"/>
                </a:ext>
              </a:extLst>
            </p:cNvPr>
            <p:cNvSpPr/>
            <p:nvPr/>
          </p:nvSpPr>
          <p:spPr bwMode="auto">
            <a:xfrm>
              <a:off x="402479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5" name="Rectangle 234">
              <a:extLst>
                <a:ext uri="{FF2B5EF4-FFF2-40B4-BE49-F238E27FC236}">
                  <a16:creationId xmlns:a16="http://schemas.microsoft.com/office/drawing/2014/main" id="{AB58646C-08C2-425E-A241-5A852C4506AE}"/>
                </a:ext>
              </a:extLst>
            </p:cNvPr>
            <p:cNvSpPr/>
            <p:nvPr/>
          </p:nvSpPr>
          <p:spPr bwMode="auto">
            <a:xfrm>
              <a:off x="4297619"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6" name="Rectangle 235">
              <a:extLst>
                <a:ext uri="{FF2B5EF4-FFF2-40B4-BE49-F238E27FC236}">
                  <a16:creationId xmlns:a16="http://schemas.microsoft.com/office/drawing/2014/main" id="{3F000B11-7DB6-4202-98EB-1E18629C8582}"/>
                </a:ext>
              </a:extLst>
            </p:cNvPr>
            <p:cNvSpPr/>
            <p:nvPr/>
          </p:nvSpPr>
          <p:spPr bwMode="auto">
            <a:xfrm>
              <a:off x="4573473"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7" name="Rectangle 236">
              <a:extLst>
                <a:ext uri="{FF2B5EF4-FFF2-40B4-BE49-F238E27FC236}">
                  <a16:creationId xmlns:a16="http://schemas.microsoft.com/office/drawing/2014/main" id="{9EBC729B-C7B2-4D82-B012-33BC2159B664}"/>
                </a:ext>
              </a:extLst>
            </p:cNvPr>
            <p:cNvSpPr/>
            <p:nvPr/>
          </p:nvSpPr>
          <p:spPr bwMode="auto">
            <a:xfrm>
              <a:off x="4846296"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8" name="Rectangle 237">
              <a:extLst>
                <a:ext uri="{FF2B5EF4-FFF2-40B4-BE49-F238E27FC236}">
                  <a16:creationId xmlns:a16="http://schemas.microsoft.com/office/drawing/2014/main" id="{58A4FA6F-31C8-4830-8965-C56EB04DDF8A}"/>
                </a:ext>
              </a:extLst>
            </p:cNvPr>
            <p:cNvSpPr/>
            <p:nvPr/>
          </p:nvSpPr>
          <p:spPr bwMode="auto">
            <a:xfrm>
              <a:off x="5119119"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39" name="Rectangle 238">
              <a:extLst>
                <a:ext uri="{FF2B5EF4-FFF2-40B4-BE49-F238E27FC236}">
                  <a16:creationId xmlns:a16="http://schemas.microsoft.com/office/drawing/2014/main" id="{67FEB3FB-7561-4F37-A9B1-2145B69AA574}"/>
                </a:ext>
              </a:extLst>
            </p:cNvPr>
            <p:cNvSpPr/>
            <p:nvPr/>
          </p:nvSpPr>
          <p:spPr bwMode="auto">
            <a:xfrm>
              <a:off x="5394975"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0" name="Rectangle 239">
              <a:extLst>
                <a:ext uri="{FF2B5EF4-FFF2-40B4-BE49-F238E27FC236}">
                  <a16:creationId xmlns:a16="http://schemas.microsoft.com/office/drawing/2014/main" id="{92DB8E75-1696-4A44-9A4C-68B3903ECB13}"/>
                </a:ext>
              </a:extLst>
            </p:cNvPr>
            <p:cNvSpPr/>
            <p:nvPr/>
          </p:nvSpPr>
          <p:spPr bwMode="auto">
            <a:xfrm>
              <a:off x="5667798" y="4251006"/>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1" name="Rectangle 240">
              <a:extLst>
                <a:ext uri="{FF2B5EF4-FFF2-40B4-BE49-F238E27FC236}">
                  <a16:creationId xmlns:a16="http://schemas.microsoft.com/office/drawing/2014/main" id="{54AD4CC6-8F60-480A-B916-222E42BD717A}"/>
                </a:ext>
              </a:extLst>
            </p:cNvPr>
            <p:cNvSpPr/>
            <p:nvPr/>
          </p:nvSpPr>
          <p:spPr bwMode="auto">
            <a:xfrm>
              <a:off x="5943652"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2" name="Rectangle 241">
              <a:extLst>
                <a:ext uri="{FF2B5EF4-FFF2-40B4-BE49-F238E27FC236}">
                  <a16:creationId xmlns:a16="http://schemas.microsoft.com/office/drawing/2014/main" id="{7F9FDEB3-6627-4F84-89CF-F7AC5EFD01BB}"/>
                </a:ext>
              </a:extLst>
            </p:cNvPr>
            <p:cNvSpPr/>
            <p:nvPr/>
          </p:nvSpPr>
          <p:spPr bwMode="auto">
            <a:xfrm>
              <a:off x="6216475" y="4251006"/>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3" name="Rectangle 242">
              <a:extLst>
                <a:ext uri="{FF2B5EF4-FFF2-40B4-BE49-F238E27FC236}">
                  <a16:creationId xmlns:a16="http://schemas.microsoft.com/office/drawing/2014/main" id="{AE8A0D14-D533-421C-B94D-8EC180AA3278}"/>
                </a:ext>
              </a:extLst>
            </p:cNvPr>
            <p:cNvSpPr/>
            <p:nvPr/>
          </p:nvSpPr>
          <p:spPr bwMode="auto">
            <a:xfrm>
              <a:off x="6492331" y="4251006"/>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4" name="Rectangle 243">
              <a:extLst>
                <a:ext uri="{FF2B5EF4-FFF2-40B4-BE49-F238E27FC236}">
                  <a16:creationId xmlns:a16="http://schemas.microsoft.com/office/drawing/2014/main" id="{22ABEAED-39BE-439D-991D-77C6CB88EBDA}"/>
                </a:ext>
              </a:extLst>
            </p:cNvPr>
            <p:cNvSpPr/>
            <p:nvPr/>
          </p:nvSpPr>
          <p:spPr bwMode="auto">
            <a:xfrm>
              <a:off x="18405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5" name="Rectangle 244">
              <a:extLst>
                <a:ext uri="{FF2B5EF4-FFF2-40B4-BE49-F238E27FC236}">
                  <a16:creationId xmlns:a16="http://schemas.microsoft.com/office/drawing/2014/main" id="{4B3F148A-45EB-4F45-A64F-429D73DB5FEB}"/>
                </a:ext>
              </a:extLst>
            </p:cNvPr>
            <p:cNvSpPr/>
            <p:nvPr/>
          </p:nvSpPr>
          <p:spPr bwMode="auto">
            <a:xfrm>
              <a:off x="456874"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6" name="Rectangle 245">
              <a:extLst>
                <a:ext uri="{FF2B5EF4-FFF2-40B4-BE49-F238E27FC236}">
                  <a16:creationId xmlns:a16="http://schemas.microsoft.com/office/drawing/2014/main" id="{B461CCDD-D042-4CC4-B685-4AC77933AFC7}"/>
                </a:ext>
              </a:extLst>
            </p:cNvPr>
            <p:cNvSpPr/>
            <p:nvPr/>
          </p:nvSpPr>
          <p:spPr bwMode="auto">
            <a:xfrm>
              <a:off x="732729"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7" name="Rectangle 246">
              <a:extLst>
                <a:ext uri="{FF2B5EF4-FFF2-40B4-BE49-F238E27FC236}">
                  <a16:creationId xmlns:a16="http://schemas.microsoft.com/office/drawing/2014/main" id="{1693CC9B-DB71-41E3-BE36-71AC46767757}"/>
                </a:ext>
              </a:extLst>
            </p:cNvPr>
            <p:cNvSpPr/>
            <p:nvPr/>
          </p:nvSpPr>
          <p:spPr bwMode="auto">
            <a:xfrm>
              <a:off x="1005553"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8" name="Rectangle 247">
              <a:extLst>
                <a:ext uri="{FF2B5EF4-FFF2-40B4-BE49-F238E27FC236}">
                  <a16:creationId xmlns:a16="http://schemas.microsoft.com/office/drawing/2014/main" id="{815FA713-8D5F-4DBE-B189-820FCE96EB05}"/>
                </a:ext>
              </a:extLst>
            </p:cNvPr>
            <p:cNvSpPr/>
            <p:nvPr/>
          </p:nvSpPr>
          <p:spPr bwMode="auto">
            <a:xfrm>
              <a:off x="128140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49" name="Rectangle 248">
              <a:extLst>
                <a:ext uri="{FF2B5EF4-FFF2-40B4-BE49-F238E27FC236}">
                  <a16:creationId xmlns:a16="http://schemas.microsoft.com/office/drawing/2014/main" id="{78388F25-1199-45E8-9F6E-7F854B11E65C}"/>
                </a:ext>
              </a:extLst>
            </p:cNvPr>
            <p:cNvSpPr/>
            <p:nvPr/>
          </p:nvSpPr>
          <p:spPr bwMode="auto">
            <a:xfrm>
              <a:off x="1554229"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0" name="Rectangle 249">
              <a:extLst>
                <a:ext uri="{FF2B5EF4-FFF2-40B4-BE49-F238E27FC236}">
                  <a16:creationId xmlns:a16="http://schemas.microsoft.com/office/drawing/2014/main" id="{157B7988-A639-4359-AFD4-1E8FAE3C3DBF}"/>
                </a:ext>
              </a:extLst>
            </p:cNvPr>
            <p:cNvSpPr/>
            <p:nvPr/>
          </p:nvSpPr>
          <p:spPr bwMode="auto">
            <a:xfrm>
              <a:off x="1830085"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1" name="Rectangle 250">
              <a:extLst>
                <a:ext uri="{FF2B5EF4-FFF2-40B4-BE49-F238E27FC236}">
                  <a16:creationId xmlns:a16="http://schemas.microsoft.com/office/drawing/2014/main" id="{3E2F022A-93A8-43DD-82BD-602CB8066CB1}"/>
                </a:ext>
              </a:extLst>
            </p:cNvPr>
            <p:cNvSpPr/>
            <p:nvPr/>
          </p:nvSpPr>
          <p:spPr bwMode="auto">
            <a:xfrm>
              <a:off x="2102908"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2" name="Rectangle 251">
              <a:extLst>
                <a:ext uri="{FF2B5EF4-FFF2-40B4-BE49-F238E27FC236}">
                  <a16:creationId xmlns:a16="http://schemas.microsoft.com/office/drawing/2014/main" id="{A0F3EA3E-59B8-46A3-ABF0-AC807A144F11}"/>
                </a:ext>
              </a:extLst>
            </p:cNvPr>
            <p:cNvSpPr/>
            <p:nvPr/>
          </p:nvSpPr>
          <p:spPr bwMode="auto">
            <a:xfrm>
              <a:off x="2378762"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3" name="Rectangle 252">
              <a:extLst>
                <a:ext uri="{FF2B5EF4-FFF2-40B4-BE49-F238E27FC236}">
                  <a16:creationId xmlns:a16="http://schemas.microsoft.com/office/drawing/2014/main" id="{F468CBDB-554E-4EF9-9CE7-4ED9EB70AD54}"/>
                </a:ext>
              </a:extLst>
            </p:cNvPr>
            <p:cNvSpPr/>
            <p:nvPr/>
          </p:nvSpPr>
          <p:spPr bwMode="auto">
            <a:xfrm>
              <a:off x="2651585"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4" name="Rectangle 253">
              <a:extLst>
                <a:ext uri="{FF2B5EF4-FFF2-40B4-BE49-F238E27FC236}">
                  <a16:creationId xmlns:a16="http://schemas.microsoft.com/office/drawing/2014/main" id="{00375965-8D45-46A4-B9BC-D9534230086E}"/>
                </a:ext>
              </a:extLst>
            </p:cNvPr>
            <p:cNvSpPr/>
            <p:nvPr/>
          </p:nvSpPr>
          <p:spPr bwMode="auto">
            <a:xfrm>
              <a:off x="292744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5" name="Rectangle 254">
              <a:extLst>
                <a:ext uri="{FF2B5EF4-FFF2-40B4-BE49-F238E27FC236}">
                  <a16:creationId xmlns:a16="http://schemas.microsoft.com/office/drawing/2014/main" id="{E28EE7FB-8B0C-4954-B730-8D1CB046982F}"/>
                </a:ext>
              </a:extLst>
            </p:cNvPr>
            <p:cNvSpPr/>
            <p:nvPr/>
          </p:nvSpPr>
          <p:spPr bwMode="auto">
            <a:xfrm>
              <a:off x="3200264"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6" name="Rectangle 255">
              <a:extLst>
                <a:ext uri="{FF2B5EF4-FFF2-40B4-BE49-F238E27FC236}">
                  <a16:creationId xmlns:a16="http://schemas.microsoft.com/office/drawing/2014/main" id="{EA4284EC-442C-478A-AA21-1DEE02403701}"/>
                </a:ext>
              </a:extLst>
            </p:cNvPr>
            <p:cNvSpPr/>
            <p:nvPr/>
          </p:nvSpPr>
          <p:spPr bwMode="auto">
            <a:xfrm>
              <a:off x="3476117"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7" name="Rectangle 256">
              <a:extLst>
                <a:ext uri="{FF2B5EF4-FFF2-40B4-BE49-F238E27FC236}">
                  <a16:creationId xmlns:a16="http://schemas.microsoft.com/office/drawing/2014/main" id="{7B4CAFCD-9C8E-4EC1-A86D-C3811249D986}"/>
                </a:ext>
              </a:extLst>
            </p:cNvPr>
            <p:cNvSpPr/>
            <p:nvPr/>
          </p:nvSpPr>
          <p:spPr bwMode="auto">
            <a:xfrm>
              <a:off x="3748941"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8" name="Rectangle 257">
              <a:extLst>
                <a:ext uri="{FF2B5EF4-FFF2-40B4-BE49-F238E27FC236}">
                  <a16:creationId xmlns:a16="http://schemas.microsoft.com/office/drawing/2014/main" id="{8A064B0B-F85D-4954-8BA8-41C9319D1F69}"/>
                </a:ext>
              </a:extLst>
            </p:cNvPr>
            <p:cNvSpPr/>
            <p:nvPr/>
          </p:nvSpPr>
          <p:spPr bwMode="auto">
            <a:xfrm>
              <a:off x="402479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59" name="Rectangle 258">
              <a:extLst>
                <a:ext uri="{FF2B5EF4-FFF2-40B4-BE49-F238E27FC236}">
                  <a16:creationId xmlns:a16="http://schemas.microsoft.com/office/drawing/2014/main" id="{9F8A2E89-75D4-45BB-A416-FC609D1E1805}"/>
                </a:ext>
              </a:extLst>
            </p:cNvPr>
            <p:cNvSpPr/>
            <p:nvPr/>
          </p:nvSpPr>
          <p:spPr bwMode="auto">
            <a:xfrm>
              <a:off x="4297619"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0" name="Rectangle 259">
              <a:extLst>
                <a:ext uri="{FF2B5EF4-FFF2-40B4-BE49-F238E27FC236}">
                  <a16:creationId xmlns:a16="http://schemas.microsoft.com/office/drawing/2014/main" id="{6EC5FDBC-CCFF-41B8-BF86-C332FDE882FD}"/>
                </a:ext>
              </a:extLst>
            </p:cNvPr>
            <p:cNvSpPr/>
            <p:nvPr/>
          </p:nvSpPr>
          <p:spPr bwMode="auto">
            <a:xfrm>
              <a:off x="4573473"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1" name="Rectangle 260">
              <a:extLst>
                <a:ext uri="{FF2B5EF4-FFF2-40B4-BE49-F238E27FC236}">
                  <a16:creationId xmlns:a16="http://schemas.microsoft.com/office/drawing/2014/main" id="{F42ED9B4-B9B8-4048-A760-2DCAEC3D9F6E}"/>
                </a:ext>
              </a:extLst>
            </p:cNvPr>
            <p:cNvSpPr/>
            <p:nvPr/>
          </p:nvSpPr>
          <p:spPr bwMode="auto">
            <a:xfrm>
              <a:off x="4846296"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2" name="Rectangle 261">
              <a:extLst>
                <a:ext uri="{FF2B5EF4-FFF2-40B4-BE49-F238E27FC236}">
                  <a16:creationId xmlns:a16="http://schemas.microsoft.com/office/drawing/2014/main" id="{87DA3A78-9D8B-4CA9-A1A0-910240D0F07D}"/>
                </a:ext>
              </a:extLst>
            </p:cNvPr>
            <p:cNvSpPr/>
            <p:nvPr/>
          </p:nvSpPr>
          <p:spPr bwMode="auto">
            <a:xfrm>
              <a:off x="5119119"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3" name="Rectangle 262">
              <a:extLst>
                <a:ext uri="{FF2B5EF4-FFF2-40B4-BE49-F238E27FC236}">
                  <a16:creationId xmlns:a16="http://schemas.microsoft.com/office/drawing/2014/main" id="{8560CA83-9F34-4B14-A832-81E8D2D58197}"/>
                </a:ext>
              </a:extLst>
            </p:cNvPr>
            <p:cNvSpPr/>
            <p:nvPr/>
          </p:nvSpPr>
          <p:spPr bwMode="auto">
            <a:xfrm>
              <a:off x="5394975"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4" name="Rectangle 263">
              <a:extLst>
                <a:ext uri="{FF2B5EF4-FFF2-40B4-BE49-F238E27FC236}">
                  <a16:creationId xmlns:a16="http://schemas.microsoft.com/office/drawing/2014/main" id="{B08AF927-EE40-46B0-BA85-07624733F86F}"/>
                </a:ext>
              </a:extLst>
            </p:cNvPr>
            <p:cNvSpPr/>
            <p:nvPr/>
          </p:nvSpPr>
          <p:spPr bwMode="auto">
            <a:xfrm>
              <a:off x="5667798" y="4526721"/>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5" name="Rectangle 264">
              <a:extLst>
                <a:ext uri="{FF2B5EF4-FFF2-40B4-BE49-F238E27FC236}">
                  <a16:creationId xmlns:a16="http://schemas.microsoft.com/office/drawing/2014/main" id="{333D78EA-663D-47D5-83F5-0104CDC3545F}"/>
                </a:ext>
              </a:extLst>
            </p:cNvPr>
            <p:cNvSpPr/>
            <p:nvPr/>
          </p:nvSpPr>
          <p:spPr bwMode="auto">
            <a:xfrm>
              <a:off x="5943652"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6" name="Rectangle 265">
              <a:extLst>
                <a:ext uri="{FF2B5EF4-FFF2-40B4-BE49-F238E27FC236}">
                  <a16:creationId xmlns:a16="http://schemas.microsoft.com/office/drawing/2014/main" id="{03BF1139-C070-4860-8A9B-A32F7FFB3437}"/>
                </a:ext>
              </a:extLst>
            </p:cNvPr>
            <p:cNvSpPr/>
            <p:nvPr/>
          </p:nvSpPr>
          <p:spPr bwMode="auto">
            <a:xfrm>
              <a:off x="6216475" y="4526721"/>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7" name="Rectangle 266">
              <a:extLst>
                <a:ext uri="{FF2B5EF4-FFF2-40B4-BE49-F238E27FC236}">
                  <a16:creationId xmlns:a16="http://schemas.microsoft.com/office/drawing/2014/main" id="{D94EEAF4-4379-4C5D-B79A-D1E34CFF8A97}"/>
                </a:ext>
              </a:extLst>
            </p:cNvPr>
            <p:cNvSpPr/>
            <p:nvPr/>
          </p:nvSpPr>
          <p:spPr bwMode="auto">
            <a:xfrm>
              <a:off x="6492331" y="4526721"/>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8" name="Rectangle 267">
              <a:extLst>
                <a:ext uri="{FF2B5EF4-FFF2-40B4-BE49-F238E27FC236}">
                  <a16:creationId xmlns:a16="http://schemas.microsoft.com/office/drawing/2014/main" id="{FAC3B87E-10DA-4A59-A8EF-F13F3C4A1732}"/>
                </a:ext>
              </a:extLst>
            </p:cNvPr>
            <p:cNvSpPr/>
            <p:nvPr/>
          </p:nvSpPr>
          <p:spPr bwMode="auto">
            <a:xfrm>
              <a:off x="18405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69" name="Rectangle 268">
              <a:extLst>
                <a:ext uri="{FF2B5EF4-FFF2-40B4-BE49-F238E27FC236}">
                  <a16:creationId xmlns:a16="http://schemas.microsoft.com/office/drawing/2014/main" id="{9F4A1508-2A6B-4905-BFD3-6D2CDEC72DC7}"/>
                </a:ext>
              </a:extLst>
            </p:cNvPr>
            <p:cNvSpPr/>
            <p:nvPr/>
          </p:nvSpPr>
          <p:spPr bwMode="auto">
            <a:xfrm>
              <a:off x="456874"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0" name="Rectangle 269">
              <a:extLst>
                <a:ext uri="{FF2B5EF4-FFF2-40B4-BE49-F238E27FC236}">
                  <a16:creationId xmlns:a16="http://schemas.microsoft.com/office/drawing/2014/main" id="{ECCBD430-BF41-4BA2-9EAC-CC5396B6702E}"/>
                </a:ext>
              </a:extLst>
            </p:cNvPr>
            <p:cNvSpPr/>
            <p:nvPr/>
          </p:nvSpPr>
          <p:spPr bwMode="auto">
            <a:xfrm>
              <a:off x="732729"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1" name="Rectangle 270">
              <a:extLst>
                <a:ext uri="{FF2B5EF4-FFF2-40B4-BE49-F238E27FC236}">
                  <a16:creationId xmlns:a16="http://schemas.microsoft.com/office/drawing/2014/main" id="{3AB3B288-E250-4824-A6BE-920013B228D2}"/>
                </a:ext>
              </a:extLst>
            </p:cNvPr>
            <p:cNvSpPr/>
            <p:nvPr/>
          </p:nvSpPr>
          <p:spPr bwMode="auto">
            <a:xfrm>
              <a:off x="1005553"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2" name="Rectangle 271">
              <a:extLst>
                <a:ext uri="{FF2B5EF4-FFF2-40B4-BE49-F238E27FC236}">
                  <a16:creationId xmlns:a16="http://schemas.microsoft.com/office/drawing/2014/main" id="{05A6B0D9-5762-4F7A-9596-90B85DA8957E}"/>
                </a:ext>
              </a:extLst>
            </p:cNvPr>
            <p:cNvSpPr/>
            <p:nvPr/>
          </p:nvSpPr>
          <p:spPr bwMode="auto">
            <a:xfrm>
              <a:off x="128140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3" name="Rectangle 272">
              <a:extLst>
                <a:ext uri="{FF2B5EF4-FFF2-40B4-BE49-F238E27FC236}">
                  <a16:creationId xmlns:a16="http://schemas.microsoft.com/office/drawing/2014/main" id="{BE9ECA6F-4BAB-4825-8368-82BB956DA617}"/>
                </a:ext>
              </a:extLst>
            </p:cNvPr>
            <p:cNvSpPr/>
            <p:nvPr/>
          </p:nvSpPr>
          <p:spPr bwMode="auto">
            <a:xfrm>
              <a:off x="1554229"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4" name="Rectangle 273">
              <a:extLst>
                <a:ext uri="{FF2B5EF4-FFF2-40B4-BE49-F238E27FC236}">
                  <a16:creationId xmlns:a16="http://schemas.microsoft.com/office/drawing/2014/main" id="{BE024F9A-9E01-4118-B8BB-D8988D2BD602}"/>
                </a:ext>
              </a:extLst>
            </p:cNvPr>
            <p:cNvSpPr/>
            <p:nvPr/>
          </p:nvSpPr>
          <p:spPr bwMode="auto">
            <a:xfrm>
              <a:off x="1830085"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5" name="Rectangle 274">
              <a:extLst>
                <a:ext uri="{FF2B5EF4-FFF2-40B4-BE49-F238E27FC236}">
                  <a16:creationId xmlns:a16="http://schemas.microsoft.com/office/drawing/2014/main" id="{36418003-4B12-475C-82A3-8C73B0192AEB}"/>
                </a:ext>
              </a:extLst>
            </p:cNvPr>
            <p:cNvSpPr/>
            <p:nvPr/>
          </p:nvSpPr>
          <p:spPr bwMode="auto">
            <a:xfrm>
              <a:off x="2102908"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6" name="Rectangle 275">
              <a:extLst>
                <a:ext uri="{FF2B5EF4-FFF2-40B4-BE49-F238E27FC236}">
                  <a16:creationId xmlns:a16="http://schemas.microsoft.com/office/drawing/2014/main" id="{871555F4-B892-4CF9-A38F-0C55BE1DC57A}"/>
                </a:ext>
              </a:extLst>
            </p:cNvPr>
            <p:cNvSpPr/>
            <p:nvPr/>
          </p:nvSpPr>
          <p:spPr bwMode="auto">
            <a:xfrm>
              <a:off x="2378762"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7" name="Rectangle 276">
              <a:extLst>
                <a:ext uri="{FF2B5EF4-FFF2-40B4-BE49-F238E27FC236}">
                  <a16:creationId xmlns:a16="http://schemas.microsoft.com/office/drawing/2014/main" id="{AE4EF459-F0FB-445C-BD3C-D15C20D27FF7}"/>
                </a:ext>
              </a:extLst>
            </p:cNvPr>
            <p:cNvSpPr/>
            <p:nvPr/>
          </p:nvSpPr>
          <p:spPr bwMode="auto">
            <a:xfrm>
              <a:off x="2651585"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8" name="Rectangle 277">
              <a:extLst>
                <a:ext uri="{FF2B5EF4-FFF2-40B4-BE49-F238E27FC236}">
                  <a16:creationId xmlns:a16="http://schemas.microsoft.com/office/drawing/2014/main" id="{70153A94-0FEA-41E4-B258-49B63040A149}"/>
                </a:ext>
              </a:extLst>
            </p:cNvPr>
            <p:cNvSpPr/>
            <p:nvPr/>
          </p:nvSpPr>
          <p:spPr bwMode="auto">
            <a:xfrm>
              <a:off x="292744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79" name="Rectangle 278">
              <a:extLst>
                <a:ext uri="{FF2B5EF4-FFF2-40B4-BE49-F238E27FC236}">
                  <a16:creationId xmlns:a16="http://schemas.microsoft.com/office/drawing/2014/main" id="{89D1E361-2B76-4F10-A4F4-09D11388E67F}"/>
                </a:ext>
              </a:extLst>
            </p:cNvPr>
            <p:cNvSpPr/>
            <p:nvPr/>
          </p:nvSpPr>
          <p:spPr bwMode="auto">
            <a:xfrm>
              <a:off x="3200264"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0" name="Rectangle 279">
              <a:extLst>
                <a:ext uri="{FF2B5EF4-FFF2-40B4-BE49-F238E27FC236}">
                  <a16:creationId xmlns:a16="http://schemas.microsoft.com/office/drawing/2014/main" id="{B5399B3A-8BCE-4855-AD6F-15509C1A4F50}"/>
                </a:ext>
              </a:extLst>
            </p:cNvPr>
            <p:cNvSpPr/>
            <p:nvPr/>
          </p:nvSpPr>
          <p:spPr bwMode="auto">
            <a:xfrm>
              <a:off x="3476117"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1" name="Rectangle 280">
              <a:extLst>
                <a:ext uri="{FF2B5EF4-FFF2-40B4-BE49-F238E27FC236}">
                  <a16:creationId xmlns:a16="http://schemas.microsoft.com/office/drawing/2014/main" id="{7DC45FA6-B62F-4963-B0EA-4573F88DCD6C}"/>
                </a:ext>
              </a:extLst>
            </p:cNvPr>
            <p:cNvSpPr/>
            <p:nvPr/>
          </p:nvSpPr>
          <p:spPr bwMode="auto">
            <a:xfrm>
              <a:off x="3748941"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2" name="Rectangle 281">
              <a:extLst>
                <a:ext uri="{FF2B5EF4-FFF2-40B4-BE49-F238E27FC236}">
                  <a16:creationId xmlns:a16="http://schemas.microsoft.com/office/drawing/2014/main" id="{5877C213-B5D9-4C5A-8C75-D343D7B3283D}"/>
                </a:ext>
              </a:extLst>
            </p:cNvPr>
            <p:cNvSpPr/>
            <p:nvPr/>
          </p:nvSpPr>
          <p:spPr bwMode="auto">
            <a:xfrm>
              <a:off x="402479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3" name="Rectangle 282">
              <a:extLst>
                <a:ext uri="{FF2B5EF4-FFF2-40B4-BE49-F238E27FC236}">
                  <a16:creationId xmlns:a16="http://schemas.microsoft.com/office/drawing/2014/main" id="{A91E175A-6FB4-4397-BCC7-0A6618238813}"/>
                </a:ext>
              </a:extLst>
            </p:cNvPr>
            <p:cNvSpPr/>
            <p:nvPr/>
          </p:nvSpPr>
          <p:spPr bwMode="auto">
            <a:xfrm>
              <a:off x="4297619"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4" name="Rectangle 283">
              <a:extLst>
                <a:ext uri="{FF2B5EF4-FFF2-40B4-BE49-F238E27FC236}">
                  <a16:creationId xmlns:a16="http://schemas.microsoft.com/office/drawing/2014/main" id="{8ACF0B80-214B-4CC3-9E6C-73B5CA5F8ED9}"/>
                </a:ext>
              </a:extLst>
            </p:cNvPr>
            <p:cNvSpPr/>
            <p:nvPr/>
          </p:nvSpPr>
          <p:spPr bwMode="auto">
            <a:xfrm>
              <a:off x="4573473"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5" name="Rectangle 284">
              <a:extLst>
                <a:ext uri="{FF2B5EF4-FFF2-40B4-BE49-F238E27FC236}">
                  <a16:creationId xmlns:a16="http://schemas.microsoft.com/office/drawing/2014/main" id="{276E4680-AD80-4FC6-B0F1-64BD5A478208}"/>
                </a:ext>
              </a:extLst>
            </p:cNvPr>
            <p:cNvSpPr/>
            <p:nvPr/>
          </p:nvSpPr>
          <p:spPr bwMode="auto">
            <a:xfrm>
              <a:off x="4846296"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6" name="Rectangle 285">
              <a:extLst>
                <a:ext uri="{FF2B5EF4-FFF2-40B4-BE49-F238E27FC236}">
                  <a16:creationId xmlns:a16="http://schemas.microsoft.com/office/drawing/2014/main" id="{6EBF855B-0CB0-482C-90A0-0D1983B845C4}"/>
                </a:ext>
              </a:extLst>
            </p:cNvPr>
            <p:cNvSpPr/>
            <p:nvPr/>
          </p:nvSpPr>
          <p:spPr bwMode="auto">
            <a:xfrm>
              <a:off x="5119119"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7" name="Rectangle 286">
              <a:extLst>
                <a:ext uri="{FF2B5EF4-FFF2-40B4-BE49-F238E27FC236}">
                  <a16:creationId xmlns:a16="http://schemas.microsoft.com/office/drawing/2014/main" id="{5E9E71C2-B6B6-4081-A4D1-E0B5415EA418}"/>
                </a:ext>
              </a:extLst>
            </p:cNvPr>
            <p:cNvSpPr/>
            <p:nvPr/>
          </p:nvSpPr>
          <p:spPr bwMode="auto">
            <a:xfrm>
              <a:off x="5394975"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8" name="Rectangle 287">
              <a:extLst>
                <a:ext uri="{FF2B5EF4-FFF2-40B4-BE49-F238E27FC236}">
                  <a16:creationId xmlns:a16="http://schemas.microsoft.com/office/drawing/2014/main" id="{0C39AACD-7186-478E-93DB-49FD9A26569F}"/>
                </a:ext>
              </a:extLst>
            </p:cNvPr>
            <p:cNvSpPr/>
            <p:nvPr/>
          </p:nvSpPr>
          <p:spPr bwMode="auto">
            <a:xfrm>
              <a:off x="5667798" y="4799405"/>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89" name="Rectangle 288">
              <a:extLst>
                <a:ext uri="{FF2B5EF4-FFF2-40B4-BE49-F238E27FC236}">
                  <a16:creationId xmlns:a16="http://schemas.microsoft.com/office/drawing/2014/main" id="{6C24DB47-7687-45F7-A171-418D17DB88A0}"/>
                </a:ext>
              </a:extLst>
            </p:cNvPr>
            <p:cNvSpPr/>
            <p:nvPr/>
          </p:nvSpPr>
          <p:spPr bwMode="auto">
            <a:xfrm>
              <a:off x="5943652"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0" name="Rectangle 289">
              <a:extLst>
                <a:ext uri="{FF2B5EF4-FFF2-40B4-BE49-F238E27FC236}">
                  <a16:creationId xmlns:a16="http://schemas.microsoft.com/office/drawing/2014/main" id="{15525555-7BAA-43C7-A99E-8ACE4296B2FF}"/>
                </a:ext>
              </a:extLst>
            </p:cNvPr>
            <p:cNvSpPr/>
            <p:nvPr/>
          </p:nvSpPr>
          <p:spPr bwMode="auto">
            <a:xfrm>
              <a:off x="6216475" y="4799405"/>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1" name="Rectangle 290">
              <a:extLst>
                <a:ext uri="{FF2B5EF4-FFF2-40B4-BE49-F238E27FC236}">
                  <a16:creationId xmlns:a16="http://schemas.microsoft.com/office/drawing/2014/main" id="{AFFD4CF3-8940-405C-8CD5-BB432706CD44}"/>
                </a:ext>
              </a:extLst>
            </p:cNvPr>
            <p:cNvSpPr/>
            <p:nvPr/>
          </p:nvSpPr>
          <p:spPr bwMode="auto">
            <a:xfrm>
              <a:off x="6492331" y="4799405"/>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2" name="Rectangle 291">
              <a:extLst>
                <a:ext uri="{FF2B5EF4-FFF2-40B4-BE49-F238E27FC236}">
                  <a16:creationId xmlns:a16="http://schemas.microsoft.com/office/drawing/2014/main" id="{CF805A7E-1315-49A3-A7B1-A4F90440A975}"/>
                </a:ext>
              </a:extLst>
            </p:cNvPr>
            <p:cNvSpPr/>
            <p:nvPr/>
          </p:nvSpPr>
          <p:spPr bwMode="auto">
            <a:xfrm>
              <a:off x="18405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3" name="Rectangle 292">
              <a:extLst>
                <a:ext uri="{FF2B5EF4-FFF2-40B4-BE49-F238E27FC236}">
                  <a16:creationId xmlns:a16="http://schemas.microsoft.com/office/drawing/2014/main" id="{E0FA07D5-D219-4CF0-8F52-89D0672D4992}"/>
                </a:ext>
              </a:extLst>
            </p:cNvPr>
            <p:cNvSpPr/>
            <p:nvPr/>
          </p:nvSpPr>
          <p:spPr bwMode="auto">
            <a:xfrm>
              <a:off x="456874"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4" name="Rectangle 293">
              <a:extLst>
                <a:ext uri="{FF2B5EF4-FFF2-40B4-BE49-F238E27FC236}">
                  <a16:creationId xmlns:a16="http://schemas.microsoft.com/office/drawing/2014/main" id="{7E241A89-39C7-40EE-98FB-06484C080E7B}"/>
                </a:ext>
              </a:extLst>
            </p:cNvPr>
            <p:cNvSpPr/>
            <p:nvPr/>
          </p:nvSpPr>
          <p:spPr bwMode="auto">
            <a:xfrm>
              <a:off x="732729"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5" name="Rectangle 294">
              <a:extLst>
                <a:ext uri="{FF2B5EF4-FFF2-40B4-BE49-F238E27FC236}">
                  <a16:creationId xmlns:a16="http://schemas.microsoft.com/office/drawing/2014/main" id="{43E4814D-7813-4C30-B126-CDAA4DD09379}"/>
                </a:ext>
              </a:extLst>
            </p:cNvPr>
            <p:cNvSpPr/>
            <p:nvPr/>
          </p:nvSpPr>
          <p:spPr bwMode="auto">
            <a:xfrm>
              <a:off x="1005553"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6" name="Rectangle 295">
              <a:extLst>
                <a:ext uri="{FF2B5EF4-FFF2-40B4-BE49-F238E27FC236}">
                  <a16:creationId xmlns:a16="http://schemas.microsoft.com/office/drawing/2014/main" id="{1891CA64-32A5-42DB-A0D1-D332023ADF62}"/>
                </a:ext>
              </a:extLst>
            </p:cNvPr>
            <p:cNvSpPr/>
            <p:nvPr/>
          </p:nvSpPr>
          <p:spPr bwMode="auto">
            <a:xfrm>
              <a:off x="128140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7" name="Rectangle 296">
              <a:extLst>
                <a:ext uri="{FF2B5EF4-FFF2-40B4-BE49-F238E27FC236}">
                  <a16:creationId xmlns:a16="http://schemas.microsoft.com/office/drawing/2014/main" id="{6D03D7A2-ACFF-410E-8F7B-07E175C48DE7}"/>
                </a:ext>
              </a:extLst>
            </p:cNvPr>
            <p:cNvSpPr/>
            <p:nvPr/>
          </p:nvSpPr>
          <p:spPr bwMode="auto">
            <a:xfrm>
              <a:off x="1554229"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8" name="Rectangle 297">
              <a:extLst>
                <a:ext uri="{FF2B5EF4-FFF2-40B4-BE49-F238E27FC236}">
                  <a16:creationId xmlns:a16="http://schemas.microsoft.com/office/drawing/2014/main" id="{6082D8A7-909B-44FF-A8D5-A25D80C99C00}"/>
                </a:ext>
              </a:extLst>
            </p:cNvPr>
            <p:cNvSpPr/>
            <p:nvPr/>
          </p:nvSpPr>
          <p:spPr bwMode="auto">
            <a:xfrm>
              <a:off x="1830085"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299" name="Rectangle 298">
              <a:extLst>
                <a:ext uri="{FF2B5EF4-FFF2-40B4-BE49-F238E27FC236}">
                  <a16:creationId xmlns:a16="http://schemas.microsoft.com/office/drawing/2014/main" id="{3C8B7F47-78A4-4308-9C60-7C1105C6BE21}"/>
                </a:ext>
              </a:extLst>
            </p:cNvPr>
            <p:cNvSpPr/>
            <p:nvPr/>
          </p:nvSpPr>
          <p:spPr bwMode="auto">
            <a:xfrm>
              <a:off x="2102908"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0" name="Rectangle 299">
              <a:extLst>
                <a:ext uri="{FF2B5EF4-FFF2-40B4-BE49-F238E27FC236}">
                  <a16:creationId xmlns:a16="http://schemas.microsoft.com/office/drawing/2014/main" id="{EAD56B87-B9D3-41C9-A4E6-58F96D714AF1}"/>
                </a:ext>
              </a:extLst>
            </p:cNvPr>
            <p:cNvSpPr/>
            <p:nvPr/>
          </p:nvSpPr>
          <p:spPr bwMode="auto">
            <a:xfrm>
              <a:off x="2378762"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1" name="Rectangle 300">
              <a:extLst>
                <a:ext uri="{FF2B5EF4-FFF2-40B4-BE49-F238E27FC236}">
                  <a16:creationId xmlns:a16="http://schemas.microsoft.com/office/drawing/2014/main" id="{135F501E-DDCD-4FAE-9A07-4DDF03557CD5}"/>
                </a:ext>
              </a:extLst>
            </p:cNvPr>
            <p:cNvSpPr/>
            <p:nvPr/>
          </p:nvSpPr>
          <p:spPr bwMode="auto">
            <a:xfrm>
              <a:off x="2651585"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2" name="Rectangle 301">
              <a:extLst>
                <a:ext uri="{FF2B5EF4-FFF2-40B4-BE49-F238E27FC236}">
                  <a16:creationId xmlns:a16="http://schemas.microsoft.com/office/drawing/2014/main" id="{E31ACDA9-8D3B-41F1-803C-4FA761F289E7}"/>
                </a:ext>
              </a:extLst>
            </p:cNvPr>
            <p:cNvSpPr/>
            <p:nvPr/>
          </p:nvSpPr>
          <p:spPr bwMode="auto">
            <a:xfrm>
              <a:off x="292744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3" name="Rectangle 302">
              <a:extLst>
                <a:ext uri="{FF2B5EF4-FFF2-40B4-BE49-F238E27FC236}">
                  <a16:creationId xmlns:a16="http://schemas.microsoft.com/office/drawing/2014/main" id="{C00F5124-95C9-4A77-AD9A-E717C75BCB6F}"/>
                </a:ext>
              </a:extLst>
            </p:cNvPr>
            <p:cNvSpPr/>
            <p:nvPr/>
          </p:nvSpPr>
          <p:spPr bwMode="auto">
            <a:xfrm>
              <a:off x="3200264"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4" name="Rectangle 303">
              <a:extLst>
                <a:ext uri="{FF2B5EF4-FFF2-40B4-BE49-F238E27FC236}">
                  <a16:creationId xmlns:a16="http://schemas.microsoft.com/office/drawing/2014/main" id="{1633F997-C4F4-4D40-92C9-BD3A4EF13B08}"/>
                </a:ext>
              </a:extLst>
            </p:cNvPr>
            <p:cNvSpPr/>
            <p:nvPr/>
          </p:nvSpPr>
          <p:spPr bwMode="auto">
            <a:xfrm>
              <a:off x="3476117"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5" name="Rectangle 304">
              <a:extLst>
                <a:ext uri="{FF2B5EF4-FFF2-40B4-BE49-F238E27FC236}">
                  <a16:creationId xmlns:a16="http://schemas.microsoft.com/office/drawing/2014/main" id="{E3794CD7-6090-4D67-BC9A-6AAF2DCF56FC}"/>
                </a:ext>
              </a:extLst>
            </p:cNvPr>
            <p:cNvSpPr/>
            <p:nvPr/>
          </p:nvSpPr>
          <p:spPr bwMode="auto">
            <a:xfrm>
              <a:off x="3748941"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6" name="Rectangle 305">
              <a:extLst>
                <a:ext uri="{FF2B5EF4-FFF2-40B4-BE49-F238E27FC236}">
                  <a16:creationId xmlns:a16="http://schemas.microsoft.com/office/drawing/2014/main" id="{7EFE9E3C-B0ED-4BFE-A006-E79724C043C1}"/>
                </a:ext>
              </a:extLst>
            </p:cNvPr>
            <p:cNvSpPr/>
            <p:nvPr/>
          </p:nvSpPr>
          <p:spPr bwMode="auto">
            <a:xfrm>
              <a:off x="402479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7" name="Rectangle 306">
              <a:extLst>
                <a:ext uri="{FF2B5EF4-FFF2-40B4-BE49-F238E27FC236}">
                  <a16:creationId xmlns:a16="http://schemas.microsoft.com/office/drawing/2014/main" id="{E66DB471-32C3-4420-B988-8684B6C0DDD7}"/>
                </a:ext>
              </a:extLst>
            </p:cNvPr>
            <p:cNvSpPr/>
            <p:nvPr/>
          </p:nvSpPr>
          <p:spPr bwMode="auto">
            <a:xfrm>
              <a:off x="4297619"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8" name="Rectangle 307">
              <a:extLst>
                <a:ext uri="{FF2B5EF4-FFF2-40B4-BE49-F238E27FC236}">
                  <a16:creationId xmlns:a16="http://schemas.microsoft.com/office/drawing/2014/main" id="{0999D9F3-FAE0-4BB6-A7D9-113D667418C8}"/>
                </a:ext>
              </a:extLst>
            </p:cNvPr>
            <p:cNvSpPr/>
            <p:nvPr/>
          </p:nvSpPr>
          <p:spPr bwMode="auto">
            <a:xfrm>
              <a:off x="4573473"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09" name="Rectangle 308">
              <a:extLst>
                <a:ext uri="{FF2B5EF4-FFF2-40B4-BE49-F238E27FC236}">
                  <a16:creationId xmlns:a16="http://schemas.microsoft.com/office/drawing/2014/main" id="{43AFF7D7-30B9-409F-B65E-0D47BFBAA799}"/>
                </a:ext>
              </a:extLst>
            </p:cNvPr>
            <p:cNvSpPr/>
            <p:nvPr/>
          </p:nvSpPr>
          <p:spPr bwMode="auto">
            <a:xfrm>
              <a:off x="4846296"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0" name="Rectangle 309">
              <a:extLst>
                <a:ext uri="{FF2B5EF4-FFF2-40B4-BE49-F238E27FC236}">
                  <a16:creationId xmlns:a16="http://schemas.microsoft.com/office/drawing/2014/main" id="{2A565D28-F6EC-4F0E-8645-E7E0DDF30BD4}"/>
                </a:ext>
              </a:extLst>
            </p:cNvPr>
            <p:cNvSpPr/>
            <p:nvPr/>
          </p:nvSpPr>
          <p:spPr bwMode="auto">
            <a:xfrm>
              <a:off x="5119119"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1" name="Rectangle 310">
              <a:extLst>
                <a:ext uri="{FF2B5EF4-FFF2-40B4-BE49-F238E27FC236}">
                  <a16:creationId xmlns:a16="http://schemas.microsoft.com/office/drawing/2014/main" id="{7AC52F30-21F7-4C03-A890-60863E6C49D6}"/>
                </a:ext>
              </a:extLst>
            </p:cNvPr>
            <p:cNvSpPr/>
            <p:nvPr/>
          </p:nvSpPr>
          <p:spPr bwMode="auto">
            <a:xfrm>
              <a:off x="5394975"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2" name="Rectangle 311">
              <a:extLst>
                <a:ext uri="{FF2B5EF4-FFF2-40B4-BE49-F238E27FC236}">
                  <a16:creationId xmlns:a16="http://schemas.microsoft.com/office/drawing/2014/main" id="{734BDA4C-F754-45F7-860D-2286E9354C08}"/>
                </a:ext>
              </a:extLst>
            </p:cNvPr>
            <p:cNvSpPr/>
            <p:nvPr/>
          </p:nvSpPr>
          <p:spPr bwMode="auto">
            <a:xfrm>
              <a:off x="5667798" y="5075118"/>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3" name="Rectangle 312">
              <a:extLst>
                <a:ext uri="{FF2B5EF4-FFF2-40B4-BE49-F238E27FC236}">
                  <a16:creationId xmlns:a16="http://schemas.microsoft.com/office/drawing/2014/main" id="{F71A0AF9-9C05-46C8-BD88-7861BE6F83CB}"/>
                </a:ext>
              </a:extLst>
            </p:cNvPr>
            <p:cNvSpPr/>
            <p:nvPr/>
          </p:nvSpPr>
          <p:spPr bwMode="auto">
            <a:xfrm>
              <a:off x="5943652"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4" name="Rectangle 313">
              <a:extLst>
                <a:ext uri="{FF2B5EF4-FFF2-40B4-BE49-F238E27FC236}">
                  <a16:creationId xmlns:a16="http://schemas.microsoft.com/office/drawing/2014/main" id="{24D633AA-13E6-47DF-8DC5-1A334DF9DB2F}"/>
                </a:ext>
              </a:extLst>
            </p:cNvPr>
            <p:cNvSpPr/>
            <p:nvPr/>
          </p:nvSpPr>
          <p:spPr bwMode="auto">
            <a:xfrm>
              <a:off x="6216475" y="5075118"/>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5" name="Rectangle 314">
              <a:extLst>
                <a:ext uri="{FF2B5EF4-FFF2-40B4-BE49-F238E27FC236}">
                  <a16:creationId xmlns:a16="http://schemas.microsoft.com/office/drawing/2014/main" id="{82EC6223-AA52-4313-9E47-12589B69F759}"/>
                </a:ext>
              </a:extLst>
            </p:cNvPr>
            <p:cNvSpPr/>
            <p:nvPr/>
          </p:nvSpPr>
          <p:spPr bwMode="auto">
            <a:xfrm>
              <a:off x="6492331" y="5075118"/>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6" name="Rectangle 315">
              <a:extLst>
                <a:ext uri="{FF2B5EF4-FFF2-40B4-BE49-F238E27FC236}">
                  <a16:creationId xmlns:a16="http://schemas.microsoft.com/office/drawing/2014/main" id="{EFDF3C02-B428-4FD5-9C4F-DB09C41246B4}"/>
                </a:ext>
              </a:extLst>
            </p:cNvPr>
            <p:cNvSpPr/>
            <p:nvPr/>
          </p:nvSpPr>
          <p:spPr bwMode="auto">
            <a:xfrm>
              <a:off x="18405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7" name="Rectangle 316">
              <a:extLst>
                <a:ext uri="{FF2B5EF4-FFF2-40B4-BE49-F238E27FC236}">
                  <a16:creationId xmlns:a16="http://schemas.microsoft.com/office/drawing/2014/main" id="{164F2132-39D0-4CAB-BA8E-C9A2AA70760A}"/>
                </a:ext>
              </a:extLst>
            </p:cNvPr>
            <p:cNvSpPr/>
            <p:nvPr/>
          </p:nvSpPr>
          <p:spPr bwMode="auto">
            <a:xfrm>
              <a:off x="456874"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8" name="Rectangle 317">
              <a:extLst>
                <a:ext uri="{FF2B5EF4-FFF2-40B4-BE49-F238E27FC236}">
                  <a16:creationId xmlns:a16="http://schemas.microsoft.com/office/drawing/2014/main" id="{C08A5A30-1DFC-43DD-A773-27A5DECD9994}"/>
                </a:ext>
              </a:extLst>
            </p:cNvPr>
            <p:cNvSpPr/>
            <p:nvPr/>
          </p:nvSpPr>
          <p:spPr bwMode="auto">
            <a:xfrm>
              <a:off x="732729"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19" name="Rectangle 318">
              <a:extLst>
                <a:ext uri="{FF2B5EF4-FFF2-40B4-BE49-F238E27FC236}">
                  <a16:creationId xmlns:a16="http://schemas.microsoft.com/office/drawing/2014/main" id="{10FA6A69-7E3F-4ACF-9007-7DC10CF8764E}"/>
                </a:ext>
              </a:extLst>
            </p:cNvPr>
            <p:cNvSpPr/>
            <p:nvPr/>
          </p:nvSpPr>
          <p:spPr bwMode="auto">
            <a:xfrm>
              <a:off x="1005553"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0" name="Rectangle 319">
              <a:extLst>
                <a:ext uri="{FF2B5EF4-FFF2-40B4-BE49-F238E27FC236}">
                  <a16:creationId xmlns:a16="http://schemas.microsoft.com/office/drawing/2014/main" id="{56691BAD-1F20-4703-A2FE-F419DB7A5D18}"/>
                </a:ext>
              </a:extLst>
            </p:cNvPr>
            <p:cNvSpPr/>
            <p:nvPr/>
          </p:nvSpPr>
          <p:spPr bwMode="auto">
            <a:xfrm>
              <a:off x="128140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1" name="Rectangle 320">
              <a:extLst>
                <a:ext uri="{FF2B5EF4-FFF2-40B4-BE49-F238E27FC236}">
                  <a16:creationId xmlns:a16="http://schemas.microsoft.com/office/drawing/2014/main" id="{058F77EC-9155-4ED0-BDED-BDC08870E007}"/>
                </a:ext>
              </a:extLst>
            </p:cNvPr>
            <p:cNvSpPr/>
            <p:nvPr/>
          </p:nvSpPr>
          <p:spPr bwMode="auto">
            <a:xfrm>
              <a:off x="1554229"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2" name="Rectangle 321">
              <a:extLst>
                <a:ext uri="{FF2B5EF4-FFF2-40B4-BE49-F238E27FC236}">
                  <a16:creationId xmlns:a16="http://schemas.microsoft.com/office/drawing/2014/main" id="{B5B0C13F-0E90-459B-8FCA-DAFBA2106FFE}"/>
                </a:ext>
              </a:extLst>
            </p:cNvPr>
            <p:cNvSpPr/>
            <p:nvPr/>
          </p:nvSpPr>
          <p:spPr bwMode="auto">
            <a:xfrm>
              <a:off x="1830085"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3" name="Rectangle 322">
              <a:extLst>
                <a:ext uri="{FF2B5EF4-FFF2-40B4-BE49-F238E27FC236}">
                  <a16:creationId xmlns:a16="http://schemas.microsoft.com/office/drawing/2014/main" id="{BA31AD6C-51EE-4A2D-89CC-84D8D4C8FE4F}"/>
                </a:ext>
              </a:extLst>
            </p:cNvPr>
            <p:cNvSpPr/>
            <p:nvPr/>
          </p:nvSpPr>
          <p:spPr bwMode="auto">
            <a:xfrm>
              <a:off x="2102908"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4" name="Rectangle 323">
              <a:extLst>
                <a:ext uri="{FF2B5EF4-FFF2-40B4-BE49-F238E27FC236}">
                  <a16:creationId xmlns:a16="http://schemas.microsoft.com/office/drawing/2014/main" id="{B2B0DCB1-F4E7-4E14-A718-4694BDAEC5C6}"/>
                </a:ext>
              </a:extLst>
            </p:cNvPr>
            <p:cNvSpPr/>
            <p:nvPr/>
          </p:nvSpPr>
          <p:spPr bwMode="auto">
            <a:xfrm>
              <a:off x="2378762"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5" name="Rectangle 324">
              <a:extLst>
                <a:ext uri="{FF2B5EF4-FFF2-40B4-BE49-F238E27FC236}">
                  <a16:creationId xmlns:a16="http://schemas.microsoft.com/office/drawing/2014/main" id="{CBD5E8A4-0BF1-4ECE-98D8-B75FCDCBA0F8}"/>
                </a:ext>
              </a:extLst>
            </p:cNvPr>
            <p:cNvSpPr/>
            <p:nvPr/>
          </p:nvSpPr>
          <p:spPr bwMode="auto">
            <a:xfrm>
              <a:off x="2651585"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6" name="Rectangle 325">
              <a:extLst>
                <a:ext uri="{FF2B5EF4-FFF2-40B4-BE49-F238E27FC236}">
                  <a16:creationId xmlns:a16="http://schemas.microsoft.com/office/drawing/2014/main" id="{B3B1841F-3306-4407-85D3-DE48922C1F11}"/>
                </a:ext>
              </a:extLst>
            </p:cNvPr>
            <p:cNvSpPr/>
            <p:nvPr/>
          </p:nvSpPr>
          <p:spPr bwMode="auto">
            <a:xfrm>
              <a:off x="292744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7" name="Rectangle 326">
              <a:extLst>
                <a:ext uri="{FF2B5EF4-FFF2-40B4-BE49-F238E27FC236}">
                  <a16:creationId xmlns:a16="http://schemas.microsoft.com/office/drawing/2014/main" id="{A9615287-761E-4C8E-8871-55909220C8FB}"/>
                </a:ext>
              </a:extLst>
            </p:cNvPr>
            <p:cNvSpPr/>
            <p:nvPr/>
          </p:nvSpPr>
          <p:spPr bwMode="auto">
            <a:xfrm>
              <a:off x="3200264"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8" name="Rectangle 327">
              <a:extLst>
                <a:ext uri="{FF2B5EF4-FFF2-40B4-BE49-F238E27FC236}">
                  <a16:creationId xmlns:a16="http://schemas.microsoft.com/office/drawing/2014/main" id="{E47A4AF7-983F-480F-AB49-EE33F70C472F}"/>
                </a:ext>
              </a:extLst>
            </p:cNvPr>
            <p:cNvSpPr/>
            <p:nvPr/>
          </p:nvSpPr>
          <p:spPr bwMode="auto">
            <a:xfrm>
              <a:off x="3476117"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29" name="Rectangle 328">
              <a:extLst>
                <a:ext uri="{FF2B5EF4-FFF2-40B4-BE49-F238E27FC236}">
                  <a16:creationId xmlns:a16="http://schemas.microsoft.com/office/drawing/2014/main" id="{DFF06920-36FD-49FC-B483-015324010613}"/>
                </a:ext>
              </a:extLst>
            </p:cNvPr>
            <p:cNvSpPr/>
            <p:nvPr/>
          </p:nvSpPr>
          <p:spPr bwMode="auto">
            <a:xfrm>
              <a:off x="3748941"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0" name="Rectangle 329">
              <a:extLst>
                <a:ext uri="{FF2B5EF4-FFF2-40B4-BE49-F238E27FC236}">
                  <a16:creationId xmlns:a16="http://schemas.microsoft.com/office/drawing/2014/main" id="{FEFFA6CE-2D3A-43E7-B6AE-4CE8C06156F4}"/>
                </a:ext>
              </a:extLst>
            </p:cNvPr>
            <p:cNvSpPr/>
            <p:nvPr/>
          </p:nvSpPr>
          <p:spPr bwMode="auto">
            <a:xfrm>
              <a:off x="402479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1" name="Rectangle 330">
              <a:extLst>
                <a:ext uri="{FF2B5EF4-FFF2-40B4-BE49-F238E27FC236}">
                  <a16:creationId xmlns:a16="http://schemas.microsoft.com/office/drawing/2014/main" id="{E7DC852C-E89E-4388-B43E-B8EB7E2CF40E}"/>
                </a:ext>
              </a:extLst>
            </p:cNvPr>
            <p:cNvSpPr/>
            <p:nvPr/>
          </p:nvSpPr>
          <p:spPr bwMode="auto">
            <a:xfrm>
              <a:off x="4297619"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2" name="Rectangle 331">
              <a:extLst>
                <a:ext uri="{FF2B5EF4-FFF2-40B4-BE49-F238E27FC236}">
                  <a16:creationId xmlns:a16="http://schemas.microsoft.com/office/drawing/2014/main" id="{D1AD19D9-F93D-407E-84C8-374AD71CFAAA}"/>
                </a:ext>
              </a:extLst>
            </p:cNvPr>
            <p:cNvSpPr/>
            <p:nvPr/>
          </p:nvSpPr>
          <p:spPr bwMode="auto">
            <a:xfrm>
              <a:off x="4573473"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3" name="Rectangle 332">
              <a:extLst>
                <a:ext uri="{FF2B5EF4-FFF2-40B4-BE49-F238E27FC236}">
                  <a16:creationId xmlns:a16="http://schemas.microsoft.com/office/drawing/2014/main" id="{5BF447FE-6187-4AC8-BB93-B9E3411818CC}"/>
                </a:ext>
              </a:extLst>
            </p:cNvPr>
            <p:cNvSpPr/>
            <p:nvPr/>
          </p:nvSpPr>
          <p:spPr bwMode="auto">
            <a:xfrm>
              <a:off x="4846296"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4" name="Rectangle 333">
              <a:extLst>
                <a:ext uri="{FF2B5EF4-FFF2-40B4-BE49-F238E27FC236}">
                  <a16:creationId xmlns:a16="http://schemas.microsoft.com/office/drawing/2014/main" id="{D28F4797-3710-4F8E-B437-6CFD004C7B2C}"/>
                </a:ext>
              </a:extLst>
            </p:cNvPr>
            <p:cNvSpPr/>
            <p:nvPr/>
          </p:nvSpPr>
          <p:spPr bwMode="auto">
            <a:xfrm>
              <a:off x="5119119"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5" name="Rectangle 334">
              <a:extLst>
                <a:ext uri="{FF2B5EF4-FFF2-40B4-BE49-F238E27FC236}">
                  <a16:creationId xmlns:a16="http://schemas.microsoft.com/office/drawing/2014/main" id="{F6D18CD5-7A0D-43E1-96A7-B737AF4DF615}"/>
                </a:ext>
              </a:extLst>
            </p:cNvPr>
            <p:cNvSpPr/>
            <p:nvPr/>
          </p:nvSpPr>
          <p:spPr bwMode="auto">
            <a:xfrm>
              <a:off x="5394975"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6" name="Rectangle 335">
              <a:extLst>
                <a:ext uri="{FF2B5EF4-FFF2-40B4-BE49-F238E27FC236}">
                  <a16:creationId xmlns:a16="http://schemas.microsoft.com/office/drawing/2014/main" id="{33F0685E-5564-430D-87BD-E468C03198F9}"/>
                </a:ext>
              </a:extLst>
            </p:cNvPr>
            <p:cNvSpPr/>
            <p:nvPr/>
          </p:nvSpPr>
          <p:spPr bwMode="auto">
            <a:xfrm>
              <a:off x="5667798" y="5347802"/>
              <a:ext cx="275854"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7" name="Rectangle 336">
              <a:extLst>
                <a:ext uri="{FF2B5EF4-FFF2-40B4-BE49-F238E27FC236}">
                  <a16:creationId xmlns:a16="http://schemas.microsoft.com/office/drawing/2014/main" id="{618DF1A1-101D-45CE-A40A-1794327120AF}"/>
                </a:ext>
              </a:extLst>
            </p:cNvPr>
            <p:cNvSpPr/>
            <p:nvPr/>
          </p:nvSpPr>
          <p:spPr bwMode="auto">
            <a:xfrm>
              <a:off x="5943652"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8" name="Rectangle 337">
              <a:extLst>
                <a:ext uri="{FF2B5EF4-FFF2-40B4-BE49-F238E27FC236}">
                  <a16:creationId xmlns:a16="http://schemas.microsoft.com/office/drawing/2014/main" id="{9CB19C87-42B9-47B5-81F8-67D923A189A1}"/>
                </a:ext>
              </a:extLst>
            </p:cNvPr>
            <p:cNvSpPr/>
            <p:nvPr/>
          </p:nvSpPr>
          <p:spPr bwMode="auto">
            <a:xfrm>
              <a:off x="6216475" y="5347802"/>
              <a:ext cx="275856"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39" name="Rectangle 338">
              <a:extLst>
                <a:ext uri="{FF2B5EF4-FFF2-40B4-BE49-F238E27FC236}">
                  <a16:creationId xmlns:a16="http://schemas.microsoft.com/office/drawing/2014/main" id="{A4B55BD7-32B0-4A90-A153-92B7396DEB6B}"/>
                </a:ext>
              </a:extLst>
            </p:cNvPr>
            <p:cNvSpPr/>
            <p:nvPr/>
          </p:nvSpPr>
          <p:spPr bwMode="auto">
            <a:xfrm>
              <a:off x="6492331" y="5347802"/>
              <a:ext cx="272823" cy="275715"/>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0" name="Rectangle 339">
              <a:extLst>
                <a:ext uri="{FF2B5EF4-FFF2-40B4-BE49-F238E27FC236}">
                  <a16:creationId xmlns:a16="http://schemas.microsoft.com/office/drawing/2014/main" id="{B9C8BE2F-B8B2-44D1-B148-C6485ABF51B9}"/>
                </a:ext>
              </a:extLst>
            </p:cNvPr>
            <p:cNvSpPr/>
            <p:nvPr/>
          </p:nvSpPr>
          <p:spPr bwMode="auto">
            <a:xfrm>
              <a:off x="18405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1" name="Rectangle 340">
              <a:extLst>
                <a:ext uri="{FF2B5EF4-FFF2-40B4-BE49-F238E27FC236}">
                  <a16:creationId xmlns:a16="http://schemas.microsoft.com/office/drawing/2014/main" id="{25F84AAF-A52B-468C-834A-94B0772ECA38}"/>
                </a:ext>
              </a:extLst>
            </p:cNvPr>
            <p:cNvSpPr/>
            <p:nvPr/>
          </p:nvSpPr>
          <p:spPr bwMode="auto">
            <a:xfrm>
              <a:off x="456874"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2" name="Rectangle 341">
              <a:extLst>
                <a:ext uri="{FF2B5EF4-FFF2-40B4-BE49-F238E27FC236}">
                  <a16:creationId xmlns:a16="http://schemas.microsoft.com/office/drawing/2014/main" id="{0BAAD506-B209-410C-8213-BFA7D79A1F07}"/>
                </a:ext>
              </a:extLst>
            </p:cNvPr>
            <p:cNvSpPr/>
            <p:nvPr/>
          </p:nvSpPr>
          <p:spPr bwMode="auto">
            <a:xfrm>
              <a:off x="732729"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3" name="Rectangle 342">
              <a:extLst>
                <a:ext uri="{FF2B5EF4-FFF2-40B4-BE49-F238E27FC236}">
                  <a16:creationId xmlns:a16="http://schemas.microsoft.com/office/drawing/2014/main" id="{31B5F499-FC25-401A-A379-E667B1E621F9}"/>
                </a:ext>
              </a:extLst>
            </p:cNvPr>
            <p:cNvSpPr/>
            <p:nvPr/>
          </p:nvSpPr>
          <p:spPr bwMode="auto">
            <a:xfrm>
              <a:off x="1005553"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4" name="Rectangle 343">
              <a:extLst>
                <a:ext uri="{FF2B5EF4-FFF2-40B4-BE49-F238E27FC236}">
                  <a16:creationId xmlns:a16="http://schemas.microsoft.com/office/drawing/2014/main" id="{BDA05207-78A9-431F-8140-2F43DE980250}"/>
                </a:ext>
              </a:extLst>
            </p:cNvPr>
            <p:cNvSpPr/>
            <p:nvPr/>
          </p:nvSpPr>
          <p:spPr bwMode="auto">
            <a:xfrm>
              <a:off x="128140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5" name="Rectangle 344">
              <a:extLst>
                <a:ext uri="{FF2B5EF4-FFF2-40B4-BE49-F238E27FC236}">
                  <a16:creationId xmlns:a16="http://schemas.microsoft.com/office/drawing/2014/main" id="{07C2B808-D670-4905-9A8B-A26D5AF60A53}"/>
                </a:ext>
              </a:extLst>
            </p:cNvPr>
            <p:cNvSpPr/>
            <p:nvPr/>
          </p:nvSpPr>
          <p:spPr bwMode="auto">
            <a:xfrm>
              <a:off x="1554229"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6" name="Rectangle 345">
              <a:extLst>
                <a:ext uri="{FF2B5EF4-FFF2-40B4-BE49-F238E27FC236}">
                  <a16:creationId xmlns:a16="http://schemas.microsoft.com/office/drawing/2014/main" id="{7AEA62D3-6D3F-4EB9-B89E-256B7E81E2E4}"/>
                </a:ext>
              </a:extLst>
            </p:cNvPr>
            <p:cNvSpPr/>
            <p:nvPr/>
          </p:nvSpPr>
          <p:spPr bwMode="auto">
            <a:xfrm>
              <a:off x="1830085"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7" name="Rectangle 346">
              <a:extLst>
                <a:ext uri="{FF2B5EF4-FFF2-40B4-BE49-F238E27FC236}">
                  <a16:creationId xmlns:a16="http://schemas.microsoft.com/office/drawing/2014/main" id="{9D12DD03-A42C-44C7-A912-ACE0CCE821A1}"/>
                </a:ext>
              </a:extLst>
            </p:cNvPr>
            <p:cNvSpPr/>
            <p:nvPr/>
          </p:nvSpPr>
          <p:spPr bwMode="auto">
            <a:xfrm>
              <a:off x="2102908"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8" name="Rectangle 347">
              <a:extLst>
                <a:ext uri="{FF2B5EF4-FFF2-40B4-BE49-F238E27FC236}">
                  <a16:creationId xmlns:a16="http://schemas.microsoft.com/office/drawing/2014/main" id="{CB6FBAF7-9687-4D53-96A3-6DCB82141B52}"/>
                </a:ext>
              </a:extLst>
            </p:cNvPr>
            <p:cNvSpPr/>
            <p:nvPr/>
          </p:nvSpPr>
          <p:spPr bwMode="auto">
            <a:xfrm>
              <a:off x="2378762"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49" name="Rectangle 348">
              <a:extLst>
                <a:ext uri="{FF2B5EF4-FFF2-40B4-BE49-F238E27FC236}">
                  <a16:creationId xmlns:a16="http://schemas.microsoft.com/office/drawing/2014/main" id="{1C8F104B-BC5B-4CF9-AB38-48E3DBD24064}"/>
                </a:ext>
              </a:extLst>
            </p:cNvPr>
            <p:cNvSpPr/>
            <p:nvPr/>
          </p:nvSpPr>
          <p:spPr bwMode="auto">
            <a:xfrm>
              <a:off x="2651585"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0" name="Rectangle 349">
              <a:extLst>
                <a:ext uri="{FF2B5EF4-FFF2-40B4-BE49-F238E27FC236}">
                  <a16:creationId xmlns:a16="http://schemas.microsoft.com/office/drawing/2014/main" id="{92F4E30B-BC68-44CC-A8D4-93E66A3B21B2}"/>
                </a:ext>
              </a:extLst>
            </p:cNvPr>
            <p:cNvSpPr/>
            <p:nvPr/>
          </p:nvSpPr>
          <p:spPr bwMode="auto">
            <a:xfrm>
              <a:off x="292744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1" name="Rectangle 350">
              <a:extLst>
                <a:ext uri="{FF2B5EF4-FFF2-40B4-BE49-F238E27FC236}">
                  <a16:creationId xmlns:a16="http://schemas.microsoft.com/office/drawing/2014/main" id="{1A5BE1CC-A8AD-494D-B8C2-589A88F85591}"/>
                </a:ext>
              </a:extLst>
            </p:cNvPr>
            <p:cNvSpPr/>
            <p:nvPr/>
          </p:nvSpPr>
          <p:spPr bwMode="auto">
            <a:xfrm>
              <a:off x="3200264"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2" name="Rectangle 351">
              <a:extLst>
                <a:ext uri="{FF2B5EF4-FFF2-40B4-BE49-F238E27FC236}">
                  <a16:creationId xmlns:a16="http://schemas.microsoft.com/office/drawing/2014/main" id="{6D8403D6-0CB0-4D48-8FB4-602BAAAECF66}"/>
                </a:ext>
              </a:extLst>
            </p:cNvPr>
            <p:cNvSpPr/>
            <p:nvPr/>
          </p:nvSpPr>
          <p:spPr bwMode="auto">
            <a:xfrm>
              <a:off x="3476117"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3" name="Rectangle 352">
              <a:extLst>
                <a:ext uri="{FF2B5EF4-FFF2-40B4-BE49-F238E27FC236}">
                  <a16:creationId xmlns:a16="http://schemas.microsoft.com/office/drawing/2014/main" id="{FADEB887-B016-4041-B969-33A58B0B6F4F}"/>
                </a:ext>
              </a:extLst>
            </p:cNvPr>
            <p:cNvSpPr/>
            <p:nvPr/>
          </p:nvSpPr>
          <p:spPr bwMode="auto">
            <a:xfrm>
              <a:off x="3748941"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4" name="Rectangle 353">
              <a:extLst>
                <a:ext uri="{FF2B5EF4-FFF2-40B4-BE49-F238E27FC236}">
                  <a16:creationId xmlns:a16="http://schemas.microsoft.com/office/drawing/2014/main" id="{BB66826A-A2C1-426F-B49F-91AD611E3595}"/>
                </a:ext>
              </a:extLst>
            </p:cNvPr>
            <p:cNvSpPr/>
            <p:nvPr/>
          </p:nvSpPr>
          <p:spPr bwMode="auto">
            <a:xfrm>
              <a:off x="402479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5" name="Rectangle 354">
              <a:extLst>
                <a:ext uri="{FF2B5EF4-FFF2-40B4-BE49-F238E27FC236}">
                  <a16:creationId xmlns:a16="http://schemas.microsoft.com/office/drawing/2014/main" id="{0BD0BE6D-A0C3-441F-83F4-C9B8FBEE1D32}"/>
                </a:ext>
              </a:extLst>
            </p:cNvPr>
            <p:cNvSpPr/>
            <p:nvPr/>
          </p:nvSpPr>
          <p:spPr bwMode="auto">
            <a:xfrm>
              <a:off x="4297619"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6" name="Rectangle 355">
              <a:extLst>
                <a:ext uri="{FF2B5EF4-FFF2-40B4-BE49-F238E27FC236}">
                  <a16:creationId xmlns:a16="http://schemas.microsoft.com/office/drawing/2014/main" id="{ACCFB8A9-5D09-4023-8A09-69B2A26EDA34}"/>
                </a:ext>
              </a:extLst>
            </p:cNvPr>
            <p:cNvSpPr/>
            <p:nvPr/>
          </p:nvSpPr>
          <p:spPr bwMode="auto">
            <a:xfrm>
              <a:off x="4573473"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7" name="Rectangle 356">
              <a:extLst>
                <a:ext uri="{FF2B5EF4-FFF2-40B4-BE49-F238E27FC236}">
                  <a16:creationId xmlns:a16="http://schemas.microsoft.com/office/drawing/2014/main" id="{BD59CA67-C8DA-4B03-81D3-C0D5B364715F}"/>
                </a:ext>
              </a:extLst>
            </p:cNvPr>
            <p:cNvSpPr/>
            <p:nvPr/>
          </p:nvSpPr>
          <p:spPr bwMode="auto">
            <a:xfrm>
              <a:off x="4846296"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8" name="Rectangle 357">
              <a:extLst>
                <a:ext uri="{FF2B5EF4-FFF2-40B4-BE49-F238E27FC236}">
                  <a16:creationId xmlns:a16="http://schemas.microsoft.com/office/drawing/2014/main" id="{70FEAFB7-1DD4-42E4-B433-BECC5E9644E4}"/>
                </a:ext>
              </a:extLst>
            </p:cNvPr>
            <p:cNvSpPr/>
            <p:nvPr/>
          </p:nvSpPr>
          <p:spPr bwMode="auto">
            <a:xfrm>
              <a:off x="5119119"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59" name="Rectangle 358">
              <a:extLst>
                <a:ext uri="{FF2B5EF4-FFF2-40B4-BE49-F238E27FC236}">
                  <a16:creationId xmlns:a16="http://schemas.microsoft.com/office/drawing/2014/main" id="{F5D6EDB9-7C26-48DD-882C-8B14E32E5C1D}"/>
                </a:ext>
              </a:extLst>
            </p:cNvPr>
            <p:cNvSpPr/>
            <p:nvPr/>
          </p:nvSpPr>
          <p:spPr bwMode="auto">
            <a:xfrm>
              <a:off x="5394975"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0" name="Rectangle 359">
              <a:extLst>
                <a:ext uri="{FF2B5EF4-FFF2-40B4-BE49-F238E27FC236}">
                  <a16:creationId xmlns:a16="http://schemas.microsoft.com/office/drawing/2014/main" id="{4AD73917-0C96-438A-86B0-A9B4C386DBB5}"/>
                </a:ext>
              </a:extLst>
            </p:cNvPr>
            <p:cNvSpPr/>
            <p:nvPr/>
          </p:nvSpPr>
          <p:spPr bwMode="auto">
            <a:xfrm>
              <a:off x="5667798" y="5623517"/>
              <a:ext cx="275854"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1" name="Rectangle 360">
              <a:extLst>
                <a:ext uri="{FF2B5EF4-FFF2-40B4-BE49-F238E27FC236}">
                  <a16:creationId xmlns:a16="http://schemas.microsoft.com/office/drawing/2014/main" id="{E576C82C-0410-4156-B571-140F82C37CCC}"/>
                </a:ext>
              </a:extLst>
            </p:cNvPr>
            <p:cNvSpPr/>
            <p:nvPr/>
          </p:nvSpPr>
          <p:spPr bwMode="auto">
            <a:xfrm>
              <a:off x="5943652"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2" name="Rectangle 361">
              <a:extLst>
                <a:ext uri="{FF2B5EF4-FFF2-40B4-BE49-F238E27FC236}">
                  <a16:creationId xmlns:a16="http://schemas.microsoft.com/office/drawing/2014/main" id="{B2725889-5643-4546-A305-14EC4FF5938D}"/>
                </a:ext>
              </a:extLst>
            </p:cNvPr>
            <p:cNvSpPr/>
            <p:nvPr/>
          </p:nvSpPr>
          <p:spPr bwMode="auto">
            <a:xfrm>
              <a:off x="6216475" y="5623517"/>
              <a:ext cx="275856"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3" name="Rectangle 362">
              <a:extLst>
                <a:ext uri="{FF2B5EF4-FFF2-40B4-BE49-F238E27FC236}">
                  <a16:creationId xmlns:a16="http://schemas.microsoft.com/office/drawing/2014/main" id="{FC26D318-8D92-4118-9146-1D031AB82E59}"/>
                </a:ext>
              </a:extLst>
            </p:cNvPr>
            <p:cNvSpPr/>
            <p:nvPr/>
          </p:nvSpPr>
          <p:spPr bwMode="auto">
            <a:xfrm>
              <a:off x="6492331" y="5623517"/>
              <a:ext cx="272823" cy="275713"/>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4" name="Rectangle 363">
              <a:extLst>
                <a:ext uri="{FF2B5EF4-FFF2-40B4-BE49-F238E27FC236}">
                  <a16:creationId xmlns:a16="http://schemas.microsoft.com/office/drawing/2014/main" id="{814790A7-F885-4C75-87AA-73FE307FCD6E}"/>
                </a:ext>
              </a:extLst>
            </p:cNvPr>
            <p:cNvSpPr/>
            <p:nvPr/>
          </p:nvSpPr>
          <p:spPr bwMode="auto">
            <a:xfrm>
              <a:off x="18405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5" name="Rectangle 364">
              <a:extLst>
                <a:ext uri="{FF2B5EF4-FFF2-40B4-BE49-F238E27FC236}">
                  <a16:creationId xmlns:a16="http://schemas.microsoft.com/office/drawing/2014/main" id="{A2D86BD5-ED0F-43BE-8B40-6275055D5FB9}"/>
                </a:ext>
              </a:extLst>
            </p:cNvPr>
            <p:cNvSpPr/>
            <p:nvPr/>
          </p:nvSpPr>
          <p:spPr bwMode="auto">
            <a:xfrm>
              <a:off x="456874"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6" name="Rectangle 365">
              <a:extLst>
                <a:ext uri="{FF2B5EF4-FFF2-40B4-BE49-F238E27FC236}">
                  <a16:creationId xmlns:a16="http://schemas.microsoft.com/office/drawing/2014/main" id="{1CBB5C06-B192-4795-A044-E1B4AA36F645}"/>
                </a:ext>
              </a:extLst>
            </p:cNvPr>
            <p:cNvSpPr/>
            <p:nvPr/>
          </p:nvSpPr>
          <p:spPr bwMode="auto">
            <a:xfrm>
              <a:off x="732729"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7" name="Rectangle 366">
              <a:extLst>
                <a:ext uri="{FF2B5EF4-FFF2-40B4-BE49-F238E27FC236}">
                  <a16:creationId xmlns:a16="http://schemas.microsoft.com/office/drawing/2014/main" id="{E43D1618-886E-4611-A8ED-0AF911876B3B}"/>
                </a:ext>
              </a:extLst>
            </p:cNvPr>
            <p:cNvSpPr/>
            <p:nvPr/>
          </p:nvSpPr>
          <p:spPr bwMode="auto">
            <a:xfrm>
              <a:off x="1005553"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8" name="Rectangle 367">
              <a:extLst>
                <a:ext uri="{FF2B5EF4-FFF2-40B4-BE49-F238E27FC236}">
                  <a16:creationId xmlns:a16="http://schemas.microsoft.com/office/drawing/2014/main" id="{EDA75C58-A834-44B6-BF82-ED8948BFB8DE}"/>
                </a:ext>
              </a:extLst>
            </p:cNvPr>
            <p:cNvSpPr/>
            <p:nvPr/>
          </p:nvSpPr>
          <p:spPr bwMode="auto">
            <a:xfrm>
              <a:off x="128140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69" name="Rectangle 368">
              <a:extLst>
                <a:ext uri="{FF2B5EF4-FFF2-40B4-BE49-F238E27FC236}">
                  <a16:creationId xmlns:a16="http://schemas.microsoft.com/office/drawing/2014/main" id="{241FF3CD-A3F8-49D8-A403-ED04A14C98F1}"/>
                </a:ext>
              </a:extLst>
            </p:cNvPr>
            <p:cNvSpPr/>
            <p:nvPr/>
          </p:nvSpPr>
          <p:spPr bwMode="auto">
            <a:xfrm>
              <a:off x="1554229"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0" name="Rectangle 369">
              <a:extLst>
                <a:ext uri="{FF2B5EF4-FFF2-40B4-BE49-F238E27FC236}">
                  <a16:creationId xmlns:a16="http://schemas.microsoft.com/office/drawing/2014/main" id="{A9AB4674-C344-40EF-8B3B-DFFE5C123E47}"/>
                </a:ext>
              </a:extLst>
            </p:cNvPr>
            <p:cNvSpPr/>
            <p:nvPr/>
          </p:nvSpPr>
          <p:spPr bwMode="auto">
            <a:xfrm>
              <a:off x="1830085"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1" name="Rectangle 370">
              <a:extLst>
                <a:ext uri="{FF2B5EF4-FFF2-40B4-BE49-F238E27FC236}">
                  <a16:creationId xmlns:a16="http://schemas.microsoft.com/office/drawing/2014/main" id="{0397C95B-2D08-4D3B-A051-DD9DBD60BCF8}"/>
                </a:ext>
              </a:extLst>
            </p:cNvPr>
            <p:cNvSpPr/>
            <p:nvPr/>
          </p:nvSpPr>
          <p:spPr bwMode="auto">
            <a:xfrm>
              <a:off x="2102908"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2" name="Rectangle 371">
              <a:extLst>
                <a:ext uri="{FF2B5EF4-FFF2-40B4-BE49-F238E27FC236}">
                  <a16:creationId xmlns:a16="http://schemas.microsoft.com/office/drawing/2014/main" id="{7ABB055E-ABAE-4DA9-B1A9-F2C2378E5061}"/>
                </a:ext>
              </a:extLst>
            </p:cNvPr>
            <p:cNvSpPr/>
            <p:nvPr/>
          </p:nvSpPr>
          <p:spPr bwMode="auto">
            <a:xfrm>
              <a:off x="2378762"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3" name="Rectangle 372">
              <a:extLst>
                <a:ext uri="{FF2B5EF4-FFF2-40B4-BE49-F238E27FC236}">
                  <a16:creationId xmlns:a16="http://schemas.microsoft.com/office/drawing/2014/main" id="{8DADE186-E778-496E-973D-F6218849EF2E}"/>
                </a:ext>
              </a:extLst>
            </p:cNvPr>
            <p:cNvSpPr/>
            <p:nvPr/>
          </p:nvSpPr>
          <p:spPr bwMode="auto">
            <a:xfrm>
              <a:off x="2651585"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4" name="Rectangle 373">
              <a:extLst>
                <a:ext uri="{FF2B5EF4-FFF2-40B4-BE49-F238E27FC236}">
                  <a16:creationId xmlns:a16="http://schemas.microsoft.com/office/drawing/2014/main" id="{C529C598-A018-480E-8286-6320157B3EC1}"/>
                </a:ext>
              </a:extLst>
            </p:cNvPr>
            <p:cNvSpPr/>
            <p:nvPr/>
          </p:nvSpPr>
          <p:spPr bwMode="auto">
            <a:xfrm>
              <a:off x="292744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5" name="Rectangle 374">
              <a:extLst>
                <a:ext uri="{FF2B5EF4-FFF2-40B4-BE49-F238E27FC236}">
                  <a16:creationId xmlns:a16="http://schemas.microsoft.com/office/drawing/2014/main" id="{1BD4F9B7-76B1-40AC-9037-FC1790DE6855}"/>
                </a:ext>
              </a:extLst>
            </p:cNvPr>
            <p:cNvSpPr/>
            <p:nvPr/>
          </p:nvSpPr>
          <p:spPr bwMode="auto">
            <a:xfrm>
              <a:off x="3200264"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6" name="Rectangle 375">
              <a:extLst>
                <a:ext uri="{FF2B5EF4-FFF2-40B4-BE49-F238E27FC236}">
                  <a16:creationId xmlns:a16="http://schemas.microsoft.com/office/drawing/2014/main" id="{D6F7110E-B6AB-4CF1-9C2C-5A83942C85B4}"/>
                </a:ext>
              </a:extLst>
            </p:cNvPr>
            <p:cNvSpPr/>
            <p:nvPr/>
          </p:nvSpPr>
          <p:spPr bwMode="auto">
            <a:xfrm>
              <a:off x="3476117"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7" name="Rectangle 376">
              <a:extLst>
                <a:ext uri="{FF2B5EF4-FFF2-40B4-BE49-F238E27FC236}">
                  <a16:creationId xmlns:a16="http://schemas.microsoft.com/office/drawing/2014/main" id="{132A40AB-9A7F-40B4-A8E5-77C0BBC1983D}"/>
                </a:ext>
              </a:extLst>
            </p:cNvPr>
            <p:cNvSpPr/>
            <p:nvPr/>
          </p:nvSpPr>
          <p:spPr bwMode="auto">
            <a:xfrm>
              <a:off x="3748941"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8" name="Rectangle 377">
              <a:extLst>
                <a:ext uri="{FF2B5EF4-FFF2-40B4-BE49-F238E27FC236}">
                  <a16:creationId xmlns:a16="http://schemas.microsoft.com/office/drawing/2014/main" id="{1DB415C4-4D8D-4CEB-B673-0CACA9771DD3}"/>
                </a:ext>
              </a:extLst>
            </p:cNvPr>
            <p:cNvSpPr/>
            <p:nvPr/>
          </p:nvSpPr>
          <p:spPr bwMode="auto">
            <a:xfrm>
              <a:off x="402479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79" name="Rectangle 378">
              <a:extLst>
                <a:ext uri="{FF2B5EF4-FFF2-40B4-BE49-F238E27FC236}">
                  <a16:creationId xmlns:a16="http://schemas.microsoft.com/office/drawing/2014/main" id="{2D38C9AA-2C9A-492E-BFC7-64FDF1367BBF}"/>
                </a:ext>
              </a:extLst>
            </p:cNvPr>
            <p:cNvSpPr/>
            <p:nvPr/>
          </p:nvSpPr>
          <p:spPr bwMode="auto">
            <a:xfrm>
              <a:off x="4297619"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0" name="Rectangle 379">
              <a:extLst>
                <a:ext uri="{FF2B5EF4-FFF2-40B4-BE49-F238E27FC236}">
                  <a16:creationId xmlns:a16="http://schemas.microsoft.com/office/drawing/2014/main" id="{8C8FB969-03DC-4115-A3CC-905DAC8C762D}"/>
                </a:ext>
              </a:extLst>
            </p:cNvPr>
            <p:cNvSpPr/>
            <p:nvPr/>
          </p:nvSpPr>
          <p:spPr bwMode="auto">
            <a:xfrm>
              <a:off x="4573473"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1" name="Rectangle 380">
              <a:extLst>
                <a:ext uri="{FF2B5EF4-FFF2-40B4-BE49-F238E27FC236}">
                  <a16:creationId xmlns:a16="http://schemas.microsoft.com/office/drawing/2014/main" id="{344D6037-C845-415E-BE14-1F4E8EAB8F34}"/>
                </a:ext>
              </a:extLst>
            </p:cNvPr>
            <p:cNvSpPr/>
            <p:nvPr/>
          </p:nvSpPr>
          <p:spPr bwMode="auto">
            <a:xfrm>
              <a:off x="4846296"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2" name="Rectangle 381">
              <a:extLst>
                <a:ext uri="{FF2B5EF4-FFF2-40B4-BE49-F238E27FC236}">
                  <a16:creationId xmlns:a16="http://schemas.microsoft.com/office/drawing/2014/main" id="{4AABF466-9345-4CC5-A5F5-68B3C86110A4}"/>
                </a:ext>
              </a:extLst>
            </p:cNvPr>
            <p:cNvSpPr/>
            <p:nvPr/>
          </p:nvSpPr>
          <p:spPr bwMode="auto">
            <a:xfrm>
              <a:off x="5119119"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3" name="Rectangle 382">
              <a:extLst>
                <a:ext uri="{FF2B5EF4-FFF2-40B4-BE49-F238E27FC236}">
                  <a16:creationId xmlns:a16="http://schemas.microsoft.com/office/drawing/2014/main" id="{D981F1BB-E5BD-4E43-8707-AFD3E9F0D519}"/>
                </a:ext>
              </a:extLst>
            </p:cNvPr>
            <p:cNvSpPr/>
            <p:nvPr/>
          </p:nvSpPr>
          <p:spPr bwMode="auto">
            <a:xfrm>
              <a:off x="5394975"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4" name="Rectangle 383">
              <a:extLst>
                <a:ext uri="{FF2B5EF4-FFF2-40B4-BE49-F238E27FC236}">
                  <a16:creationId xmlns:a16="http://schemas.microsoft.com/office/drawing/2014/main" id="{236BA036-EC77-4227-A9AE-C9E6FC569406}"/>
                </a:ext>
              </a:extLst>
            </p:cNvPr>
            <p:cNvSpPr/>
            <p:nvPr/>
          </p:nvSpPr>
          <p:spPr bwMode="auto">
            <a:xfrm>
              <a:off x="5667798" y="5899230"/>
              <a:ext cx="275854"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5" name="Rectangle 384">
              <a:extLst>
                <a:ext uri="{FF2B5EF4-FFF2-40B4-BE49-F238E27FC236}">
                  <a16:creationId xmlns:a16="http://schemas.microsoft.com/office/drawing/2014/main" id="{AA5608F8-8414-44DE-86B2-B9F2DA7DD1E5}"/>
                </a:ext>
              </a:extLst>
            </p:cNvPr>
            <p:cNvSpPr/>
            <p:nvPr/>
          </p:nvSpPr>
          <p:spPr bwMode="auto">
            <a:xfrm>
              <a:off x="5943652"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6" name="Rectangle 385">
              <a:extLst>
                <a:ext uri="{FF2B5EF4-FFF2-40B4-BE49-F238E27FC236}">
                  <a16:creationId xmlns:a16="http://schemas.microsoft.com/office/drawing/2014/main" id="{57BC4675-97AB-437A-A732-F34AF7379309}"/>
                </a:ext>
              </a:extLst>
            </p:cNvPr>
            <p:cNvSpPr/>
            <p:nvPr/>
          </p:nvSpPr>
          <p:spPr bwMode="auto">
            <a:xfrm>
              <a:off x="6216475" y="5899230"/>
              <a:ext cx="275856"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sp>
          <p:nvSpPr>
            <p:cNvPr id="387" name="Rectangle 386">
              <a:extLst>
                <a:ext uri="{FF2B5EF4-FFF2-40B4-BE49-F238E27FC236}">
                  <a16:creationId xmlns:a16="http://schemas.microsoft.com/office/drawing/2014/main" id="{8A822598-BB5A-4A85-8D0C-DAF7BEAEF17F}"/>
                </a:ext>
              </a:extLst>
            </p:cNvPr>
            <p:cNvSpPr/>
            <p:nvPr/>
          </p:nvSpPr>
          <p:spPr bwMode="auto">
            <a:xfrm>
              <a:off x="6492331" y="5899230"/>
              <a:ext cx="272823" cy="272684"/>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400"/>
            </a:p>
          </p:txBody>
        </p:sp>
        <p:cxnSp>
          <p:nvCxnSpPr>
            <p:cNvPr id="40278" name="Straight Connector 389">
              <a:extLst>
                <a:ext uri="{FF2B5EF4-FFF2-40B4-BE49-F238E27FC236}">
                  <a16:creationId xmlns:a16="http://schemas.microsoft.com/office/drawing/2014/main" id="{B864D2FD-901A-41A1-9059-AD0860078DF5}"/>
                </a:ext>
              </a:extLst>
            </p:cNvPr>
            <p:cNvCxnSpPr>
              <a:cxnSpLocks noChangeShapeType="1"/>
            </p:cNvCxnSpPr>
            <p:nvPr/>
          </p:nvCxnSpPr>
          <p:spPr bwMode="auto">
            <a:xfrm>
              <a:off x="162832" y="5897852"/>
              <a:ext cx="6675047"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40279" name="Straight Connector 394">
              <a:extLst>
                <a:ext uri="{FF2B5EF4-FFF2-40B4-BE49-F238E27FC236}">
                  <a16:creationId xmlns:a16="http://schemas.microsoft.com/office/drawing/2014/main" id="{753036C6-382E-454D-B13C-805D598F991E}"/>
                </a:ext>
              </a:extLst>
            </p:cNvPr>
            <p:cNvCxnSpPr>
              <a:cxnSpLocks noChangeShapeType="1"/>
            </p:cNvCxnSpPr>
            <p:nvPr/>
          </p:nvCxnSpPr>
          <p:spPr bwMode="auto">
            <a:xfrm flipV="1">
              <a:off x="457245" y="2057415"/>
              <a:ext cx="0" cy="434338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0280" name="Straight Connector 396">
              <a:extLst>
                <a:ext uri="{FF2B5EF4-FFF2-40B4-BE49-F238E27FC236}">
                  <a16:creationId xmlns:a16="http://schemas.microsoft.com/office/drawing/2014/main" id="{D0E1426C-ACE8-41EC-B8F9-26DBDAAC92E4}"/>
                </a:ext>
              </a:extLst>
            </p:cNvPr>
            <p:cNvCxnSpPr>
              <a:cxnSpLocks noChangeShapeType="1"/>
            </p:cNvCxnSpPr>
            <p:nvPr/>
          </p:nvCxnSpPr>
          <p:spPr bwMode="auto">
            <a:xfrm flipV="1">
              <a:off x="6492219" y="2057415"/>
              <a:ext cx="0" cy="434338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0281" name="TextBox 397">
              <a:extLst>
                <a:ext uri="{FF2B5EF4-FFF2-40B4-BE49-F238E27FC236}">
                  <a16:creationId xmlns:a16="http://schemas.microsoft.com/office/drawing/2014/main" id="{5D035657-26E3-49DE-AA93-0FA6DCA80972}"/>
                </a:ext>
              </a:extLst>
            </p:cNvPr>
            <p:cNvSpPr txBox="1">
              <a:spLocks noChangeArrowheads="1"/>
            </p:cNvSpPr>
            <p:nvPr/>
          </p:nvSpPr>
          <p:spPr bwMode="auto">
            <a:xfrm>
              <a:off x="182929" y="6350579"/>
              <a:ext cx="523916"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0</a:t>
              </a:r>
            </a:p>
          </p:txBody>
        </p:sp>
        <p:sp>
          <p:nvSpPr>
            <p:cNvPr id="40282" name="TextBox 398">
              <a:extLst>
                <a:ext uri="{FF2B5EF4-FFF2-40B4-BE49-F238E27FC236}">
                  <a16:creationId xmlns:a16="http://schemas.microsoft.com/office/drawing/2014/main" id="{482649D2-25BA-484C-810E-063C5AE2B78B}"/>
                </a:ext>
              </a:extLst>
            </p:cNvPr>
            <p:cNvSpPr txBox="1">
              <a:spLocks noChangeArrowheads="1"/>
            </p:cNvSpPr>
            <p:nvPr/>
          </p:nvSpPr>
          <p:spPr bwMode="auto">
            <a:xfrm>
              <a:off x="6309341" y="6396336"/>
              <a:ext cx="695290" cy="58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22</a:t>
              </a:r>
            </a:p>
          </p:txBody>
        </p:sp>
        <p:grpSp>
          <p:nvGrpSpPr>
            <p:cNvPr id="40283" name="Group 468">
              <a:extLst>
                <a:ext uri="{FF2B5EF4-FFF2-40B4-BE49-F238E27FC236}">
                  <a16:creationId xmlns:a16="http://schemas.microsoft.com/office/drawing/2014/main" id="{9C34A0F6-9980-4AB1-B301-D4DAA4D051DF}"/>
                </a:ext>
              </a:extLst>
            </p:cNvPr>
            <p:cNvGrpSpPr>
              <a:grpSpLocks/>
            </p:cNvGrpSpPr>
            <p:nvPr/>
          </p:nvGrpSpPr>
          <p:grpSpPr bwMode="auto">
            <a:xfrm>
              <a:off x="457245" y="2400275"/>
              <a:ext cx="6034974" cy="3314700"/>
              <a:chOff x="-7362825" y="-4505325"/>
              <a:chExt cx="12906375" cy="3314700"/>
            </a:xfrm>
          </p:grpSpPr>
          <p:sp>
            <p:nvSpPr>
              <p:cNvPr id="40286" name="Freeform 68">
                <a:extLst>
                  <a:ext uri="{FF2B5EF4-FFF2-40B4-BE49-F238E27FC236}">
                    <a16:creationId xmlns:a16="http://schemas.microsoft.com/office/drawing/2014/main" id="{69A71BA5-2A58-4BE7-96F0-67F72BA6E898}"/>
                  </a:ext>
                </a:extLst>
              </p:cNvPr>
              <p:cNvSpPr>
                <a:spLocks/>
              </p:cNvSpPr>
              <p:nvPr/>
            </p:nvSpPr>
            <p:spPr bwMode="auto">
              <a:xfrm>
                <a:off x="-7362825" y="-4429125"/>
                <a:ext cx="3724275" cy="3238500"/>
              </a:xfrm>
              <a:custGeom>
                <a:avLst/>
                <a:gdLst>
                  <a:gd name="T0" fmla="*/ 2147483646 w 2346"/>
                  <a:gd name="T1" fmla="*/ 2147483646 h 2040"/>
                  <a:gd name="T2" fmla="*/ 2147483646 w 2346"/>
                  <a:gd name="T3" fmla="*/ 2147483646 h 2040"/>
                  <a:gd name="T4" fmla="*/ 2147483646 w 2346"/>
                  <a:gd name="T5" fmla="*/ 2147483646 h 2040"/>
                  <a:gd name="T6" fmla="*/ 2147483646 w 2346"/>
                  <a:gd name="T7" fmla="*/ 2147483646 h 2040"/>
                  <a:gd name="T8" fmla="*/ 2147483646 w 2346"/>
                  <a:gd name="T9" fmla="*/ 2147483646 h 2040"/>
                  <a:gd name="T10" fmla="*/ 2147483646 w 2346"/>
                  <a:gd name="T11" fmla="*/ 2147483646 h 2040"/>
                  <a:gd name="T12" fmla="*/ 2147483646 w 2346"/>
                  <a:gd name="T13" fmla="*/ 2147483646 h 2040"/>
                  <a:gd name="T14" fmla="*/ 2147483646 w 2346"/>
                  <a:gd name="T15" fmla="*/ 2147483646 h 2040"/>
                  <a:gd name="T16" fmla="*/ 2147483646 w 2346"/>
                  <a:gd name="T17" fmla="*/ 2147483646 h 2040"/>
                  <a:gd name="T18" fmla="*/ 2147483646 w 2346"/>
                  <a:gd name="T19" fmla="*/ 2147483646 h 2040"/>
                  <a:gd name="T20" fmla="*/ 2147483646 w 2346"/>
                  <a:gd name="T21" fmla="*/ 2147483646 h 2040"/>
                  <a:gd name="T22" fmla="*/ 2147483646 w 2346"/>
                  <a:gd name="T23" fmla="*/ 2147483646 h 2040"/>
                  <a:gd name="T24" fmla="*/ 2147483646 w 2346"/>
                  <a:gd name="T25" fmla="*/ 2147483646 h 2040"/>
                  <a:gd name="T26" fmla="*/ 2147483646 w 2346"/>
                  <a:gd name="T27" fmla="*/ 2147483646 h 2040"/>
                  <a:gd name="T28" fmla="*/ 2147483646 w 2346"/>
                  <a:gd name="T29" fmla="*/ 2147483646 h 2040"/>
                  <a:gd name="T30" fmla="*/ 2147483646 w 2346"/>
                  <a:gd name="T31" fmla="*/ 2147483646 h 2040"/>
                  <a:gd name="T32" fmla="*/ 2147483646 w 2346"/>
                  <a:gd name="T33" fmla="*/ 2147483646 h 2040"/>
                  <a:gd name="T34" fmla="*/ 2147483646 w 2346"/>
                  <a:gd name="T35" fmla="*/ 2147483646 h 2040"/>
                  <a:gd name="T36" fmla="*/ 2147483646 w 2346"/>
                  <a:gd name="T37" fmla="*/ 2147483646 h 2040"/>
                  <a:gd name="T38" fmla="*/ 2147483646 w 2346"/>
                  <a:gd name="T39" fmla="*/ 2147483646 h 2040"/>
                  <a:gd name="T40" fmla="*/ 2147483646 w 2346"/>
                  <a:gd name="T41" fmla="*/ 2147483646 h 2040"/>
                  <a:gd name="T42" fmla="*/ 2147483646 w 2346"/>
                  <a:gd name="T43" fmla="*/ 2147483646 h 2040"/>
                  <a:gd name="T44" fmla="*/ 2147483646 w 2346"/>
                  <a:gd name="T45" fmla="*/ 2147483646 h 2040"/>
                  <a:gd name="T46" fmla="*/ 2147483646 w 2346"/>
                  <a:gd name="T47" fmla="*/ 2147483646 h 2040"/>
                  <a:gd name="T48" fmla="*/ 2147483646 w 2346"/>
                  <a:gd name="T49" fmla="*/ 2147483646 h 2040"/>
                  <a:gd name="T50" fmla="*/ 2147483646 w 2346"/>
                  <a:gd name="T51" fmla="*/ 2147483646 h 2040"/>
                  <a:gd name="T52" fmla="*/ 2147483646 w 2346"/>
                  <a:gd name="T53" fmla="*/ 2147483646 h 2040"/>
                  <a:gd name="T54" fmla="*/ 2147483646 w 2346"/>
                  <a:gd name="T55" fmla="*/ 2147483646 h 2040"/>
                  <a:gd name="T56" fmla="*/ 2147483646 w 2346"/>
                  <a:gd name="T57" fmla="*/ 2147483646 h 2040"/>
                  <a:gd name="T58" fmla="*/ 2147483646 w 2346"/>
                  <a:gd name="T59" fmla="*/ 2147483646 h 2040"/>
                  <a:gd name="T60" fmla="*/ 2147483646 w 2346"/>
                  <a:gd name="T61" fmla="*/ 2147483646 h 2040"/>
                  <a:gd name="T62" fmla="*/ 2147483646 w 2346"/>
                  <a:gd name="T63" fmla="*/ 2147483646 h 2040"/>
                  <a:gd name="T64" fmla="*/ 2147483646 w 2346"/>
                  <a:gd name="T65" fmla="*/ 2147483646 h 2040"/>
                  <a:gd name="T66" fmla="*/ 2147483646 w 2346"/>
                  <a:gd name="T67" fmla="*/ 2147483646 h 2040"/>
                  <a:gd name="T68" fmla="*/ 2147483646 w 2346"/>
                  <a:gd name="T69" fmla="*/ 2147483646 h 2040"/>
                  <a:gd name="T70" fmla="*/ 2147483646 w 2346"/>
                  <a:gd name="T71" fmla="*/ 2147483646 h 2040"/>
                  <a:gd name="T72" fmla="*/ 2147483646 w 2346"/>
                  <a:gd name="T73" fmla="*/ 2147483646 h 2040"/>
                  <a:gd name="T74" fmla="*/ 2147483646 w 2346"/>
                  <a:gd name="T75" fmla="*/ 2147483646 h 2040"/>
                  <a:gd name="T76" fmla="*/ 2147483646 w 2346"/>
                  <a:gd name="T77" fmla="*/ 2147483646 h 2040"/>
                  <a:gd name="T78" fmla="*/ 2147483646 w 2346"/>
                  <a:gd name="T79" fmla="*/ 2147483646 h 2040"/>
                  <a:gd name="T80" fmla="*/ 2147483646 w 2346"/>
                  <a:gd name="T81" fmla="*/ 2147483646 h 2040"/>
                  <a:gd name="T82" fmla="*/ 2147483646 w 2346"/>
                  <a:gd name="T83" fmla="*/ 2147483646 h 2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40"/>
                  <a:gd name="T128" fmla="*/ 2346 w 2346"/>
                  <a:gd name="T129" fmla="*/ 2040 h 20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40">
                    <a:moveTo>
                      <a:pt x="0" y="948"/>
                    </a:moveTo>
                    <a:lnTo>
                      <a:pt x="18" y="324"/>
                    </a:lnTo>
                    <a:lnTo>
                      <a:pt x="36" y="276"/>
                    </a:lnTo>
                    <a:lnTo>
                      <a:pt x="54" y="252"/>
                    </a:lnTo>
                    <a:lnTo>
                      <a:pt x="72" y="240"/>
                    </a:lnTo>
                    <a:lnTo>
                      <a:pt x="90" y="234"/>
                    </a:lnTo>
                    <a:lnTo>
                      <a:pt x="108" y="228"/>
                    </a:lnTo>
                    <a:lnTo>
                      <a:pt x="126" y="234"/>
                    </a:lnTo>
                    <a:lnTo>
                      <a:pt x="144" y="240"/>
                    </a:lnTo>
                    <a:lnTo>
                      <a:pt x="162" y="252"/>
                    </a:lnTo>
                    <a:lnTo>
                      <a:pt x="180" y="264"/>
                    </a:lnTo>
                    <a:lnTo>
                      <a:pt x="198" y="282"/>
                    </a:lnTo>
                    <a:lnTo>
                      <a:pt x="222" y="306"/>
                    </a:lnTo>
                    <a:lnTo>
                      <a:pt x="240" y="330"/>
                    </a:lnTo>
                    <a:lnTo>
                      <a:pt x="258" y="354"/>
                    </a:lnTo>
                    <a:lnTo>
                      <a:pt x="276" y="384"/>
                    </a:lnTo>
                    <a:lnTo>
                      <a:pt x="294" y="414"/>
                    </a:lnTo>
                    <a:lnTo>
                      <a:pt x="312" y="450"/>
                    </a:lnTo>
                    <a:lnTo>
                      <a:pt x="330" y="486"/>
                    </a:lnTo>
                    <a:lnTo>
                      <a:pt x="348" y="528"/>
                    </a:lnTo>
                    <a:lnTo>
                      <a:pt x="366" y="570"/>
                    </a:lnTo>
                    <a:lnTo>
                      <a:pt x="384" y="612"/>
                    </a:lnTo>
                    <a:lnTo>
                      <a:pt x="402" y="654"/>
                    </a:lnTo>
                    <a:lnTo>
                      <a:pt x="420" y="702"/>
                    </a:lnTo>
                    <a:lnTo>
                      <a:pt x="444" y="750"/>
                    </a:lnTo>
                    <a:lnTo>
                      <a:pt x="462" y="804"/>
                    </a:lnTo>
                    <a:lnTo>
                      <a:pt x="480" y="852"/>
                    </a:lnTo>
                    <a:lnTo>
                      <a:pt x="498" y="906"/>
                    </a:lnTo>
                    <a:lnTo>
                      <a:pt x="516" y="960"/>
                    </a:lnTo>
                    <a:lnTo>
                      <a:pt x="534" y="1014"/>
                    </a:lnTo>
                    <a:lnTo>
                      <a:pt x="552" y="1068"/>
                    </a:lnTo>
                    <a:lnTo>
                      <a:pt x="570" y="1122"/>
                    </a:lnTo>
                    <a:lnTo>
                      <a:pt x="588" y="1176"/>
                    </a:lnTo>
                    <a:lnTo>
                      <a:pt x="606" y="1230"/>
                    </a:lnTo>
                    <a:lnTo>
                      <a:pt x="624" y="1284"/>
                    </a:lnTo>
                    <a:lnTo>
                      <a:pt x="642" y="1338"/>
                    </a:lnTo>
                    <a:lnTo>
                      <a:pt x="660" y="1392"/>
                    </a:lnTo>
                    <a:lnTo>
                      <a:pt x="684" y="1440"/>
                    </a:lnTo>
                    <a:lnTo>
                      <a:pt x="702" y="1494"/>
                    </a:lnTo>
                    <a:lnTo>
                      <a:pt x="720" y="1542"/>
                    </a:lnTo>
                    <a:lnTo>
                      <a:pt x="738" y="1590"/>
                    </a:lnTo>
                    <a:lnTo>
                      <a:pt x="756" y="1638"/>
                    </a:lnTo>
                    <a:lnTo>
                      <a:pt x="774" y="1680"/>
                    </a:lnTo>
                    <a:lnTo>
                      <a:pt x="792" y="1728"/>
                    </a:lnTo>
                    <a:lnTo>
                      <a:pt x="810" y="1764"/>
                    </a:lnTo>
                    <a:lnTo>
                      <a:pt x="828" y="1806"/>
                    </a:lnTo>
                    <a:lnTo>
                      <a:pt x="846" y="1842"/>
                    </a:lnTo>
                    <a:lnTo>
                      <a:pt x="864" y="1872"/>
                    </a:lnTo>
                    <a:lnTo>
                      <a:pt x="882" y="1908"/>
                    </a:lnTo>
                    <a:lnTo>
                      <a:pt x="906" y="1932"/>
                    </a:lnTo>
                    <a:lnTo>
                      <a:pt x="924" y="1956"/>
                    </a:lnTo>
                    <a:lnTo>
                      <a:pt x="942" y="1980"/>
                    </a:lnTo>
                    <a:lnTo>
                      <a:pt x="960" y="1998"/>
                    </a:lnTo>
                    <a:lnTo>
                      <a:pt x="978" y="2016"/>
                    </a:lnTo>
                    <a:lnTo>
                      <a:pt x="996" y="2028"/>
                    </a:lnTo>
                    <a:lnTo>
                      <a:pt x="1014" y="2034"/>
                    </a:lnTo>
                    <a:lnTo>
                      <a:pt x="1032" y="2040"/>
                    </a:lnTo>
                    <a:lnTo>
                      <a:pt x="1050" y="2040"/>
                    </a:lnTo>
                    <a:lnTo>
                      <a:pt x="1068" y="2040"/>
                    </a:lnTo>
                    <a:lnTo>
                      <a:pt x="1086" y="2034"/>
                    </a:lnTo>
                    <a:lnTo>
                      <a:pt x="1104" y="2022"/>
                    </a:lnTo>
                    <a:lnTo>
                      <a:pt x="1122" y="2010"/>
                    </a:lnTo>
                    <a:lnTo>
                      <a:pt x="1146" y="1992"/>
                    </a:lnTo>
                    <a:lnTo>
                      <a:pt x="1164" y="1974"/>
                    </a:lnTo>
                    <a:lnTo>
                      <a:pt x="1182" y="1950"/>
                    </a:lnTo>
                    <a:lnTo>
                      <a:pt x="1200" y="1920"/>
                    </a:lnTo>
                    <a:lnTo>
                      <a:pt x="1218" y="1890"/>
                    </a:lnTo>
                    <a:lnTo>
                      <a:pt x="1236" y="1860"/>
                    </a:lnTo>
                    <a:lnTo>
                      <a:pt x="1254" y="1824"/>
                    </a:lnTo>
                    <a:lnTo>
                      <a:pt x="1272" y="1782"/>
                    </a:lnTo>
                    <a:lnTo>
                      <a:pt x="1290" y="1740"/>
                    </a:lnTo>
                    <a:lnTo>
                      <a:pt x="1308" y="1698"/>
                    </a:lnTo>
                    <a:lnTo>
                      <a:pt x="1326" y="1650"/>
                    </a:lnTo>
                    <a:lnTo>
                      <a:pt x="1344" y="1596"/>
                    </a:lnTo>
                    <a:lnTo>
                      <a:pt x="1368" y="1548"/>
                    </a:lnTo>
                    <a:lnTo>
                      <a:pt x="1386" y="1494"/>
                    </a:lnTo>
                    <a:lnTo>
                      <a:pt x="1404" y="1434"/>
                    </a:lnTo>
                    <a:lnTo>
                      <a:pt x="1422" y="1380"/>
                    </a:lnTo>
                    <a:lnTo>
                      <a:pt x="1440" y="1320"/>
                    </a:lnTo>
                    <a:lnTo>
                      <a:pt x="1458" y="1260"/>
                    </a:lnTo>
                    <a:lnTo>
                      <a:pt x="1476" y="1200"/>
                    </a:lnTo>
                    <a:lnTo>
                      <a:pt x="1494" y="1134"/>
                    </a:lnTo>
                    <a:lnTo>
                      <a:pt x="1512" y="1074"/>
                    </a:lnTo>
                    <a:lnTo>
                      <a:pt x="1530" y="1014"/>
                    </a:lnTo>
                    <a:lnTo>
                      <a:pt x="1548" y="948"/>
                    </a:lnTo>
                    <a:lnTo>
                      <a:pt x="1566" y="888"/>
                    </a:lnTo>
                    <a:lnTo>
                      <a:pt x="1584" y="822"/>
                    </a:lnTo>
                    <a:lnTo>
                      <a:pt x="1608" y="762"/>
                    </a:lnTo>
                    <a:lnTo>
                      <a:pt x="1626" y="702"/>
                    </a:lnTo>
                    <a:lnTo>
                      <a:pt x="1644" y="642"/>
                    </a:lnTo>
                    <a:lnTo>
                      <a:pt x="1662" y="588"/>
                    </a:lnTo>
                    <a:lnTo>
                      <a:pt x="1680" y="528"/>
                    </a:lnTo>
                    <a:lnTo>
                      <a:pt x="1698" y="474"/>
                    </a:lnTo>
                    <a:lnTo>
                      <a:pt x="1716" y="420"/>
                    </a:lnTo>
                    <a:lnTo>
                      <a:pt x="1734" y="372"/>
                    </a:lnTo>
                    <a:lnTo>
                      <a:pt x="1752" y="324"/>
                    </a:lnTo>
                    <a:lnTo>
                      <a:pt x="1770" y="282"/>
                    </a:lnTo>
                    <a:lnTo>
                      <a:pt x="1788" y="240"/>
                    </a:lnTo>
                    <a:lnTo>
                      <a:pt x="1806" y="198"/>
                    </a:lnTo>
                    <a:lnTo>
                      <a:pt x="1830" y="162"/>
                    </a:lnTo>
                    <a:lnTo>
                      <a:pt x="1848" y="132"/>
                    </a:lnTo>
                    <a:lnTo>
                      <a:pt x="1866" y="102"/>
                    </a:lnTo>
                    <a:lnTo>
                      <a:pt x="1884" y="78"/>
                    </a:lnTo>
                    <a:lnTo>
                      <a:pt x="1902" y="54"/>
                    </a:lnTo>
                    <a:lnTo>
                      <a:pt x="1920" y="36"/>
                    </a:lnTo>
                    <a:lnTo>
                      <a:pt x="1938" y="18"/>
                    </a:lnTo>
                    <a:lnTo>
                      <a:pt x="1956" y="12"/>
                    </a:lnTo>
                    <a:lnTo>
                      <a:pt x="1974" y="6"/>
                    </a:lnTo>
                    <a:lnTo>
                      <a:pt x="1992" y="0"/>
                    </a:lnTo>
                    <a:lnTo>
                      <a:pt x="2010" y="6"/>
                    </a:lnTo>
                    <a:lnTo>
                      <a:pt x="2028" y="6"/>
                    </a:lnTo>
                    <a:lnTo>
                      <a:pt x="2046" y="18"/>
                    </a:lnTo>
                    <a:lnTo>
                      <a:pt x="2070" y="30"/>
                    </a:lnTo>
                    <a:lnTo>
                      <a:pt x="2088" y="48"/>
                    </a:lnTo>
                    <a:lnTo>
                      <a:pt x="2106" y="72"/>
                    </a:lnTo>
                    <a:lnTo>
                      <a:pt x="2124" y="96"/>
                    </a:lnTo>
                    <a:lnTo>
                      <a:pt x="2142" y="126"/>
                    </a:lnTo>
                    <a:lnTo>
                      <a:pt x="2160" y="156"/>
                    </a:lnTo>
                    <a:lnTo>
                      <a:pt x="2178" y="192"/>
                    </a:lnTo>
                    <a:lnTo>
                      <a:pt x="2196" y="234"/>
                    </a:lnTo>
                    <a:lnTo>
                      <a:pt x="2214" y="276"/>
                    </a:lnTo>
                    <a:lnTo>
                      <a:pt x="2232" y="324"/>
                    </a:lnTo>
                    <a:lnTo>
                      <a:pt x="2250" y="372"/>
                    </a:lnTo>
                    <a:lnTo>
                      <a:pt x="2268" y="420"/>
                    </a:lnTo>
                    <a:lnTo>
                      <a:pt x="2292" y="474"/>
                    </a:lnTo>
                    <a:lnTo>
                      <a:pt x="2310" y="528"/>
                    </a:lnTo>
                    <a:lnTo>
                      <a:pt x="2328" y="588"/>
                    </a:lnTo>
                    <a:lnTo>
                      <a:pt x="2346" y="648"/>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7" name="Freeform 69">
                <a:extLst>
                  <a:ext uri="{FF2B5EF4-FFF2-40B4-BE49-F238E27FC236}">
                    <a16:creationId xmlns:a16="http://schemas.microsoft.com/office/drawing/2014/main" id="{AC5E4956-358F-4338-ACC9-787605B453B8}"/>
                  </a:ext>
                </a:extLst>
              </p:cNvPr>
              <p:cNvSpPr>
                <a:spLocks/>
              </p:cNvSpPr>
              <p:nvPr/>
            </p:nvSpPr>
            <p:spPr bwMode="auto">
              <a:xfrm>
                <a:off x="-3638550" y="-4476750"/>
                <a:ext cx="3724275" cy="3200400"/>
              </a:xfrm>
              <a:custGeom>
                <a:avLst/>
                <a:gdLst>
                  <a:gd name="T0" fmla="*/ 2147483646 w 2346"/>
                  <a:gd name="T1" fmla="*/ 2147483646 h 2016"/>
                  <a:gd name="T2" fmla="*/ 2147483646 w 2346"/>
                  <a:gd name="T3" fmla="*/ 2147483646 h 2016"/>
                  <a:gd name="T4" fmla="*/ 2147483646 w 2346"/>
                  <a:gd name="T5" fmla="*/ 2147483646 h 2016"/>
                  <a:gd name="T6" fmla="*/ 2147483646 w 2346"/>
                  <a:gd name="T7" fmla="*/ 2147483646 h 2016"/>
                  <a:gd name="T8" fmla="*/ 2147483646 w 2346"/>
                  <a:gd name="T9" fmla="*/ 2147483646 h 2016"/>
                  <a:gd name="T10" fmla="*/ 2147483646 w 2346"/>
                  <a:gd name="T11" fmla="*/ 2147483646 h 2016"/>
                  <a:gd name="T12" fmla="*/ 2147483646 w 2346"/>
                  <a:gd name="T13" fmla="*/ 2147483646 h 2016"/>
                  <a:gd name="T14" fmla="*/ 2147483646 w 2346"/>
                  <a:gd name="T15" fmla="*/ 2147483646 h 2016"/>
                  <a:gd name="T16" fmla="*/ 2147483646 w 2346"/>
                  <a:gd name="T17" fmla="*/ 2147483646 h 2016"/>
                  <a:gd name="T18" fmla="*/ 2147483646 w 2346"/>
                  <a:gd name="T19" fmla="*/ 2147483646 h 2016"/>
                  <a:gd name="T20" fmla="*/ 2147483646 w 2346"/>
                  <a:gd name="T21" fmla="*/ 2147483646 h 2016"/>
                  <a:gd name="T22" fmla="*/ 2147483646 w 2346"/>
                  <a:gd name="T23" fmla="*/ 2147483646 h 2016"/>
                  <a:gd name="T24" fmla="*/ 2147483646 w 2346"/>
                  <a:gd name="T25" fmla="*/ 2147483646 h 2016"/>
                  <a:gd name="T26" fmla="*/ 2147483646 w 2346"/>
                  <a:gd name="T27" fmla="*/ 2147483646 h 2016"/>
                  <a:gd name="T28" fmla="*/ 2147483646 w 2346"/>
                  <a:gd name="T29" fmla="*/ 2147483646 h 2016"/>
                  <a:gd name="T30" fmla="*/ 2147483646 w 2346"/>
                  <a:gd name="T31" fmla="*/ 2147483646 h 2016"/>
                  <a:gd name="T32" fmla="*/ 2147483646 w 2346"/>
                  <a:gd name="T33" fmla="*/ 2147483646 h 2016"/>
                  <a:gd name="T34" fmla="*/ 2147483646 w 2346"/>
                  <a:gd name="T35" fmla="*/ 2147483646 h 2016"/>
                  <a:gd name="T36" fmla="*/ 2147483646 w 2346"/>
                  <a:gd name="T37" fmla="*/ 2147483646 h 2016"/>
                  <a:gd name="T38" fmla="*/ 2147483646 w 2346"/>
                  <a:gd name="T39" fmla="*/ 2147483646 h 2016"/>
                  <a:gd name="T40" fmla="*/ 2147483646 w 2346"/>
                  <a:gd name="T41" fmla="*/ 2147483646 h 2016"/>
                  <a:gd name="T42" fmla="*/ 2147483646 w 2346"/>
                  <a:gd name="T43" fmla="*/ 2147483646 h 2016"/>
                  <a:gd name="T44" fmla="*/ 2147483646 w 2346"/>
                  <a:gd name="T45" fmla="*/ 2147483646 h 2016"/>
                  <a:gd name="T46" fmla="*/ 2147483646 w 2346"/>
                  <a:gd name="T47" fmla="*/ 2147483646 h 2016"/>
                  <a:gd name="T48" fmla="*/ 2147483646 w 2346"/>
                  <a:gd name="T49" fmla="*/ 2147483646 h 2016"/>
                  <a:gd name="T50" fmla="*/ 2147483646 w 2346"/>
                  <a:gd name="T51" fmla="*/ 0 h 2016"/>
                  <a:gd name="T52" fmla="*/ 2147483646 w 2346"/>
                  <a:gd name="T53" fmla="*/ 2147483646 h 2016"/>
                  <a:gd name="T54" fmla="*/ 2147483646 w 2346"/>
                  <a:gd name="T55" fmla="*/ 2147483646 h 2016"/>
                  <a:gd name="T56" fmla="*/ 2147483646 w 2346"/>
                  <a:gd name="T57" fmla="*/ 2147483646 h 2016"/>
                  <a:gd name="T58" fmla="*/ 2147483646 w 2346"/>
                  <a:gd name="T59" fmla="*/ 2147483646 h 2016"/>
                  <a:gd name="T60" fmla="*/ 2147483646 w 2346"/>
                  <a:gd name="T61" fmla="*/ 2147483646 h 2016"/>
                  <a:gd name="T62" fmla="*/ 2147483646 w 2346"/>
                  <a:gd name="T63" fmla="*/ 2147483646 h 2016"/>
                  <a:gd name="T64" fmla="*/ 2147483646 w 2346"/>
                  <a:gd name="T65" fmla="*/ 2147483646 h 2016"/>
                  <a:gd name="T66" fmla="*/ 2147483646 w 2346"/>
                  <a:gd name="T67" fmla="*/ 2147483646 h 2016"/>
                  <a:gd name="T68" fmla="*/ 2147483646 w 2346"/>
                  <a:gd name="T69" fmla="*/ 2147483646 h 2016"/>
                  <a:gd name="T70" fmla="*/ 2147483646 w 2346"/>
                  <a:gd name="T71" fmla="*/ 2147483646 h 2016"/>
                  <a:gd name="T72" fmla="*/ 2147483646 w 2346"/>
                  <a:gd name="T73" fmla="*/ 2147483646 h 2016"/>
                  <a:gd name="T74" fmla="*/ 2147483646 w 2346"/>
                  <a:gd name="T75" fmla="*/ 2147483646 h 2016"/>
                  <a:gd name="T76" fmla="*/ 2147483646 w 2346"/>
                  <a:gd name="T77" fmla="*/ 2147483646 h 2016"/>
                  <a:gd name="T78" fmla="*/ 2147483646 w 2346"/>
                  <a:gd name="T79" fmla="*/ 2147483646 h 2016"/>
                  <a:gd name="T80" fmla="*/ 2147483646 w 2346"/>
                  <a:gd name="T81" fmla="*/ 2147483646 h 2016"/>
                  <a:gd name="T82" fmla="*/ 2147483646 w 2346"/>
                  <a:gd name="T83" fmla="*/ 2147483646 h 2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2016"/>
                  <a:gd name="T128" fmla="*/ 2346 w 2346"/>
                  <a:gd name="T129" fmla="*/ 2016 h 2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2016">
                    <a:moveTo>
                      <a:pt x="0" y="678"/>
                    </a:moveTo>
                    <a:lnTo>
                      <a:pt x="18" y="738"/>
                    </a:lnTo>
                    <a:lnTo>
                      <a:pt x="36" y="798"/>
                    </a:lnTo>
                    <a:lnTo>
                      <a:pt x="54" y="864"/>
                    </a:lnTo>
                    <a:lnTo>
                      <a:pt x="72" y="924"/>
                    </a:lnTo>
                    <a:lnTo>
                      <a:pt x="90" y="990"/>
                    </a:lnTo>
                    <a:lnTo>
                      <a:pt x="108" y="1056"/>
                    </a:lnTo>
                    <a:lnTo>
                      <a:pt x="126" y="1116"/>
                    </a:lnTo>
                    <a:lnTo>
                      <a:pt x="144" y="1182"/>
                    </a:lnTo>
                    <a:lnTo>
                      <a:pt x="162" y="1248"/>
                    </a:lnTo>
                    <a:lnTo>
                      <a:pt x="186" y="1308"/>
                    </a:lnTo>
                    <a:lnTo>
                      <a:pt x="204" y="1368"/>
                    </a:lnTo>
                    <a:lnTo>
                      <a:pt x="222" y="1428"/>
                    </a:lnTo>
                    <a:lnTo>
                      <a:pt x="240" y="1488"/>
                    </a:lnTo>
                    <a:lnTo>
                      <a:pt x="258" y="1542"/>
                    </a:lnTo>
                    <a:lnTo>
                      <a:pt x="276" y="1596"/>
                    </a:lnTo>
                    <a:lnTo>
                      <a:pt x="294" y="1650"/>
                    </a:lnTo>
                    <a:lnTo>
                      <a:pt x="312" y="1698"/>
                    </a:lnTo>
                    <a:lnTo>
                      <a:pt x="330" y="1746"/>
                    </a:lnTo>
                    <a:lnTo>
                      <a:pt x="348" y="1788"/>
                    </a:lnTo>
                    <a:lnTo>
                      <a:pt x="366" y="1824"/>
                    </a:lnTo>
                    <a:lnTo>
                      <a:pt x="384" y="1860"/>
                    </a:lnTo>
                    <a:lnTo>
                      <a:pt x="408" y="1896"/>
                    </a:lnTo>
                    <a:lnTo>
                      <a:pt x="426" y="1926"/>
                    </a:lnTo>
                    <a:lnTo>
                      <a:pt x="444" y="1950"/>
                    </a:lnTo>
                    <a:lnTo>
                      <a:pt x="462" y="1974"/>
                    </a:lnTo>
                    <a:lnTo>
                      <a:pt x="480" y="1986"/>
                    </a:lnTo>
                    <a:lnTo>
                      <a:pt x="498" y="2004"/>
                    </a:lnTo>
                    <a:lnTo>
                      <a:pt x="516" y="2010"/>
                    </a:lnTo>
                    <a:lnTo>
                      <a:pt x="534" y="2016"/>
                    </a:lnTo>
                    <a:lnTo>
                      <a:pt x="552" y="2016"/>
                    </a:lnTo>
                    <a:lnTo>
                      <a:pt x="570" y="2010"/>
                    </a:lnTo>
                    <a:lnTo>
                      <a:pt x="588" y="2004"/>
                    </a:lnTo>
                    <a:lnTo>
                      <a:pt x="606" y="1992"/>
                    </a:lnTo>
                    <a:lnTo>
                      <a:pt x="624" y="1974"/>
                    </a:lnTo>
                    <a:lnTo>
                      <a:pt x="648" y="1950"/>
                    </a:lnTo>
                    <a:lnTo>
                      <a:pt x="666" y="1926"/>
                    </a:lnTo>
                    <a:lnTo>
                      <a:pt x="684" y="1896"/>
                    </a:lnTo>
                    <a:lnTo>
                      <a:pt x="702" y="1866"/>
                    </a:lnTo>
                    <a:lnTo>
                      <a:pt x="720" y="1830"/>
                    </a:lnTo>
                    <a:lnTo>
                      <a:pt x="738" y="1788"/>
                    </a:lnTo>
                    <a:lnTo>
                      <a:pt x="756" y="1746"/>
                    </a:lnTo>
                    <a:lnTo>
                      <a:pt x="774" y="1698"/>
                    </a:lnTo>
                    <a:lnTo>
                      <a:pt x="792" y="1650"/>
                    </a:lnTo>
                    <a:lnTo>
                      <a:pt x="810" y="1596"/>
                    </a:lnTo>
                    <a:lnTo>
                      <a:pt x="828" y="1542"/>
                    </a:lnTo>
                    <a:lnTo>
                      <a:pt x="846" y="1482"/>
                    </a:lnTo>
                    <a:lnTo>
                      <a:pt x="870" y="1422"/>
                    </a:lnTo>
                    <a:lnTo>
                      <a:pt x="888" y="1362"/>
                    </a:lnTo>
                    <a:lnTo>
                      <a:pt x="906" y="1296"/>
                    </a:lnTo>
                    <a:lnTo>
                      <a:pt x="924" y="1236"/>
                    </a:lnTo>
                    <a:lnTo>
                      <a:pt x="942" y="1170"/>
                    </a:lnTo>
                    <a:lnTo>
                      <a:pt x="960" y="1104"/>
                    </a:lnTo>
                    <a:lnTo>
                      <a:pt x="978" y="1038"/>
                    </a:lnTo>
                    <a:lnTo>
                      <a:pt x="996" y="972"/>
                    </a:lnTo>
                    <a:lnTo>
                      <a:pt x="1014" y="900"/>
                    </a:lnTo>
                    <a:lnTo>
                      <a:pt x="1032" y="834"/>
                    </a:lnTo>
                    <a:lnTo>
                      <a:pt x="1050" y="774"/>
                    </a:lnTo>
                    <a:lnTo>
                      <a:pt x="1068" y="708"/>
                    </a:lnTo>
                    <a:lnTo>
                      <a:pt x="1086" y="642"/>
                    </a:lnTo>
                    <a:lnTo>
                      <a:pt x="1110" y="582"/>
                    </a:lnTo>
                    <a:lnTo>
                      <a:pt x="1128" y="522"/>
                    </a:lnTo>
                    <a:lnTo>
                      <a:pt x="1146" y="468"/>
                    </a:lnTo>
                    <a:lnTo>
                      <a:pt x="1164" y="408"/>
                    </a:lnTo>
                    <a:lnTo>
                      <a:pt x="1182" y="360"/>
                    </a:lnTo>
                    <a:lnTo>
                      <a:pt x="1200" y="306"/>
                    </a:lnTo>
                    <a:lnTo>
                      <a:pt x="1218" y="264"/>
                    </a:lnTo>
                    <a:lnTo>
                      <a:pt x="1236" y="216"/>
                    </a:lnTo>
                    <a:lnTo>
                      <a:pt x="1254" y="180"/>
                    </a:lnTo>
                    <a:lnTo>
                      <a:pt x="1272" y="144"/>
                    </a:lnTo>
                    <a:lnTo>
                      <a:pt x="1290" y="108"/>
                    </a:lnTo>
                    <a:lnTo>
                      <a:pt x="1308" y="84"/>
                    </a:lnTo>
                    <a:lnTo>
                      <a:pt x="1332" y="60"/>
                    </a:lnTo>
                    <a:lnTo>
                      <a:pt x="1350" y="36"/>
                    </a:lnTo>
                    <a:lnTo>
                      <a:pt x="1368" y="24"/>
                    </a:lnTo>
                    <a:lnTo>
                      <a:pt x="1386" y="12"/>
                    </a:lnTo>
                    <a:lnTo>
                      <a:pt x="1404" y="6"/>
                    </a:lnTo>
                    <a:lnTo>
                      <a:pt x="1422" y="0"/>
                    </a:lnTo>
                    <a:lnTo>
                      <a:pt x="1440" y="6"/>
                    </a:lnTo>
                    <a:lnTo>
                      <a:pt x="1458" y="12"/>
                    </a:lnTo>
                    <a:lnTo>
                      <a:pt x="1476" y="24"/>
                    </a:lnTo>
                    <a:lnTo>
                      <a:pt x="1494" y="42"/>
                    </a:lnTo>
                    <a:lnTo>
                      <a:pt x="1512" y="60"/>
                    </a:lnTo>
                    <a:lnTo>
                      <a:pt x="1530" y="84"/>
                    </a:lnTo>
                    <a:lnTo>
                      <a:pt x="1548" y="114"/>
                    </a:lnTo>
                    <a:lnTo>
                      <a:pt x="1572" y="144"/>
                    </a:lnTo>
                    <a:lnTo>
                      <a:pt x="1590" y="180"/>
                    </a:lnTo>
                    <a:lnTo>
                      <a:pt x="1608" y="222"/>
                    </a:lnTo>
                    <a:lnTo>
                      <a:pt x="1626" y="264"/>
                    </a:lnTo>
                    <a:lnTo>
                      <a:pt x="1644" y="312"/>
                    </a:lnTo>
                    <a:lnTo>
                      <a:pt x="1662" y="366"/>
                    </a:lnTo>
                    <a:lnTo>
                      <a:pt x="1680" y="420"/>
                    </a:lnTo>
                    <a:lnTo>
                      <a:pt x="1698" y="474"/>
                    </a:lnTo>
                    <a:lnTo>
                      <a:pt x="1716" y="534"/>
                    </a:lnTo>
                    <a:lnTo>
                      <a:pt x="1734" y="594"/>
                    </a:lnTo>
                    <a:lnTo>
                      <a:pt x="1752" y="654"/>
                    </a:lnTo>
                    <a:lnTo>
                      <a:pt x="1770" y="720"/>
                    </a:lnTo>
                    <a:lnTo>
                      <a:pt x="1794" y="786"/>
                    </a:lnTo>
                    <a:lnTo>
                      <a:pt x="1812" y="852"/>
                    </a:lnTo>
                    <a:lnTo>
                      <a:pt x="1830" y="918"/>
                    </a:lnTo>
                    <a:lnTo>
                      <a:pt x="1848" y="984"/>
                    </a:lnTo>
                    <a:lnTo>
                      <a:pt x="1866" y="1056"/>
                    </a:lnTo>
                    <a:lnTo>
                      <a:pt x="1884" y="1122"/>
                    </a:lnTo>
                    <a:lnTo>
                      <a:pt x="1902" y="1188"/>
                    </a:lnTo>
                    <a:lnTo>
                      <a:pt x="1920" y="1254"/>
                    </a:lnTo>
                    <a:lnTo>
                      <a:pt x="1938" y="1320"/>
                    </a:lnTo>
                    <a:lnTo>
                      <a:pt x="1956" y="1380"/>
                    </a:lnTo>
                    <a:lnTo>
                      <a:pt x="1974" y="1446"/>
                    </a:lnTo>
                    <a:lnTo>
                      <a:pt x="1992" y="1506"/>
                    </a:lnTo>
                    <a:lnTo>
                      <a:pt x="2010" y="1560"/>
                    </a:lnTo>
                    <a:lnTo>
                      <a:pt x="2034" y="1614"/>
                    </a:lnTo>
                    <a:lnTo>
                      <a:pt x="2052" y="1668"/>
                    </a:lnTo>
                    <a:lnTo>
                      <a:pt x="2070" y="1716"/>
                    </a:lnTo>
                    <a:lnTo>
                      <a:pt x="2088" y="1764"/>
                    </a:lnTo>
                    <a:lnTo>
                      <a:pt x="2106" y="1806"/>
                    </a:lnTo>
                    <a:lnTo>
                      <a:pt x="2124" y="1842"/>
                    </a:lnTo>
                    <a:lnTo>
                      <a:pt x="2142" y="1878"/>
                    </a:lnTo>
                    <a:lnTo>
                      <a:pt x="2160" y="1908"/>
                    </a:lnTo>
                    <a:lnTo>
                      <a:pt x="2178" y="1932"/>
                    </a:lnTo>
                    <a:lnTo>
                      <a:pt x="2196" y="1956"/>
                    </a:lnTo>
                    <a:lnTo>
                      <a:pt x="2214" y="1974"/>
                    </a:lnTo>
                    <a:lnTo>
                      <a:pt x="2232" y="1986"/>
                    </a:lnTo>
                    <a:lnTo>
                      <a:pt x="2256" y="1992"/>
                    </a:lnTo>
                    <a:lnTo>
                      <a:pt x="2274" y="1998"/>
                    </a:lnTo>
                    <a:lnTo>
                      <a:pt x="2292" y="1998"/>
                    </a:lnTo>
                    <a:lnTo>
                      <a:pt x="2310" y="1992"/>
                    </a:lnTo>
                    <a:lnTo>
                      <a:pt x="2328" y="1980"/>
                    </a:lnTo>
                    <a:lnTo>
                      <a:pt x="2346" y="196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8" name="Freeform 70">
                <a:extLst>
                  <a:ext uri="{FF2B5EF4-FFF2-40B4-BE49-F238E27FC236}">
                    <a16:creationId xmlns:a16="http://schemas.microsoft.com/office/drawing/2014/main" id="{27299B27-E02C-4D7F-9E4C-2AEAE48469E0}"/>
                  </a:ext>
                </a:extLst>
              </p:cNvPr>
              <p:cNvSpPr>
                <a:spLocks/>
              </p:cNvSpPr>
              <p:nvPr/>
            </p:nvSpPr>
            <p:spPr bwMode="auto">
              <a:xfrm>
                <a:off x="85725" y="-4495800"/>
                <a:ext cx="3724275" cy="3171825"/>
              </a:xfrm>
              <a:custGeom>
                <a:avLst/>
                <a:gdLst>
                  <a:gd name="T0" fmla="*/ 2147483646 w 2346"/>
                  <a:gd name="T1" fmla="*/ 2147483646 h 1998"/>
                  <a:gd name="T2" fmla="*/ 2147483646 w 2346"/>
                  <a:gd name="T3" fmla="*/ 2147483646 h 1998"/>
                  <a:gd name="T4" fmla="*/ 2147483646 w 2346"/>
                  <a:gd name="T5" fmla="*/ 2147483646 h 1998"/>
                  <a:gd name="T6" fmla="*/ 2147483646 w 2346"/>
                  <a:gd name="T7" fmla="*/ 2147483646 h 1998"/>
                  <a:gd name="T8" fmla="*/ 2147483646 w 2346"/>
                  <a:gd name="T9" fmla="*/ 2147483646 h 1998"/>
                  <a:gd name="T10" fmla="*/ 2147483646 w 2346"/>
                  <a:gd name="T11" fmla="*/ 2147483646 h 1998"/>
                  <a:gd name="T12" fmla="*/ 2147483646 w 2346"/>
                  <a:gd name="T13" fmla="*/ 2147483646 h 1998"/>
                  <a:gd name="T14" fmla="*/ 2147483646 w 2346"/>
                  <a:gd name="T15" fmla="*/ 2147483646 h 1998"/>
                  <a:gd name="T16" fmla="*/ 2147483646 w 2346"/>
                  <a:gd name="T17" fmla="*/ 2147483646 h 1998"/>
                  <a:gd name="T18" fmla="*/ 2147483646 w 2346"/>
                  <a:gd name="T19" fmla="*/ 2147483646 h 1998"/>
                  <a:gd name="T20" fmla="*/ 2147483646 w 2346"/>
                  <a:gd name="T21" fmla="*/ 2147483646 h 1998"/>
                  <a:gd name="T22" fmla="*/ 2147483646 w 2346"/>
                  <a:gd name="T23" fmla="*/ 2147483646 h 1998"/>
                  <a:gd name="T24" fmla="*/ 2147483646 w 2346"/>
                  <a:gd name="T25" fmla="*/ 2147483646 h 1998"/>
                  <a:gd name="T26" fmla="*/ 2147483646 w 2346"/>
                  <a:gd name="T27" fmla="*/ 2147483646 h 1998"/>
                  <a:gd name="T28" fmla="*/ 2147483646 w 2346"/>
                  <a:gd name="T29" fmla="*/ 2147483646 h 1998"/>
                  <a:gd name="T30" fmla="*/ 2147483646 w 2346"/>
                  <a:gd name="T31" fmla="*/ 2147483646 h 1998"/>
                  <a:gd name="T32" fmla="*/ 2147483646 w 2346"/>
                  <a:gd name="T33" fmla="*/ 2147483646 h 1998"/>
                  <a:gd name="T34" fmla="*/ 2147483646 w 2346"/>
                  <a:gd name="T35" fmla="*/ 2147483646 h 1998"/>
                  <a:gd name="T36" fmla="*/ 2147483646 w 2346"/>
                  <a:gd name="T37" fmla="*/ 2147483646 h 1998"/>
                  <a:gd name="T38" fmla="*/ 2147483646 w 2346"/>
                  <a:gd name="T39" fmla="*/ 2147483646 h 1998"/>
                  <a:gd name="T40" fmla="*/ 2147483646 w 2346"/>
                  <a:gd name="T41" fmla="*/ 2147483646 h 1998"/>
                  <a:gd name="T42" fmla="*/ 2147483646 w 2346"/>
                  <a:gd name="T43" fmla="*/ 2147483646 h 1998"/>
                  <a:gd name="T44" fmla="*/ 2147483646 w 2346"/>
                  <a:gd name="T45" fmla="*/ 2147483646 h 1998"/>
                  <a:gd name="T46" fmla="*/ 2147483646 w 2346"/>
                  <a:gd name="T47" fmla="*/ 2147483646 h 1998"/>
                  <a:gd name="T48" fmla="*/ 2147483646 w 2346"/>
                  <a:gd name="T49" fmla="*/ 2147483646 h 1998"/>
                  <a:gd name="T50" fmla="*/ 2147483646 w 2346"/>
                  <a:gd name="T51" fmla="*/ 2147483646 h 1998"/>
                  <a:gd name="T52" fmla="*/ 2147483646 w 2346"/>
                  <a:gd name="T53" fmla="*/ 2147483646 h 1998"/>
                  <a:gd name="T54" fmla="*/ 2147483646 w 2346"/>
                  <a:gd name="T55" fmla="*/ 2147483646 h 1998"/>
                  <a:gd name="T56" fmla="*/ 2147483646 w 2346"/>
                  <a:gd name="T57" fmla="*/ 2147483646 h 1998"/>
                  <a:gd name="T58" fmla="*/ 2147483646 w 2346"/>
                  <a:gd name="T59" fmla="*/ 2147483646 h 1998"/>
                  <a:gd name="T60" fmla="*/ 2147483646 w 2346"/>
                  <a:gd name="T61" fmla="*/ 2147483646 h 1998"/>
                  <a:gd name="T62" fmla="*/ 2147483646 w 2346"/>
                  <a:gd name="T63" fmla="*/ 2147483646 h 1998"/>
                  <a:gd name="T64" fmla="*/ 2147483646 w 2346"/>
                  <a:gd name="T65" fmla="*/ 2147483646 h 1998"/>
                  <a:gd name="T66" fmla="*/ 2147483646 w 2346"/>
                  <a:gd name="T67" fmla="*/ 2147483646 h 1998"/>
                  <a:gd name="T68" fmla="*/ 2147483646 w 2346"/>
                  <a:gd name="T69" fmla="*/ 2147483646 h 1998"/>
                  <a:gd name="T70" fmla="*/ 2147483646 w 2346"/>
                  <a:gd name="T71" fmla="*/ 2147483646 h 1998"/>
                  <a:gd name="T72" fmla="*/ 2147483646 w 2346"/>
                  <a:gd name="T73" fmla="*/ 2147483646 h 1998"/>
                  <a:gd name="T74" fmla="*/ 2147483646 w 2346"/>
                  <a:gd name="T75" fmla="*/ 2147483646 h 1998"/>
                  <a:gd name="T76" fmla="*/ 2147483646 w 2346"/>
                  <a:gd name="T77" fmla="*/ 2147483646 h 1998"/>
                  <a:gd name="T78" fmla="*/ 2147483646 w 2346"/>
                  <a:gd name="T79" fmla="*/ 2147483646 h 1998"/>
                  <a:gd name="T80" fmla="*/ 2147483646 w 2346"/>
                  <a:gd name="T81" fmla="*/ 2147483646 h 1998"/>
                  <a:gd name="T82" fmla="*/ 2147483646 w 2346"/>
                  <a:gd name="T83" fmla="*/ 2147483646 h 19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6"/>
                  <a:gd name="T127" fmla="*/ 0 h 1998"/>
                  <a:gd name="T128" fmla="*/ 2346 w 2346"/>
                  <a:gd name="T129" fmla="*/ 1998 h 19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6" h="1998">
                    <a:moveTo>
                      <a:pt x="0" y="1974"/>
                    </a:moveTo>
                    <a:lnTo>
                      <a:pt x="18" y="1956"/>
                    </a:lnTo>
                    <a:lnTo>
                      <a:pt x="36" y="1932"/>
                    </a:lnTo>
                    <a:lnTo>
                      <a:pt x="54" y="1902"/>
                    </a:lnTo>
                    <a:lnTo>
                      <a:pt x="72" y="1872"/>
                    </a:lnTo>
                    <a:lnTo>
                      <a:pt x="90" y="1836"/>
                    </a:lnTo>
                    <a:lnTo>
                      <a:pt x="108" y="1794"/>
                    </a:lnTo>
                    <a:lnTo>
                      <a:pt x="126" y="1746"/>
                    </a:lnTo>
                    <a:lnTo>
                      <a:pt x="150" y="1698"/>
                    </a:lnTo>
                    <a:lnTo>
                      <a:pt x="168" y="1650"/>
                    </a:lnTo>
                    <a:lnTo>
                      <a:pt x="186" y="1596"/>
                    </a:lnTo>
                    <a:lnTo>
                      <a:pt x="204" y="1536"/>
                    </a:lnTo>
                    <a:lnTo>
                      <a:pt x="222" y="1476"/>
                    </a:lnTo>
                    <a:lnTo>
                      <a:pt x="240" y="1416"/>
                    </a:lnTo>
                    <a:lnTo>
                      <a:pt x="258" y="1350"/>
                    </a:lnTo>
                    <a:lnTo>
                      <a:pt x="276" y="1284"/>
                    </a:lnTo>
                    <a:lnTo>
                      <a:pt x="294" y="1218"/>
                    </a:lnTo>
                    <a:lnTo>
                      <a:pt x="312" y="1152"/>
                    </a:lnTo>
                    <a:lnTo>
                      <a:pt x="330" y="1086"/>
                    </a:lnTo>
                    <a:lnTo>
                      <a:pt x="348" y="1014"/>
                    </a:lnTo>
                    <a:lnTo>
                      <a:pt x="372" y="948"/>
                    </a:lnTo>
                    <a:lnTo>
                      <a:pt x="390" y="876"/>
                    </a:lnTo>
                    <a:lnTo>
                      <a:pt x="408" y="810"/>
                    </a:lnTo>
                    <a:lnTo>
                      <a:pt x="426" y="738"/>
                    </a:lnTo>
                    <a:lnTo>
                      <a:pt x="444" y="672"/>
                    </a:lnTo>
                    <a:lnTo>
                      <a:pt x="462" y="612"/>
                    </a:lnTo>
                    <a:lnTo>
                      <a:pt x="480" y="546"/>
                    </a:lnTo>
                    <a:lnTo>
                      <a:pt x="498" y="486"/>
                    </a:lnTo>
                    <a:lnTo>
                      <a:pt x="516" y="426"/>
                    </a:lnTo>
                    <a:lnTo>
                      <a:pt x="534" y="372"/>
                    </a:lnTo>
                    <a:lnTo>
                      <a:pt x="552" y="324"/>
                    </a:lnTo>
                    <a:lnTo>
                      <a:pt x="570" y="270"/>
                    </a:lnTo>
                    <a:lnTo>
                      <a:pt x="588" y="228"/>
                    </a:lnTo>
                    <a:lnTo>
                      <a:pt x="612" y="186"/>
                    </a:lnTo>
                    <a:lnTo>
                      <a:pt x="630" y="144"/>
                    </a:lnTo>
                    <a:lnTo>
                      <a:pt x="648" y="114"/>
                    </a:lnTo>
                    <a:lnTo>
                      <a:pt x="666" y="84"/>
                    </a:lnTo>
                    <a:lnTo>
                      <a:pt x="684" y="60"/>
                    </a:lnTo>
                    <a:lnTo>
                      <a:pt x="702" y="36"/>
                    </a:lnTo>
                    <a:lnTo>
                      <a:pt x="720" y="24"/>
                    </a:lnTo>
                    <a:lnTo>
                      <a:pt x="738" y="12"/>
                    </a:lnTo>
                    <a:lnTo>
                      <a:pt x="756" y="6"/>
                    </a:lnTo>
                    <a:lnTo>
                      <a:pt x="774" y="0"/>
                    </a:lnTo>
                    <a:lnTo>
                      <a:pt x="792" y="6"/>
                    </a:lnTo>
                    <a:lnTo>
                      <a:pt x="810" y="12"/>
                    </a:lnTo>
                    <a:lnTo>
                      <a:pt x="834" y="24"/>
                    </a:lnTo>
                    <a:lnTo>
                      <a:pt x="852" y="42"/>
                    </a:lnTo>
                    <a:lnTo>
                      <a:pt x="870" y="66"/>
                    </a:lnTo>
                    <a:lnTo>
                      <a:pt x="888" y="90"/>
                    </a:lnTo>
                    <a:lnTo>
                      <a:pt x="906" y="126"/>
                    </a:lnTo>
                    <a:lnTo>
                      <a:pt x="924" y="162"/>
                    </a:lnTo>
                    <a:lnTo>
                      <a:pt x="942" y="198"/>
                    </a:lnTo>
                    <a:lnTo>
                      <a:pt x="960" y="240"/>
                    </a:lnTo>
                    <a:lnTo>
                      <a:pt x="978" y="288"/>
                    </a:lnTo>
                    <a:lnTo>
                      <a:pt x="996" y="342"/>
                    </a:lnTo>
                    <a:lnTo>
                      <a:pt x="1014" y="396"/>
                    </a:lnTo>
                    <a:lnTo>
                      <a:pt x="1032" y="450"/>
                    </a:lnTo>
                    <a:lnTo>
                      <a:pt x="1050" y="510"/>
                    </a:lnTo>
                    <a:lnTo>
                      <a:pt x="1074" y="570"/>
                    </a:lnTo>
                    <a:lnTo>
                      <a:pt x="1092" y="636"/>
                    </a:lnTo>
                    <a:lnTo>
                      <a:pt x="1110" y="702"/>
                    </a:lnTo>
                    <a:lnTo>
                      <a:pt x="1128" y="768"/>
                    </a:lnTo>
                    <a:lnTo>
                      <a:pt x="1146" y="834"/>
                    </a:lnTo>
                    <a:lnTo>
                      <a:pt x="1164" y="906"/>
                    </a:lnTo>
                    <a:lnTo>
                      <a:pt x="1182" y="978"/>
                    </a:lnTo>
                    <a:lnTo>
                      <a:pt x="1200" y="1044"/>
                    </a:lnTo>
                    <a:lnTo>
                      <a:pt x="1218" y="1116"/>
                    </a:lnTo>
                    <a:lnTo>
                      <a:pt x="1236" y="1182"/>
                    </a:lnTo>
                    <a:lnTo>
                      <a:pt x="1254" y="1254"/>
                    </a:lnTo>
                    <a:lnTo>
                      <a:pt x="1272" y="1320"/>
                    </a:lnTo>
                    <a:lnTo>
                      <a:pt x="1296" y="1386"/>
                    </a:lnTo>
                    <a:lnTo>
                      <a:pt x="1314" y="1452"/>
                    </a:lnTo>
                    <a:lnTo>
                      <a:pt x="1332" y="1512"/>
                    </a:lnTo>
                    <a:lnTo>
                      <a:pt x="1350" y="1572"/>
                    </a:lnTo>
                    <a:lnTo>
                      <a:pt x="1368" y="1626"/>
                    </a:lnTo>
                    <a:lnTo>
                      <a:pt x="1386" y="1680"/>
                    </a:lnTo>
                    <a:lnTo>
                      <a:pt x="1404" y="1728"/>
                    </a:lnTo>
                    <a:lnTo>
                      <a:pt x="1422" y="1776"/>
                    </a:lnTo>
                    <a:lnTo>
                      <a:pt x="1440" y="1818"/>
                    </a:lnTo>
                    <a:lnTo>
                      <a:pt x="1458" y="1854"/>
                    </a:lnTo>
                    <a:lnTo>
                      <a:pt x="1476" y="1890"/>
                    </a:lnTo>
                    <a:lnTo>
                      <a:pt x="1494" y="1920"/>
                    </a:lnTo>
                    <a:lnTo>
                      <a:pt x="1512" y="1944"/>
                    </a:lnTo>
                    <a:lnTo>
                      <a:pt x="1536" y="1968"/>
                    </a:lnTo>
                    <a:lnTo>
                      <a:pt x="1554" y="1980"/>
                    </a:lnTo>
                    <a:lnTo>
                      <a:pt x="1572" y="1992"/>
                    </a:lnTo>
                    <a:lnTo>
                      <a:pt x="1590" y="1998"/>
                    </a:lnTo>
                    <a:lnTo>
                      <a:pt x="1608" y="1998"/>
                    </a:lnTo>
                    <a:lnTo>
                      <a:pt x="1626" y="1998"/>
                    </a:lnTo>
                    <a:lnTo>
                      <a:pt x="1644" y="1986"/>
                    </a:lnTo>
                    <a:lnTo>
                      <a:pt x="1662" y="1974"/>
                    </a:lnTo>
                    <a:lnTo>
                      <a:pt x="1680" y="1956"/>
                    </a:lnTo>
                    <a:lnTo>
                      <a:pt x="1698" y="1932"/>
                    </a:lnTo>
                    <a:lnTo>
                      <a:pt x="1716" y="1908"/>
                    </a:lnTo>
                    <a:lnTo>
                      <a:pt x="1734" y="1872"/>
                    </a:lnTo>
                    <a:lnTo>
                      <a:pt x="1758" y="1836"/>
                    </a:lnTo>
                    <a:lnTo>
                      <a:pt x="1776" y="1794"/>
                    </a:lnTo>
                    <a:lnTo>
                      <a:pt x="1794" y="1752"/>
                    </a:lnTo>
                    <a:lnTo>
                      <a:pt x="1812" y="1704"/>
                    </a:lnTo>
                    <a:lnTo>
                      <a:pt x="1830" y="1650"/>
                    </a:lnTo>
                    <a:lnTo>
                      <a:pt x="1848" y="1596"/>
                    </a:lnTo>
                    <a:lnTo>
                      <a:pt x="1866" y="1536"/>
                    </a:lnTo>
                    <a:lnTo>
                      <a:pt x="1884" y="1476"/>
                    </a:lnTo>
                    <a:lnTo>
                      <a:pt x="1902" y="1410"/>
                    </a:lnTo>
                    <a:lnTo>
                      <a:pt x="1920" y="1344"/>
                    </a:lnTo>
                    <a:lnTo>
                      <a:pt x="1938" y="1278"/>
                    </a:lnTo>
                    <a:lnTo>
                      <a:pt x="1956" y="1212"/>
                    </a:lnTo>
                    <a:lnTo>
                      <a:pt x="1974" y="1140"/>
                    </a:lnTo>
                    <a:lnTo>
                      <a:pt x="1998" y="1068"/>
                    </a:lnTo>
                    <a:lnTo>
                      <a:pt x="2016" y="1002"/>
                    </a:lnTo>
                    <a:lnTo>
                      <a:pt x="2034" y="930"/>
                    </a:lnTo>
                    <a:lnTo>
                      <a:pt x="2052" y="858"/>
                    </a:lnTo>
                    <a:lnTo>
                      <a:pt x="2070" y="792"/>
                    </a:lnTo>
                    <a:lnTo>
                      <a:pt x="2088" y="720"/>
                    </a:lnTo>
                    <a:lnTo>
                      <a:pt x="2106" y="654"/>
                    </a:lnTo>
                    <a:lnTo>
                      <a:pt x="2124" y="588"/>
                    </a:lnTo>
                    <a:lnTo>
                      <a:pt x="2142" y="522"/>
                    </a:lnTo>
                    <a:lnTo>
                      <a:pt x="2160" y="462"/>
                    </a:lnTo>
                    <a:lnTo>
                      <a:pt x="2178" y="402"/>
                    </a:lnTo>
                    <a:lnTo>
                      <a:pt x="2196" y="348"/>
                    </a:lnTo>
                    <a:lnTo>
                      <a:pt x="2220" y="294"/>
                    </a:lnTo>
                    <a:lnTo>
                      <a:pt x="2238" y="246"/>
                    </a:lnTo>
                    <a:lnTo>
                      <a:pt x="2256" y="204"/>
                    </a:lnTo>
                    <a:lnTo>
                      <a:pt x="2274" y="162"/>
                    </a:lnTo>
                    <a:lnTo>
                      <a:pt x="2292" y="126"/>
                    </a:lnTo>
                    <a:lnTo>
                      <a:pt x="2310" y="90"/>
                    </a:lnTo>
                    <a:lnTo>
                      <a:pt x="2328" y="66"/>
                    </a:lnTo>
                    <a:lnTo>
                      <a:pt x="2346" y="42"/>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9" name="Freeform 71">
                <a:extLst>
                  <a:ext uri="{FF2B5EF4-FFF2-40B4-BE49-F238E27FC236}">
                    <a16:creationId xmlns:a16="http://schemas.microsoft.com/office/drawing/2014/main" id="{EDDE9782-8F15-4D3D-B699-D32954FA23C3}"/>
                  </a:ext>
                </a:extLst>
              </p:cNvPr>
              <p:cNvSpPr>
                <a:spLocks/>
              </p:cNvSpPr>
              <p:nvPr/>
            </p:nvSpPr>
            <p:spPr bwMode="auto">
              <a:xfrm>
                <a:off x="3810000" y="-4505325"/>
                <a:ext cx="1733550" cy="3181350"/>
              </a:xfrm>
              <a:custGeom>
                <a:avLst/>
                <a:gdLst>
                  <a:gd name="T0" fmla="*/ 0 w 1092"/>
                  <a:gd name="T1" fmla="*/ 2147483646 h 2004"/>
                  <a:gd name="T2" fmla="*/ 2147483646 w 1092"/>
                  <a:gd name="T3" fmla="*/ 2147483646 h 2004"/>
                  <a:gd name="T4" fmla="*/ 2147483646 w 1092"/>
                  <a:gd name="T5" fmla="*/ 2147483646 h 2004"/>
                  <a:gd name="T6" fmla="*/ 2147483646 w 1092"/>
                  <a:gd name="T7" fmla="*/ 2147483646 h 2004"/>
                  <a:gd name="T8" fmla="*/ 2147483646 w 1092"/>
                  <a:gd name="T9" fmla="*/ 0 h 2004"/>
                  <a:gd name="T10" fmla="*/ 2147483646 w 1092"/>
                  <a:gd name="T11" fmla="*/ 2147483646 h 2004"/>
                  <a:gd name="T12" fmla="*/ 2147483646 w 1092"/>
                  <a:gd name="T13" fmla="*/ 2147483646 h 2004"/>
                  <a:gd name="T14" fmla="*/ 2147483646 w 1092"/>
                  <a:gd name="T15" fmla="*/ 2147483646 h 2004"/>
                  <a:gd name="T16" fmla="*/ 2147483646 w 1092"/>
                  <a:gd name="T17" fmla="*/ 2147483646 h 2004"/>
                  <a:gd name="T18" fmla="*/ 2147483646 w 1092"/>
                  <a:gd name="T19" fmla="*/ 2147483646 h 2004"/>
                  <a:gd name="T20" fmla="*/ 2147483646 w 1092"/>
                  <a:gd name="T21" fmla="*/ 2147483646 h 2004"/>
                  <a:gd name="T22" fmla="*/ 2147483646 w 1092"/>
                  <a:gd name="T23" fmla="*/ 2147483646 h 2004"/>
                  <a:gd name="T24" fmla="*/ 2147483646 w 1092"/>
                  <a:gd name="T25" fmla="*/ 2147483646 h 2004"/>
                  <a:gd name="T26" fmla="*/ 2147483646 w 1092"/>
                  <a:gd name="T27" fmla="*/ 2147483646 h 2004"/>
                  <a:gd name="T28" fmla="*/ 2147483646 w 1092"/>
                  <a:gd name="T29" fmla="*/ 2147483646 h 2004"/>
                  <a:gd name="T30" fmla="*/ 2147483646 w 1092"/>
                  <a:gd name="T31" fmla="*/ 2147483646 h 2004"/>
                  <a:gd name="T32" fmla="*/ 2147483646 w 1092"/>
                  <a:gd name="T33" fmla="*/ 2147483646 h 2004"/>
                  <a:gd name="T34" fmla="*/ 2147483646 w 1092"/>
                  <a:gd name="T35" fmla="*/ 2147483646 h 2004"/>
                  <a:gd name="T36" fmla="*/ 2147483646 w 1092"/>
                  <a:gd name="T37" fmla="*/ 2147483646 h 2004"/>
                  <a:gd name="T38" fmla="*/ 2147483646 w 1092"/>
                  <a:gd name="T39" fmla="*/ 2147483646 h 2004"/>
                  <a:gd name="T40" fmla="*/ 2147483646 w 1092"/>
                  <a:gd name="T41" fmla="*/ 2147483646 h 2004"/>
                  <a:gd name="T42" fmla="*/ 2147483646 w 1092"/>
                  <a:gd name="T43" fmla="*/ 2147483646 h 2004"/>
                  <a:gd name="T44" fmla="*/ 2147483646 w 1092"/>
                  <a:gd name="T45" fmla="*/ 2147483646 h 2004"/>
                  <a:gd name="T46" fmla="*/ 2147483646 w 1092"/>
                  <a:gd name="T47" fmla="*/ 2147483646 h 2004"/>
                  <a:gd name="T48" fmla="*/ 2147483646 w 1092"/>
                  <a:gd name="T49" fmla="*/ 2147483646 h 2004"/>
                  <a:gd name="T50" fmla="*/ 2147483646 w 1092"/>
                  <a:gd name="T51" fmla="*/ 2147483646 h 2004"/>
                  <a:gd name="T52" fmla="*/ 2147483646 w 1092"/>
                  <a:gd name="T53" fmla="*/ 2147483646 h 2004"/>
                  <a:gd name="T54" fmla="*/ 2147483646 w 1092"/>
                  <a:gd name="T55" fmla="*/ 2147483646 h 2004"/>
                  <a:gd name="T56" fmla="*/ 2147483646 w 1092"/>
                  <a:gd name="T57" fmla="*/ 2147483646 h 2004"/>
                  <a:gd name="T58" fmla="*/ 2147483646 w 1092"/>
                  <a:gd name="T59" fmla="*/ 2147483646 h 2004"/>
                  <a:gd name="T60" fmla="*/ 2147483646 w 1092"/>
                  <a:gd name="T61" fmla="*/ 2147483646 h 2004"/>
                  <a:gd name="T62" fmla="*/ 2147483646 w 1092"/>
                  <a:gd name="T63" fmla="*/ 2147483646 h 2004"/>
                  <a:gd name="T64" fmla="*/ 2147483646 w 1092"/>
                  <a:gd name="T65" fmla="*/ 2147483646 h 2004"/>
                  <a:gd name="T66" fmla="*/ 2147483646 w 1092"/>
                  <a:gd name="T67" fmla="*/ 2147483646 h 2004"/>
                  <a:gd name="T68" fmla="*/ 2147483646 w 1092"/>
                  <a:gd name="T69" fmla="*/ 2147483646 h 2004"/>
                  <a:gd name="T70" fmla="*/ 2147483646 w 1092"/>
                  <a:gd name="T71" fmla="*/ 2147483646 h 2004"/>
                  <a:gd name="T72" fmla="*/ 2147483646 w 1092"/>
                  <a:gd name="T73" fmla="*/ 2147483646 h 2004"/>
                  <a:gd name="T74" fmla="*/ 2147483646 w 1092"/>
                  <a:gd name="T75" fmla="*/ 2147483646 h 2004"/>
                  <a:gd name="T76" fmla="*/ 2147483646 w 1092"/>
                  <a:gd name="T77" fmla="*/ 2147483646 h 2004"/>
                  <a:gd name="T78" fmla="*/ 2147483646 w 1092"/>
                  <a:gd name="T79" fmla="*/ 2147483646 h 2004"/>
                  <a:gd name="T80" fmla="*/ 2147483646 w 1092"/>
                  <a:gd name="T81" fmla="*/ 2147483646 h 2004"/>
                  <a:gd name="T82" fmla="*/ 2147483646 w 1092"/>
                  <a:gd name="T83" fmla="*/ 2147483646 h 2004"/>
                  <a:gd name="T84" fmla="*/ 2147483646 w 1092"/>
                  <a:gd name="T85" fmla="*/ 2147483646 h 2004"/>
                  <a:gd name="T86" fmla="*/ 2147483646 w 1092"/>
                  <a:gd name="T87" fmla="*/ 2147483646 h 2004"/>
                  <a:gd name="T88" fmla="*/ 2147483646 w 1092"/>
                  <a:gd name="T89" fmla="*/ 2147483646 h 2004"/>
                  <a:gd name="T90" fmla="*/ 2147483646 w 1092"/>
                  <a:gd name="T91" fmla="*/ 2147483646 h 2004"/>
                  <a:gd name="T92" fmla="*/ 2147483646 w 1092"/>
                  <a:gd name="T93" fmla="*/ 2147483646 h 2004"/>
                  <a:gd name="T94" fmla="*/ 2147483646 w 1092"/>
                  <a:gd name="T95" fmla="*/ 2147483646 h 2004"/>
                  <a:gd name="T96" fmla="*/ 2147483646 w 1092"/>
                  <a:gd name="T97" fmla="*/ 2147483646 h 2004"/>
                  <a:gd name="T98" fmla="*/ 2147483646 w 1092"/>
                  <a:gd name="T99" fmla="*/ 2147483646 h 2004"/>
                  <a:gd name="T100" fmla="*/ 2147483646 w 1092"/>
                  <a:gd name="T101" fmla="*/ 2147483646 h 2004"/>
                  <a:gd name="T102" fmla="*/ 2147483646 w 1092"/>
                  <a:gd name="T103" fmla="*/ 2147483646 h 2004"/>
                  <a:gd name="T104" fmla="*/ 2147483646 w 1092"/>
                  <a:gd name="T105" fmla="*/ 2147483646 h 2004"/>
                  <a:gd name="T106" fmla="*/ 2147483646 w 1092"/>
                  <a:gd name="T107" fmla="*/ 2147483646 h 2004"/>
                  <a:gd name="T108" fmla="*/ 2147483646 w 1092"/>
                  <a:gd name="T109" fmla="*/ 2147483646 h 2004"/>
                  <a:gd name="T110" fmla="*/ 2147483646 w 1092"/>
                  <a:gd name="T111" fmla="*/ 2147483646 h 2004"/>
                  <a:gd name="T112" fmla="*/ 2147483646 w 1092"/>
                  <a:gd name="T113" fmla="*/ 2147483646 h 2004"/>
                  <a:gd name="T114" fmla="*/ 2147483646 w 1092"/>
                  <a:gd name="T115" fmla="*/ 2147483646 h 2004"/>
                  <a:gd name="T116" fmla="*/ 2147483646 w 1092"/>
                  <a:gd name="T117" fmla="*/ 2147483646 h 2004"/>
                  <a:gd name="T118" fmla="*/ 2147483646 w 1092"/>
                  <a:gd name="T119" fmla="*/ 2147483646 h 20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92"/>
                  <a:gd name="T181" fmla="*/ 0 h 2004"/>
                  <a:gd name="T182" fmla="*/ 1092 w 1092"/>
                  <a:gd name="T183" fmla="*/ 2004 h 20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92" h="2004">
                    <a:moveTo>
                      <a:pt x="0" y="48"/>
                    </a:moveTo>
                    <a:lnTo>
                      <a:pt x="18" y="30"/>
                    </a:lnTo>
                    <a:lnTo>
                      <a:pt x="36" y="12"/>
                    </a:lnTo>
                    <a:lnTo>
                      <a:pt x="54" y="6"/>
                    </a:lnTo>
                    <a:lnTo>
                      <a:pt x="72" y="0"/>
                    </a:lnTo>
                    <a:lnTo>
                      <a:pt x="90" y="6"/>
                    </a:lnTo>
                    <a:lnTo>
                      <a:pt x="114" y="12"/>
                    </a:lnTo>
                    <a:lnTo>
                      <a:pt x="132" y="24"/>
                    </a:lnTo>
                    <a:lnTo>
                      <a:pt x="150" y="36"/>
                    </a:lnTo>
                    <a:lnTo>
                      <a:pt x="168" y="60"/>
                    </a:lnTo>
                    <a:lnTo>
                      <a:pt x="186" y="84"/>
                    </a:lnTo>
                    <a:lnTo>
                      <a:pt x="204" y="120"/>
                    </a:lnTo>
                    <a:lnTo>
                      <a:pt x="222" y="156"/>
                    </a:lnTo>
                    <a:lnTo>
                      <a:pt x="240" y="192"/>
                    </a:lnTo>
                    <a:lnTo>
                      <a:pt x="258" y="234"/>
                    </a:lnTo>
                    <a:lnTo>
                      <a:pt x="276" y="282"/>
                    </a:lnTo>
                    <a:lnTo>
                      <a:pt x="294" y="336"/>
                    </a:lnTo>
                    <a:lnTo>
                      <a:pt x="312" y="390"/>
                    </a:lnTo>
                    <a:lnTo>
                      <a:pt x="336" y="450"/>
                    </a:lnTo>
                    <a:lnTo>
                      <a:pt x="354" y="510"/>
                    </a:lnTo>
                    <a:lnTo>
                      <a:pt x="372" y="576"/>
                    </a:lnTo>
                    <a:lnTo>
                      <a:pt x="390" y="636"/>
                    </a:lnTo>
                    <a:lnTo>
                      <a:pt x="408" y="708"/>
                    </a:lnTo>
                    <a:lnTo>
                      <a:pt x="426" y="774"/>
                    </a:lnTo>
                    <a:lnTo>
                      <a:pt x="444" y="846"/>
                    </a:lnTo>
                    <a:lnTo>
                      <a:pt x="462" y="918"/>
                    </a:lnTo>
                    <a:lnTo>
                      <a:pt x="480" y="990"/>
                    </a:lnTo>
                    <a:lnTo>
                      <a:pt x="498" y="1062"/>
                    </a:lnTo>
                    <a:lnTo>
                      <a:pt x="516" y="1128"/>
                    </a:lnTo>
                    <a:lnTo>
                      <a:pt x="534" y="1200"/>
                    </a:lnTo>
                    <a:lnTo>
                      <a:pt x="552" y="1272"/>
                    </a:lnTo>
                    <a:lnTo>
                      <a:pt x="576" y="1338"/>
                    </a:lnTo>
                    <a:lnTo>
                      <a:pt x="594" y="1404"/>
                    </a:lnTo>
                    <a:lnTo>
                      <a:pt x="612" y="1470"/>
                    </a:lnTo>
                    <a:lnTo>
                      <a:pt x="630" y="1530"/>
                    </a:lnTo>
                    <a:lnTo>
                      <a:pt x="648" y="1590"/>
                    </a:lnTo>
                    <a:lnTo>
                      <a:pt x="666" y="1650"/>
                    </a:lnTo>
                    <a:lnTo>
                      <a:pt x="684" y="1698"/>
                    </a:lnTo>
                    <a:lnTo>
                      <a:pt x="702" y="1752"/>
                    </a:lnTo>
                    <a:lnTo>
                      <a:pt x="720" y="1794"/>
                    </a:lnTo>
                    <a:lnTo>
                      <a:pt x="738" y="1836"/>
                    </a:lnTo>
                    <a:lnTo>
                      <a:pt x="756" y="1872"/>
                    </a:lnTo>
                    <a:lnTo>
                      <a:pt x="774" y="1908"/>
                    </a:lnTo>
                    <a:lnTo>
                      <a:pt x="798" y="1938"/>
                    </a:lnTo>
                    <a:lnTo>
                      <a:pt x="816" y="1956"/>
                    </a:lnTo>
                    <a:lnTo>
                      <a:pt x="834" y="1974"/>
                    </a:lnTo>
                    <a:lnTo>
                      <a:pt x="852" y="1992"/>
                    </a:lnTo>
                    <a:lnTo>
                      <a:pt x="870" y="1998"/>
                    </a:lnTo>
                    <a:lnTo>
                      <a:pt x="888" y="2004"/>
                    </a:lnTo>
                    <a:lnTo>
                      <a:pt x="906" y="1998"/>
                    </a:lnTo>
                    <a:lnTo>
                      <a:pt x="924" y="1992"/>
                    </a:lnTo>
                    <a:lnTo>
                      <a:pt x="942" y="1980"/>
                    </a:lnTo>
                    <a:lnTo>
                      <a:pt x="960" y="1962"/>
                    </a:lnTo>
                    <a:lnTo>
                      <a:pt x="978" y="1938"/>
                    </a:lnTo>
                    <a:lnTo>
                      <a:pt x="996" y="1914"/>
                    </a:lnTo>
                    <a:lnTo>
                      <a:pt x="1014" y="1884"/>
                    </a:lnTo>
                    <a:lnTo>
                      <a:pt x="1038" y="1848"/>
                    </a:lnTo>
                    <a:lnTo>
                      <a:pt x="1056" y="1806"/>
                    </a:lnTo>
                    <a:lnTo>
                      <a:pt x="1074" y="1758"/>
                    </a:lnTo>
                    <a:lnTo>
                      <a:pt x="1092" y="1710"/>
                    </a:lnTo>
                  </a:path>
                </a:pathLst>
              </a:custGeom>
              <a:noFill/>
              <a:ln w="22225">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70" name="Rectangle 469">
              <a:extLst>
                <a:ext uri="{FF2B5EF4-FFF2-40B4-BE49-F238E27FC236}">
                  <a16:creationId xmlns:a16="http://schemas.microsoft.com/office/drawing/2014/main" id="{AAF28E66-D900-4735-8C6E-5A2D4F8C5F12}"/>
                </a:ext>
              </a:extLst>
            </p:cNvPr>
            <p:cNvSpPr/>
            <p:nvPr/>
          </p:nvSpPr>
          <p:spPr>
            <a:xfrm>
              <a:off x="2284790" y="6353703"/>
              <a:ext cx="2561506" cy="499922"/>
            </a:xfrm>
            <a:prstGeom prst="rect">
              <a:avLst/>
            </a:prstGeom>
          </p:spPr>
          <p:txBody>
            <a:bodyPr wrap="none">
              <a:spAutoFit/>
            </a:bodyPr>
            <a:lstStyle/>
            <a:p>
              <a:pPr>
                <a:defRPr/>
              </a:pPr>
              <a:r>
                <a:rPr lang="en-US" sz="1050" dirty="0" err="1"/>
                <a:t>cos</a:t>
              </a:r>
              <a:r>
                <a:rPr lang="en-US" sz="1050" dirty="0"/>
                <a:t>(x</a:t>
              </a:r>
              <a:r>
                <a:rPr lang="en-US" sz="1050" baseline="30000" dirty="0"/>
                <a:t>1.09</a:t>
              </a:r>
              <a:r>
                <a:rPr lang="en-US" sz="1050" dirty="0"/>
                <a:t>) + sin(x</a:t>
              </a:r>
              <a:r>
                <a:rPr lang="en-US" sz="1050" baseline="30000" dirty="0"/>
                <a:t>0.13</a:t>
              </a:r>
              <a:r>
                <a:rPr lang="en-US" sz="1050" dirty="0"/>
                <a:t>)</a:t>
              </a:r>
            </a:p>
          </p:txBody>
        </p:sp>
        <p:sp>
          <p:nvSpPr>
            <p:cNvPr id="40285" name="Right Brace 387">
              <a:extLst>
                <a:ext uri="{FF2B5EF4-FFF2-40B4-BE49-F238E27FC236}">
                  <a16:creationId xmlns:a16="http://schemas.microsoft.com/office/drawing/2014/main" id="{AC5F34AF-12F1-470C-A8EC-71123E390130}"/>
                </a:ext>
              </a:extLst>
            </p:cNvPr>
            <p:cNvSpPr>
              <a:spLocks/>
            </p:cNvSpPr>
            <p:nvPr/>
          </p:nvSpPr>
          <p:spPr bwMode="auto">
            <a:xfrm rot="5400000">
              <a:off x="5212073" y="5532098"/>
              <a:ext cx="1005829" cy="1188707"/>
            </a:xfrm>
            <a:prstGeom prst="rightBrace">
              <a:avLst>
                <a:gd name="adj1" fmla="val 8333"/>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p>
          </p:txBody>
        </p:sp>
      </p:grpSp>
      <p:sp>
        <p:nvSpPr>
          <p:cNvPr id="39940" name="Rectangle 390">
            <a:extLst>
              <a:ext uri="{FF2B5EF4-FFF2-40B4-BE49-F238E27FC236}">
                <a16:creationId xmlns:a16="http://schemas.microsoft.com/office/drawing/2014/main" id="{6D416985-DCC1-46A8-B76B-AD8939F158D8}"/>
              </a:ext>
            </a:extLst>
          </p:cNvPr>
          <p:cNvSpPr>
            <a:spLocks noChangeArrowheads="1"/>
          </p:cNvSpPr>
          <p:nvPr/>
        </p:nvSpPr>
        <p:spPr bwMode="auto">
          <a:xfrm>
            <a:off x="365125" y="5897563"/>
            <a:ext cx="2835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Note that </a:t>
            </a:r>
            <a:r>
              <a:rPr lang="en-US" altLang="en-US" sz="1800" b="1"/>
              <a:t>random restarts </a:t>
            </a:r>
            <a:r>
              <a:rPr lang="en-US" altLang="en-US" sz="1800"/>
              <a:t>are easy to parallelize.</a:t>
            </a:r>
          </a:p>
        </p:txBody>
      </p:sp>
      <p:sp>
        <p:nvSpPr>
          <p:cNvPr id="39941" name="Right Brace 387">
            <a:extLst>
              <a:ext uri="{FF2B5EF4-FFF2-40B4-BE49-F238E27FC236}">
                <a16:creationId xmlns:a16="http://schemas.microsoft.com/office/drawing/2014/main" id="{70E824AA-BA6A-40E4-BF06-952B2808DCB8}"/>
              </a:ext>
            </a:extLst>
          </p:cNvPr>
          <p:cNvSpPr>
            <a:spLocks/>
          </p:cNvSpPr>
          <p:nvPr/>
        </p:nvSpPr>
        <p:spPr bwMode="auto">
          <a:xfrm rot="5400000" flipH="1">
            <a:off x="6804819" y="2558256"/>
            <a:ext cx="479425" cy="3135313"/>
          </a:xfrm>
          <a:prstGeom prst="rightBrace">
            <a:avLst>
              <a:gd name="adj1" fmla="val 8326"/>
              <a:gd name="adj2" fmla="val 50000"/>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400"/>
          </a:p>
        </p:txBody>
      </p:sp>
    </p:spTree>
    <p:extLst>
      <p:ext uri="{BB962C8B-B14F-4D97-AF65-F5344CB8AC3E}">
        <p14:creationId xmlns:p14="http://schemas.microsoft.com/office/powerpoint/2010/main" val="854407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425A27BB-477A-47C4-847C-BD1458F897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4574" y="4390297"/>
            <a:ext cx="2959376" cy="2056190"/>
          </a:xfrm>
          <a:prstGeom prst="rect">
            <a:avLst/>
          </a:prstGeom>
          <a:noFill/>
          <a:ln w="9525">
            <a:solidFill>
              <a:schemeClr val="bg1">
                <a:lumMod val="50000"/>
              </a:schemeClr>
            </a:solidFill>
            <a:miter lim="800000"/>
            <a:headEnd/>
            <a:tailEnd/>
          </a:ln>
          <a:scene3d>
            <a:camera prst="perspectiveContrastingLeftFacing"/>
            <a:lightRig rig="threePt" dir="t"/>
          </a:scene3d>
        </p:spPr>
      </p:pic>
      <p:sp>
        <p:nvSpPr>
          <p:cNvPr id="41987" name="Rectangle 11">
            <a:extLst>
              <a:ext uri="{FF2B5EF4-FFF2-40B4-BE49-F238E27FC236}">
                <a16:creationId xmlns:a16="http://schemas.microsoft.com/office/drawing/2014/main" id="{36784EEF-7A62-461E-A001-9A8FC5714068}"/>
              </a:ext>
            </a:extLst>
          </p:cNvPr>
          <p:cNvSpPr>
            <a:spLocks noChangeArrowheads="1"/>
          </p:cNvSpPr>
          <p:nvPr/>
        </p:nvSpPr>
        <p:spPr bwMode="auto">
          <a:xfrm>
            <a:off x="274638" y="228600"/>
            <a:ext cx="83200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 </a:t>
            </a:r>
            <a:r>
              <a:rPr lang="en-US" altLang="en-US" sz="2400" i="1" dirty="0"/>
              <a:t>Local Maxima </a:t>
            </a:r>
            <a:r>
              <a:rPr lang="en-US" altLang="en-US" sz="2400" dirty="0"/>
              <a:t>problem is not just for continuous spaces, it also happens in discrete spaces.</a:t>
            </a:r>
          </a:p>
          <a:p>
            <a:pPr>
              <a:spcBef>
                <a:spcPct val="0"/>
              </a:spcBef>
              <a:buFontTx/>
              <a:buNone/>
            </a:pPr>
            <a:r>
              <a:rPr lang="en-US" altLang="en-US" sz="2000" dirty="0"/>
              <a:t>For example, you can use greedy search for the TSP problem. The algorithm is sometimes called the nearest neighbor (NN) algorithm and makes the salesman choose the </a:t>
            </a:r>
            <a:r>
              <a:rPr lang="en-US" altLang="en-US" sz="2000" i="1" dirty="0"/>
              <a:t>nearest</a:t>
            </a:r>
            <a:r>
              <a:rPr lang="en-US" altLang="en-US" sz="2000" dirty="0"/>
              <a:t> unvisited city as his next move</a:t>
            </a:r>
            <a:r>
              <a:rPr lang="en-US" altLang="en-US" sz="2400" dirty="0"/>
              <a:t>. </a:t>
            </a:r>
          </a:p>
          <a:p>
            <a:pPr>
              <a:spcBef>
                <a:spcPct val="0"/>
              </a:spcBef>
              <a:buFontTx/>
              <a:buNone/>
            </a:pPr>
            <a:endParaRPr lang="en-US" altLang="en-US" sz="2400" dirty="0"/>
          </a:p>
          <a:p>
            <a:pPr>
              <a:spcBef>
                <a:spcPct val="0"/>
              </a:spcBef>
              <a:buFontTx/>
              <a:buNone/>
            </a:pPr>
            <a:r>
              <a:rPr lang="en-US" altLang="en-US" sz="2000" dirty="0"/>
              <a:t>On </a:t>
            </a:r>
            <a:r>
              <a:rPr lang="en-US" altLang="en-US" sz="2000" i="1" dirty="0"/>
              <a:t>average</a:t>
            </a:r>
            <a:r>
              <a:rPr lang="en-US" altLang="en-US" sz="2000" dirty="0"/>
              <a:t> this gets you within 25% of the optimal solution.</a:t>
            </a:r>
          </a:p>
        </p:txBody>
      </p:sp>
      <p:sp>
        <p:nvSpPr>
          <p:cNvPr id="41988" name="Rectangle 12">
            <a:extLst>
              <a:ext uri="{FF2B5EF4-FFF2-40B4-BE49-F238E27FC236}">
                <a16:creationId xmlns:a16="http://schemas.microsoft.com/office/drawing/2014/main" id="{3107B011-5307-4161-84DE-0E82DB3B8E2D}"/>
              </a:ext>
            </a:extLst>
          </p:cNvPr>
          <p:cNvSpPr>
            <a:spLocks noChangeArrowheads="1"/>
          </p:cNvSpPr>
          <p:nvPr/>
        </p:nvSpPr>
        <p:spPr bwMode="auto">
          <a:xfrm>
            <a:off x="0" y="6627813"/>
            <a:ext cx="8047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t>*Johnson, D.S. and McGeoch, L.A.. "The traveling salesman problem: A case study in local optimization", Local search in combinatorial optimization, 1997, 215-310</a:t>
            </a:r>
          </a:p>
        </p:txBody>
      </p:sp>
      <p:graphicFrame>
        <p:nvGraphicFramePr>
          <p:cNvPr id="41989" name="Object 5">
            <a:extLst>
              <a:ext uri="{FF2B5EF4-FFF2-40B4-BE49-F238E27FC236}">
                <a16:creationId xmlns:a16="http://schemas.microsoft.com/office/drawing/2014/main" id="{C7E919ED-B8DA-488C-991C-30D6586478CD}"/>
              </a:ext>
            </a:extLst>
          </p:cNvPr>
          <p:cNvGraphicFramePr>
            <a:graphicFrameLocks noChangeAspect="1"/>
          </p:cNvGraphicFramePr>
          <p:nvPr/>
        </p:nvGraphicFramePr>
        <p:xfrm>
          <a:off x="6611938" y="2743200"/>
          <a:ext cx="2355850" cy="1235075"/>
        </p:xfrm>
        <a:graphic>
          <a:graphicData uri="http://schemas.openxmlformats.org/presentationml/2006/ole">
            <mc:AlternateContent xmlns:mc="http://schemas.openxmlformats.org/markup-compatibility/2006">
              <mc:Choice xmlns:v="urn:schemas-microsoft-com:vml" Requires="v">
                <p:oleObj spid="_x0000_s5126" name="Worksheet" r:id="rId4" imgW="3057754" imgH="1295705" progId="Excel.Sheet.8">
                  <p:embed/>
                </p:oleObj>
              </mc:Choice>
              <mc:Fallback>
                <p:oleObj name="Worksheet" r:id="rId4" imgW="3057754" imgH="1295705"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1938" y="2743200"/>
                        <a:ext cx="2355850"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90" name="Rectangle 15">
            <a:extLst>
              <a:ext uri="{FF2B5EF4-FFF2-40B4-BE49-F238E27FC236}">
                <a16:creationId xmlns:a16="http://schemas.microsoft.com/office/drawing/2014/main" id="{A1FCF108-14F6-4596-8194-CA615021C253}"/>
              </a:ext>
            </a:extLst>
          </p:cNvPr>
          <p:cNvSpPr>
            <a:spLocks noChangeArrowheads="1"/>
          </p:cNvSpPr>
          <p:nvPr/>
        </p:nvSpPr>
        <p:spPr bwMode="auto">
          <a:xfrm>
            <a:off x="274638" y="3154363"/>
            <a:ext cx="59436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However, we can make problems for which this greedy algorithm would give you the worst route!</a:t>
            </a:r>
          </a:p>
          <a:p>
            <a:pPr>
              <a:spcBef>
                <a:spcPct val="0"/>
              </a:spcBef>
              <a:buFontTx/>
              <a:buNone/>
            </a:pPr>
            <a:endParaRPr lang="en-US" altLang="en-US" sz="2000" dirty="0"/>
          </a:p>
          <a:p>
            <a:pPr>
              <a:spcBef>
                <a:spcPct val="0"/>
              </a:spcBef>
              <a:buFontTx/>
              <a:buNone/>
            </a:pPr>
            <a:r>
              <a:rPr lang="en-US" altLang="en-US" sz="2000" dirty="0"/>
              <a:t>(let us create such a route in class.)</a:t>
            </a:r>
          </a:p>
        </p:txBody>
      </p:sp>
      <p:sp>
        <p:nvSpPr>
          <p:cNvPr id="8" name="Freeform: Shape 7">
            <a:extLst>
              <a:ext uri="{FF2B5EF4-FFF2-40B4-BE49-F238E27FC236}">
                <a16:creationId xmlns:a16="http://schemas.microsoft.com/office/drawing/2014/main" id="{D3955C43-67C7-421E-A155-BB530ED52BCE}"/>
              </a:ext>
            </a:extLst>
          </p:cNvPr>
          <p:cNvSpPr/>
          <p:nvPr/>
        </p:nvSpPr>
        <p:spPr bwMode="auto">
          <a:xfrm>
            <a:off x="1329269" y="5184319"/>
            <a:ext cx="3352800" cy="1402748"/>
          </a:xfrm>
          <a:custGeom>
            <a:avLst/>
            <a:gdLst>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1811866 w 7755466"/>
              <a:gd name="connsiteY92" fmla="*/ 2202076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197100 w 7755466"/>
              <a:gd name="connsiteY93" fmla="*/ 2197842 h 3595460"/>
              <a:gd name="connsiteX94" fmla="*/ 2214033 w 7755466"/>
              <a:gd name="connsiteY94" fmla="*/ 2168209 h 3595460"/>
              <a:gd name="connsiteX95" fmla="*/ 2235200 w 7755466"/>
              <a:gd name="connsiteY95" fmla="*/ 2147042 h 3595460"/>
              <a:gd name="connsiteX96" fmla="*/ 2239433 w 7755466"/>
              <a:gd name="connsiteY96" fmla="*/ 2125876 h 3595460"/>
              <a:gd name="connsiteX97" fmla="*/ 2247900 w 7755466"/>
              <a:gd name="connsiteY97" fmla="*/ 2113176 h 3595460"/>
              <a:gd name="connsiteX98" fmla="*/ 2252133 w 7755466"/>
              <a:gd name="connsiteY98" fmla="*/ 2087776 h 3595460"/>
              <a:gd name="connsiteX99" fmla="*/ 2256366 w 7755466"/>
              <a:gd name="connsiteY99" fmla="*/ 2075076 h 3595460"/>
              <a:gd name="connsiteX100" fmla="*/ 2260600 w 7755466"/>
              <a:gd name="connsiteY100" fmla="*/ 2053909 h 3595460"/>
              <a:gd name="connsiteX101" fmla="*/ 2273300 w 7755466"/>
              <a:gd name="connsiteY101" fmla="*/ 2032742 h 3595460"/>
              <a:gd name="connsiteX102" fmla="*/ 2286000 w 7755466"/>
              <a:gd name="connsiteY102" fmla="*/ 2007342 h 3595460"/>
              <a:gd name="connsiteX103" fmla="*/ 2302933 w 7755466"/>
              <a:gd name="connsiteY103" fmla="*/ 1956542 h 3595460"/>
              <a:gd name="connsiteX104" fmla="*/ 2332566 w 7755466"/>
              <a:gd name="connsiteY104" fmla="*/ 1909976 h 3595460"/>
              <a:gd name="connsiteX105" fmla="*/ 2341033 w 7755466"/>
              <a:gd name="connsiteY105" fmla="*/ 1880342 h 3595460"/>
              <a:gd name="connsiteX106" fmla="*/ 2370666 w 7755466"/>
              <a:gd name="connsiteY106" fmla="*/ 1829542 h 3595460"/>
              <a:gd name="connsiteX107" fmla="*/ 2387600 w 7755466"/>
              <a:gd name="connsiteY107" fmla="*/ 1774509 h 3595460"/>
              <a:gd name="connsiteX108" fmla="*/ 2404533 w 7755466"/>
              <a:gd name="connsiteY108" fmla="*/ 1757576 h 3595460"/>
              <a:gd name="connsiteX109" fmla="*/ 2413000 w 7755466"/>
              <a:gd name="connsiteY109" fmla="*/ 1719476 h 3595460"/>
              <a:gd name="connsiteX110" fmla="*/ 2425700 w 7755466"/>
              <a:gd name="connsiteY110" fmla="*/ 1706776 h 3595460"/>
              <a:gd name="connsiteX111" fmla="*/ 2434166 w 7755466"/>
              <a:gd name="connsiteY111" fmla="*/ 1681376 h 3595460"/>
              <a:gd name="connsiteX112" fmla="*/ 2455333 w 7755466"/>
              <a:gd name="connsiteY112" fmla="*/ 1639042 h 3595460"/>
              <a:gd name="connsiteX113" fmla="*/ 2484966 w 7755466"/>
              <a:gd name="connsiteY113" fmla="*/ 1605176 h 3595460"/>
              <a:gd name="connsiteX114" fmla="*/ 2493433 w 7755466"/>
              <a:gd name="connsiteY114" fmla="*/ 1571309 h 3595460"/>
              <a:gd name="connsiteX115" fmla="*/ 2497666 w 7755466"/>
              <a:gd name="connsiteY115" fmla="*/ 1554376 h 3595460"/>
              <a:gd name="connsiteX116" fmla="*/ 2518833 w 7755466"/>
              <a:gd name="connsiteY116" fmla="*/ 1524742 h 3595460"/>
              <a:gd name="connsiteX117" fmla="*/ 2561166 w 7755466"/>
              <a:gd name="connsiteY117" fmla="*/ 1461242 h 3595460"/>
              <a:gd name="connsiteX118" fmla="*/ 2586566 w 7755466"/>
              <a:gd name="connsiteY118" fmla="*/ 1410442 h 3595460"/>
              <a:gd name="connsiteX119" fmla="*/ 2595033 w 7755466"/>
              <a:gd name="connsiteY119" fmla="*/ 1389276 h 3595460"/>
              <a:gd name="connsiteX120" fmla="*/ 2599266 w 7755466"/>
              <a:gd name="connsiteY120" fmla="*/ 1372342 h 3595460"/>
              <a:gd name="connsiteX121" fmla="*/ 2624666 w 7755466"/>
              <a:gd name="connsiteY121" fmla="*/ 1334242 h 3595460"/>
              <a:gd name="connsiteX122" fmla="*/ 2645833 w 7755466"/>
              <a:gd name="connsiteY122" fmla="*/ 1291909 h 3595460"/>
              <a:gd name="connsiteX123" fmla="*/ 2650066 w 7755466"/>
              <a:gd name="connsiteY123" fmla="*/ 1279209 h 3595460"/>
              <a:gd name="connsiteX124" fmla="*/ 2654300 w 7755466"/>
              <a:gd name="connsiteY124" fmla="*/ 1258042 h 3595460"/>
              <a:gd name="connsiteX125" fmla="*/ 2662766 w 7755466"/>
              <a:gd name="connsiteY125" fmla="*/ 1245342 h 3595460"/>
              <a:gd name="connsiteX126" fmla="*/ 2696633 w 7755466"/>
              <a:gd name="connsiteY126" fmla="*/ 1194542 h 3595460"/>
              <a:gd name="connsiteX127" fmla="*/ 2705100 w 7755466"/>
              <a:gd name="connsiteY127" fmla="*/ 1173376 h 3595460"/>
              <a:gd name="connsiteX128" fmla="*/ 2709333 w 7755466"/>
              <a:gd name="connsiteY128" fmla="*/ 1160676 h 3595460"/>
              <a:gd name="connsiteX129" fmla="*/ 2722033 w 7755466"/>
              <a:gd name="connsiteY129" fmla="*/ 1139509 h 3595460"/>
              <a:gd name="connsiteX130" fmla="*/ 2726266 w 7755466"/>
              <a:gd name="connsiteY130" fmla="*/ 1126809 h 3595460"/>
              <a:gd name="connsiteX131" fmla="*/ 2751666 w 7755466"/>
              <a:gd name="connsiteY131" fmla="*/ 1084476 h 3595460"/>
              <a:gd name="connsiteX132" fmla="*/ 2772833 w 7755466"/>
              <a:gd name="connsiteY132" fmla="*/ 1050609 h 3595460"/>
              <a:gd name="connsiteX133" fmla="*/ 2789766 w 7755466"/>
              <a:gd name="connsiteY133" fmla="*/ 1025209 h 3595460"/>
              <a:gd name="connsiteX134" fmla="*/ 2810933 w 7755466"/>
              <a:gd name="connsiteY134" fmla="*/ 995576 h 3595460"/>
              <a:gd name="connsiteX135" fmla="*/ 2827866 w 7755466"/>
              <a:gd name="connsiteY135" fmla="*/ 953242 h 3595460"/>
              <a:gd name="connsiteX136" fmla="*/ 2836333 w 7755466"/>
              <a:gd name="connsiteY136" fmla="*/ 932076 h 3595460"/>
              <a:gd name="connsiteX137" fmla="*/ 2853266 w 7755466"/>
              <a:gd name="connsiteY137" fmla="*/ 923609 h 3595460"/>
              <a:gd name="connsiteX138" fmla="*/ 2878666 w 7755466"/>
              <a:gd name="connsiteY138" fmla="*/ 885509 h 3595460"/>
              <a:gd name="connsiteX139" fmla="*/ 2887133 w 7755466"/>
              <a:gd name="connsiteY139" fmla="*/ 872809 h 3595460"/>
              <a:gd name="connsiteX140" fmla="*/ 2908300 w 7755466"/>
              <a:gd name="connsiteY140" fmla="*/ 830476 h 3595460"/>
              <a:gd name="connsiteX141" fmla="*/ 2912533 w 7755466"/>
              <a:gd name="connsiteY141" fmla="*/ 817776 h 3595460"/>
              <a:gd name="connsiteX142" fmla="*/ 2942166 w 7755466"/>
              <a:gd name="connsiteY142" fmla="*/ 788142 h 3595460"/>
              <a:gd name="connsiteX143" fmla="*/ 2946400 w 7755466"/>
              <a:gd name="connsiteY143" fmla="*/ 766976 h 3595460"/>
              <a:gd name="connsiteX144" fmla="*/ 2988733 w 7755466"/>
              <a:gd name="connsiteY144" fmla="*/ 699242 h 3595460"/>
              <a:gd name="connsiteX145" fmla="*/ 3014133 w 7755466"/>
              <a:gd name="connsiteY145" fmla="*/ 665376 h 3595460"/>
              <a:gd name="connsiteX146" fmla="*/ 3026833 w 7755466"/>
              <a:gd name="connsiteY146" fmla="*/ 644209 h 3595460"/>
              <a:gd name="connsiteX147" fmla="*/ 3048000 w 7755466"/>
              <a:gd name="connsiteY147" fmla="*/ 627276 h 3595460"/>
              <a:gd name="connsiteX148" fmla="*/ 3069166 w 7755466"/>
              <a:gd name="connsiteY148" fmla="*/ 593409 h 3595460"/>
              <a:gd name="connsiteX149" fmla="*/ 3073400 w 7755466"/>
              <a:gd name="connsiteY149" fmla="*/ 580709 h 3595460"/>
              <a:gd name="connsiteX150" fmla="*/ 3098800 w 7755466"/>
              <a:gd name="connsiteY150" fmla="*/ 555309 h 3595460"/>
              <a:gd name="connsiteX151" fmla="*/ 3111500 w 7755466"/>
              <a:gd name="connsiteY151" fmla="*/ 525676 h 3595460"/>
              <a:gd name="connsiteX152" fmla="*/ 3132666 w 7755466"/>
              <a:gd name="connsiteY152" fmla="*/ 487576 h 3595460"/>
              <a:gd name="connsiteX153" fmla="*/ 3153833 w 7755466"/>
              <a:gd name="connsiteY153" fmla="*/ 470642 h 3595460"/>
              <a:gd name="connsiteX154" fmla="*/ 3179233 w 7755466"/>
              <a:gd name="connsiteY154" fmla="*/ 436776 h 3595460"/>
              <a:gd name="connsiteX155" fmla="*/ 3204633 w 7755466"/>
              <a:gd name="connsiteY155" fmla="*/ 411376 h 3595460"/>
              <a:gd name="connsiteX156" fmla="*/ 3221566 w 7755466"/>
              <a:gd name="connsiteY156" fmla="*/ 390209 h 3595460"/>
              <a:gd name="connsiteX157" fmla="*/ 3230033 w 7755466"/>
              <a:gd name="connsiteY157" fmla="*/ 377509 h 3595460"/>
              <a:gd name="connsiteX158" fmla="*/ 3268133 w 7755466"/>
              <a:gd name="connsiteY158" fmla="*/ 339409 h 3595460"/>
              <a:gd name="connsiteX159" fmla="*/ 3285066 w 7755466"/>
              <a:gd name="connsiteY159" fmla="*/ 309776 h 3595460"/>
              <a:gd name="connsiteX160" fmla="*/ 3314700 w 7755466"/>
              <a:gd name="connsiteY160" fmla="*/ 258976 h 3595460"/>
              <a:gd name="connsiteX161" fmla="*/ 3344333 w 7755466"/>
              <a:gd name="connsiteY161" fmla="*/ 229342 h 3595460"/>
              <a:gd name="connsiteX162" fmla="*/ 3357033 w 7755466"/>
              <a:gd name="connsiteY162" fmla="*/ 195476 h 3595460"/>
              <a:gd name="connsiteX163" fmla="*/ 3369733 w 7755466"/>
              <a:gd name="connsiteY163" fmla="*/ 174309 h 3595460"/>
              <a:gd name="connsiteX164" fmla="*/ 3399366 w 7755466"/>
              <a:gd name="connsiteY164" fmla="*/ 153142 h 3595460"/>
              <a:gd name="connsiteX165" fmla="*/ 3412066 w 7755466"/>
              <a:gd name="connsiteY165" fmla="*/ 136209 h 3595460"/>
              <a:gd name="connsiteX166" fmla="*/ 3429000 w 7755466"/>
              <a:gd name="connsiteY166" fmla="*/ 119276 h 3595460"/>
              <a:gd name="connsiteX167" fmla="*/ 3458633 w 7755466"/>
              <a:gd name="connsiteY167" fmla="*/ 89642 h 3595460"/>
              <a:gd name="connsiteX168" fmla="*/ 3479800 w 7755466"/>
              <a:gd name="connsiteY168" fmla="*/ 85409 h 3595460"/>
              <a:gd name="connsiteX169" fmla="*/ 3513666 w 7755466"/>
              <a:gd name="connsiteY169" fmla="*/ 55776 h 3595460"/>
              <a:gd name="connsiteX170" fmla="*/ 3534833 w 7755466"/>
              <a:gd name="connsiteY170" fmla="*/ 47309 h 3595460"/>
              <a:gd name="connsiteX171" fmla="*/ 3572933 w 7755466"/>
              <a:gd name="connsiteY171" fmla="*/ 34609 h 3595460"/>
              <a:gd name="connsiteX172" fmla="*/ 3585633 w 7755466"/>
              <a:gd name="connsiteY172" fmla="*/ 17676 h 3595460"/>
              <a:gd name="connsiteX173" fmla="*/ 3627966 w 7755466"/>
              <a:gd name="connsiteY173" fmla="*/ 13442 h 3595460"/>
              <a:gd name="connsiteX174" fmla="*/ 3649133 w 7755466"/>
              <a:gd name="connsiteY174" fmla="*/ 9209 h 3595460"/>
              <a:gd name="connsiteX175" fmla="*/ 3687233 w 7755466"/>
              <a:gd name="connsiteY175" fmla="*/ 4976 h 3595460"/>
              <a:gd name="connsiteX176" fmla="*/ 3725333 w 7755466"/>
              <a:gd name="connsiteY176" fmla="*/ 4976 h 3595460"/>
              <a:gd name="connsiteX177" fmla="*/ 3729566 w 7755466"/>
              <a:gd name="connsiteY177" fmla="*/ 30376 h 3595460"/>
              <a:gd name="connsiteX178" fmla="*/ 3738033 w 7755466"/>
              <a:gd name="connsiteY178" fmla="*/ 47309 h 3595460"/>
              <a:gd name="connsiteX179" fmla="*/ 3771900 w 7755466"/>
              <a:gd name="connsiteY179" fmla="*/ 81176 h 3595460"/>
              <a:gd name="connsiteX180" fmla="*/ 3780366 w 7755466"/>
              <a:gd name="connsiteY180" fmla="*/ 98109 h 3595460"/>
              <a:gd name="connsiteX181" fmla="*/ 3793066 w 7755466"/>
              <a:gd name="connsiteY181" fmla="*/ 110809 h 3595460"/>
              <a:gd name="connsiteX182" fmla="*/ 3831166 w 7755466"/>
              <a:gd name="connsiteY182" fmla="*/ 170076 h 3595460"/>
              <a:gd name="connsiteX183" fmla="*/ 3835400 w 7755466"/>
              <a:gd name="connsiteY183" fmla="*/ 182776 h 3595460"/>
              <a:gd name="connsiteX184" fmla="*/ 3839633 w 7755466"/>
              <a:gd name="connsiteY184" fmla="*/ 203942 h 3595460"/>
              <a:gd name="connsiteX185" fmla="*/ 3852333 w 7755466"/>
              <a:gd name="connsiteY185" fmla="*/ 237809 h 3595460"/>
              <a:gd name="connsiteX186" fmla="*/ 3865033 w 7755466"/>
              <a:gd name="connsiteY186" fmla="*/ 254742 h 3595460"/>
              <a:gd name="connsiteX187" fmla="*/ 3873500 w 7755466"/>
              <a:gd name="connsiteY187" fmla="*/ 284376 h 3595460"/>
              <a:gd name="connsiteX188" fmla="*/ 3886200 w 7755466"/>
              <a:gd name="connsiteY188" fmla="*/ 297076 h 3595460"/>
              <a:gd name="connsiteX189" fmla="*/ 3898900 w 7755466"/>
              <a:gd name="connsiteY189" fmla="*/ 318242 h 3595460"/>
              <a:gd name="connsiteX190" fmla="*/ 3911600 w 7755466"/>
              <a:gd name="connsiteY190" fmla="*/ 335176 h 3595460"/>
              <a:gd name="connsiteX191" fmla="*/ 3915833 w 7755466"/>
              <a:gd name="connsiteY191" fmla="*/ 360576 h 3595460"/>
              <a:gd name="connsiteX192" fmla="*/ 3945466 w 7755466"/>
              <a:gd name="connsiteY192" fmla="*/ 398676 h 3595460"/>
              <a:gd name="connsiteX193" fmla="*/ 3966633 w 7755466"/>
              <a:gd name="connsiteY193" fmla="*/ 449476 h 3595460"/>
              <a:gd name="connsiteX194" fmla="*/ 4000500 w 7755466"/>
              <a:gd name="connsiteY194" fmla="*/ 479109 h 3595460"/>
              <a:gd name="connsiteX195" fmla="*/ 4021666 w 7755466"/>
              <a:gd name="connsiteY195" fmla="*/ 504509 h 3595460"/>
              <a:gd name="connsiteX196" fmla="*/ 4038600 w 7755466"/>
              <a:gd name="connsiteY196" fmla="*/ 542609 h 3595460"/>
              <a:gd name="connsiteX197" fmla="*/ 4055533 w 7755466"/>
              <a:gd name="connsiteY197" fmla="*/ 551076 h 3595460"/>
              <a:gd name="connsiteX198" fmla="*/ 4072466 w 7755466"/>
              <a:gd name="connsiteY198" fmla="*/ 580709 h 3595460"/>
              <a:gd name="connsiteX199" fmla="*/ 4085166 w 7755466"/>
              <a:gd name="connsiteY199" fmla="*/ 606109 h 3595460"/>
              <a:gd name="connsiteX200" fmla="*/ 4106333 w 7755466"/>
              <a:gd name="connsiteY200" fmla="*/ 648442 h 3595460"/>
              <a:gd name="connsiteX201" fmla="*/ 4127500 w 7755466"/>
              <a:gd name="connsiteY201" fmla="*/ 669609 h 3595460"/>
              <a:gd name="connsiteX202" fmla="*/ 4135966 w 7755466"/>
              <a:gd name="connsiteY202" fmla="*/ 690776 h 3595460"/>
              <a:gd name="connsiteX203" fmla="*/ 4144433 w 7755466"/>
              <a:gd name="connsiteY203" fmla="*/ 716176 h 3595460"/>
              <a:gd name="connsiteX204" fmla="*/ 4169833 w 7755466"/>
              <a:gd name="connsiteY204" fmla="*/ 741576 h 3595460"/>
              <a:gd name="connsiteX205" fmla="*/ 4182533 w 7755466"/>
              <a:gd name="connsiteY205" fmla="*/ 775442 h 3595460"/>
              <a:gd name="connsiteX206" fmla="*/ 4195233 w 7755466"/>
              <a:gd name="connsiteY206" fmla="*/ 813542 h 3595460"/>
              <a:gd name="connsiteX207" fmla="*/ 4246033 w 7755466"/>
              <a:gd name="connsiteY207" fmla="*/ 889742 h 3595460"/>
              <a:gd name="connsiteX208" fmla="*/ 4271433 w 7755466"/>
              <a:gd name="connsiteY208" fmla="*/ 927842 h 3595460"/>
              <a:gd name="connsiteX209" fmla="*/ 4292600 w 7755466"/>
              <a:gd name="connsiteY209" fmla="*/ 978642 h 3595460"/>
              <a:gd name="connsiteX210" fmla="*/ 4339166 w 7755466"/>
              <a:gd name="connsiteY210" fmla="*/ 1071776 h 3595460"/>
              <a:gd name="connsiteX211" fmla="*/ 4351866 w 7755466"/>
              <a:gd name="connsiteY211" fmla="*/ 1114109 h 3595460"/>
              <a:gd name="connsiteX212" fmla="*/ 4419600 w 7755466"/>
              <a:gd name="connsiteY212" fmla="*/ 1224176 h 3595460"/>
              <a:gd name="connsiteX213" fmla="*/ 4440766 w 7755466"/>
              <a:gd name="connsiteY213" fmla="*/ 1296142 h 3595460"/>
              <a:gd name="connsiteX214" fmla="*/ 4508500 w 7755466"/>
              <a:gd name="connsiteY214" fmla="*/ 1410442 h 3595460"/>
              <a:gd name="connsiteX215" fmla="*/ 4572000 w 7755466"/>
              <a:gd name="connsiteY215" fmla="*/ 1537442 h 3595460"/>
              <a:gd name="connsiteX216" fmla="*/ 4639733 w 7755466"/>
              <a:gd name="connsiteY216" fmla="*/ 1668676 h 3595460"/>
              <a:gd name="connsiteX217" fmla="*/ 4673600 w 7755466"/>
              <a:gd name="connsiteY217" fmla="*/ 1740642 h 3595460"/>
              <a:gd name="connsiteX218" fmla="*/ 4745566 w 7755466"/>
              <a:gd name="connsiteY218" fmla="*/ 1854942 h 3595460"/>
              <a:gd name="connsiteX219" fmla="*/ 4770966 w 7755466"/>
              <a:gd name="connsiteY219" fmla="*/ 1926909 h 3595460"/>
              <a:gd name="connsiteX220" fmla="*/ 4842933 w 7755466"/>
              <a:gd name="connsiteY220" fmla="*/ 2041209 h 3595460"/>
              <a:gd name="connsiteX221" fmla="*/ 4893733 w 7755466"/>
              <a:gd name="connsiteY221" fmla="*/ 2151276 h 3595460"/>
              <a:gd name="connsiteX222" fmla="*/ 4974166 w 7755466"/>
              <a:gd name="connsiteY222" fmla="*/ 2303676 h 3595460"/>
              <a:gd name="connsiteX223" fmla="*/ 4995333 w 7755466"/>
              <a:gd name="connsiteY223" fmla="*/ 2350242 h 3595460"/>
              <a:gd name="connsiteX224" fmla="*/ 5008033 w 7755466"/>
              <a:gd name="connsiteY224" fmla="*/ 2396809 h 3595460"/>
              <a:gd name="connsiteX225" fmla="*/ 5071533 w 7755466"/>
              <a:gd name="connsiteY225" fmla="*/ 2532276 h 3595460"/>
              <a:gd name="connsiteX226" fmla="*/ 5122333 w 7755466"/>
              <a:gd name="connsiteY226" fmla="*/ 2659276 h 3595460"/>
              <a:gd name="connsiteX227" fmla="*/ 5143500 w 7755466"/>
              <a:gd name="connsiteY227" fmla="*/ 2705842 h 3595460"/>
              <a:gd name="connsiteX228" fmla="*/ 5168900 w 7755466"/>
              <a:gd name="connsiteY228" fmla="*/ 2777809 h 3595460"/>
              <a:gd name="connsiteX229" fmla="*/ 5190066 w 7755466"/>
              <a:gd name="connsiteY229" fmla="*/ 2849776 h 3595460"/>
              <a:gd name="connsiteX230" fmla="*/ 5215466 w 7755466"/>
              <a:gd name="connsiteY230" fmla="*/ 2925976 h 3595460"/>
              <a:gd name="connsiteX231" fmla="*/ 5223933 w 7755466"/>
              <a:gd name="connsiteY231" fmla="*/ 2959842 h 3595460"/>
              <a:gd name="connsiteX232" fmla="*/ 5228166 w 7755466"/>
              <a:gd name="connsiteY232" fmla="*/ 2985242 h 3595460"/>
              <a:gd name="connsiteX233" fmla="*/ 5240866 w 7755466"/>
              <a:gd name="connsiteY233" fmla="*/ 3014876 h 3595460"/>
              <a:gd name="connsiteX234" fmla="*/ 5274733 w 7755466"/>
              <a:gd name="connsiteY234" fmla="*/ 3095309 h 3595460"/>
              <a:gd name="connsiteX235" fmla="*/ 5283200 w 7755466"/>
              <a:gd name="connsiteY235" fmla="*/ 3141876 h 3595460"/>
              <a:gd name="connsiteX236" fmla="*/ 5291666 w 7755466"/>
              <a:gd name="connsiteY236" fmla="*/ 3163042 h 3595460"/>
              <a:gd name="connsiteX237" fmla="*/ 5304366 w 7755466"/>
              <a:gd name="connsiteY237" fmla="*/ 3171509 h 3595460"/>
              <a:gd name="connsiteX238" fmla="*/ 5334000 w 7755466"/>
              <a:gd name="connsiteY238" fmla="*/ 3230776 h 3595460"/>
              <a:gd name="connsiteX239" fmla="*/ 5355166 w 7755466"/>
              <a:gd name="connsiteY239" fmla="*/ 3264642 h 3595460"/>
              <a:gd name="connsiteX240" fmla="*/ 5363633 w 7755466"/>
              <a:gd name="connsiteY240" fmla="*/ 3277342 h 3595460"/>
              <a:gd name="connsiteX241" fmla="*/ 5376333 w 7755466"/>
              <a:gd name="connsiteY241" fmla="*/ 3281576 h 3595460"/>
              <a:gd name="connsiteX242" fmla="*/ 5401733 w 7755466"/>
              <a:gd name="connsiteY242" fmla="*/ 3298509 h 3595460"/>
              <a:gd name="connsiteX243" fmla="*/ 5427133 w 7755466"/>
              <a:gd name="connsiteY243" fmla="*/ 3306976 h 3595460"/>
              <a:gd name="connsiteX244" fmla="*/ 5461000 w 7755466"/>
              <a:gd name="connsiteY244" fmla="*/ 3323909 h 3595460"/>
              <a:gd name="connsiteX245" fmla="*/ 5499100 w 7755466"/>
              <a:gd name="connsiteY245" fmla="*/ 3336609 h 3595460"/>
              <a:gd name="connsiteX246" fmla="*/ 5520266 w 7755466"/>
              <a:gd name="connsiteY246" fmla="*/ 3349309 h 3595460"/>
              <a:gd name="connsiteX247" fmla="*/ 5549900 w 7755466"/>
              <a:gd name="connsiteY247" fmla="*/ 3353542 h 3595460"/>
              <a:gd name="connsiteX248" fmla="*/ 5566833 w 7755466"/>
              <a:gd name="connsiteY248" fmla="*/ 3357776 h 3595460"/>
              <a:gd name="connsiteX249" fmla="*/ 5604933 w 7755466"/>
              <a:gd name="connsiteY249" fmla="*/ 3366242 h 3595460"/>
              <a:gd name="connsiteX250" fmla="*/ 5621866 w 7755466"/>
              <a:gd name="connsiteY250" fmla="*/ 3370476 h 3595460"/>
              <a:gd name="connsiteX251" fmla="*/ 5664200 w 7755466"/>
              <a:gd name="connsiteY251" fmla="*/ 3378942 h 3595460"/>
              <a:gd name="connsiteX252" fmla="*/ 5676900 w 7755466"/>
              <a:gd name="connsiteY252" fmla="*/ 3383176 h 3595460"/>
              <a:gd name="connsiteX253" fmla="*/ 5710766 w 7755466"/>
              <a:gd name="connsiteY253" fmla="*/ 3391642 h 3595460"/>
              <a:gd name="connsiteX254" fmla="*/ 5799666 w 7755466"/>
              <a:gd name="connsiteY254" fmla="*/ 3400109 h 3595460"/>
              <a:gd name="connsiteX255" fmla="*/ 5871633 w 7755466"/>
              <a:gd name="connsiteY255" fmla="*/ 3421276 h 3595460"/>
              <a:gd name="connsiteX256" fmla="*/ 5922433 w 7755466"/>
              <a:gd name="connsiteY256" fmla="*/ 3429742 h 3595460"/>
              <a:gd name="connsiteX257" fmla="*/ 5939366 w 7755466"/>
              <a:gd name="connsiteY257" fmla="*/ 3433976 h 3595460"/>
              <a:gd name="connsiteX258" fmla="*/ 6371166 w 7755466"/>
              <a:gd name="connsiteY258" fmla="*/ 3442442 h 3595460"/>
              <a:gd name="connsiteX259" fmla="*/ 6726766 w 7755466"/>
              <a:gd name="connsiteY259" fmla="*/ 3450909 h 3595460"/>
              <a:gd name="connsiteX260" fmla="*/ 6786033 w 7755466"/>
              <a:gd name="connsiteY260" fmla="*/ 3459376 h 3595460"/>
              <a:gd name="connsiteX261" fmla="*/ 6849533 w 7755466"/>
              <a:gd name="connsiteY261" fmla="*/ 3463609 h 3595460"/>
              <a:gd name="connsiteX262" fmla="*/ 6925733 w 7755466"/>
              <a:gd name="connsiteY262" fmla="*/ 3476309 h 3595460"/>
              <a:gd name="connsiteX263" fmla="*/ 6963833 w 7755466"/>
              <a:gd name="connsiteY263" fmla="*/ 3480542 h 3595460"/>
              <a:gd name="connsiteX264" fmla="*/ 6997700 w 7755466"/>
              <a:gd name="connsiteY264" fmla="*/ 3489009 h 3595460"/>
              <a:gd name="connsiteX265" fmla="*/ 7069666 w 7755466"/>
              <a:gd name="connsiteY265" fmla="*/ 3497476 h 3595460"/>
              <a:gd name="connsiteX266" fmla="*/ 7133166 w 7755466"/>
              <a:gd name="connsiteY266" fmla="*/ 3514409 h 3595460"/>
              <a:gd name="connsiteX267" fmla="*/ 7162800 w 7755466"/>
              <a:gd name="connsiteY267" fmla="*/ 3522876 h 3595460"/>
              <a:gd name="connsiteX268" fmla="*/ 7209366 w 7755466"/>
              <a:gd name="connsiteY268" fmla="*/ 3531342 h 3595460"/>
              <a:gd name="connsiteX269" fmla="*/ 7234766 w 7755466"/>
              <a:gd name="connsiteY269" fmla="*/ 3539809 h 3595460"/>
              <a:gd name="connsiteX270" fmla="*/ 7298266 w 7755466"/>
              <a:gd name="connsiteY270" fmla="*/ 3544042 h 3595460"/>
              <a:gd name="connsiteX271" fmla="*/ 7387166 w 7755466"/>
              <a:gd name="connsiteY271" fmla="*/ 3560976 h 3595460"/>
              <a:gd name="connsiteX272" fmla="*/ 7433733 w 7755466"/>
              <a:gd name="connsiteY272" fmla="*/ 3569442 h 3595460"/>
              <a:gd name="connsiteX273" fmla="*/ 7577666 w 7755466"/>
              <a:gd name="connsiteY273" fmla="*/ 3582142 h 3595460"/>
              <a:gd name="connsiteX274" fmla="*/ 7590366 w 7755466"/>
              <a:gd name="connsiteY274" fmla="*/ 3586376 h 3595460"/>
              <a:gd name="connsiteX275" fmla="*/ 7755466 w 7755466"/>
              <a:gd name="connsiteY275" fmla="*/ 3594842 h 3595460"/>
              <a:gd name="connsiteX0" fmla="*/ 0 w 7755466"/>
              <a:gd name="connsiteY0" fmla="*/ 3476309 h 3595460"/>
              <a:gd name="connsiteX1" fmla="*/ 29633 w 7755466"/>
              <a:gd name="connsiteY1" fmla="*/ 3480542 h 3595460"/>
              <a:gd name="connsiteX2" fmla="*/ 59266 w 7755466"/>
              <a:gd name="connsiteY2" fmla="*/ 3463609 h 3595460"/>
              <a:gd name="connsiteX3" fmla="*/ 84666 w 7755466"/>
              <a:gd name="connsiteY3" fmla="*/ 3442442 h 3595460"/>
              <a:gd name="connsiteX4" fmla="*/ 101600 w 7755466"/>
              <a:gd name="connsiteY4" fmla="*/ 3429742 h 3595460"/>
              <a:gd name="connsiteX5" fmla="*/ 114300 w 7755466"/>
              <a:gd name="connsiteY5" fmla="*/ 3412809 h 3595460"/>
              <a:gd name="connsiteX6" fmla="*/ 135466 w 7755466"/>
              <a:gd name="connsiteY6" fmla="*/ 3400109 h 3595460"/>
              <a:gd name="connsiteX7" fmla="*/ 173566 w 7755466"/>
              <a:gd name="connsiteY7" fmla="*/ 3362009 h 3595460"/>
              <a:gd name="connsiteX8" fmla="*/ 203200 w 7755466"/>
              <a:gd name="connsiteY8" fmla="*/ 3323909 h 3595460"/>
              <a:gd name="connsiteX9" fmla="*/ 220133 w 7755466"/>
              <a:gd name="connsiteY9" fmla="*/ 3298509 h 3595460"/>
              <a:gd name="connsiteX10" fmla="*/ 245533 w 7755466"/>
              <a:gd name="connsiteY10" fmla="*/ 3277342 h 3595460"/>
              <a:gd name="connsiteX11" fmla="*/ 262466 w 7755466"/>
              <a:gd name="connsiteY11" fmla="*/ 3247709 h 3595460"/>
              <a:gd name="connsiteX12" fmla="*/ 266700 w 7755466"/>
              <a:gd name="connsiteY12" fmla="*/ 3226542 h 3595460"/>
              <a:gd name="connsiteX13" fmla="*/ 279400 w 7755466"/>
              <a:gd name="connsiteY13" fmla="*/ 3209609 h 3595460"/>
              <a:gd name="connsiteX14" fmla="*/ 287866 w 7755466"/>
              <a:gd name="connsiteY14" fmla="*/ 3196909 h 3595460"/>
              <a:gd name="connsiteX15" fmla="*/ 300566 w 7755466"/>
              <a:gd name="connsiteY15" fmla="*/ 3188442 h 3595460"/>
              <a:gd name="connsiteX16" fmla="*/ 313266 w 7755466"/>
              <a:gd name="connsiteY16" fmla="*/ 3175742 h 3595460"/>
              <a:gd name="connsiteX17" fmla="*/ 334433 w 7755466"/>
              <a:gd name="connsiteY17" fmla="*/ 3146109 h 3595460"/>
              <a:gd name="connsiteX18" fmla="*/ 347133 w 7755466"/>
              <a:gd name="connsiteY18" fmla="*/ 3120709 h 3595460"/>
              <a:gd name="connsiteX19" fmla="*/ 364066 w 7755466"/>
              <a:gd name="connsiteY19" fmla="*/ 3103776 h 3595460"/>
              <a:gd name="connsiteX20" fmla="*/ 376766 w 7755466"/>
              <a:gd name="connsiteY20" fmla="*/ 3086842 h 3595460"/>
              <a:gd name="connsiteX21" fmla="*/ 402166 w 7755466"/>
              <a:gd name="connsiteY21" fmla="*/ 3057209 h 3595460"/>
              <a:gd name="connsiteX22" fmla="*/ 414866 w 7755466"/>
              <a:gd name="connsiteY22" fmla="*/ 3040276 h 3595460"/>
              <a:gd name="connsiteX23" fmla="*/ 436033 w 7755466"/>
              <a:gd name="connsiteY23" fmla="*/ 3019109 h 3595460"/>
              <a:gd name="connsiteX24" fmla="*/ 444500 w 7755466"/>
              <a:gd name="connsiteY24" fmla="*/ 3006409 h 3595460"/>
              <a:gd name="connsiteX25" fmla="*/ 474133 w 7755466"/>
              <a:gd name="connsiteY25" fmla="*/ 2993709 h 3595460"/>
              <a:gd name="connsiteX26" fmla="*/ 478366 w 7755466"/>
              <a:gd name="connsiteY26" fmla="*/ 2981009 h 3595460"/>
              <a:gd name="connsiteX27" fmla="*/ 499533 w 7755466"/>
              <a:gd name="connsiteY27" fmla="*/ 2955609 h 3595460"/>
              <a:gd name="connsiteX28" fmla="*/ 524933 w 7755466"/>
              <a:gd name="connsiteY28" fmla="*/ 2942909 h 3595460"/>
              <a:gd name="connsiteX29" fmla="*/ 571500 w 7755466"/>
              <a:gd name="connsiteY29" fmla="*/ 2883642 h 3595460"/>
              <a:gd name="connsiteX30" fmla="*/ 588433 w 7755466"/>
              <a:gd name="connsiteY30" fmla="*/ 2875176 h 3595460"/>
              <a:gd name="connsiteX31" fmla="*/ 601133 w 7755466"/>
              <a:gd name="connsiteY31" fmla="*/ 2862476 h 3595460"/>
              <a:gd name="connsiteX32" fmla="*/ 630766 w 7755466"/>
              <a:gd name="connsiteY32" fmla="*/ 2837076 h 3595460"/>
              <a:gd name="connsiteX33" fmla="*/ 639233 w 7755466"/>
              <a:gd name="connsiteY33" fmla="*/ 2820142 h 3595460"/>
              <a:gd name="connsiteX34" fmla="*/ 673100 w 7755466"/>
              <a:gd name="connsiteY34" fmla="*/ 2803209 h 3595460"/>
              <a:gd name="connsiteX35" fmla="*/ 681566 w 7755466"/>
              <a:gd name="connsiteY35" fmla="*/ 2790509 h 3595460"/>
              <a:gd name="connsiteX36" fmla="*/ 694266 w 7755466"/>
              <a:gd name="connsiteY36" fmla="*/ 2777809 h 3595460"/>
              <a:gd name="connsiteX37" fmla="*/ 706966 w 7755466"/>
              <a:gd name="connsiteY37" fmla="*/ 2752409 h 3595460"/>
              <a:gd name="connsiteX38" fmla="*/ 723900 w 7755466"/>
              <a:gd name="connsiteY38" fmla="*/ 2743942 h 3595460"/>
              <a:gd name="connsiteX39" fmla="*/ 736600 w 7755466"/>
              <a:gd name="connsiteY39" fmla="*/ 2731242 h 3595460"/>
              <a:gd name="connsiteX40" fmla="*/ 745066 w 7755466"/>
              <a:gd name="connsiteY40" fmla="*/ 2718542 h 3595460"/>
              <a:gd name="connsiteX41" fmla="*/ 787400 w 7755466"/>
              <a:gd name="connsiteY41" fmla="*/ 2680442 h 3595460"/>
              <a:gd name="connsiteX42" fmla="*/ 808566 w 7755466"/>
              <a:gd name="connsiteY42" fmla="*/ 2650809 h 3595460"/>
              <a:gd name="connsiteX43" fmla="*/ 825500 w 7755466"/>
              <a:gd name="connsiteY43" fmla="*/ 2633876 h 3595460"/>
              <a:gd name="connsiteX44" fmla="*/ 846666 w 7755466"/>
              <a:gd name="connsiteY44" fmla="*/ 2616942 h 3595460"/>
              <a:gd name="connsiteX45" fmla="*/ 876300 w 7755466"/>
              <a:gd name="connsiteY45" fmla="*/ 2574609 h 3595460"/>
              <a:gd name="connsiteX46" fmla="*/ 889000 w 7755466"/>
              <a:gd name="connsiteY46" fmla="*/ 2566142 h 3595460"/>
              <a:gd name="connsiteX47" fmla="*/ 901700 w 7755466"/>
              <a:gd name="connsiteY47" fmla="*/ 2544976 h 3595460"/>
              <a:gd name="connsiteX48" fmla="*/ 914400 w 7755466"/>
              <a:gd name="connsiteY48" fmla="*/ 2528042 h 3595460"/>
              <a:gd name="connsiteX49" fmla="*/ 922866 w 7755466"/>
              <a:gd name="connsiteY49" fmla="*/ 2506876 h 3595460"/>
              <a:gd name="connsiteX50" fmla="*/ 939800 w 7755466"/>
              <a:gd name="connsiteY50" fmla="*/ 2494176 h 3595460"/>
              <a:gd name="connsiteX51" fmla="*/ 952500 w 7755466"/>
              <a:gd name="connsiteY51" fmla="*/ 2481476 h 3595460"/>
              <a:gd name="connsiteX52" fmla="*/ 969433 w 7755466"/>
              <a:gd name="connsiteY52" fmla="*/ 2451842 h 3595460"/>
              <a:gd name="connsiteX53" fmla="*/ 990600 w 7755466"/>
              <a:gd name="connsiteY53" fmla="*/ 2426442 h 3595460"/>
              <a:gd name="connsiteX54" fmla="*/ 1007533 w 7755466"/>
              <a:gd name="connsiteY54" fmla="*/ 2401042 h 3595460"/>
              <a:gd name="connsiteX55" fmla="*/ 1011766 w 7755466"/>
              <a:gd name="connsiteY55" fmla="*/ 2388342 h 3595460"/>
              <a:gd name="connsiteX56" fmla="*/ 1041400 w 7755466"/>
              <a:gd name="connsiteY56" fmla="*/ 2350242 h 3595460"/>
              <a:gd name="connsiteX57" fmla="*/ 1062566 w 7755466"/>
              <a:gd name="connsiteY57" fmla="*/ 2316376 h 3595460"/>
              <a:gd name="connsiteX58" fmla="*/ 1075266 w 7755466"/>
              <a:gd name="connsiteY58" fmla="*/ 2282509 h 3595460"/>
              <a:gd name="connsiteX59" fmla="*/ 1087966 w 7755466"/>
              <a:gd name="connsiteY59" fmla="*/ 2261342 h 3595460"/>
              <a:gd name="connsiteX60" fmla="*/ 1113366 w 7755466"/>
              <a:gd name="connsiteY60" fmla="*/ 2227476 h 3595460"/>
              <a:gd name="connsiteX61" fmla="*/ 1126066 w 7755466"/>
              <a:gd name="connsiteY61" fmla="*/ 2197842 h 3595460"/>
              <a:gd name="connsiteX62" fmla="*/ 1130300 w 7755466"/>
              <a:gd name="connsiteY62" fmla="*/ 2185142 h 3595460"/>
              <a:gd name="connsiteX63" fmla="*/ 1143000 w 7755466"/>
              <a:gd name="connsiteY63" fmla="*/ 2176676 h 3595460"/>
              <a:gd name="connsiteX64" fmla="*/ 1151466 w 7755466"/>
              <a:gd name="connsiteY64" fmla="*/ 2155509 h 3595460"/>
              <a:gd name="connsiteX65" fmla="*/ 1185333 w 7755466"/>
              <a:gd name="connsiteY65" fmla="*/ 2125876 h 3595460"/>
              <a:gd name="connsiteX66" fmla="*/ 1214966 w 7755466"/>
              <a:gd name="connsiteY66" fmla="*/ 2096242 h 3595460"/>
              <a:gd name="connsiteX67" fmla="*/ 1231900 w 7755466"/>
              <a:gd name="connsiteY67" fmla="*/ 2079309 h 3595460"/>
              <a:gd name="connsiteX68" fmla="*/ 1253066 w 7755466"/>
              <a:gd name="connsiteY68" fmla="*/ 2070842 h 3595460"/>
              <a:gd name="connsiteX69" fmla="*/ 1265766 w 7755466"/>
              <a:gd name="connsiteY69" fmla="*/ 2058142 h 3595460"/>
              <a:gd name="connsiteX70" fmla="*/ 1270000 w 7755466"/>
              <a:gd name="connsiteY70" fmla="*/ 2045442 h 3595460"/>
              <a:gd name="connsiteX71" fmla="*/ 1286933 w 7755466"/>
              <a:gd name="connsiteY71" fmla="*/ 2036976 h 3595460"/>
              <a:gd name="connsiteX72" fmla="*/ 1303866 w 7755466"/>
              <a:gd name="connsiteY72" fmla="*/ 2024276 h 3595460"/>
              <a:gd name="connsiteX73" fmla="*/ 1329266 w 7755466"/>
              <a:gd name="connsiteY73" fmla="*/ 1998876 h 3595460"/>
              <a:gd name="connsiteX74" fmla="*/ 1358900 w 7755466"/>
              <a:gd name="connsiteY74" fmla="*/ 1977709 h 3595460"/>
              <a:gd name="connsiteX75" fmla="*/ 1388533 w 7755466"/>
              <a:gd name="connsiteY75" fmla="*/ 1956542 h 3595460"/>
              <a:gd name="connsiteX76" fmla="*/ 1405466 w 7755466"/>
              <a:gd name="connsiteY76" fmla="*/ 1935376 h 3595460"/>
              <a:gd name="connsiteX77" fmla="*/ 1430866 w 7755466"/>
              <a:gd name="connsiteY77" fmla="*/ 1926909 h 3595460"/>
              <a:gd name="connsiteX78" fmla="*/ 1473200 w 7755466"/>
              <a:gd name="connsiteY78" fmla="*/ 1918442 h 3595460"/>
              <a:gd name="connsiteX79" fmla="*/ 1519766 w 7755466"/>
              <a:gd name="connsiteY79" fmla="*/ 1931142 h 3595460"/>
              <a:gd name="connsiteX80" fmla="*/ 1540933 w 7755466"/>
              <a:gd name="connsiteY80" fmla="*/ 1935376 h 3595460"/>
              <a:gd name="connsiteX81" fmla="*/ 1595966 w 7755466"/>
              <a:gd name="connsiteY81" fmla="*/ 1956542 h 3595460"/>
              <a:gd name="connsiteX82" fmla="*/ 1625600 w 7755466"/>
              <a:gd name="connsiteY82" fmla="*/ 1969242 h 3595460"/>
              <a:gd name="connsiteX83" fmla="*/ 1646766 w 7755466"/>
              <a:gd name="connsiteY83" fmla="*/ 1977709 h 3595460"/>
              <a:gd name="connsiteX84" fmla="*/ 1680633 w 7755466"/>
              <a:gd name="connsiteY84" fmla="*/ 1998876 h 3595460"/>
              <a:gd name="connsiteX85" fmla="*/ 1706033 w 7755466"/>
              <a:gd name="connsiteY85" fmla="*/ 2041209 h 3595460"/>
              <a:gd name="connsiteX86" fmla="*/ 1718733 w 7755466"/>
              <a:gd name="connsiteY86" fmla="*/ 2062376 h 3595460"/>
              <a:gd name="connsiteX87" fmla="*/ 1739900 w 7755466"/>
              <a:gd name="connsiteY87" fmla="*/ 2092009 h 3595460"/>
              <a:gd name="connsiteX88" fmla="*/ 1752600 w 7755466"/>
              <a:gd name="connsiteY88" fmla="*/ 2108942 h 3595460"/>
              <a:gd name="connsiteX89" fmla="*/ 1769533 w 7755466"/>
              <a:gd name="connsiteY89" fmla="*/ 2151276 h 3595460"/>
              <a:gd name="connsiteX90" fmla="*/ 1782233 w 7755466"/>
              <a:gd name="connsiteY90" fmla="*/ 2176676 h 3595460"/>
              <a:gd name="connsiteX91" fmla="*/ 1799166 w 7755466"/>
              <a:gd name="connsiteY91" fmla="*/ 2189376 h 3595460"/>
              <a:gd name="connsiteX92" fmla="*/ 2015066 w 7755466"/>
              <a:gd name="connsiteY92" fmla="*/ 2460309 h 3595460"/>
              <a:gd name="connsiteX93" fmla="*/ 2214033 w 7755466"/>
              <a:gd name="connsiteY93" fmla="*/ 2168209 h 3595460"/>
              <a:gd name="connsiteX94" fmla="*/ 2235200 w 7755466"/>
              <a:gd name="connsiteY94" fmla="*/ 2147042 h 3595460"/>
              <a:gd name="connsiteX95" fmla="*/ 2239433 w 7755466"/>
              <a:gd name="connsiteY95" fmla="*/ 2125876 h 3595460"/>
              <a:gd name="connsiteX96" fmla="*/ 2247900 w 7755466"/>
              <a:gd name="connsiteY96" fmla="*/ 2113176 h 3595460"/>
              <a:gd name="connsiteX97" fmla="*/ 2252133 w 7755466"/>
              <a:gd name="connsiteY97" fmla="*/ 2087776 h 3595460"/>
              <a:gd name="connsiteX98" fmla="*/ 2256366 w 7755466"/>
              <a:gd name="connsiteY98" fmla="*/ 2075076 h 3595460"/>
              <a:gd name="connsiteX99" fmla="*/ 2260600 w 7755466"/>
              <a:gd name="connsiteY99" fmla="*/ 2053909 h 3595460"/>
              <a:gd name="connsiteX100" fmla="*/ 2273300 w 7755466"/>
              <a:gd name="connsiteY100" fmla="*/ 2032742 h 3595460"/>
              <a:gd name="connsiteX101" fmla="*/ 2286000 w 7755466"/>
              <a:gd name="connsiteY101" fmla="*/ 2007342 h 3595460"/>
              <a:gd name="connsiteX102" fmla="*/ 2302933 w 7755466"/>
              <a:gd name="connsiteY102" fmla="*/ 1956542 h 3595460"/>
              <a:gd name="connsiteX103" fmla="*/ 2332566 w 7755466"/>
              <a:gd name="connsiteY103" fmla="*/ 1909976 h 3595460"/>
              <a:gd name="connsiteX104" fmla="*/ 2341033 w 7755466"/>
              <a:gd name="connsiteY104" fmla="*/ 1880342 h 3595460"/>
              <a:gd name="connsiteX105" fmla="*/ 2370666 w 7755466"/>
              <a:gd name="connsiteY105" fmla="*/ 1829542 h 3595460"/>
              <a:gd name="connsiteX106" fmla="*/ 2387600 w 7755466"/>
              <a:gd name="connsiteY106" fmla="*/ 1774509 h 3595460"/>
              <a:gd name="connsiteX107" fmla="*/ 2404533 w 7755466"/>
              <a:gd name="connsiteY107" fmla="*/ 1757576 h 3595460"/>
              <a:gd name="connsiteX108" fmla="*/ 2413000 w 7755466"/>
              <a:gd name="connsiteY108" fmla="*/ 1719476 h 3595460"/>
              <a:gd name="connsiteX109" fmla="*/ 2425700 w 7755466"/>
              <a:gd name="connsiteY109" fmla="*/ 1706776 h 3595460"/>
              <a:gd name="connsiteX110" fmla="*/ 2434166 w 7755466"/>
              <a:gd name="connsiteY110" fmla="*/ 1681376 h 3595460"/>
              <a:gd name="connsiteX111" fmla="*/ 2455333 w 7755466"/>
              <a:gd name="connsiteY111" fmla="*/ 1639042 h 3595460"/>
              <a:gd name="connsiteX112" fmla="*/ 2484966 w 7755466"/>
              <a:gd name="connsiteY112" fmla="*/ 1605176 h 3595460"/>
              <a:gd name="connsiteX113" fmla="*/ 2493433 w 7755466"/>
              <a:gd name="connsiteY113" fmla="*/ 1571309 h 3595460"/>
              <a:gd name="connsiteX114" fmla="*/ 2497666 w 7755466"/>
              <a:gd name="connsiteY114" fmla="*/ 1554376 h 3595460"/>
              <a:gd name="connsiteX115" fmla="*/ 2518833 w 7755466"/>
              <a:gd name="connsiteY115" fmla="*/ 1524742 h 3595460"/>
              <a:gd name="connsiteX116" fmla="*/ 2561166 w 7755466"/>
              <a:gd name="connsiteY116" fmla="*/ 1461242 h 3595460"/>
              <a:gd name="connsiteX117" fmla="*/ 2586566 w 7755466"/>
              <a:gd name="connsiteY117" fmla="*/ 1410442 h 3595460"/>
              <a:gd name="connsiteX118" fmla="*/ 2595033 w 7755466"/>
              <a:gd name="connsiteY118" fmla="*/ 1389276 h 3595460"/>
              <a:gd name="connsiteX119" fmla="*/ 2599266 w 7755466"/>
              <a:gd name="connsiteY119" fmla="*/ 1372342 h 3595460"/>
              <a:gd name="connsiteX120" fmla="*/ 2624666 w 7755466"/>
              <a:gd name="connsiteY120" fmla="*/ 1334242 h 3595460"/>
              <a:gd name="connsiteX121" fmla="*/ 2645833 w 7755466"/>
              <a:gd name="connsiteY121" fmla="*/ 1291909 h 3595460"/>
              <a:gd name="connsiteX122" fmla="*/ 2650066 w 7755466"/>
              <a:gd name="connsiteY122" fmla="*/ 1279209 h 3595460"/>
              <a:gd name="connsiteX123" fmla="*/ 2654300 w 7755466"/>
              <a:gd name="connsiteY123" fmla="*/ 1258042 h 3595460"/>
              <a:gd name="connsiteX124" fmla="*/ 2662766 w 7755466"/>
              <a:gd name="connsiteY124" fmla="*/ 1245342 h 3595460"/>
              <a:gd name="connsiteX125" fmla="*/ 2696633 w 7755466"/>
              <a:gd name="connsiteY125" fmla="*/ 1194542 h 3595460"/>
              <a:gd name="connsiteX126" fmla="*/ 2705100 w 7755466"/>
              <a:gd name="connsiteY126" fmla="*/ 1173376 h 3595460"/>
              <a:gd name="connsiteX127" fmla="*/ 2709333 w 7755466"/>
              <a:gd name="connsiteY127" fmla="*/ 1160676 h 3595460"/>
              <a:gd name="connsiteX128" fmla="*/ 2722033 w 7755466"/>
              <a:gd name="connsiteY128" fmla="*/ 1139509 h 3595460"/>
              <a:gd name="connsiteX129" fmla="*/ 2726266 w 7755466"/>
              <a:gd name="connsiteY129" fmla="*/ 1126809 h 3595460"/>
              <a:gd name="connsiteX130" fmla="*/ 2751666 w 7755466"/>
              <a:gd name="connsiteY130" fmla="*/ 1084476 h 3595460"/>
              <a:gd name="connsiteX131" fmla="*/ 2772833 w 7755466"/>
              <a:gd name="connsiteY131" fmla="*/ 1050609 h 3595460"/>
              <a:gd name="connsiteX132" fmla="*/ 2789766 w 7755466"/>
              <a:gd name="connsiteY132" fmla="*/ 1025209 h 3595460"/>
              <a:gd name="connsiteX133" fmla="*/ 2810933 w 7755466"/>
              <a:gd name="connsiteY133" fmla="*/ 995576 h 3595460"/>
              <a:gd name="connsiteX134" fmla="*/ 2827866 w 7755466"/>
              <a:gd name="connsiteY134" fmla="*/ 953242 h 3595460"/>
              <a:gd name="connsiteX135" fmla="*/ 2836333 w 7755466"/>
              <a:gd name="connsiteY135" fmla="*/ 932076 h 3595460"/>
              <a:gd name="connsiteX136" fmla="*/ 2853266 w 7755466"/>
              <a:gd name="connsiteY136" fmla="*/ 923609 h 3595460"/>
              <a:gd name="connsiteX137" fmla="*/ 2878666 w 7755466"/>
              <a:gd name="connsiteY137" fmla="*/ 885509 h 3595460"/>
              <a:gd name="connsiteX138" fmla="*/ 2887133 w 7755466"/>
              <a:gd name="connsiteY138" fmla="*/ 872809 h 3595460"/>
              <a:gd name="connsiteX139" fmla="*/ 2908300 w 7755466"/>
              <a:gd name="connsiteY139" fmla="*/ 830476 h 3595460"/>
              <a:gd name="connsiteX140" fmla="*/ 2912533 w 7755466"/>
              <a:gd name="connsiteY140" fmla="*/ 817776 h 3595460"/>
              <a:gd name="connsiteX141" fmla="*/ 2942166 w 7755466"/>
              <a:gd name="connsiteY141" fmla="*/ 788142 h 3595460"/>
              <a:gd name="connsiteX142" fmla="*/ 2946400 w 7755466"/>
              <a:gd name="connsiteY142" fmla="*/ 766976 h 3595460"/>
              <a:gd name="connsiteX143" fmla="*/ 2988733 w 7755466"/>
              <a:gd name="connsiteY143" fmla="*/ 699242 h 3595460"/>
              <a:gd name="connsiteX144" fmla="*/ 3014133 w 7755466"/>
              <a:gd name="connsiteY144" fmla="*/ 665376 h 3595460"/>
              <a:gd name="connsiteX145" fmla="*/ 3026833 w 7755466"/>
              <a:gd name="connsiteY145" fmla="*/ 644209 h 3595460"/>
              <a:gd name="connsiteX146" fmla="*/ 3048000 w 7755466"/>
              <a:gd name="connsiteY146" fmla="*/ 627276 h 3595460"/>
              <a:gd name="connsiteX147" fmla="*/ 3069166 w 7755466"/>
              <a:gd name="connsiteY147" fmla="*/ 593409 h 3595460"/>
              <a:gd name="connsiteX148" fmla="*/ 3073400 w 7755466"/>
              <a:gd name="connsiteY148" fmla="*/ 580709 h 3595460"/>
              <a:gd name="connsiteX149" fmla="*/ 3098800 w 7755466"/>
              <a:gd name="connsiteY149" fmla="*/ 555309 h 3595460"/>
              <a:gd name="connsiteX150" fmla="*/ 3111500 w 7755466"/>
              <a:gd name="connsiteY150" fmla="*/ 525676 h 3595460"/>
              <a:gd name="connsiteX151" fmla="*/ 3132666 w 7755466"/>
              <a:gd name="connsiteY151" fmla="*/ 487576 h 3595460"/>
              <a:gd name="connsiteX152" fmla="*/ 3153833 w 7755466"/>
              <a:gd name="connsiteY152" fmla="*/ 470642 h 3595460"/>
              <a:gd name="connsiteX153" fmla="*/ 3179233 w 7755466"/>
              <a:gd name="connsiteY153" fmla="*/ 436776 h 3595460"/>
              <a:gd name="connsiteX154" fmla="*/ 3204633 w 7755466"/>
              <a:gd name="connsiteY154" fmla="*/ 411376 h 3595460"/>
              <a:gd name="connsiteX155" fmla="*/ 3221566 w 7755466"/>
              <a:gd name="connsiteY155" fmla="*/ 390209 h 3595460"/>
              <a:gd name="connsiteX156" fmla="*/ 3230033 w 7755466"/>
              <a:gd name="connsiteY156" fmla="*/ 377509 h 3595460"/>
              <a:gd name="connsiteX157" fmla="*/ 3268133 w 7755466"/>
              <a:gd name="connsiteY157" fmla="*/ 339409 h 3595460"/>
              <a:gd name="connsiteX158" fmla="*/ 3285066 w 7755466"/>
              <a:gd name="connsiteY158" fmla="*/ 309776 h 3595460"/>
              <a:gd name="connsiteX159" fmla="*/ 3314700 w 7755466"/>
              <a:gd name="connsiteY159" fmla="*/ 258976 h 3595460"/>
              <a:gd name="connsiteX160" fmla="*/ 3344333 w 7755466"/>
              <a:gd name="connsiteY160" fmla="*/ 229342 h 3595460"/>
              <a:gd name="connsiteX161" fmla="*/ 3357033 w 7755466"/>
              <a:gd name="connsiteY161" fmla="*/ 195476 h 3595460"/>
              <a:gd name="connsiteX162" fmla="*/ 3369733 w 7755466"/>
              <a:gd name="connsiteY162" fmla="*/ 174309 h 3595460"/>
              <a:gd name="connsiteX163" fmla="*/ 3399366 w 7755466"/>
              <a:gd name="connsiteY163" fmla="*/ 153142 h 3595460"/>
              <a:gd name="connsiteX164" fmla="*/ 3412066 w 7755466"/>
              <a:gd name="connsiteY164" fmla="*/ 136209 h 3595460"/>
              <a:gd name="connsiteX165" fmla="*/ 3429000 w 7755466"/>
              <a:gd name="connsiteY165" fmla="*/ 119276 h 3595460"/>
              <a:gd name="connsiteX166" fmla="*/ 3458633 w 7755466"/>
              <a:gd name="connsiteY166" fmla="*/ 89642 h 3595460"/>
              <a:gd name="connsiteX167" fmla="*/ 3479800 w 7755466"/>
              <a:gd name="connsiteY167" fmla="*/ 85409 h 3595460"/>
              <a:gd name="connsiteX168" fmla="*/ 3513666 w 7755466"/>
              <a:gd name="connsiteY168" fmla="*/ 55776 h 3595460"/>
              <a:gd name="connsiteX169" fmla="*/ 3534833 w 7755466"/>
              <a:gd name="connsiteY169" fmla="*/ 47309 h 3595460"/>
              <a:gd name="connsiteX170" fmla="*/ 3572933 w 7755466"/>
              <a:gd name="connsiteY170" fmla="*/ 34609 h 3595460"/>
              <a:gd name="connsiteX171" fmla="*/ 3585633 w 7755466"/>
              <a:gd name="connsiteY171" fmla="*/ 17676 h 3595460"/>
              <a:gd name="connsiteX172" fmla="*/ 3627966 w 7755466"/>
              <a:gd name="connsiteY172" fmla="*/ 13442 h 3595460"/>
              <a:gd name="connsiteX173" fmla="*/ 3649133 w 7755466"/>
              <a:gd name="connsiteY173" fmla="*/ 9209 h 3595460"/>
              <a:gd name="connsiteX174" fmla="*/ 3687233 w 7755466"/>
              <a:gd name="connsiteY174" fmla="*/ 4976 h 3595460"/>
              <a:gd name="connsiteX175" fmla="*/ 3725333 w 7755466"/>
              <a:gd name="connsiteY175" fmla="*/ 4976 h 3595460"/>
              <a:gd name="connsiteX176" fmla="*/ 3729566 w 7755466"/>
              <a:gd name="connsiteY176" fmla="*/ 30376 h 3595460"/>
              <a:gd name="connsiteX177" fmla="*/ 3738033 w 7755466"/>
              <a:gd name="connsiteY177" fmla="*/ 47309 h 3595460"/>
              <a:gd name="connsiteX178" fmla="*/ 3771900 w 7755466"/>
              <a:gd name="connsiteY178" fmla="*/ 81176 h 3595460"/>
              <a:gd name="connsiteX179" fmla="*/ 3780366 w 7755466"/>
              <a:gd name="connsiteY179" fmla="*/ 98109 h 3595460"/>
              <a:gd name="connsiteX180" fmla="*/ 3793066 w 7755466"/>
              <a:gd name="connsiteY180" fmla="*/ 110809 h 3595460"/>
              <a:gd name="connsiteX181" fmla="*/ 3831166 w 7755466"/>
              <a:gd name="connsiteY181" fmla="*/ 170076 h 3595460"/>
              <a:gd name="connsiteX182" fmla="*/ 3835400 w 7755466"/>
              <a:gd name="connsiteY182" fmla="*/ 182776 h 3595460"/>
              <a:gd name="connsiteX183" fmla="*/ 3839633 w 7755466"/>
              <a:gd name="connsiteY183" fmla="*/ 203942 h 3595460"/>
              <a:gd name="connsiteX184" fmla="*/ 3852333 w 7755466"/>
              <a:gd name="connsiteY184" fmla="*/ 237809 h 3595460"/>
              <a:gd name="connsiteX185" fmla="*/ 3865033 w 7755466"/>
              <a:gd name="connsiteY185" fmla="*/ 254742 h 3595460"/>
              <a:gd name="connsiteX186" fmla="*/ 3873500 w 7755466"/>
              <a:gd name="connsiteY186" fmla="*/ 284376 h 3595460"/>
              <a:gd name="connsiteX187" fmla="*/ 3886200 w 7755466"/>
              <a:gd name="connsiteY187" fmla="*/ 297076 h 3595460"/>
              <a:gd name="connsiteX188" fmla="*/ 3898900 w 7755466"/>
              <a:gd name="connsiteY188" fmla="*/ 318242 h 3595460"/>
              <a:gd name="connsiteX189" fmla="*/ 3911600 w 7755466"/>
              <a:gd name="connsiteY189" fmla="*/ 335176 h 3595460"/>
              <a:gd name="connsiteX190" fmla="*/ 3915833 w 7755466"/>
              <a:gd name="connsiteY190" fmla="*/ 360576 h 3595460"/>
              <a:gd name="connsiteX191" fmla="*/ 3945466 w 7755466"/>
              <a:gd name="connsiteY191" fmla="*/ 398676 h 3595460"/>
              <a:gd name="connsiteX192" fmla="*/ 3966633 w 7755466"/>
              <a:gd name="connsiteY192" fmla="*/ 449476 h 3595460"/>
              <a:gd name="connsiteX193" fmla="*/ 4000500 w 7755466"/>
              <a:gd name="connsiteY193" fmla="*/ 479109 h 3595460"/>
              <a:gd name="connsiteX194" fmla="*/ 4021666 w 7755466"/>
              <a:gd name="connsiteY194" fmla="*/ 504509 h 3595460"/>
              <a:gd name="connsiteX195" fmla="*/ 4038600 w 7755466"/>
              <a:gd name="connsiteY195" fmla="*/ 542609 h 3595460"/>
              <a:gd name="connsiteX196" fmla="*/ 4055533 w 7755466"/>
              <a:gd name="connsiteY196" fmla="*/ 551076 h 3595460"/>
              <a:gd name="connsiteX197" fmla="*/ 4072466 w 7755466"/>
              <a:gd name="connsiteY197" fmla="*/ 580709 h 3595460"/>
              <a:gd name="connsiteX198" fmla="*/ 4085166 w 7755466"/>
              <a:gd name="connsiteY198" fmla="*/ 606109 h 3595460"/>
              <a:gd name="connsiteX199" fmla="*/ 4106333 w 7755466"/>
              <a:gd name="connsiteY199" fmla="*/ 648442 h 3595460"/>
              <a:gd name="connsiteX200" fmla="*/ 4127500 w 7755466"/>
              <a:gd name="connsiteY200" fmla="*/ 669609 h 3595460"/>
              <a:gd name="connsiteX201" fmla="*/ 4135966 w 7755466"/>
              <a:gd name="connsiteY201" fmla="*/ 690776 h 3595460"/>
              <a:gd name="connsiteX202" fmla="*/ 4144433 w 7755466"/>
              <a:gd name="connsiteY202" fmla="*/ 716176 h 3595460"/>
              <a:gd name="connsiteX203" fmla="*/ 4169833 w 7755466"/>
              <a:gd name="connsiteY203" fmla="*/ 741576 h 3595460"/>
              <a:gd name="connsiteX204" fmla="*/ 4182533 w 7755466"/>
              <a:gd name="connsiteY204" fmla="*/ 775442 h 3595460"/>
              <a:gd name="connsiteX205" fmla="*/ 4195233 w 7755466"/>
              <a:gd name="connsiteY205" fmla="*/ 813542 h 3595460"/>
              <a:gd name="connsiteX206" fmla="*/ 4246033 w 7755466"/>
              <a:gd name="connsiteY206" fmla="*/ 889742 h 3595460"/>
              <a:gd name="connsiteX207" fmla="*/ 4271433 w 7755466"/>
              <a:gd name="connsiteY207" fmla="*/ 927842 h 3595460"/>
              <a:gd name="connsiteX208" fmla="*/ 4292600 w 7755466"/>
              <a:gd name="connsiteY208" fmla="*/ 978642 h 3595460"/>
              <a:gd name="connsiteX209" fmla="*/ 4339166 w 7755466"/>
              <a:gd name="connsiteY209" fmla="*/ 1071776 h 3595460"/>
              <a:gd name="connsiteX210" fmla="*/ 4351866 w 7755466"/>
              <a:gd name="connsiteY210" fmla="*/ 1114109 h 3595460"/>
              <a:gd name="connsiteX211" fmla="*/ 4419600 w 7755466"/>
              <a:gd name="connsiteY211" fmla="*/ 1224176 h 3595460"/>
              <a:gd name="connsiteX212" fmla="*/ 4440766 w 7755466"/>
              <a:gd name="connsiteY212" fmla="*/ 1296142 h 3595460"/>
              <a:gd name="connsiteX213" fmla="*/ 4508500 w 7755466"/>
              <a:gd name="connsiteY213" fmla="*/ 1410442 h 3595460"/>
              <a:gd name="connsiteX214" fmla="*/ 4572000 w 7755466"/>
              <a:gd name="connsiteY214" fmla="*/ 1537442 h 3595460"/>
              <a:gd name="connsiteX215" fmla="*/ 4639733 w 7755466"/>
              <a:gd name="connsiteY215" fmla="*/ 1668676 h 3595460"/>
              <a:gd name="connsiteX216" fmla="*/ 4673600 w 7755466"/>
              <a:gd name="connsiteY216" fmla="*/ 1740642 h 3595460"/>
              <a:gd name="connsiteX217" fmla="*/ 4745566 w 7755466"/>
              <a:gd name="connsiteY217" fmla="*/ 1854942 h 3595460"/>
              <a:gd name="connsiteX218" fmla="*/ 4770966 w 7755466"/>
              <a:gd name="connsiteY218" fmla="*/ 1926909 h 3595460"/>
              <a:gd name="connsiteX219" fmla="*/ 4842933 w 7755466"/>
              <a:gd name="connsiteY219" fmla="*/ 2041209 h 3595460"/>
              <a:gd name="connsiteX220" fmla="*/ 4893733 w 7755466"/>
              <a:gd name="connsiteY220" fmla="*/ 2151276 h 3595460"/>
              <a:gd name="connsiteX221" fmla="*/ 4974166 w 7755466"/>
              <a:gd name="connsiteY221" fmla="*/ 2303676 h 3595460"/>
              <a:gd name="connsiteX222" fmla="*/ 4995333 w 7755466"/>
              <a:gd name="connsiteY222" fmla="*/ 2350242 h 3595460"/>
              <a:gd name="connsiteX223" fmla="*/ 5008033 w 7755466"/>
              <a:gd name="connsiteY223" fmla="*/ 2396809 h 3595460"/>
              <a:gd name="connsiteX224" fmla="*/ 5071533 w 7755466"/>
              <a:gd name="connsiteY224" fmla="*/ 2532276 h 3595460"/>
              <a:gd name="connsiteX225" fmla="*/ 5122333 w 7755466"/>
              <a:gd name="connsiteY225" fmla="*/ 2659276 h 3595460"/>
              <a:gd name="connsiteX226" fmla="*/ 5143500 w 7755466"/>
              <a:gd name="connsiteY226" fmla="*/ 2705842 h 3595460"/>
              <a:gd name="connsiteX227" fmla="*/ 5168900 w 7755466"/>
              <a:gd name="connsiteY227" fmla="*/ 2777809 h 3595460"/>
              <a:gd name="connsiteX228" fmla="*/ 5190066 w 7755466"/>
              <a:gd name="connsiteY228" fmla="*/ 2849776 h 3595460"/>
              <a:gd name="connsiteX229" fmla="*/ 5215466 w 7755466"/>
              <a:gd name="connsiteY229" fmla="*/ 2925976 h 3595460"/>
              <a:gd name="connsiteX230" fmla="*/ 5223933 w 7755466"/>
              <a:gd name="connsiteY230" fmla="*/ 2959842 h 3595460"/>
              <a:gd name="connsiteX231" fmla="*/ 5228166 w 7755466"/>
              <a:gd name="connsiteY231" fmla="*/ 2985242 h 3595460"/>
              <a:gd name="connsiteX232" fmla="*/ 5240866 w 7755466"/>
              <a:gd name="connsiteY232" fmla="*/ 3014876 h 3595460"/>
              <a:gd name="connsiteX233" fmla="*/ 5274733 w 7755466"/>
              <a:gd name="connsiteY233" fmla="*/ 3095309 h 3595460"/>
              <a:gd name="connsiteX234" fmla="*/ 5283200 w 7755466"/>
              <a:gd name="connsiteY234" fmla="*/ 3141876 h 3595460"/>
              <a:gd name="connsiteX235" fmla="*/ 5291666 w 7755466"/>
              <a:gd name="connsiteY235" fmla="*/ 3163042 h 3595460"/>
              <a:gd name="connsiteX236" fmla="*/ 5304366 w 7755466"/>
              <a:gd name="connsiteY236" fmla="*/ 3171509 h 3595460"/>
              <a:gd name="connsiteX237" fmla="*/ 5334000 w 7755466"/>
              <a:gd name="connsiteY237" fmla="*/ 3230776 h 3595460"/>
              <a:gd name="connsiteX238" fmla="*/ 5355166 w 7755466"/>
              <a:gd name="connsiteY238" fmla="*/ 3264642 h 3595460"/>
              <a:gd name="connsiteX239" fmla="*/ 5363633 w 7755466"/>
              <a:gd name="connsiteY239" fmla="*/ 3277342 h 3595460"/>
              <a:gd name="connsiteX240" fmla="*/ 5376333 w 7755466"/>
              <a:gd name="connsiteY240" fmla="*/ 3281576 h 3595460"/>
              <a:gd name="connsiteX241" fmla="*/ 5401733 w 7755466"/>
              <a:gd name="connsiteY241" fmla="*/ 3298509 h 3595460"/>
              <a:gd name="connsiteX242" fmla="*/ 5427133 w 7755466"/>
              <a:gd name="connsiteY242" fmla="*/ 3306976 h 3595460"/>
              <a:gd name="connsiteX243" fmla="*/ 5461000 w 7755466"/>
              <a:gd name="connsiteY243" fmla="*/ 3323909 h 3595460"/>
              <a:gd name="connsiteX244" fmla="*/ 5499100 w 7755466"/>
              <a:gd name="connsiteY244" fmla="*/ 3336609 h 3595460"/>
              <a:gd name="connsiteX245" fmla="*/ 5520266 w 7755466"/>
              <a:gd name="connsiteY245" fmla="*/ 3349309 h 3595460"/>
              <a:gd name="connsiteX246" fmla="*/ 5549900 w 7755466"/>
              <a:gd name="connsiteY246" fmla="*/ 3353542 h 3595460"/>
              <a:gd name="connsiteX247" fmla="*/ 5566833 w 7755466"/>
              <a:gd name="connsiteY247" fmla="*/ 3357776 h 3595460"/>
              <a:gd name="connsiteX248" fmla="*/ 5604933 w 7755466"/>
              <a:gd name="connsiteY248" fmla="*/ 3366242 h 3595460"/>
              <a:gd name="connsiteX249" fmla="*/ 5621866 w 7755466"/>
              <a:gd name="connsiteY249" fmla="*/ 3370476 h 3595460"/>
              <a:gd name="connsiteX250" fmla="*/ 5664200 w 7755466"/>
              <a:gd name="connsiteY250" fmla="*/ 3378942 h 3595460"/>
              <a:gd name="connsiteX251" fmla="*/ 5676900 w 7755466"/>
              <a:gd name="connsiteY251" fmla="*/ 3383176 h 3595460"/>
              <a:gd name="connsiteX252" fmla="*/ 5710766 w 7755466"/>
              <a:gd name="connsiteY252" fmla="*/ 3391642 h 3595460"/>
              <a:gd name="connsiteX253" fmla="*/ 5799666 w 7755466"/>
              <a:gd name="connsiteY253" fmla="*/ 3400109 h 3595460"/>
              <a:gd name="connsiteX254" fmla="*/ 5871633 w 7755466"/>
              <a:gd name="connsiteY254" fmla="*/ 3421276 h 3595460"/>
              <a:gd name="connsiteX255" fmla="*/ 5922433 w 7755466"/>
              <a:gd name="connsiteY255" fmla="*/ 3429742 h 3595460"/>
              <a:gd name="connsiteX256" fmla="*/ 5939366 w 7755466"/>
              <a:gd name="connsiteY256" fmla="*/ 3433976 h 3595460"/>
              <a:gd name="connsiteX257" fmla="*/ 6371166 w 7755466"/>
              <a:gd name="connsiteY257" fmla="*/ 3442442 h 3595460"/>
              <a:gd name="connsiteX258" fmla="*/ 6726766 w 7755466"/>
              <a:gd name="connsiteY258" fmla="*/ 3450909 h 3595460"/>
              <a:gd name="connsiteX259" fmla="*/ 6786033 w 7755466"/>
              <a:gd name="connsiteY259" fmla="*/ 3459376 h 3595460"/>
              <a:gd name="connsiteX260" fmla="*/ 6849533 w 7755466"/>
              <a:gd name="connsiteY260" fmla="*/ 3463609 h 3595460"/>
              <a:gd name="connsiteX261" fmla="*/ 6925733 w 7755466"/>
              <a:gd name="connsiteY261" fmla="*/ 3476309 h 3595460"/>
              <a:gd name="connsiteX262" fmla="*/ 6963833 w 7755466"/>
              <a:gd name="connsiteY262" fmla="*/ 3480542 h 3595460"/>
              <a:gd name="connsiteX263" fmla="*/ 6997700 w 7755466"/>
              <a:gd name="connsiteY263" fmla="*/ 3489009 h 3595460"/>
              <a:gd name="connsiteX264" fmla="*/ 7069666 w 7755466"/>
              <a:gd name="connsiteY264" fmla="*/ 3497476 h 3595460"/>
              <a:gd name="connsiteX265" fmla="*/ 7133166 w 7755466"/>
              <a:gd name="connsiteY265" fmla="*/ 3514409 h 3595460"/>
              <a:gd name="connsiteX266" fmla="*/ 7162800 w 7755466"/>
              <a:gd name="connsiteY266" fmla="*/ 3522876 h 3595460"/>
              <a:gd name="connsiteX267" fmla="*/ 7209366 w 7755466"/>
              <a:gd name="connsiteY267" fmla="*/ 3531342 h 3595460"/>
              <a:gd name="connsiteX268" fmla="*/ 7234766 w 7755466"/>
              <a:gd name="connsiteY268" fmla="*/ 3539809 h 3595460"/>
              <a:gd name="connsiteX269" fmla="*/ 7298266 w 7755466"/>
              <a:gd name="connsiteY269" fmla="*/ 3544042 h 3595460"/>
              <a:gd name="connsiteX270" fmla="*/ 7387166 w 7755466"/>
              <a:gd name="connsiteY270" fmla="*/ 3560976 h 3595460"/>
              <a:gd name="connsiteX271" fmla="*/ 7433733 w 7755466"/>
              <a:gd name="connsiteY271" fmla="*/ 3569442 h 3595460"/>
              <a:gd name="connsiteX272" fmla="*/ 7577666 w 7755466"/>
              <a:gd name="connsiteY272" fmla="*/ 3582142 h 3595460"/>
              <a:gd name="connsiteX273" fmla="*/ 7590366 w 7755466"/>
              <a:gd name="connsiteY273" fmla="*/ 3586376 h 3595460"/>
              <a:gd name="connsiteX274" fmla="*/ 7755466 w 7755466"/>
              <a:gd name="connsiteY274" fmla="*/ 3594842 h 35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755466" h="3595460">
                <a:moveTo>
                  <a:pt x="0" y="3476309"/>
                </a:moveTo>
                <a:cubicBezTo>
                  <a:pt x="9878" y="3477720"/>
                  <a:pt x="19877" y="3482633"/>
                  <a:pt x="29633" y="3480542"/>
                </a:cubicBezTo>
                <a:cubicBezTo>
                  <a:pt x="40757" y="3478158"/>
                  <a:pt x="49511" y="3469462"/>
                  <a:pt x="59266" y="3463609"/>
                </a:cubicBezTo>
                <a:cubicBezTo>
                  <a:pt x="80058" y="3451134"/>
                  <a:pt x="64708" y="3459548"/>
                  <a:pt x="84666" y="3442442"/>
                </a:cubicBezTo>
                <a:cubicBezTo>
                  <a:pt x="90023" y="3437850"/>
                  <a:pt x="96611" y="3434731"/>
                  <a:pt x="101600" y="3429742"/>
                </a:cubicBezTo>
                <a:cubicBezTo>
                  <a:pt x="106589" y="3424753"/>
                  <a:pt x="108990" y="3417455"/>
                  <a:pt x="114300" y="3412809"/>
                </a:cubicBezTo>
                <a:cubicBezTo>
                  <a:pt x="120492" y="3407391"/>
                  <a:pt x="128411" y="3404342"/>
                  <a:pt x="135466" y="3400109"/>
                </a:cubicBezTo>
                <a:cubicBezTo>
                  <a:pt x="166438" y="3348489"/>
                  <a:pt x="125198" y="3410376"/>
                  <a:pt x="173566" y="3362009"/>
                </a:cubicBezTo>
                <a:cubicBezTo>
                  <a:pt x="184943" y="3350632"/>
                  <a:pt x="194275" y="3337296"/>
                  <a:pt x="203200" y="3323909"/>
                </a:cubicBezTo>
                <a:cubicBezTo>
                  <a:pt x="208844" y="3315442"/>
                  <a:pt x="212938" y="3305704"/>
                  <a:pt x="220133" y="3298509"/>
                </a:cubicBezTo>
                <a:cubicBezTo>
                  <a:pt x="236431" y="3282211"/>
                  <a:pt x="227852" y="3289130"/>
                  <a:pt x="245533" y="3277342"/>
                </a:cubicBezTo>
                <a:cubicBezTo>
                  <a:pt x="251728" y="3268050"/>
                  <a:pt x="258884" y="3258454"/>
                  <a:pt x="262466" y="3247709"/>
                </a:cubicBezTo>
                <a:cubicBezTo>
                  <a:pt x="264741" y="3240883"/>
                  <a:pt x="263778" y="3233117"/>
                  <a:pt x="266700" y="3226542"/>
                </a:cubicBezTo>
                <a:cubicBezTo>
                  <a:pt x="269566" y="3220095"/>
                  <a:pt x="275299" y="3215350"/>
                  <a:pt x="279400" y="3209609"/>
                </a:cubicBezTo>
                <a:cubicBezTo>
                  <a:pt x="282357" y="3205469"/>
                  <a:pt x="284269" y="3200507"/>
                  <a:pt x="287866" y="3196909"/>
                </a:cubicBezTo>
                <a:cubicBezTo>
                  <a:pt x="291464" y="3193311"/>
                  <a:pt x="296657" y="3191699"/>
                  <a:pt x="300566" y="3188442"/>
                </a:cubicBezTo>
                <a:cubicBezTo>
                  <a:pt x="305165" y="3184609"/>
                  <a:pt x="309033" y="3179975"/>
                  <a:pt x="313266" y="3175742"/>
                </a:cubicBezTo>
                <a:cubicBezTo>
                  <a:pt x="339860" y="3109262"/>
                  <a:pt x="304539" y="3185968"/>
                  <a:pt x="334433" y="3146109"/>
                </a:cubicBezTo>
                <a:cubicBezTo>
                  <a:pt x="340113" y="3138536"/>
                  <a:pt x="341705" y="3128464"/>
                  <a:pt x="347133" y="3120709"/>
                </a:cubicBezTo>
                <a:cubicBezTo>
                  <a:pt x="351711" y="3114170"/>
                  <a:pt x="358810" y="3109783"/>
                  <a:pt x="364066" y="3103776"/>
                </a:cubicBezTo>
                <a:cubicBezTo>
                  <a:pt x="368712" y="3098466"/>
                  <a:pt x="372298" y="3092303"/>
                  <a:pt x="376766" y="3086842"/>
                </a:cubicBezTo>
                <a:cubicBezTo>
                  <a:pt x="385004" y="3076773"/>
                  <a:pt x="393928" y="3067278"/>
                  <a:pt x="402166" y="3057209"/>
                </a:cubicBezTo>
                <a:cubicBezTo>
                  <a:pt x="406634" y="3051748"/>
                  <a:pt x="410179" y="3045549"/>
                  <a:pt x="414866" y="3040276"/>
                </a:cubicBezTo>
                <a:cubicBezTo>
                  <a:pt x="421495" y="3032818"/>
                  <a:pt x="429462" y="3026618"/>
                  <a:pt x="436033" y="3019109"/>
                </a:cubicBezTo>
                <a:cubicBezTo>
                  <a:pt x="439383" y="3015280"/>
                  <a:pt x="440591" y="3009666"/>
                  <a:pt x="444500" y="3006409"/>
                </a:cubicBezTo>
                <a:cubicBezTo>
                  <a:pt x="451477" y="3000595"/>
                  <a:pt x="465309" y="2996650"/>
                  <a:pt x="474133" y="2993709"/>
                </a:cubicBezTo>
                <a:cubicBezTo>
                  <a:pt x="475544" y="2989476"/>
                  <a:pt x="476370" y="2985000"/>
                  <a:pt x="478366" y="2981009"/>
                </a:cubicBezTo>
                <a:cubicBezTo>
                  <a:pt x="482270" y="2973200"/>
                  <a:pt x="492512" y="2960290"/>
                  <a:pt x="499533" y="2955609"/>
                </a:cubicBezTo>
                <a:cubicBezTo>
                  <a:pt x="507409" y="2950358"/>
                  <a:pt x="516466" y="2947142"/>
                  <a:pt x="524933" y="2942909"/>
                </a:cubicBezTo>
                <a:cubicBezTo>
                  <a:pt x="547454" y="2907519"/>
                  <a:pt x="544027" y="2900812"/>
                  <a:pt x="571500" y="2883642"/>
                </a:cubicBezTo>
                <a:cubicBezTo>
                  <a:pt x="576851" y="2880298"/>
                  <a:pt x="582789" y="2877998"/>
                  <a:pt x="588433" y="2875176"/>
                </a:cubicBezTo>
                <a:cubicBezTo>
                  <a:pt x="592666" y="2870943"/>
                  <a:pt x="596587" y="2866372"/>
                  <a:pt x="601133" y="2862476"/>
                </a:cubicBezTo>
                <a:cubicBezTo>
                  <a:pt x="611782" y="2853348"/>
                  <a:pt x="622474" y="2848686"/>
                  <a:pt x="630766" y="2837076"/>
                </a:cubicBezTo>
                <a:cubicBezTo>
                  <a:pt x="634434" y="2831941"/>
                  <a:pt x="634305" y="2824084"/>
                  <a:pt x="639233" y="2820142"/>
                </a:cubicBezTo>
                <a:cubicBezTo>
                  <a:pt x="649089" y="2812257"/>
                  <a:pt x="673100" y="2803209"/>
                  <a:pt x="673100" y="2803209"/>
                </a:cubicBezTo>
                <a:cubicBezTo>
                  <a:pt x="675922" y="2798976"/>
                  <a:pt x="678309" y="2794418"/>
                  <a:pt x="681566" y="2790509"/>
                </a:cubicBezTo>
                <a:cubicBezTo>
                  <a:pt x="685399" y="2785910"/>
                  <a:pt x="690945" y="2782790"/>
                  <a:pt x="694266" y="2777809"/>
                </a:cubicBezTo>
                <a:cubicBezTo>
                  <a:pt x="699517" y="2769933"/>
                  <a:pt x="700733" y="2759533"/>
                  <a:pt x="706966" y="2752409"/>
                </a:cubicBezTo>
                <a:cubicBezTo>
                  <a:pt x="711122" y="2747660"/>
                  <a:pt x="718765" y="2747610"/>
                  <a:pt x="723900" y="2743942"/>
                </a:cubicBezTo>
                <a:cubicBezTo>
                  <a:pt x="728772" y="2740462"/>
                  <a:pt x="732767" y="2735841"/>
                  <a:pt x="736600" y="2731242"/>
                </a:cubicBezTo>
                <a:cubicBezTo>
                  <a:pt x="739857" y="2727333"/>
                  <a:pt x="741662" y="2722324"/>
                  <a:pt x="745066" y="2718542"/>
                </a:cubicBezTo>
                <a:cubicBezTo>
                  <a:pt x="769987" y="2690852"/>
                  <a:pt x="766104" y="2694640"/>
                  <a:pt x="787400" y="2680442"/>
                </a:cubicBezTo>
                <a:cubicBezTo>
                  <a:pt x="793723" y="2670956"/>
                  <a:pt x="801212" y="2659213"/>
                  <a:pt x="808566" y="2650809"/>
                </a:cubicBezTo>
                <a:cubicBezTo>
                  <a:pt x="813823" y="2644802"/>
                  <a:pt x="819534" y="2639179"/>
                  <a:pt x="825500" y="2633876"/>
                </a:cubicBezTo>
                <a:cubicBezTo>
                  <a:pt x="832253" y="2627873"/>
                  <a:pt x="840622" y="2623658"/>
                  <a:pt x="846666" y="2616942"/>
                </a:cubicBezTo>
                <a:cubicBezTo>
                  <a:pt x="859107" y="2603118"/>
                  <a:pt x="863323" y="2587586"/>
                  <a:pt x="876300" y="2574609"/>
                </a:cubicBezTo>
                <a:cubicBezTo>
                  <a:pt x="879898" y="2571011"/>
                  <a:pt x="884767" y="2568964"/>
                  <a:pt x="889000" y="2566142"/>
                </a:cubicBezTo>
                <a:cubicBezTo>
                  <a:pt x="893233" y="2559087"/>
                  <a:pt x="897136" y="2551822"/>
                  <a:pt x="901700" y="2544976"/>
                </a:cubicBezTo>
                <a:cubicBezTo>
                  <a:pt x="905614" y="2539105"/>
                  <a:pt x="910974" y="2534210"/>
                  <a:pt x="914400" y="2528042"/>
                </a:cubicBezTo>
                <a:cubicBezTo>
                  <a:pt x="918090" y="2521399"/>
                  <a:pt x="918307" y="2512955"/>
                  <a:pt x="922866" y="2506876"/>
                </a:cubicBezTo>
                <a:cubicBezTo>
                  <a:pt x="927099" y="2501231"/>
                  <a:pt x="934443" y="2498768"/>
                  <a:pt x="939800" y="2494176"/>
                </a:cubicBezTo>
                <a:cubicBezTo>
                  <a:pt x="944346" y="2490280"/>
                  <a:pt x="948267" y="2485709"/>
                  <a:pt x="952500" y="2481476"/>
                </a:cubicBezTo>
                <a:cubicBezTo>
                  <a:pt x="960816" y="2456527"/>
                  <a:pt x="951128" y="2481130"/>
                  <a:pt x="969433" y="2451842"/>
                </a:cubicBezTo>
                <a:cubicBezTo>
                  <a:pt x="984778" y="2427290"/>
                  <a:pt x="968938" y="2440884"/>
                  <a:pt x="990600" y="2426442"/>
                </a:cubicBezTo>
                <a:cubicBezTo>
                  <a:pt x="996244" y="2417975"/>
                  <a:pt x="1004315" y="2410696"/>
                  <a:pt x="1007533" y="2401042"/>
                </a:cubicBezTo>
                <a:cubicBezTo>
                  <a:pt x="1008944" y="2396809"/>
                  <a:pt x="1009599" y="2392243"/>
                  <a:pt x="1011766" y="2388342"/>
                </a:cubicBezTo>
                <a:cubicBezTo>
                  <a:pt x="1024424" y="2365557"/>
                  <a:pt x="1025974" y="2365668"/>
                  <a:pt x="1041400" y="2350242"/>
                </a:cubicBezTo>
                <a:cubicBezTo>
                  <a:pt x="1067380" y="2285289"/>
                  <a:pt x="1032446" y="2364568"/>
                  <a:pt x="1062566" y="2316376"/>
                </a:cubicBezTo>
                <a:cubicBezTo>
                  <a:pt x="1078168" y="2291413"/>
                  <a:pt x="1065413" y="2302215"/>
                  <a:pt x="1075266" y="2282509"/>
                </a:cubicBezTo>
                <a:cubicBezTo>
                  <a:pt x="1078946" y="2275149"/>
                  <a:pt x="1083282" y="2268107"/>
                  <a:pt x="1087966" y="2261342"/>
                </a:cubicBezTo>
                <a:cubicBezTo>
                  <a:pt x="1095998" y="2249740"/>
                  <a:pt x="1113366" y="2227476"/>
                  <a:pt x="1113366" y="2227476"/>
                </a:cubicBezTo>
                <a:cubicBezTo>
                  <a:pt x="1122177" y="2192235"/>
                  <a:pt x="1111449" y="2227075"/>
                  <a:pt x="1126066" y="2197842"/>
                </a:cubicBezTo>
                <a:cubicBezTo>
                  <a:pt x="1128062" y="2193851"/>
                  <a:pt x="1127512" y="2188626"/>
                  <a:pt x="1130300" y="2185142"/>
                </a:cubicBezTo>
                <a:cubicBezTo>
                  <a:pt x="1133478" y="2181169"/>
                  <a:pt x="1138767" y="2179498"/>
                  <a:pt x="1143000" y="2176676"/>
                </a:cubicBezTo>
                <a:cubicBezTo>
                  <a:pt x="1145822" y="2169620"/>
                  <a:pt x="1147439" y="2161953"/>
                  <a:pt x="1151466" y="2155509"/>
                </a:cubicBezTo>
                <a:cubicBezTo>
                  <a:pt x="1156718" y="2147106"/>
                  <a:pt x="1180375" y="2130421"/>
                  <a:pt x="1185333" y="2125876"/>
                </a:cubicBezTo>
                <a:cubicBezTo>
                  <a:pt x="1195631" y="2116437"/>
                  <a:pt x="1205088" y="2106120"/>
                  <a:pt x="1214966" y="2096242"/>
                </a:cubicBezTo>
                <a:cubicBezTo>
                  <a:pt x="1220611" y="2090597"/>
                  <a:pt x="1224488" y="2082274"/>
                  <a:pt x="1231900" y="2079309"/>
                </a:cubicBezTo>
                <a:lnTo>
                  <a:pt x="1253066" y="2070842"/>
                </a:lnTo>
                <a:cubicBezTo>
                  <a:pt x="1257299" y="2066609"/>
                  <a:pt x="1262445" y="2063123"/>
                  <a:pt x="1265766" y="2058142"/>
                </a:cubicBezTo>
                <a:cubicBezTo>
                  <a:pt x="1268241" y="2054429"/>
                  <a:pt x="1266845" y="2048597"/>
                  <a:pt x="1270000" y="2045442"/>
                </a:cubicBezTo>
                <a:cubicBezTo>
                  <a:pt x="1274462" y="2040980"/>
                  <a:pt x="1281582" y="2040321"/>
                  <a:pt x="1286933" y="2036976"/>
                </a:cubicBezTo>
                <a:cubicBezTo>
                  <a:pt x="1292916" y="2033237"/>
                  <a:pt x="1298622" y="2028996"/>
                  <a:pt x="1303866" y="2024276"/>
                </a:cubicBezTo>
                <a:cubicBezTo>
                  <a:pt x="1312766" y="2016266"/>
                  <a:pt x="1319303" y="2005518"/>
                  <a:pt x="1329266" y="1998876"/>
                </a:cubicBezTo>
                <a:cubicBezTo>
                  <a:pt x="1339314" y="1992177"/>
                  <a:pt x="1349715" y="1985582"/>
                  <a:pt x="1358900" y="1977709"/>
                </a:cubicBezTo>
                <a:cubicBezTo>
                  <a:pt x="1382929" y="1957113"/>
                  <a:pt x="1359007" y="1971306"/>
                  <a:pt x="1388533" y="1956542"/>
                </a:cubicBezTo>
                <a:cubicBezTo>
                  <a:pt x="1394177" y="1949487"/>
                  <a:pt x="1398064" y="1940557"/>
                  <a:pt x="1405466" y="1935376"/>
                </a:cubicBezTo>
                <a:cubicBezTo>
                  <a:pt x="1412777" y="1930258"/>
                  <a:pt x="1422399" y="1929731"/>
                  <a:pt x="1430866" y="1926909"/>
                </a:cubicBezTo>
                <a:cubicBezTo>
                  <a:pt x="1453029" y="1919521"/>
                  <a:pt x="1439155" y="1923306"/>
                  <a:pt x="1473200" y="1918442"/>
                </a:cubicBezTo>
                <a:cubicBezTo>
                  <a:pt x="1487667" y="1922576"/>
                  <a:pt x="1504624" y="1927777"/>
                  <a:pt x="1519766" y="1931142"/>
                </a:cubicBezTo>
                <a:cubicBezTo>
                  <a:pt x="1526790" y="1932703"/>
                  <a:pt x="1534107" y="1933101"/>
                  <a:pt x="1540933" y="1935376"/>
                </a:cubicBezTo>
                <a:cubicBezTo>
                  <a:pt x="1559579" y="1941591"/>
                  <a:pt x="1577717" y="1949243"/>
                  <a:pt x="1595966" y="1956542"/>
                </a:cubicBezTo>
                <a:cubicBezTo>
                  <a:pt x="1605944" y="1960533"/>
                  <a:pt x="1615680" y="1965109"/>
                  <a:pt x="1625600" y="1969242"/>
                </a:cubicBezTo>
                <a:cubicBezTo>
                  <a:pt x="1632614" y="1972165"/>
                  <a:pt x="1640250" y="1973799"/>
                  <a:pt x="1646766" y="1977709"/>
                </a:cubicBezTo>
                <a:cubicBezTo>
                  <a:pt x="1672296" y="1993027"/>
                  <a:pt x="1661087" y="1985845"/>
                  <a:pt x="1680633" y="1998876"/>
                </a:cubicBezTo>
                <a:lnTo>
                  <a:pt x="1706033" y="2041209"/>
                </a:lnTo>
                <a:cubicBezTo>
                  <a:pt x="1710266" y="2048265"/>
                  <a:pt x="1713796" y="2055793"/>
                  <a:pt x="1718733" y="2062376"/>
                </a:cubicBezTo>
                <a:cubicBezTo>
                  <a:pt x="1760238" y="2117715"/>
                  <a:pt x="1708949" y="2048678"/>
                  <a:pt x="1739900" y="2092009"/>
                </a:cubicBezTo>
                <a:cubicBezTo>
                  <a:pt x="1744001" y="2097750"/>
                  <a:pt x="1748367" y="2103298"/>
                  <a:pt x="1752600" y="2108942"/>
                </a:cubicBezTo>
                <a:cubicBezTo>
                  <a:pt x="1771869" y="2166755"/>
                  <a:pt x="1750846" y="2107673"/>
                  <a:pt x="1769533" y="2151276"/>
                </a:cubicBezTo>
                <a:cubicBezTo>
                  <a:pt x="1774698" y="2163328"/>
                  <a:pt x="1772062" y="2166505"/>
                  <a:pt x="1782233" y="2176676"/>
                </a:cubicBezTo>
                <a:cubicBezTo>
                  <a:pt x="1787222" y="2181665"/>
                  <a:pt x="1760361" y="2142104"/>
                  <a:pt x="1799166" y="2189376"/>
                </a:cubicBezTo>
                <a:cubicBezTo>
                  <a:pt x="1837972" y="2236648"/>
                  <a:pt x="2010833" y="2456076"/>
                  <a:pt x="2015066" y="2460309"/>
                </a:cubicBezTo>
                <a:cubicBezTo>
                  <a:pt x="2084211" y="2456781"/>
                  <a:pt x="2177344" y="2220420"/>
                  <a:pt x="2214033" y="2168209"/>
                </a:cubicBezTo>
                <a:cubicBezTo>
                  <a:pt x="2250722" y="2115998"/>
                  <a:pt x="2228144" y="2154098"/>
                  <a:pt x="2235200" y="2147042"/>
                </a:cubicBezTo>
                <a:cubicBezTo>
                  <a:pt x="2236611" y="2139987"/>
                  <a:pt x="2236907" y="2132613"/>
                  <a:pt x="2239433" y="2125876"/>
                </a:cubicBezTo>
                <a:cubicBezTo>
                  <a:pt x="2241220" y="2121112"/>
                  <a:pt x="2246291" y="2118003"/>
                  <a:pt x="2247900" y="2113176"/>
                </a:cubicBezTo>
                <a:cubicBezTo>
                  <a:pt x="2250614" y="2105033"/>
                  <a:pt x="2250271" y="2096155"/>
                  <a:pt x="2252133" y="2087776"/>
                </a:cubicBezTo>
                <a:cubicBezTo>
                  <a:pt x="2253101" y="2083420"/>
                  <a:pt x="2255284" y="2079405"/>
                  <a:pt x="2256366" y="2075076"/>
                </a:cubicBezTo>
                <a:cubicBezTo>
                  <a:pt x="2258111" y="2068095"/>
                  <a:pt x="2257928" y="2060590"/>
                  <a:pt x="2260600" y="2053909"/>
                </a:cubicBezTo>
                <a:cubicBezTo>
                  <a:pt x="2263656" y="2046269"/>
                  <a:pt x="2269360" y="2039966"/>
                  <a:pt x="2273300" y="2032742"/>
                </a:cubicBezTo>
                <a:cubicBezTo>
                  <a:pt x="2277833" y="2024432"/>
                  <a:pt x="2282569" y="2016164"/>
                  <a:pt x="2286000" y="2007342"/>
                </a:cubicBezTo>
                <a:cubicBezTo>
                  <a:pt x="2292469" y="1990706"/>
                  <a:pt x="2293032" y="1971394"/>
                  <a:pt x="2302933" y="1956542"/>
                </a:cubicBezTo>
                <a:cubicBezTo>
                  <a:pt x="2324430" y="1924296"/>
                  <a:pt x="2314631" y="1939867"/>
                  <a:pt x="2332566" y="1909976"/>
                </a:cubicBezTo>
                <a:cubicBezTo>
                  <a:pt x="2335388" y="1900098"/>
                  <a:pt x="2336635" y="1889626"/>
                  <a:pt x="2341033" y="1880342"/>
                </a:cubicBezTo>
                <a:cubicBezTo>
                  <a:pt x="2349425" y="1862625"/>
                  <a:pt x="2370666" y="1829542"/>
                  <a:pt x="2370666" y="1829542"/>
                </a:cubicBezTo>
                <a:cubicBezTo>
                  <a:pt x="2374630" y="1809724"/>
                  <a:pt x="2376788" y="1793043"/>
                  <a:pt x="2387600" y="1774509"/>
                </a:cubicBezTo>
                <a:cubicBezTo>
                  <a:pt x="2391622" y="1767614"/>
                  <a:pt x="2398889" y="1763220"/>
                  <a:pt x="2404533" y="1757576"/>
                </a:cubicBezTo>
                <a:cubicBezTo>
                  <a:pt x="2407355" y="1744876"/>
                  <a:pt x="2407996" y="1731485"/>
                  <a:pt x="2413000" y="1719476"/>
                </a:cubicBezTo>
                <a:cubicBezTo>
                  <a:pt x="2415303" y="1713950"/>
                  <a:pt x="2422793" y="1712009"/>
                  <a:pt x="2425700" y="1706776"/>
                </a:cubicBezTo>
                <a:cubicBezTo>
                  <a:pt x="2430034" y="1698974"/>
                  <a:pt x="2430589" y="1689552"/>
                  <a:pt x="2434166" y="1681376"/>
                </a:cubicBezTo>
                <a:cubicBezTo>
                  <a:pt x="2440490" y="1666922"/>
                  <a:pt x="2449118" y="1653543"/>
                  <a:pt x="2455333" y="1639042"/>
                </a:cubicBezTo>
                <a:cubicBezTo>
                  <a:pt x="2470325" y="1604061"/>
                  <a:pt x="2457607" y="1612015"/>
                  <a:pt x="2484966" y="1605176"/>
                </a:cubicBezTo>
                <a:cubicBezTo>
                  <a:pt x="2493576" y="1562134"/>
                  <a:pt x="2484754" y="1601688"/>
                  <a:pt x="2493433" y="1571309"/>
                </a:cubicBezTo>
                <a:cubicBezTo>
                  <a:pt x="2495031" y="1565715"/>
                  <a:pt x="2495374" y="1559724"/>
                  <a:pt x="2497666" y="1554376"/>
                </a:cubicBezTo>
                <a:cubicBezTo>
                  <a:pt x="2500026" y="1548870"/>
                  <a:pt x="2516978" y="1527628"/>
                  <a:pt x="2518833" y="1524742"/>
                </a:cubicBezTo>
                <a:cubicBezTo>
                  <a:pt x="2559808" y="1461003"/>
                  <a:pt x="2527954" y="1502758"/>
                  <a:pt x="2561166" y="1461242"/>
                </a:cubicBezTo>
                <a:cubicBezTo>
                  <a:pt x="2594681" y="1371869"/>
                  <a:pt x="2555900" y="1465639"/>
                  <a:pt x="2586566" y="1410442"/>
                </a:cubicBezTo>
                <a:cubicBezTo>
                  <a:pt x="2590256" y="1403799"/>
                  <a:pt x="2592630" y="1396485"/>
                  <a:pt x="2595033" y="1389276"/>
                </a:cubicBezTo>
                <a:cubicBezTo>
                  <a:pt x="2596873" y="1383756"/>
                  <a:pt x="2596508" y="1377465"/>
                  <a:pt x="2599266" y="1372342"/>
                </a:cubicBezTo>
                <a:cubicBezTo>
                  <a:pt x="2606502" y="1358903"/>
                  <a:pt x="2619839" y="1348722"/>
                  <a:pt x="2624666" y="1334242"/>
                </a:cubicBezTo>
                <a:cubicBezTo>
                  <a:pt x="2635364" y="1302149"/>
                  <a:pt x="2627778" y="1315982"/>
                  <a:pt x="2645833" y="1291909"/>
                </a:cubicBezTo>
                <a:cubicBezTo>
                  <a:pt x="2647244" y="1287676"/>
                  <a:pt x="2648984" y="1283538"/>
                  <a:pt x="2650066" y="1279209"/>
                </a:cubicBezTo>
                <a:cubicBezTo>
                  <a:pt x="2651811" y="1272228"/>
                  <a:pt x="2651774" y="1264779"/>
                  <a:pt x="2654300" y="1258042"/>
                </a:cubicBezTo>
                <a:cubicBezTo>
                  <a:pt x="2656086" y="1253278"/>
                  <a:pt x="2660295" y="1249789"/>
                  <a:pt x="2662766" y="1245342"/>
                </a:cubicBezTo>
                <a:cubicBezTo>
                  <a:pt x="2686269" y="1203036"/>
                  <a:pt x="2662567" y="1235420"/>
                  <a:pt x="2696633" y="1194542"/>
                </a:cubicBezTo>
                <a:cubicBezTo>
                  <a:pt x="2699455" y="1187487"/>
                  <a:pt x="2702432" y="1180491"/>
                  <a:pt x="2705100" y="1173376"/>
                </a:cubicBezTo>
                <a:cubicBezTo>
                  <a:pt x="2706667" y="1169198"/>
                  <a:pt x="2707337" y="1164667"/>
                  <a:pt x="2709333" y="1160676"/>
                </a:cubicBezTo>
                <a:cubicBezTo>
                  <a:pt x="2713013" y="1153316"/>
                  <a:pt x="2718353" y="1146869"/>
                  <a:pt x="2722033" y="1139509"/>
                </a:cubicBezTo>
                <a:cubicBezTo>
                  <a:pt x="2724029" y="1135518"/>
                  <a:pt x="2724270" y="1130800"/>
                  <a:pt x="2726266" y="1126809"/>
                </a:cubicBezTo>
                <a:cubicBezTo>
                  <a:pt x="2759305" y="1060732"/>
                  <a:pt x="2730816" y="1120965"/>
                  <a:pt x="2751666" y="1084476"/>
                </a:cubicBezTo>
                <a:cubicBezTo>
                  <a:pt x="2776693" y="1040677"/>
                  <a:pt x="2741360" y="1095570"/>
                  <a:pt x="2772833" y="1050609"/>
                </a:cubicBezTo>
                <a:cubicBezTo>
                  <a:pt x="2778668" y="1042273"/>
                  <a:pt x="2784893" y="1034142"/>
                  <a:pt x="2789766" y="1025209"/>
                </a:cubicBezTo>
                <a:cubicBezTo>
                  <a:pt x="2806040" y="995374"/>
                  <a:pt x="2787948" y="1010898"/>
                  <a:pt x="2810933" y="995576"/>
                </a:cubicBezTo>
                <a:cubicBezTo>
                  <a:pt x="2827265" y="946583"/>
                  <a:pt x="2811259" y="990608"/>
                  <a:pt x="2827866" y="953242"/>
                </a:cubicBezTo>
                <a:cubicBezTo>
                  <a:pt x="2830952" y="946298"/>
                  <a:pt x="2831388" y="937845"/>
                  <a:pt x="2836333" y="932076"/>
                </a:cubicBezTo>
                <a:cubicBezTo>
                  <a:pt x="2840440" y="927285"/>
                  <a:pt x="2847622" y="926431"/>
                  <a:pt x="2853266" y="923609"/>
                </a:cubicBezTo>
                <a:lnTo>
                  <a:pt x="2878666" y="885509"/>
                </a:lnTo>
                <a:lnTo>
                  <a:pt x="2887133" y="872809"/>
                </a:lnTo>
                <a:cubicBezTo>
                  <a:pt x="2896841" y="843683"/>
                  <a:pt x="2884366" y="878344"/>
                  <a:pt x="2908300" y="830476"/>
                </a:cubicBezTo>
                <a:cubicBezTo>
                  <a:pt x="2910296" y="826485"/>
                  <a:pt x="2909745" y="821261"/>
                  <a:pt x="2912533" y="817776"/>
                </a:cubicBezTo>
                <a:cubicBezTo>
                  <a:pt x="2921259" y="806868"/>
                  <a:pt x="2942166" y="788142"/>
                  <a:pt x="2942166" y="788142"/>
                </a:cubicBezTo>
                <a:cubicBezTo>
                  <a:pt x="2943577" y="781087"/>
                  <a:pt x="2943728" y="773656"/>
                  <a:pt x="2946400" y="766976"/>
                </a:cubicBezTo>
                <a:cubicBezTo>
                  <a:pt x="2964518" y="721681"/>
                  <a:pt x="2963038" y="731944"/>
                  <a:pt x="2988733" y="699242"/>
                </a:cubicBezTo>
                <a:cubicBezTo>
                  <a:pt x="2997451" y="688146"/>
                  <a:pt x="3006873" y="677476"/>
                  <a:pt x="3014133" y="665376"/>
                </a:cubicBezTo>
                <a:cubicBezTo>
                  <a:pt x="3018366" y="658320"/>
                  <a:pt x="3021366" y="650359"/>
                  <a:pt x="3026833" y="644209"/>
                </a:cubicBezTo>
                <a:cubicBezTo>
                  <a:pt x="3032836" y="637456"/>
                  <a:pt x="3041611" y="633665"/>
                  <a:pt x="3048000" y="627276"/>
                </a:cubicBezTo>
                <a:cubicBezTo>
                  <a:pt x="3057117" y="618159"/>
                  <a:pt x="3064136" y="605146"/>
                  <a:pt x="3069166" y="593409"/>
                </a:cubicBezTo>
                <a:cubicBezTo>
                  <a:pt x="3070924" y="589307"/>
                  <a:pt x="3070543" y="584137"/>
                  <a:pt x="3073400" y="580709"/>
                </a:cubicBezTo>
                <a:cubicBezTo>
                  <a:pt x="3125910" y="517698"/>
                  <a:pt x="3063699" y="607959"/>
                  <a:pt x="3098800" y="555309"/>
                </a:cubicBezTo>
                <a:cubicBezTo>
                  <a:pt x="3110953" y="506693"/>
                  <a:pt x="3093958" y="566607"/>
                  <a:pt x="3111500" y="525676"/>
                </a:cubicBezTo>
                <a:cubicBezTo>
                  <a:pt x="3123473" y="497739"/>
                  <a:pt x="3103482" y="516760"/>
                  <a:pt x="3132666" y="487576"/>
                </a:cubicBezTo>
                <a:cubicBezTo>
                  <a:pt x="3139055" y="481187"/>
                  <a:pt x="3147727" y="477303"/>
                  <a:pt x="3153833" y="470642"/>
                </a:cubicBezTo>
                <a:cubicBezTo>
                  <a:pt x="3163368" y="460240"/>
                  <a:pt x="3170050" y="447490"/>
                  <a:pt x="3179233" y="436776"/>
                </a:cubicBezTo>
                <a:cubicBezTo>
                  <a:pt x="3187025" y="427685"/>
                  <a:pt x="3196579" y="420236"/>
                  <a:pt x="3204633" y="411376"/>
                </a:cubicBezTo>
                <a:cubicBezTo>
                  <a:pt x="3210711" y="404690"/>
                  <a:pt x="3216145" y="397437"/>
                  <a:pt x="3221566" y="390209"/>
                </a:cubicBezTo>
                <a:cubicBezTo>
                  <a:pt x="3224619" y="386139"/>
                  <a:pt x="3226595" y="381260"/>
                  <a:pt x="3230033" y="377509"/>
                </a:cubicBezTo>
                <a:cubicBezTo>
                  <a:pt x="3242169" y="364269"/>
                  <a:pt x="3260100" y="355473"/>
                  <a:pt x="3268133" y="339409"/>
                </a:cubicBezTo>
                <a:cubicBezTo>
                  <a:pt x="3286294" y="303089"/>
                  <a:pt x="3267119" y="339688"/>
                  <a:pt x="3285066" y="309776"/>
                </a:cubicBezTo>
                <a:cubicBezTo>
                  <a:pt x="3295152" y="292966"/>
                  <a:pt x="3300838" y="272838"/>
                  <a:pt x="3314700" y="258976"/>
                </a:cubicBezTo>
                <a:lnTo>
                  <a:pt x="3344333" y="229342"/>
                </a:lnTo>
                <a:cubicBezTo>
                  <a:pt x="3349169" y="209996"/>
                  <a:pt x="3346970" y="213590"/>
                  <a:pt x="3357033" y="195476"/>
                </a:cubicBezTo>
                <a:cubicBezTo>
                  <a:pt x="3361029" y="188283"/>
                  <a:pt x="3363915" y="180127"/>
                  <a:pt x="3369733" y="174309"/>
                </a:cubicBezTo>
                <a:cubicBezTo>
                  <a:pt x="3378316" y="165725"/>
                  <a:pt x="3390343" y="161262"/>
                  <a:pt x="3399366" y="153142"/>
                </a:cubicBezTo>
                <a:cubicBezTo>
                  <a:pt x="3404610" y="148422"/>
                  <a:pt x="3407420" y="141519"/>
                  <a:pt x="3412066" y="136209"/>
                </a:cubicBezTo>
                <a:cubicBezTo>
                  <a:pt x="3417323" y="130202"/>
                  <a:pt x="3423697" y="125242"/>
                  <a:pt x="3429000" y="119276"/>
                </a:cubicBezTo>
                <a:cubicBezTo>
                  <a:pt x="3438500" y="108588"/>
                  <a:pt x="3444390" y="94983"/>
                  <a:pt x="3458633" y="89642"/>
                </a:cubicBezTo>
                <a:cubicBezTo>
                  <a:pt x="3465370" y="87116"/>
                  <a:pt x="3472744" y="86820"/>
                  <a:pt x="3479800" y="85409"/>
                </a:cubicBezTo>
                <a:cubicBezTo>
                  <a:pt x="3490838" y="74370"/>
                  <a:pt x="3499662" y="62778"/>
                  <a:pt x="3513666" y="55776"/>
                </a:cubicBezTo>
                <a:cubicBezTo>
                  <a:pt x="3520463" y="52378"/>
                  <a:pt x="3527677" y="49865"/>
                  <a:pt x="3534833" y="47309"/>
                </a:cubicBezTo>
                <a:cubicBezTo>
                  <a:pt x="3547440" y="42806"/>
                  <a:pt x="3572933" y="34609"/>
                  <a:pt x="3572933" y="34609"/>
                </a:cubicBezTo>
                <a:cubicBezTo>
                  <a:pt x="3577166" y="28965"/>
                  <a:pt x="3579048" y="20209"/>
                  <a:pt x="3585633" y="17676"/>
                </a:cubicBezTo>
                <a:cubicBezTo>
                  <a:pt x="3598869" y="12585"/>
                  <a:pt x="3613909" y="15316"/>
                  <a:pt x="3627966" y="13442"/>
                </a:cubicBezTo>
                <a:cubicBezTo>
                  <a:pt x="3635098" y="12491"/>
                  <a:pt x="3642010" y="10226"/>
                  <a:pt x="3649133" y="9209"/>
                </a:cubicBezTo>
                <a:cubicBezTo>
                  <a:pt x="3661783" y="7402"/>
                  <a:pt x="3674533" y="6387"/>
                  <a:pt x="3687233" y="4976"/>
                </a:cubicBezTo>
                <a:cubicBezTo>
                  <a:pt x="3696321" y="2704"/>
                  <a:pt x="3716796" y="-4984"/>
                  <a:pt x="3725333" y="4976"/>
                </a:cubicBezTo>
                <a:cubicBezTo>
                  <a:pt x="3730919" y="11493"/>
                  <a:pt x="3727100" y="22155"/>
                  <a:pt x="3729566" y="30376"/>
                </a:cubicBezTo>
                <a:cubicBezTo>
                  <a:pt x="3731379" y="36420"/>
                  <a:pt x="3733993" y="42461"/>
                  <a:pt x="3738033" y="47309"/>
                </a:cubicBezTo>
                <a:cubicBezTo>
                  <a:pt x="3748254" y="59574"/>
                  <a:pt x="3771900" y="81176"/>
                  <a:pt x="3771900" y="81176"/>
                </a:cubicBezTo>
                <a:cubicBezTo>
                  <a:pt x="3774722" y="86820"/>
                  <a:pt x="3776698" y="92974"/>
                  <a:pt x="3780366" y="98109"/>
                </a:cubicBezTo>
                <a:cubicBezTo>
                  <a:pt x="3783846" y="102981"/>
                  <a:pt x="3790589" y="105359"/>
                  <a:pt x="3793066" y="110809"/>
                </a:cubicBezTo>
                <a:cubicBezTo>
                  <a:pt x="3820267" y="170650"/>
                  <a:pt x="3775281" y="122174"/>
                  <a:pt x="3831166" y="170076"/>
                </a:cubicBezTo>
                <a:cubicBezTo>
                  <a:pt x="3832577" y="174309"/>
                  <a:pt x="3834318" y="178447"/>
                  <a:pt x="3835400" y="182776"/>
                </a:cubicBezTo>
                <a:cubicBezTo>
                  <a:pt x="3837145" y="189756"/>
                  <a:pt x="3837517" y="197065"/>
                  <a:pt x="3839633" y="203942"/>
                </a:cubicBezTo>
                <a:cubicBezTo>
                  <a:pt x="3843179" y="215465"/>
                  <a:pt x="3846941" y="227025"/>
                  <a:pt x="3852333" y="237809"/>
                </a:cubicBezTo>
                <a:cubicBezTo>
                  <a:pt x="3855488" y="244120"/>
                  <a:pt x="3860800" y="249098"/>
                  <a:pt x="3865033" y="254742"/>
                </a:cubicBezTo>
                <a:cubicBezTo>
                  <a:pt x="3867855" y="264620"/>
                  <a:pt x="3868906" y="275187"/>
                  <a:pt x="3873500" y="284376"/>
                </a:cubicBezTo>
                <a:cubicBezTo>
                  <a:pt x="3876177" y="289731"/>
                  <a:pt x="3882608" y="292287"/>
                  <a:pt x="3886200" y="297076"/>
                </a:cubicBezTo>
                <a:cubicBezTo>
                  <a:pt x="3891137" y="303658"/>
                  <a:pt x="3894336" y="311396"/>
                  <a:pt x="3898900" y="318242"/>
                </a:cubicBezTo>
                <a:cubicBezTo>
                  <a:pt x="3902814" y="324113"/>
                  <a:pt x="3907367" y="329531"/>
                  <a:pt x="3911600" y="335176"/>
                </a:cubicBezTo>
                <a:cubicBezTo>
                  <a:pt x="3913011" y="343643"/>
                  <a:pt x="3912900" y="352509"/>
                  <a:pt x="3915833" y="360576"/>
                </a:cubicBezTo>
                <a:cubicBezTo>
                  <a:pt x="3922235" y="378181"/>
                  <a:pt x="3932810" y="386019"/>
                  <a:pt x="3945466" y="398676"/>
                </a:cubicBezTo>
                <a:cubicBezTo>
                  <a:pt x="3952522" y="415609"/>
                  <a:pt x="3952308" y="438017"/>
                  <a:pt x="3966633" y="449476"/>
                </a:cubicBezTo>
                <a:cubicBezTo>
                  <a:pt x="3978070" y="458625"/>
                  <a:pt x="3990956" y="467655"/>
                  <a:pt x="4000500" y="479109"/>
                </a:cubicBezTo>
                <a:cubicBezTo>
                  <a:pt x="4029968" y="514472"/>
                  <a:pt x="3984562" y="467405"/>
                  <a:pt x="4021666" y="504509"/>
                </a:cubicBezTo>
                <a:cubicBezTo>
                  <a:pt x="4022952" y="507724"/>
                  <a:pt x="4034644" y="538653"/>
                  <a:pt x="4038600" y="542609"/>
                </a:cubicBezTo>
                <a:cubicBezTo>
                  <a:pt x="4043062" y="547071"/>
                  <a:pt x="4049889" y="548254"/>
                  <a:pt x="4055533" y="551076"/>
                </a:cubicBezTo>
                <a:cubicBezTo>
                  <a:pt x="4064428" y="577763"/>
                  <a:pt x="4053245" y="548674"/>
                  <a:pt x="4072466" y="580709"/>
                </a:cubicBezTo>
                <a:cubicBezTo>
                  <a:pt x="4077336" y="588826"/>
                  <a:pt x="4081249" y="597491"/>
                  <a:pt x="4085166" y="606109"/>
                </a:cubicBezTo>
                <a:cubicBezTo>
                  <a:pt x="4093599" y="624662"/>
                  <a:pt x="4093068" y="631861"/>
                  <a:pt x="4106333" y="648442"/>
                </a:cubicBezTo>
                <a:cubicBezTo>
                  <a:pt x="4112566" y="656234"/>
                  <a:pt x="4120444" y="662553"/>
                  <a:pt x="4127500" y="669609"/>
                </a:cubicBezTo>
                <a:cubicBezTo>
                  <a:pt x="4130322" y="676665"/>
                  <a:pt x="4133369" y="683634"/>
                  <a:pt x="4135966" y="690776"/>
                </a:cubicBezTo>
                <a:cubicBezTo>
                  <a:pt x="4139016" y="699163"/>
                  <a:pt x="4139482" y="708750"/>
                  <a:pt x="4144433" y="716176"/>
                </a:cubicBezTo>
                <a:cubicBezTo>
                  <a:pt x="4151075" y="726139"/>
                  <a:pt x="4161366" y="733109"/>
                  <a:pt x="4169833" y="741576"/>
                </a:cubicBezTo>
                <a:cubicBezTo>
                  <a:pt x="4185376" y="788208"/>
                  <a:pt x="4157241" y="704625"/>
                  <a:pt x="4182533" y="775442"/>
                </a:cubicBezTo>
                <a:cubicBezTo>
                  <a:pt x="4187036" y="788049"/>
                  <a:pt x="4188732" y="801840"/>
                  <a:pt x="4195233" y="813542"/>
                </a:cubicBezTo>
                <a:cubicBezTo>
                  <a:pt x="4210058" y="840227"/>
                  <a:pt x="4229100" y="864342"/>
                  <a:pt x="4246033" y="889742"/>
                </a:cubicBezTo>
                <a:cubicBezTo>
                  <a:pt x="4254500" y="902442"/>
                  <a:pt x="4265562" y="913753"/>
                  <a:pt x="4271433" y="927842"/>
                </a:cubicBezTo>
                <a:cubicBezTo>
                  <a:pt x="4278489" y="944775"/>
                  <a:pt x="4284685" y="962093"/>
                  <a:pt x="4292600" y="978642"/>
                </a:cubicBezTo>
                <a:cubicBezTo>
                  <a:pt x="4318850" y="1033528"/>
                  <a:pt x="4317737" y="1015524"/>
                  <a:pt x="4339166" y="1071776"/>
                </a:cubicBezTo>
                <a:cubicBezTo>
                  <a:pt x="4344411" y="1085543"/>
                  <a:pt x="4344990" y="1101080"/>
                  <a:pt x="4351866" y="1114109"/>
                </a:cubicBezTo>
                <a:cubicBezTo>
                  <a:pt x="4371974" y="1152208"/>
                  <a:pt x="4419600" y="1224176"/>
                  <a:pt x="4419600" y="1224176"/>
                </a:cubicBezTo>
                <a:cubicBezTo>
                  <a:pt x="4426655" y="1248165"/>
                  <a:pt x="4429996" y="1273576"/>
                  <a:pt x="4440766" y="1296142"/>
                </a:cubicBezTo>
                <a:cubicBezTo>
                  <a:pt x="4459842" y="1336111"/>
                  <a:pt x="4492052" y="1369322"/>
                  <a:pt x="4508500" y="1410442"/>
                </a:cubicBezTo>
                <a:cubicBezTo>
                  <a:pt x="4555155" y="1527078"/>
                  <a:pt x="4509083" y="1421675"/>
                  <a:pt x="4572000" y="1537442"/>
                </a:cubicBezTo>
                <a:cubicBezTo>
                  <a:pt x="4595507" y="1580695"/>
                  <a:pt x="4618772" y="1624134"/>
                  <a:pt x="4639733" y="1668676"/>
                </a:cubicBezTo>
                <a:cubicBezTo>
                  <a:pt x="4651022" y="1692665"/>
                  <a:pt x="4660503" y="1717591"/>
                  <a:pt x="4673600" y="1740642"/>
                </a:cubicBezTo>
                <a:cubicBezTo>
                  <a:pt x="4695842" y="1779787"/>
                  <a:pt x="4730582" y="1812486"/>
                  <a:pt x="4745566" y="1854942"/>
                </a:cubicBezTo>
                <a:cubicBezTo>
                  <a:pt x="4754033" y="1878931"/>
                  <a:pt x="4759181" y="1904364"/>
                  <a:pt x="4770966" y="1926909"/>
                </a:cubicBezTo>
                <a:cubicBezTo>
                  <a:pt x="4791823" y="1966810"/>
                  <a:pt x="4824066" y="2000330"/>
                  <a:pt x="4842933" y="2041209"/>
                </a:cubicBezTo>
                <a:cubicBezTo>
                  <a:pt x="4859866" y="2077898"/>
                  <a:pt x="4874487" y="2115745"/>
                  <a:pt x="4893733" y="2151276"/>
                </a:cubicBezTo>
                <a:cubicBezTo>
                  <a:pt x="4925579" y="2210069"/>
                  <a:pt x="4947371" y="2247650"/>
                  <a:pt x="4974166" y="2303676"/>
                </a:cubicBezTo>
                <a:cubicBezTo>
                  <a:pt x="4981523" y="2319058"/>
                  <a:pt x="4990847" y="2333792"/>
                  <a:pt x="4995333" y="2350242"/>
                </a:cubicBezTo>
                <a:cubicBezTo>
                  <a:pt x="4999566" y="2365764"/>
                  <a:pt x="5001584" y="2382069"/>
                  <a:pt x="5008033" y="2396809"/>
                </a:cubicBezTo>
                <a:cubicBezTo>
                  <a:pt x="5070754" y="2540171"/>
                  <a:pt x="5038976" y="2434604"/>
                  <a:pt x="5071533" y="2532276"/>
                </a:cubicBezTo>
                <a:cubicBezTo>
                  <a:pt x="5102071" y="2623892"/>
                  <a:pt x="5059396" y="2519916"/>
                  <a:pt x="5122333" y="2659276"/>
                </a:cubicBezTo>
                <a:cubicBezTo>
                  <a:pt x="5129351" y="2674815"/>
                  <a:pt x="5143500" y="2705842"/>
                  <a:pt x="5143500" y="2705842"/>
                </a:cubicBezTo>
                <a:cubicBezTo>
                  <a:pt x="5152631" y="2778899"/>
                  <a:pt x="5138254" y="2698128"/>
                  <a:pt x="5168900" y="2777809"/>
                </a:cubicBezTo>
                <a:cubicBezTo>
                  <a:pt x="5177876" y="2801147"/>
                  <a:pt x="5182159" y="2826054"/>
                  <a:pt x="5190066" y="2849776"/>
                </a:cubicBezTo>
                <a:cubicBezTo>
                  <a:pt x="5198533" y="2875176"/>
                  <a:pt x="5208972" y="2900002"/>
                  <a:pt x="5215466" y="2925976"/>
                </a:cubicBezTo>
                <a:cubicBezTo>
                  <a:pt x="5218288" y="2937265"/>
                  <a:pt x="5221495" y="2948464"/>
                  <a:pt x="5223933" y="2959842"/>
                </a:cubicBezTo>
                <a:cubicBezTo>
                  <a:pt x="5225731" y="2968235"/>
                  <a:pt x="5225642" y="2977038"/>
                  <a:pt x="5228166" y="2985242"/>
                </a:cubicBezTo>
                <a:cubicBezTo>
                  <a:pt x="5231326" y="2995514"/>
                  <a:pt x="5237251" y="3004755"/>
                  <a:pt x="5240866" y="3014876"/>
                </a:cubicBezTo>
                <a:cubicBezTo>
                  <a:pt x="5266492" y="3086628"/>
                  <a:pt x="5222702" y="2991247"/>
                  <a:pt x="5274733" y="3095309"/>
                </a:cubicBezTo>
                <a:cubicBezTo>
                  <a:pt x="5275740" y="3101349"/>
                  <a:pt x="5280979" y="3134472"/>
                  <a:pt x="5283200" y="3141876"/>
                </a:cubicBezTo>
                <a:cubicBezTo>
                  <a:pt x="5285384" y="3149154"/>
                  <a:pt x="5287249" y="3156859"/>
                  <a:pt x="5291666" y="3163042"/>
                </a:cubicBezTo>
                <a:cubicBezTo>
                  <a:pt x="5294623" y="3167182"/>
                  <a:pt x="5300133" y="3168687"/>
                  <a:pt x="5304366" y="3171509"/>
                </a:cubicBezTo>
                <a:cubicBezTo>
                  <a:pt x="5323921" y="3220393"/>
                  <a:pt x="5312181" y="3201683"/>
                  <a:pt x="5334000" y="3230776"/>
                </a:cubicBezTo>
                <a:cubicBezTo>
                  <a:pt x="5341577" y="3253508"/>
                  <a:pt x="5334460" y="3237034"/>
                  <a:pt x="5355166" y="3264642"/>
                </a:cubicBezTo>
                <a:cubicBezTo>
                  <a:pt x="5358219" y="3268712"/>
                  <a:pt x="5359660" y="3274164"/>
                  <a:pt x="5363633" y="3277342"/>
                </a:cubicBezTo>
                <a:cubicBezTo>
                  <a:pt x="5367118" y="3280130"/>
                  <a:pt x="5372432" y="3279409"/>
                  <a:pt x="5376333" y="3281576"/>
                </a:cubicBezTo>
                <a:cubicBezTo>
                  <a:pt x="5385228" y="3286518"/>
                  <a:pt x="5392080" y="3295291"/>
                  <a:pt x="5401733" y="3298509"/>
                </a:cubicBezTo>
                <a:cubicBezTo>
                  <a:pt x="5410200" y="3301331"/>
                  <a:pt x="5418977" y="3303351"/>
                  <a:pt x="5427133" y="3306976"/>
                </a:cubicBezTo>
                <a:cubicBezTo>
                  <a:pt x="5473795" y="3327714"/>
                  <a:pt x="5393827" y="3301518"/>
                  <a:pt x="5461000" y="3323909"/>
                </a:cubicBezTo>
                <a:cubicBezTo>
                  <a:pt x="5485255" y="3331994"/>
                  <a:pt x="5472597" y="3323357"/>
                  <a:pt x="5499100" y="3336609"/>
                </a:cubicBezTo>
                <a:cubicBezTo>
                  <a:pt x="5506459" y="3340289"/>
                  <a:pt x="5512460" y="3346707"/>
                  <a:pt x="5520266" y="3349309"/>
                </a:cubicBezTo>
                <a:cubicBezTo>
                  <a:pt x="5529732" y="3352464"/>
                  <a:pt x="5540083" y="3351757"/>
                  <a:pt x="5549900" y="3353542"/>
                </a:cubicBezTo>
                <a:cubicBezTo>
                  <a:pt x="5555624" y="3354583"/>
                  <a:pt x="5561164" y="3356468"/>
                  <a:pt x="5566833" y="3357776"/>
                </a:cubicBezTo>
                <a:lnTo>
                  <a:pt x="5604933" y="3366242"/>
                </a:lnTo>
                <a:cubicBezTo>
                  <a:pt x="5610602" y="3367550"/>
                  <a:pt x="5616177" y="3369257"/>
                  <a:pt x="5621866" y="3370476"/>
                </a:cubicBezTo>
                <a:cubicBezTo>
                  <a:pt x="5635937" y="3373491"/>
                  <a:pt x="5650178" y="3375706"/>
                  <a:pt x="5664200" y="3378942"/>
                </a:cubicBezTo>
                <a:cubicBezTo>
                  <a:pt x="5668548" y="3379945"/>
                  <a:pt x="5672595" y="3382002"/>
                  <a:pt x="5676900" y="3383176"/>
                </a:cubicBezTo>
                <a:cubicBezTo>
                  <a:pt x="5688126" y="3386238"/>
                  <a:pt x="5699356" y="3389360"/>
                  <a:pt x="5710766" y="3391642"/>
                </a:cubicBezTo>
                <a:cubicBezTo>
                  <a:pt x="5738130" y="3397115"/>
                  <a:pt x="5773869" y="3398266"/>
                  <a:pt x="5799666" y="3400109"/>
                </a:cubicBezTo>
                <a:cubicBezTo>
                  <a:pt x="5888678" y="3419890"/>
                  <a:pt x="5789310" y="3395947"/>
                  <a:pt x="5871633" y="3421276"/>
                </a:cubicBezTo>
                <a:cubicBezTo>
                  <a:pt x="5884307" y="3425176"/>
                  <a:pt x="5911022" y="3427667"/>
                  <a:pt x="5922433" y="3429742"/>
                </a:cubicBezTo>
                <a:cubicBezTo>
                  <a:pt x="5928157" y="3430783"/>
                  <a:pt x="5933550" y="3433811"/>
                  <a:pt x="5939366" y="3433976"/>
                </a:cubicBezTo>
                <a:lnTo>
                  <a:pt x="6371166" y="3442442"/>
                </a:lnTo>
                <a:cubicBezTo>
                  <a:pt x="6519234" y="3460953"/>
                  <a:pt x="6320352" y="3437362"/>
                  <a:pt x="6726766" y="3450909"/>
                </a:cubicBezTo>
                <a:cubicBezTo>
                  <a:pt x="6746711" y="3451574"/>
                  <a:pt x="6766183" y="3457323"/>
                  <a:pt x="6786033" y="3459376"/>
                </a:cubicBezTo>
                <a:cubicBezTo>
                  <a:pt x="6807134" y="3461559"/>
                  <a:pt x="6828366" y="3462198"/>
                  <a:pt x="6849533" y="3463609"/>
                </a:cubicBezTo>
                <a:lnTo>
                  <a:pt x="6925733" y="3476309"/>
                </a:lnTo>
                <a:cubicBezTo>
                  <a:pt x="6938373" y="3478182"/>
                  <a:pt x="6951249" y="3478321"/>
                  <a:pt x="6963833" y="3480542"/>
                </a:cubicBezTo>
                <a:cubicBezTo>
                  <a:pt x="6975292" y="3482564"/>
                  <a:pt x="6986210" y="3487170"/>
                  <a:pt x="6997700" y="3489009"/>
                </a:cubicBezTo>
                <a:cubicBezTo>
                  <a:pt x="7021551" y="3492825"/>
                  <a:pt x="7045677" y="3494654"/>
                  <a:pt x="7069666" y="3497476"/>
                </a:cubicBezTo>
                <a:cubicBezTo>
                  <a:pt x="7123561" y="3520574"/>
                  <a:pt x="7074023" y="3502580"/>
                  <a:pt x="7133166" y="3514409"/>
                </a:cubicBezTo>
                <a:cubicBezTo>
                  <a:pt x="7143240" y="3516424"/>
                  <a:pt x="7152790" y="3520566"/>
                  <a:pt x="7162800" y="3522876"/>
                </a:cubicBezTo>
                <a:cubicBezTo>
                  <a:pt x="7183773" y="3527716"/>
                  <a:pt x="7189444" y="3525909"/>
                  <a:pt x="7209366" y="3531342"/>
                </a:cubicBezTo>
                <a:cubicBezTo>
                  <a:pt x="7217976" y="3533690"/>
                  <a:pt x="7225931" y="3538547"/>
                  <a:pt x="7234766" y="3539809"/>
                </a:cubicBezTo>
                <a:cubicBezTo>
                  <a:pt x="7255766" y="3542809"/>
                  <a:pt x="7277099" y="3542631"/>
                  <a:pt x="7298266" y="3544042"/>
                </a:cubicBezTo>
                <a:cubicBezTo>
                  <a:pt x="7396982" y="3566822"/>
                  <a:pt x="7314921" y="3549861"/>
                  <a:pt x="7387166" y="3560976"/>
                </a:cubicBezTo>
                <a:cubicBezTo>
                  <a:pt x="7406411" y="3563937"/>
                  <a:pt x="7413569" y="3567552"/>
                  <a:pt x="7433733" y="3569442"/>
                </a:cubicBezTo>
                <a:cubicBezTo>
                  <a:pt x="7620521" y="3586953"/>
                  <a:pt x="7487074" y="3570819"/>
                  <a:pt x="7577666" y="3582142"/>
                </a:cubicBezTo>
                <a:cubicBezTo>
                  <a:pt x="7581899" y="3583553"/>
                  <a:pt x="7585958" y="3585680"/>
                  <a:pt x="7590366" y="3586376"/>
                </a:cubicBezTo>
                <a:cubicBezTo>
                  <a:pt x="7669478" y="3598867"/>
                  <a:pt x="7665053" y="3594842"/>
                  <a:pt x="7755466" y="3594842"/>
                </a:cubicBezTo>
              </a:path>
            </a:pathLst>
          </a:cu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pic>
        <p:nvPicPr>
          <p:cNvPr id="9" name="Picture 2" descr="643 Stick Figure Videos and HD Footage - Getty Images">
            <a:extLst>
              <a:ext uri="{FF2B5EF4-FFF2-40B4-BE49-F238E27FC236}">
                <a16:creationId xmlns:a16="http://schemas.microsoft.com/office/drawing/2014/main" id="{CCAD70CA-62E1-402A-974B-8148F6CBF2D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2777" r="57986"/>
          <a:stretch/>
        </p:blipFill>
        <p:spPr bwMode="auto">
          <a:xfrm>
            <a:off x="1376432" y="5952842"/>
            <a:ext cx="199803" cy="37987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a:extLst>
              <a:ext uri="{FF2B5EF4-FFF2-40B4-BE49-F238E27FC236}">
                <a16:creationId xmlns:a16="http://schemas.microsoft.com/office/drawing/2014/main" id="{ED17DBB9-0F88-4653-80C5-87462CA177ED}"/>
              </a:ext>
            </a:extLst>
          </p:cNvPr>
          <p:cNvSpPr/>
          <p:nvPr/>
        </p:nvSpPr>
        <p:spPr bwMode="auto">
          <a:xfrm rot="16200000">
            <a:off x="1363967" y="6298015"/>
            <a:ext cx="72671" cy="142068"/>
          </a:xfrm>
          <a:prstGeom prst="righ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
        <p:nvSpPr>
          <p:cNvPr id="11" name="Right Brace 10">
            <a:extLst>
              <a:ext uri="{FF2B5EF4-FFF2-40B4-BE49-F238E27FC236}">
                <a16:creationId xmlns:a16="http://schemas.microsoft.com/office/drawing/2014/main" id="{8B5D2253-5BC1-4075-9B21-F6DDA9D76FC8}"/>
              </a:ext>
            </a:extLst>
          </p:cNvPr>
          <p:cNvSpPr/>
          <p:nvPr/>
        </p:nvSpPr>
        <p:spPr bwMode="auto">
          <a:xfrm rot="16200000">
            <a:off x="1506035" y="6298014"/>
            <a:ext cx="72671" cy="142068"/>
          </a:xfrm>
          <a:prstGeom prst="rightBrace">
            <a:avLst/>
          </a:prstGeom>
          <a:noFill/>
          <a:ln w="1905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010" name="Straight Connector 7">
            <a:extLst>
              <a:ext uri="{FF2B5EF4-FFF2-40B4-BE49-F238E27FC236}">
                <a16:creationId xmlns:a16="http://schemas.microsoft.com/office/drawing/2014/main" id="{C316D4F7-6996-4151-B876-4C7A9C0E4EA0}"/>
              </a:ext>
            </a:extLst>
          </p:cNvPr>
          <p:cNvCxnSpPr>
            <a:cxnSpLocks noChangeShapeType="1"/>
          </p:cNvCxnSpPr>
          <p:nvPr/>
        </p:nvCxnSpPr>
        <p:spPr bwMode="auto">
          <a:xfrm>
            <a:off x="0" y="4648200"/>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3011" name="Straight Connector 11">
            <a:extLst>
              <a:ext uri="{FF2B5EF4-FFF2-40B4-BE49-F238E27FC236}">
                <a16:creationId xmlns:a16="http://schemas.microsoft.com/office/drawing/2014/main" id="{D258D993-FAB1-4CFA-A6E5-7A2E6771C89C}"/>
              </a:ext>
            </a:extLst>
          </p:cNvPr>
          <p:cNvCxnSpPr>
            <a:cxnSpLocks noChangeShapeType="1"/>
          </p:cNvCxnSpPr>
          <p:nvPr/>
        </p:nvCxnSpPr>
        <p:spPr bwMode="auto">
          <a:xfrm>
            <a:off x="40767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3012" name="Straight Connector 12">
            <a:extLst>
              <a:ext uri="{FF2B5EF4-FFF2-40B4-BE49-F238E27FC236}">
                <a16:creationId xmlns:a16="http://schemas.microsoft.com/office/drawing/2014/main" id="{FB669693-D470-4D11-B7DE-D127AD8E4AD2}"/>
              </a:ext>
            </a:extLst>
          </p:cNvPr>
          <p:cNvCxnSpPr>
            <a:cxnSpLocks noChangeShapeType="1"/>
          </p:cNvCxnSpPr>
          <p:nvPr/>
        </p:nvCxnSpPr>
        <p:spPr bwMode="auto">
          <a:xfrm>
            <a:off x="45974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3013" name="TextBox 13">
            <a:extLst>
              <a:ext uri="{FF2B5EF4-FFF2-40B4-BE49-F238E27FC236}">
                <a16:creationId xmlns:a16="http://schemas.microsoft.com/office/drawing/2014/main" id="{3F824C2B-C54A-4826-BBE5-FFBF2DB299CD}"/>
              </a:ext>
            </a:extLst>
          </p:cNvPr>
          <p:cNvSpPr txBox="1">
            <a:spLocks noChangeArrowheads="1"/>
          </p:cNvSpPr>
          <p:nvPr/>
        </p:nvSpPr>
        <p:spPr bwMode="auto">
          <a:xfrm>
            <a:off x="39020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a:t>
            </a:r>
          </a:p>
        </p:txBody>
      </p:sp>
      <p:sp>
        <p:nvSpPr>
          <p:cNvPr id="43014" name="TextBox 14">
            <a:extLst>
              <a:ext uri="{FF2B5EF4-FFF2-40B4-BE49-F238E27FC236}">
                <a16:creationId xmlns:a16="http://schemas.microsoft.com/office/drawing/2014/main" id="{3579D412-DA26-460F-A719-A041AA3D3B8A}"/>
              </a:ext>
            </a:extLst>
          </p:cNvPr>
          <p:cNvSpPr txBox="1">
            <a:spLocks noChangeArrowheads="1"/>
          </p:cNvSpPr>
          <p:nvPr/>
        </p:nvSpPr>
        <p:spPr bwMode="auto">
          <a:xfrm>
            <a:off x="4397375"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a:t>
            </a:r>
          </a:p>
        </p:txBody>
      </p:sp>
      <p:sp>
        <p:nvSpPr>
          <p:cNvPr id="43015" name="TextBox 15">
            <a:extLst>
              <a:ext uri="{FF2B5EF4-FFF2-40B4-BE49-F238E27FC236}">
                <a16:creationId xmlns:a16="http://schemas.microsoft.com/office/drawing/2014/main" id="{6CAC4F18-E009-4DAA-A076-5B5E80DE06B2}"/>
              </a:ext>
            </a:extLst>
          </p:cNvPr>
          <p:cNvSpPr txBox="1">
            <a:spLocks noChangeArrowheads="1"/>
          </p:cNvSpPr>
          <p:nvPr/>
        </p:nvSpPr>
        <p:spPr bwMode="auto">
          <a:xfrm>
            <a:off x="4635500" y="453390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0000"/>
                </a:solidFill>
              </a:rPr>
              <a:t>1</a:t>
            </a:r>
          </a:p>
        </p:txBody>
      </p:sp>
      <p:sp>
        <p:nvSpPr>
          <p:cNvPr id="43016" name="Right Brace 387">
            <a:extLst>
              <a:ext uri="{FF2B5EF4-FFF2-40B4-BE49-F238E27FC236}">
                <a16:creationId xmlns:a16="http://schemas.microsoft.com/office/drawing/2014/main" id="{1C3B31C0-D04F-405B-81E9-72A03EC64945}"/>
              </a:ext>
            </a:extLst>
          </p:cNvPr>
          <p:cNvSpPr>
            <a:spLocks/>
          </p:cNvSpPr>
          <p:nvPr/>
        </p:nvSpPr>
        <p:spPr bwMode="auto">
          <a:xfrm rot="5400000">
            <a:off x="4225925" y="4597400"/>
            <a:ext cx="247650" cy="482600"/>
          </a:xfrm>
          <a:prstGeom prst="rightBrace">
            <a:avLst>
              <a:gd name="adj1" fmla="val 8318"/>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 name="TextBox 33">
            <a:extLst>
              <a:ext uri="{FF2B5EF4-FFF2-40B4-BE49-F238E27FC236}">
                <a16:creationId xmlns:a16="http://schemas.microsoft.com/office/drawing/2014/main" id="{A12373FF-2461-4CAC-BA56-3F93E0BF44E1}"/>
              </a:ext>
            </a:extLst>
          </p:cNvPr>
          <p:cNvSpPr txBox="1"/>
          <p:nvPr/>
        </p:nvSpPr>
        <p:spPr>
          <a:xfrm>
            <a:off x="200025" y="0"/>
            <a:ext cx="8801100" cy="2308225"/>
          </a:xfrm>
          <a:prstGeom prst="rect">
            <a:avLst/>
          </a:prstGeom>
          <a:noFill/>
        </p:spPr>
        <p:txBody>
          <a:bodyPr>
            <a:spAutoFit/>
          </a:bodyPr>
          <a:lstStyle/>
          <a:p>
            <a:pPr>
              <a:defRPr/>
            </a:pPr>
            <a:endParaRPr lang="en-US" dirty="0"/>
          </a:p>
          <a:p>
            <a:pPr>
              <a:defRPr/>
            </a:pPr>
            <a:r>
              <a:rPr lang="en-US" dirty="0"/>
              <a:t>We have to start and end at A.     Let us do 6 cities, from A to F</a:t>
            </a:r>
          </a:p>
          <a:p>
            <a:pPr>
              <a:defRPr/>
            </a:pPr>
            <a:endParaRPr lang="en-US" dirty="0"/>
          </a:p>
          <a:p>
            <a:pPr>
              <a:defRPr/>
            </a:pPr>
            <a:endParaRPr lang="en-US" dirty="0"/>
          </a:p>
          <a:p>
            <a:pPr>
              <a:defRPr/>
            </a:pPr>
            <a:r>
              <a:rPr lang="en-US" dirty="0"/>
              <a:t>Let us </a:t>
            </a:r>
            <a:r>
              <a:rPr lang="en-US" i="1" dirty="0"/>
              <a:t>build</a:t>
            </a:r>
            <a:r>
              <a:rPr lang="en-US" dirty="0"/>
              <a:t> a worse case </a:t>
            </a:r>
            <a:r>
              <a:rPr lang="en-US" dirty="0">
                <a:solidFill>
                  <a:schemeClr val="bg1">
                    <a:lumMod val="75000"/>
                  </a:schemeClr>
                </a:solidFill>
              </a:rPr>
              <a:t>(as an aside, building worse cases is always a good idea to understand algorithms)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5A52195-111F-4300-BE26-2B2C0D5171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403"/>
          <a:stretch/>
        </p:blipFill>
        <p:spPr bwMode="auto">
          <a:xfrm>
            <a:off x="4779433" y="101600"/>
            <a:ext cx="436456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77822788-2A3C-4750-B7C9-9A78003A4B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403"/>
          <a:stretch/>
        </p:blipFill>
        <p:spPr bwMode="auto">
          <a:xfrm>
            <a:off x="4779433" y="2819400"/>
            <a:ext cx="436456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a:extLst>
              <a:ext uri="{FF2B5EF4-FFF2-40B4-BE49-F238E27FC236}">
                <a16:creationId xmlns:a16="http://schemas.microsoft.com/office/drawing/2014/main" id="{0466E585-7CC6-426E-A013-4CF137D4E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800"/>
            <a:ext cx="2352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7">
            <a:extLst>
              <a:ext uri="{FF2B5EF4-FFF2-40B4-BE49-F238E27FC236}">
                <a16:creationId xmlns:a16="http://schemas.microsoft.com/office/drawing/2014/main" id="{47C7735A-570E-421F-B1DF-56B2C44FC810}"/>
              </a:ext>
            </a:extLst>
          </p:cNvPr>
          <p:cNvSpPr txBox="1">
            <a:spLocks noChangeArrowheads="1"/>
          </p:cNvSpPr>
          <p:nvPr/>
        </p:nvSpPr>
        <p:spPr bwMode="auto">
          <a:xfrm>
            <a:off x="3445933" y="1600200"/>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34% of the metal is wasted</a:t>
            </a:r>
          </a:p>
        </p:txBody>
      </p:sp>
      <p:sp>
        <p:nvSpPr>
          <p:cNvPr id="5126" name="TextBox 8">
            <a:extLst>
              <a:ext uri="{FF2B5EF4-FFF2-40B4-BE49-F238E27FC236}">
                <a16:creationId xmlns:a16="http://schemas.microsoft.com/office/drawing/2014/main" id="{6E7C19DB-E5C8-496B-967A-9F0A21DB9127}"/>
              </a:ext>
            </a:extLst>
          </p:cNvPr>
          <p:cNvSpPr txBox="1">
            <a:spLocks noChangeArrowheads="1"/>
          </p:cNvSpPr>
          <p:nvPr/>
        </p:nvSpPr>
        <p:spPr bwMode="auto">
          <a:xfrm>
            <a:off x="3522133" y="4419600"/>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19% of the metal is wasted</a:t>
            </a:r>
          </a:p>
        </p:txBody>
      </p:sp>
      <p:sp>
        <p:nvSpPr>
          <p:cNvPr id="5127" name="Rectangle 9">
            <a:extLst>
              <a:ext uri="{FF2B5EF4-FFF2-40B4-BE49-F238E27FC236}">
                <a16:creationId xmlns:a16="http://schemas.microsoft.com/office/drawing/2014/main" id="{316F1926-4ABC-4A2B-9D53-BB7419226D2A}"/>
              </a:ext>
            </a:extLst>
          </p:cNvPr>
          <p:cNvSpPr>
            <a:spLocks noChangeArrowheads="1"/>
          </p:cNvSpPr>
          <p:nvPr/>
        </p:nvSpPr>
        <p:spPr bwMode="auto">
          <a:xfrm>
            <a:off x="228600" y="6096000"/>
            <a:ext cx="8229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100"/>
              <a:t>Xie et al. Nesting of two-dimensional irregular parts: an integrated approach. International Journal of Computer Integrated Manufacturing, Vol. 20, No. 8, December 2007, 741 – 756</a:t>
            </a:r>
          </a:p>
        </p:txBody>
      </p:sp>
      <p:sp>
        <p:nvSpPr>
          <p:cNvPr id="5128" name="Rectangle 1">
            <a:extLst>
              <a:ext uri="{FF2B5EF4-FFF2-40B4-BE49-F238E27FC236}">
                <a16:creationId xmlns:a16="http://schemas.microsoft.com/office/drawing/2014/main" id="{972AD001-6C07-46B4-B1F7-94131F09F409}"/>
              </a:ext>
            </a:extLst>
          </p:cNvPr>
          <p:cNvSpPr>
            <a:spLocks noChangeArrowheads="1"/>
          </p:cNvSpPr>
          <p:nvPr/>
        </p:nvSpPr>
        <p:spPr bwMode="auto">
          <a:xfrm>
            <a:off x="125413" y="111125"/>
            <a:ext cx="1273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FF0000"/>
                </a:solidFill>
              </a:rPr>
              <a:t>Part Layout</a:t>
            </a:r>
            <a:endParaRPr lang="en-US" altLang="en-US" sz="2400"/>
          </a:p>
        </p:txBody>
      </p:sp>
      <p:sp>
        <p:nvSpPr>
          <p:cNvPr id="5129" name="Rectangle 2">
            <a:extLst>
              <a:ext uri="{FF2B5EF4-FFF2-40B4-BE49-F238E27FC236}">
                <a16:creationId xmlns:a16="http://schemas.microsoft.com/office/drawing/2014/main" id="{D759F923-31E8-4A19-A583-053BB7181433}"/>
              </a:ext>
            </a:extLst>
          </p:cNvPr>
          <p:cNvSpPr>
            <a:spLocks noChangeArrowheads="1"/>
          </p:cNvSpPr>
          <p:nvPr/>
        </p:nvSpPr>
        <p:spPr bwMode="auto">
          <a:xfrm>
            <a:off x="98425" y="633413"/>
            <a:ext cx="2600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t>We need to make 50,000 of this part. How many blank sheets of metal do we need?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034" name="Straight Connector 7">
            <a:extLst>
              <a:ext uri="{FF2B5EF4-FFF2-40B4-BE49-F238E27FC236}">
                <a16:creationId xmlns:a16="http://schemas.microsoft.com/office/drawing/2014/main" id="{415C3FF5-0632-49EF-9051-8BF25CBBFE1B}"/>
              </a:ext>
            </a:extLst>
          </p:cNvPr>
          <p:cNvCxnSpPr>
            <a:cxnSpLocks noChangeShapeType="1"/>
          </p:cNvCxnSpPr>
          <p:nvPr/>
        </p:nvCxnSpPr>
        <p:spPr bwMode="auto">
          <a:xfrm>
            <a:off x="0" y="4648200"/>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35" name="Right Brace 387">
            <a:extLst>
              <a:ext uri="{FF2B5EF4-FFF2-40B4-BE49-F238E27FC236}">
                <a16:creationId xmlns:a16="http://schemas.microsoft.com/office/drawing/2014/main" id="{055FD546-5E13-441F-BEE9-F55491B2F3C9}"/>
              </a:ext>
            </a:extLst>
          </p:cNvPr>
          <p:cNvSpPr>
            <a:spLocks/>
          </p:cNvSpPr>
          <p:nvPr/>
        </p:nvSpPr>
        <p:spPr bwMode="auto">
          <a:xfrm rot="5400000">
            <a:off x="3890963" y="4643437"/>
            <a:ext cx="247650" cy="1190625"/>
          </a:xfrm>
          <a:prstGeom prst="rightBrace">
            <a:avLst>
              <a:gd name="adj1" fmla="val 8324"/>
              <a:gd name="adj2" fmla="val 50000"/>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0000FF"/>
              </a:solidFill>
            </a:endParaRPr>
          </a:p>
        </p:txBody>
      </p:sp>
      <p:cxnSp>
        <p:nvCxnSpPr>
          <p:cNvPr id="44036" name="Straight Connector 11">
            <a:extLst>
              <a:ext uri="{FF2B5EF4-FFF2-40B4-BE49-F238E27FC236}">
                <a16:creationId xmlns:a16="http://schemas.microsoft.com/office/drawing/2014/main" id="{DD1F0A06-63CE-4CC0-82C7-A148CA9DBE3B}"/>
              </a:ext>
            </a:extLst>
          </p:cNvPr>
          <p:cNvCxnSpPr>
            <a:cxnSpLocks noChangeShapeType="1"/>
          </p:cNvCxnSpPr>
          <p:nvPr/>
        </p:nvCxnSpPr>
        <p:spPr bwMode="auto">
          <a:xfrm>
            <a:off x="40767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37" name="Straight Connector 12">
            <a:extLst>
              <a:ext uri="{FF2B5EF4-FFF2-40B4-BE49-F238E27FC236}">
                <a16:creationId xmlns:a16="http://schemas.microsoft.com/office/drawing/2014/main" id="{A8C990DD-94C9-4C7A-8BDB-AF72F9284612}"/>
              </a:ext>
            </a:extLst>
          </p:cNvPr>
          <p:cNvCxnSpPr>
            <a:cxnSpLocks noChangeShapeType="1"/>
          </p:cNvCxnSpPr>
          <p:nvPr/>
        </p:nvCxnSpPr>
        <p:spPr bwMode="auto">
          <a:xfrm>
            <a:off x="45974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38" name="TextBox 13">
            <a:extLst>
              <a:ext uri="{FF2B5EF4-FFF2-40B4-BE49-F238E27FC236}">
                <a16:creationId xmlns:a16="http://schemas.microsoft.com/office/drawing/2014/main" id="{696429F9-5E3B-4A2E-951F-D3D2FB6C3558}"/>
              </a:ext>
            </a:extLst>
          </p:cNvPr>
          <p:cNvSpPr txBox="1">
            <a:spLocks noChangeArrowheads="1"/>
          </p:cNvSpPr>
          <p:nvPr/>
        </p:nvSpPr>
        <p:spPr bwMode="auto">
          <a:xfrm>
            <a:off x="39020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a:t>
            </a:r>
          </a:p>
        </p:txBody>
      </p:sp>
      <p:sp>
        <p:nvSpPr>
          <p:cNvPr id="44039" name="TextBox 14">
            <a:extLst>
              <a:ext uri="{FF2B5EF4-FFF2-40B4-BE49-F238E27FC236}">
                <a16:creationId xmlns:a16="http://schemas.microsoft.com/office/drawing/2014/main" id="{F30711B7-6943-4CAE-933D-C52403952340}"/>
              </a:ext>
            </a:extLst>
          </p:cNvPr>
          <p:cNvSpPr txBox="1">
            <a:spLocks noChangeArrowheads="1"/>
          </p:cNvSpPr>
          <p:nvPr/>
        </p:nvSpPr>
        <p:spPr bwMode="auto">
          <a:xfrm>
            <a:off x="4397375"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a:t>
            </a:r>
          </a:p>
        </p:txBody>
      </p:sp>
      <p:sp>
        <p:nvSpPr>
          <p:cNvPr id="44040" name="TextBox 15">
            <a:extLst>
              <a:ext uri="{FF2B5EF4-FFF2-40B4-BE49-F238E27FC236}">
                <a16:creationId xmlns:a16="http://schemas.microsoft.com/office/drawing/2014/main" id="{17909677-A69B-4FE6-A420-D88D784E6A82}"/>
              </a:ext>
            </a:extLst>
          </p:cNvPr>
          <p:cNvSpPr txBox="1">
            <a:spLocks noChangeArrowheads="1"/>
          </p:cNvSpPr>
          <p:nvPr/>
        </p:nvSpPr>
        <p:spPr bwMode="auto">
          <a:xfrm>
            <a:off x="4635500" y="453390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0000"/>
                </a:solidFill>
              </a:rPr>
              <a:t>1</a:t>
            </a:r>
          </a:p>
        </p:txBody>
      </p:sp>
      <p:sp>
        <p:nvSpPr>
          <p:cNvPr id="44041" name="Right Brace 387">
            <a:extLst>
              <a:ext uri="{FF2B5EF4-FFF2-40B4-BE49-F238E27FC236}">
                <a16:creationId xmlns:a16="http://schemas.microsoft.com/office/drawing/2014/main" id="{C42B8311-FFC7-40B6-8800-7DA0050EC04D}"/>
              </a:ext>
            </a:extLst>
          </p:cNvPr>
          <p:cNvSpPr>
            <a:spLocks/>
          </p:cNvSpPr>
          <p:nvPr/>
        </p:nvSpPr>
        <p:spPr bwMode="auto">
          <a:xfrm rot="5400000">
            <a:off x="4225925" y="4597400"/>
            <a:ext cx="247650" cy="482600"/>
          </a:xfrm>
          <a:prstGeom prst="rightBrace">
            <a:avLst>
              <a:gd name="adj1" fmla="val 8318"/>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44042" name="Straight Connector 17">
            <a:extLst>
              <a:ext uri="{FF2B5EF4-FFF2-40B4-BE49-F238E27FC236}">
                <a16:creationId xmlns:a16="http://schemas.microsoft.com/office/drawing/2014/main" id="{D9292BF4-D5E4-4AA6-9BB4-FF76B45ECB19}"/>
              </a:ext>
            </a:extLst>
          </p:cNvPr>
          <p:cNvCxnSpPr>
            <a:cxnSpLocks noChangeShapeType="1"/>
          </p:cNvCxnSpPr>
          <p:nvPr/>
        </p:nvCxnSpPr>
        <p:spPr bwMode="auto">
          <a:xfrm>
            <a:off x="3425825"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3" name="TextBox 18">
            <a:extLst>
              <a:ext uri="{FF2B5EF4-FFF2-40B4-BE49-F238E27FC236}">
                <a16:creationId xmlns:a16="http://schemas.microsoft.com/office/drawing/2014/main" id="{54C7AB04-816E-432B-99F2-568675D4E2C3}"/>
              </a:ext>
            </a:extLst>
          </p:cNvPr>
          <p:cNvSpPr txBox="1">
            <a:spLocks noChangeArrowheads="1"/>
          </p:cNvSpPr>
          <p:nvPr/>
        </p:nvSpPr>
        <p:spPr bwMode="auto">
          <a:xfrm>
            <a:off x="3263900"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a:t>
            </a:r>
          </a:p>
        </p:txBody>
      </p:sp>
      <p:sp>
        <p:nvSpPr>
          <p:cNvPr id="44044" name="TextBox 19">
            <a:extLst>
              <a:ext uri="{FF2B5EF4-FFF2-40B4-BE49-F238E27FC236}">
                <a16:creationId xmlns:a16="http://schemas.microsoft.com/office/drawing/2014/main" id="{1177D281-22E8-4EE8-930D-8F7A89359603}"/>
              </a:ext>
            </a:extLst>
          </p:cNvPr>
          <p:cNvSpPr txBox="1">
            <a:spLocks noChangeArrowheads="1"/>
          </p:cNvSpPr>
          <p:nvPr/>
        </p:nvSpPr>
        <p:spPr bwMode="auto">
          <a:xfrm>
            <a:off x="4654550" y="492442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00FF"/>
                </a:solidFill>
              </a:rPr>
              <a:t>3</a:t>
            </a:r>
          </a:p>
        </p:txBody>
      </p:sp>
      <p:sp>
        <p:nvSpPr>
          <p:cNvPr id="34" name="TextBox 33">
            <a:extLst>
              <a:ext uri="{FF2B5EF4-FFF2-40B4-BE49-F238E27FC236}">
                <a16:creationId xmlns:a16="http://schemas.microsoft.com/office/drawing/2014/main" id="{5AA197F7-BEEA-41EC-B8F3-CFD0FEDEF66B}"/>
              </a:ext>
            </a:extLst>
          </p:cNvPr>
          <p:cNvSpPr txBox="1"/>
          <p:nvPr/>
        </p:nvSpPr>
        <p:spPr>
          <a:xfrm>
            <a:off x="200025" y="0"/>
            <a:ext cx="8801100" cy="2308225"/>
          </a:xfrm>
          <a:prstGeom prst="rect">
            <a:avLst/>
          </a:prstGeom>
          <a:noFill/>
        </p:spPr>
        <p:txBody>
          <a:bodyPr>
            <a:spAutoFit/>
          </a:bodyPr>
          <a:lstStyle/>
          <a:p>
            <a:pPr>
              <a:defRPr/>
            </a:pPr>
            <a:endParaRPr lang="en-US" dirty="0"/>
          </a:p>
          <a:p>
            <a:pPr>
              <a:defRPr/>
            </a:pPr>
            <a:r>
              <a:rPr lang="en-US" dirty="0"/>
              <a:t>We have to start and end at A.     Let us do 6 cities, from A to F</a:t>
            </a:r>
          </a:p>
          <a:p>
            <a:pPr>
              <a:defRPr/>
            </a:pPr>
            <a:endParaRPr lang="en-US" dirty="0"/>
          </a:p>
          <a:p>
            <a:pPr>
              <a:defRPr/>
            </a:pPr>
            <a:endParaRPr lang="en-US" dirty="0"/>
          </a:p>
          <a:p>
            <a:pPr>
              <a:defRPr/>
            </a:pPr>
            <a:r>
              <a:rPr lang="en-US" dirty="0"/>
              <a:t>Let us </a:t>
            </a:r>
            <a:r>
              <a:rPr lang="en-US" i="1" dirty="0"/>
              <a:t>build</a:t>
            </a:r>
            <a:r>
              <a:rPr lang="en-US" dirty="0"/>
              <a:t> a bad case </a:t>
            </a:r>
            <a:r>
              <a:rPr lang="en-US" dirty="0">
                <a:solidFill>
                  <a:schemeClr val="bg1">
                    <a:lumMod val="75000"/>
                  </a:schemeClr>
                </a:solidFill>
              </a:rPr>
              <a:t>(as an aside, building bad/worse cases is always a good idea, for all kinds of problems)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082" name="Straight Connector 7">
            <a:extLst>
              <a:ext uri="{FF2B5EF4-FFF2-40B4-BE49-F238E27FC236}">
                <a16:creationId xmlns:a16="http://schemas.microsoft.com/office/drawing/2014/main" id="{4D249C14-EF7E-4562-8C57-6DD648621F82}"/>
              </a:ext>
            </a:extLst>
          </p:cNvPr>
          <p:cNvCxnSpPr>
            <a:cxnSpLocks noChangeShapeType="1"/>
          </p:cNvCxnSpPr>
          <p:nvPr/>
        </p:nvCxnSpPr>
        <p:spPr bwMode="auto">
          <a:xfrm>
            <a:off x="0" y="4648200"/>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83" name="Right Brace 387">
            <a:extLst>
              <a:ext uri="{FF2B5EF4-FFF2-40B4-BE49-F238E27FC236}">
                <a16:creationId xmlns:a16="http://schemas.microsoft.com/office/drawing/2014/main" id="{EF5D3A1B-0486-459F-A302-111DEEB7EB0C}"/>
              </a:ext>
            </a:extLst>
          </p:cNvPr>
          <p:cNvSpPr>
            <a:spLocks/>
          </p:cNvSpPr>
          <p:nvPr/>
        </p:nvSpPr>
        <p:spPr bwMode="auto">
          <a:xfrm rot="5400000">
            <a:off x="3890963" y="4643437"/>
            <a:ext cx="247650" cy="1190625"/>
          </a:xfrm>
          <a:prstGeom prst="rightBrace">
            <a:avLst>
              <a:gd name="adj1" fmla="val 8324"/>
              <a:gd name="adj2" fmla="val 50000"/>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0000FF"/>
              </a:solidFill>
            </a:endParaRPr>
          </a:p>
        </p:txBody>
      </p:sp>
      <p:cxnSp>
        <p:nvCxnSpPr>
          <p:cNvPr id="46084" name="Straight Connector 11">
            <a:extLst>
              <a:ext uri="{FF2B5EF4-FFF2-40B4-BE49-F238E27FC236}">
                <a16:creationId xmlns:a16="http://schemas.microsoft.com/office/drawing/2014/main" id="{3769374C-5DAF-4CBE-A9AB-9533ACC9D9D8}"/>
              </a:ext>
            </a:extLst>
          </p:cNvPr>
          <p:cNvCxnSpPr>
            <a:cxnSpLocks noChangeShapeType="1"/>
          </p:cNvCxnSpPr>
          <p:nvPr/>
        </p:nvCxnSpPr>
        <p:spPr bwMode="auto">
          <a:xfrm>
            <a:off x="40767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6085" name="Straight Connector 12">
            <a:extLst>
              <a:ext uri="{FF2B5EF4-FFF2-40B4-BE49-F238E27FC236}">
                <a16:creationId xmlns:a16="http://schemas.microsoft.com/office/drawing/2014/main" id="{E459A30B-F04E-4E4B-9F77-3680EC0411B5}"/>
              </a:ext>
            </a:extLst>
          </p:cNvPr>
          <p:cNvCxnSpPr>
            <a:cxnSpLocks noChangeShapeType="1"/>
          </p:cNvCxnSpPr>
          <p:nvPr/>
        </p:nvCxnSpPr>
        <p:spPr bwMode="auto">
          <a:xfrm>
            <a:off x="45974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86" name="TextBox 13">
            <a:extLst>
              <a:ext uri="{FF2B5EF4-FFF2-40B4-BE49-F238E27FC236}">
                <a16:creationId xmlns:a16="http://schemas.microsoft.com/office/drawing/2014/main" id="{726964F6-8243-4ABF-88C4-B8E414199387}"/>
              </a:ext>
            </a:extLst>
          </p:cNvPr>
          <p:cNvSpPr txBox="1">
            <a:spLocks noChangeArrowheads="1"/>
          </p:cNvSpPr>
          <p:nvPr/>
        </p:nvSpPr>
        <p:spPr bwMode="auto">
          <a:xfrm>
            <a:off x="39020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a:t>
            </a:r>
          </a:p>
        </p:txBody>
      </p:sp>
      <p:sp>
        <p:nvSpPr>
          <p:cNvPr id="46087" name="TextBox 14">
            <a:extLst>
              <a:ext uri="{FF2B5EF4-FFF2-40B4-BE49-F238E27FC236}">
                <a16:creationId xmlns:a16="http://schemas.microsoft.com/office/drawing/2014/main" id="{3A08C4A4-71BD-4953-B6B8-D245082BB5AD}"/>
              </a:ext>
            </a:extLst>
          </p:cNvPr>
          <p:cNvSpPr txBox="1">
            <a:spLocks noChangeArrowheads="1"/>
          </p:cNvSpPr>
          <p:nvPr/>
        </p:nvSpPr>
        <p:spPr bwMode="auto">
          <a:xfrm>
            <a:off x="4397375"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a:t>
            </a:r>
          </a:p>
        </p:txBody>
      </p:sp>
      <p:sp>
        <p:nvSpPr>
          <p:cNvPr id="46088" name="TextBox 15">
            <a:extLst>
              <a:ext uri="{FF2B5EF4-FFF2-40B4-BE49-F238E27FC236}">
                <a16:creationId xmlns:a16="http://schemas.microsoft.com/office/drawing/2014/main" id="{10664B8E-E917-4B6E-9971-300DE294848F}"/>
              </a:ext>
            </a:extLst>
          </p:cNvPr>
          <p:cNvSpPr txBox="1">
            <a:spLocks noChangeArrowheads="1"/>
          </p:cNvSpPr>
          <p:nvPr/>
        </p:nvSpPr>
        <p:spPr bwMode="auto">
          <a:xfrm>
            <a:off x="4635500" y="453390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0000"/>
                </a:solidFill>
              </a:rPr>
              <a:t>1</a:t>
            </a:r>
          </a:p>
        </p:txBody>
      </p:sp>
      <p:sp>
        <p:nvSpPr>
          <p:cNvPr id="46089" name="Right Brace 387">
            <a:extLst>
              <a:ext uri="{FF2B5EF4-FFF2-40B4-BE49-F238E27FC236}">
                <a16:creationId xmlns:a16="http://schemas.microsoft.com/office/drawing/2014/main" id="{728B1639-7F5F-4CDA-90B4-7BA63799256E}"/>
              </a:ext>
            </a:extLst>
          </p:cNvPr>
          <p:cNvSpPr>
            <a:spLocks/>
          </p:cNvSpPr>
          <p:nvPr/>
        </p:nvSpPr>
        <p:spPr bwMode="auto">
          <a:xfrm rot="5400000">
            <a:off x="4225925" y="4597400"/>
            <a:ext cx="247650" cy="482600"/>
          </a:xfrm>
          <a:prstGeom prst="rightBrace">
            <a:avLst>
              <a:gd name="adj1" fmla="val 8318"/>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46090" name="Straight Connector 17">
            <a:extLst>
              <a:ext uri="{FF2B5EF4-FFF2-40B4-BE49-F238E27FC236}">
                <a16:creationId xmlns:a16="http://schemas.microsoft.com/office/drawing/2014/main" id="{861E197F-65A2-4C9B-ADC0-86FDDB6C27DF}"/>
              </a:ext>
            </a:extLst>
          </p:cNvPr>
          <p:cNvCxnSpPr>
            <a:cxnSpLocks noChangeShapeType="1"/>
          </p:cNvCxnSpPr>
          <p:nvPr/>
        </p:nvCxnSpPr>
        <p:spPr bwMode="auto">
          <a:xfrm>
            <a:off x="3425825"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1" name="TextBox 18">
            <a:extLst>
              <a:ext uri="{FF2B5EF4-FFF2-40B4-BE49-F238E27FC236}">
                <a16:creationId xmlns:a16="http://schemas.microsoft.com/office/drawing/2014/main" id="{DD5E9365-6246-4C0F-A68D-31B5DC5374B3}"/>
              </a:ext>
            </a:extLst>
          </p:cNvPr>
          <p:cNvSpPr txBox="1">
            <a:spLocks noChangeArrowheads="1"/>
          </p:cNvSpPr>
          <p:nvPr/>
        </p:nvSpPr>
        <p:spPr bwMode="auto">
          <a:xfrm>
            <a:off x="3263900"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a:t>
            </a:r>
          </a:p>
        </p:txBody>
      </p:sp>
      <p:sp>
        <p:nvSpPr>
          <p:cNvPr id="46092" name="TextBox 19">
            <a:extLst>
              <a:ext uri="{FF2B5EF4-FFF2-40B4-BE49-F238E27FC236}">
                <a16:creationId xmlns:a16="http://schemas.microsoft.com/office/drawing/2014/main" id="{FFF8D6BF-F0D9-45A7-9571-DC4290305125}"/>
              </a:ext>
            </a:extLst>
          </p:cNvPr>
          <p:cNvSpPr txBox="1">
            <a:spLocks noChangeArrowheads="1"/>
          </p:cNvSpPr>
          <p:nvPr/>
        </p:nvSpPr>
        <p:spPr bwMode="auto">
          <a:xfrm>
            <a:off x="4654550" y="492442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00FF"/>
                </a:solidFill>
              </a:rPr>
              <a:t>3</a:t>
            </a:r>
          </a:p>
        </p:txBody>
      </p:sp>
      <p:cxnSp>
        <p:nvCxnSpPr>
          <p:cNvPr id="46093" name="Straight Connector 20">
            <a:extLst>
              <a:ext uri="{FF2B5EF4-FFF2-40B4-BE49-F238E27FC236}">
                <a16:creationId xmlns:a16="http://schemas.microsoft.com/office/drawing/2014/main" id="{0542CE4B-7F62-4C04-81E2-40BD08C2CAAE}"/>
              </a:ext>
            </a:extLst>
          </p:cNvPr>
          <p:cNvCxnSpPr>
            <a:cxnSpLocks noChangeShapeType="1"/>
          </p:cNvCxnSpPr>
          <p:nvPr/>
        </p:nvCxnSpPr>
        <p:spPr bwMode="auto">
          <a:xfrm>
            <a:off x="56642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4" name="TextBox 21">
            <a:extLst>
              <a:ext uri="{FF2B5EF4-FFF2-40B4-BE49-F238E27FC236}">
                <a16:creationId xmlns:a16="http://schemas.microsoft.com/office/drawing/2014/main" id="{A1447EA8-8F38-462A-8ED5-F49E29AC1B5D}"/>
              </a:ext>
            </a:extLst>
          </p:cNvPr>
          <p:cNvSpPr txBox="1">
            <a:spLocks noChangeArrowheads="1"/>
          </p:cNvSpPr>
          <p:nvPr/>
        </p:nvSpPr>
        <p:spPr bwMode="auto">
          <a:xfrm>
            <a:off x="55022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D</a:t>
            </a:r>
          </a:p>
        </p:txBody>
      </p:sp>
      <p:sp>
        <p:nvSpPr>
          <p:cNvPr id="46095" name="Right Brace 387">
            <a:extLst>
              <a:ext uri="{FF2B5EF4-FFF2-40B4-BE49-F238E27FC236}">
                <a16:creationId xmlns:a16="http://schemas.microsoft.com/office/drawing/2014/main" id="{7A7C0A7D-67F0-4C29-9E71-ADF311E83CC1}"/>
              </a:ext>
            </a:extLst>
          </p:cNvPr>
          <p:cNvSpPr>
            <a:spLocks/>
          </p:cNvSpPr>
          <p:nvPr/>
        </p:nvSpPr>
        <p:spPr bwMode="auto">
          <a:xfrm rot="5400000" flipV="1">
            <a:off x="4414838" y="4500562"/>
            <a:ext cx="247650" cy="2257425"/>
          </a:xfrm>
          <a:prstGeom prst="rightBrace">
            <a:avLst>
              <a:gd name="adj1" fmla="val 8314"/>
              <a:gd name="adj2" fmla="val 50000"/>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6096" name="TextBox 23">
            <a:extLst>
              <a:ext uri="{FF2B5EF4-FFF2-40B4-BE49-F238E27FC236}">
                <a16:creationId xmlns:a16="http://schemas.microsoft.com/office/drawing/2014/main" id="{2533929C-2143-45AC-8C82-5800F2B204FC}"/>
              </a:ext>
            </a:extLst>
          </p:cNvPr>
          <p:cNvSpPr txBox="1">
            <a:spLocks noChangeArrowheads="1"/>
          </p:cNvSpPr>
          <p:nvPr/>
        </p:nvSpPr>
        <p:spPr bwMode="auto">
          <a:xfrm>
            <a:off x="5692775" y="532447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B050"/>
                </a:solidFill>
              </a:rPr>
              <a:t>7</a:t>
            </a:r>
          </a:p>
        </p:txBody>
      </p:sp>
      <p:sp>
        <p:nvSpPr>
          <p:cNvPr id="34" name="TextBox 33">
            <a:extLst>
              <a:ext uri="{FF2B5EF4-FFF2-40B4-BE49-F238E27FC236}">
                <a16:creationId xmlns:a16="http://schemas.microsoft.com/office/drawing/2014/main" id="{D8013EED-A255-4F4C-968B-3D4C2DC32C10}"/>
              </a:ext>
            </a:extLst>
          </p:cNvPr>
          <p:cNvSpPr txBox="1"/>
          <p:nvPr/>
        </p:nvSpPr>
        <p:spPr>
          <a:xfrm>
            <a:off x="200025" y="0"/>
            <a:ext cx="8801100" cy="2308225"/>
          </a:xfrm>
          <a:prstGeom prst="rect">
            <a:avLst/>
          </a:prstGeom>
          <a:noFill/>
        </p:spPr>
        <p:txBody>
          <a:bodyPr>
            <a:spAutoFit/>
          </a:bodyPr>
          <a:lstStyle/>
          <a:p>
            <a:pPr>
              <a:defRPr/>
            </a:pPr>
            <a:endParaRPr lang="en-US" dirty="0"/>
          </a:p>
          <a:p>
            <a:pPr>
              <a:defRPr/>
            </a:pPr>
            <a:r>
              <a:rPr lang="en-US" dirty="0"/>
              <a:t>We have to start and end at A.     Let us do 6 cities, from A to F</a:t>
            </a:r>
          </a:p>
          <a:p>
            <a:pPr>
              <a:defRPr/>
            </a:pPr>
            <a:endParaRPr lang="en-US" dirty="0"/>
          </a:p>
          <a:p>
            <a:pPr>
              <a:defRPr/>
            </a:pPr>
            <a:endParaRPr lang="en-US" dirty="0"/>
          </a:p>
          <a:p>
            <a:pPr>
              <a:defRPr/>
            </a:pPr>
            <a:r>
              <a:rPr lang="en-US" dirty="0"/>
              <a:t>Let us </a:t>
            </a:r>
            <a:r>
              <a:rPr lang="en-US" i="1" dirty="0"/>
              <a:t>build</a:t>
            </a:r>
            <a:r>
              <a:rPr lang="en-US" dirty="0"/>
              <a:t> a worse case </a:t>
            </a:r>
            <a:r>
              <a:rPr lang="en-US" dirty="0">
                <a:solidFill>
                  <a:schemeClr val="bg1">
                    <a:lumMod val="75000"/>
                  </a:schemeClr>
                </a:solidFill>
              </a:rPr>
              <a:t>(as an aside, building worse cases is always a good idea)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058" name="Straight Connector 7">
            <a:extLst>
              <a:ext uri="{FF2B5EF4-FFF2-40B4-BE49-F238E27FC236}">
                <a16:creationId xmlns:a16="http://schemas.microsoft.com/office/drawing/2014/main" id="{5DAD4A2B-486A-4084-85E9-230988F73013}"/>
              </a:ext>
            </a:extLst>
          </p:cNvPr>
          <p:cNvCxnSpPr>
            <a:cxnSpLocks noChangeShapeType="1"/>
          </p:cNvCxnSpPr>
          <p:nvPr/>
        </p:nvCxnSpPr>
        <p:spPr bwMode="auto">
          <a:xfrm>
            <a:off x="0" y="4648200"/>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59" name="Right Brace 387">
            <a:extLst>
              <a:ext uri="{FF2B5EF4-FFF2-40B4-BE49-F238E27FC236}">
                <a16:creationId xmlns:a16="http://schemas.microsoft.com/office/drawing/2014/main" id="{D4FA67B2-CC94-4EA2-B389-E1DE69709EA1}"/>
              </a:ext>
            </a:extLst>
          </p:cNvPr>
          <p:cNvSpPr>
            <a:spLocks/>
          </p:cNvSpPr>
          <p:nvPr/>
        </p:nvSpPr>
        <p:spPr bwMode="auto">
          <a:xfrm rot="5400000">
            <a:off x="3890963" y="4643437"/>
            <a:ext cx="247650" cy="1190625"/>
          </a:xfrm>
          <a:prstGeom prst="rightBrace">
            <a:avLst>
              <a:gd name="adj1" fmla="val 8324"/>
              <a:gd name="adj2" fmla="val 50000"/>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0000FF"/>
              </a:solidFill>
            </a:endParaRPr>
          </a:p>
        </p:txBody>
      </p:sp>
      <p:cxnSp>
        <p:nvCxnSpPr>
          <p:cNvPr id="45060" name="Straight Connector 11">
            <a:extLst>
              <a:ext uri="{FF2B5EF4-FFF2-40B4-BE49-F238E27FC236}">
                <a16:creationId xmlns:a16="http://schemas.microsoft.com/office/drawing/2014/main" id="{EDFC7658-248F-43B6-9EC8-103EC4B0C842}"/>
              </a:ext>
            </a:extLst>
          </p:cNvPr>
          <p:cNvCxnSpPr>
            <a:cxnSpLocks noChangeShapeType="1"/>
          </p:cNvCxnSpPr>
          <p:nvPr/>
        </p:nvCxnSpPr>
        <p:spPr bwMode="auto">
          <a:xfrm>
            <a:off x="40767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061" name="Straight Connector 12">
            <a:extLst>
              <a:ext uri="{FF2B5EF4-FFF2-40B4-BE49-F238E27FC236}">
                <a16:creationId xmlns:a16="http://schemas.microsoft.com/office/drawing/2014/main" id="{3CA7FECC-91DE-4B84-BDAA-E0A81FD470E8}"/>
              </a:ext>
            </a:extLst>
          </p:cNvPr>
          <p:cNvCxnSpPr>
            <a:cxnSpLocks noChangeShapeType="1"/>
          </p:cNvCxnSpPr>
          <p:nvPr/>
        </p:nvCxnSpPr>
        <p:spPr bwMode="auto">
          <a:xfrm>
            <a:off x="45974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62" name="TextBox 13">
            <a:extLst>
              <a:ext uri="{FF2B5EF4-FFF2-40B4-BE49-F238E27FC236}">
                <a16:creationId xmlns:a16="http://schemas.microsoft.com/office/drawing/2014/main" id="{08BFF151-2C51-4E67-BF23-BB984197309B}"/>
              </a:ext>
            </a:extLst>
          </p:cNvPr>
          <p:cNvSpPr txBox="1">
            <a:spLocks noChangeArrowheads="1"/>
          </p:cNvSpPr>
          <p:nvPr/>
        </p:nvSpPr>
        <p:spPr bwMode="auto">
          <a:xfrm>
            <a:off x="39020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a:t>
            </a:r>
          </a:p>
        </p:txBody>
      </p:sp>
      <p:sp>
        <p:nvSpPr>
          <p:cNvPr id="45063" name="TextBox 14">
            <a:extLst>
              <a:ext uri="{FF2B5EF4-FFF2-40B4-BE49-F238E27FC236}">
                <a16:creationId xmlns:a16="http://schemas.microsoft.com/office/drawing/2014/main" id="{91918760-E15B-4681-A384-6251DE3F2137}"/>
              </a:ext>
            </a:extLst>
          </p:cNvPr>
          <p:cNvSpPr txBox="1">
            <a:spLocks noChangeArrowheads="1"/>
          </p:cNvSpPr>
          <p:nvPr/>
        </p:nvSpPr>
        <p:spPr bwMode="auto">
          <a:xfrm>
            <a:off x="4397375"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a:t>
            </a:r>
          </a:p>
        </p:txBody>
      </p:sp>
      <p:sp>
        <p:nvSpPr>
          <p:cNvPr id="45064" name="TextBox 15">
            <a:extLst>
              <a:ext uri="{FF2B5EF4-FFF2-40B4-BE49-F238E27FC236}">
                <a16:creationId xmlns:a16="http://schemas.microsoft.com/office/drawing/2014/main" id="{606514A7-5EA1-4D9D-82B0-CD96D1BF2B65}"/>
              </a:ext>
            </a:extLst>
          </p:cNvPr>
          <p:cNvSpPr txBox="1">
            <a:spLocks noChangeArrowheads="1"/>
          </p:cNvSpPr>
          <p:nvPr/>
        </p:nvSpPr>
        <p:spPr bwMode="auto">
          <a:xfrm>
            <a:off x="4635500" y="453390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0000"/>
                </a:solidFill>
              </a:rPr>
              <a:t>1</a:t>
            </a:r>
          </a:p>
        </p:txBody>
      </p:sp>
      <p:sp>
        <p:nvSpPr>
          <p:cNvPr id="45065" name="Right Brace 387">
            <a:extLst>
              <a:ext uri="{FF2B5EF4-FFF2-40B4-BE49-F238E27FC236}">
                <a16:creationId xmlns:a16="http://schemas.microsoft.com/office/drawing/2014/main" id="{7A2CA11C-6769-47E4-A0E4-EF15BCDE144A}"/>
              </a:ext>
            </a:extLst>
          </p:cNvPr>
          <p:cNvSpPr>
            <a:spLocks/>
          </p:cNvSpPr>
          <p:nvPr/>
        </p:nvSpPr>
        <p:spPr bwMode="auto">
          <a:xfrm rot="5400000">
            <a:off x="4225925" y="4597400"/>
            <a:ext cx="247650" cy="482600"/>
          </a:xfrm>
          <a:prstGeom prst="rightBrace">
            <a:avLst>
              <a:gd name="adj1" fmla="val 8318"/>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45066" name="Straight Connector 17">
            <a:extLst>
              <a:ext uri="{FF2B5EF4-FFF2-40B4-BE49-F238E27FC236}">
                <a16:creationId xmlns:a16="http://schemas.microsoft.com/office/drawing/2014/main" id="{830B017D-874F-4E0B-A3FA-FD686A1710B9}"/>
              </a:ext>
            </a:extLst>
          </p:cNvPr>
          <p:cNvCxnSpPr>
            <a:cxnSpLocks noChangeShapeType="1"/>
          </p:cNvCxnSpPr>
          <p:nvPr/>
        </p:nvCxnSpPr>
        <p:spPr bwMode="auto">
          <a:xfrm>
            <a:off x="3425825"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67" name="TextBox 18">
            <a:extLst>
              <a:ext uri="{FF2B5EF4-FFF2-40B4-BE49-F238E27FC236}">
                <a16:creationId xmlns:a16="http://schemas.microsoft.com/office/drawing/2014/main" id="{CF01AAE4-E564-4652-B4CD-377782900401}"/>
              </a:ext>
            </a:extLst>
          </p:cNvPr>
          <p:cNvSpPr txBox="1">
            <a:spLocks noChangeArrowheads="1"/>
          </p:cNvSpPr>
          <p:nvPr/>
        </p:nvSpPr>
        <p:spPr bwMode="auto">
          <a:xfrm>
            <a:off x="3263900"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a:t>
            </a:r>
          </a:p>
        </p:txBody>
      </p:sp>
      <p:sp>
        <p:nvSpPr>
          <p:cNvPr id="45068" name="TextBox 19">
            <a:extLst>
              <a:ext uri="{FF2B5EF4-FFF2-40B4-BE49-F238E27FC236}">
                <a16:creationId xmlns:a16="http://schemas.microsoft.com/office/drawing/2014/main" id="{FF9F9698-F97C-44D7-BA24-B847FCB94F57}"/>
              </a:ext>
            </a:extLst>
          </p:cNvPr>
          <p:cNvSpPr txBox="1">
            <a:spLocks noChangeArrowheads="1"/>
          </p:cNvSpPr>
          <p:nvPr/>
        </p:nvSpPr>
        <p:spPr bwMode="auto">
          <a:xfrm>
            <a:off x="4654550" y="492442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00FF"/>
                </a:solidFill>
              </a:rPr>
              <a:t>3</a:t>
            </a:r>
          </a:p>
        </p:txBody>
      </p:sp>
      <p:cxnSp>
        <p:nvCxnSpPr>
          <p:cNvPr id="45069" name="Straight Connector 20">
            <a:extLst>
              <a:ext uri="{FF2B5EF4-FFF2-40B4-BE49-F238E27FC236}">
                <a16:creationId xmlns:a16="http://schemas.microsoft.com/office/drawing/2014/main" id="{A8A6D4BB-F80F-4428-A205-E05DAA3A5681}"/>
              </a:ext>
            </a:extLst>
          </p:cNvPr>
          <p:cNvCxnSpPr>
            <a:cxnSpLocks noChangeShapeType="1"/>
          </p:cNvCxnSpPr>
          <p:nvPr/>
        </p:nvCxnSpPr>
        <p:spPr bwMode="auto">
          <a:xfrm>
            <a:off x="56642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70" name="TextBox 21">
            <a:extLst>
              <a:ext uri="{FF2B5EF4-FFF2-40B4-BE49-F238E27FC236}">
                <a16:creationId xmlns:a16="http://schemas.microsoft.com/office/drawing/2014/main" id="{6381C963-9C88-419F-8D50-942813AB742B}"/>
              </a:ext>
            </a:extLst>
          </p:cNvPr>
          <p:cNvSpPr txBox="1">
            <a:spLocks noChangeArrowheads="1"/>
          </p:cNvSpPr>
          <p:nvPr/>
        </p:nvSpPr>
        <p:spPr bwMode="auto">
          <a:xfrm>
            <a:off x="55022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D</a:t>
            </a:r>
          </a:p>
        </p:txBody>
      </p:sp>
      <p:sp>
        <p:nvSpPr>
          <p:cNvPr id="45071" name="Right Brace 387">
            <a:extLst>
              <a:ext uri="{FF2B5EF4-FFF2-40B4-BE49-F238E27FC236}">
                <a16:creationId xmlns:a16="http://schemas.microsoft.com/office/drawing/2014/main" id="{000495FF-EDD9-43ED-A2AE-ED11856D5618}"/>
              </a:ext>
            </a:extLst>
          </p:cNvPr>
          <p:cNvSpPr>
            <a:spLocks/>
          </p:cNvSpPr>
          <p:nvPr/>
        </p:nvSpPr>
        <p:spPr bwMode="auto">
          <a:xfrm rot="5400000" flipV="1">
            <a:off x="4414838" y="4500562"/>
            <a:ext cx="247650" cy="2257425"/>
          </a:xfrm>
          <a:prstGeom prst="rightBrace">
            <a:avLst>
              <a:gd name="adj1" fmla="val 8314"/>
              <a:gd name="adj2" fmla="val 50000"/>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5072" name="TextBox 23">
            <a:extLst>
              <a:ext uri="{FF2B5EF4-FFF2-40B4-BE49-F238E27FC236}">
                <a16:creationId xmlns:a16="http://schemas.microsoft.com/office/drawing/2014/main" id="{691992C2-3B2C-4D7D-AB1B-1C5028289F79}"/>
              </a:ext>
            </a:extLst>
          </p:cNvPr>
          <p:cNvSpPr txBox="1">
            <a:spLocks noChangeArrowheads="1"/>
          </p:cNvSpPr>
          <p:nvPr/>
        </p:nvSpPr>
        <p:spPr bwMode="auto">
          <a:xfrm>
            <a:off x="5692775" y="532447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B050"/>
                </a:solidFill>
              </a:rPr>
              <a:t>7</a:t>
            </a:r>
          </a:p>
        </p:txBody>
      </p:sp>
      <p:sp>
        <p:nvSpPr>
          <p:cNvPr id="45073" name="Right Brace 387">
            <a:extLst>
              <a:ext uri="{FF2B5EF4-FFF2-40B4-BE49-F238E27FC236}">
                <a16:creationId xmlns:a16="http://schemas.microsoft.com/office/drawing/2014/main" id="{19FB9E36-B640-4151-A3C7-21C4CADFA280}"/>
              </a:ext>
            </a:extLst>
          </p:cNvPr>
          <p:cNvSpPr>
            <a:spLocks/>
          </p:cNvSpPr>
          <p:nvPr/>
        </p:nvSpPr>
        <p:spPr bwMode="auto">
          <a:xfrm rot="5400000">
            <a:off x="3519488" y="3919537"/>
            <a:ext cx="247650" cy="4010025"/>
          </a:xfrm>
          <a:prstGeom prst="rightBrace">
            <a:avLst>
              <a:gd name="adj1" fmla="val 8321"/>
              <a:gd name="adj2" fmla="val 50000"/>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5074" name="TextBox 26">
            <a:extLst>
              <a:ext uri="{FF2B5EF4-FFF2-40B4-BE49-F238E27FC236}">
                <a16:creationId xmlns:a16="http://schemas.microsoft.com/office/drawing/2014/main" id="{49CE85D0-0737-4323-AFF3-14975CB87DCD}"/>
              </a:ext>
            </a:extLst>
          </p:cNvPr>
          <p:cNvSpPr txBox="1">
            <a:spLocks noChangeArrowheads="1"/>
          </p:cNvSpPr>
          <p:nvPr/>
        </p:nvSpPr>
        <p:spPr bwMode="auto">
          <a:xfrm>
            <a:off x="5740400" y="561975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7030A0"/>
                </a:solidFill>
              </a:rPr>
              <a:t>15</a:t>
            </a:r>
          </a:p>
        </p:txBody>
      </p:sp>
      <p:cxnSp>
        <p:nvCxnSpPr>
          <p:cNvPr id="45075" name="Straight Connector 27">
            <a:extLst>
              <a:ext uri="{FF2B5EF4-FFF2-40B4-BE49-F238E27FC236}">
                <a16:creationId xmlns:a16="http://schemas.microsoft.com/office/drawing/2014/main" id="{95FF50D8-68A1-4348-967A-6711A860A7CB}"/>
              </a:ext>
            </a:extLst>
          </p:cNvPr>
          <p:cNvCxnSpPr>
            <a:cxnSpLocks noChangeShapeType="1"/>
          </p:cNvCxnSpPr>
          <p:nvPr/>
        </p:nvCxnSpPr>
        <p:spPr bwMode="auto">
          <a:xfrm>
            <a:off x="16256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76" name="TextBox 28">
            <a:extLst>
              <a:ext uri="{FF2B5EF4-FFF2-40B4-BE49-F238E27FC236}">
                <a16:creationId xmlns:a16="http://schemas.microsoft.com/office/drawing/2014/main" id="{ACF9437E-C422-44DC-8831-A537245DFE49}"/>
              </a:ext>
            </a:extLst>
          </p:cNvPr>
          <p:cNvSpPr txBox="1">
            <a:spLocks noChangeArrowheads="1"/>
          </p:cNvSpPr>
          <p:nvPr/>
        </p:nvSpPr>
        <p:spPr bwMode="auto">
          <a:xfrm>
            <a:off x="1463675" y="3876675"/>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E</a:t>
            </a:r>
          </a:p>
        </p:txBody>
      </p:sp>
      <p:cxnSp>
        <p:nvCxnSpPr>
          <p:cNvPr id="45077" name="Straight Connector 29">
            <a:extLst>
              <a:ext uri="{FF2B5EF4-FFF2-40B4-BE49-F238E27FC236}">
                <a16:creationId xmlns:a16="http://schemas.microsoft.com/office/drawing/2014/main" id="{62F35851-6C66-454C-8E82-57CE90F0C048}"/>
              </a:ext>
            </a:extLst>
          </p:cNvPr>
          <p:cNvCxnSpPr>
            <a:cxnSpLocks noChangeShapeType="1"/>
          </p:cNvCxnSpPr>
          <p:nvPr/>
        </p:nvCxnSpPr>
        <p:spPr bwMode="auto">
          <a:xfrm>
            <a:off x="8816975"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78" name="TextBox 30">
            <a:extLst>
              <a:ext uri="{FF2B5EF4-FFF2-40B4-BE49-F238E27FC236}">
                <a16:creationId xmlns:a16="http://schemas.microsoft.com/office/drawing/2014/main" id="{CD76E1B3-45E6-43E4-8A30-04E69A647B03}"/>
              </a:ext>
            </a:extLst>
          </p:cNvPr>
          <p:cNvSpPr txBox="1">
            <a:spLocks noChangeArrowheads="1"/>
          </p:cNvSpPr>
          <p:nvPr/>
        </p:nvSpPr>
        <p:spPr bwMode="auto">
          <a:xfrm>
            <a:off x="8655050" y="387667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F</a:t>
            </a:r>
          </a:p>
        </p:txBody>
      </p:sp>
      <p:sp>
        <p:nvSpPr>
          <p:cNvPr id="45079" name="Right Brace 387">
            <a:extLst>
              <a:ext uri="{FF2B5EF4-FFF2-40B4-BE49-F238E27FC236}">
                <a16:creationId xmlns:a16="http://schemas.microsoft.com/office/drawing/2014/main" id="{3398CB8F-6DEE-4207-981C-B312BAF568B0}"/>
              </a:ext>
            </a:extLst>
          </p:cNvPr>
          <p:cNvSpPr>
            <a:spLocks/>
          </p:cNvSpPr>
          <p:nvPr/>
        </p:nvSpPr>
        <p:spPr bwMode="auto">
          <a:xfrm rot="5400000" flipV="1">
            <a:off x="5086350" y="2781300"/>
            <a:ext cx="247650" cy="7181850"/>
          </a:xfrm>
          <a:prstGeom prst="rightBrace">
            <a:avLst>
              <a:gd name="adj1" fmla="val 8324"/>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5080" name="TextBox 32">
            <a:extLst>
              <a:ext uri="{FF2B5EF4-FFF2-40B4-BE49-F238E27FC236}">
                <a16:creationId xmlns:a16="http://schemas.microsoft.com/office/drawing/2014/main" id="{DF89FF35-9D9E-4F96-9868-9571D5AC1C21}"/>
              </a:ext>
            </a:extLst>
          </p:cNvPr>
          <p:cNvSpPr txBox="1">
            <a:spLocks noChangeArrowheads="1"/>
          </p:cNvSpPr>
          <p:nvPr/>
        </p:nvSpPr>
        <p:spPr bwMode="auto">
          <a:xfrm>
            <a:off x="8758238" y="60960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31</a:t>
            </a:r>
          </a:p>
        </p:txBody>
      </p:sp>
      <p:sp>
        <p:nvSpPr>
          <p:cNvPr id="34" name="TextBox 33">
            <a:extLst>
              <a:ext uri="{FF2B5EF4-FFF2-40B4-BE49-F238E27FC236}">
                <a16:creationId xmlns:a16="http://schemas.microsoft.com/office/drawing/2014/main" id="{3CF43F40-B96F-47CE-B562-DB9286283560}"/>
              </a:ext>
            </a:extLst>
          </p:cNvPr>
          <p:cNvSpPr txBox="1"/>
          <p:nvPr/>
        </p:nvSpPr>
        <p:spPr>
          <a:xfrm>
            <a:off x="200025" y="0"/>
            <a:ext cx="8801100" cy="2308225"/>
          </a:xfrm>
          <a:prstGeom prst="rect">
            <a:avLst/>
          </a:prstGeom>
          <a:noFill/>
        </p:spPr>
        <p:txBody>
          <a:bodyPr>
            <a:spAutoFit/>
          </a:bodyPr>
          <a:lstStyle/>
          <a:p>
            <a:pPr>
              <a:defRPr/>
            </a:pPr>
            <a:endParaRPr lang="en-US" dirty="0"/>
          </a:p>
          <a:p>
            <a:pPr>
              <a:defRPr/>
            </a:pPr>
            <a:r>
              <a:rPr lang="en-US" dirty="0"/>
              <a:t>We have to start and end at A.     Let us do 6 cities, from A to F</a:t>
            </a:r>
          </a:p>
          <a:p>
            <a:pPr>
              <a:defRPr/>
            </a:pPr>
            <a:endParaRPr lang="en-US" dirty="0"/>
          </a:p>
          <a:p>
            <a:pPr>
              <a:defRPr/>
            </a:pPr>
            <a:endParaRPr lang="en-US" dirty="0"/>
          </a:p>
          <a:p>
            <a:pPr>
              <a:defRPr/>
            </a:pPr>
            <a:r>
              <a:rPr lang="en-US" dirty="0"/>
              <a:t>Let us </a:t>
            </a:r>
            <a:r>
              <a:rPr lang="en-US" i="1" dirty="0"/>
              <a:t>build</a:t>
            </a:r>
            <a:r>
              <a:rPr lang="en-US" dirty="0"/>
              <a:t> a worse case </a:t>
            </a:r>
            <a:r>
              <a:rPr lang="en-US" dirty="0">
                <a:solidFill>
                  <a:schemeClr val="bg1">
                    <a:lumMod val="75000"/>
                  </a:schemeClr>
                </a:solidFill>
              </a:rPr>
              <a:t>(as an aside, building worse cases is always a good idea)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Straight Connector 7">
            <a:extLst>
              <a:ext uri="{FF2B5EF4-FFF2-40B4-BE49-F238E27FC236}">
                <a16:creationId xmlns:a16="http://schemas.microsoft.com/office/drawing/2014/main" id="{C7C1EAAD-7434-44A4-8D50-569707DB65C7}"/>
              </a:ext>
            </a:extLst>
          </p:cNvPr>
          <p:cNvCxnSpPr>
            <a:cxnSpLocks noChangeShapeType="1"/>
          </p:cNvCxnSpPr>
          <p:nvPr/>
        </p:nvCxnSpPr>
        <p:spPr bwMode="auto">
          <a:xfrm>
            <a:off x="0" y="4648200"/>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07" name="Right Brace 387">
            <a:extLst>
              <a:ext uri="{FF2B5EF4-FFF2-40B4-BE49-F238E27FC236}">
                <a16:creationId xmlns:a16="http://schemas.microsoft.com/office/drawing/2014/main" id="{62A4C4D9-0E21-426A-B960-C25061D00D9A}"/>
              </a:ext>
            </a:extLst>
          </p:cNvPr>
          <p:cNvSpPr>
            <a:spLocks/>
          </p:cNvSpPr>
          <p:nvPr/>
        </p:nvSpPr>
        <p:spPr bwMode="auto">
          <a:xfrm rot="5400000">
            <a:off x="3890963" y="4643437"/>
            <a:ext cx="247650" cy="1190625"/>
          </a:xfrm>
          <a:prstGeom prst="rightBrace">
            <a:avLst>
              <a:gd name="adj1" fmla="val 8324"/>
              <a:gd name="adj2" fmla="val 50000"/>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solidFill>
                <a:srgbClr val="0000FF"/>
              </a:solidFill>
            </a:endParaRPr>
          </a:p>
        </p:txBody>
      </p:sp>
      <p:cxnSp>
        <p:nvCxnSpPr>
          <p:cNvPr id="47108" name="Straight Connector 11">
            <a:extLst>
              <a:ext uri="{FF2B5EF4-FFF2-40B4-BE49-F238E27FC236}">
                <a16:creationId xmlns:a16="http://schemas.microsoft.com/office/drawing/2014/main" id="{E63F1383-64FD-4B30-B130-7AE1186A0491}"/>
              </a:ext>
            </a:extLst>
          </p:cNvPr>
          <p:cNvCxnSpPr>
            <a:cxnSpLocks noChangeShapeType="1"/>
          </p:cNvCxnSpPr>
          <p:nvPr/>
        </p:nvCxnSpPr>
        <p:spPr bwMode="auto">
          <a:xfrm>
            <a:off x="40767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7109" name="Straight Connector 12">
            <a:extLst>
              <a:ext uri="{FF2B5EF4-FFF2-40B4-BE49-F238E27FC236}">
                <a16:creationId xmlns:a16="http://schemas.microsoft.com/office/drawing/2014/main" id="{A71AA498-7F37-488E-B1D2-C24C59A11A26}"/>
              </a:ext>
            </a:extLst>
          </p:cNvPr>
          <p:cNvCxnSpPr>
            <a:cxnSpLocks noChangeShapeType="1"/>
          </p:cNvCxnSpPr>
          <p:nvPr/>
        </p:nvCxnSpPr>
        <p:spPr bwMode="auto">
          <a:xfrm>
            <a:off x="45974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10" name="TextBox 13">
            <a:extLst>
              <a:ext uri="{FF2B5EF4-FFF2-40B4-BE49-F238E27FC236}">
                <a16:creationId xmlns:a16="http://schemas.microsoft.com/office/drawing/2014/main" id="{81CA8AF6-FDAE-45A0-B347-C1E18CDEACD6}"/>
              </a:ext>
            </a:extLst>
          </p:cNvPr>
          <p:cNvSpPr txBox="1">
            <a:spLocks noChangeArrowheads="1"/>
          </p:cNvSpPr>
          <p:nvPr/>
        </p:nvSpPr>
        <p:spPr bwMode="auto">
          <a:xfrm>
            <a:off x="39020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a:t>
            </a:r>
          </a:p>
        </p:txBody>
      </p:sp>
      <p:sp>
        <p:nvSpPr>
          <p:cNvPr id="47111" name="TextBox 14">
            <a:extLst>
              <a:ext uri="{FF2B5EF4-FFF2-40B4-BE49-F238E27FC236}">
                <a16:creationId xmlns:a16="http://schemas.microsoft.com/office/drawing/2014/main" id="{D1839F68-B89A-47CE-B18C-E04A1F433DB9}"/>
              </a:ext>
            </a:extLst>
          </p:cNvPr>
          <p:cNvSpPr txBox="1">
            <a:spLocks noChangeArrowheads="1"/>
          </p:cNvSpPr>
          <p:nvPr/>
        </p:nvSpPr>
        <p:spPr bwMode="auto">
          <a:xfrm>
            <a:off x="4397375"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a:t>
            </a:r>
          </a:p>
        </p:txBody>
      </p:sp>
      <p:sp>
        <p:nvSpPr>
          <p:cNvPr id="47112" name="TextBox 15">
            <a:extLst>
              <a:ext uri="{FF2B5EF4-FFF2-40B4-BE49-F238E27FC236}">
                <a16:creationId xmlns:a16="http://schemas.microsoft.com/office/drawing/2014/main" id="{ACCDE45D-F71B-4A6C-AC51-0DE3072194B2}"/>
              </a:ext>
            </a:extLst>
          </p:cNvPr>
          <p:cNvSpPr txBox="1">
            <a:spLocks noChangeArrowheads="1"/>
          </p:cNvSpPr>
          <p:nvPr/>
        </p:nvSpPr>
        <p:spPr bwMode="auto">
          <a:xfrm>
            <a:off x="4635500" y="453390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0000"/>
                </a:solidFill>
              </a:rPr>
              <a:t>1</a:t>
            </a:r>
          </a:p>
        </p:txBody>
      </p:sp>
      <p:sp>
        <p:nvSpPr>
          <p:cNvPr id="47113" name="Right Brace 387">
            <a:extLst>
              <a:ext uri="{FF2B5EF4-FFF2-40B4-BE49-F238E27FC236}">
                <a16:creationId xmlns:a16="http://schemas.microsoft.com/office/drawing/2014/main" id="{49BB2D4F-AB7E-4837-8291-E0EE2296FF4F}"/>
              </a:ext>
            </a:extLst>
          </p:cNvPr>
          <p:cNvSpPr>
            <a:spLocks/>
          </p:cNvSpPr>
          <p:nvPr/>
        </p:nvSpPr>
        <p:spPr bwMode="auto">
          <a:xfrm rot="5400000">
            <a:off x="4225925" y="4597400"/>
            <a:ext cx="247650" cy="482600"/>
          </a:xfrm>
          <a:prstGeom prst="rightBrace">
            <a:avLst>
              <a:gd name="adj1" fmla="val 8318"/>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cxnSp>
        <p:nvCxnSpPr>
          <p:cNvPr id="47114" name="Straight Connector 17">
            <a:extLst>
              <a:ext uri="{FF2B5EF4-FFF2-40B4-BE49-F238E27FC236}">
                <a16:creationId xmlns:a16="http://schemas.microsoft.com/office/drawing/2014/main" id="{D57667B2-38F9-4662-9CED-216F14CBDD50}"/>
              </a:ext>
            </a:extLst>
          </p:cNvPr>
          <p:cNvCxnSpPr>
            <a:cxnSpLocks noChangeShapeType="1"/>
          </p:cNvCxnSpPr>
          <p:nvPr/>
        </p:nvCxnSpPr>
        <p:spPr bwMode="auto">
          <a:xfrm>
            <a:off x="3425825"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15" name="TextBox 18">
            <a:extLst>
              <a:ext uri="{FF2B5EF4-FFF2-40B4-BE49-F238E27FC236}">
                <a16:creationId xmlns:a16="http://schemas.microsoft.com/office/drawing/2014/main" id="{B07A0EC2-579D-4DCF-AC43-16C5CDE313FA}"/>
              </a:ext>
            </a:extLst>
          </p:cNvPr>
          <p:cNvSpPr txBox="1">
            <a:spLocks noChangeArrowheads="1"/>
          </p:cNvSpPr>
          <p:nvPr/>
        </p:nvSpPr>
        <p:spPr bwMode="auto">
          <a:xfrm>
            <a:off x="3263900" y="3876675"/>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a:t>
            </a:r>
          </a:p>
        </p:txBody>
      </p:sp>
      <p:sp>
        <p:nvSpPr>
          <p:cNvPr id="47116" name="TextBox 19">
            <a:extLst>
              <a:ext uri="{FF2B5EF4-FFF2-40B4-BE49-F238E27FC236}">
                <a16:creationId xmlns:a16="http://schemas.microsoft.com/office/drawing/2014/main" id="{0AF08315-278B-4388-8B36-CAAE16FE009B}"/>
              </a:ext>
            </a:extLst>
          </p:cNvPr>
          <p:cNvSpPr txBox="1">
            <a:spLocks noChangeArrowheads="1"/>
          </p:cNvSpPr>
          <p:nvPr/>
        </p:nvSpPr>
        <p:spPr bwMode="auto">
          <a:xfrm>
            <a:off x="4654550" y="492442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00FF"/>
                </a:solidFill>
              </a:rPr>
              <a:t>3</a:t>
            </a:r>
          </a:p>
        </p:txBody>
      </p:sp>
      <p:cxnSp>
        <p:nvCxnSpPr>
          <p:cNvPr id="47117" name="Straight Connector 20">
            <a:extLst>
              <a:ext uri="{FF2B5EF4-FFF2-40B4-BE49-F238E27FC236}">
                <a16:creationId xmlns:a16="http://schemas.microsoft.com/office/drawing/2014/main" id="{49847A3A-07E0-48A6-A364-5D13CB72030E}"/>
              </a:ext>
            </a:extLst>
          </p:cNvPr>
          <p:cNvCxnSpPr>
            <a:cxnSpLocks noChangeShapeType="1"/>
          </p:cNvCxnSpPr>
          <p:nvPr/>
        </p:nvCxnSpPr>
        <p:spPr bwMode="auto">
          <a:xfrm>
            <a:off x="56642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18" name="TextBox 21">
            <a:extLst>
              <a:ext uri="{FF2B5EF4-FFF2-40B4-BE49-F238E27FC236}">
                <a16:creationId xmlns:a16="http://schemas.microsoft.com/office/drawing/2014/main" id="{F237434B-CA23-44DB-B1B9-C6369E307596}"/>
              </a:ext>
            </a:extLst>
          </p:cNvPr>
          <p:cNvSpPr txBox="1">
            <a:spLocks noChangeArrowheads="1"/>
          </p:cNvSpPr>
          <p:nvPr/>
        </p:nvSpPr>
        <p:spPr bwMode="auto">
          <a:xfrm>
            <a:off x="5502275" y="3876675"/>
            <a:ext cx="40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D</a:t>
            </a:r>
          </a:p>
        </p:txBody>
      </p:sp>
      <p:sp>
        <p:nvSpPr>
          <p:cNvPr id="47119" name="Right Brace 387">
            <a:extLst>
              <a:ext uri="{FF2B5EF4-FFF2-40B4-BE49-F238E27FC236}">
                <a16:creationId xmlns:a16="http://schemas.microsoft.com/office/drawing/2014/main" id="{1D83C7ED-2BEC-4585-887D-2ADDD4BFAAB1}"/>
              </a:ext>
            </a:extLst>
          </p:cNvPr>
          <p:cNvSpPr>
            <a:spLocks/>
          </p:cNvSpPr>
          <p:nvPr/>
        </p:nvSpPr>
        <p:spPr bwMode="auto">
          <a:xfrm rot="5400000" flipV="1">
            <a:off x="4414838" y="4500562"/>
            <a:ext cx="247650" cy="2257425"/>
          </a:xfrm>
          <a:prstGeom prst="rightBrace">
            <a:avLst>
              <a:gd name="adj1" fmla="val 8314"/>
              <a:gd name="adj2" fmla="val 50000"/>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20" name="TextBox 23">
            <a:extLst>
              <a:ext uri="{FF2B5EF4-FFF2-40B4-BE49-F238E27FC236}">
                <a16:creationId xmlns:a16="http://schemas.microsoft.com/office/drawing/2014/main" id="{F635F5E0-70BD-46A9-A5DC-201517ECC9E5}"/>
              </a:ext>
            </a:extLst>
          </p:cNvPr>
          <p:cNvSpPr txBox="1">
            <a:spLocks noChangeArrowheads="1"/>
          </p:cNvSpPr>
          <p:nvPr/>
        </p:nvSpPr>
        <p:spPr bwMode="auto">
          <a:xfrm>
            <a:off x="5692775" y="532447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B050"/>
                </a:solidFill>
              </a:rPr>
              <a:t>7</a:t>
            </a:r>
          </a:p>
        </p:txBody>
      </p:sp>
      <p:sp>
        <p:nvSpPr>
          <p:cNvPr id="47121" name="Right Brace 387">
            <a:extLst>
              <a:ext uri="{FF2B5EF4-FFF2-40B4-BE49-F238E27FC236}">
                <a16:creationId xmlns:a16="http://schemas.microsoft.com/office/drawing/2014/main" id="{8231CCDF-D267-415B-8086-7C5E81D71A1A}"/>
              </a:ext>
            </a:extLst>
          </p:cNvPr>
          <p:cNvSpPr>
            <a:spLocks/>
          </p:cNvSpPr>
          <p:nvPr/>
        </p:nvSpPr>
        <p:spPr bwMode="auto">
          <a:xfrm rot="5400000">
            <a:off x="3519488" y="3919537"/>
            <a:ext cx="247650" cy="4010025"/>
          </a:xfrm>
          <a:prstGeom prst="rightBrace">
            <a:avLst>
              <a:gd name="adj1" fmla="val 8321"/>
              <a:gd name="adj2" fmla="val 50000"/>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22" name="TextBox 26">
            <a:extLst>
              <a:ext uri="{FF2B5EF4-FFF2-40B4-BE49-F238E27FC236}">
                <a16:creationId xmlns:a16="http://schemas.microsoft.com/office/drawing/2014/main" id="{547EFB68-249A-4CDC-8637-CEBAC756122B}"/>
              </a:ext>
            </a:extLst>
          </p:cNvPr>
          <p:cNvSpPr txBox="1">
            <a:spLocks noChangeArrowheads="1"/>
          </p:cNvSpPr>
          <p:nvPr/>
        </p:nvSpPr>
        <p:spPr bwMode="auto">
          <a:xfrm>
            <a:off x="5740400" y="561975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7030A0"/>
                </a:solidFill>
              </a:rPr>
              <a:t>15</a:t>
            </a:r>
          </a:p>
        </p:txBody>
      </p:sp>
      <p:cxnSp>
        <p:nvCxnSpPr>
          <p:cNvPr id="47123" name="Straight Connector 27">
            <a:extLst>
              <a:ext uri="{FF2B5EF4-FFF2-40B4-BE49-F238E27FC236}">
                <a16:creationId xmlns:a16="http://schemas.microsoft.com/office/drawing/2014/main" id="{3C52C0E9-87F0-472E-88F2-17AAEADA6B40}"/>
              </a:ext>
            </a:extLst>
          </p:cNvPr>
          <p:cNvCxnSpPr>
            <a:cxnSpLocks noChangeShapeType="1"/>
          </p:cNvCxnSpPr>
          <p:nvPr/>
        </p:nvCxnSpPr>
        <p:spPr bwMode="auto">
          <a:xfrm>
            <a:off x="1625600"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24" name="TextBox 28">
            <a:extLst>
              <a:ext uri="{FF2B5EF4-FFF2-40B4-BE49-F238E27FC236}">
                <a16:creationId xmlns:a16="http://schemas.microsoft.com/office/drawing/2014/main" id="{3A7DCFDA-D162-4F07-B129-8ABE87A76476}"/>
              </a:ext>
            </a:extLst>
          </p:cNvPr>
          <p:cNvSpPr txBox="1">
            <a:spLocks noChangeArrowheads="1"/>
          </p:cNvSpPr>
          <p:nvPr/>
        </p:nvSpPr>
        <p:spPr bwMode="auto">
          <a:xfrm>
            <a:off x="1463675" y="3876675"/>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E</a:t>
            </a:r>
          </a:p>
        </p:txBody>
      </p:sp>
      <p:cxnSp>
        <p:nvCxnSpPr>
          <p:cNvPr id="47125" name="Straight Connector 29">
            <a:extLst>
              <a:ext uri="{FF2B5EF4-FFF2-40B4-BE49-F238E27FC236}">
                <a16:creationId xmlns:a16="http://schemas.microsoft.com/office/drawing/2014/main" id="{80AF13DC-EFA5-4BAD-B5F1-04688F1BF9F0}"/>
              </a:ext>
            </a:extLst>
          </p:cNvPr>
          <p:cNvCxnSpPr>
            <a:cxnSpLocks noChangeShapeType="1"/>
          </p:cNvCxnSpPr>
          <p:nvPr/>
        </p:nvCxnSpPr>
        <p:spPr bwMode="auto">
          <a:xfrm>
            <a:off x="8816975" y="4343400"/>
            <a:ext cx="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26" name="TextBox 30">
            <a:extLst>
              <a:ext uri="{FF2B5EF4-FFF2-40B4-BE49-F238E27FC236}">
                <a16:creationId xmlns:a16="http://schemas.microsoft.com/office/drawing/2014/main" id="{DD30A156-5289-419F-911F-A9C19C4A4720}"/>
              </a:ext>
            </a:extLst>
          </p:cNvPr>
          <p:cNvSpPr txBox="1">
            <a:spLocks noChangeArrowheads="1"/>
          </p:cNvSpPr>
          <p:nvPr/>
        </p:nvSpPr>
        <p:spPr bwMode="auto">
          <a:xfrm>
            <a:off x="8655050" y="387667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F</a:t>
            </a:r>
          </a:p>
        </p:txBody>
      </p:sp>
      <p:sp>
        <p:nvSpPr>
          <p:cNvPr id="47127" name="Right Brace 387">
            <a:extLst>
              <a:ext uri="{FF2B5EF4-FFF2-40B4-BE49-F238E27FC236}">
                <a16:creationId xmlns:a16="http://schemas.microsoft.com/office/drawing/2014/main" id="{5AA1CACC-E07F-4EB5-A5E8-512F37B29C48}"/>
              </a:ext>
            </a:extLst>
          </p:cNvPr>
          <p:cNvSpPr>
            <a:spLocks/>
          </p:cNvSpPr>
          <p:nvPr/>
        </p:nvSpPr>
        <p:spPr bwMode="auto">
          <a:xfrm rot="5400000" flipV="1">
            <a:off x="5086350" y="2781300"/>
            <a:ext cx="247650" cy="7181850"/>
          </a:xfrm>
          <a:prstGeom prst="rightBrace">
            <a:avLst>
              <a:gd name="adj1" fmla="val 8324"/>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28" name="TextBox 32">
            <a:extLst>
              <a:ext uri="{FF2B5EF4-FFF2-40B4-BE49-F238E27FC236}">
                <a16:creationId xmlns:a16="http://schemas.microsoft.com/office/drawing/2014/main" id="{5CD1F388-C970-4F3E-8483-C3519FCE817F}"/>
              </a:ext>
            </a:extLst>
          </p:cNvPr>
          <p:cNvSpPr txBox="1">
            <a:spLocks noChangeArrowheads="1"/>
          </p:cNvSpPr>
          <p:nvPr/>
        </p:nvSpPr>
        <p:spPr bwMode="auto">
          <a:xfrm>
            <a:off x="8758238" y="60960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31</a:t>
            </a:r>
          </a:p>
        </p:txBody>
      </p:sp>
      <p:sp>
        <p:nvSpPr>
          <p:cNvPr id="47129" name="TextBox 33">
            <a:extLst>
              <a:ext uri="{FF2B5EF4-FFF2-40B4-BE49-F238E27FC236}">
                <a16:creationId xmlns:a16="http://schemas.microsoft.com/office/drawing/2014/main" id="{2FE526A6-3BC8-4F57-BE04-CE8D6BEA30D1}"/>
              </a:ext>
            </a:extLst>
          </p:cNvPr>
          <p:cNvSpPr txBox="1">
            <a:spLocks noChangeArrowheads="1"/>
          </p:cNvSpPr>
          <p:nvPr/>
        </p:nvSpPr>
        <p:spPr bwMode="auto">
          <a:xfrm>
            <a:off x="200025" y="0"/>
            <a:ext cx="88011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a:p>
            <a:pPr>
              <a:spcBef>
                <a:spcPct val="0"/>
              </a:spcBef>
              <a:buFontTx/>
              <a:buNone/>
            </a:pPr>
            <a:r>
              <a:rPr lang="en-US" altLang="en-US" sz="2400"/>
              <a:t>We have to start and end at A</a:t>
            </a:r>
          </a:p>
          <a:p>
            <a:pPr>
              <a:spcBef>
                <a:spcPct val="0"/>
              </a:spcBef>
              <a:buFontTx/>
              <a:buNone/>
            </a:pPr>
            <a:endParaRPr lang="en-US" altLang="en-US" sz="2400"/>
          </a:p>
          <a:p>
            <a:pPr>
              <a:spcBef>
                <a:spcPct val="0"/>
              </a:spcBef>
              <a:buFontTx/>
              <a:buNone/>
            </a:pPr>
            <a:r>
              <a:rPr lang="en-US" altLang="en-US" sz="2400"/>
              <a:t>The </a:t>
            </a:r>
            <a:r>
              <a:rPr lang="en-US" altLang="en-US" sz="2400" i="1"/>
              <a:t>optimal</a:t>
            </a:r>
            <a:r>
              <a:rPr lang="en-US" altLang="en-US" sz="2400"/>
              <a:t> thing to do here is to fly to one of the end cities (E or F), then fly in a straight line picking off the cities until we get to the end of the line, then fly back to A.</a:t>
            </a:r>
          </a:p>
          <a:p>
            <a:pPr>
              <a:spcBef>
                <a:spcPct val="0"/>
              </a:spcBef>
              <a:buFontTx/>
              <a:buNone/>
            </a:pPr>
            <a:endParaRPr lang="en-US" altLang="en-US" sz="2400"/>
          </a:p>
          <a:p>
            <a:pPr>
              <a:spcBef>
                <a:spcPct val="0"/>
              </a:spcBef>
              <a:buFontTx/>
              <a:buNone/>
            </a:pPr>
            <a:r>
              <a:rPr lang="en-US" altLang="en-US" sz="2400"/>
              <a:t>The </a:t>
            </a:r>
            <a:r>
              <a:rPr lang="en-US" altLang="en-US" sz="2400" i="1"/>
              <a:t>greedy</a:t>
            </a:r>
            <a:r>
              <a:rPr lang="en-US" altLang="en-US" sz="2400"/>
              <a:t> algorithm will fly from A to B to C to D to E to F to 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EE56C4B-D905-41B5-943F-B87D529A6DFA}"/>
              </a:ext>
            </a:extLst>
          </p:cNvPr>
          <p:cNvSpPr/>
          <p:nvPr/>
        </p:nvSpPr>
        <p:spPr bwMode="auto">
          <a:xfrm>
            <a:off x="1825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5412B2E8-276E-455F-8E90-8416F014FA9C}"/>
              </a:ext>
            </a:extLst>
          </p:cNvPr>
          <p:cNvSpPr/>
          <p:nvPr/>
        </p:nvSpPr>
        <p:spPr bwMode="auto">
          <a:xfrm>
            <a:off x="4572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136978E6-BABD-4781-813B-464F3B66B5F6}"/>
              </a:ext>
            </a:extLst>
          </p:cNvPr>
          <p:cNvSpPr/>
          <p:nvPr/>
        </p:nvSpPr>
        <p:spPr bwMode="auto">
          <a:xfrm>
            <a:off x="7318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E865FC35-EEEF-4C41-9838-FDD940F04BF2}"/>
              </a:ext>
            </a:extLst>
          </p:cNvPr>
          <p:cNvSpPr/>
          <p:nvPr/>
        </p:nvSpPr>
        <p:spPr bwMode="auto">
          <a:xfrm>
            <a:off x="10064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C21ECE0F-0F91-4867-94D5-265AAD784C71}"/>
              </a:ext>
            </a:extLst>
          </p:cNvPr>
          <p:cNvSpPr/>
          <p:nvPr/>
        </p:nvSpPr>
        <p:spPr bwMode="auto">
          <a:xfrm>
            <a:off x="12795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8AEBBADD-8BB3-4810-B440-088E94D87F12}"/>
              </a:ext>
            </a:extLst>
          </p:cNvPr>
          <p:cNvSpPr/>
          <p:nvPr/>
        </p:nvSpPr>
        <p:spPr bwMode="auto">
          <a:xfrm>
            <a:off x="15541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BC579EEF-1783-4161-A2A7-A0717CE00A49}"/>
              </a:ext>
            </a:extLst>
          </p:cNvPr>
          <p:cNvSpPr/>
          <p:nvPr/>
        </p:nvSpPr>
        <p:spPr bwMode="auto">
          <a:xfrm>
            <a:off x="18288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EAE6303-63F4-46D4-9CCD-27FA6B381FA1}"/>
              </a:ext>
            </a:extLst>
          </p:cNvPr>
          <p:cNvSpPr/>
          <p:nvPr/>
        </p:nvSpPr>
        <p:spPr bwMode="auto">
          <a:xfrm>
            <a:off x="21034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030720DD-1C40-4E1F-B5A2-B39AC1C818C0}"/>
              </a:ext>
            </a:extLst>
          </p:cNvPr>
          <p:cNvSpPr/>
          <p:nvPr/>
        </p:nvSpPr>
        <p:spPr bwMode="auto">
          <a:xfrm>
            <a:off x="23780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B6847071-7F5B-4642-B713-57FA558C2474}"/>
              </a:ext>
            </a:extLst>
          </p:cNvPr>
          <p:cNvSpPr/>
          <p:nvPr/>
        </p:nvSpPr>
        <p:spPr bwMode="auto">
          <a:xfrm>
            <a:off x="26511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B2791F22-218F-418D-A505-3BE6C2B4CCB0}"/>
              </a:ext>
            </a:extLst>
          </p:cNvPr>
          <p:cNvSpPr/>
          <p:nvPr/>
        </p:nvSpPr>
        <p:spPr bwMode="auto">
          <a:xfrm>
            <a:off x="29257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219702EA-ED31-4365-AE33-0F6BD4F16226}"/>
              </a:ext>
            </a:extLst>
          </p:cNvPr>
          <p:cNvSpPr/>
          <p:nvPr/>
        </p:nvSpPr>
        <p:spPr bwMode="auto">
          <a:xfrm>
            <a:off x="32004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60DF6FDC-49B8-4B34-A15A-E1B6C0AA07E6}"/>
              </a:ext>
            </a:extLst>
          </p:cNvPr>
          <p:cNvSpPr/>
          <p:nvPr/>
        </p:nvSpPr>
        <p:spPr bwMode="auto">
          <a:xfrm>
            <a:off x="34750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57A4CC95-D646-4B46-A358-8AA6EB768F0B}"/>
              </a:ext>
            </a:extLst>
          </p:cNvPr>
          <p:cNvSpPr/>
          <p:nvPr/>
        </p:nvSpPr>
        <p:spPr bwMode="auto">
          <a:xfrm>
            <a:off x="37496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CF500257-5F3C-4778-8261-BC293E266A62}"/>
              </a:ext>
            </a:extLst>
          </p:cNvPr>
          <p:cNvSpPr/>
          <p:nvPr/>
        </p:nvSpPr>
        <p:spPr bwMode="auto">
          <a:xfrm>
            <a:off x="40227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D56195BC-E55F-4E3C-9A2D-535F391D18B2}"/>
              </a:ext>
            </a:extLst>
          </p:cNvPr>
          <p:cNvSpPr/>
          <p:nvPr/>
        </p:nvSpPr>
        <p:spPr bwMode="auto">
          <a:xfrm>
            <a:off x="42973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4452AF-FE92-4B21-8C32-5834ADE93C3E}"/>
              </a:ext>
            </a:extLst>
          </p:cNvPr>
          <p:cNvSpPr/>
          <p:nvPr/>
        </p:nvSpPr>
        <p:spPr bwMode="auto">
          <a:xfrm>
            <a:off x="45720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5AE71E2A-12C8-48BE-96C2-2B118AFF4158}"/>
              </a:ext>
            </a:extLst>
          </p:cNvPr>
          <p:cNvSpPr/>
          <p:nvPr/>
        </p:nvSpPr>
        <p:spPr bwMode="auto">
          <a:xfrm>
            <a:off x="48466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8BD75ECD-BB30-4B11-93AD-B591E48960BB}"/>
              </a:ext>
            </a:extLst>
          </p:cNvPr>
          <p:cNvSpPr/>
          <p:nvPr/>
        </p:nvSpPr>
        <p:spPr bwMode="auto">
          <a:xfrm>
            <a:off x="51212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589033F6-9BAB-46B0-9538-5696F2FF4F25}"/>
              </a:ext>
            </a:extLst>
          </p:cNvPr>
          <p:cNvSpPr/>
          <p:nvPr/>
        </p:nvSpPr>
        <p:spPr bwMode="auto">
          <a:xfrm>
            <a:off x="53943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D8F23B90-6EE1-4344-B29C-55C6AFFE511A}"/>
              </a:ext>
            </a:extLst>
          </p:cNvPr>
          <p:cNvSpPr/>
          <p:nvPr/>
        </p:nvSpPr>
        <p:spPr bwMode="auto">
          <a:xfrm>
            <a:off x="56689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55484F4E-C710-40AC-915E-09BD79490AC9}"/>
              </a:ext>
            </a:extLst>
          </p:cNvPr>
          <p:cNvSpPr/>
          <p:nvPr/>
        </p:nvSpPr>
        <p:spPr bwMode="auto">
          <a:xfrm>
            <a:off x="59436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91E75496-EC16-4065-ACC6-3C31927BBE8C}"/>
              </a:ext>
            </a:extLst>
          </p:cNvPr>
          <p:cNvSpPr/>
          <p:nvPr/>
        </p:nvSpPr>
        <p:spPr bwMode="auto">
          <a:xfrm>
            <a:off x="62182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B645CCBB-0C0E-4D5A-A024-5F6BBDEAA5B8}"/>
              </a:ext>
            </a:extLst>
          </p:cNvPr>
          <p:cNvSpPr/>
          <p:nvPr/>
        </p:nvSpPr>
        <p:spPr bwMode="auto">
          <a:xfrm>
            <a:off x="64928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46C08E3-25A4-417B-975A-5915116F4242}"/>
              </a:ext>
            </a:extLst>
          </p:cNvPr>
          <p:cNvSpPr/>
          <p:nvPr/>
        </p:nvSpPr>
        <p:spPr bwMode="auto">
          <a:xfrm>
            <a:off x="1825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A0E7CB39-4E22-4AEA-8995-B2FA767D8203}"/>
              </a:ext>
            </a:extLst>
          </p:cNvPr>
          <p:cNvSpPr/>
          <p:nvPr/>
        </p:nvSpPr>
        <p:spPr bwMode="auto">
          <a:xfrm>
            <a:off x="4572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BC380C47-CA0A-4E54-B8F4-C0BE2707EF8C}"/>
              </a:ext>
            </a:extLst>
          </p:cNvPr>
          <p:cNvSpPr/>
          <p:nvPr/>
        </p:nvSpPr>
        <p:spPr bwMode="auto">
          <a:xfrm>
            <a:off x="7318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3F04399F-1945-4191-B292-D9B3C435AADC}"/>
              </a:ext>
            </a:extLst>
          </p:cNvPr>
          <p:cNvSpPr/>
          <p:nvPr/>
        </p:nvSpPr>
        <p:spPr bwMode="auto">
          <a:xfrm>
            <a:off x="10064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ACAD7CFB-3B29-4FA3-9B09-9C89021D4002}"/>
              </a:ext>
            </a:extLst>
          </p:cNvPr>
          <p:cNvSpPr/>
          <p:nvPr/>
        </p:nvSpPr>
        <p:spPr bwMode="auto">
          <a:xfrm>
            <a:off x="12795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ECC6C254-DB2D-4D7F-886F-504F68636505}"/>
              </a:ext>
            </a:extLst>
          </p:cNvPr>
          <p:cNvSpPr/>
          <p:nvPr/>
        </p:nvSpPr>
        <p:spPr bwMode="auto">
          <a:xfrm>
            <a:off x="15541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C3502961-4008-4DF5-A57C-BCC1321BDBB0}"/>
              </a:ext>
            </a:extLst>
          </p:cNvPr>
          <p:cNvSpPr/>
          <p:nvPr/>
        </p:nvSpPr>
        <p:spPr bwMode="auto">
          <a:xfrm>
            <a:off x="18288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86551604-DFC5-4447-806D-17483FC3438B}"/>
              </a:ext>
            </a:extLst>
          </p:cNvPr>
          <p:cNvSpPr/>
          <p:nvPr/>
        </p:nvSpPr>
        <p:spPr bwMode="auto">
          <a:xfrm>
            <a:off x="21034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56360076-A838-4794-BDF6-54D14B32BCE2}"/>
              </a:ext>
            </a:extLst>
          </p:cNvPr>
          <p:cNvSpPr/>
          <p:nvPr/>
        </p:nvSpPr>
        <p:spPr bwMode="auto">
          <a:xfrm>
            <a:off x="23780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C7E1B64-91B3-4622-9DF1-CF7834858470}"/>
              </a:ext>
            </a:extLst>
          </p:cNvPr>
          <p:cNvSpPr/>
          <p:nvPr/>
        </p:nvSpPr>
        <p:spPr bwMode="auto">
          <a:xfrm>
            <a:off x="26511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76301C2E-6B9A-4AD1-B91B-3C6AB66E5106}"/>
              </a:ext>
            </a:extLst>
          </p:cNvPr>
          <p:cNvSpPr/>
          <p:nvPr/>
        </p:nvSpPr>
        <p:spPr bwMode="auto">
          <a:xfrm>
            <a:off x="29257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A853545B-B746-4A83-AEFF-E0B6C578B53A}"/>
              </a:ext>
            </a:extLst>
          </p:cNvPr>
          <p:cNvSpPr/>
          <p:nvPr/>
        </p:nvSpPr>
        <p:spPr bwMode="auto">
          <a:xfrm>
            <a:off x="32004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5AFFD18F-E334-4B22-8A24-21A03F190BC2}"/>
              </a:ext>
            </a:extLst>
          </p:cNvPr>
          <p:cNvSpPr/>
          <p:nvPr/>
        </p:nvSpPr>
        <p:spPr bwMode="auto">
          <a:xfrm>
            <a:off x="34750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9693228D-DCCD-488C-B7E4-FC621B890235}"/>
              </a:ext>
            </a:extLst>
          </p:cNvPr>
          <p:cNvSpPr/>
          <p:nvPr/>
        </p:nvSpPr>
        <p:spPr bwMode="auto">
          <a:xfrm>
            <a:off x="37496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1D715F4F-1505-48B2-B1CB-3D31051C65EF}"/>
              </a:ext>
            </a:extLst>
          </p:cNvPr>
          <p:cNvSpPr/>
          <p:nvPr/>
        </p:nvSpPr>
        <p:spPr bwMode="auto">
          <a:xfrm>
            <a:off x="40227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1F42594C-CBE8-4F1C-96CD-8D76B06684CA}"/>
              </a:ext>
            </a:extLst>
          </p:cNvPr>
          <p:cNvSpPr/>
          <p:nvPr/>
        </p:nvSpPr>
        <p:spPr bwMode="auto">
          <a:xfrm>
            <a:off x="42973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3095485B-5B44-42E1-849D-E6B357B6843A}"/>
              </a:ext>
            </a:extLst>
          </p:cNvPr>
          <p:cNvSpPr/>
          <p:nvPr/>
        </p:nvSpPr>
        <p:spPr bwMode="auto">
          <a:xfrm>
            <a:off x="45720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4B2C41D9-7DA3-4A9B-80F9-42118F345F18}"/>
              </a:ext>
            </a:extLst>
          </p:cNvPr>
          <p:cNvSpPr/>
          <p:nvPr/>
        </p:nvSpPr>
        <p:spPr bwMode="auto">
          <a:xfrm>
            <a:off x="48466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9F42902A-74E5-4149-84E4-BC6206A7A930}"/>
              </a:ext>
            </a:extLst>
          </p:cNvPr>
          <p:cNvSpPr/>
          <p:nvPr/>
        </p:nvSpPr>
        <p:spPr bwMode="auto">
          <a:xfrm>
            <a:off x="51212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7B8AB139-5DC8-4027-81E5-EFE2C0E977AA}"/>
              </a:ext>
            </a:extLst>
          </p:cNvPr>
          <p:cNvSpPr/>
          <p:nvPr/>
        </p:nvSpPr>
        <p:spPr bwMode="auto">
          <a:xfrm>
            <a:off x="53943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921891C8-479F-446F-A4DA-25A62EB43B74}"/>
              </a:ext>
            </a:extLst>
          </p:cNvPr>
          <p:cNvSpPr/>
          <p:nvPr/>
        </p:nvSpPr>
        <p:spPr bwMode="auto">
          <a:xfrm>
            <a:off x="56689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C7286B60-4C0F-49DE-9F7C-4C163A0A4B20}"/>
              </a:ext>
            </a:extLst>
          </p:cNvPr>
          <p:cNvSpPr/>
          <p:nvPr/>
        </p:nvSpPr>
        <p:spPr bwMode="auto">
          <a:xfrm>
            <a:off x="59436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1BB32C47-439B-4B27-A9BB-034CF42BE1C7}"/>
              </a:ext>
            </a:extLst>
          </p:cNvPr>
          <p:cNvSpPr/>
          <p:nvPr/>
        </p:nvSpPr>
        <p:spPr bwMode="auto">
          <a:xfrm>
            <a:off x="62182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C653F96E-67FE-4E99-97AC-7D9FD8C8637F}"/>
              </a:ext>
            </a:extLst>
          </p:cNvPr>
          <p:cNvSpPr/>
          <p:nvPr/>
        </p:nvSpPr>
        <p:spPr bwMode="auto">
          <a:xfrm>
            <a:off x="64928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0FD4D19A-DF16-48E7-A6BD-40723EA02A65}"/>
              </a:ext>
            </a:extLst>
          </p:cNvPr>
          <p:cNvSpPr/>
          <p:nvPr/>
        </p:nvSpPr>
        <p:spPr bwMode="auto">
          <a:xfrm>
            <a:off x="1825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D0A725CC-5616-4C68-A417-F1500B6187A8}"/>
              </a:ext>
            </a:extLst>
          </p:cNvPr>
          <p:cNvSpPr/>
          <p:nvPr/>
        </p:nvSpPr>
        <p:spPr bwMode="auto">
          <a:xfrm>
            <a:off x="4572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AFB264B0-1BC3-4DCF-B985-783869F0F2EC}"/>
              </a:ext>
            </a:extLst>
          </p:cNvPr>
          <p:cNvSpPr/>
          <p:nvPr/>
        </p:nvSpPr>
        <p:spPr bwMode="auto">
          <a:xfrm>
            <a:off x="7318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0E87D549-E58E-4E11-B478-1A006FF2A4C4}"/>
              </a:ext>
            </a:extLst>
          </p:cNvPr>
          <p:cNvSpPr/>
          <p:nvPr/>
        </p:nvSpPr>
        <p:spPr bwMode="auto">
          <a:xfrm>
            <a:off x="10064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03C8A894-3874-4783-8732-A7E0D6EEC381}"/>
              </a:ext>
            </a:extLst>
          </p:cNvPr>
          <p:cNvSpPr/>
          <p:nvPr/>
        </p:nvSpPr>
        <p:spPr bwMode="auto">
          <a:xfrm>
            <a:off x="12795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022C34FD-D794-4C4C-BAA8-90AD320EBA5F}"/>
              </a:ext>
            </a:extLst>
          </p:cNvPr>
          <p:cNvSpPr/>
          <p:nvPr/>
        </p:nvSpPr>
        <p:spPr bwMode="auto">
          <a:xfrm>
            <a:off x="15541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21F5916C-EFA5-459A-A175-C8853B7076AE}"/>
              </a:ext>
            </a:extLst>
          </p:cNvPr>
          <p:cNvSpPr/>
          <p:nvPr/>
        </p:nvSpPr>
        <p:spPr bwMode="auto">
          <a:xfrm>
            <a:off x="18288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041DDCD-AEF5-4432-AD87-C391B6EDF6D1}"/>
              </a:ext>
            </a:extLst>
          </p:cNvPr>
          <p:cNvSpPr/>
          <p:nvPr/>
        </p:nvSpPr>
        <p:spPr bwMode="auto">
          <a:xfrm>
            <a:off x="21034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A7F43C62-C6BF-41EE-8E88-5755EE33CB91}"/>
              </a:ext>
            </a:extLst>
          </p:cNvPr>
          <p:cNvSpPr/>
          <p:nvPr/>
        </p:nvSpPr>
        <p:spPr bwMode="auto">
          <a:xfrm>
            <a:off x="23780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664B161-594E-46BD-96DB-4969CF399CC6}"/>
              </a:ext>
            </a:extLst>
          </p:cNvPr>
          <p:cNvSpPr/>
          <p:nvPr/>
        </p:nvSpPr>
        <p:spPr bwMode="auto">
          <a:xfrm>
            <a:off x="26511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EFBFF6EE-4382-4A15-84FE-A3BA68B6F2A3}"/>
              </a:ext>
            </a:extLst>
          </p:cNvPr>
          <p:cNvSpPr/>
          <p:nvPr/>
        </p:nvSpPr>
        <p:spPr bwMode="auto">
          <a:xfrm>
            <a:off x="29257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CD4A85EC-1586-47CF-AE45-C9A0E6368620}"/>
              </a:ext>
            </a:extLst>
          </p:cNvPr>
          <p:cNvSpPr/>
          <p:nvPr/>
        </p:nvSpPr>
        <p:spPr bwMode="auto">
          <a:xfrm>
            <a:off x="32004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F1A4D1A9-5099-4AEC-8F1B-84ED5C18AE49}"/>
              </a:ext>
            </a:extLst>
          </p:cNvPr>
          <p:cNvSpPr/>
          <p:nvPr/>
        </p:nvSpPr>
        <p:spPr bwMode="auto">
          <a:xfrm>
            <a:off x="34750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BDB54BBA-D2C1-4CF3-B8D3-A310AA9A4760}"/>
              </a:ext>
            </a:extLst>
          </p:cNvPr>
          <p:cNvSpPr/>
          <p:nvPr/>
        </p:nvSpPr>
        <p:spPr bwMode="auto">
          <a:xfrm>
            <a:off x="37496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E5A957AD-D77F-4CD1-873C-87208891B3BE}"/>
              </a:ext>
            </a:extLst>
          </p:cNvPr>
          <p:cNvSpPr/>
          <p:nvPr/>
        </p:nvSpPr>
        <p:spPr bwMode="auto">
          <a:xfrm>
            <a:off x="40227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EAA9263C-07A6-40B6-9AC3-56CEFEAA1913}"/>
              </a:ext>
            </a:extLst>
          </p:cNvPr>
          <p:cNvSpPr/>
          <p:nvPr/>
        </p:nvSpPr>
        <p:spPr bwMode="auto">
          <a:xfrm>
            <a:off x="42973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DF741101-FEBE-4ADA-9C35-8D931A85F9C8}"/>
              </a:ext>
            </a:extLst>
          </p:cNvPr>
          <p:cNvSpPr/>
          <p:nvPr/>
        </p:nvSpPr>
        <p:spPr bwMode="auto">
          <a:xfrm>
            <a:off x="45720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37025290-AB1B-4AC6-B4DD-95E161D21A11}"/>
              </a:ext>
            </a:extLst>
          </p:cNvPr>
          <p:cNvSpPr/>
          <p:nvPr/>
        </p:nvSpPr>
        <p:spPr bwMode="auto">
          <a:xfrm>
            <a:off x="48466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A0B6545E-6188-41C9-AA7B-EC89142818A5}"/>
              </a:ext>
            </a:extLst>
          </p:cNvPr>
          <p:cNvSpPr/>
          <p:nvPr/>
        </p:nvSpPr>
        <p:spPr bwMode="auto">
          <a:xfrm>
            <a:off x="51212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2C754088-0738-4FB8-9659-79B09542D89C}"/>
              </a:ext>
            </a:extLst>
          </p:cNvPr>
          <p:cNvSpPr/>
          <p:nvPr/>
        </p:nvSpPr>
        <p:spPr bwMode="auto">
          <a:xfrm>
            <a:off x="53943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AEA46F5F-F07E-46F0-A9D4-ED1755F86754}"/>
              </a:ext>
            </a:extLst>
          </p:cNvPr>
          <p:cNvSpPr/>
          <p:nvPr/>
        </p:nvSpPr>
        <p:spPr bwMode="auto">
          <a:xfrm>
            <a:off x="56689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78117210-B368-472E-8FD2-D8718CF7E58A}"/>
              </a:ext>
            </a:extLst>
          </p:cNvPr>
          <p:cNvSpPr/>
          <p:nvPr/>
        </p:nvSpPr>
        <p:spPr bwMode="auto">
          <a:xfrm>
            <a:off x="59436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9FBD78C6-082A-4FC6-8515-1C87F974A339}"/>
              </a:ext>
            </a:extLst>
          </p:cNvPr>
          <p:cNvSpPr/>
          <p:nvPr/>
        </p:nvSpPr>
        <p:spPr bwMode="auto">
          <a:xfrm>
            <a:off x="62182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F3803DBB-4BA6-46D9-B75F-F7C59C20E408}"/>
              </a:ext>
            </a:extLst>
          </p:cNvPr>
          <p:cNvSpPr/>
          <p:nvPr/>
        </p:nvSpPr>
        <p:spPr bwMode="auto">
          <a:xfrm>
            <a:off x="64928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1B3DF9AC-ABD5-477F-B6E3-6B7B1633C721}"/>
              </a:ext>
            </a:extLst>
          </p:cNvPr>
          <p:cNvSpPr/>
          <p:nvPr/>
        </p:nvSpPr>
        <p:spPr bwMode="auto">
          <a:xfrm>
            <a:off x="1825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3783F63A-7609-4EF3-A08E-FE5044D69074}"/>
              </a:ext>
            </a:extLst>
          </p:cNvPr>
          <p:cNvSpPr/>
          <p:nvPr/>
        </p:nvSpPr>
        <p:spPr bwMode="auto">
          <a:xfrm>
            <a:off x="4572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7B3C7592-C97A-4A99-A80F-1D8C74046AE2}"/>
              </a:ext>
            </a:extLst>
          </p:cNvPr>
          <p:cNvSpPr/>
          <p:nvPr/>
        </p:nvSpPr>
        <p:spPr bwMode="auto">
          <a:xfrm>
            <a:off x="7318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B3E5A5C3-FF39-415C-8999-99F25E029A30}"/>
              </a:ext>
            </a:extLst>
          </p:cNvPr>
          <p:cNvSpPr/>
          <p:nvPr/>
        </p:nvSpPr>
        <p:spPr bwMode="auto">
          <a:xfrm>
            <a:off x="10064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F4B37D13-20E2-451A-9B9D-31A96E2914FA}"/>
              </a:ext>
            </a:extLst>
          </p:cNvPr>
          <p:cNvSpPr/>
          <p:nvPr/>
        </p:nvSpPr>
        <p:spPr bwMode="auto">
          <a:xfrm>
            <a:off x="12795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B925A776-1079-47C4-8252-FC9BD07C7257}"/>
              </a:ext>
            </a:extLst>
          </p:cNvPr>
          <p:cNvSpPr/>
          <p:nvPr/>
        </p:nvSpPr>
        <p:spPr bwMode="auto">
          <a:xfrm>
            <a:off x="15541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828A887D-ADA6-4E41-9323-41116CD2AB25}"/>
              </a:ext>
            </a:extLst>
          </p:cNvPr>
          <p:cNvSpPr/>
          <p:nvPr/>
        </p:nvSpPr>
        <p:spPr bwMode="auto">
          <a:xfrm>
            <a:off x="18288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EC4ADB91-70CE-4D64-AD56-5F28B6EFFADF}"/>
              </a:ext>
            </a:extLst>
          </p:cNvPr>
          <p:cNvSpPr/>
          <p:nvPr/>
        </p:nvSpPr>
        <p:spPr bwMode="auto">
          <a:xfrm>
            <a:off x="21034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AF17A93F-D805-4577-AFE0-A6327632773D}"/>
              </a:ext>
            </a:extLst>
          </p:cNvPr>
          <p:cNvSpPr/>
          <p:nvPr/>
        </p:nvSpPr>
        <p:spPr bwMode="auto">
          <a:xfrm>
            <a:off x="23780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55FF1827-9609-424B-9790-1D38029874A6}"/>
              </a:ext>
            </a:extLst>
          </p:cNvPr>
          <p:cNvSpPr/>
          <p:nvPr/>
        </p:nvSpPr>
        <p:spPr bwMode="auto">
          <a:xfrm>
            <a:off x="26511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B1E3CE6-989A-4DC1-B8FA-A00ACB258BCB}"/>
              </a:ext>
            </a:extLst>
          </p:cNvPr>
          <p:cNvSpPr/>
          <p:nvPr/>
        </p:nvSpPr>
        <p:spPr bwMode="auto">
          <a:xfrm>
            <a:off x="29257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74E34239-712E-466D-B4B0-D25A2913D50E}"/>
              </a:ext>
            </a:extLst>
          </p:cNvPr>
          <p:cNvSpPr/>
          <p:nvPr/>
        </p:nvSpPr>
        <p:spPr bwMode="auto">
          <a:xfrm>
            <a:off x="32004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B71640B7-789C-44D7-81C5-77D9030F56A3}"/>
              </a:ext>
            </a:extLst>
          </p:cNvPr>
          <p:cNvSpPr/>
          <p:nvPr/>
        </p:nvSpPr>
        <p:spPr bwMode="auto">
          <a:xfrm>
            <a:off x="34750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FBDBE819-E2C4-4650-BD0D-67691A1FD58E}"/>
              </a:ext>
            </a:extLst>
          </p:cNvPr>
          <p:cNvSpPr/>
          <p:nvPr/>
        </p:nvSpPr>
        <p:spPr bwMode="auto">
          <a:xfrm>
            <a:off x="37496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F23762AF-947B-492E-982D-3EA19EC735AD}"/>
              </a:ext>
            </a:extLst>
          </p:cNvPr>
          <p:cNvSpPr/>
          <p:nvPr/>
        </p:nvSpPr>
        <p:spPr bwMode="auto">
          <a:xfrm>
            <a:off x="40227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CAF4E0B6-3FEA-4947-A223-7E64DC5BE4CC}"/>
              </a:ext>
            </a:extLst>
          </p:cNvPr>
          <p:cNvSpPr/>
          <p:nvPr/>
        </p:nvSpPr>
        <p:spPr bwMode="auto">
          <a:xfrm>
            <a:off x="42973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3A3DD1DD-DE62-4914-9DB7-ED5B84D79C52}"/>
              </a:ext>
            </a:extLst>
          </p:cNvPr>
          <p:cNvSpPr/>
          <p:nvPr/>
        </p:nvSpPr>
        <p:spPr bwMode="auto">
          <a:xfrm>
            <a:off x="45720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F2FC39BD-0CB5-4A29-9574-B1D37154CA49}"/>
              </a:ext>
            </a:extLst>
          </p:cNvPr>
          <p:cNvSpPr/>
          <p:nvPr/>
        </p:nvSpPr>
        <p:spPr bwMode="auto">
          <a:xfrm>
            <a:off x="48466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E0BD509A-F9D8-4EC1-A0D3-743A53A18748}"/>
              </a:ext>
            </a:extLst>
          </p:cNvPr>
          <p:cNvSpPr/>
          <p:nvPr/>
        </p:nvSpPr>
        <p:spPr bwMode="auto">
          <a:xfrm>
            <a:off x="51212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76A92137-C150-472F-A6BA-8DD3FF90873E}"/>
              </a:ext>
            </a:extLst>
          </p:cNvPr>
          <p:cNvSpPr/>
          <p:nvPr/>
        </p:nvSpPr>
        <p:spPr bwMode="auto">
          <a:xfrm>
            <a:off x="53943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5FF4525-7A31-4584-91A3-F55059509D8B}"/>
              </a:ext>
            </a:extLst>
          </p:cNvPr>
          <p:cNvSpPr/>
          <p:nvPr/>
        </p:nvSpPr>
        <p:spPr bwMode="auto">
          <a:xfrm>
            <a:off x="56689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533CB21C-F8F6-44C8-A676-6A3E36770282}"/>
              </a:ext>
            </a:extLst>
          </p:cNvPr>
          <p:cNvSpPr/>
          <p:nvPr/>
        </p:nvSpPr>
        <p:spPr bwMode="auto">
          <a:xfrm>
            <a:off x="59436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018FDB4D-A580-4150-9EB5-1782CDACBF4F}"/>
              </a:ext>
            </a:extLst>
          </p:cNvPr>
          <p:cNvSpPr/>
          <p:nvPr/>
        </p:nvSpPr>
        <p:spPr bwMode="auto">
          <a:xfrm>
            <a:off x="62182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F969348-D41F-4145-BD0A-BDF81E464F40}"/>
              </a:ext>
            </a:extLst>
          </p:cNvPr>
          <p:cNvSpPr/>
          <p:nvPr/>
        </p:nvSpPr>
        <p:spPr bwMode="auto">
          <a:xfrm>
            <a:off x="64928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C497CAB3-92D5-4424-A77C-D57B618B6BE4}"/>
              </a:ext>
            </a:extLst>
          </p:cNvPr>
          <p:cNvSpPr/>
          <p:nvPr/>
        </p:nvSpPr>
        <p:spPr bwMode="auto">
          <a:xfrm>
            <a:off x="1825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2CE8DC9B-9200-483B-A156-422CE8F73A70}"/>
              </a:ext>
            </a:extLst>
          </p:cNvPr>
          <p:cNvSpPr/>
          <p:nvPr/>
        </p:nvSpPr>
        <p:spPr bwMode="auto">
          <a:xfrm>
            <a:off x="4572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B310A2C1-CCE6-4B6D-87E8-5132E8EB4B28}"/>
              </a:ext>
            </a:extLst>
          </p:cNvPr>
          <p:cNvSpPr/>
          <p:nvPr/>
        </p:nvSpPr>
        <p:spPr bwMode="auto">
          <a:xfrm>
            <a:off x="7318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E7065AC9-9BB9-4A40-B293-92EFD9988A62}"/>
              </a:ext>
            </a:extLst>
          </p:cNvPr>
          <p:cNvSpPr/>
          <p:nvPr/>
        </p:nvSpPr>
        <p:spPr bwMode="auto">
          <a:xfrm>
            <a:off x="10064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E31EA628-0D78-40AD-8B47-907E68CBAE15}"/>
              </a:ext>
            </a:extLst>
          </p:cNvPr>
          <p:cNvSpPr/>
          <p:nvPr/>
        </p:nvSpPr>
        <p:spPr bwMode="auto">
          <a:xfrm>
            <a:off x="12795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610D4128-930D-4BA1-BD16-54E9C9B1A9D3}"/>
              </a:ext>
            </a:extLst>
          </p:cNvPr>
          <p:cNvSpPr/>
          <p:nvPr/>
        </p:nvSpPr>
        <p:spPr bwMode="auto">
          <a:xfrm>
            <a:off x="15541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98819A7B-60A5-4FDB-9D34-3A664F82CAEE}"/>
              </a:ext>
            </a:extLst>
          </p:cNvPr>
          <p:cNvSpPr/>
          <p:nvPr/>
        </p:nvSpPr>
        <p:spPr bwMode="auto">
          <a:xfrm>
            <a:off x="18288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B20858D6-5CEC-4F39-86BC-47AB61BE4FDD}"/>
              </a:ext>
            </a:extLst>
          </p:cNvPr>
          <p:cNvSpPr/>
          <p:nvPr/>
        </p:nvSpPr>
        <p:spPr bwMode="auto">
          <a:xfrm>
            <a:off x="21034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E14E2197-FC3B-465C-ACB1-0B22BD28D420}"/>
              </a:ext>
            </a:extLst>
          </p:cNvPr>
          <p:cNvSpPr/>
          <p:nvPr/>
        </p:nvSpPr>
        <p:spPr bwMode="auto">
          <a:xfrm>
            <a:off x="23780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D3CD7747-7E7D-4C15-834F-CBD79D23FA20}"/>
              </a:ext>
            </a:extLst>
          </p:cNvPr>
          <p:cNvSpPr/>
          <p:nvPr/>
        </p:nvSpPr>
        <p:spPr bwMode="auto">
          <a:xfrm>
            <a:off x="26511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A41D526C-434C-4808-B8CF-FFC53075462A}"/>
              </a:ext>
            </a:extLst>
          </p:cNvPr>
          <p:cNvSpPr/>
          <p:nvPr/>
        </p:nvSpPr>
        <p:spPr bwMode="auto">
          <a:xfrm>
            <a:off x="29257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9AEFFF27-C30D-41AC-98D8-55A104255C09}"/>
              </a:ext>
            </a:extLst>
          </p:cNvPr>
          <p:cNvSpPr/>
          <p:nvPr/>
        </p:nvSpPr>
        <p:spPr bwMode="auto">
          <a:xfrm>
            <a:off x="32004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D898147A-4401-44C0-9EC6-715340A5EA62}"/>
              </a:ext>
            </a:extLst>
          </p:cNvPr>
          <p:cNvSpPr/>
          <p:nvPr/>
        </p:nvSpPr>
        <p:spPr bwMode="auto">
          <a:xfrm>
            <a:off x="34750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7821EFE7-6646-435F-86AD-F640BF184463}"/>
              </a:ext>
            </a:extLst>
          </p:cNvPr>
          <p:cNvSpPr/>
          <p:nvPr/>
        </p:nvSpPr>
        <p:spPr bwMode="auto">
          <a:xfrm>
            <a:off x="37496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8DC9017-C513-4C46-8B74-DD59A2F12F2F}"/>
              </a:ext>
            </a:extLst>
          </p:cNvPr>
          <p:cNvSpPr/>
          <p:nvPr/>
        </p:nvSpPr>
        <p:spPr bwMode="auto">
          <a:xfrm>
            <a:off x="40227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598AE87D-2EBF-4F21-AF13-74EBF31B470D}"/>
              </a:ext>
            </a:extLst>
          </p:cNvPr>
          <p:cNvSpPr/>
          <p:nvPr/>
        </p:nvSpPr>
        <p:spPr bwMode="auto">
          <a:xfrm>
            <a:off x="42973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ADB7C338-85B4-4A98-BCEA-39593850E59F}"/>
              </a:ext>
            </a:extLst>
          </p:cNvPr>
          <p:cNvSpPr/>
          <p:nvPr/>
        </p:nvSpPr>
        <p:spPr bwMode="auto">
          <a:xfrm>
            <a:off x="45720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F434D051-3CD6-4FE1-8152-B2015AA4031D}"/>
              </a:ext>
            </a:extLst>
          </p:cNvPr>
          <p:cNvSpPr/>
          <p:nvPr/>
        </p:nvSpPr>
        <p:spPr bwMode="auto">
          <a:xfrm>
            <a:off x="48466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6F83B1AD-57E2-41C8-98B5-31F5B4B53371}"/>
              </a:ext>
            </a:extLst>
          </p:cNvPr>
          <p:cNvSpPr/>
          <p:nvPr/>
        </p:nvSpPr>
        <p:spPr bwMode="auto">
          <a:xfrm>
            <a:off x="51212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B4929AE9-F315-4058-BB02-528128FCCD43}"/>
              </a:ext>
            </a:extLst>
          </p:cNvPr>
          <p:cNvSpPr/>
          <p:nvPr/>
        </p:nvSpPr>
        <p:spPr bwMode="auto">
          <a:xfrm>
            <a:off x="53943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F4F0B178-AFD0-4C11-832B-E2A03EB5AA99}"/>
              </a:ext>
            </a:extLst>
          </p:cNvPr>
          <p:cNvSpPr/>
          <p:nvPr/>
        </p:nvSpPr>
        <p:spPr bwMode="auto">
          <a:xfrm>
            <a:off x="56689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6BD0EB23-BC3E-4992-83B9-9E90250DE42A}"/>
              </a:ext>
            </a:extLst>
          </p:cNvPr>
          <p:cNvSpPr/>
          <p:nvPr/>
        </p:nvSpPr>
        <p:spPr bwMode="auto">
          <a:xfrm>
            <a:off x="59436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4E59452D-D826-41C6-B746-B3DCE55632C7}"/>
              </a:ext>
            </a:extLst>
          </p:cNvPr>
          <p:cNvSpPr/>
          <p:nvPr/>
        </p:nvSpPr>
        <p:spPr bwMode="auto">
          <a:xfrm>
            <a:off x="62182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870D54F6-B703-4474-875A-EDDB855E3971}"/>
              </a:ext>
            </a:extLst>
          </p:cNvPr>
          <p:cNvSpPr/>
          <p:nvPr/>
        </p:nvSpPr>
        <p:spPr bwMode="auto">
          <a:xfrm>
            <a:off x="64928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DB41E1D8-F232-4B02-8CDD-BE9FA5600DC6}"/>
              </a:ext>
            </a:extLst>
          </p:cNvPr>
          <p:cNvSpPr/>
          <p:nvPr/>
        </p:nvSpPr>
        <p:spPr bwMode="auto">
          <a:xfrm>
            <a:off x="1825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5B8B581C-DACA-40BC-AEC6-D9CA2967C42C}"/>
              </a:ext>
            </a:extLst>
          </p:cNvPr>
          <p:cNvSpPr/>
          <p:nvPr/>
        </p:nvSpPr>
        <p:spPr bwMode="auto">
          <a:xfrm>
            <a:off x="4572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5EBDECC8-D06C-428B-BAE9-41C3AC79A923}"/>
              </a:ext>
            </a:extLst>
          </p:cNvPr>
          <p:cNvSpPr/>
          <p:nvPr/>
        </p:nvSpPr>
        <p:spPr bwMode="auto">
          <a:xfrm>
            <a:off x="7318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67169AF3-C5B0-44C6-AA15-9F7F54CD52C3}"/>
              </a:ext>
            </a:extLst>
          </p:cNvPr>
          <p:cNvSpPr/>
          <p:nvPr/>
        </p:nvSpPr>
        <p:spPr bwMode="auto">
          <a:xfrm>
            <a:off x="10064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B5F65C68-130B-4A7A-AA79-F95C5A2039FE}"/>
              </a:ext>
            </a:extLst>
          </p:cNvPr>
          <p:cNvSpPr/>
          <p:nvPr/>
        </p:nvSpPr>
        <p:spPr bwMode="auto">
          <a:xfrm>
            <a:off x="12795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60AC5C-CED7-4439-A268-7047E4BC266F}"/>
              </a:ext>
            </a:extLst>
          </p:cNvPr>
          <p:cNvSpPr/>
          <p:nvPr/>
        </p:nvSpPr>
        <p:spPr bwMode="auto">
          <a:xfrm>
            <a:off x="15541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41492714-BE1A-4741-85CD-A9C060889D7F}"/>
              </a:ext>
            </a:extLst>
          </p:cNvPr>
          <p:cNvSpPr/>
          <p:nvPr/>
        </p:nvSpPr>
        <p:spPr bwMode="auto">
          <a:xfrm>
            <a:off x="18288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1963C0CF-AD0B-48F0-8250-4DA059DB3202}"/>
              </a:ext>
            </a:extLst>
          </p:cNvPr>
          <p:cNvSpPr/>
          <p:nvPr/>
        </p:nvSpPr>
        <p:spPr bwMode="auto">
          <a:xfrm>
            <a:off x="21034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A5A8F23-826E-487D-8507-DE6E5D4BAB4F}"/>
              </a:ext>
            </a:extLst>
          </p:cNvPr>
          <p:cNvSpPr/>
          <p:nvPr/>
        </p:nvSpPr>
        <p:spPr bwMode="auto">
          <a:xfrm>
            <a:off x="23780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6B26CC71-6EBF-4A49-8F25-CC218077368A}"/>
              </a:ext>
            </a:extLst>
          </p:cNvPr>
          <p:cNvSpPr/>
          <p:nvPr/>
        </p:nvSpPr>
        <p:spPr bwMode="auto">
          <a:xfrm>
            <a:off x="26511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A4F772DA-AAC0-454D-BBB1-C983903CDA45}"/>
              </a:ext>
            </a:extLst>
          </p:cNvPr>
          <p:cNvSpPr/>
          <p:nvPr/>
        </p:nvSpPr>
        <p:spPr bwMode="auto">
          <a:xfrm>
            <a:off x="29257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7F4A4A48-5917-46B3-935D-C4D790ED69F0}"/>
              </a:ext>
            </a:extLst>
          </p:cNvPr>
          <p:cNvSpPr/>
          <p:nvPr/>
        </p:nvSpPr>
        <p:spPr bwMode="auto">
          <a:xfrm>
            <a:off x="32004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BB4964F3-85D3-4EF5-81D2-5C43DAA17A4F}"/>
              </a:ext>
            </a:extLst>
          </p:cNvPr>
          <p:cNvSpPr/>
          <p:nvPr/>
        </p:nvSpPr>
        <p:spPr bwMode="auto">
          <a:xfrm>
            <a:off x="34750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AFB0033F-B480-4DF1-9E9A-390CB587CE9D}"/>
              </a:ext>
            </a:extLst>
          </p:cNvPr>
          <p:cNvSpPr/>
          <p:nvPr/>
        </p:nvSpPr>
        <p:spPr bwMode="auto">
          <a:xfrm>
            <a:off x="37496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107F5A04-73D3-4BF4-9244-E2A15FCC7AAD}"/>
              </a:ext>
            </a:extLst>
          </p:cNvPr>
          <p:cNvSpPr/>
          <p:nvPr/>
        </p:nvSpPr>
        <p:spPr bwMode="auto">
          <a:xfrm>
            <a:off x="40227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B1408F01-9F22-409A-A3C6-9BC59D55ADF6}"/>
              </a:ext>
            </a:extLst>
          </p:cNvPr>
          <p:cNvSpPr/>
          <p:nvPr/>
        </p:nvSpPr>
        <p:spPr bwMode="auto">
          <a:xfrm>
            <a:off x="42973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C2AA9750-9B77-4BAD-9957-FAF073B599E5}"/>
              </a:ext>
            </a:extLst>
          </p:cNvPr>
          <p:cNvSpPr/>
          <p:nvPr/>
        </p:nvSpPr>
        <p:spPr bwMode="auto">
          <a:xfrm>
            <a:off x="45720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34D501AB-0E86-47B0-A0AF-5AC6953DFF3F}"/>
              </a:ext>
            </a:extLst>
          </p:cNvPr>
          <p:cNvSpPr/>
          <p:nvPr/>
        </p:nvSpPr>
        <p:spPr bwMode="auto">
          <a:xfrm>
            <a:off x="48466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AA853628-0C78-4240-952E-EB5516C34C6D}"/>
              </a:ext>
            </a:extLst>
          </p:cNvPr>
          <p:cNvSpPr/>
          <p:nvPr/>
        </p:nvSpPr>
        <p:spPr bwMode="auto">
          <a:xfrm>
            <a:off x="51212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A870FBBD-0362-4EC8-BC91-8F223C2CE4AD}"/>
              </a:ext>
            </a:extLst>
          </p:cNvPr>
          <p:cNvSpPr/>
          <p:nvPr/>
        </p:nvSpPr>
        <p:spPr bwMode="auto">
          <a:xfrm>
            <a:off x="53943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1A7D6785-CB23-4162-835E-8DEF2C6C5EC2}"/>
              </a:ext>
            </a:extLst>
          </p:cNvPr>
          <p:cNvSpPr/>
          <p:nvPr/>
        </p:nvSpPr>
        <p:spPr bwMode="auto">
          <a:xfrm>
            <a:off x="56689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9F8F8C6E-5D32-465E-A8ED-D70E449CEEAD}"/>
              </a:ext>
            </a:extLst>
          </p:cNvPr>
          <p:cNvSpPr/>
          <p:nvPr/>
        </p:nvSpPr>
        <p:spPr bwMode="auto">
          <a:xfrm>
            <a:off x="59436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19BBB0E1-E33F-4795-8860-F168F7E145F9}"/>
              </a:ext>
            </a:extLst>
          </p:cNvPr>
          <p:cNvSpPr/>
          <p:nvPr/>
        </p:nvSpPr>
        <p:spPr bwMode="auto">
          <a:xfrm>
            <a:off x="62182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845499CA-4DA3-4063-8720-2944F9028404}"/>
              </a:ext>
            </a:extLst>
          </p:cNvPr>
          <p:cNvSpPr/>
          <p:nvPr/>
        </p:nvSpPr>
        <p:spPr bwMode="auto">
          <a:xfrm>
            <a:off x="64928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84307872-85B0-45A7-9519-3D0B06B61DDF}"/>
              </a:ext>
            </a:extLst>
          </p:cNvPr>
          <p:cNvSpPr/>
          <p:nvPr/>
        </p:nvSpPr>
        <p:spPr bwMode="auto">
          <a:xfrm>
            <a:off x="1825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87EF4139-CBB9-4F6E-8859-3F3095D39C19}"/>
              </a:ext>
            </a:extLst>
          </p:cNvPr>
          <p:cNvSpPr/>
          <p:nvPr/>
        </p:nvSpPr>
        <p:spPr bwMode="auto">
          <a:xfrm>
            <a:off x="4572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5214DFF5-83AD-483B-BE3C-46138D517C99}"/>
              </a:ext>
            </a:extLst>
          </p:cNvPr>
          <p:cNvSpPr/>
          <p:nvPr/>
        </p:nvSpPr>
        <p:spPr bwMode="auto">
          <a:xfrm>
            <a:off x="7318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3198CC22-9032-41A5-B227-BAC031D62BCE}"/>
              </a:ext>
            </a:extLst>
          </p:cNvPr>
          <p:cNvSpPr/>
          <p:nvPr/>
        </p:nvSpPr>
        <p:spPr bwMode="auto">
          <a:xfrm>
            <a:off x="10064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385E1CCB-4C24-4093-85C3-3B14D110A6BC}"/>
              </a:ext>
            </a:extLst>
          </p:cNvPr>
          <p:cNvSpPr/>
          <p:nvPr/>
        </p:nvSpPr>
        <p:spPr bwMode="auto">
          <a:xfrm>
            <a:off x="12795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10FC32EA-66CC-418C-84DF-7B7EF204FF25}"/>
              </a:ext>
            </a:extLst>
          </p:cNvPr>
          <p:cNvSpPr/>
          <p:nvPr/>
        </p:nvSpPr>
        <p:spPr bwMode="auto">
          <a:xfrm>
            <a:off x="15541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7FD81358-3CB9-4391-8942-7C4821BC537F}"/>
              </a:ext>
            </a:extLst>
          </p:cNvPr>
          <p:cNvSpPr/>
          <p:nvPr/>
        </p:nvSpPr>
        <p:spPr bwMode="auto">
          <a:xfrm>
            <a:off x="18288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38E3D065-9B1F-4F14-853B-236D20D67E6F}"/>
              </a:ext>
            </a:extLst>
          </p:cNvPr>
          <p:cNvSpPr/>
          <p:nvPr/>
        </p:nvSpPr>
        <p:spPr bwMode="auto">
          <a:xfrm>
            <a:off x="21034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E2A90788-EF56-43A4-A2A0-27F6D35315DD}"/>
              </a:ext>
            </a:extLst>
          </p:cNvPr>
          <p:cNvSpPr/>
          <p:nvPr/>
        </p:nvSpPr>
        <p:spPr bwMode="auto">
          <a:xfrm>
            <a:off x="23780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7A34F623-818E-46B6-8FA6-38CDC0712FB5}"/>
              </a:ext>
            </a:extLst>
          </p:cNvPr>
          <p:cNvSpPr/>
          <p:nvPr/>
        </p:nvSpPr>
        <p:spPr bwMode="auto">
          <a:xfrm>
            <a:off x="26511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F66ABAB7-494C-4869-953D-49EE3EA1D65F}"/>
              </a:ext>
            </a:extLst>
          </p:cNvPr>
          <p:cNvSpPr/>
          <p:nvPr/>
        </p:nvSpPr>
        <p:spPr bwMode="auto">
          <a:xfrm>
            <a:off x="29257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14544D0B-05B0-4AAB-B027-7FAB1677791C}"/>
              </a:ext>
            </a:extLst>
          </p:cNvPr>
          <p:cNvSpPr/>
          <p:nvPr/>
        </p:nvSpPr>
        <p:spPr bwMode="auto">
          <a:xfrm>
            <a:off x="32004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345EF95E-C73C-460C-BB81-73ED22E01641}"/>
              </a:ext>
            </a:extLst>
          </p:cNvPr>
          <p:cNvSpPr/>
          <p:nvPr/>
        </p:nvSpPr>
        <p:spPr bwMode="auto">
          <a:xfrm>
            <a:off x="34750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9953E1D6-E23E-4FB7-A8B9-C41AFD2E9C88}"/>
              </a:ext>
            </a:extLst>
          </p:cNvPr>
          <p:cNvSpPr/>
          <p:nvPr/>
        </p:nvSpPr>
        <p:spPr bwMode="auto">
          <a:xfrm>
            <a:off x="37496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F72BF86D-E482-4E61-8797-08C17C1E57EA}"/>
              </a:ext>
            </a:extLst>
          </p:cNvPr>
          <p:cNvSpPr/>
          <p:nvPr/>
        </p:nvSpPr>
        <p:spPr bwMode="auto">
          <a:xfrm>
            <a:off x="40227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CCFFD6C4-B889-4A93-BF9E-EE17FF752BA2}"/>
              </a:ext>
            </a:extLst>
          </p:cNvPr>
          <p:cNvSpPr/>
          <p:nvPr/>
        </p:nvSpPr>
        <p:spPr bwMode="auto">
          <a:xfrm>
            <a:off x="42973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74A0C912-7111-4D0B-B4A1-7F98E486FCEF}"/>
              </a:ext>
            </a:extLst>
          </p:cNvPr>
          <p:cNvSpPr/>
          <p:nvPr/>
        </p:nvSpPr>
        <p:spPr bwMode="auto">
          <a:xfrm>
            <a:off x="45720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516A7072-9910-4628-B050-EFDEEC7BC525}"/>
              </a:ext>
            </a:extLst>
          </p:cNvPr>
          <p:cNvSpPr/>
          <p:nvPr/>
        </p:nvSpPr>
        <p:spPr bwMode="auto">
          <a:xfrm>
            <a:off x="48466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DCA02040-303D-4AC3-B31F-B447E1354C5A}"/>
              </a:ext>
            </a:extLst>
          </p:cNvPr>
          <p:cNvSpPr/>
          <p:nvPr/>
        </p:nvSpPr>
        <p:spPr bwMode="auto">
          <a:xfrm>
            <a:off x="51212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0D52FC60-BF21-4A91-8EA1-198FC38D60D6}"/>
              </a:ext>
            </a:extLst>
          </p:cNvPr>
          <p:cNvSpPr/>
          <p:nvPr/>
        </p:nvSpPr>
        <p:spPr bwMode="auto">
          <a:xfrm>
            <a:off x="53943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011F704A-942F-48B5-9B01-450820C6C6C3}"/>
              </a:ext>
            </a:extLst>
          </p:cNvPr>
          <p:cNvSpPr/>
          <p:nvPr/>
        </p:nvSpPr>
        <p:spPr bwMode="auto">
          <a:xfrm>
            <a:off x="56689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137609D-FC21-4C9F-9C34-8FBB233CB951}"/>
              </a:ext>
            </a:extLst>
          </p:cNvPr>
          <p:cNvSpPr/>
          <p:nvPr/>
        </p:nvSpPr>
        <p:spPr bwMode="auto">
          <a:xfrm>
            <a:off x="59436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287B4F7E-0168-4728-B7B0-C5DA87D59E8E}"/>
              </a:ext>
            </a:extLst>
          </p:cNvPr>
          <p:cNvSpPr/>
          <p:nvPr/>
        </p:nvSpPr>
        <p:spPr bwMode="auto">
          <a:xfrm>
            <a:off x="62182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7F084B12-58A7-486E-900E-6E8B16B15AD1}"/>
              </a:ext>
            </a:extLst>
          </p:cNvPr>
          <p:cNvSpPr/>
          <p:nvPr/>
        </p:nvSpPr>
        <p:spPr bwMode="auto">
          <a:xfrm>
            <a:off x="64928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016C2ED3-F2BD-450E-94BB-CA2AE2B14694}"/>
              </a:ext>
            </a:extLst>
          </p:cNvPr>
          <p:cNvSpPr/>
          <p:nvPr/>
        </p:nvSpPr>
        <p:spPr bwMode="auto">
          <a:xfrm>
            <a:off x="1825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E9C16F78-82BF-4DC9-8E46-113AD555D000}"/>
              </a:ext>
            </a:extLst>
          </p:cNvPr>
          <p:cNvSpPr/>
          <p:nvPr/>
        </p:nvSpPr>
        <p:spPr bwMode="auto">
          <a:xfrm>
            <a:off x="4572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522EE25C-AD5C-4E5B-B3B7-B33EFD89B7B0}"/>
              </a:ext>
            </a:extLst>
          </p:cNvPr>
          <p:cNvSpPr/>
          <p:nvPr/>
        </p:nvSpPr>
        <p:spPr bwMode="auto">
          <a:xfrm>
            <a:off x="7318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E75C7C99-2319-4289-A038-8AA2B4F01B9A}"/>
              </a:ext>
            </a:extLst>
          </p:cNvPr>
          <p:cNvSpPr/>
          <p:nvPr/>
        </p:nvSpPr>
        <p:spPr bwMode="auto">
          <a:xfrm>
            <a:off x="10064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B485EE46-EA0A-45B2-BC44-15C9E05AD619}"/>
              </a:ext>
            </a:extLst>
          </p:cNvPr>
          <p:cNvSpPr/>
          <p:nvPr/>
        </p:nvSpPr>
        <p:spPr bwMode="auto">
          <a:xfrm>
            <a:off x="12795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A732C54-2298-410A-AD67-3CB46A495E03}"/>
              </a:ext>
            </a:extLst>
          </p:cNvPr>
          <p:cNvSpPr/>
          <p:nvPr/>
        </p:nvSpPr>
        <p:spPr bwMode="auto">
          <a:xfrm>
            <a:off x="15541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1E6CB57D-7B0A-4FEA-BF60-0432DF61D830}"/>
              </a:ext>
            </a:extLst>
          </p:cNvPr>
          <p:cNvSpPr/>
          <p:nvPr/>
        </p:nvSpPr>
        <p:spPr bwMode="auto">
          <a:xfrm>
            <a:off x="18288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6101B98C-1043-42FE-9C07-726F6552763E}"/>
              </a:ext>
            </a:extLst>
          </p:cNvPr>
          <p:cNvSpPr/>
          <p:nvPr/>
        </p:nvSpPr>
        <p:spPr bwMode="auto">
          <a:xfrm>
            <a:off x="21034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575C3A1D-6AD2-4C2C-B65C-8E9CF30BF052}"/>
              </a:ext>
            </a:extLst>
          </p:cNvPr>
          <p:cNvSpPr/>
          <p:nvPr/>
        </p:nvSpPr>
        <p:spPr bwMode="auto">
          <a:xfrm>
            <a:off x="23780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104A66BE-A74F-4460-82CA-546086CC35A7}"/>
              </a:ext>
            </a:extLst>
          </p:cNvPr>
          <p:cNvSpPr/>
          <p:nvPr/>
        </p:nvSpPr>
        <p:spPr bwMode="auto">
          <a:xfrm>
            <a:off x="26511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0381B058-8ECE-4790-AF44-EE6BFD0E0E13}"/>
              </a:ext>
            </a:extLst>
          </p:cNvPr>
          <p:cNvSpPr/>
          <p:nvPr/>
        </p:nvSpPr>
        <p:spPr bwMode="auto">
          <a:xfrm>
            <a:off x="29257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E65AC011-0C06-471E-8780-CF2CCD450205}"/>
              </a:ext>
            </a:extLst>
          </p:cNvPr>
          <p:cNvSpPr/>
          <p:nvPr/>
        </p:nvSpPr>
        <p:spPr bwMode="auto">
          <a:xfrm>
            <a:off x="32004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62A397A0-3820-436F-A807-4D770F96E417}"/>
              </a:ext>
            </a:extLst>
          </p:cNvPr>
          <p:cNvSpPr/>
          <p:nvPr/>
        </p:nvSpPr>
        <p:spPr bwMode="auto">
          <a:xfrm>
            <a:off x="34750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7CFC65DB-3F82-4E56-9F8F-476958B910CF}"/>
              </a:ext>
            </a:extLst>
          </p:cNvPr>
          <p:cNvSpPr/>
          <p:nvPr/>
        </p:nvSpPr>
        <p:spPr bwMode="auto">
          <a:xfrm>
            <a:off x="37496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164F461B-C929-43AC-8FA9-DD48FD743A83}"/>
              </a:ext>
            </a:extLst>
          </p:cNvPr>
          <p:cNvSpPr/>
          <p:nvPr/>
        </p:nvSpPr>
        <p:spPr bwMode="auto">
          <a:xfrm>
            <a:off x="40227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AD65D770-92BE-42FD-9B8B-DD774D2E312C}"/>
              </a:ext>
            </a:extLst>
          </p:cNvPr>
          <p:cNvSpPr/>
          <p:nvPr/>
        </p:nvSpPr>
        <p:spPr bwMode="auto">
          <a:xfrm>
            <a:off x="42973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541C3479-932D-46BF-BF73-5771CD35223B}"/>
              </a:ext>
            </a:extLst>
          </p:cNvPr>
          <p:cNvSpPr/>
          <p:nvPr/>
        </p:nvSpPr>
        <p:spPr bwMode="auto">
          <a:xfrm>
            <a:off x="45720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046270C7-56DC-430F-B468-268CDFBFDA9E}"/>
              </a:ext>
            </a:extLst>
          </p:cNvPr>
          <p:cNvSpPr/>
          <p:nvPr/>
        </p:nvSpPr>
        <p:spPr bwMode="auto">
          <a:xfrm>
            <a:off x="48466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B8C3A097-16FA-4BEB-974A-D253DBE5124D}"/>
              </a:ext>
            </a:extLst>
          </p:cNvPr>
          <p:cNvSpPr/>
          <p:nvPr/>
        </p:nvSpPr>
        <p:spPr bwMode="auto">
          <a:xfrm>
            <a:off x="51212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20DFF228-48B1-4C2E-9436-4FE7D89AB9DC}"/>
              </a:ext>
            </a:extLst>
          </p:cNvPr>
          <p:cNvSpPr/>
          <p:nvPr/>
        </p:nvSpPr>
        <p:spPr bwMode="auto">
          <a:xfrm>
            <a:off x="53943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41BD9D3E-4EED-4C66-B3D2-73C98EC960C9}"/>
              </a:ext>
            </a:extLst>
          </p:cNvPr>
          <p:cNvSpPr/>
          <p:nvPr/>
        </p:nvSpPr>
        <p:spPr bwMode="auto">
          <a:xfrm>
            <a:off x="56689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D9993C78-291E-46EF-9552-37174F858034}"/>
              </a:ext>
            </a:extLst>
          </p:cNvPr>
          <p:cNvSpPr/>
          <p:nvPr/>
        </p:nvSpPr>
        <p:spPr bwMode="auto">
          <a:xfrm>
            <a:off x="59436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35CA12DA-7E35-42CF-AB6C-2CFFEBA5EB99}"/>
              </a:ext>
            </a:extLst>
          </p:cNvPr>
          <p:cNvSpPr/>
          <p:nvPr/>
        </p:nvSpPr>
        <p:spPr bwMode="auto">
          <a:xfrm>
            <a:off x="62182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6FA0BDE4-4110-46A5-9C8E-8EC610C01039}"/>
              </a:ext>
            </a:extLst>
          </p:cNvPr>
          <p:cNvSpPr/>
          <p:nvPr/>
        </p:nvSpPr>
        <p:spPr bwMode="auto">
          <a:xfrm>
            <a:off x="64928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3A7B5762-8A21-4D95-9C35-9F83951DC9EB}"/>
              </a:ext>
            </a:extLst>
          </p:cNvPr>
          <p:cNvSpPr/>
          <p:nvPr/>
        </p:nvSpPr>
        <p:spPr bwMode="auto">
          <a:xfrm>
            <a:off x="1825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642E341C-5150-4BEF-8285-D5231E2B7EBB}"/>
              </a:ext>
            </a:extLst>
          </p:cNvPr>
          <p:cNvSpPr/>
          <p:nvPr/>
        </p:nvSpPr>
        <p:spPr bwMode="auto">
          <a:xfrm>
            <a:off x="4572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8DC9D238-D09E-4F2F-AE5A-5E282B49D34C}"/>
              </a:ext>
            </a:extLst>
          </p:cNvPr>
          <p:cNvSpPr/>
          <p:nvPr/>
        </p:nvSpPr>
        <p:spPr bwMode="auto">
          <a:xfrm>
            <a:off x="7318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A957CA0A-D0DA-4203-BCB2-03C797766C0C}"/>
              </a:ext>
            </a:extLst>
          </p:cNvPr>
          <p:cNvSpPr/>
          <p:nvPr/>
        </p:nvSpPr>
        <p:spPr bwMode="auto">
          <a:xfrm>
            <a:off x="10064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1414DA61-CBDC-4DBF-ACB4-12598DC2433D}"/>
              </a:ext>
            </a:extLst>
          </p:cNvPr>
          <p:cNvSpPr/>
          <p:nvPr/>
        </p:nvSpPr>
        <p:spPr bwMode="auto">
          <a:xfrm>
            <a:off x="12795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38EDBC34-C8CA-4C0F-98E3-98F71B305CCC}"/>
              </a:ext>
            </a:extLst>
          </p:cNvPr>
          <p:cNvSpPr/>
          <p:nvPr/>
        </p:nvSpPr>
        <p:spPr bwMode="auto">
          <a:xfrm>
            <a:off x="15541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FDDE3849-E43F-4C79-A8B3-E438F4CA23F1}"/>
              </a:ext>
            </a:extLst>
          </p:cNvPr>
          <p:cNvSpPr/>
          <p:nvPr/>
        </p:nvSpPr>
        <p:spPr bwMode="auto">
          <a:xfrm>
            <a:off x="18288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B434C4E3-FA87-4BFB-B282-1D3D59ABF811}"/>
              </a:ext>
            </a:extLst>
          </p:cNvPr>
          <p:cNvSpPr/>
          <p:nvPr/>
        </p:nvSpPr>
        <p:spPr bwMode="auto">
          <a:xfrm>
            <a:off x="21034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160088A8-1AD8-4CBA-A4D9-01F812F4081F}"/>
              </a:ext>
            </a:extLst>
          </p:cNvPr>
          <p:cNvSpPr/>
          <p:nvPr/>
        </p:nvSpPr>
        <p:spPr bwMode="auto">
          <a:xfrm>
            <a:off x="23780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A2E00789-36A9-4E94-BB27-11BE26C50636}"/>
              </a:ext>
            </a:extLst>
          </p:cNvPr>
          <p:cNvSpPr/>
          <p:nvPr/>
        </p:nvSpPr>
        <p:spPr bwMode="auto">
          <a:xfrm>
            <a:off x="26511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F1DD50BE-481F-4DFA-9C76-017F5E91406E}"/>
              </a:ext>
            </a:extLst>
          </p:cNvPr>
          <p:cNvSpPr/>
          <p:nvPr/>
        </p:nvSpPr>
        <p:spPr bwMode="auto">
          <a:xfrm>
            <a:off x="29257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5B9D72EE-A38B-48B4-96A5-48C915693982}"/>
              </a:ext>
            </a:extLst>
          </p:cNvPr>
          <p:cNvSpPr/>
          <p:nvPr/>
        </p:nvSpPr>
        <p:spPr bwMode="auto">
          <a:xfrm>
            <a:off x="32004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DB988DE3-C4A7-4804-A022-C9B3EB1778B1}"/>
              </a:ext>
            </a:extLst>
          </p:cNvPr>
          <p:cNvSpPr/>
          <p:nvPr/>
        </p:nvSpPr>
        <p:spPr bwMode="auto">
          <a:xfrm>
            <a:off x="34750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88772F24-9503-4A6C-A9F6-5CA8EA0ACADC}"/>
              </a:ext>
            </a:extLst>
          </p:cNvPr>
          <p:cNvSpPr/>
          <p:nvPr/>
        </p:nvSpPr>
        <p:spPr bwMode="auto">
          <a:xfrm>
            <a:off x="37496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9EB44C12-FCF9-44E6-970A-4876C7B9081A}"/>
              </a:ext>
            </a:extLst>
          </p:cNvPr>
          <p:cNvSpPr/>
          <p:nvPr/>
        </p:nvSpPr>
        <p:spPr bwMode="auto">
          <a:xfrm>
            <a:off x="40227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8031D4FF-8503-4E06-B922-58278A84924E}"/>
              </a:ext>
            </a:extLst>
          </p:cNvPr>
          <p:cNvSpPr/>
          <p:nvPr/>
        </p:nvSpPr>
        <p:spPr bwMode="auto">
          <a:xfrm>
            <a:off x="42973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0A578851-EF97-4FD3-BC28-21243C7B0319}"/>
              </a:ext>
            </a:extLst>
          </p:cNvPr>
          <p:cNvSpPr/>
          <p:nvPr/>
        </p:nvSpPr>
        <p:spPr bwMode="auto">
          <a:xfrm>
            <a:off x="45720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0A484175-28DD-495B-9346-1AECAC34F0FC}"/>
              </a:ext>
            </a:extLst>
          </p:cNvPr>
          <p:cNvSpPr/>
          <p:nvPr/>
        </p:nvSpPr>
        <p:spPr bwMode="auto">
          <a:xfrm>
            <a:off x="48466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EC736A05-90F4-489A-A959-CA922B0E2127}"/>
              </a:ext>
            </a:extLst>
          </p:cNvPr>
          <p:cNvSpPr/>
          <p:nvPr/>
        </p:nvSpPr>
        <p:spPr bwMode="auto">
          <a:xfrm>
            <a:off x="51212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4B41CED-408B-47BE-A85C-8EB1E74AB5D1}"/>
              </a:ext>
            </a:extLst>
          </p:cNvPr>
          <p:cNvSpPr/>
          <p:nvPr/>
        </p:nvSpPr>
        <p:spPr bwMode="auto">
          <a:xfrm>
            <a:off x="53943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A67FF566-78CA-4379-AE49-3486777A2E26}"/>
              </a:ext>
            </a:extLst>
          </p:cNvPr>
          <p:cNvSpPr/>
          <p:nvPr/>
        </p:nvSpPr>
        <p:spPr bwMode="auto">
          <a:xfrm>
            <a:off x="56689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D41F1D4F-A2FC-42EB-9A55-EC9300328F19}"/>
              </a:ext>
            </a:extLst>
          </p:cNvPr>
          <p:cNvSpPr/>
          <p:nvPr/>
        </p:nvSpPr>
        <p:spPr bwMode="auto">
          <a:xfrm>
            <a:off x="59436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232D8BA8-5F86-43AB-8824-C838FF3B4BF7}"/>
              </a:ext>
            </a:extLst>
          </p:cNvPr>
          <p:cNvSpPr/>
          <p:nvPr/>
        </p:nvSpPr>
        <p:spPr bwMode="auto">
          <a:xfrm>
            <a:off x="62182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DF8C5ED7-38A4-44DD-B2A4-44D2B3868100}"/>
              </a:ext>
            </a:extLst>
          </p:cNvPr>
          <p:cNvSpPr/>
          <p:nvPr/>
        </p:nvSpPr>
        <p:spPr bwMode="auto">
          <a:xfrm>
            <a:off x="64928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B56602A4-45A5-4668-9B01-FDA7E8938429}"/>
              </a:ext>
            </a:extLst>
          </p:cNvPr>
          <p:cNvSpPr/>
          <p:nvPr/>
        </p:nvSpPr>
        <p:spPr bwMode="auto">
          <a:xfrm>
            <a:off x="1825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2D621CB3-E248-4806-8F59-2B36635BA40D}"/>
              </a:ext>
            </a:extLst>
          </p:cNvPr>
          <p:cNvSpPr/>
          <p:nvPr/>
        </p:nvSpPr>
        <p:spPr bwMode="auto">
          <a:xfrm>
            <a:off x="4572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FF110DA-5C08-4893-88D0-77A79AE8A422}"/>
              </a:ext>
            </a:extLst>
          </p:cNvPr>
          <p:cNvSpPr/>
          <p:nvPr/>
        </p:nvSpPr>
        <p:spPr bwMode="auto">
          <a:xfrm>
            <a:off x="7318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C0350681-A8F0-4C87-98B8-4284E18095B1}"/>
              </a:ext>
            </a:extLst>
          </p:cNvPr>
          <p:cNvSpPr/>
          <p:nvPr/>
        </p:nvSpPr>
        <p:spPr bwMode="auto">
          <a:xfrm>
            <a:off x="10064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B4765A3B-33FC-4C57-8931-F9D56CFAA472}"/>
              </a:ext>
            </a:extLst>
          </p:cNvPr>
          <p:cNvSpPr/>
          <p:nvPr/>
        </p:nvSpPr>
        <p:spPr bwMode="auto">
          <a:xfrm>
            <a:off x="12795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9378654D-6628-47F0-BC67-8B4E8AF6892A}"/>
              </a:ext>
            </a:extLst>
          </p:cNvPr>
          <p:cNvSpPr/>
          <p:nvPr/>
        </p:nvSpPr>
        <p:spPr bwMode="auto">
          <a:xfrm>
            <a:off x="15541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0292C8FA-8CE5-4C15-8360-971AF0E068A6}"/>
              </a:ext>
            </a:extLst>
          </p:cNvPr>
          <p:cNvSpPr/>
          <p:nvPr/>
        </p:nvSpPr>
        <p:spPr bwMode="auto">
          <a:xfrm>
            <a:off x="18288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B4683E9D-A6BC-4E3D-BB92-31E78559B621}"/>
              </a:ext>
            </a:extLst>
          </p:cNvPr>
          <p:cNvSpPr/>
          <p:nvPr/>
        </p:nvSpPr>
        <p:spPr bwMode="auto">
          <a:xfrm>
            <a:off x="21034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BF4D4FA-F90D-4A23-A1B8-6A79DBDEAED4}"/>
              </a:ext>
            </a:extLst>
          </p:cNvPr>
          <p:cNvSpPr/>
          <p:nvPr/>
        </p:nvSpPr>
        <p:spPr bwMode="auto">
          <a:xfrm>
            <a:off x="23780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4458515D-46E9-414C-9015-840B78E5FC38}"/>
              </a:ext>
            </a:extLst>
          </p:cNvPr>
          <p:cNvSpPr/>
          <p:nvPr/>
        </p:nvSpPr>
        <p:spPr bwMode="auto">
          <a:xfrm>
            <a:off x="26511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E83FC839-7659-4FFC-B46D-D88312FBA391}"/>
              </a:ext>
            </a:extLst>
          </p:cNvPr>
          <p:cNvSpPr/>
          <p:nvPr/>
        </p:nvSpPr>
        <p:spPr bwMode="auto">
          <a:xfrm>
            <a:off x="29257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02BAF744-84EE-493A-BE77-0412FC1B0E3E}"/>
              </a:ext>
            </a:extLst>
          </p:cNvPr>
          <p:cNvSpPr/>
          <p:nvPr/>
        </p:nvSpPr>
        <p:spPr bwMode="auto">
          <a:xfrm>
            <a:off x="32004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50937390-5A66-489A-9598-C70ED910876F}"/>
              </a:ext>
            </a:extLst>
          </p:cNvPr>
          <p:cNvSpPr/>
          <p:nvPr/>
        </p:nvSpPr>
        <p:spPr bwMode="auto">
          <a:xfrm>
            <a:off x="34750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DB524640-6D34-4455-B1B7-082A69ECCC7D}"/>
              </a:ext>
            </a:extLst>
          </p:cNvPr>
          <p:cNvSpPr/>
          <p:nvPr/>
        </p:nvSpPr>
        <p:spPr bwMode="auto">
          <a:xfrm>
            <a:off x="37496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61C8BE8F-9286-4AE9-879A-1E857273F296}"/>
              </a:ext>
            </a:extLst>
          </p:cNvPr>
          <p:cNvSpPr/>
          <p:nvPr/>
        </p:nvSpPr>
        <p:spPr bwMode="auto">
          <a:xfrm>
            <a:off x="40227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A255D12B-3743-48B0-94CE-C3CEBF14F162}"/>
              </a:ext>
            </a:extLst>
          </p:cNvPr>
          <p:cNvSpPr/>
          <p:nvPr/>
        </p:nvSpPr>
        <p:spPr bwMode="auto">
          <a:xfrm>
            <a:off x="42973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1CC5D6E8-F98A-4469-9E6D-9353E72B740E}"/>
              </a:ext>
            </a:extLst>
          </p:cNvPr>
          <p:cNvSpPr/>
          <p:nvPr/>
        </p:nvSpPr>
        <p:spPr bwMode="auto">
          <a:xfrm>
            <a:off x="45720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1C85A5E1-2948-40FC-8F0A-EB364DC838AD}"/>
              </a:ext>
            </a:extLst>
          </p:cNvPr>
          <p:cNvSpPr/>
          <p:nvPr/>
        </p:nvSpPr>
        <p:spPr bwMode="auto">
          <a:xfrm>
            <a:off x="48466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3AFC3648-56C9-45A9-9FC3-B39B5F5F7062}"/>
              </a:ext>
            </a:extLst>
          </p:cNvPr>
          <p:cNvSpPr/>
          <p:nvPr/>
        </p:nvSpPr>
        <p:spPr bwMode="auto">
          <a:xfrm>
            <a:off x="51212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4CD17047-A531-42B9-97A1-0B1DC7E5F5BE}"/>
              </a:ext>
            </a:extLst>
          </p:cNvPr>
          <p:cNvSpPr/>
          <p:nvPr/>
        </p:nvSpPr>
        <p:spPr bwMode="auto">
          <a:xfrm>
            <a:off x="53943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4B72E200-2AC0-4BFA-81B1-246A1948B526}"/>
              </a:ext>
            </a:extLst>
          </p:cNvPr>
          <p:cNvSpPr/>
          <p:nvPr/>
        </p:nvSpPr>
        <p:spPr bwMode="auto">
          <a:xfrm>
            <a:off x="56689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74F7347F-FABC-4FCE-B665-7FA977B97718}"/>
              </a:ext>
            </a:extLst>
          </p:cNvPr>
          <p:cNvSpPr/>
          <p:nvPr/>
        </p:nvSpPr>
        <p:spPr bwMode="auto">
          <a:xfrm>
            <a:off x="59436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56F63156-86C0-4CD9-8F02-CC7DB6A5A168}"/>
              </a:ext>
            </a:extLst>
          </p:cNvPr>
          <p:cNvSpPr/>
          <p:nvPr/>
        </p:nvSpPr>
        <p:spPr bwMode="auto">
          <a:xfrm>
            <a:off x="62182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6CBF4C12-3D98-4F4A-9419-1E47FCE690F2}"/>
              </a:ext>
            </a:extLst>
          </p:cNvPr>
          <p:cNvSpPr/>
          <p:nvPr/>
        </p:nvSpPr>
        <p:spPr bwMode="auto">
          <a:xfrm>
            <a:off x="64928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EC85DB81-7F95-40F8-BA99-95E7AC8080AF}"/>
              </a:ext>
            </a:extLst>
          </p:cNvPr>
          <p:cNvSpPr/>
          <p:nvPr/>
        </p:nvSpPr>
        <p:spPr bwMode="auto">
          <a:xfrm>
            <a:off x="1825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B7B129B8-9135-419A-9FF5-96BC487C3171}"/>
              </a:ext>
            </a:extLst>
          </p:cNvPr>
          <p:cNvSpPr/>
          <p:nvPr/>
        </p:nvSpPr>
        <p:spPr bwMode="auto">
          <a:xfrm>
            <a:off x="4572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1017AF03-9A31-4780-9DC5-156D8DE7B14E}"/>
              </a:ext>
            </a:extLst>
          </p:cNvPr>
          <p:cNvSpPr/>
          <p:nvPr/>
        </p:nvSpPr>
        <p:spPr bwMode="auto">
          <a:xfrm>
            <a:off x="7318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E3C1FCFC-7D23-4CD6-8444-44168D54E38D}"/>
              </a:ext>
            </a:extLst>
          </p:cNvPr>
          <p:cNvSpPr/>
          <p:nvPr/>
        </p:nvSpPr>
        <p:spPr bwMode="auto">
          <a:xfrm>
            <a:off x="10064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1A820BE9-525E-4622-AB88-786875F48A1D}"/>
              </a:ext>
            </a:extLst>
          </p:cNvPr>
          <p:cNvSpPr/>
          <p:nvPr/>
        </p:nvSpPr>
        <p:spPr bwMode="auto">
          <a:xfrm>
            <a:off x="12795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FD38A7D8-9206-4A07-8F15-C92B8DB25594}"/>
              </a:ext>
            </a:extLst>
          </p:cNvPr>
          <p:cNvSpPr/>
          <p:nvPr/>
        </p:nvSpPr>
        <p:spPr bwMode="auto">
          <a:xfrm>
            <a:off x="15541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9E321657-A614-43D7-B532-F6C982436D97}"/>
              </a:ext>
            </a:extLst>
          </p:cNvPr>
          <p:cNvSpPr/>
          <p:nvPr/>
        </p:nvSpPr>
        <p:spPr bwMode="auto">
          <a:xfrm>
            <a:off x="18288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6598AA41-3E32-4DEF-8BBC-607ECB7CB3A1}"/>
              </a:ext>
            </a:extLst>
          </p:cNvPr>
          <p:cNvSpPr/>
          <p:nvPr/>
        </p:nvSpPr>
        <p:spPr bwMode="auto">
          <a:xfrm>
            <a:off x="21034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B5139E6E-D965-4C46-8511-2E8F302758D8}"/>
              </a:ext>
            </a:extLst>
          </p:cNvPr>
          <p:cNvSpPr/>
          <p:nvPr/>
        </p:nvSpPr>
        <p:spPr bwMode="auto">
          <a:xfrm>
            <a:off x="23780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31AADDD8-217F-4BC1-86B2-1419052019EB}"/>
              </a:ext>
            </a:extLst>
          </p:cNvPr>
          <p:cNvSpPr/>
          <p:nvPr/>
        </p:nvSpPr>
        <p:spPr bwMode="auto">
          <a:xfrm>
            <a:off x="26511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E9B87012-F9F5-4947-BA8D-E178AAA779E8}"/>
              </a:ext>
            </a:extLst>
          </p:cNvPr>
          <p:cNvSpPr/>
          <p:nvPr/>
        </p:nvSpPr>
        <p:spPr bwMode="auto">
          <a:xfrm>
            <a:off x="29257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E7768860-153F-4684-ABD3-BE683FB6A8B6}"/>
              </a:ext>
            </a:extLst>
          </p:cNvPr>
          <p:cNvSpPr/>
          <p:nvPr/>
        </p:nvSpPr>
        <p:spPr bwMode="auto">
          <a:xfrm>
            <a:off x="32004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6676CB6-4555-4962-849D-9F485FEE74DC}"/>
              </a:ext>
            </a:extLst>
          </p:cNvPr>
          <p:cNvSpPr/>
          <p:nvPr/>
        </p:nvSpPr>
        <p:spPr bwMode="auto">
          <a:xfrm>
            <a:off x="34750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EF3A154C-B379-4871-83FB-5891888933A4}"/>
              </a:ext>
            </a:extLst>
          </p:cNvPr>
          <p:cNvSpPr/>
          <p:nvPr/>
        </p:nvSpPr>
        <p:spPr bwMode="auto">
          <a:xfrm>
            <a:off x="37496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5CEC55-5D78-465B-9C89-2EDE86A42DF5}"/>
              </a:ext>
            </a:extLst>
          </p:cNvPr>
          <p:cNvSpPr/>
          <p:nvPr/>
        </p:nvSpPr>
        <p:spPr bwMode="auto">
          <a:xfrm>
            <a:off x="40227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26A4F830-EE8E-4CD4-B959-AE5BB9BC6617}"/>
              </a:ext>
            </a:extLst>
          </p:cNvPr>
          <p:cNvSpPr/>
          <p:nvPr/>
        </p:nvSpPr>
        <p:spPr bwMode="auto">
          <a:xfrm>
            <a:off x="42973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62A22B5A-C4DF-4DE5-AA2B-D2B01283E0B7}"/>
              </a:ext>
            </a:extLst>
          </p:cNvPr>
          <p:cNvSpPr/>
          <p:nvPr/>
        </p:nvSpPr>
        <p:spPr bwMode="auto">
          <a:xfrm>
            <a:off x="45720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05BD76E0-DD5E-4E82-BEE7-32060647BF9E}"/>
              </a:ext>
            </a:extLst>
          </p:cNvPr>
          <p:cNvSpPr/>
          <p:nvPr/>
        </p:nvSpPr>
        <p:spPr bwMode="auto">
          <a:xfrm>
            <a:off x="48466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F8D24A07-EFF5-4793-A06D-BC1D2ACED07E}"/>
              </a:ext>
            </a:extLst>
          </p:cNvPr>
          <p:cNvSpPr/>
          <p:nvPr/>
        </p:nvSpPr>
        <p:spPr bwMode="auto">
          <a:xfrm>
            <a:off x="51212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B6B4F4C0-1832-49BF-B967-33643E8604AA}"/>
              </a:ext>
            </a:extLst>
          </p:cNvPr>
          <p:cNvSpPr/>
          <p:nvPr/>
        </p:nvSpPr>
        <p:spPr bwMode="auto">
          <a:xfrm>
            <a:off x="53943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6263169D-E1BF-4470-A01B-363D3C372592}"/>
              </a:ext>
            </a:extLst>
          </p:cNvPr>
          <p:cNvSpPr/>
          <p:nvPr/>
        </p:nvSpPr>
        <p:spPr bwMode="auto">
          <a:xfrm>
            <a:off x="56689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1FE0134D-4923-4368-BB46-4D53997248D8}"/>
              </a:ext>
            </a:extLst>
          </p:cNvPr>
          <p:cNvSpPr/>
          <p:nvPr/>
        </p:nvSpPr>
        <p:spPr bwMode="auto">
          <a:xfrm>
            <a:off x="59436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51BB97BC-E88C-40F6-8BC8-F386A2CF0A32}"/>
              </a:ext>
            </a:extLst>
          </p:cNvPr>
          <p:cNvSpPr/>
          <p:nvPr/>
        </p:nvSpPr>
        <p:spPr bwMode="auto">
          <a:xfrm>
            <a:off x="62182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0E760EA3-6F32-4D1A-A9B3-2AAEF7112CF1}"/>
              </a:ext>
            </a:extLst>
          </p:cNvPr>
          <p:cNvSpPr/>
          <p:nvPr/>
        </p:nvSpPr>
        <p:spPr bwMode="auto">
          <a:xfrm>
            <a:off x="64928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A55A815E-FB63-4596-814C-C4A1DE504454}"/>
              </a:ext>
            </a:extLst>
          </p:cNvPr>
          <p:cNvSpPr/>
          <p:nvPr/>
        </p:nvSpPr>
        <p:spPr bwMode="auto">
          <a:xfrm>
            <a:off x="1825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0B8155D1-5F43-456F-A828-AF115C0D5E66}"/>
              </a:ext>
            </a:extLst>
          </p:cNvPr>
          <p:cNvSpPr/>
          <p:nvPr/>
        </p:nvSpPr>
        <p:spPr bwMode="auto">
          <a:xfrm>
            <a:off x="4572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7894C1E0-63BE-4D39-B1FD-573630D0B300}"/>
              </a:ext>
            </a:extLst>
          </p:cNvPr>
          <p:cNvSpPr/>
          <p:nvPr/>
        </p:nvSpPr>
        <p:spPr bwMode="auto">
          <a:xfrm>
            <a:off x="7318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0B3A36DC-4F97-4731-B31F-CF8A89C94F59}"/>
              </a:ext>
            </a:extLst>
          </p:cNvPr>
          <p:cNvSpPr/>
          <p:nvPr/>
        </p:nvSpPr>
        <p:spPr bwMode="auto">
          <a:xfrm>
            <a:off x="10064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D4132D16-7FBC-4967-ADE3-0B0E6FF31624}"/>
              </a:ext>
            </a:extLst>
          </p:cNvPr>
          <p:cNvSpPr/>
          <p:nvPr/>
        </p:nvSpPr>
        <p:spPr bwMode="auto">
          <a:xfrm>
            <a:off x="12795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20C5D416-A8A5-4D4C-97C3-2F564B600AEF}"/>
              </a:ext>
            </a:extLst>
          </p:cNvPr>
          <p:cNvSpPr/>
          <p:nvPr/>
        </p:nvSpPr>
        <p:spPr bwMode="auto">
          <a:xfrm>
            <a:off x="15541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9694FFE4-AA8E-4C70-B7AA-41F7734853AD}"/>
              </a:ext>
            </a:extLst>
          </p:cNvPr>
          <p:cNvSpPr/>
          <p:nvPr/>
        </p:nvSpPr>
        <p:spPr bwMode="auto">
          <a:xfrm>
            <a:off x="18288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4D230DD6-EA4D-4257-8AF8-5AA8FCB99BAA}"/>
              </a:ext>
            </a:extLst>
          </p:cNvPr>
          <p:cNvSpPr/>
          <p:nvPr/>
        </p:nvSpPr>
        <p:spPr bwMode="auto">
          <a:xfrm>
            <a:off x="21034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B83494E-BFEB-44AD-B12B-B6D792CF2850}"/>
              </a:ext>
            </a:extLst>
          </p:cNvPr>
          <p:cNvSpPr/>
          <p:nvPr/>
        </p:nvSpPr>
        <p:spPr bwMode="auto">
          <a:xfrm>
            <a:off x="23780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46C346BC-31F4-4655-B7EB-40A068ED40FD}"/>
              </a:ext>
            </a:extLst>
          </p:cNvPr>
          <p:cNvSpPr/>
          <p:nvPr/>
        </p:nvSpPr>
        <p:spPr bwMode="auto">
          <a:xfrm>
            <a:off x="26511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007ACB6C-6DD4-40FE-A125-42FC06A6F936}"/>
              </a:ext>
            </a:extLst>
          </p:cNvPr>
          <p:cNvSpPr/>
          <p:nvPr/>
        </p:nvSpPr>
        <p:spPr bwMode="auto">
          <a:xfrm>
            <a:off x="29257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5B371379-61A2-45DC-AFD6-17404EBB8EFB}"/>
              </a:ext>
            </a:extLst>
          </p:cNvPr>
          <p:cNvSpPr/>
          <p:nvPr/>
        </p:nvSpPr>
        <p:spPr bwMode="auto">
          <a:xfrm>
            <a:off x="32004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D28A9BFA-4A96-4994-9E13-9ACEA807BE83}"/>
              </a:ext>
            </a:extLst>
          </p:cNvPr>
          <p:cNvSpPr/>
          <p:nvPr/>
        </p:nvSpPr>
        <p:spPr bwMode="auto">
          <a:xfrm>
            <a:off x="34750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C89A8F5C-E345-44E0-B09D-071B906C9C2D}"/>
              </a:ext>
            </a:extLst>
          </p:cNvPr>
          <p:cNvSpPr/>
          <p:nvPr/>
        </p:nvSpPr>
        <p:spPr bwMode="auto">
          <a:xfrm>
            <a:off x="37496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A4AF2DCC-826B-4DCE-A5CB-C96FE8D6D0C8}"/>
              </a:ext>
            </a:extLst>
          </p:cNvPr>
          <p:cNvSpPr/>
          <p:nvPr/>
        </p:nvSpPr>
        <p:spPr bwMode="auto">
          <a:xfrm>
            <a:off x="40227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76FCD262-50D4-4FBE-82FA-A9C204BB27AC}"/>
              </a:ext>
            </a:extLst>
          </p:cNvPr>
          <p:cNvSpPr/>
          <p:nvPr/>
        </p:nvSpPr>
        <p:spPr bwMode="auto">
          <a:xfrm>
            <a:off x="42973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6E7D12CA-2A88-425F-8991-5B59197C8DDD}"/>
              </a:ext>
            </a:extLst>
          </p:cNvPr>
          <p:cNvSpPr/>
          <p:nvPr/>
        </p:nvSpPr>
        <p:spPr bwMode="auto">
          <a:xfrm>
            <a:off x="45720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EC07E483-7A84-41F4-8471-124DB64B865B}"/>
              </a:ext>
            </a:extLst>
          </p:cNvPr>
          <p:cNvSpPr/>
          <p:nvPr/>
        </p:nvSpPr>
        <p:spPr bwMode="auto">
          <a:xfrm>
            <a:off x="48466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9B1E79DB-13B5-49C0-822D-5D0B17AB8268}"/>
              </a:ext>
            </a:extLst>
          </p:cNvPr>
          <p:cNvSpPr/>
          <p:nvPr/>
        </p:nvSpPr>
        <p:spPr bwMode="auto">
          <a:xfrm>
            <a:off x="51212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4B981A84-E4B0-4A9F-BAE9-943F2259606E}"/>
              </a:ext>
            </a:extLst>
          </p:cNvPr>
          <p:cNvSpPr/>
          <p:nvPr/>
        </p:nvSpPr>
        <p:spPr bwMode="auto">
          <a:xfrm>
            <a:off x="53943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41D293D-0CD0-4860-9E59-CA11FC525103}"/>
              </a:ext>
            </a:extLst>
          </p:cNvPr>
          <p:cNvSpPr/>
          <p:nvPr/>
        </p:nvSpPr>
        <p:spPr bwMode="auto">
          <a:xfrm>
            <a:off x="56689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EA7732D4-8CBD-4C15-AAC4-E77E14021CD7}"/>
              </a:ext>
            </a:extLst>
          </p:cNvPr>
          <p:cNvSpPr/>
          <p:nvPr/>
        </p:nvSpPr>
        <p:spPr bwMode="auto">
          <a:xfrm>
            <a:off x="59436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804504F0-5EA8-41C9-A2CB-771AB8C98243}"/>
              </a:ext>
            </a:extLst>
          </p:cNvPr>
          <p:cNvSpPr/>
          <p:nvPr/>
        </p:nvSpPr>
        <p:spPr bwMode="auto">
          <a:xfrm>
            <a:off x="62182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BFE5773D-959C-4789-BD86-289C4106CBE8}"/>
              </a:ext>
            </a:extLst>
          </p:cNvPr>
          <p:cNvSpPr/>
          <p:nvPr/>
        </p:nvSpPr>
        <p:spPr bwMode="auto">
          <a:xfrm>
            <a:off x="64928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2C7F5353-F1FA-4952-A5E0-051E7803ED42}"/>
              </a:ext>
            </a:extLst>
          </p:cNvPr>
          <p:cNvSpPr/>
          <p:nvPr/>
        </p:nvSpPr>
        <p:spPr bwMode="auto">
          <a:xfrm>
            <a:off x="1825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2BCA7172-43AC-43C5-87B4-374A5FB6AAB4}"/>
              </a:ext>
            </a:extLst>
          </p:cNvPr>
          <p:cNvSpPr/>
          <p:nvPr/>
        </p:nvSpPr>
        <p:spPr bwMode="auto">
          <a:xfrm>
            <a:off x="4572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F67A6C06-1710-49F5-97F6-D14421925F7C}"/>
              </a:ext>
            </a:extLst>
          </p:cNvPr>
          <p:cNvSpPr/>
          <p:nvPr/>
        </p:nvSpPr>
        <p:spPr bwMode="auto">
          <a:xfrm>
            <a:off x="7318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5923793E-8026-47DA-A7DF-5F29FE7488CF}"/>
              </a:ext>
            </a:extLst>
          </p:cNvPr>
          <p:cNvSpPr/>
          <p:nvPr/>
        </p:nvSpPr>
        <p:spPr bwMode="auto">
          <a:xfrm>
            <a:off x="10064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A4D9A5BA-05CE-4D42-BD11-6409E5C4E7DF}"/>
              </a:ext>
            </a:extLst>
          </p:cNvPr>
          <p:cNvSpPr/>
          <p:nvPr/>
        </p:nvSpPr>
        <p:spPr bwMode="auto">
          <a:xfrm>
            <a:off x="12795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C8C5844E-E5A4-4C4B-BE85-EDA67509D9E6}"/>
              </a:ext>
            </a:extLst>
          </p:cNvPr>
          <p:cNvSpPr/>
          <p:nvPr/>
        </p:nvSpPr>
        <p:spPr bwMode="auto">
          <a:xfrm>
            <a:off x="15541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9ADE1570-CDAC-4BC2-AF9E-A222E8992FFD}"/>
              </a:ext>
            </a:extLst>
          </p:cNvPr>
          <p:cNvSpPr/>
          <p:nvPr/>
        </p:nvSpPr>
        <p:spPr bwMode="auto">
          <a:xfrm>
            <a:off x="18288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15F51B17-02DD-4187-A60B-4DB7E9B044A8}"/>
              </a:ext>
            </a:extLst>
          </p:cNvPr>
          <p:cNvSpPr/>
          <p:nvPr/>
        </p:nvSpPr>
        <p:spPr bwMode="auto">
          <a:xfrm>
            <a:off x="21034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8454AC1B-AC0C-452A-8BC6-CE17C2627DC2}"/>
              </a:ext>
            </a:extLst>
          </p:cNvPr>
          <p:cNvSpPr/>
          <p:nvPr/>
        </p:nvSpPr>
        <p:spPr bwMode="auto">
          <a:xfrm>
            <a:off x="23780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02885186-D366-4587-9314-35A6CDBF3BF2}"/>
              </a:ext>
            </a:extLst>
          </p:cNvPr>
          <p:cNvSpPr/>
          <p:nvPr/>
        </p:nvSpPr>
        <p:spPr bwMode="auto">
          <a:xfrm>
            <a:off x="26511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E8CB55AD-C205-474C-B45D-DDE76E721F49}"/>
              </a:ext>
            </a:extLst>
          </p:cNvPr>
          <p:cNvSpPr/>
          <p:nvPr/>
        </p:nvSpPr>
        <p:spPr bwMode="auto">
          <a:xfrm>
            <a:off x="29257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154C2F29-839C-45D5-8E02-3BAD9682AC65}"/>
              </a:ext>
            </a:extLst>
          </p:cNvPr>
          <p:cNvSpPr/>
          <p:nvPr/>
        </p:nvSpPr>
        <p:spPr bwMode="auto">
          <a:xfrm>
            <a:off x="32004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34244B60-6890-4686-AD6E-0D8D09F72867}"/>
              </a:ext>
            </a:extLst>
          </p:cNvPr>
          <p:cNvSpPr/>
          <p:nvPr/>
        </p:nvSpPr>
        <p:spPr bwMode="auto">
          <a:xfrm>
            <a:off x="34750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103F0286-5E69-473B-99C0-F644DC235AF1}"/>
              </a:ext>
            </a:extLst>
          </p:cNvPr>
          <p:cNvSpPr/>
          <p:nvPr/>
        </p:nvSpPr>
        <p:spPr bwMode="auto">
          <a:xfrm>
            <a:off x="37496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3C1A4448-5FA5-4629-BA43-ABB3EB36F022}"/>
              </a:ext>
            </a:extLst>
          </p:cNvPr>
          <p:cNvSpPr/>
          <p:nvPr/>
        </p:nvSpPr>
        <p:spPr bwMode="auto">
          <a:xfrm>
            <a:off x="40227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941BEE21-BC36-42C8-95D7-C8F9727EE0C5}"/>
              </a:ext>
            </a:extLst>
          </p:cNvPr>
          <p:cNvSpPr/>
          <p:nvPr/>
        </p:nvSpPr>
        <p:spPr bwMode="auto">
          <a:xfrm>
            <a:off x="42973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EC7358B6-3031-4159-82F8-A891D0C0CC6C}"/>
              </a:ext>
            </a:extLst>
          </p:cNvPr>
          <p:cNvSpPr/>
          <p:nvPr/>
        </p:nvSpPr>
        <p:spPr bwMode="auto">
          <a:xfrm>
            <a:off x="45720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FD1DF9A0-DCE8-4A80-9EC0-9BC41DA92183}"/>
              </a:ext>
            </a:extLst>
          </p:cNvPr>
          <p:cNvSpPr/>
          <p:nvPr/>
        </p:nvSpPr>
        <p:spPr bwMode="auto">
          <a:xfrm>
            <a:off x="48466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30F369EA-3329-4D56-8D39-4ABB867A3E33}"/>
              </a:ext>
            </a:extLst>
          </p:cNvPr>
          <p:cNvSpPr/>
          <p:nvPr/>
        </p:nvSpPr>
        <p:spPr bwMode="auto">
          <a:xfrm>
            <a:off x="51212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88CE6155-D428-46BA-8940-371057350C5E}"/>
              </a:ext>
            </a:extLst>
          </p:cNvPr>
          <p:cNvSpPr/>
          <p:nvPr/>
        </p:nvSpPr>
        <p:spPr bwMode="auto">
          <a:xfrm>
            <a:off x="53943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7656DE19-B8B5-49D7-BA6B-C09597057AD2}"/>
              </a:ext>
            </a:extLst>
          </p:cNvPr>
          <p:cNvSpPr/>
          <p:nvPr/>
        </p:nvSpPr>
        <p:spPr bwMode="auto">
          <a:xfrm>
            <a:off x="56689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82693A4A-D030-45A2-A5AE-C7CCB64EBF7A}"/>
              </a:ext>
            </a:extLst>
          </p:cNvPr>
          <p:cNvSpPr/>
          <p:nvPr/>
        </p:nvSpPr>
        <p:spPr bwMode="auto">
          <a:xfrm>
            <a:off x="59436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F3F23CD5-122E-4200-8164-C4A6C9844430}"/>
              </a:ext>
            </a:extLst>
          </p:cNvPr>
          <p:cNvSpPr/>
          <p:nvPr/>
        </p:nvSpPr>
        <p:spPr bwMode="auto">
          <a:xfrm>
            <a:off x="62182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739CF4B6-54A7-4181-905F-46DBAEA8D3D4}"/>
              </a:ext>
            </a:extLst>
          </p:cNvPr>
          <p:cNvSpPr/>
          <p:nvPr/>
        </p:nvSpPr>
        <p:spPr bwMode="auto">
          <a:xfrm>
            <a:off x="64928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5141177D-9074-4F32-9826-C9987DE109F2}"/>
              </a:ext>
            </a:extLst>
          </p:cNvPr>
          <p:cNvSpPr/>
          <p:nvPr/>
        </p:nvSpPr>
        <p:spPr bwMode="auto">
          <a:xfrm>
            <a:off x="1825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A3B9BFF0-9D53-4648-BF0D-D902893C3A20}"/>
              </a:ext>
            </a:extLst>
          </p:cNvPr>
          <p:cNvSpPr/>
          <p:nvPr/>
        </p:nvSpPr>
        <p:spPr bwMode="auto">
          <a:xfrm>
            <a:off x="4572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30144E61-E041-4B43-9BE2-10923399395A}"/>
              </a:ext>
            </a:extLst>
          </p:cNvPr>
          <p:cNvSpPr/>
          <p:nvPr/>
        </p:nvSpPr>
        <p:spPr bwMode="auto">
          <a:xfrm>
            <a:off x="7318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70667F30-2850-4D4D-912A-7E6A6754810E}"/>
              </a:ext>
            </a:extLst>
          </p:cNvPr>
          <p:cNvSpPr/>
          <p:nvPr/>
        </p:nvSpPr>
        <p:spPr bwMode="auto">
          <a:xfrm>
            <a:off x="10064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00D5DE17-BE8B-4B24-B3BE-F4A29BD3C77B}"/>
              </a:ext>
            </a:extLst>
          </p:cNvPr>
          <p:cNvSpPr/>
          <p:nvPr/>
        </p:nvSpPr>
        <p:spPr bwMode="auto">
          <a:xfrm>
            <a:off x="12795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608416C5-9DEA-42FE-B6B3-98AEA976B828}"/>
              </a:ext>
            </a:extLst>
          </p:cNvPr>
          <p:cNvSpPr/>
          <p:nvPr/>
        </p:nvSpPr>
        <p:spPr bwMode="auto">
          <a:xfrm>
            <a:off x="15541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0B6E7342-C3CD-4F69-91A6-8D6B08B04FE7}"/>
              </a:ext>
            </a:extLst>
          </p:cNvPr>
          <p:cNvSpPr/>
          <p:nvPr/>
        </p:nvSpPr>
        <p:spPr bwMode="auto">
          <a:xfrm>
            <a:off x="18288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41073BB1-015E-44AD-8A64-556C8AB7A5FE}"/>
              </a:ext>
            </a:extLst>
          </p:cNvPr>
          <p:cNvSpPr/>
          <p:nvPr/>
        </p:nvSpPr>
        <p:spPr bwMode="auto">
          <a:xfrm>
            <a:off x="21034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D68485E8-2DF0-417A-9552-800896778347}"/>
              </a:ext>
            </a:extLst>
          </p:cNvPr>
          <p:cNvSpPr/>
          <p:nvPr/>
        </p:nvSpPr>
        <p:spPr bwMode="auto">
          <a:xfrm>
            <a:off x="23780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B66DCE3A-8E7F-41A2-A7BE-3A182EBDF760}"/>
              </a:ext>
            </a:extLst>
          </p:cNvPr>
          <p:cNvSpPr/>
          <p:nvPr/>
        </p:nvSpPr>
        <p:spPr bwMode="auto">
          <a:xfrm>
            <a:off x="26511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ED5A8F2C-8684-4795-BDAF-FD203D6B59EC}"/>
              </a:ext>
            </a:extLst>
          </p:cNvPr>
          <p:cNvSpPr/>
          <p:nvPr/>
        </p:nvSpPr>
        <p:spPr bwMode="auto">
          <a:xfrm>
            <a:off x="29257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A6637FD3-A43F-423B-A9DE-14470981949C}"/>
              </a:ext>
            </a:extLst>
          </p:cNvPr>
          <p:cNvSpPr/>
          <p:nvPr/>
        </p:nvSpPr>
        <p:spPr bwMode="auto">
          <a:xfrm>
            <a:off x="32004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B9C25E1E-FCD0-4D73-98CD-ACB022AA8164}"/>
              </a:ext>
            </a:extLst>
          </p:cNvPr>
          <p:cNvSpPr/>
          <p:nvPr/>
        </p:nvSpPr>
        <p:spPr bwMode="auto">
          <a:xfrm>
            <a:off x="34750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426E7367-519F-46D3-B58E-50B67DEC8C17}"/>
              </a:ext>
            </a:extLst>
          </p:cNvPr>
          <p:cNvSpPr/>
          <p:nvPr/>
        </p:nvSpPr>
        <p:spPr bwMode="auto">
          <a:xfrm>
            <a:off x="37496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84AC43FF-7B5C-4A71-B447-DE261D4BFEB3}"/>
              </a:ext>
            </a:extLst>
          </p:cNvPr>
          <p:cNvSpPr/>
          <p:nvPr/>
        </p:nvSpPr>
        <p:spPr bwMode="auto">
          <a:xfrm>
            <a:off x="40227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F253BEFC-8072-4189-8493-85C1A5BAB65B}"/>
              </a:ext>
            </a:extLst>
          </p:cNvPr>
          <p:cNvSpPr/>
          <p:nvPr/>
        </p:nvSpPr>
        <p:spPr bwMode="auto">
          <a:xfrm>
            <a:off x="42973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5D848CEA-AA99-4954-B3D9-B310DA2EB576}"/>
              </a:ext>
            </a:extLst>
          </p:cNvPr>
          <p:cNvSpPr/>
          <p:nvPr/>
        </p:nvSpPr>
        <p:spPr bwMode="auto">
          <a:xfrm>
            <a:off x="45720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430F406B-8FE8-48DC-809F-DB25ECA15F75}"/>
              </a:ext>
            </a:extLst>
          </p:cNvPr>
          <p:cNvSpPr/>
          <p:nvPr/>
        </p:nvSpPr>
        <p:spPr bwMode="auto">
          <a:xfrm>
            <a:off x="48466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B9C2F3FB-8B76-400A-AC98-06370B79B625}"/>
              </a:ext>
            </a:extLst>
          </p:cNvPr>
          <p:cNvSpPr/>
          <p:nvPr/>
        </p:nvSpPr>
        <p:spPr bwMode="auto">
          <a:xfrm>
            <a:off x="51212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DD8B0CCA-B807-4A68-BB32-F2884DD15945}"/>
              </a:ext>
            </a:extLst>
          </p:cNvPr>
          <p:cNvSpPr/>
          <p:nvPr/>
        </p:nvSpPr>
        <p:spPr bwMode="auto">
          <a:xfrm>
            <a:off x="53943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FE28F33C-7BC6-44A7-9939-B87480393889}"/>
              </a:ext>
            </a:extLst>
          </p:cNvPr>
          <p:cNvSpPr/>
          <p:nvPr/>
        </p:nvSpPr>
        <p:spPr bwMode="auto">
          <a:xfrm>
            <a:off x="56689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64A1F584-A74C-43C4-8A81-77AB2627883F}"/>
              </a:ext>
            </a:extLst>
          </p:cNvPr>
          <p:cNvSpPr/>
          <p:nvPr/>
        </p:nvSpPr>
        <p:spPr bwMode="auto">
          <a:xfrm>
            <a:off x="59436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4AC9B489-EAF9-44BA-9515-4D847EE72898}"/>
              </a:ext>
            </a:extLst>
          </p:cNvPr>
          <p:cNvSpPr/>
          <p:nvPr/>
        </p:nvSpPr>
        <p:spPr bwMode="auto">
          <a:xfrm>
            <a:off x="62182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D80FF389-5BEB-4E24-8047-6428A886D3D2}"/>
              </a:ext>
            </a:extLst>
          </p:cNvPr>
          <p:cNvSpPr/>
          <p:nvPr/>
        </p:nvSpPr>
        <p:spPr bwMode="auto">
          <a:xfrm>
            <a:off x="64928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48466" name="Straight Connector 389">
            <a:extLst>
              <a:ext uri="{FF2B5EF4-FFF2-40B4-BE49-F238E27FC236}">
                <a16:creationId xmlns:a16="http://schemas.microsoft.com/office/drawing/2014/main" id="{37AFD22D-36F1-4B7C-AEB3-F370883E7915}"/>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48467" name="Straight Connector 394">
            <a:extLst>
              <a:ext uri="{FF2B5EF4-FFF2-40B4-BE49-F238E27FC236}">
                <a16:creationId xmlns:a16="http://schemas.microsoft.com/office/drawing/2014/main" id="{317A9CDB-CE60-43DC-AB6F-C8060973CF05}"/>
              </a:ext>
            </a:extLst>
          </p:cNvPr>
          <p:cNvCxnSpPr>
            <a:cxnSpLocks noChangeShapeType="1"/>
          </p:cNvCxnSpPr>
          <p:nvPr/>
        </p:nvCxnSpPr>
        <p:spPr bwMode="auto">
          <a:xfrm flipV="1">
            <a:off x="457200"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8468" name="Straight Connector 396">
            <a:extLst>
              <a:ext uri="{FF2B5EF4-FFF2-40B4-BE49-F238E27FC236}">
                <a16:creationId xmlns:a16="http://schemas.microsoft.com/office/drawing/2014/main" id="{26BD4E55-6A29-4ED2-B704-70103CBBFFCE}"/>
              </a:ext>
            </a:extLst>
          </p:cNvPr>
          <p:cNvCxnSpPr>
            <a:cxnSpLocks noChangeShapeType="1"/>
          </p:cNvCxnSpPr>
          <p:nvPr/>
        </p:nvCxnSpPr>
        <p:spPr bwMode="auto">
          <a:xfrm flipV="1">
            <a:off x="6492875"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8469" name="TextBox 397">
            <a:extLst>
              <a:ext uri="{FF2B5EF4-FFF2-40B4-BE49-F238E27FC236}">
                <a16:creationId xmlns:a16="http://schemas.microsoft.com/office/drawing/2014/main" id="{663B287C-80F7-49DA-8726-792BCD76AD77}"/>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48470" name="TextBox 398">
            <a:extLst>
              <a:ext uri="{FF2B5EF4-FFF2-40B4-BE49-F238E27FC236}">
                <a16:creationId xmlns:a16="http://schemas.microsoft.com/office/drawing/2014/main" id="{5FE02525-715A-4CFE-85C1-B61302B24CB4}"/>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48471" name="Rectangle 469">
            <a:extLst>
              <a:ext uri="{FF2B5EF4-FFF2-40B4-BE49-F238E27FC236}">
                <a16:creationId xmlns:a16="http://schemas.microsoft.com/office/drawing/2014/main" id="{CA771EEC-2BC9-48D2-83E0-7DC94F494CB2}"/>
              </a:ext>
            </a:extLst>
          </p:cNvPr>
          <p:cNvSpPr>
            <a:spLocks noChangeArrowheads="1"/>
          </p:cNvSpPr>
          <p:nvPr/>
        </p:nvSpPr>
        <p:spPr bwMode="auto">
          <a:xfrm>
            <a:off x="1006475" y="6478588"/>
            <a:ext cx="5013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The standard normal distribution with </a:t>
            </a:r>
            <a:r>
              <a:rPr lang="en-US" altLang="en-US" sz="1600" i="1"/>
              <a:t>µ</a:t>
            </a:r>
            <a:r>
              <a:rPr lang="en-US" altLang="en-US" sz="1600"/>
              <a:t> to 10.5 and </a:t>
            </a:r>
            <a:r>
              <a:rPr lang="en-US" altLang="en-US" sz="1600" i="1"/>
              <a:t>σ</a:t>
            </a:r>
            <a:r>
              <a:rPr lang="en-US" altLang="en-US" sz="1600"/>
              <a:t> to 1.</a:t>
            </a:r>
          </a:p>
        </p:txBody>
      </p:sp>
      <p:cxnSp>
        <p:nvCxnSpPr>
          <p:cNvPr id="48472" name="Straight Arrow Connector 400">
            <a:extLst>
              <a:ext uri="{FF2B5EF4-FFF2-40B4-BE49-F238E27FC236}">
                <a16:creationId xmlns:a16="http://schemas.microsoft.com/office/drawing/2014/main" id="{5CE2476E-7E20-439E-9379-20E5B91F4477}"/>
              </a:ext>
            </a:extLst>
          </p:cNvPr>
          <p:cNvCxnSpPr>
            <a:cxnSpLocks noChangeShapeType="1"/>
          </p:cNvCxnSpPr>
          <p:nvPr/>
        </p:nvCxnSpPr>
        <p:spPr bwMode="auto">
          <a:xfrm flipH="1">
            <a:off x="3382963" y="1965325"/>
            <a:ext cx="182562" cy="549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8473" name="TextBox 401">
            <a:extLst>
              <a:ext uri="{FF2B5EF4-FFF2-40B4-BE49-F238E27FC236}">
                <a16:creationId xmlns:a16="http://schemas.microsoft.com/office/drawing/2014/main" id="{BC5BC865-8356-4645-BD75-A82D7FC8C92A}"/>
              </a:ext>
            </a:extLst>
          </p:cNvPr>
          <p:cNvSpPr txBox="1">
            <a:spLocks noChangeArrowheads="1"/>
          </p:cNvSpPr>
          <p:nvPr/>
        </p:nvSpPr>
        <p:spPr bwMode="auto">
          <a:xfrm>
            <a:off x="3516313" y="1620838"/>
            <a:ext cx="87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00FF"/>
                </a:solidFill>
              </a:rPr>
              <a:t>3.989</a:t>
            </a:r>
          </a:p>
        </p:txBody>
      </p:sp>
      <p:sp>
        <p:nvSpPr>
          <p:cNvPr id="416" name="TextBox 415">
            <a:extLst>
              <a:ext uri="{FF2B5EF4-FFF2-40B4-BE49-F238E27FC236}">
                <a16:creationId xmlns:a16="http://schemas.microsoft.com/office/drawing/2014/main" id="{8E7ACDEB-F740-453A-82BE-05692F97D946}"/>
              </a:ext>
            </a:extLst>
          </p:cNvPr>
          <p:cNvSpPr txBox="1"/>
          <p:nvPr/>
        </p:nvSpPr>
        <p:spPr>
          <a:xfrm>
            <a:off x="182563" y="136525"/>
            <a:ext cx="8961437" cy="13858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Problem with Greedy Search 2</a:t>
            </a:r>
            <a:r>
              <a:rPr lang="en-US" i="1" dirty="0"/>
              <a:t>: Choice of Step Size</a:t>
            </a:r>
          </a:p>
          <a:p>
            <a:pPr>
              <a:defRPr/>
            </a:pPr>
            <a:r>
              <a:rPr lang="en-US" sz="2000" dirty="0"/>
              <a:t>In this example, the </a:t>
            </a:r>
            <a:r>
              <a:rPr lang="en-US" sz="2000" dirty="0">
                <a:solidFill>
                  <a:srgbClr val="0000FF"/>
                </a:solidFill>
              </a:rPr>
              <a:t>true maximum </a:t>
            </a:r>
            <a:r>
              <a:rPr lang="en-US" sz="2000" dirty="0"/>
              <a:t>is </a:t>
            </a:r>
            <a:r>
              <a:rPr lang="en-US" sz="2000" dirty="0">
                <a:solidFill>
                  <a:srgbClr val="0000FF"/>
                </a:solidFill>
              </a:rPr>
              <a:t>3.989</a:t>
            </a:r>
            <a:r>
              <a:rPr lang="en-US" sz="2000" dirty="0"/>
              <a:t>, but because we picked a random initial node of say </a:t>
            </a:r>
            <a:r>
              <a:rPr lang="en-US" sz="2000" i="1" dirty="0"/>
              <a:t>15</a:t>
            </a:r>
            <a:r>
              <a:rPr lang="en-US" sz="2000" dirty="0"/>
              <a:t>, and our operators are </a:t>
            </a:r>
            <a:r>
              <a:rPr lang="en-US" sz="2000" b="1" dirty="0">
                <a:latin typeface="Courier New" pitchFamily="49" charset="0"/>
                <a:cs typeface="Courier New" pitchFamily="49" charset="0"/>
              </a:rPr>
              <a:t>{go_left_2, go_right_2}</a:t>
            </a:r>
            <a:r>
              <a:rPr lang="en-US" sz="2000" dirty="0"/>
              <a:t> , we will never find the true maximum.  </a:t>
            </a:r>
          </a:p>
        </p:txBody>
      </p:sp>
      <p:grpSp>
        <p:nvGrpSpPr>
          <p:cNvPr id="48475" name="Group 421">
            <a:extLst>
              <a:ext uri="{FF2B5EF4-FFF2-40B4-BE49-F238E27FC236}">
                <a16:creationId xmlns:a16="http://schemas.microsoft.com/office/drawing/2014/main" id="{48F8229A-E1E4-4B1F-91B2-590F5BE17A06}"/>
              </a:ext>
            </a:extLst>
          </p:cNvPr>
          <p:cNvGrpSpPr>
            <a:grpSpLocks/>
          </p:cNvGrpSpPr>
          <p:nvPr/>
        </p:nvGrpSpPr>
        <p:grpSpPr bwMode="auto">
          <a:xfrm>
            <a:off x="457200" y="2606675"/>
            <a:ext cx="6035675" cy="2890838"/>
            <a:chOff x="1984375" y="-4068998"/>
            <a:chExt cx="3638550" cy="3257550"/>
          </a:xfrm>
        </p:grpSpPr>
        <p:sp>
          <p:nvSpPr>
            <p:cNvPr id="48478" name="Freeform 63">
              <a:extLst>
                <a:ext uri="{FF2B5EF4-FFF2-40B4-BE49-F238E27FC236}">
                  <a16:creationId xmlns:a16="http://schemas.microsoft.com/office/drawing/2014/main" id="{3209E8FB-A36A-48AD-9452-D46BC41DD234}"/>
                </a:ext>
              </a:extLst>
            </p:cNvPr>
            <p:cNvSpPr>
              <a:spLocks/>
            </p:cNvSpPr>
            <p:nvPr/>
          </p:nvSpPr>
          <p:spPr bwMode="auto">
            <a:xfrm>
              <a:off x="1984375" y="-4068998"/>
              <a:ext cx="2105025" cy="3257550"/>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479" name="Freeform 64">
              <a:extLst>
                <a:ext uri="{FF2B5EF4-FFF2-40B4-BE49-F238E27FC236}">
                  <a16:creationId xmlns:a16="http://schemas.microsoft.com/office/drawing/2014/main" id="{7BF4B365-B4A4-439D-A34F-EC9F06CA4FED}"/>
                </a:ext>
              </a:extLst>
            </p:cNvPr>
            <p:cNvSpPr>
              <a:spLocks/>
            </p:cNvSpPr>
            <p:nvPr/>
          </p:nvSpPr>
          <p:spPr bwMode="auto">
            <a:xfrm>
              <a:off x="4089400" y="-1106723"/>
              <a:ext cx="1533525" cy="295275"/>
            </a:xfrm>
            <a:custGeom>
              <a:avLst/>
              <a:gdLst>
                <a:gd name="T0" fmla="*/ 2147483646 w 966"/>
                <a:gd name="T1" fmla="*/ 2147483646 h 186"/>
                <a:gd name="T2" fmla="*/ 2147483646 w 966"/>
                <a:gd name="T3" fmla="*/ 2147483646 h 186"/>
                <a:gd name="T4" fmla="*/ 2147483646 w 966"/>
                <a:gd name="T5" fmla="*/ 2147483646 h 186"/>
                <a:gd name="T6" fmla="*/ 2147483646 w 966"/>
                <a:gd name="T7" fmla="*/ 2147483646 h 186"/>
                <a:gd name="T8" fmla="*/ 2147483646 w 966"/>
                <a:gd name="T9" fmla="*/ 2147483646 h 186"/>
                <a:gd name="T10" fmla="*/ 2147483646 w 966"/>
                <a:gd name="T11" fmla="*/ 2147483646 h 186"/>
                <a:gd name="T12" fmla="*/ 2147483646 w 966"/>
                <a:gd name="T13" fmla="*/ 2147483646 h 186"/>
                <a:gd name="T14" fmla="*/ 2147483646 w 966"/>
                <a:gd name="T15" fmla="*/ 2147483646 h 186"/>
                <a:gd name="T16" fmla="*/ 2147483646 w 966"/>
                <a:gd name="T17" fmla="*/ 2147483646 h 186"/>
                <a:gd name="T18" fmla="*/ 2147483646 w 966"/>
                <a:gd name="T19" fmla="*/ 2147483646 h 186"/>
                <a:gd name="T20" fmla="*/ 2147483646 w 966"/>
                <a:gd name="T21" fmla="*/ 2147483646 h 186"/>
                <a:gd name="T22" fmla="*/ 2147483646 w 966"/>
                <a:gd name="T23" fmla="*/ 2147483646 h 186"/>
                <a:gd name="T24" fmla="*/ 2147483646 w 966"/>
                <a:gd name="T25" fmla="*/ 2147483646 h 186"/>
                <a:gd name="T26" fmla="*/ 2147483646 w 966"/>
                <a:gd name="T27" fmla="*/ 2147483646 h 186"/>
                <a:gd name="T28" fmla="*/ 2147483646 w 966"/>
                <a:gd name="T29" fmla="*/ 2147483646 h 186"/>
                <a:gd name="T30" fmla="*/ 2147483646 w 966"/>
                <a:gd name="T31" fmla="*/ 2147483646 h 186"/>
                <a:gd name="T32" fmla="*/ 2147483646 w 966"/>
                <a:gd name="T33" fmla="*/ 2147483646 h 186"/>
                <a:gd name="T34" fmla="*/ 2147483646 w 966"/>
                <a:gd name="T35" fmla="*/ 2147483646 h 186"/>
                <a:gd name="T36" fmla="*/ 2147483646 w 966"/>
                <a:gd name="T37" fmla="*/ 2147483646 h 186"/>
                <a:gd name="T38" fmla="*/ 2147483646 w 966"/>
                <a:gd name="T39" fmla="*/ 2147483646 h 186"/>
                <a:gd name="T40" fmla="*/ 2147483646 w 966"/>
                <a:gd name="T41" fmla="*/ 2147483646 h 186"/>
                <a:gd name="T42" fmla="*/ 2147483646 w 966"/>
                <a:gd name="T43" fmla="*/ 2147483646 h 186"/>
                <a:gd name="T44" fmla="*/ 2147483646 w 966"/>
                <a:gd name="T45" fmla="*/ 2147483646 h 186"/>
                <a:gd name="T46" fmla="*/ 2147483646 w 966"/>
                <a:gd name="T47" fmla="*/ 2147483646 h 186"/>
                <a:gd name="T48" fmla="*/ 2147483646 w 966"/>
                <a:gd name="T49" fmla="*/ 2147483646 h 186"/>
                <a:gd name="T50" fmla="*/ 2147483646 w 966"/>
                <a:gd name="T51" fmla="*/ 2147483646 h 186"/>
                <a:gd name="T52" fmla="*/ 2147483646 w 966"/>
                <a:gd name="T53" fmla="*/ 2147483646 h 186"/>
                <a:gd name="T54" fmla="*/ 2147483646 w 966"/>
                <a:gd name="T55" fmla="*/ 2147483646 h 186"/>
                <a:gd name="T56" fmla="*/ 2147483646 w 966"/>
                <a:gd name="T57" fmla="*/ 2147483646 h 186"/>
                <a:gd name="T58" fmla="*/ 2147483646 w 966"/>
                <a:gd name="T59" fmla="*/ 2147483646 h 186"/>
                <a:gd name="T60" fmla="*/ 2147483646 w 966"/>
                <a:gd name="T61" fmla="*/ 2147483646 h 186"/>
                <a:gd name="T62" fmla="*/ 2147483646 w 966"/>
                <a:gd name="T63" fmla="*/ 2147483646 h 186"/>
                <a:gd name="T64" fmla="*/ 2147483646 w 966"/>
                <a:gd name="T65" fmla="*/ 2147483646 h 186"/>
                <a:gd name="T66" fmla="*/ 2147483646 w 966"/>
                <a:gd name="T67" fmla="*/ 2147483646 h 186"/>
                <a:gd name="T68" fmla="*/ 2147483646 w 966"/>
                <a:gd name="T69" fmla="*/ 2147483646 h 186"/>
                <a:gd name="T70" fmla="*/ 2147483646 w 966"/>
                <a:gd name="T71" fmla="*/ 2147483646 h 186"/>
                <a:gd name="T72" fmla="*/ 2147483646 w 966"/>
                <a:gd name="T73" fmla="*/ 2147483646 h 186"/>
                <a:gd name="T74" fmla="*/ 2147483646 w 966"/>
                <a:gd name="T75" fmla="*/ 2147483646 h 186"/>
                <a:gd name="T76" fmla="*/ 2147483646 w 966"/>
                <a:gd name="T77" fmla="*/ 2147483646 h 186"/>
                <a:gd name="T78" fmla="*/ 2147483646 w 966"/>
                <a:gd name="T79" fmla="*/ 2147483646 h 186"/>
                <a:gd name="T80" fmla="*/ 2147483646 w 966"/>
                <a:gd name="T81" fmla="*/ 2147483646 h 186"/>
                <a:gd name="T82" fmla="*/ 2147483646 w 966"/>
                <a:gd name="T83" fmla="*/ 2147483646 h 186"/>
                <a:gd name="T84" fmla="*/ 2147483646 w 966"/>
                <a:gd name="T85" fmla="*/ 2147483646 h 186"/>
                <a:gd name="T86" fmla="*/ 2147483646 w 966"/>
                <a:gd name="T87" fmla="*/ 2147483646 h 186"/>
                <a:gd name="T88" fmla="*/ 2147483646 w 966"/>
                <a:gd name="T89" fmla="*/ 2147483646 h 186"/>
                <a:gd name="T90" fmla="*/ 2147483646 w 966"/>
                <a:gd name="T91" fmla="*/ 2147483646 h 186"/>
                <a:gd name="T92" fmla="*/ 2147483646 w 966"/>
                <a:gd name="T93" fmla="*/ 2147483646 h 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6"/>
                <a:gd name="T142" fmla="*/ 0 h 186"/>
                <a:gd name="T143" fmla="*/ 966 w 966"/>
                <a:gd name="T144" fmla="*/ 186 h 1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6" h="186">
                  <a:moveTo>
                    <a:pt x="0" y="0"/>
                  </a:moveTo>
                  <a:lnTo>
                    <a:pt x="6" y="36"/>
                  </a:lnTo>
                  <a:lnTo>
                    <a:pt x="18" y="66"/>
                  </a:lnTo>
                  <a:lnTo>
                    <a:pt x="30" y="96"/>
                  </a:lnTo>
                  <a:lnTo>
                    <a:pt x="42" y="114"/>
                  </a:lnTo>
                  <a:lnTo>
                    <a:pt x="48" y="132"/>
                  </a:lnTo>
                  <a:lnTo>
                    <a:pt x="60" y="144"/>
                  </a:lnTo>
                  <a:lnTo>
                    <a:pt x="72" y="150"/>
                  </a:lnTo>
                  <a:lnTo>
                    <a:pt x="84" y="162"/>
                  </a:lnTo>
                  <a:lnTo>
                    <a:pt x="90" y="168"/>
                  </a:lnTo>
                  <a:lnTo>
                    <a:pt x="102" y="168"/>
                  </a:lnTo>
                  <a:lnTo>
                    <a:pt x="114" y="174"/>
                  </a:lnTo>
                  <a:lnTo>
                    <a:pt x="126" y="174"/>
                  </a:lnTo>
                  <a:lnTo>
                    <a:pt x="132" y="180"/>
                  </a:lnTo>
                  <a:lnTo>
                    <a:pt x="144" y="180"/>
                  </a:lnTo>
                  <a:lnTo>
                    <a:pt x="156" y="180"/>
                  </a:lnTo>
                  <a:lnTo>
                    <a:pt x="162" y="180"/>
                  </a:lnTo>
                  <a:lnTo>
                    <a:pt x="174" y="180"/>
                  </a:lnTo>
                  <a:lnTo>
                    <a:pt x="186" y="180"/>
                  </a:lnTo>
                  <a:lnTo>
                    <a:pt x="198" y="180"/>
                  </a:lnTo>
                  <a:lnTo>
                    <a:pt x="204" y="180"/>
                  </a:lnTo>
                  <a:lnTo>
                    <a:pt x="216" y="180"/>
                  </a:lnTo>
                  <a:lnTo>
                    <a:pt x="228" y="180"/>
                  </a:lnTo>
                  <a:lnTo>
                    <a:pt x="240" y="180"/>
                  </a:lnTo>
                  <a:lnTo>
                    <a:pt x="246" y="180"/>
                  </a:lnTo>
                  <a:lnTo>
                    <a:pt x="258" y="180"/>
                  </a:lnTo>
                  <a:lnTo>
                    <a:pt x="270" y="180"/>
                  </a:lnTo>
                  <a:lnTo>
                    <a:pt x="282" y="180"/>
                  </a:lnTo>
                  <a:lnTo>
                    <a:pt x="288" y="180"/>
                  </a:lnTo>
                  <a:lnTo>
                    <a:pt x="300" y="180"/>
                  </a:lnTo>
                  <a:lnTo>
                    <a:pt x="312" y="180"/>
                  </a:lnTo>
                  <a:lnTo>
                    <a:pt x="324" y="180"/>
                  </a:lnTo>
                  <a:lnTo>
                    <a:pt x="330" y="180"/>
                  </a:lnTo>
                  <a:lnTo>
                    <a:pt x="342" y="180"/>
                  </a:lnTo>
                  <a:lnTo>
                    <a:pt x="354" y="180"/>
                  </a:lnTo>
                  <a:lnTo>
                    <a:pt x="360" y="180"/>
                  </a:lnTo>
                  <a:lnTo>
                    <a:pt x="372" y="180"/>
                  </a:lnTo>
                  <a:lnTo>
                    <a:pt x="384" y="180"/>
                  </a:lnTo>
                  <a:lnTo>
                    <a:pt x="396" y="180"/>
                  </a:lnTo>
                  <a:lnTo>
                    <a:pt x="402" y="180"/>
                  </a:lnTo>
                  <a:lnTo>
                    <a:pt x="414" y="180"/>
                  </a:lnTo>
                  <a:lnTo>
                    <a:pt x="426" y="180"/>
                  </a:lnTo>
                  <a:lnTo>
                    <a:pt x="438" y="180"/>
                  </a:lnTo>
                  <a:lnTo>
                    <a:pt x="444" y="180"/>
                  </a:lnTo>
                  <a:lnTo>
                    <a:pt x="456" y="180"/>
                  </a:lnTo>
                  <a:lnTo>
                    <a:pt x="468" y="180"/>
                  </a:lnTo>
                  <a:lnTo>
                    <a:pt x="480" y="180"/>
                  </a:lnTo>
                  <a:lnTo>
                    <a:pt x="486" y="180"/>
                  </a:lnTo>
                  <a:lnTo>
                    <a:pt x="498" y="180"/>
                  </a:lnTo>
                  <a:lnTo>
                    <a:pt x="510" y="180"/>
                  </a:lnTo>
                  <a:lnTo>
                    <a:pt x="522" y="180"/>
                  </a:lnTo>
                  <a:lnTo>
                    <a:pt x="528" y="180"/>
                  </a:lnTo>
                  <a:lnTo>
                    <a:pt x="540" y="180"/>
                  </a:lnTo>
                  <a:lnTo>
                    <a:pt x="552" y="180"/>
                  </a:lnTo>
                  <a:lnTo>
                    <a:pt x="558" y="180"/>
                  </a:lnTo>
                  <a:lnTo>
                    <a:pt x="570" y="180"/>
                  </a:lnTo>
                  <a:lnTo>
                    <a:pt x="582" y="180"/>
                  </a:lnTo>
                  <a:lnTo>
                    <a:pt x="594" y="180"/>
                  </a:lnTo>
                  <a:lnTo>
                    <a:pt x="600" y="180"/>
                  </a:lnTo>
                  <a:lnTo>
                    <a:pt x="612" y="180"/>
                  </a:lnTo>
                  <a:lnTo>
                    <a:pt x="624" y="180"/>
                  </a:lnTo>
                  <a:lnTo>
                    <a:pt x="636" y="180"/>
                  </a:lnTo>
                  <a:lnTo>
                    <a:pt x="642" y="180"/>
                  </a:lnTo>
                  <a:lnTo>
                    <a:pt x="654" y="180"/>
                  </a:lnTo>
                  <a:lnTo>
                    <a:pt x="666" y="180"/>
                  </a:lnTo>
                  <a:lnTo>
                    <a:pt x="678" y="186"/>
                  </a:lnTo>
                  <a:lnTo>
                    <a:pt x="684" y="186"/>
                  </a:lnTo>
                  <a:lnTo>
                    <a:pt x="696" y="186"/>
                  </a:lnTo>
                  <a:lnTo>
                    <a:pt x="708" y="186"/>
                  </a:lnTo>
                  <a:lnTo>
                    <a:pt x="714" y="186"/>
                  </a:lnTo>
                  <a:lnTo>
                    <a:pt x="726" y="186"/>
                  </a:lnTo>
                  <a:lnTo>
                    <a:pt x="738" y="186"/>
                  </a:lnTo>
                  <a:lnTo>
                    <a:pt x="750" y="186"/>
                  </a:lnTo>
                  <a:lnTo>
                    <a:pt x="756" y="186"/>
                  </a:lnTo>
                  <a:lnTo>
                    <a:pt x="768" y="186"/>
                  </a:lnTo>
                  <a:lnTo>
                    <a:pt x="780" y="186"/>
                  </a:lnTo>
                  <a:lnTo>
                    <a:pt x="792" y="186"/>
                  </a:lnTo>
                  <a:lnTo>
                    <a:pt x="798" y="186"/>
                  </a:lnTo>
                  <a:lnTo>
                    <a:pt x="810" y="186"/>
                  </a:lnTo>
                  <a:lnTo>
                    <a:pt x="822" y="186"/>
                  </a:lnTo>
                  <a:lnTo>
                    <a:pt x="834" y="186"/>
                  </a:lnTo>
                  <a:lnTo>
                    <a:pt x="840" y="186"/>
                  </a:lnTo>
                  <a:lnTo>
                    <a:pt x="852" y="186"/>
                  </a:lnTo>
                  <a:lnTo>
                    <a:pt x="864" y="186"/>
                  </a:lnTo>
                  <a:lnTo>
                    <a:pt x="876" y="186"/>
                  </a:lnTo>
                  <a:lnTo>
                    <a:pt x="882" y="186"/>
                  </a:lnTo>
                  <a:lnTo>
                    <a:pt x="894" y="186"/>
                  </a:lnTo>
                  <a:lnTo>
                    <a:pt x="906" y="186"/>
                  </a:lnTo>
                  <a:lnTo>
                    <a:pt x="912" y="186"/>
                  </a:lnTo>
                  <a:lnTo>
                    <a:pt x="924" y="186"/>
                  </a:lnTo>
                  <a:lnTo>
                    <a:pt x="936" y="186"/>
                  </a:lnTo>
                  <a:lnTo>
                    <a:pt x="948" y="186"/>
                  </a:lnTo>
                  <a:lnTo>
                    <a:pt x="954" y="186"/>
                  </a:lnTo>
                  <a:lnTo>
                    <a:pt x="966" y="18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48476" name="Straight Arrow Connector 422">
            <a:extLst>
              <a:ext uri="{FF2B5EF4-FFF2-40B4-BE49-F238E27FC236}">
                <a16:creationId xmlns:a16="http://schemas.microsoft.com/office/drawing/2014/main" id="{8DA55EA0-7D0F-4E08-94BC-0BF3EB845F30}"/>
              </a:ext>
            </a:extLst>
          </p:cNvPr>
          <p:cNvCxnSpPr>
            <a:cxnSpLocks noChangeShapeType="1"/>
          </p:cNvCxnSpPr>
          <p:nvPr/>
        </p:nvCxnSpPr>
        <p:spPr bwMode="auto">
          <a:xfrm flipH="1">
            <a:off x="3535363" y="2281238"/>
            <a:ext cx="579437" cy="5476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8477" name="TextBox 424">
            <a:extLst>
              <a:ext uri="{FF2B5EF4-FFF2-40B4-BE49-F238E27FC236}">
                <a16:creationId xmlns:a16="http://schemas.microsoft.com/office/drawing/2014/main" id="{E7C9C9DB-C347-4031-B40E-60876FE3FFA4}"/>
              </a:ext>
            </a:extLst>
          </p:cNvPr>
          <p:cNvSpPr txBox="1">
            <a:spLocks noChangeArrowheads="1"/>
          </p:cNvSpPr>
          <p:nvPr/>
        </p:nvSpPr>
        <p:spPr bwMode="auto">
          <a:xfrm>
            <a:off x="4075113" y="1954213"/>
            <a:ext cx="877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3.521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F509CFB-40FB-4D03-BBBD-5B22C1852F04}"/>
              </a:ext>
            </a:extLst>
          </p:cNvPr>
          <p:cNvSpPr/>
          <p:nvPr/>
        </p:nvSpPr>
        <p:spPr bwMode="auto">
          <a:xfrm>
            <a:off x="1825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BB1E5331-A653-4F3C-9C32-2A635092A02C}"/>
              </a:ext>
            </a:extLst>
          </p:cNvPr>
          <p:cNvSpPr/>
          <p:nvPr/>
        </p:nvSpPr>
        <p:spPr bwMode="auto">
          <a:xfrm>
            <a:off x="4572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3580DC2F-AA40-44A7-8B19-87957E008283}"/>
              </a:ext>
            </a:extLst>
          </p:cNvPr>
          <p:cNvSpPr/>
          <p:nvPr/>
        </p:nvSpPr>
        <p:spPr bwMode="auto">
          <a:xfrm>
            <a:off x="7318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390D1399-9B3F-4EA9-BC08-0F711092D892}"/>
              </a:ext>
            </a:extLst>
          </p:cNvPr>
          <p:cNvSpPr/>
          <p:nvPr/>
        </p:nvSpPr>
        <p:spPr bwMode="auto">
          <a:xfrm>
            <a:off x="10064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3B02FBFB-6348-45F3-8DC1-FB47646DD756}"/>
              </a:ext>
            </a:extLst>
          </p:cNvPr>
          <p:cNvSpPr/>
          <p:nvPr/>
        </p:nvSpPr>
        <p:spPr bwMode="auto">
          <a:xfrm>
            <a:off x="12795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75760674-9D76-464B-A580-F9D0648648D7}"/>
              </a:ext>
            </a:extLst>
          </p:cNvPr>
          <p:cNvSpPr/>
          <p:nvPr/>
        </p:nvSpPr>
        <p:spPr bwMode="auto">
          <a:xfrm>
            <a:off x="15541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07CB3DCC-4F95-4B17-8951-CAA9D2B4C4BA}"/>
              </a:ext>
            </a:extLst>
          </p:cNvPr>
          <p:cNvSpPr/>
          <p:nvPr/>
        </p:nvSpPr>
        <p:spPr bwMode="auto">
          <a:xfrm>
            <a:off x="18288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3746B91-A6C0-4314-8D0A-50942504B01D}"/>
              </a:ext>
            </a:extLst>
          </p:cNvPr>
          <p:cNvSpPr/>
          <p:nvPr/>
        </p:nvSpPr>
        <p:spPr bwMode="auto">
          <a:xfrm>
            <a:off x="21034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517056AF-8D1B-4490-BFB2-633E6F02236B}"/>
              </a:ext>
            </a:extLst>
          </p:cNvPr>
          <p:cNvSpPr/>
          <p:nvPr/>
        </p:nvSpPr>
        <p:spPr bwMode="auto">
          <a:xfrm>
            <a:off x="23780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A008E5E2-D7E3-4BE8-BF1E-D7E4AF93AE92}"/>
              </a:ext>
            </a:extLst>
          </p:cNvPr>
          <p:cNvSpPr/>
          <p:nvPr/>
        </p:nvSpPr>
        <p:spPr bwMode="auto">
          <a:xfrm>
            <a:off x="26511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88CC1D9D-AA5A-4781-8970-56DA2D0A6AFC}"/>
              </a:ext>
            </a:extLst>
          </p:cNvPr>
          <p:cNvSpPr/>
          <p:nvPr/>
        </p:nvSpPr>
        <p:spPr bwMode="auto">
          <a:xfrm>
            <a:off x="29257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655F5CAE-46DB-477E-9811-0AA100DCF4E8}"/>
              </a:ext>
            </a:extLst>
          </p:cNvPr>
          <p:cNvSpPr/>
          <p:nvPr/>
        </p:nvSpPr>
        <p:spPr bwMode="auto">
          <a:xfrm>
            <a:off x="32004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16BA69A2-1A7D-480B-AE27-6817047EC71E}"/>
              </a:ext>
            </a:extLst>
          </p:cNvPr>
          <p:cNvSpPr/>
          <p:nvPr/>
        </p:nvSpPr>
        <p:spPr bwMode="auto">
          <a:xfrm>
            <a:off x="34750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08A90D1C-307E-4957-8B3F-C59A82CF4041}"/>
              </a:ext>
            </a:extLst>
          </p:cNvPr>
          <p:cNvSpPr/>
          <p:nvPr/>
        </p:nvSpPr>
        <p:spPr bwMode="auto">
          <a:xfrm>
            <a:off x="37496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2615510-7D2D-497D-904C-3773E3AE18A6}"/>
              </a:ext>
            </a:extLst>
          </p:cNvPr>
          <p:cNvSpPr/>
          <p:nvPr/>
        </p:nvSpPr>
        <p:spPr bwMode="auto">
          <a:xfrm>
            <a:off x="40227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DAEDF7A4-7E2D-4EF3-BF6A-A4796E82DF1D}"/>
              </a:ext>
            </a:extLst>
          </p:cNvPr>
          <p:cNvSpPr/>
          <p:nvPr/>
        </p:nvSpPr>
        <p:spPr bwMode="auto">
          <a:xfrm>
            <a:off x="42973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5BD91323-7C54-43BA-8BBE-FAB4B5B8A52F}"/>
              </a:ext>
            </a:extLst>
          </p:cNvPr>
          <p:cNvSpPr/>
          <p:nvPr/>
        </p:nvSpPr>
        <p:spPr bwMode="auto">
          <a:xfrm>
            <a:off x="45720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FC6E0819-2805-4D8D-B69B-87E4515BDA55}"/>
              </a:ext>
            </a:extLst>
          </p:cNvPr>
          <p:cNvSpPr/>
          <p:nvPr/>
        </p:nvSpPr>
        <p:spPr bwMode="auto">
          <a:xfrm>
            <a:off x="48466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BB5D839A-76B0-4DB3-BA72-B46F5C7CAE4F}"/>
              </a:ext>
            </a:extLst>
          </p:cNvPr>
          <p:cNvSpPr/>
          <p:nvPr/>
        </p:nvSpPr>
        <p:spPr bwMode="auto">
          <a:xfrm>
            <a:off x="51212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0929E352-87F8-4765-94F5-99E4C04C06DE}"/>
              </a:ext>
            </a:extLst>
          </p:cNvPr>
          <p:cNvSpPr/>
          <p:nvPr/>
        </p:nvSpPr>
        <p:spPr bwMode="auto">
          <a:xfrm>
            <a:off x="53943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98589A4B-FF91-4CFC-8525-6EED095EC182}"/>
              </a:ext>
            </a:extLst>
          </p:cNvPr>
          <p:cNvSpPr/>
          <p:nvPr/>
        </p:nvSpPr>
        <p:spPr bwMode="auto">
          <a:xfrm>
            <a:off x="56689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B27F3C89-7B84-4CEF-9D48-C1E2069051FF}"/>
              </a:ext>
            </a:extLst>
          </p:cNvPr>
          <p:cNvSpPr/>
          <p:nvPr/>
        </p:nvSpPr>
        <p:spPr bwMode="auto">
          <a:xfrm>
            <a:off x="59436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279E02C9-2623-4D83-BFC9-98D1A3211F7D}"/>
              </a:ext>
            </a:extLst>
          </p:cNvPr>
          <p:cNvSpPr/>
          <p:nvPr/>
        </p:nvSpPr>
        <p:spPr bwMode="auto">
          <a:xfrm>
            <a:off x="62182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093FC2DA-892F-412B-87DF-88A9C7361CBC}"/>
              </a:ext>
            </a:extLst>
          </p:cNvPr>
          <p:cNvSpPr/>
          <p:nvPr/>
        </p:nvSpPr>
        <p:spPr bwMode="auto">
          <a:xfrm>
            <a:off x="64928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9C28D972-F370-470F-BF6C-C3116885CFB9}"/>
              </a:ext>
            </a:extLst>
          </p:cNvPr>
          <p:cNvSpPr/>
          <p:nvPr/>
        </p:nvSpPr>
        <p:spPr bwMode="auto">
          <a:xfrm>
            <a:off x="1825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84A9AF46-2AEC-44C5-A2AA-09877DB19108}"/>
              </a:ext>
            </a:extLst>
          </p:cNvPr>
          <p:cNvSpPr/>
          <p:nvPr/>
        </p:nvSpPr>
        <p:spPr bwMode="auto">
          <a:xfrm>
            <a:off x="4572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08B86437-A281-4B59-BDC7-7E7F750083EC}"/>
              </a:ext>
            </a:extLst>
          </p:cNvPr>
          <p:cNvSpPr/>
          <p:nvPr/>
        </p:nvSpPr>
        <p:spPr bwMode="auto">
          <a:xfrm>
            <a:off x="7318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4246E956-FE91-483D-900A-CC7CD4E38CE8}"/>
              </a:ext>
            </a:extLst>
          </p:cNvPr>
          <p:cNvSpPr/>
          <p:nvPr/>
        </p:nvSpPr>
        <p:spPr bwMode="auto">
          <a:xfrm>
            <a:off x="10064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6CFEB1A2-8D25-4591-B4CF-BD8940CAEA77}"/>
              </a:ext>
            </a:extLst>
          </p:cNvPr>
          <p:cNvSpPr/>
          <p:nvPr/>
        </p:nvSpPr>
        <p:spPr bwMode="auto">
          <a:xfrm>
            <a:off x="12795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4BD1676-1EB9-4B59-B132-82FE4BA0786F}"/>
              </a:ext>
            </a:extLst>
          </p:cNvPr>
          <p:cNvSpPr/>
          <p:nvPr/>
        </p:nvSpPr>
        <p:spPr bwMode="auto">
          <a:xfrm>
            <a:off x="15541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564A8F89-7268-4730-B565-6835512B9B1C}"/>
              </a:ext>
            </a:extLst>
          </p:cNvPr>
          <p:cNvSpPr/>
          <p:nvPr/>
        </p:nvSpPr>
        <p:spPr bwMode="auto">
          <a:xfrm>
            <a:off x="18288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B5B3304F-24EB-4F34-9A2B-CA61AB904543}"/>
              </a:ext>
            </a:extLst>
          </p:cNvPr>
          <p:cNvSpPr/>
          <p:nvPr/>
        </p:nvSpPr>
        <p:spPr bwMode="auto">
          <a:xfrm>
            <a:off x="21034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5668F11D-A8AE-4482-89B6-B044A52CC406}"/>
              </a:ext>
            </a:extLst>
          </p:cNvPr>
          <p:cNvSpPr/>
          <p:nvPr/>
        </p:nvSpPr>
        <p:spPr bwMode="auto">
          <a:xfrm>
            <a:off x="23780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6311303E-B7ED-4213-A9CF-C7CB66B9A0A0}"/>
              </a:ext>
            </a:extLst>
          </p:cNvPr>
          <p:cNvSpPr/>
          <p:nvPr/>
        </p:nvSpPr>
        <p:spPr bwMode="auto">
          <a:xfrm>
            <a:off x="26511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BA564A4B-C699-4DE5-AE38-0F770741F90D}"/>
              </a:ext>
            </a:extLst>
          </p:cNvPr>
          <p:cNvSpPr/>
          <p:nvPr/>
        </p:nvSpPr>
        <p:spPr bwMode="auto">
          <a:xfrm>
            <a:off x="29257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A011B4F7-10FA-46CC-8216-E23A24FFDA2B}"/>
              </a:ext>
            </a:extLst>
          </p:cNvPr>
          <p:cNvSpPr/>
          <p:nvPr/>
        </p:nvSpPr>
        <p:spPr bwMode="auto">
          <a:xfrm>
            <a:off x="32004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025665BF-7FAC-496B-BF65-1C488C8AB375}"/>
              </a:ext>
            </a:extLst>
          </p:cNvPr>
          <p:cNvSpPr/>
          <p:nvPr/>
        </p:nvSpPr>
        <p:spPr bwMode="auto">
          <a:xfrm>
            <a:off x="34750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AF7BD3AD-386C-471F-BC99-0F4FBC7E1426}"/>
              </a:ext>
            </a:extLst>
          </p:cNvPr>
          <p:cNvSpPr/>
          <p:nvPr/>
        </p:nvSpPr>
        <p:spPr bwMode="auto">
          <a:xfrm>
            <a:off x="37496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DBDE7CC-C94B-4982-AC23-ECCEEA4B8C1F}"/>
              </a:ext>
            </a:extLst>
          </p:cNvPr>
          <p:cNvSpPr/>
          <p:nvPr/>
        </p:nvSpPr>
        <p:spPr bwMode="auto">
          <a:xfrm>
            <a:off x="40227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3EEF51F1-A392-44AE-B75B-035E70DD3013}"/>
              </a:ext>
            </a:extLst>
          </p:cNvPr>
          <p:cNvSpPr/>
          <p:nvPr/>
        </p:nvSpPr>
        <p:spPr bwMode="auto">
          <a:xfrm>
            <a:off x="42973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8226B914-72DC-40C4-AF48-7602F94306FF}"/>
              </a:ext>
            </a:extLst>
          </p:cNvPr>
          <p:cNvSpPr/>
          <p:nvPr/>
        </p:nvSpPr>
        <p:spPr bwMode="auto">
          <a:xfrm>
            <a:off x="45720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ECDAD9D0-7131-401E-A8CA-C7A294C6BB93}"/>
              </a:ext>
            </a:extLst>
          </p:cNvPr>
          <p:cNvSpPr/>
          <p:nvPr/>
        </p:nvSpPr>
        <p:spPr bwMode="auto">
          <a:xfrm>
            <a:off x="48466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F2029746-0D2A-4EFB-8A08-AC1C5B9D083C}"/>
              </a:ext>
            </a:extLst>
          </p:cNvPr>
          <p:cNvSpPr/>
          <p:nvPr/>
        </p:nvSpPr>
        <p:spPr bwMode="auto">
          <a:xfrm>
            <a:off x="51212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13B2C355-96E8-4E74-8CBB-2A985FCEF362}"/>
              </a:ext>
            </a:extLst>
          </p:cNvPr>
          <p:cNvSpPr/>
          <p:nvPr/>
        </p:nvSpPr>
        <p:spPr bwMode="auto">
          <a:xfrm>
            <a:off x="53943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A4A949DE-1462-4FEC-85DE-18997CFCA378}"/>
              </a:ext>
            </a:extLst>
          </p:cNvPr>
          <p:cNvSpPr/>
          <p:nvPr/>
        </p:nvSpPr>
        <p:spPr bwMode="auto">
          <a:xfrm>
            <a:off x="56689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D67CF035-F8AE-4A83-9026-A773E68793C3}"/>
              </a:ext>
            </a:extLst>
          </p:cNvPr>
          <p:cNvSpPr/>
          <p:nvPr/>
        </p:nvSpPr>
        <p:spPr bwMode="auto">
          <a:xfrm>
            <a:off x="59436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ACFD92E6-88C9-444E-BCA4-4E61F94C3BA8}"/>
              </a:ext>
            </a:extLst>
          </p:cNvPr>
          <p:cNvSpPr/>
          <p:nvPr/>
        </p:nvSpPr>
        <p:spPr bwMode="auto">
          <a:xfrm>
            <a:off x="62182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AF97D8A5-724F-4AD2-9829-F64090F0B4AF}"/>
              </a:ext>
            </a:extLst>
          </p:cNvPr>
          <p:cNvSpPr/>
          <p:nvPr/>
        </p:nvSpPr>
        <p:spPr bwMode="auto">
          <a:xfrm>
            <a:off x="64928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DA630F46-697A-44D3-BB0C-83E4FB8DA6F4}"/>
              </a:ext>
            </a:extLst>
          </p:cNvPr>
          <p:cNvSpPr/>
          <p:nvPr/>
        </p:nvSpPr>
        <p:spPr bwMode="auto">
          <a:xfrm>
            <a:off x="1825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0C8D311C-2AEB-44E1-8475-DB714CDF12CD}"/>
              </a:ext>
            </a:extLst>
          </p:cNvPr>
          <p:cNvSpPr/>
          <p:nvPr/>
        </p:nvSpPr>
        <p:spPr bwMode="auto">
          <a:xfrm>
            <a:off x="4572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02D20400-E785-4A11-9529-C1A7874BDB3E}"/>
              </a:ext>
            </a:extLst>
          </p:cNvPr>
          <p:cNvSpPr/>
          <p:nvPr/>
        </p:nvSpPr>
        <p:spPr bwMode="auto">
          <a:xfrm>
            <a:off x="7318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2E434033-F8BE-4D3C-8DD4-B18C045CB074}"/>
              </a:ext>
            </a:extLst>
          </p:cNvPr>
          <p:cNvSpPr/>
          <p:nvPr/>
        </p:nvSpPr>
        <p:spPr bwMode="auto">
          <a:xfrm>
            <a:off x="10064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89EE9DBE-3AD2-4212-9786-22A98DD5613C}"/>
              </a:ext>
            </a:extLst>
          </p:cNvPr>
          <p:cNvSpPr/>
          <p:nvPr/>
        </p:nvSpPr>
        <p:spPr bwMode="auto">
          <a:xfrm>
            <a:off x="12795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784CB7EC-AD02-4DBD-BBA7-A256098236E8}"/>
              </a:ext>
            </a:extLst>
          </p:cNvPr>
          <p:cNvSpPr/>
          <p:nvPr/>
        </p:nvSpPr>
        <p:spPr bwMode="auto">
          <a:xfrm>
            <a:off x="15541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6626FB8F-52B1-4C41-B6AF-3F5B63398EEE}"/>
              </a:ext>
            </a:extLst>
          </p:cNvPr>
          <p:cNvSpPr/>
          <p:nvPr/>
        </p:nvSpPr>
        <p:spPr bwMode="auto">
          <a:xfrm>
            <a:off x="18288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BEF9EEBA-8787-4599-A140-6C4DA3963B14}"/>
              </a:ext>
            </a:extLst>
          </p:cNvPr>
          <p:cNvSpPr/>
          <p:nvPr/>
        </p:nvSpPr>
        <p:spPr bwMode="auto">
          <a:xfrm>
            <a:off x="21034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005C2982-D47E-497A-974C-CE80ACD06FE7}"/>
              </a:ext>
            </a:extLst>
          </p:cNvPr>
          <p:cNvSpPr/>
          <p:nvPr/>
        </p:nvSpPr>
        <p:spPr bwMode="auto">
          <a:xfrm>
            <a:off x="23780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069B7647-5921-4F4A-BA21-B8CA954F7348}"/>
              </a:ext>
            </a:extLst>
          </p:cNvPr>
          <p:cNvSpPr/>
          <p:nvPr/>
        </p:nvSpPr>
        <p:spPr bwMode="auto">
          <a:xfrm>
            <a:off x="26511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A704902F-543A-42F6-9EB3-AFACE39C0875}"/>
              </a:ext>
            </a:extLst>
          </p:cNvPr>
          <p:cNvSpPr/>
          <p:nvPr/>
        </p:nvSpPr>
        <p:spPr bwMode="auto">
          <a:xfrm>
            <a:off x="29257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6931C136-7F4C-47AD-8273-393E8783E1E8}"/>
              </a:ext>
            </a:extLst>
          </p:cNvPr>
          <p:cNvSpPr/>
          <p:nvPr/>
        </p:nvSpPr>
        <p:spPr bwMode="auto">
          <a:xfrm>
            <a:off x="32004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6E549464-E795-4BA9-A5D2-299C192702E6}"/>
              </a:ext>
            </a:extLst>
          </p:cNvPr>
          <p:cNvSpPr/>
          <p:nvPr/>
        </p:nvSpPr>
        <p:spPr bwMode="auto">
          <a:xfrm>
            <a:off x="34750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D383E8E3-1246-4806-A8A3-78B4BFB7FAF3}"/>
              </a:ext>
            </a:extLst>
          </p:cNvPr>
          <p:cNvSpPr/>
          <p:nvPr/>
        </p:nvSpPr>
        <p:spPr bwMode="auto">
          <a:xfrm>
            <a:off x="37496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7A90CDF7-ED5B-4916-A9C7-D15F42CA04D6}"/>
              </a:ext>
            </a:extLst>
          </p:cNvPr>
          <p:cNvSpPr/>
          <p:nvPr/>
        </p:nvSpPr>
        <p:spPr bwMode="auto">
          <a:xfrm>
            <a:off x="40227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10D5C13-B4D7-46DE-ADFA-498223F7E9BB}"/>
              </a:ext>
            </a:extLst>
          </p:cNvPr>
          <p:cNvSpPr/>
          <p:nvPr/>
        </p:nvSpPr>
        <p:spPr bwMode="auto">
          <a:xfrm>
            <a:off x="42973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EB54C7E0-506F-4D62-BF65-292721B22EEF}"/>
              </a:ext>
            </a:extLst>
          </p:cNvPr>
          <p:cNvSpPr/>
          <p:nvPr/>
        </p:nvSpPr>
        <p:spPr bwMode="auto">
          <a:xfrm>
            <a:off x="45720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222801C-7001-42E5-89FA-9CC65934FDD9}"/>
              </a:ext>
            </a:extLst>
          </p:cNvPr>
          <p:cNvSpPr/>
          <p:nvPr/>
        </p:nvSpPr>
        <p:spPr bwMode="auto">
          <a:xfrm>
            <a:off x="48466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C3187878-B90B-4D40-814F-9313D3AD73BD}"/>
              </a:ext>
            </a:extLst>
          </p:cNvPr>
          <p:cNvSpPr/>
          <p:nvPr/>
        </p:nvSpPr>
        <p:spPr bwMode="auto">
          <a:xfrm>
            <a:off x="51212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CE4BBEE1-960C-4937-AE22-96867DC6F2D6}"/>
              </a:ext>
            </a:extLst>
          </p:cNvPr>
          <p:cNvSpPr/>
          <p:nvPr/>
        </p:nvSpPr>
        <p:spPr bwMode="auto">
          <a:xfrm>
            <a:off x="53943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C0A2DCCD-642D-4622-88E1-16CA46724224}"/>
              </a:ext>
            </a:extLst>
          </p:cNvPr>
          <p:cNvSpPr/>
          <p:nvPr/>
        </p:nvSpPr>
        <p:spPr bwMode="auto">
          <a:xfrm>
            <a:off x="56689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77BADBB3-8816-4890-9342-1128D5191962}"/>
              </a:ext>
            </a:extLst>
          </p:cNvPr>
          <p:cNvSpPr/>
          <p:nvPr/>
        </p:nvSpPr>
        <p:spPr bwMode="auto">
          <a:xfrm>
            <a:off x="59436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EF3D6007-E36F-4EFA-9B5F-404DDAB8F599}"/>
              </a:ext>
            </a:extLst>
          </p:cNvPr>
          <p:cNvSpPr/>
          <p:nvPr/>
        </p:nvSpPr>
        <p:spPr bwMode="auto">
          <a:xfrm>
            <a:off x="62182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D816C475-7380-485A-B052-A644E2B7A63E}"/>
              </a:ext>
            </a:extLst>
          </p:cNvPr>
          <p:cNvSpPr/>
          <p:nvPr/>
        </p:nvSpPr>
        <p:spPr bwMode="auto">
          <a:xfrm>
            <a:off x="64928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25F0482F-6E39-4843-879B-7BA9B60C8B1A}"/>
              </a:ext>
            </a:extLst>
          </p:cNvPr>
          <p:cNvSpPr/>
          <p:nvPr/>
        </p:nvSpPr>
        <p:spPr bwMode="auto">
          <a:xfrm>
            <a:off x="1825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9B7FD28C-8A1D-4B9A-8CF4-D4B01BC3AE48}"/>
              </a:ext>
            </a:extLst>
          </p:cNvPr>
          <p:cNvSpPr/>
          <p:nvPr/>
        </p:nvSpPr>
        <p:spPr bwMode="auto">
          <a:xfrm>
            <a:off x="4572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996EF566-F548-4BBB-8974-F28E425FA8C6}"/>
              </a:ext>
            </a:extLst>
          </p:cNvPr>
          <p:cNvSpPr/>
          <p:nvPr/>
        </p:nvSpPr>
        <p:spPr bwMode="auto">
          <a:xfrm>
            <a:off x="7318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632A657-4A74-4DAA-B5E1-83BF0B7647DE}"/>
              </a:ext>
            </a:extLst>
          </p:cNvPr>
          <p:cNvSpPr/>
          <p:nvPr/>
        </p:nvSpPr>
        <p:spPr bwMode="auto">
          <a:xfrm>
            <a:off x="10064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7946B200-F4EC-4D42-BB63-0BE96098E928}"/>
              </a:ext>
            </a:extLst>
          </p:cNvPr>
          <p:cNvSpPr/>
          <p:nvPr/>
        </p:nvSpPr>
        <p:spPr bwMode="auto">
          <a:xfrm>
            <a:off x="12795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F1F0EE87-2514-4296-80C6-54659CEFFC32}"/>
              </a:ext>
            </a:extLst>
          </p:cNvPr>
          <p:cNvSpPr/>
          <p:nvPr/>
        </p:nvSpPr>
        <p:spPr bwMode="auto">
          <a:xfrm>
            <a:off x="15541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D874A7C5-A87E-40EC-9D9D-2A48B996B63E}"/>
              </a:ext>
            </a:extLst>
          </p:cNvPr>
          <p:cNvSpPr/>
          <p:nvPr/>
        </p:nvSpPr>
        <p:spPr bwMode="auto">
          <a:xfrm>
            <a:off x="18288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9B9535E1-3390-4542-8C36-63130D57A906}"/>
              </a:ext>
            </a:extLst>
          </p:cNvPr>
          <p:cNvSpPr/>
          <p:nvPr/>
        </p:nvSpPr>
        <p:spPr bwMode="auto">
          <a:xfrm>
            <a:off x="21034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BC847B05-8ED8-4CF4-87B1-5489F090400D}"/>
              </a:ext>
            </a:extLst>
          </p:cNvPr>
          <p:cNvSpPr/>
          <p:nvPr/>
        </p:nvSpPr>
        <p:spPr bwMode="auto">
          <a:xfrm>
            <a:off x="23780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D03E7500-6646-4B12-89F0-8644BEA0516B}"/>
              </a:ext>
            </a:extLst>
          </p:cNvPr>
          <p:cNvSpPr/>
          <p:nvPr/>
        </p:nvSpPr>
        <p:spPr bwMode="auto">
          <a:xfrm>
            <a:off x="26511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BC0AF9B1-1DF2-4F00-8B4B-A97B79ABBFBD}"/>
              </a:ext>
            </a:extLst>
          </p:cNvPr>
          <p:cNvSpPr/>
          <p:nvPr/>
        </p:nvSpPr>
        <p:spPr bwMode="auto">
          <a:xfrm>
            <a:off x="29257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18097100-7C8B-41C2-B9C6-08890AE58F68}"/>
              </a:ext>
            </a:extLst>
          </p:cNvPr>
          <p:cNvSpPr/>
          <p:nvPr/>
        </p:nvSpPr>
        <p:spPr bwMode="auto">
          <a:xfrm>
            <a:off x="32004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24D826AE-6B28-4476-8D8D-7719ED512ABA}"/>
              </a:ext>
            </a:extLst>
          </p:cNvPr>
          <p:cNvSpPr/>
          <p:nvPr/>
        </p:nvSpPr>
        <p:spPr bwMode="auto">
          <a:xfrm>
            <a:off x="34750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9A8D9E00-3475-415F-A315-B34DAD0A0582}"/>
              </a:ext>
            </a:extLst>
          </p:cNvPr>
          <p:cNvSpPr/>
          <p:nvPr/>
        </p:nvSpPr>
        <p:spPr bwMode="auto">
          <a:xfrm>
            <a:off x="37496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B3A7EF35-44BA-444F-A753-1EA9BF43472A}"/>
              </a:ext>
            </a:extLst>
          </p:cNvPr>
          <p:cNvSpPr/>
          <p:nvPr/>
        </p:nvSpPr>
        <p:spPr bwMode="auto">
          <a:xfrm>
            <a:off x="40227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7927502F-A10F-4CA0-AB34-B45B52974870}"/>
              </a:ext>
            </a:extLst>
          </p:cNvPr>
          <p:cNvSpPr/>
          <p:nvPr/>
        </p:nvSpPr>
        <p:spPr bwMode="auto">
          <a:xfrm>
            <a:off x="42973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21F58D87-6135-4EDE-AF84-640C72A95923}"/>
              </a:ext>
            </a:extLst>
          </p:cNvPr>
          <p:cNvSpPr/>
          <p:nvPr/>
        </p:nvSpPr>
        <p:spPr bwMode="auto">
          <a:xfrm>
            <a:off x="45720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4FA7FDF4-A511-44CC-A9F1-7D24C577F91E}"/>
              </a:ext>
            </a:extLst>
          </p:cNvPr>
          <p:cNvSpPr/>
          <p:nvPr/>
        </p:nvSpPr>
        <p:spPr bwMode="auto">
          <a:xfrm>
            <a:off x="48466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8ABB7042-9A72-46BD-B049-B6855DC737BF}"/>
              </a:ext>
            </a:extLst>
          </p:cNvPr>
          <p:cNvSpPr/>
          <p:nvPr/>
        </p:nvSpPr>
        <p:spPr bwMode="auto">
          <a:xfrm>
            <a:off x="51212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334AC373-4D8E-4A0C-9D57-2A6E70E0151D}"/>
              </a:ext>
            </a:extLst>
          </p:cNvPr>
          <p:cNvSpPr/>
          <p:nvPr/>
        </p:nvSpPr>
        <p:spPr bwMode="auto">
          <a:xfrm>
            <a:off x="53943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0062EF67-F714-4B08-AC7A-71B1D1871C93}"/>
              </a:ext>
            </a:extLst>
          </p:cNvPr>
          <p:cNvSpPr/>
          <p:nvPr/>
        </p:nvSpPr>
        <p:spPr bwMode="auto">
          <a:xfrm>
            <a:off x="56689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7917C394-D653-4D4B-BFEE-C19EC88800F6}"/>
              </a:ext>
            </a:extLst>
          </p:cNvPr>
          <p:cNvSpPr/>
          <p:nvPr/>
        </p:nvSpPr>
        <p:spPr bwMode="auto">
          <a:xfrm>
            <a:off x="59436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5169DC67-910D-4853-8486-7ACE5AEBC822}"/>
              </a:ext>
            </a:extLst>
          </p:cNvPr>
          <p:cNvSpPr/>
          <p:nvPr/>
        </p:nvSpPr>
        <p:spPr bwMode="auto">
          <a:xfrm>
            <a:off x="62182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6A570F77-7342-461A-B526-42442C1EC1A0}"/>
              </a:ext>
            </a:extLst>
          </p:cNvPr>
          <p:cNvSpPr/>
          <p:nvPr/>
        </p:nvSpPr>
        <p:spPr bwMode="auto">
          <a:xfrm>
            <a:off x="64928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83C61CC5-3AF0-405F-8199-5B654C37F7DA}"/>
              </a:ext>
            </a:extLst>
          </p:cNvPr>
          <p:cNvSpPr/>
          <p:nvPr/>
        </p:nvSpPr>
        <p:spPr bwMode="auto">
          <a:xfrm>
            <a:off x="1825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E143E4CD-EE16-4315-A18D-5A2D4FDEC978}"/>
              </a:ext>
            </a:extLst>
          </p:cNvPr>
          <p:cNvSpPr/>
          <p:nvPr/>
        </p:nvSpPr>
        <p:spPr bwMode="auto">
          <a:xfrm>
            <a:off x="4572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CE76903F-7D6B-478A-8C1A-296B3E064D40}"/>
              </a:ext>
            </a:extLst>
          </p:cNvPr>
          <p:cNvSpPr/>
          <p:nvPr/>
        </p:nvSpPr>
        <p:spPr bwMode="auto">
          <a:xfrm>
            <a:off x="7318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558CE66B-4FBD-49CE-ADBC-CF9AB287E5DE}"/>
              </a:ext>
            </a:extLst>
          </p:cNvPr>
          <p:cNvSpPr/>
          <p:nvPr/>
        </p:nvSpPr>
        <p:spPr bwMode="auto">
          <a:xfrm>
            <a:off x="10064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3BE48F0E-3744-4A1B-B1BC-12BEA8C9B497}"/>
              </a:ext>
            </a:extLst>
          </p:cNvPr>
          <p:cNvSpPr/>
          <p:nvPr/>
        </p:nvSpPr>
        <p:spPr bwMode="auto">
          <a:xfrm>
            <a:off x="12795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4797BF32-12A4-41AD-B65F-722F8F7F7E98}"/>
              </a:ext>
            </a:extLst>
          </p:cNvPr>
          <p:cNvSpPr/>
          <p:nvPr/>
        </p:nvSpPr>
        <p:spPr bwMode="auto">
          <a:xfrm>
            <a:off x="15541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CAF8D2DC-D25D-41F8-B56C-5D25C643049F}"/>
              </a:ext>
            </a:extLst>
          </p:cNvPr>
          <p:cNvSpPr/>
          <p:nvPr/>
        </p:nvSpPr>
        <p:spPr bwMode="auto">
          <a:xfrm>
            <a:off x="18288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5C8A0BAA-A0BF-4473-B123-AAAF91448150}"/>
              </a:ext>
            </a:extLst>
          </p:cNvPr>
          <p:cNvSpPr/>
          <p:nvPr/>
        </p:nvSpPr>
        <p:spPr bwMode="auto">
          <a:xfrm>
            <a:off x="21034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AFD17AD8-F811-4D4E-992F-D9A5C9EF47DD}"/>
              </a:ext>
            </a:extLst>
          </p:cNvPr>
          <p:cNvSpPr/>
          <p:nvPr/>
        </p:nvSpPr>
        <p:spPr bwMode="auto">
          <a:xfrm>
            <a:off x="23780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E12249AB-0A37-44DC-9B24-F64E30A444FD}"/>
              </a:ext>
            </a:extLst>
          </p:cNvPr>
          <p:cNvSpPr/>
          <p:nvPr/>
        </p:nvSpPr>
        <p:spPr bwMode="auto">
          <a:xfrm>
            <a:off x="26511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CEFBA900-5535-43BC-8819-47076A7FB422}"/>
              </a:ext>
            </a:extLst>
          </p:cNvPr>
          <p:cNvSpPr/>
          <p:nvPr/>
        </p:nvSpPr>
        <p:spPr bwMode="auto">
          <a:xfrm>
            <a:off x="29257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49921278-2B7C-4A6B-BA04-1DA72FB865D0}"/>
              </a:ext>
            </a:extLst>
          </p:cNvPr>
          <p:cNvSpPr/>
          <p:nvPr/>
        </p:nvSpPr>
        <p:spPr bwMode="auto">
          <a:xfrm>
            <a:off x="32004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FC4BD4B0-5D72-4A14-806E-AFE765F391E1}"/>
              </a:ext>
            </a:extLst>
          </p:cNvPr>
          <p:cNvSpPr/>
          <p:nvPr/>
        </p:nvSpPr>
        <p:spPr bwMode="auto">
          <a:xfrm>
            <a:off x="34750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A759CE73-32F7-4B73-A9A4-A82252D67613}"/>
              </a:ext>
            </a:extLst>
          </p:cNvPr>
          <p:cNvSpPr/>
          <p:nvPr/>
        </p:nvSpPr>
        <p:spPr bwMode="auto">
          <a:xfrm>
            <a:off x="37496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F0CF20EE-2F1D-480C-8876-6D130B9A33E9}"/>
              </a:ext>
            </a:extLst>
          </p:cNvPr>
          <p:cNvSpPr/>
          <p:nvPr/>
        </p:nvSpPr>
        <p:spPr bwMode="auto">
          <a:xfrm>
            <a:off x="40227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59E7BFE5-597E-4950-B689-0D50EE592064}"/>
              </a:ext>
            </a:extLst>
          </p:cNvPr>
          <p:cNvSpPr/>
          <p:nvPr/>
        </p:nvSpPr>
        <p:spPr bwMode="auto">
          <a:xfrm>
            <a:off x="42973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FE8E731D-DBDC-46DF-B32A-5F2780CFBB5C}"/>
              </a:ext>
            </a:extLst>
          </p:cNvPr>
          <p:cNvSpPr/>
          <p:nvPr/>
        </p:nvSpPr>
        <p:spPr bwMode="auto">
          <a:xfrm>
            <a:off x="45720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EE44CF65-23DF-4D16-A6EB-C5341283061F}"/>
              </a:ext>
            </a:extLst>
          </p:cNvPr>
          <p:cNvSpPr/>
          <p:nvPr/>
        </p:nvSpPr>
        <p:spPr bwMode="auto">
          <a:xfrm>
            <a:off x="48466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B6F775C2-7089-4E5C-BACE-721D19E1BE0B}"/>
              </a:ext>
            </a:extLst>
          </p:cNvPr>
          <p:cNvSpPr/>
          <p:nvPr/>
        </p:nvSpPr>
        <p:spPr bwMode="auto">
          <a:xfrm>
            <a:off x="51212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D30E4619-81B6-41C5-97F6-8AE78B54E604}"/>
              </a:ext>
            </a:extLst>
          </p:cNvPr>
          <p:cNvSpPr/>
          <p:nvPr/>
        </p:nvSpPr>
        <p:spPr bwMode="auto">
          <a:xfrm>
            <a:off x="53943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D30311AF-D9DE-41DF-B6D5-1433BA211663}"/>
              </a:ext>
            </a:extLst>
          </p:cNvPr>
          <p:cNvSpPr/>
          <p:nvPr/>
        </p:nvSpPr>
        <p:spPr bwMode="auto">
          <a:xfrm>
            <a:off x="56689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5ED63595-F678-48A8-B173-31965566B7AA}"/>
              </a:ext>
            </a:extLst>
          </p:cNvPr>
          <p:cNvSpPr/>
          <p:nvPr/>
        </p:nvSpPr>
        <p:spPr bwMode="auto">
          <a:xfrm>
            <a:off x="59436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ADFACFB6-ED48-4AA6-9E51-954A990A765A}"/>
              </a:ext>
            </a:extLst>
          </p:cNvPr>
          <p:cNvSpPr/>
          <p:nvPr/>
        </p:nvSpPr>
        <p:spPr bwMode="auto">
          <a:xfrm>
            <a:off x="62182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906420FE-09F2-4A89-A460-73DF25CD6925}"/>
              </a:ext>
            </a:extLst>
          </p:cNvPr>
          <p:cNvSpPr/>
          <p:nvPr/>
        </p:nvSpPr>
        <p:spPr bwMode="auto">
          <a:xfrm>
            <a:off x="64928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EB022683-40FA-4B6B-83FC-571EDFC4F853}"/>
              </a:ext>
            </a:extLst>
          </p:cNvPr>
          <p:cNvSpPr/>
          <p:nvPr/>
        </p:nvSpPr>
        <p:spPr bwMode="auto">
          <a:xfrm>
            <a:off x="1825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009DB16A-EAFB-4F2A-BE79-FDEA91A3C8DC}"/>
              </a:ext>
            </a:extLst>
          </p:cNvPr>
          <p:cNvSpPr/>
          <p:nvPr/>
        </p:nvSpPr>
        <p:spPr bwMode="auto">
          <a:xfrm>
            <a:off x="4572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36EA9930-3597-4705-809B-623FF256E6DA}"/>
              </a:ext>
            </a:extLst>
          </p:cNvPr>
          <p:cNvSpPr/>
          <p:nvPr/>
        </p:nvSpPr>
        <p:spPr bwMode="auto">
          <a:xfrm>
            <a:off x="7318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FAB0AC4E-6C4D-44B1-BDCF-5238181C1B98}"/>
              </a:ext>
            </a:extLst>
          </p:cNvPr>
          <p:cNvSpPr/>
          <p:nvPr/>
        </p:nvSpPr>
        <p:spPr bwMode="auto">
          <a:xfrm>
            <a:off x="10064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465B5ED7-BEF9-4A74-89B8-F229CF23F25A}"/>
              </a:ext>
            </a:extLst>
          </p:cNvPr>
          <p:cNvSpPr/>
          <p:nvPr/>
        </p:nvSpPr>
        <p:spPr bwMode="auto">
          <a:xfrm>
            <a:off x="12795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BC2EA29C-5032-48AF-92A3-F715F370554A}"/>
              </a:ext>
            </a:extLst>
          </p:cNvPr>
          <p:cNvSpPr/>
          <p:nvPr/>
        </p:nvSpPr>
        <p:spPr bwMode="auto">
          <a:xfrm>
            <a:off x="15541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64FC1978-E9A3-4CDB-A99D-DC4A28F25EFD}"/>
              </a:ext>
            </a:extLst>
          </p:cNvPr>
          <p:cNvSpPr/>
          <p:nvPr/>
        </p:nvSpPr>
        <p:spPr bwMode="auto">
          <a:xfrm>
            <a:off x="18288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990776B8-6538-4673-B871-479EEED39BA1}"/>
              </a:ext>
            </a:extLst>
          </p:cNvPr>
          <p:cNvSpPr/>
          <p:nvPr/>
        </p:nvSpPr>
        <p:spPr bwMode="auto">
          <a:xfrm>
            <a:off x="21034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B2B8B7D8-00FA-4A92-B073-183006A3DB82}"/>
              </a:ext>
            </a:extLst>
          </p:cNvPr>
          <p:cNvSpPr/>
          <p:nvPr/>
        </p:nvSpPr>
        <p:spPr bwMode="auto">
          <a:xfrm>
            <a:off x="23780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62789148-9496-4DA2-A8BA-35A06D0263AB}"/>
              </a:ext>
            </a:extLst>
          </p:cNvPr>
          <p:cNvSpPr/>
          <p:nvPr/>
        </p:nvSpPr>
        <p:spPr bwMode="auto">
          <a:xfrm>
            <a:off x="26511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5B190B5A-6E9A-49BC-AA6C-058D1DC43AA6}"/>
              </a:ext>
            </a:extLst>
          </p:cNvPr>
          <p:cNvSpPr/>
          <p:nvPr/>
        </p:nvSpPr>
        <p:spPr bwMode="auto">
          <a:xfrm>
            <a:off x="29257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5E948EBD-6093-4C9A-BA0E-6DA2B5A07C6F}"/>
              </a:ext>
            </a:extLst>
          </p:cNvPr>
          <p:cNvSpPr/>
          <p:nvPr/>
        </p:nvSpPr>
        <p:spPr bwMode="auto">
          <a:xfrm>
            <a:off x="32004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95926213-B19E-4EC8-BA03-71799325FE28}"/>
              </a:ext>
            </a:extLst>
          </p:cNvPr>
          <p:cNvSpPr/>
          <p:nvPr/>
        </p:nvSpPr>
        <p:spPr bwMode="auto">
          <a:xfrm>
            <a:off x="34750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D1FAB62-AA60-4E8F-A0AF-59773AFA1BE3}"/>
              </a:ext>
            </a:extLst>
          </p:cNvPr>
          <p:cNvSpPr/>
          <p:nvPr/>
        </p:nvSpPr>
        <p:spPr bwMode="auto">
          <a:xfrm>
            <a:off x="37496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1E3529A4-7B37-44BD-A1FE-85BABC6EBEF6}"/>
              </a:ext>
            </a:extLst>
          </p:cNvPr>
          <p:cNvSpPr/>
          <p:nvPr/>
        </p:nvSpPr>
        <p:spPr bwMode="auto">
          <a:xfrm>
            <a:off x="40227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51B51EFA-E13E-4104-B51A-0F7FADCF3A62}"/>
              </a:ext>
            </a:extLst>
          </p:cNvPr>
          <p:cNvSpPr/>
          <p:nvPr/>
        </p:nvSpPr>
        <p:spPr bwMode="auto">
          <a:xfrm>
            <a:off x="42973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07CDD354-CF90-427B-91AD-D8DE76E00D90}"/>
              </a:ext>
            </a:extLst>
          </p:cNvPr>
          <p:cNvSpPr/>
          <p:nvPr/>
        </p:nvSpPr>
        <p:spPr bwMode="auto">
          <a:xfrm>
            <a:off x="45720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366D5FB3-6723-4FAE-A6B2-4040661BA502}"/>
              </a:ext>
            </a:extLst>
          </p:cNvPr>
          <p:cNvSpPr/>
          <p:nvPr/>
        </p:nvSpPr>
        <p:spPr bwMode="auto">
          <a:xfrm>
            <a:off x="48466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9BD41FDF-7B97-44BE-82DB-CB72EE716A6A}"/>
              </a:ext>
            </a:extLst>
          </p:cNvPr>
          <p:cNvSpPr/>
          <p:nvPr/>
        </p:nvSpPr>
        <p:spPr bwMode="auto">
          <a:xfrm>
            <a:off x="51212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B71716A2-9BA3-437A-AB96-E6D79DF6819C}"/>
              </a:ext>
            </a:extLst>
          </p:cNvPr>
          <p:cNvSpPr/>
          <p:nvPr/>
        </p:nvSpPr>
        <p:spPr bwMode="auto">
          <a:xfrm>
            <a:off x="53943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F0E47243-4181-4E9A-877F-BC6317FC0404}"/>
              </a:ext>
            </a:extLst>
          </p:cNvPr>
          <p:cNvSpPr/>
          <p:nvPr/>
        </p:nvSpPr>
        <p:spPr bwMode="auto">
          <a:xfrm>
            <a:off x="56689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70A4B046-DBB8-4241-8EC8-5F4484C34B99}"/>
              </a:ext>
            </a:extLst>
          </p:cNvPr>
          <p:cNvSpPr/>
          <p:nvPr/>
        </p:nvSpPr>
        <p:spPr bwMode="auto">
          <a:xfrm>
            <a:off x="59436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F76A8D8-D777-48D3-B65C-0BC17B625E13}"/>
              </a:ext>
            </a:extLst>
          </p:cNvPr>
          <p:cNvSpPr/>
          <p:nvPr/>
        </p:nvSpPr>
        <p:spPr bwMode="auto">
          <a:xfrm>
            <a:off x="62182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0C492973-C8C6-4428-920F-2DDC45AA516D}"/>
              </a:ext>
            </a:extLst>
          </p:cNvPr>
          <p:cNvSpPr/>
          <p:nvPr/>
        </p:nvSpPr>
        <p:spPr bwMode="auto">
          <a:xfrm>
            <a:off x="64928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EFD72EC5-92BC-498E-89FC-E16FBB668D1F}"/>
              </a:ext>
            </a:extLst>
          </p:cNvPr>
          <p:cNvSpPr/>
          <p:nvPr/>
        </p:nvSpPr>
        <p:spPr bwMode="auto">
          <a:xfrm>
            <a:off x="1825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AB4EE313-93D9-469D-BEB5-C0EF54C30E39}"/>
              </a:ext>
            </a:extLst>
          </p:cNvPr>
          <p:cNvSpPr/>
          <p:nvPr/>
        </p:nvSpPr>
        <p:spPr bwMode="auto">
          <a:xfrm>
            <a:off x="4572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629867EC-18E1-423C-8E1E-5091A4E98D8F}"/>
              </a:ext>
            </a:extLst>
          </p:cNvPr>
          <p:cNvSpPr/>
          <p:nvPr/>
        </p:nvSpPr>
        <p:spPr bwMode="auto">
          <a:xfrm>
            <a:off x="7318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3B6DDD16-0674-4768-9700-AAA5BD972B2F}"/>
              </a:ext>
            </a:extLst>
          </p:cNvPr>
          <p:cNvSpPr/>
          <p:nvPr/>
        </p:nvSpPr>
        <p:spPr bwMode="auto">
          <a:xfrm>
            <a:off x="10064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1BAB86AA-FEED-4E50-931A-587B00556ADF}"/>
              </a:ext>
            </a:extLst>
          </p:cNvPr>
          <p:cNvSpPr/>
          <p:nvPr/>
        </p:nvSpPr>
        <p:spPr bwMode="auto">
          <a:xfrm>
            <a:off x="12795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7EA4C229-5C04-4853-9968-8A96EDE467B7}"/>
              </a:ext>
            </a:extLst>
          </p:cNvPr>
          <p:cNvSpPr/>
          <p:nvPr/>
        </p:nvSpPr>
        <p:spPr bwMode="auto">
          <a:xfrm>
            <a:off x="15541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2DE1290-FF4F-493B-AD42-54FD351D8DB0}"/>
              </a:ext>
            </a:extLst>
          </p:cNvPr>
          <p:cNvSpPr/>
          <p:nvPr/>
        </p:nvSpPr>
        <p:spPr bwMode="auto">
          <a:xfrm>
            <a:off x="18288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1AC8E74C-2345-4169-B318-5F0D0895253D}"/>
              </a:ext>
            </a:extLst>
          </p:cNvPr>
          <p:cNvSpPr/>
          <p:nvPr/>
        </p:nvSpPr>
        <p:spPr bwMode="auto">
          <a:xfrm>
            <a:off x="21034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69298B3-6A55-4EEF-A3CD-541BC2E978CB}"/>
              </a:ext>
            </a:extLst>
          </p:cNvPr>
          <p:cNvSpPr/>
          <p:nvPr/>
        </p:nvSpPr>
        <p:spPr bwMode="auto">
          <a:xfrm>
            <a:off x="23780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524E48A-DAD7-484A-B97D-9DC0941AC89B}"/>
              </a:ext>
            </a:extLst>
          </p:cNvPr>
          <p:cNvSpPr/>
          <p:nvPr/>
        </p:nvSpPr>
        <p:spPr bwMode="auto">
          <a:xfrm>
            <a:off x="26511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3847F252-E6C5-478C-B833-D5F63FE19159}"/>
              </a:ext>
            </a:extLst>
          </p:cNvPr>
          <p:cNvSpPr/>
          <p:nvPr/>
        </p:nvSpPr>
        <p:spPr bwMode="auto">
          <a:xfrm>
            <a:off x="29257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E60DC0CC-170F-47FF-8600-11703FF720C9}"/>
              </a:ext>
            </a:extLst>
          </p:cNvPr>
          <p:cNvSpPr/>
          <p:nvPr/>
        </p:nvSpPr>
        <p:spPr bwMode="auto">
          <a:xfrm>
            <a:off x="32004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1127D58D-864D-4ECA-8141-C9EDD4AA3347}"/>
              </a:ext>
            </a:extLst>
          </p:cNvPr>
          <p:cNvSpPr/>
          <p:nvPr/>
        </p:nvSpPr>
        <p:spPr bwMode="auto">
          <a:xfrm>
            <a:off x="34750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64BE41B0-80A4-4567-BF7C-E08553F18A19}"/>
              </a:ext>
            </a:extLst>
          </p:cNvPr>
          <p:cNvSpPr/>
          <p:nvPr/>
        </p:nvSpPr>
        <p:spPr bwMode="auto">
          <a:xfrm>
            <a:off x="37496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2C00F33F-AE35-4CD2-B792-F3BD10333B82}"/>
              </a:ext>
            </a:extLst>
          </p:cNvPr>
          <p:cNvSpPr/>
          <p:nvPr/>
        </p:nvSpPr>
        <p:spPr bwMode="auto">
          <a:xfrm>
            <a:off x="40227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FF98621E-B478-4504-94D7-F5B594EF04E8}"/>
              </a:ext>
            </a:extLst>
          </p:cNvPr>
          <p:cNvSpPr/>
          <p:nvPr/>
        </p:nvSpPr>
        <p:spPr bwMode="auto">
          <a:xfrm>
            <a:off x="42973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B7291AF8-5F42-4414-9299-CBD6ADA2C938}"/>
              </a:ext>
            </a:extLst>
          </p:cNvPr>
          <p:cNvSpPr/>
          <p:nvPr/>
        </p:nvSpPr>
        <p:spPr bwMode="auto">
          <a:xfrm>
            <a:off x="45720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237425D9-468B-477B-9E25-182A5A8EA609}"/>
              </a:ext>
            </a:extLst>
          </p:cNvPr>
          <p:cNvSpPr/>
          <p:nvPr/>
        </p:nvSpPr>
        <p:spPr bwMode="auto">
          <a:xfrm>
            <a:off x="48466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C12CE64-E4D0-4D7B-B9BB-7CC5F19E2899}"/>
              </a:ext>
            </a:extLst>
          </p:cNvPr>
          <p:cNvSpPr/>
          <p:nvPr/>
        </p:nvSpPr>
        <p:spPr bwMode="auto">
          <a:xfrm>
            <a:off x="51212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8233908B-163F-451D-B82E-D571305E9C73}"/>
              </a:ext>
            </a:extLst>
          </p:cNvPr>
          <p:cNvSpPr/>
          <p:nvPr/>
        </p:nvSpPr>
        <p:spPr bwMode="auto">
          <a:xfrm>
            <a:off x="53943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E3DDC518-3DFB-4383-BDDD-52D156C2D470}"/>
              </a:ext>
            </a:extLst>
          </p:cNvPr>
          <p:cNvSpPr/>
          <p:nvPr/>
        </p:nvSpPr>
        <p:spPr bwMode="auto">
          <a:xfrm>
            <a:off x="56689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D1A69881-1C73-4013-858E-45AE19B4016A}"/>
              </a:ext>
            </a:extLst>
          </p:cNvPr>
          <p:cNvSpPr/>
          <p:nvPr/>
        </p:nvSpPr>
        <p:spPr bwMode="auto">
          <a:xfrm>
            <a:off x="59436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5D0AD8E-1766-45A3-9D4A-B3DF1C874438}"/>
              </a:ext>
            </a:extLst>
          </p:cNvPr>
          <p:cNvSpPr/>
          <p:nvPr/>
        </p:nvSpPr>
        <p:spPr bwMode="auto">
          <a:xfrm>
            <a:off x="62182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C670D55F-1044-4028-A96C-3F8BDA78E4C9}"/>
              </a:ext>
            </a:extLst>
          </p:cNvPr>
          <p:cNvSpPr/>
          <p:nvPr/>
        </p:nvSpPr>
        <p:spPr bwMode="auto">
          <a:xfrm>
            <a:off x="64928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CCD440B-8ADF-4033-AAFF-A14055A81ED9}"/>
              </a:ext>
            </a:extLst>
          </p:cNvPr>
          <p:cNvSpPr/>
          <p:nvPr/>
        </p:nvSpPr>
        <p:spPr bwMode="auto">
          <a:xfrm>
            <a:off x="1825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EA6F4D9F-CBB1-4A2F-AEA8-5EB663D24041}"/>
              </a:ext>
            </a:extLst>
          </p:cNvPr>
          <p:cNvSpPr/>
          <p:nvPr/>
        </p:nvSpPr>
        <p:spPr bwMode="auto">
          <a:xfrm>
            <a:off x="4572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EC90A864-7C93-445F-B87C-559CCCEB91B1}"/>
              </a:ext>
            </a:extLst>
          </p:cNvPr>
          <p:cNvSpPr/>
          <p:nvPr/>
        </p:nvSpPr>
        <p:spPr bwMode="auto">
          <a:xfrm>
            <a:off x="7318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DCE6865E-51FF-4B74-AE8A-5F901E455192}"/>
              </a:ext>
            </a:extLst>
          </p:cNvPr>
          <p:cNvSpPr/>
          <p:nvPr/>
        </p:nvSpPr>
        <p:spPr bwMode="auto">
          <a:xfrm>
            <a:off x="10064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7749F0D5-05C2-490B-AD03-DE0AB98EDF70}"/>
              </a:ext>
            </a:extLst>
          </p:cNvPr>
          <p:cNvSpPr/>
          <p:nvPr/>
        </p:nvSpPr>
        <p:spPr bwMode="auto">
          <a:xfrm>
            <a:off x="12795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741CCC00-607D-48E1-B2C3-792F98294946}"/>
              </a:ext>
            </a:extLst>
          </p:cNvPr>
          <p:cNvSpPr/>
          <p:nvPr/>
        </p:nvSpPr>
        <p:spPr bwMode="auto">
          <a:xfrm>
            <a:off x="15541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5EE03A9F-BF82-400F-9A1D-12D5A59BF392}"/>
              </a:ext>
            </a:extLst>
          </p:cNvPr>
          <p:cNvSpPr/>
          <p:nvPr/>
        </p:nvSpPr>
        <p:spPr bwMode="auto">
          <a:xfrm>
            <a:off x="18288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1E29510C-C445-4BFC-8D15-041828BDEA0C}"/>
              </a:ext>
            </a:extLst>
          </p:cNvPr>
          <p:cNvSpPr/>
          <p:nvPr/>
        </p:nvSpPr>
        <p:spPr bwMode="auto">
          <a:xfrm>
            <a:off x="21034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CDE33345-2B7C-4EBC-93B3-6F618E3F9E50}"/>
              </a:ext>
            </a:extLst>
          </p:cNvPr>
          <p:cNvSpPr/>
          <p:nvPr/>
        </p:nvSpPr>
        <p:spPr bwMode="auto">
          <a:xfrm>
            <a:off x="23780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C1DCD575-3B75-4D0D-989D-9121C1EDF0D3}"/>
              </a:ext>
            </a:extLst>
          </p:cNvPr>
          <p:cNvSpPr/>
          <p:nvPr/>
        </p:nvSpPr>
        <p:spPr bwMode="auto">
          <a:xfrm>
            <a:off x="26511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6E61BF04-B13F-48A8-903E-F1EB45AAD03A}"/>
              </a:ext>
            </a:extLst>
          </p:cNvPr>
          <p:cNvSpPr/>
          <p:nvPr/>
        </p:nvSpPr>
        <p:spPr bwMode="auto">
          <a:xfrm>
            <a:off x="29257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8D77DC68-0180-4283-B579-A1E5BD26A3F0}"/>
              </a:ext>
            </a:extLst>
          </p:cNvPr>
          <p:cNvSpPr/>
          <p:nvPr/>
        </p:nvSpPr>
        <p:spPr bwMode="auto">
          <a:xfrm>
            <a:off x="32004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0C694EA7-B230-4683-BD47-208096E4EC91}"/>
              </a:ext>
            </a:extLst>
          </p:cNvPr>
          <p:cNvSpPr/>
          <p:nvPr/>
        </p:nvSpPr>
        <p:spPr bwMode="auto">
          <a:xfrm>
            <a:off x="34750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42B89CB5-A67D-4273-9CBA-8F73381FFD5E}"/>
              </a:ext>
            </a:extLst>
          </p:cNvPr>
          <p:cNvSpPr/>
          <p:nvPr/>
        </p:nvSpPr>
        <p:spPr bwMode="auto">
          <a:xfrm>
            <a:off x="37496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0FFEAB9A-624A-44F9-9011-2022191B5A19}"/>
              </a:ext>
            </a:extLst>
          </p:cNvPr>
          <p:cNvSpPr/>
          <p:nvPr/>
        </p:nvSpPr>
        <p:spPr bwMode="auto">
          <a:xfrm>
            <a:off x="40227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8E3A6902-5A93-4722-9AB0-61DD35718213}"/>
              </a:ext>
            </a:extLst>
          </p:cNvPr>
          <p:cNvSpPr/>
          <p:nvPr/>
        </p:nvSpPr>
        <p:spPr bwMode="auto">
          <a:xfrm>
            <a:off x="42973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85480B21-DAB0-4A01-82CD-F292453270D8}"/>
              </a:ext>
            </a:extLst>
          </p:cNvPr>
          <p:cNvSpPr/>
          <p:nvPr/>
        </p:nvSpPr>
        <p:spPr bwMode="auto">
          <a:xfrm>
            <a:off x="45720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131851D5-E412-4C9F-9F0B-EDB111377D2A}"/>
              </a:ext>
            </a:extLst>
          </p:cNvPr>
          <p:cNvSpPr/>
          <p:nvPr/>
        </p:nvSpPr>
        <p:spPr bwMode="auto">
          <a:xfrm>
            <a:off x="48466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AA8A9651-6B82-4A21-A933-58B80E4845FF}"/>
              </a:ext>
            </a:extLst>
          </p:cNvPr>
          <p:cNvSpPr/>
          <p:nvPr/>
        </p:nvSpPr>
        <p:spPr bwMode="auto">
          <a:xfrm>
            <a:off x="51212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209320E0-CCF9-41B7-841F-1D2A27A30349}"/>
              </a:ext>
            </a:extLst>
          </p:cNvPr>
          <p:cNvSpPr/>
          <p:nvPr/>
        </p:nvSpPr>
        <p:spPr bwMode="auto">
          <a:xfrm>
            <a:off x="53943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71AC669D-EA43-4059-BC4C-3EBC1B5F701E}"/>
              </a:ext>
            </a:extLst>
          </p:cNvPr>
          <p:cNvSpPr/>
          <p:nvPr/>
        </p:nvSpPr>
        <p:spPr bwMode="auto">
          <a:xfrm>
            <a:off x="56689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8B30B3E7-B6F9-4019-AA66-EF6643366C1E}"/>
              </a:ext>
            </a:extLst>
          </p:cNvPr>
          <p:cNvSpPr/>
          <p:nvPr/>
        </p:nvSpPr>
        <p:spPr bwMode="auto">
          <a:xfrm>
            <a:off x="59436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A9482F0C-8A9B-4AA3-AB1A-3F9706C6323D}"/>
              </a:ext>
            </a:extLst>
          </p:cNvPr>
          <p:cNvSpPr/>
          <p:nvPr/>
        </p:nvSpPr>
        <p:spPr bwMode="auto">
          <a:xfrm>
            <a:off x="62182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41AAEC19-13DD-4460-8218-B60CB93A868A}"/>
              </a:ext>
            </a:extLst>
          </p:cNvPr>
          <p:cNvSpPr/>
          <p:nvPr/>
        </p:nvSpPr>
        <p:spPr bwMode="auto">
          <a:xfrm>
            <a:off x="64928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F8289D3E-E3CC-45C1-92FE-0AC8D05D22EB}"/>
              </a:ext>
            </a:extLst>
          </p:cNvPr>
          <p:cNvSpPr/>
          <p:nvPr/>
        </p:nvSpPr>
        <p:spPr bwMode="auto">
          <a:xfrm>
            <a:off x="1825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A14AD9AF-F0BA-4022-8E7C-115C2437C33B}"/>
              </a:ext>
            </a:extLst>
          </p:cNvPr>
          <p:cNvSpPr/>
          <p:nvPr/>
        </p:nvSpPr>
        <p:spPr bwMode="auto">
          <a:xfrm>
            <a:off x="4572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12001F74-A3B4-4ED8-B451-CC2F77619DA0}"/>
              </a:ext>
            </a:extLst>
          </p:cNvPr>
          <p:cNvSpPr/>
          <p:nvPr/>
        </p:nvSpPr>
        <p:spPr bwMode="auto">
          <a:xfrm>
            <a:off x="7318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C8BE0B61-1F5D-46A3-B9F0-CECBE22DB249}"/>
              </a:ext>
            </a:extLst>
          </p:cNvPr>
          <p:cNvSpPr/>
          <p:nvPr/>
        </p:nvSpPr>
        <p:spPr bwMode="auto">
          <a:xfrm>
            <a:off x="10064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2786B885-C360-4A86-ADD7-33123C25B678}"/>
              </a:ext>
            </a:extLst>
          </p:cNvPr>
          <p:cNvSpPr/>
          <p:nvPr/>
        </p:nvSpPr>
        <p:spPr bwMode="auto">
          <a:xfrm>
            <a:off x="12795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58A865F8-15C6-4912-A13D-2330F3C79228}"/>
              </a:ext>
            </a:extLst>
          </p:cNvPr>
          <p:cNvSpPr/>
          <p:nvPr/>
        </p:nvSpPr>
        <p:spPr bwMode="auto">
          <a:xfrm>
            <a:off x="15541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70496B6D-1944-4233-BABA-C5B7558DD53A}"/>
              </a:ext>
            </a:extLst>
          </p:cNvPr>
          <p:cNvSpPr/>
          <p:nvPr/>
        </p:nvSpPr>
        <p:spPr bwMode="auto">
          <a:xfrm>
            <a:off x="18288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4AA0E46E-AC02-480D-A8A0-E314BEF21F87}"/>
              </a:ext>
            </a:extLst>
          </p:cNvPr>
          <p:cNvSpPr/>
          <p:nvPr/>
        </p:nvSpPr>
        <p:spPr bwMode="auto">
          <a:xfrm>
            <a:off x="21034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CFA314BF-C550-435B-87A0-A8F1A98C8F2A}"/>
              </a:ext>
            </a:extLst>
          </p:cNvPr>
          <p:cNvSpPr/>
          <p:nvPr/>
        </p:nvSpPr>
        <p:spPr bwMode="auto">
          <a:xfrm>
            <a:off x="23780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62A5E4D3-0C96-42CC-B5A0-5F67FB2CAD5A}"/>
              </a:ext>
            </a:extLst>
          </p:cNvPr>
          <p:cNvSpPr/>
          <p:nvPr/>
        </p:nvSpPr>
        <p:spPr bwMode="auto">
          <a:xfrm>
            <a:off x="26511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36AF2318-FFBA-49BB-8736-2928AC044B53}"/>
              </a:ext>
            </a:extLst>
          </p:cNvPr>
          <p:cNvSpPr/>
          <p:nvPr/>
        </p:nvSpPr>
        <p:spPr bwMode="auto">
          <a:xfrm>
            <a:off x="29257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DA7959B4-CDB7-4848-B912-1A70075809AB}"/>
              </a:ext>
            </a:extLst>
          </p:cNvPr>
          <p:cNvSpPr/>
          <p:nvPr/>
        </p:nvSpPr>
        <p:spPr bwMode="auto">
          <a:xfrm>
            <a:off x="32004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59DC5FA6-2655-4A61-BD87-3B0DB98A3DF5}"/>
              </a:ext>
            </a:extLst>
          </p:cNvPr>
          <p:cNvSpPr/>
          <p:nvPr/>
        </p:nvSpPr>
        <p:spPr bwMode="auto">
          <a:xfrm>
            <a:off x="34750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DC4C6149-EE23-4670-83A8-9577E137FD13}"/>
              </a:ext>
            </a:extLst>
          </p:cNvPr>
          <p:cNvSpPr/>
          <p:nvPr/>
        </p:nvSpPr>
        <p:spPr bwMode="auto">
          <a:xfrm>
            <a:off x="37496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254DF9B7-B73A-44AF-BB07-F35F231BB10E}"/>
              </a:ext>
            </a:extLst>
          </p:cNvPr>
          <p:cNvSpPr/>
          <p:nvPr/>
        </p:nvSpPr>
        <p:spPr bwMode="auto">
          <a:xfrm>
            <a:off x="40227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2F902DBA-03DB-4FA4-8B71-FB89B0F14C4F}"/>
              </a:ext>
            </a:extLst>
          </p:cNvPr>
          <p:cNvSpPr/>
          <p:nvPr/>
        </p:nvSpPr>
        <p:spPr bwMode="auto">
          <a:xfrm>
            <a:off x="42973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8281CF45-F38F-41C4-B0F8-76D5D2737501}"/>
              </a:ext>
            </a:extLst>
          </p:cNvPr>
          <p:cNvSpPr/>
          <p:nvPr/>
        </p:nvSpPr>
        <p:spPr bwMode="auto">
          <a:xfrm>
            <a:off x="45720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FC0B3D8-9650-4758-8735-15B1FCBCD49F}"/>
              </a:ext>
            </a:extLst>
          </p:cNvPr>
          <p:cNvSpPr/>
          <p:nvPr/>
        </p:nvSpPr>
        <p:spPr bwMode="auto">
          <a:xfrm>
            <a:off x="48466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09A77841-2AC4-41C9-A3A3-31A0E02AA141}"/>
              </a:ext>
            </a:extLst>
          </p:cNvPr>
          <p:cNvSpPr/>
          <p:nvPr/>
        </p:nvSpPr>
        <p:spPr bwMode="auto">
          <a:xfrm>
            <a:off x="51212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B7F18597-D18C-42FE-BD29-A9864108C13A}"/>
              </a:ext>
            </a:extLst>
          </p:cNvPr>
          <p:cNvSpPr/>
          <p:nvPr/>
        </p:nvSpPr>
        <p:spPr bwMode="auto">
          <a:xfrm>
            <a:off x="53943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77CCF16-5812-4FED-93E1-88B5473A0C61}"/>
              </a:ext>
            </a:extLst>
          </p:cNvPr>
          <p:cNvSpPr/>
          <p:nvPr/>
        </p:nvSpPr>
        <p:spPr bwMode="auto">
          <a:xfrm>
            <a:off x="56689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056FF9CF-C76A-4521-98ED-176895E38B70}"/>
              </a:ext>
            </a:extLst>
          </p:cNvPr>
          <p:cNvSpPr/>
          <p:nvPr/>
        </p:nvSpPr>
        <p:spPr bwMode="auto">
          <a:xfrm>
            <a:off x="59436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5B9898E9-D88B-40D9-87E8-EBF42BE9C4E3}"/>
              </a:ext>
            </a:extLst>
          </p:cNvPr>
          <p:cNvSpPr/>
          <p:nvPr/>
        </p:nvSpPr>
        <p:spPr bwMode="auto">
          <a:xfrm>
            <a:off x="62182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DBD90635-586A-4052-AE5B-8C9099237D36}"/>
              </a:ext>
            </a:extLst>
          </p:cNvPr>
          <p:cNvSpPr/>
          <p:nvPr/>
        </p:nvSpPr>
        <p:spPr bwMode="auto">
          <a:xfrm>
            <a:off x="64928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D828FD53-4471-4D56-8781-657B5F03ECAC}"/>
              </a:ext>
            </a:extLst>
          </p:cNvPr>
          <p:cNvSpPr/>
          <p:nvPr/>
        </p:nvSpPr>
        <p:spPr bwMode="auto">
          <a:xfrm>
            <a:off x="1825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8C79C6C7-0E3B-4670-8DE9-4CB81ACA2199}"/>
              </a:ext>
            </a:extLst>
          </p:cNvPr>
          <p:cNvSpPr/>
          <p:nvPr/>
        </p:nvSpPr>
        <p:spPr bwMode="auto">
          <a:xfrm>
            <a:off x="4572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5C03ABE7-A731-4B26-93EB-52F18C199011}"/>
              </a:ext>
            </a:extLst>
          </p:cNvPr>
          <p:cNvSpPr/>
          <p:nvPr/>
        </p:nvSpPr>
        <p:spPr bwMode="auto">
          <a:xfrm>
            <a:off x="7318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1A2721B5-C53F-4798-B14D-68E531B71E2A}"/>
              </a:ext>
            </a:extLst>
          </p:cNvPr>
          <p:cNvSpPr/>
          <p:nvPr/>
        </p:nvSpPr>
        <p:spPr bwMode="auto">
          <a:xfrm>
            <a:off x="10064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072156DF-3047-4595-B1B5-4500DC2B4A53}"/>
              </a:ext>
            </a:extLst>
          </p:cNvPr>
          <p:cNvSpPr/>
          <p:nvPr/>
        </p:nvSpPr>
        <p:spPr bwMode="auto">
          <a:xfrm>
            <a:off x="12795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794D21A8-9A73-493A-94D0-F1A3D63AC2FE}"/>
              </a:ext>
            </a:extLst>
          </p:cNvPr>
          <p:cNvSpPr/>
          <p:nvPr/>
        </p:nvSpPr>
        <p:spPr bwMode="auto">
          <a:xfrm>
            <a:off x="15541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0FC78B19-8A6E-41E4-A003-986F276E015A}"/>
              </a:ext>
            </a:extLst>
          </p:cNvPr>
          <p:cNvSpPr/>
          <p:nvPr/>
        </p:nvSpPr>
        <p:spPr bwMode="auto">
          <a:xfrm>
            <a:off x="18288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E1641933-3300-4738-AD87-DAAE81728C70}"/>
              </a:ext>
            </a:extLst>
          </p:cNvPr>
          <p:cNvSpPr/>
          <p:nvPr/>
        </p:nvSpPr>
        <p:spPr bwMode="auto">
          <a:xfrm>
            <a:off x="21034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7DA03C9B-1B88-4D9B-86C4-1B1043E6A41B}"/>
              </a:ext>
            </a:extLst>
          </p:cNvPr>
          <p:cNvSpPr/>
          <p:nvPr/>
        </p:nvSpPr>
        <p:spPr bwMode="auto">
          <a:xfrm>
            <a:off x="23780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1BE454A1-442F-4C51-B77C-6C43E909E62F}"/>
              </a:ext>
            </a:extLst>
          </p:cNvPr>
          <p:cNvSpPr/>
          <p:nvPr/>
        </p:nvSpPr>
        <p:spPr bwMode="auto">
          <a:xfrm>
            <a:off x="26511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20410F26-36BA-4F42-8C2B-C277F4BEC1F9}"/>
              </a:ext>
            </a:extLst>
          </p:cNvPr>
          <p:cNvSpPr/>
          <p:nvPr/>
        </p:nvSpPr>
        <p:spPr bwMode="auto">
          <a:xfrm>
            <a:off x="29257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F2556A02-D517-4F4F-BE89-1B7951FB29CD}"/>
              </a:ext>
            </a:extLst>
          </p:cNvPr>
          <p:cNvSpPr/>
          <p:nvPr/>
        </p:nvSpPr>
        <p:spPr bwMode="auto">
          <a:xfrm>
            <a:off x="32004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46C4E40B-AF5B-4D90-A607-4F33A98A8FA8}"/>
              </a:ext>
            </a:extLst>
          </p:cNvPr>
          <p:cNvSpPr/>
          <p:nvPr/>
        </p:nvSpPr>
        <p:spPr bwMode="auto">
          <a:xfrm>
            <a:off x="34750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E12A49F9-6ACB-4165-9FC6-086A10863D88}"/>
              </a:ext>
            </a:extLst>
          </p:cNvPr>
          <p:cNvSpPr/>
          <p:nvPr/>
        </p:nvSpPr>
        <p:spPr bwMode="auto">
          <a:xfrm>
            <a:off x="37496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9632456A-44B8-42E8-AE79-5925E1B4E481}"/>
              </a:ext>
            </a:extLst>
          </p:cNvPr>
          <p:cNvSpPr/>
          <p:nvPr/>
        </p:nvSpPr>
        <p:spPr bwMode="auto">
          <a:xfrm>
            <a:off x="40227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639B8B01-106F-453C-8871-876E35FE2BAF}"/>
              </a:ext>
            </a:extLst>
          </p:cNvPr>
          <p:cNvSpPr/>
          <p:nvPr/>
        </p:nvSpPr>
        <p:spPr bwMode="auto">
          <a:xfrm>
            <a:off x="42973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1D05C081-77E0-49FD-8FA6-023293113021}"/>
              </a:ext>
            </a:extLst>
          </p:cNvPr>
          <p:cNvSpPr/>
          <p:nvPr/>
        </p:nvSpPr>
        <p:spPr bwMode="auto">
          <a:xfrm>
            <a:off x="45720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975A6ADF-BB8F-48CD-802D-0C2305EB8A48}"/>
              </a:ext>
            </a:extLst>
          </p:cNvPr>
          <p:cNvSpPr/>
          <p:nvPr/>
        </p:nvSpPr>
        <p:spPr bwMode="auto">
          <a:xfrm>
            <a:off x="48466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AAA5F81A-0E8D-4179-8C90-8688B655049E}"/>
              </a:ext>
            </a:extLst>
          </p:cNvPr>
          <p:cNvSpPr/>
          <p:nvPr/>
        </p:nvSpPr>
        <p:spPr bwMode="auto">
          <a:xfrm>
            <a:off x="51212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9FE943D5-D08E-48EA-A60F-6DC22501B5A4}"/>
              </a:ext>
            </a:extLst>
          </p:cNvPr>
          <p:cNvSpPr/>
          <p:nvPr/>
        </p:nvSpPr>
        <p:spPr bwMode="auto">
          <a:xfrm>
            <a:off x="53943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17BAFC8-E88A-4E3E-9117-9E860F64B7FB}"/>
              </a:ext>
            </a:extLst>
          </p:cNvPr>
          <p:cNvSpPr/>
          <p:nvPr/>
        </p:nvSpPr>
        <p:spPr bwMode="auto">
          <a:xfrm>
            <a:off x="56689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386D95D0-1A6B-4D54-99CE-C1B376DF6AC1}"/>
              </a:ext>
            </a:extLst>
          </p:cNvPr>
          <p:cNvSpPr/>
          <p:nvPr/>
        </p:nvSpPr>
        <p:spPr bwMode="auto">
          <a:xfrm>
            <a:off x="59436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86AA38C7-F181-420D-82B3-842D4873B558}"/>
              </a:ext>
            </a:extLst>
          </p:cNvPr>
          <p:cNvSpPr/>
          <p:nvPr/>
        </p:nvSpPr>
        <p:spPr bwMode="auto">
          <a:xfrm>
            <a:off x="62182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4AE819EF-65EE-4032-A7C2-ED78D0856CEA}"/>
              </a:ext>
            </a:extLst>
          </p:cNvPr>
          <p:cNvSpPr/>
          <p:nvPr/>
        </p:nvSpPr>
        <p:spPr bwMode="auto">
          <a:xfrm>
            <a:off x="64928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17BBE5CE-9076-4FDF-BF51-F4B263D4A07F}"/>
              </a:ext>
            </a:extLst>
          </p:cNvPr>
          <p:cNvSpPr/>
          <p:nvPr/>
        </p:nvSpPr>
        <p:spPr bwMode="auto">
          <a:xfrm>
            <a:off x="1825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7832E424-A6B9-4EC4-874E-1D15B0454E7B}"/>
              </a:ext>
            </a:extLst>
          </p:cNvPr>
          <p:cNvSpPr/>
          <p:nvPr/>
        </p:nvSpPr>
        <p:spPr bwMode="auto">
          <a:xfrm>
            <a:off x="4572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00ECBF8D-0D54-476C-83FB-9495023A36E6}"/>
              </a:ext>
            </a:extLst>
          </p:cNvPr>
          <p:cNvSpPr/>
          <p:nvPr/>
        </p:nvSpPr>
        <p:spPr bwMode="auto">
          <a:xfrm>
            <a:off x="7318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E260FAA0-399B-42AE-98E2-05CA7AAFB851}"/>
              </a:ext>
            </a:extLst>
          </p:cNvPr>
          <p:cNvSpPr/>
          <p:nvPr/>
        </p:nvSpPr>
        <p:spPr bwMode="auto">
          <a:xfrm>
            <a:off x="10064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C4FF8AA7-6527-4C7E-A099-763D0C243362}"/>
              </a:ext>
            </a:extLst>
          </p:cNvPr>
          <p:cNvSpPr/>
          <p:nvPr/>
        </p:nvSpPr>
        <p:spPr bwMode="auto">
          <a:xfrm>
            <a:off x="12795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11D41A59-8FB7-45B6-AC10-6111957E8553}"/>
              </a:ext>
            </a:extLst>
          </p:cNvPr>
          <p:cNvSpPr/>
          <p:nvPr/>
        </p:nvSpPr>
        <p:spPr bwMode="auto">
          <a:xfrm>
            <a:off x="15541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CA913555-4EB4-4D4D-ACE9-AA1A1872CE7E}"/>
              </a:ext>
            </a:extLst>
          </p:cNvPr>
          <p:cNvSpPr/>
          <p:nvPr/>
        </p:nvSpPr>
        <p:spPr bwMode="auto">
          <a:xfrm>
            <a:off x="18288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AAF4B31E-ED27-43AA-8639-A32F6EC52325}"/>
              </a:ext>
            </a:extLst>
          </p:cNvPr>
          <p:cNvSpPr/>
          <p:nvPr/>
        </p:nvSpPr>
        <p:spPr bwMode="auto">
          <a:xfrm>
            <a:off x="21034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20BA4C85-4429-4D88-BD3C-719B73CFA079}"/>
              </a:ext>
            </a:extLst>
          </p:cNvPr>
          <p:cNvSpPr/>
          <p:nvPr/>
        </p:nvSpPr>
        <p:spPr bwMode="auto">
          <a:xfrm>
            <a:off x="23780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69FF6294-CE57-43B1-A031-E1225E38924A}"/>
              </a:ext>
            </a:extLst>
          </p:cNvPr>
          <p:cNvSpPr/>
          <p:nvPr/>
        </p:nvSpPr>
        <p:spPr bwMode="auto">
          <a:xfrm>
            <a:off x="26511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79F75C1A-C1C2-4A21-BDA9-632C8C50CB79}"/>
              </a:ext>
            </a:extLst>
          </p:cNvPr>
          <p:cNvSpPr/>
          <p:nvPr/>
        </p:nvSpPr>
        <p:spPr bwMode="auto">
          <a:xfrm>
            <a:off x="29257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A8567D25-BFFB-40B4-A443-7E6AD1E43892}"/>
              </a:ext>
            </a:extLst>
          </p:cNvPr>
          <p:cNvSpPr/>
          <p:nvPr/>
        </p:nvSpPr>
        <p:spPr bwMode="auto">
          <a:xfrm>
            <a:off x="32004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DC85739F-5A37-40E9-AE9E-ED6CCC474A16}"/>
              </a:ext>
            </a:extLst>
          </p:cNvPr>
          <p:cNvSpPr/>
          <p:nvPr/>
        </p:nvSpPr>
        <p:spPr bwMode="auto">
          <a:xfrm>
            <a:off x="34750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D6E3E6F7-79C0-4360-A2D2-62C5A6310372}"/>
              </a:ext>
            </a:extLst>
          </p:cNvPr>
          <p:cNvSpPr/>
          <p:nvPr/>
        </p:nvSpPr>
        <p:spPr bwMode="auto">
          <a:xfrm>
            <a:off x="37496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C32300F3-25C7-4870-9400-C2207297D49A}"/>
              </a:ext>
            </a:extLst>
          </p:cNvPr>
          <p:cNvSpPr/>
          <p:nvPr/>
        </p:nvSpPr>
        <p:spPr bwMode="auto">
          <a:xfrm>
            <a:off x="40227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86127C05-CF14-4D9A-BD16-CD84876F4B5E}"/>
              </a:ext>
            </a:extLst>
          </p:cNvPr>
          <p:cNvSpPr/>
          <p:nvPr/>
        </p:nvSpPr>
        <p:spPr bwMode="auto">
          <a:xfrm>
            <a:off x="42973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D427535D-0A7C-4204-82AE-63E7914C7FCB}"/>
              </a:ext>
            </a:extLst>
          </p:cNvPr>
          <p:cNvSpPr/>
          <p:nvPr/>
        </p:nvSpPr>
        <p:spPr bwMode="auto">
          <a:xfrm>
            <a:off x="45720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C41EB9EE-FFC3-4978-8729-BB7BDACA4FD5}"/>
              </a:ext>
            </a:extLst>
          </p:cNvPr>
          <p:cNvSpPr/>
          <p:nvPr/>
        </p:nvSpPr>
        <p:spPr bwMode="auto">
          <a:xfrm>
            <a:off x="48466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00F0395C-ECB6-4255-A1DE-33DB027C8758}"/>
              </a:ext>
            </a:extLst>
          </p:cNvPr>
          <p:cNvSpPr/>
          <p:nvPr/>
        </p:nvSpPr>
        <p:spPr bwMode="auto">
          <a:xfrm>
            <a:off x="51212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89D6A09B-8D62-4B73-853F-C9B4901EC7C3}"/>
              </a:ext>
            </a:extLst>
          </p:cNvPr>
          <p:cNvSpPr/>
          <p:nvPr/>
        </p:nvSpPr>
        <p:spPr bwMode="auto">
          <a:xfrm>
            <a:off x="53943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EA066497-264A-4CF8-B876-55F44200F94A}"/>
              </a:ext>
            </a:extLst>
          </p:cNvPr>
          <p:cNvSpPr/>
          <p:nvPr/>
        </p:nvSpPr>
        <p:spPr bwMode="auto">
          <a:xfrm>
            <a:off x="56689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BA8243AA-2F60-416F-9997-DB3E4A753315}"/>
              </a:ext>
            </a:extLst>
          </p:cNvPr>
          <p:cNvSpPr/>
          <p:nvPr/>
        </p:nvSpPr>
        <p:spPr bwMode="auto">
          <a:xfrm>
            <a:off x="59436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125C566F-A7BD-4935-AA95-855F042CEF44}"/>
              </a:ext>
            </a:extLst>
          </p:cNvPr>
          <p:cNvSpPr/>
          <p:nvPr/>
        </p:nvSpPr>
        <p:spPr bwMode="auto">
          <a:xfrm>
            <a:off x="62182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9ABFBAD3-984F-417C-9FC5-7E4FBC650FC4}"/>
              </a:ext>
            </a:extLst>
          </p:cNvPr>
          <p:cNvSpPr/>
          <p:nvPr/>
        </p:nvSpPr>
        <p:spPr bwMode="auto">
          <a:xfrm>
            <a:off x="64928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4E6FAB00-6B25-4577-92B7-A7C833DFA11F}"/>
              </a:ext>
            </a:extLst>
          </p:cNvPr>
          <p:cNvSpPr/>
          <p:nvPr/>
        </p:nvSpPr>
        <p:spPr bwMode="auto">
          <a:xfrm>
            <a:off x="1825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A6998BC3-ABB6-4CF3-8904-F6BC0CFCB038}"/>
              </a:ext>
            </a:extLst>
          </p:cNvPr>
          <p:cNvSpPr/>
          <p:nvPr/>
        </p:nvSpPr>
        <p:spPr bwMode="auto">
          <a:xfrm>
            <a:off x="4572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56FC1A46-9721-4C14-9097-D6F070225644}"/>
              </a:ext>
            </a:extLst>
          </p:cNvPr>
          <p:cNvSpPr/>
          <p:nvPr/>
        </p:nvSpPr>
        <p:spPr bwMode="auto">
          <a:xfrm>
            <a:off x="7318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DACEA768-D92F-4B04-8387-80061C022334}"/>
              </a:ext>
            </a:extLst>
          </p:cNvPr>
          <p:cNvSpPr/>
          <p:nvPr/>
        </p:nvSpPr>
        <p:spPr bwMode="auto">
          <a:xfrm>
            <a:off x="10064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E55E6DCD-BA7D-4A0B-842F-ADCDF1373AD8}"/>
              </a:ext>
            </a:extLst>
          </p:cNvPr>
          <p:cNvSpPr/>
          <p:nvPr/>
        </p:nvSpPr>
        <p:spPr bwMode="auto">
          <a:xfrm>
            <a:off x="12795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8FF34E44-AC34-4E27-A42A-D2074E358F4A}"/>
              </a:ext>
            </a:extLst>
          </p:cNvPr>
          <p:cNvSpPr/>
          <p:nvPr/>
        </p:nvSpPr>
        <p:spPr bwMode="auto">
          <a:xfrm>
            <a:off x="15541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1175DBE5-C22B-4219-A9C9-B12A513DC1E9}"/>
              </a:ext>
            </a:extLst>
          </p:cNvPr>
          <p:cNvSpPr/>
          <p:nvPr/>
        </p:nvSpPr>
        <p:spPr bwMode="auto">
          <a:xfrm>
            <a:off x="18288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27CEE934-9193-44C9-A7C7-F68A6FA92275}"/>
              </a:ext>
            </a:extLst>
          </p:cNvPr>
          <p:cNvSpPr/>
          <p:nvPr/>
        </p:nvSpPr>
        <p:spPr bwMode="auto">
          <a:xfrm>
            <a:off x="21034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C7EB4286-7062-437E-8864-5EB03C6EB810}"/>
              </a:ext>
            </a:extLst>
          </p:cNvPr>
          <p:cNvSpPr/>
          <p:nvPr/>
        </p:nvSpPr>
        <p:spPr bwMode="auto">
          <a:xfrm>
            <a:off x="23780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749FDF5D-BBD7-4E86-8815-B52F4C869A58}"/>
              </a:ext>
            </a:extLst>
          </p:cNvPr>
          <p:cNvSpPr/>
          <p:nvPr/>
        </p:nvSpPr>
        <p:spPr bwMode="auto">
          <a:xfrm>
            <a:off x="26511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64F74A8F-00CD-417E-8694-8A7A9CBFD06A}"/>
              </a:ext>
            </a:extLst>
          </p:cNvPr>
          <p:cNvSpPr/>
          <p:nvPr/>
        </p:nvSpPr>
        <p:spPr bwMode="auto">
          <a:xfrm>
            <a:off x="29257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4F7ED0A-66E0-4505-90C9-982C73A28C20}"/>
              </a:ext>
            </a:extLst>
          </p:cNvPr>
          <p:cNvSpPr/>
          <p:nvPr/>
        </p:nvSpPr>
        <p:spPr bwMode="auto">
          <a:xfrm>
            <a:off x="32004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989C66F5-2E86-415D-9A74-42EAD73FFBA4}"/>
              </a:ext>
            </a:extLst>
          </p:cNvPr>
          <p:cNvSpPr/>
          <p:nvPr/>
        </p:nvSpPr>
        <p:spPr bwMode="auto">
          <a:xfrm>
            <a:off x="34750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0C3BBB3E-B354-45F2-9296-BD60395A448B}"/>
              </a:ext>
            </a:extLst>
          </p:cNvPr>
          <p:cNvSpPr/>
          <p:nvPr/>
        </p:nvSpPr>
        <p:spPr bwMode="auto">
          <a:xfrm>
            <a:off x="37496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4FBF79FF-C088-4399-A9DC-1630EEE30882}"/>
              </a:ext>
            </a:extLst>
          </p:cNvPr>
          <p:cNvSpPr/>
          <p:nvPr/>
        </p:nvSpPr>
        <p:spPr bwMode="auto">
          <a:xfrm>
            <a:off x="40227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1EE9C667-FBA8-48FC-B6A8-0BD27F9C15EB}"/>
              </a:ext>
            </a:extLst>
          </p:cNvPr>
          <p:cNvSpPr/>
          <p:nvPr/>
        </p:nvSpPr>
        <p:spPr bwMode="auto">
          <a:xfrm>
            <a:off x="42973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4A751DA7-3CB4-466D-B66E-01EBAB328299}"/>
              </a:ext>
            </a:extLst>
          </p:cNvPr>
          <p:cNvSpPr/>
          <p:nvPr/>
        </p:nvSpPr>
        <p:spPr bwMode="auto">
          <a:xfrm>
            <a:off x="45720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572B1E05-99B5-4531-B559-4EABCE2786EC}"/>
              </a:ext>
            </a:extLst>
          </p:cNvPr>
          <p:cNvSpPr/>
          <p:nvPr/>
        </p:nvSpPr>
        <p:spPr bwMode="auto">
          <a:xfrm>
            <a:off x="48466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E654CF56-0420-48D0-907A-6C2A9050487F}"/>
              </a:ext>
            </a:extLst>
          </p:cNvPr>
          <p:cNvSpPr/>
          <p:nvPr/>
        </p:nvSpPr>
        <p:spPr bwMode="auto">
          <a:xfrm>
            <a:off x="51212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C03DB5C1-B7AC-4E01-985A-9BC2C105CB2F}"/>
              </a:ext>
            </a:extLst>
          </p:cNvPr>
          <p:cNvSpPr/>
          <p:nvPr/>
        </p:nvSpPr>
        <p:spPr bwMode="auto">
          <a:xfrm>
            <a:off x="53943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11EF6B95-E2F4-4A2C-937D-93EEE99B830B}"/>
              </a:ext>
            </a:extLst>
          </p:cNvPr>
          <p:cNvSpPr/>
          <p:nvPr/>
        </p:nvSpPr>
        <p:spPr bwMode="auto">
          <a:xfrm>
            <a:off x="56689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FC0EF51-ED68-4FA3-B0B4-A570B969C61D}"/>
              </a:ext>
            </a:extLst>
          </p:cNvPr>
          <p:cNvSpPr/>
          <p:nvPr/>
        </p:nvSpPr>
        <p:spPr bwMode="auto">
          <a:xfrm>
            <a:off x="59436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19BB23FF-29A8-4039-8E95-3CBA4E9C1457}"/>
              </a:ext>
            </a:extLst>
          </p:cNvPr>
          <p:cNvSpPr/>
          <p:nvPr/>
        </p:nvSpPr>
        <p:spPr bwMode="auto">
          <a:xfrm>
            <a:off x="62182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673B0D96-5934-4985-BB36-B2023E450429}"/>
              </a:ext>
            </a:extLst>
          </p:cNvPr>
          <p:cNvSpPr/>
          <p:nvPr/>
        </p:nvSpPr>
        <p:spPr bwMode="auto">
          <a:xfrm>
            <a:off x="64928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07ADBC11-8BB9-4899-9352-1F348F70369E}"/>
              </a:ext>
            </a:extLst>
          </p:cNvPr>
          <p:cNvSpPr/>
          <p:nvPr/>
        </p:nvSpPr>
        <p:spPr bwMode="auto">
          <a:xfrm>
            <a:off x="1825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453BE82C-30C4-47B0-9FF3-F143FFC5AAEA}"/>
              </a:ext>
            </a:extLst>
          </p:cNvPr>
          <p:cNvSpPr/>
          <p:nvPr/>
        </p:nvSpPr>
        <p:spPr bwMode="auto">
          <a:xfrm>
            <a:off x="4572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5A1E8275-E775-4CB1-9978-43346BA7073E}"/>
              </a:ext>
            </a:extLst>
          </p:cNvPr>
          <p:cNvSpPr/>
          <p:nvPr/>
        </p:nvSpPr>
        <p:spPr bwMode="auto">
          <a:xfrm>
            <a:off x="7318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CD1BA481-3375-4B9F-ADDA-B8BF81B9A893}"/>
              </a:ext>
            </a:extLst>
          </p:cNvPr>
          <p:cNvSpPr/>
          <p:nvPr/>
        </p:nvSpPr>
        <p:spPr bwMode="auto">
          <a:xfrm>
            <a:off x="10064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9503F8BA-D61D-40CB-AE04-53FFE9102698}"/>
              </a:ext>
            </a:extLst>
          </p:cNvPr>
          <p:cNvSpPr/>
          <p:nvPr/>
        </p:nvSpPr>
        <p:spPr bwMode="auto">
          <a:xfrm>
            <a:off x="12795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4B072B2B-C356-4E6B-8A68-4A9F9276EFC9}"/>
              </a:ext>
            </a:extLst>
          </p:cNvPr>
          <p:cNvSpPr/>
          <p:nvPr/>
        </p:nvSpPr>
        <p:spPr bwMode="auto">
          <a:xfrm>
            <a:off x="15541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E5817174-54DA-412D-A488-6B30597CB09C}"/>
              </a:ext>
            </a:extLst>
          </p:cNvPr>
          <p:cNvSpPr/>
          <p:nvPr/>
        </p:nvSpPr>
        <p:spPr bwMode="auto">
          <a:xfrm>
            <a:off x="18288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981B1720-A0F4-43B4-83E5-3057F2A70A2F}"/>
              </a:ext>
            </a:extLst>
          </p:cNvPr>
          <p:cNvSpPr/>
          <p:nvPr/>
        </p:nvSpPr>
        <p:spPr bwMode="auto">
          <a:xfrm>
            <a:off x="21034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B4C4A875-776C-43D9-932D-8C64F7EFFA5A}"/>
              </a:ext>
            </a:extLst>
          </p:cNvPr>
          <p:cNvSpPr/>
          <p:nvPr/>
        </p:nvSpPr>
        <p:spPr bwMode="auto">
          <a:xfrm>
            <a:off x="23780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4C64E0DF-71E9-4880-9311-90586D4E3F53}"/>
              </a:ext>
            </a:extLst>
          </p:cNvPr>
          <p:cNvSpPr/>
          <p:nvPr/>
        </p:nvSpPr>
        <p:spPr bwMode="auto">
          <a:xfrm>
            <a:off x="26511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FBED0340-2873-4446-AB51-53466D3A0B51}"/>
              </a:ext>
            </a:extLst>
          </p:cNvPr>
          <p:cNvSpPr/>
          <p:nvPr/>
        </p:nvSpPr>
        <p:spPr bwMode="auto">
          <a:xfrm>
            <a:off x="29257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2D7C0BF3-96C9-4483-A060-BEECD10FD8DF}"/>
              </a:ext>
            </a:extLst>
          </p:cNvPr>
          <p:cNvSpPr/>
          <p:nvPr/>
        </p:nvSpPr>
        <p:spPr bwMode="auto">
          <a:xfrm>
            <a:off x="32004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D1238AAC-9727-4E64-9657-B31155E53CA0}"/>
              </a:ext>
            </a:extLst>
          </p:cNvPr>
          <p:cNvSpPr/>
          <p:nvPr/>
        </p:nvSpPr>
        <p:spPr bwMode="auto">
          <a:xfrm>
            <a:off x="34750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A7C838D1-2A89-4C86-9257-892EF66043DF}"/>
              </a:ext>
            </a:extLst>
          </p:cNvPr>
          <p:cNvSpPr/>
          <p:nvPr/>
        </p:nvSpPr>
        <p:spPr bwMode="auto">
          <a:xfrm>
            <a:off x="37496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5B8828D9-5C1E-4A19-947F-E64D5FA498D1}"/>
              </a:ext>
            </a:extLst>
          </p:cNvPr>
          <p:cNvSpPr/>
          <p:nvPr/>
        </p:nvSpPr>
        <p:spPr bwMode="auto">
          <a:xfrm>
            <a:off x="40227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AE7A84D6-F9A7-4017-BEB2-AD107D40EB84}"/>
              </a:ext>
            </a:extLst>
          </p:cNvPr>
          <p:cNvSpPr/>
          <p:nvPr/>
        </p:nvSpPr>
        <p:spPr bwMode="auto">
          <a:xfrm>
            <a:off x="42973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E2EDD9BD-4926-4897-AEAC-33EAF1DDF921}"/>
              </a:ext>
            </a:extLst>
          </p:cNvPr>
          <p:cNvSpPr/>
          <p:nvPr/>
        </p:nvSpPr>
        <p:spPr bwMode="auto">
          <a:xfrm>
            <a:off x="45720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892AA842-1978-47C0-98C8-D2975372FA4F}"/>
              </a:ext>
            </a:extLst>
          </p:cNvPr>
          <p:cNvSpPr/>
          <p:nvPr/>
        </p:nvSpPr>
        <p:spPr bwMode="auto">
          <a:xfrm>
            <a:off x="48466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01CB76E0-5BA8-4DF8-A165-F4ABE8656E0C}"/>
              </a:ext>
            </a:extLst>
          </p:cNvPr>
          <p:cNvSpPr/>
          <p:nvPr/>
        </p:nvSpPr>
        <p:spPr bwMode="auto">
          <a:xfrm>
            <a:off x="51212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70C05F68-2E89-4FA1-8B08-D8BEC0DA4C6B}"/>
              </a:ext>
            </a:extLst>
          </p:cNvPr>
          <p:cNvSpPr/>
          <p:nvPr/>
        </p:nvSpPr>
        <p:spPr bwMode="auto">
          <a:xfrm>
            <a:off x="53943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010046CA-7BDA-496F-BD36-E67F0164BD4D}"/>
              </a:ext>
            </a:extLst>
          </p:cNvPr>
          <p:cNvSpPr/>
          <p:nvPr/>
        </p:nvSpPr>
        <p:spPr bwMode="auto">
          <a:xfrm>
            <a:off x="56689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43DE7603-BBF1-4EC3-8985-8D813003EF25}"/>
              </a:ext>
            </a:extLst>
          </p:cNvPr>
          <p:cNvSpPr/>
          <p:nvPr/>
        </p:nvSpPr>
        <p:spPr bwMode="auto">
          <a:xfrm>
            <a:off x="59436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6D0B3FBA-32D7-4A72-AF99-0E3637456908}"/>
              </a:ext>
            </a:extLst>
          </p:cNvPr>
          <p:cNvSpPr/>
          <p:nvPr/>
        </p:nvSpPr>
        <p:spPr bwMode="auto">
          <a:xfrm>
            <a:off x="62182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D12037BA-51A6-4B57-BF22-975B2329CA78}"/>
              </a:ext>
            </a:extLst>
          </p:cNvPr>
          <p:cNvSpPr/>
          <p:nvPr/>
        </p:nvSpPr>
        <p:spPr bwMode="auto">
          <a:xfrm>
            <a:off x="64928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B6EF26F9-E0B7-48DF-A103-290A9C54C85F}"/>
              </a:ext>
            </a:extLst>
          </p:cNvPr>
          <p:cNvSpPr/>
          <p:nvPr/>
        </p:nvSpPr>
        <p:spPr bwMode="auto">
          <a:xfrm>
            <a:off x="1825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407FC0CB-4C0A-4B46-8512-0AAAB575E7F5}"/>
              </a:ext>
            </a:extLst>
          </p:cNvPr>
          <p:cNvSpPr/>
          <p:nvPr/>
        </p:nvSpPr>
        <p:spPr bwMode="auto">
          <a:xfrm>
            <a:off x="4572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60A640EF-476F-4F9E-91E0-7216F36DA547}"/>
              </a:ext>
            </a:extLst>
          </p:cNvPr>
          <p:cNvSpPr/>
          <p:nvPr/>
        </p:nvSpPr>
        <p:spPr bwMode="auto">
          <a:xfrm>
            <a:off x="7318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6197DFF4-99C4-4109-8825-3FA701055DF4}"/>
              </a:ext>
            </a:extLst>
          </p:cNvPr>
          <p:cNvSpPr/>
          <p:nvPr/>
        </p:nvSpPr>
        <p:spPr bwMode="auto">
          <a:xfrm>
            <a:off x="10064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CE72FC7F-A371-4DEA-B6D7-3B24C67BFAB9}"/>
              </a:ext>
            </a:extLst>
          </p:cNvPr>
          <p:cNvSpPr/>
          <p:nvPr/>
        </p:nvSpPr>
        <p:spPr bwMode="auto">
          <a:xfrm>
            <a:off x="12795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F0DB5D9A-3276-46F4-B084-96F18A29E9D5}"/>
              </a:ext>
            </a:extLst>
          </p:cNvPr>
          <p:cNvSpPr/>
          <p:nvPr/>
        </p:nvSpPr>
        <p:spPr bwMode="auto">
          <a:xfrm>
            <a:off x="15541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3C08EA10-6D4F-42BF-9AF3-D6CCF6F18C1E}"/>
              </a:ext>
            </a:extLst>
          </p:cNvPr>
          <p:cNvSpPr/>
          <p:nvPr/>
        </p:nvSpPr>
        <p:spPr bwMode="auto">
          <a:xfrm>
            <a:off x="18288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8FAF216E-9DCD-4AB5-9A5A-BF01909FAB6D}"/>
              </a:ext>
            </a:extLst>
          </p:cNvPr>
          <p:cNvSpPr/>
          <p:nvPr/>
        </p:nvSpPr>
        <p:spPr bwMode="auto">
          <a:xfrm>
            <a:off x="21034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45B2202A-6AA8-483B-BBD9-087A7FBD0BC9}"/>
              </a:ext>
            </a:extLst>
          </p:cNvPr>
          <p:cNvSpPr/>
          <p:nvPr/>
        </p:nvSpPr>
        <p:spPr bwMode="auto">
          <a:xfrm>
            <a:off x="23780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899486FA-D128-473A-87CA-24ACE6C0513F}"/>
              </a:ext>
            </a:extLst>
          </p:cNvPr>
          <p:cNvSpPr/>
          <p:nvPr/>
        </p:nvSpPr>
        <p:spPr bwMode="auto">
          <a:xfrm>
            <a:off x="26511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0719A34F-DC4E-4DAA-A65F-A9B02193FB3E}"/>
              </a:ext>
            </a:extLst>
          </p:cNvPr>
          <p:cNvSpPr/>
          <p:nvPr/>
        </p:nvSpPr>
        <p:spPr bwMode="auto">
          <a:xfrm>
            <a:off x="29257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CC8E0265-E02A-4C5C-9616-5E89FA50C6E7}"/>
              </a:ext>
            </a:extLst>
          </p:cNvPr>
          <p:cNvSpPr/>
          <p:nvPr/>
        </p:nvSpPr>
        <p:spPr bwMode="auto">
          <a:xfrm>
            <a:off x="32004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2F22B5FB-BF22-453E-B29D-5A33BB4279AE}"/>
              </a:ext>
            </a:extLst>
          </p:cNvPr>
          <p:cNvSpPr/>
          <p:nvPr/>
        </p:nvSpPr>
        <p:spPr bwMode="auto">
          <a:xfrm>
            <a:off x="34750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522CBD11-41D0-4AEA-AD00-6ACE3D93871F}"/>
              </a:ext>
            </a:extLst>
          </p:cNvPr>
          <p:cNvSpPr/>
          <p:nvPr/>
        </p:nvSpPr>
        <p:spPr bwMode="auto">
          <a:xfrm>
            <a:off x="37496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154FBD28-2D23-45D6-BC9E-CCE3BA87767A}"/>
              </a:ext>
            </a:extLst>
          </p:cNvPr>
          <p:cNvSpPr/>
          <p:nvPr/>
        </p:nvSpPr>
        <p:spPr bwMode="auto">
          <a:xfrm>
            <a:off x="40227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1515CC52-CDEF-4D6A-A803-D4C262ADD0D0}"/>
              </a:ext>
            </a:extLst>
          </p:cNvPr>
          <p:cNvSpPr/>
          <p:nvPr/>
        </p:nvSpPr>
        <p:spPr bwMode="auto">
          <a:xfrm>
            <a:off x="42973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51110B39-4222-431D-8F80-F9D8D32F0D29}"/>
              </a:ext>
            </a:extLst>
          </p:cNvPr>
          <p:cNvSpPr/>
          <p:nvPr/>
        </p:nvSpPr>
        <p:spPr bwMode="auto">
          <a:xfrm>
            <a:off x="45720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26E39878-99B8-4B90-B403-B86B2FA31910}"/>
              </a:ext>
            </a:extLst>
          </p:cNvPr>
          <p:cNvSpPr/>
          <p:nvPr/>
        </p:nvSpPr>
        <p:spPr bwMode="auto">
          <a:xfrm>
            <a:off x="48466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BFAAA473-7FE4-4761-B116-732F6ABF69C5}"/>
              </a:ext>
            </a:extLst>
          </p:cNvPr>
          <p:cNvSpPr/>
          <p:nvPr/>
        </p:nvSpPr>
        <p:spPr bwMode="auto">
          <a:xfrm>
            <a:off x="51212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1AA9092F-73EF-4571-B7A2-D7673FB4D392}"/>
              </a:ext>
            </a:extLst>
          </p:cNvPr>
          <p:cNvSpPr/>
          <p:nvPr/>
        </p:nvSpPr>
        <p:spPr bwMode="auto">
          <a:xfrm>
            <a:off x="53943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FD3EE629-4B1F-4C0A-8D88-C583F87B9280}"/>
              </a:ext>
            </a:extLst>
          </p:cNvPr>
          <p:cNvSpPr/>
          <p:nvPr/>
        </p:nvSpPr>
        <p:spPr bwMode="auto">
          <a:xfrm>
            <a:off x="56689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674FDCFE-CFA5-4595-861B-3896470BAED6}"/>
              </a:ext>
            </a:extLst>
          </p:cNvPr>
          <p:cNvSpPr/>
          <p:nvPr/>
        </p:nvSpPr>
        <p:spPr bwMode="auto">
          <a:xfrm>
            <a:off x="59436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16D1E660-3DB2-466C-B1C9-DD2B2BF1BF31}"/>
              </a:ext>
            </a:extLst>
          </p:cNvPr>
          <p:cNvSpPr/>
          <p:nvPr/>
        </p:nvSpPr>
        <p:spPr bwMode="auto">
          <a:xfrm>
            <a:off x="62182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FE8220C3-31FA-4F55-849B-3FFEE1175834}"/>
              </a:ext>
            </a:extLst>
          </p:cNvPr>
          <p:cNvSpPr/>
          <p:nvPr/>
        </p:nvSpPr>
        <p:spPr bwMode="auto">
          <a:xfrm>
            <a:off x="64928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50514" name="Straight Connector 389">
            <a:extLst>
              <a:ext uri="{FF2B5EF4-FFF2-40B4-BE49-F238E27FC236}">
                <a16:creationId xmlns:a16="http://schemas.microsoft.com/office/drawing/2014/main" id="{835F78B0-7361-4F13-BAA4-94C76C38E034}"/>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50515" name="Straight Connector 394">
            <a:extLst>
              <a:ext uri="{FF2B5EF4-FFF2-40B4-BE49-F238E27FC236}">
                <a16:creationId xmlns:a16="http://schemas.microsoft.com/office/drawing/2014/main" id="{31223593-1815-427F-9097-9C2282A663B1}"/>
              </a:ext>
            </a:extLst>
          </p:cNvPr>
          <p:cNvCxnSpPr>
            <a:cxnSpLocks noChangeShapeType="1"/>
          </p:cNvCxnSpPr>
          <p:nvPr/>
        </p:nvCxnSpPr>
        <p:spPr bwMode="auto">
          <a:xfrm flipV="1">
            <a:off x="457200"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0516" name="Straight Connector 396">
            <a:extLst>
              <a:ext uri="{FF2B5EF4-FFF2-40B4-BE49-F238E27FC236}">
                <a16:creationId xmlns:a16="http://schemas.microsoft.com/office/drawing/2014/main" id="{F76C127B-8E1E-4194-BE5A-6F32E5E94CF2}"/>
              </a:ext>
            </a:extLst>
          </p:cNvPr>
          <p:cNvCxnSpPr>
            <a:cxnSpLocks noChangeShapeType="1"/>
          </p:cNvCxnSpPr>
          <p:nvPr/>
        </p:nvCxnSpPr>
        <p:spPr bwMode="auto">
          <a:xfrm flipV="1">
            <a:off x="6492875"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517" name="TextBox 397">
            <a:extLst>
              <a:ext uri="{FF2B5EF4-FFF2-40B4-BE49-F238E27FC236}">
                <a16:creationId xmlns:a16="http://schemas.microsoft.com/office/drawing/2014/main" id="{E1996BB6-C08B-4635-A20F-6A036403867F}"/>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50518" name="TextBox 398">
            <a:extLst>
              <a:ext uri="{FF2B5EF4-FFF2-40B4-BE49-F238E27FC236}">
                <a16:creationId xmlns:a16="http://schemas.microsoft.com/office/drawing/2014/main" id="{8BEE4767-0656-466B-B068-5AFFB411ADB1}"/>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50519" name="Rectangle 469">
            <a:extLst>
              <a:ext uri="{FF2B5EF4-FFF2-40B4-BE49-F238E27FC236}">
                <a16:creationId xmlns:a16="http://schemas.microsoft.com/office/drawing/2014/main" id="{0405DE9B-7877-496E-8327-1E91DE53BBDF}"/>
              </a:ext>
            </a:extLst>
          </p:cNvPr>
          <p:cNvSpPr>
            <a:spLocks noChangeArrowheads="1"/>
          </p:cNvSpPr>
          <p:nvPr/>
        </p:nvSpPr>
        <p:spPr bwMode="auto">
          <a:xfrm>
            <a:off x="1006475" y="6478588"/>
            <a:ext cx="5013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The standard normal distribution with </a:t>
            </a:r>
            <a:r>
              <a:rPr lang="en-US" altLang="en-US" sz="1600" i="1"/>
              <a:t>µ</a:t>
            </a:r>
            <a:r>
              <a:rPr lang="en-US" altLang="en-US" sz="1600"/>
              <a:t> to 10.5 and </a:t>
            </a:r>
            <a:r>
              <a:rPr lang="en-US" altLang="en-US" sz="1600" i="1"/>
              <a:t>σ</a:t>
            </a:r>
            <a:r>
              <a:rPr lang="en-US" altLang="en-US" sz="1600"/>
              <a:t> to 1.</a:t>
            </a:r>
          </a:p>
        </p:txBody>
      </p:sp>
      <p:cxnSp>
        <p:nvCxnSpPr>
          <p:cNvPr id="50520" name="Straight Arrow Connector 400">
            <a:extLst>
              <a:ext uri="{FF2B5EF4-FFF2-40B4-BE49-F238E27FC236}">
                <a16:creationId xmlns:a16="http://schemas.microsoft.com/office/drawing/2014/main" id="{1E082821-F42C-41D8-AFE3-735C41E38E72}"/>
              </a:ext>
            </a:extLst>
          </p:cNvPr>
          <p:cNvCxnSpPr>
            <a:cxnSpLocks noChangeShapeType="1"/>
            <a:stCxn id="50521" idx="1"/>
          </p:cNvCxnSpPr>
          <p:nvPr/>
        </p:nvCxnSpPr>
        <p:spPr bwMode="auto">
          <a:xfrm flipH="1">
            <a:off x="3382963" y="2105025"/>
            <a:ext cx="1006475" cy="4095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0521" name="TextBox 401">
            <a:extLst>
              <a:ext uri="{FF2B5EF4-FFF2-40B4-BE49-F238E27FC236}">
                <a16:creationId xmlns:a16="http://schemas.microsoft.com/office/drawing/2014/main" id="{74C42B7F-5A09-4081-8CA5-EAFD0A4C5536}"/>
              </a:ext>
            </a:extLst>
          </p:cNvPr>
          <p:cNvSpPr txBox="1">
            <a:spLocks noChangeArrowheads="1"/>
          </p:cNvSpPr>
          <p:nvPr/>
        </p:nvSpPr>
        <p:spPr bwMode="auto">
          <a:xfrm>
            <a:off x="4389438" y="1874838"/>
            <a:ext cx="876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00FF"/>
                </a:solidFill>
              </a:rPr>
              <a:t>3.989</a:t>
            </a:r>
          </a:p>
        </p:txBody>
      </p:sp>
      <p:sp>
        <p:nvSpPr>
          <p:cNvPr id="416" name="TextBox 415">
            <a:extLst>
              <a:ext uri="{FF2B5EF4-FFF2-40B4-BE49-F238E27FC236}">
                <a16:creationId xmlns:a16="http://schemas.microsoft.com/office/drawing/2014/main" id="{664CE26D-2747-4904-8937-B02F278ECEA8}"/>
              </a:ext>
            </a:extLst>
          </p:cNvPr>
          <p:cNvSpPr txBox="1"/>
          <p:nvPr/>
        </p:nvSpPr>
        <p:spPr>
          <a:xfrm>
            <a:off x="182563" y="136525"/>
            <a:ext cx="8961437" cy="11160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Problem with Greedy Search 2</a:t>
            </a:r>
            <a:r>
              <a:rPr lang="en-US" i="1" dirty="0"/>
              <a:t>: Choice of Step Size</a:t>
            </a:r>
          </a:p>
          <a:p>
            <a:pPr>
              <a:spcBef>
                <a:spcPts val="300"/>
              </a:spcBef>
              <a:spcAft>
                <a:spcPts val="300"/>
              </a:spcAft>
              <a:defRPr/>
            </a:pPr>
            <a:r>
              <a:rPr lang="en-US" sz="2000" dirty="0"/>
              <a:t>Solution? Have a finer step size, such as</a:t>
            </a:r>
            <a:r>
              <a:rPr lang="en-US" sz="2000" b="1" dirty="0">
                <a:latin typeface="Courier New" pitchFamily="49" charset="0"/>
                <a:cs typeface="Courier New" pitchFamily="49" charset="0"/>
              </a:rPr>
              <a:t>{go_left_1/2, go_right_1/2}</a:t>
            </a:r>
            <a:r>
              <a:rPr lang="en-US" sz="2000" dirty="0"/>
              <a:t>, however this will slow the search, by increasing the </a:t>
            </a:r>
            <a:r>
              <a:rPr lang="en-US" sz="2000" b="1" dirty="0"/>
              <a:t>depth</a:t>
            </a:r>
            <a:r>
              <a:rPr lang="en-US" sz="2000" dirty="0"/>
              <a:t> of the solution. </a:t>
            </a:r>
          </a:p>
        </p:txBody>
      </p:sp>
      <p:grpSp>
        <p:nvGrpSpPr>
          <p:cNvPr id="50523" name="Group 421">
            <a:extLst>
              <a:ext uri="{FF2B5EF4-FFF2-40B4-BE49-F238E27FC236}">
                <a16:creationId xmlns:a16="http://schemas.microsoft.com/office/drawing/2014/main" id="{EDC1DC39-CB0F-4E36-8450-7C3278940C14}"/>
              </a:ext>
            </a:extLst>
          </p:cNvPr>
          <p:cNvGrpSpPr>
            <a:grpSpLocks/>
          </p:cNvGrpSpPr>
          <p:nvPr/>
        </p:nvGrpSpPr>
        <p:grpSpPr bwMode="auto">
          <a:xfrm>
            <a:off x="457200" y="2606675"/>
            <a:ext cx="6035675" cy="2890838"/>
            <a:chOff x="1984375" y="-4068998"/>
            <a:chExt cx="3638550" cy="3257550"/>
          </a:xfrm>
        </p:grpSpPr>
        <p:sp>
          <p:nvSpPr>
            <p:cNvPr id="50553" name="Freeform 63">
              <a:extLst>
                <a:ext uri="{FF2B5EF4-FFF2-40B4-BE49-F238E27FC236}">
                  <a16:creationId xmlns:a16="http://schemas.microsoft.com/office/drawing/2014/main" id="{7F985746-617A-4D21-8F9F-E7BD51DC4EB5}"/>
                </a:ext>
              </a:extLst>
            </p:cNvPr>
            <p:cNvSpPr>
              <a:spLocks/>
            </p:cNvSpPr>
            <p:nvPr/>
          </p:nvSpPr>
          <p:spPr bwMode="auto">
            <a:xfrm>
              <a:off x="1984375" y="-4068998"/>
              <a:ext cx="2105025" cy="3257550"/>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554" name="Freeform 64">
              <a:extLst>
                <a:ext uri="{FF2B5EF4-FFF2-40B4-BE49-F238E27FC236}">
                  <a16:creationId xmlns:a16="http://schemas.microsoft.com/office/drawing/2014/main" id="{BD818A46-655B-4C1E-9935-C4964892C8C1}"/>
                </a:ext>
              </a:extLst>
            </p:cNvPr>
            <p:cNvSpPr>
              <a:spLocks/>
            </p:cNvSpPr>
            <p:nvPr/>
          </p:nvSpPr>
          <p:spPr bwMode="auto">
            <a:xfrm>
              <a:off x="4089400" y="-1106723"/>
              <a:ext cx="1533525" cy="295275"/>
            </a:xfrm>
            <a:custGeom>
              <a:avLst/>
              <a:gdLst>
                <a:gd name="T0" fmla="*/ 2147483646 w 966"/>
                <a:gd name="T1" fmla="*/ 2147483646 h 186"/>
                <a:gd name="T2" fmla="*/ 2147483646 w 966"/>
                <a:gd name="T3" fmla="*/ 2147483646 h 186"/>
                <a:gd name="T4" fmla="*/ 2147483646 w 966"/>
                <a:gd name="T5" fmla="*/ 2147483646 h 186"/>
                <a:gd name="T6" fmla="*/ 2147483646 w 966"/>
                <a:gd name="T7" fmla="*/ 2147483646 h 186"/>
                <a:gd name="T8" fmla="*/ 2147483646 w 966"/>
                <a:gd name="T9" fmla="*/ 2147483646 h 186"/>
                <a:gd name="T10" fmla="*/ 2147483646 w 966"/>
                <a:gd name="T11" fmla="*/ 2147483646 h 186"/>
                <a:gd name="T12" fmla="*/ 2147483646 w 966"/>
                <a:gd name="T13" fmla="*/ 2147483646 h 186"/>
                <a:gd name="T14" fmla="*/ 2147483646 w 966"/>
                <a:gd name="T15" fmla="*/ 2147483646 h 186"/>
                <a:gd name="T16" fmla="*/ 2147483646 w 966"/>
                <a:gd name="T17" fmla="*/ 2147483646 h 186"/>
                <a:gd name="T18" fmla="*/ 2147483646 w 966"/>
                <a:gd name="T19" fmla="*/ 2147483646 h 186"/>
                <a:gd name="T20" fmla="*/ 2147483646 w 966"/>
                <a:gd name="T21" fmla="*/ 2147483646 h 186"/>
                <a:gd name="T22" fmla="*/ 2147483646 w 966"/>
                <a:gd name="T23" fmla="*/ 2147483646 h 186"/>
                <a:gd name="T24" fmla="*/ 2147483646 w 966"/>
                <a:gd name="T25" fmla="*/ 2147483646 h 186"/>
                <a:gd name="T26" fmla="*/ 2147483646 w 966"/>
                <a:gd name="T27" fmla="*/ 2147483646 h 186"/>
                <a:gd name="T28" fmla="*/ 2147483646 w 966"/>
                <a:gd name="T29" fmla="*/ 2147483646 h 186"/>
                <a:gd name="T30" fmla="*/ 2147483646 w 966"/>
                <a:gd name="T31" fmla="*/ 2147483646 h 186"/>
                <a:gd name="T32" fmla="*/ 2147483646 w 966"/>
                <a:gd name="T33" fmla="*/ 2147483646 h 186"/>
                <a:gd name="T34" fmla="*/ 2147483646 w 966"/>
                <a:gd name="T35" fmla="*/ 2147483646 h 186"/>
                <a:gd name="T36" fmla="*/ 2147483646 w 966"/>
                <a:gd name="T37" fmla="*/ 2147483646 h 186"/>
                <a:gd name="T38" fmla="*/ 2147483646 w 966"/>
                <a:gd name="T39" fmla="*/ 2147483646 h 186"/>
                <a:gd name="T40" fmla="*/ 2147483646 w 966"/>
                <a:gd name="T41" fmla="*/ 2147483646 h 186"/>
                <a:gd name="T42" fmla="*/ 2147483646 w 966"/>
                <a:gd name="T43" fmla="*/ 2147483646 h 186"/>
                <a:gd name="T44" fmla="*/ 2147483646 w 966"/>
                <a:gd name="T45" fmla="*/ 2147483646 h 186"/>
                <a:gd name="T46" fmla="*/ 2147483646 w 966"/>
                <a:gd name="T47" fmla="*/ 2147483646 h 186"/>
                <a:gd name="T48" fmla="*/ 2147483646 w 966"/>
                <a:gd name="T49" fmla="*/ 2147483646 h 186"/>
                <a:gd name="T50" fmla="*/ 2147483646 w 966"/>
                <a:gd name="T51" fmla="*/ 2147483646 h 186"/>
                <a:gd name="T52" fmla="*/ 2147483646 w 966"/>
                <a:gd name="T53" fmla="*/ 2147483646 h 186"/>
                <a:gd name="T54" fmla="*/ 2147483646 w 966"/>
                <a:gd name="T55" fmla="*/ 2147483646 h 186"/>
                <a:gd name="T56" fmla="*/ 2147483646 w 966"/>
                <a:gd name="T57" fmla="*/ 2147483646 h 186"/>
                <a:gd name="T58" fmla="*/ 2147483646 w 966"/>
                <a:gd name="T59" fmla="*/ 2147483646 h 186"/>
                <a:gd name="T60" fmla="*/ 2147483646 w 966"/>
                <a:gd name="T61" fmla="*/ 2147483646 h 186"/>
                <a:gd name="T62" fmla="*/ 2147483646 w 966"/>
                <a:gd name="T63" fmla="*/ 2147483646 h 186"/>
                <a:gd name="T64" fmla="*/ 2147483646 w 966"/>
                <a:gd name="T65" fmla="*/ 2147483646 h 186"/>
                <a:gd name="T66" fmla="*/ 2147483646 w 966"/>
                <a:gd name="T67" fmla="*/ 2147483646 h 186"/>
                <a:gd name="T68" fmla="*/ 2147483646 w 966"/>
                <a:gd name="T69" fmla="*/ 2147483646 h 186"/>
                <a:gd name="T70" fmla="*/ 2147483646 w 966"/>
                <a:gd name="T71" fmla="*/ 2147483646 h 186"/>
                <a:gd name="T72" fmla="*/ 2147483646 w 966"/>
                <a:gd name="T73" fmla="*/ 2147483646 h 186"/>
                <a:gd name="T74" fmla="*/ 2147483646 w 966"/>
                <a:gd name="T75" fmla="*/ 2147483646 h 186"/>
                <a:gd name="T76" fmla="*/ 2147483646 w 966"/>
                <a:gd name="T77" fmla="*/ 2147483646 h 186"/>
                <a:gd name="T78" fmla="*/ 2147483646 w 966"/>
                <a:gd name="T79" fmla="*/ 2147483646 h 186"/>
                <a:gd name="T80" fmla="*/ 2147483646 w 966"/>
                <a:gd name="T81" fmla="*/ 2147483646 h 186"/>
                <a:gd name="T82" fmla="*/ 2147483646 w 966"/>
                <a:gd name="T83" fmla="*/ 2147483646 h 186"/>
                <a:gd name="T84" fmla="*/ 2147483646 w 966"/>
                <a:gd name="T85" fmla="*/ 2147483646 h 186"/>
                <a:gd name="T86" fmla="*/ 2147483646 w 966"/>
                <a:gd name="T87" fmla="*/ 2147483646 h 186"/>
                <a:gd name="T88" fmla="*/ 2147483646 w 966"/>
                <a:gd name="T89" fmla="*/ 2147483646 h 186"/>
                <a:gd name="T90" fmla="*/ 2147483646 w 966"/>
                <a:gd name="T91" fmla="*/ 2147483646 h 186"/>
                <a:gd name="T92" fmla="*/ 2147483646 w 966"/>
                <a:gd name="T93" fmla="*/ 2147483646 h 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6"/>
                <a:gd name="T142" fmla="*/ 0 h 186"/>
                <a:gd name="T143" fmla="*/ 966 w 966"/>
                <a:gd name="T144" fmla="*/ 186 h 1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6" h="186">
                  <a:moveTo>
                    <a:pt x="0" y="0"/>
                  </a:moveTo>
                  <a:lnTo>
                    <a:pt x="6" y="36"/>
                  </a:lnTo>
                  <a:lnTo>
                    <a:pt x="18" y="66"/>
                  </a:lnTo>
                  <a:lnTo>
                    <a:pt x="30" y="96"/>
                  </a:lnTo>
                  <a:lnTo>
                    <a:pt x="42" y="114"/>
                  </a:lnTo>
                  <a:lnTo>
                    <a:pt x="48" y="132"/>
                  </a:lnTo>
                  <a:lnTo>
                    <a:pt x="60" y="144"/>
                  </a:lnTo>
                  <a:lnTo>
                    <a:pt x="72" y="150"/>
                  </a:lnTo>
                  <a:lnTo>
                    <a:pt x="84" y="162"/>
                  </a:lnTo>
                  <a:lnTo>
                    <a:pt x="90" y="168"/>
                  </a:lnTo>
                  <a:lnTo>
                    <a:pt x="102" y="168"/>
                  </a:lnTo>
                  <a:lnTo>
                    <a:pt x="114" y="174"/>
                  </a:lnTo>
                  <a:lnTo>
                    <a:pt x="126" y="174"/>
                  </a:lnTo>
                  <a:lnTo>
                    <a:pt x="132" y="180"/>
                  </a:lnTo>
                  <a:lnTo>
                    <a:pt x="144" y="180"/>
                  </a:lnTo>
                  <a:lnTo>
                    <a:pt x="156" y="180"/>
                  </a:lnTo>
                  <a:lnTo>
                    <a:pt x="162" y="180"/>
                  </a:lnTo>
                  <a:lnTo>
                    <a:pt x="174" y="180"/>
                  </a:lnTo>
                  <a:lnTo>
                    <a:pt x="186" y="180"/>
                  </a:lnTo>
                  <a:lnTo>
                    <a:pt x="198" y="180"/>
                  </a:lnTo>
                  <a:lnTo>
                    <a:pt x="204" y="180"/>
                  </a:lnTo>
                  <a:lnTo>
                    <a:pt x="216" y="180"/>
                  </a:lnTo>
                  <a:lnTo>
                    <a:pt x="228" y="180"/>
                  </a:lnTo>
                  <a:lnTo>
                    <a:pt x="240" y="180"/>
                  </a:lnTo>
                  <a:lnTo>
                    <a:pt x="246" y="180"/>
                  </a:lnTo>
                  <a:lnTo>
                    <a:pt x="258" y="180"/>
                  </a:lnTo>
                  <a:lnTo>
                    <a:pt x="270" y="180"/>
                  </a:lnTo>
                  <a:lnTo>
                    <a:pt x="282" y="180"/>
                  </a:lnTo>
                  <a:lnTo>
                    <a:pt x="288" y="180"/>
                  </a:lnTo>
                  <a:lnTo>
                    <a:pt x="300" y="180"/>
                  </a:lnTo>
                  <a:lnTo>
                    <a:pt x="312" y="180"/>
                  </a:lnTo>
                  <a:lnTo>
                    <a:pt x="324" y="180"/>
                  </a:lnTo>
                  <a:lnTo>
                    <a:pt x="330" y="180"/>
                  </a:lnTo>
                  <a:lnTo>
                    <a:pt x="342" y="180"/>
                  </a:lnTo>
                  <a:lnTo>
                    <a:pt x="354" y="180"/>
                  </a:lnTo>
                  <a:lnTo>
                    <a:pt x="360" y="180"/>
                  </a:lnTo>
                  <a:lnTo>
                    <a:pt x="372" y="180"/>
                  </a:lnTo>
                  <a:lnTo>
                    <a:pt x="384" y="180"/>
                  </a:lnTo>
                  <a:lnTo>
                    <a:pt x="396" y="180"/>
                  </a:lnTo>
                  <a:lnTo>
                    <a:pt x="402" y="180"/>
                  </a:lnTo>
                  <a:lnTo>
                    <a:pt x="414" y="180"/>
                  </a:lnTo>
                  <a:lnTo>
                    <a:pt x="426" y="180"/>
                  </a:lnTo>
                  <a:lnTo>
                    <a:pt x="438" y="180"/>
                  </a:lnTo>
                  <a:lnTo>
                    <a:pt x="444" y="180"/>
                  </a:lnTo>
                  <a:lnTo>
                    <a:pt x="456" y="180"/>
                  </a:lnTo>
                  <a:lnTo>
                    <a:pt x="468" y="180"/>
                  </a:lnTo>
                  <a:lnTo>
                    <a:pt x="480" y="180"/>
                  </a:lnTo>
                  <a:lnTo>
                    <a:pt x="486" y="180"/>
                  </a:lnTo>
                  <a:lnTo>
                    <a:pt x="498" y="180"/>
                  </a:lnTo>
                  <a:lnTo>
                    <a:pt x="510" y="180"/>
                  </a:lnTo>
                  <a:lnTo>
                    <a:pt x="522" y="180"/>
                  </a:lnTo>
                  <a:lnTo>
                    <a:pt x="528" y="180"/>
                  </a:lnTo>
                  <a:lnTo>
                    <a:pt x="540" y="180"/>
                  </a:lnTo>
                  <a:lnTo>
                    <a:pt x="552" y="180"/>
                  </a:lnTo>
                  <a:lnTo>
                    <a:pt x="558" y="180"/>
                  </a:lnTo>
                  <a:lnTo>
                    <a:pt x="570" y="180"/>
                  </a:lnTo>
                  <a:lnTo>
                    <a:pt x="582" y="180"/>
                  </a:lnTo>
                  <a:lnTo>
                    <a:pt x="594" y="180"/>
                  </a:lnTo>
                  <a:lnTo>
                    <a:pt x="600" y="180"/>
                  </a:lnTo>
                  <a:lnTo>
                    <a:pt x="612" y="180"/>
                  </a:lnTo>
                  <a:lnTo>
                    <a:pt x="624" y="180"/>
                  </a:lnTo>
                  <a:lnTo>
                    <a:pt x="636" y="180"/>
                  </a:lnTo>
                  <a:lnTo>
                    <a:pt x="642" y="180"/>
                  </a:lnTo>
                  <a:lnTo>
                    <a:pt x="654" y="180"/>
                  </a:lnTo>
                  <a:lnTo>
                    <a:pt x="666" y="180"/>
                  </a:lnTo>
                  <a:lnTo>
                    <a:pt x="678" y="186"/>
                  </a:lnTo>
                  <a:lnTo>
                    <a:pt x="684" y="186"/>
                  </a:lnTo>
                  <a:lnTo>
                    <a:pt x="696" y="186"/>
                  </a:lnTo>
                  <a:lnTo>
                    <a:pt x="708" y="186"/>
                  </a:lnTo>
                  <a:lnTo>
                    <a:pt x="714" y="186"/>
                  </a:lnTo>
                  <a:lnTo>
                    <a:pt x="726" y="186"/>
                  </a:lnTo>
                  <a:lnTo>
                    <a:pt x="738" y="186"/>
                  </a:lnTo>
                  <a:lnTo>
                    <a:pt x="750" y="186"/>
                  </a:lnTo>
                  <a:lnTo>
                    <a:pt x="756" y="186"/>
                  </a:lnTo>
                  <a:lnTo>
                    <a:pt x="768" y="186"/>
                  </a:lnTo>
                  <a:lnTo>
                    <a:pt x="780" y="186"/>
                  </a:lnTo>
                  <a:lnTo>
                    <a:pt x="792" y="186"/>
                  </a:lnTo>
                  <a:lnTo>
                    <a:pt x="798" y="186"/>
                  </a:lnTo>
                  <a:lnTo>
                    <a:pt x="810" y="186"/>
                  </a:lnTo>
                  <a:lnTo>
                    <a:pt x="822" y="186"/>
                  </a:lnTo>
                  <a:lnTo>
                    <a:pt x="834" y="186"/>
                  </a:lnTo>
                  <a:lnTo>
                    <a:pt x="840" y="186"/>
                  </a:lnTo>
                  <a:lnTo>
                    <a:pt x="852" y="186"/>
                  </a:lnTo>
                  <a:lnTo>
                    <a:pt x="864" y="186"/>
                  </a:lnTo>
                  <a:lnTo>
                    <a:pt x="876" y="186"/>
                  </a:lnTo>
                  <a:lnTo>
                    <a:pt x="882" y="186"/>
                  </a:lnTo>
                  <a:lnTo>
                    <a:pt x="894" y="186"/>
                  </a:lnTo>
                  <a:lnTo>
                    <a:pt x="906" y="186"/>
                  </a:lnTo>
                  <a:lnTo>
                    <a:pt x="912" y="186"/>
                  </a:lnTo>
                  <a:lnTo>
                    <a:pt x="924" y="186"/>
                  </a:lnTo>
                  <a:lnTo>
                    <a:pt x="936" y="186"/>
                  </a:lnTo>
                  <a:lnTo>
                    <a:pt x="948" y="186"/>
                  </a:lnTo>
                  <a:lnTo>
                    <a:pt x="954" y="186"/>
                  </a:lnTo>
                  <a:lnTo>
                    <a:pt x="966" y="18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0524" name="Group 402">
            <a:extLst>
              <a:ext uri="{FF2B5EF4-FFF2-40B4-BE49-F238E27FC236}">
                <a16:creationId xmlns:a16="http://schemas.microsoft.com/office/drawing/2014/main" id="{67BC46FF-A770-4395-B606-CA23133053C5}"/>
              </a:ext>
            </a:extLst>
          </p:cNvPr>
          <p:cNvGrpSpPr>
            <a:grpSpLocks/>
          </p:cNvGrpSpPr>
          <p:nvPr/>
        </p:nvGrpSpPr>
        <p:grpSpPr bwMode="auto">
          <a:xfrm>
            <a:off x="868363" y="2332038"/>
            <a:ext cx="819150" cy="3840162"/>
            <a:chOff x="868721" y="2331732"/>
            <a:chExt cx="818430" cy="3840437"/>
          </a:xfrm>
        </p:grpSpPr>
        <p:cxnSp>
          <p:nvCxnSpPr>
            <p:cNvPr id="392" name="Straight Connector 391">
              <a:extLst>
                <a:ext uri="{FF2B5EF4-FFF2-40B4-BE49-F238E27FC236}">
                  <a16:creationId xmlns:a16="http://schemas.microsoft.com/office/drawing/2014/main" id="{4B77892C-F544-4BAF-81A4-0671B3AE6CA1}"/>
                </a:ext>
              </a:extLst>
            </p:cNvPr>
            <p:cNvCxnSpPr>
              <a:stCxn id="54" idx="0"/>
              <a:endCxn id="366" idx="2"/>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21828830-EB80-4757-AB16-C422BCA9CF29}"/>
                </a:ext>
              </a:extLst>
            </p:cNvPr>
            <p:cNvCxnSpPr/>
            <p:nvPr/>
          </p:nvCxnSpPr>
          <p:spPr bwMode="auto">
            <a:xfrm>
              <a:off x="1136772"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396" name="Straight Connector 395">
              <a:extLst>
                <a:ext uri="{FF2B5EF4-FFF2-40B4-BE49-F238E27FC236}">
                  <a16:creationId xmlns:a16="http://schemas.microsoft.com/office/drawing/2014/main" id="{E9F5DA56-42F6-4859-93F1-7A84CC31C457}"/>
                </a:ext>
              </a:extLst>
            </p:cNvPr>
            <p:cNvCxnSpPr/>
            <p:nvPr/>
          </p:nvCxnSpPr>
          <p:spPr bwMode="auto">
            <a:xfrm>
              <a:off x="1419099"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F57F6D17-BB5B-4C5D-B14C-37A5015868B3}"/>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0525" name="Group 403">
            <a:extLst>
              <a:ext uri="{FF2B5EF4-FFF2-40B4-BE49-F238E27FC236}">
                <a16:creationId xmlns:a16="http://schemas.microsoft.com/office/drawing/2014/main" id="{6D68A66D-BAAE-42A6-B0B5-4491B23B2840}"/>
              </a:ext>
            </a:extLst>
          </p:cNvPr>
          <p:cNvGrpSpPr>
            <a:grpSpLocks/>
          </p:cNvGrpSpPr>
          <p:nvPr/>
        </p:nvGrpSpPr>
        <p:grpSpPr bwMode="auto">
          <a:xfrm>
            <a:off x="1987550" y="2332038"/>
            <a:ext cx="817563" cy="3840162"/>
            <a:chOff x="868721" y="2331732"/>
            <a:chExt cx="818430" cy="3840437"/>
          </a:xfrm>
        </p:grpSpPr>
        <p:cxnSp>
          <p:nvCxnSpPr>
            <p:cNvPr id="405" name="Straight Connector 404">
              <a:extLst>
                <a:ext uri="{FF2B5EF4-FFF2-40B4-BE49-F238E27FC236}">
                  <a16:creationId xmlns:a16="http://schemas.microsoft.com/office/drawing/2014/main" id="{FB1D3094-9B86-46D8-AACC-1B21005034DA}"/>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048BA49F-DF43-4EDE-BA23-6F4709399618}"/>
                </a:ext>
              </a:extLst>
            </p:cNvPr>
            <p:cNvCxnSpPr/>
            <p:nvPr/>
          </p:nvCxnSpPr>
          <p:spPr bwMode="auto">
            <a:xfrm>
              <a:off x="1137294"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7" name="Straight Connector 406">
              <a:extLst>
                <a:ext uri="{FF2B5EF4-FFF2-40B4-BE49-F238E27FC236}">
                  <a16:creationId xmlns:a16="http://schemas.microsoft.com/office/drawing/2014/main" id="{436BE8ED-3E08-42FC-A6F9-4607CC73064C}"/>
                </a:ext>
              </a:extLst>
            </p:cNvPr>
            <p:cNvCxnSpPr/>
            <p:nvPr/>
          </p:nvCxnSpPr>
          <p:spPr bwMode="auto">
            <a:xfrm>
              <a:off x="1418578"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8" name="Straight Connector 407">
              <a:extLst>
                <a:ext uri="{FF2B5EF4-FFF2-40B4-BE49-F238E27FC236}">
                  <a16:creationId xmlns:a16="http://schemas.microsoft.com/office/drawing/2014/main" id="{D7B248B1-4DCA-45D9-A7A6-6CDAFCCEFFAC}"/>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0526" name="Group 408">
            <a:extLst>
              <a:ext uri="{FF2B5EF4-FFF2-40B4-BE49-F238E27FC236}">
                <a16:creationId xmlns:a16="http://schemas.microsoft.com/office/drawing/2014/main" id="{F8C30908-A386-48A9-B63E-81DFC24A0F85}"/>
              </a:ext>
            </a:extLst>
          </p:cNvPr>
          <p:cNvGrpSpPr>
            <a:grpSpLocks/>
          </p:cNvGrpSpPr>
          <p:nvPr/>
        </p:nvGrpSpPr>
        <p:grpSpPr bwMode="auto">
          <a:xfrm>
            <a:off x="3070225" y="2332038"/>
            <a:ext cx="819150" cy="3840162"/>
            <a:chOff x="868721" y="2331732"/>
            <a:chExt cx="818430" cy="3840437"/>
          </a:xfrm>
        </p:grpSpPr>
        <p:cxnSp>
          <p:nvCxnSpPr>
            <p:cNvPr id="410" name="Straight Connector 409">
              <a:extLst>
                <a:ext uri="{FF2B5EF4-FFF2-40B4-BE49-F238E27FC236}">
                  <a16:creationId xmlns:a16="http://schemas.microsoft.com/office/drawing/2014/main" id="{2DE15FCE-847D-43AC-9FB5-F3E526587230}"/>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1" name="Straight Connector 410">
              <a:extLst>
                <a:ext uri="{FF2B5EF4-FFF2-40B4-BE49-F238E27FC236}">
                  <a16:creationId xmlns:a16="http://schemas.microsoft.com/office/drawing/2014/main" id="{4BD889CB-D7E5-4CA0-B7D4-215EA5FC4760}"/>
                </a:ext>
              </a:extLst>
            </p:cNvPr>
            <p:cNvCxnSpPr/>
            <p:nvPr/>
          </p:nvCxnSpPr>
          <p:spPr bwMode="auto">
            <a:xfrm>
              <a:off x="1136773"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D4A59DE0-42CB-4237-962F-B42043FC4046}"/>
                </a:ext>
              </a:extLst>
            </p:cNvPr>
            <p:cNvCxnSpPr/>
            <p:nvPr/>
          </p:nvCxnSpPr>
          <p:spPr bwMode="auto">
            <a:xfrm>
              <a:off x="1419100"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3" name="Straight Connector 412">
              <a:extLst>
                <a:ext uri="{FF2B5EF4-FFF2-40B4-BE49-F238E27FC236}">
                  <a16:creationId xmlns:a16="http://schemas.microsoft.com/office/drawing/2014/main" id="{3B1DEF80-A2D6-49E2-92A0-E245D3FDF598}"/>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0527" name="Group 413">
            <a:extLst>
              <a:ext uri="{FF2B5EF4-FFF2-40B4-BE49-F238E27FC236}">
                <a16:creationId xmlns:a16="http://schemas.microsoft.com/office/drawing/2014/main" id="{B956261A-E7FE-48D5-82F9-00DEC0E8A3DE}"/>
              </a:ext>
            </a:extLst>
          </p:cNvPr>
          <p:cNvGrpSpPr>
            <a:grpSpLocks/>
          </p:cNvGrpSpPr>
          <p:nvPr/>
        </p:nvGrpSpPr>
        <p:grpSpPr bwMode="auto">
          <a:xfrm>
            <a:off x="4162425" y="2325688"/>
            <a:ext cx="819150" cy="3840162"/>
            <a:chOff x="868721" y="2331732"/>
            <a:chExt cx="818430" cy="3840437"/>
          </a:xfrm>
        </p:grpSpPr>
        <p:cxnSp>
          <p:nvCxnSpPr>
            <p:cNvPr id="415" name="Straight Connector 414">
              <a:extLst>
                <a:ext uri="{FF2B5EF4-FFF2-40B4-BE49-F238E27FC236}">
                  <a16:creationId xmlns:a16="http://schemas.microsoft.com/office/drawing/2014/main" id="{3B8B5445-5E27-4518-8283-7CDBF1AE0B25}"/>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7" name="Straight Connector 416">
              <a:extLst>
                <a:ext uri="{FF2B5EF4-FFF2-40B4-BE49-F238E27FC236}">
                  <a16:creationId xmlns:a16="http://schemas.microsoft.com/office/drawing/2014/main" id="{1FAEBC43-E955-4342-B850-F663419A553A}"/>
                </a:ext>
              </a:extLst>
            </p:cNvPr>
            <p:cNvCxnSpPr/>
            <p:nvPr/>
          </p:nvCxnSpPr>
          <p:spPr bwMode="auto">
            <a:xfrm>
              <a:off x="1136773"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CFAAE744-4669-43CB-8FFD-29262A0F5167}"/>
                </a:ext>
              </a:extLst>
            </p:cNvPr>
            <p:cNvCxnSpPr/>
            <p:nvPr/>
          </p:nvCxnSpPr>
          <p:spPr bwMode="auto">
            <a:xfrm>
              <a:off x="1419100"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9" name="Straight Connector 418">
              <a:extLst>
                <a:ext uri="{FF2B5EF4-FFF2-40B4-BE49-F238E27FC236}">
                  <a16:creationId xmlns:a16="http://schemas.microsoft.com/office/drawing/2014/main" id="{7A8F89CC-894B-4DE5-8B55-89588CD7CBA4}"/>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0528" name="Group 419">
            <a:extLst>
              <a:ext uri="{FF2B5EF4-FFF2-40B4-BE49-F238E27FC236}">
                <a16:creationId xmlns:a16="http://schemas.microsoft.com/office/drawing/2014/main" id="{BEAD3756-78A3-4B6B-84ED-A08495917E32}"/>
              </a:ext>
            </a:extLst>
          </p:cNvPr>
          <p:cNvGrpSpPr>
            <a:grpSpLocks/>
          </p:cNvGrpSpPr>
          <p:nvPr/>
        </p:nvGrpSpPr>
        <p:grpSpPr bwMode="auto">
          <a:xfrm>
            <a:off x="5268913" y="2322513"/>
            <a:ext cx="819150" cy="3840162"/>
            <a:chOff x="868721" y="2331732"/>
            <a:chExt cx="818430" cy="3840437"/>
          </a:xfrm>
        </p:grpSpPr>
        <p:cxnSp>
          <p:nvCxnSpPr>
            <p:cNvPr id="421" name="Straight Connector 420">
              <a:extLst>
                <a:ext uri="{FF2B5EF4-FFF2-40B4-BE49-F238E27FC236}">
                  <a16:creationId xmlns:a16="http://schemas.microsoft.com/office/drawing/2014/main" id="{2BBE77E5-04EE-473E-8B35-99B0CEAEB727}"/>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2" name="Straight Connector 421">
              <a:extLst>
                <a:ext uri="{FF2B5EF4-FFF2-40B4-BE49-F238E27FC236}">
                  <a16:creationId xmlns:a16="http://schemas.microsoft.com/office/drawing/2014/main" id="{3BD7BFF5-E35C-43EF-8AEC-E08DAEE74B39}"/>
                </a:ext>
              </a:extLst>
            </p:cNvPr>
            <p:cNvCxnSpPr/>
            <p:nvPr/>
          </p:nvCxnSpPr>
          <p:spPr bwMode="auto">
            <a:xfrm>
              <a:off x="1136772"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D7D3B693-7EFC-484F-8EE4-B170B864D3F2}"/>
                </a:ext>
              </a:extLst>
            </p:cNvPr>
            <p:cNvCxnSpPr/>
            <p:nvPr/>
          </p:nvCxnSpPr>
          <p:spPr bwMode="auto">
            <a:xfrm>
              <a:off x="1419099"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6" name="Straight Connector 425">
              <a:extLst>
                <a:ext uri="{FF2B5EF4-FFF2-40B4-BE49-F238E27FC236}">
                  <a16:creationId xmlns:a16="http://schemas.microsoft.com/office/drawing/2014/main" id="{F299560D-694E-484A-8A84-2FD5B69D28CE}"/>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cxnSp>
        <p:nvCxnSpPr>
          <p:cNvPr id="428" name="Straight Connector 427">
            <a:extLst>
              <a:ext uri="{FF2B5EF4-FFF2-40B4-BE49-F238E27FC236}">
                <a16:creationId xmlns:a16="http://schemas.microsoft.com/office/drawing/2014/main" id="{CA5BDA2C-1300-466B-BFFE-473EDCA4573F}"/>
              </a:ext>
            </a:extLst>
          </p:cNvPr>
          <p:cNvCxnSpPr/>
          <p:nvPr/>
        </p:nvCxnSpPr>
        <p:spPr bwMode="auto">
          <a:xfrm>
            <a:off x="6367463" y="2324100"/>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9" name="Straight Connector 428">
            <a:extLst>
              <a:ext uri="{FF2B5EF4-FFF2-40B4-BE49-F238E27FC236}">
                <a16:creationId xmlns:a16="http://schemas.microsoft.com/office/drawing/2014/main" id="{79F69012-6153-47CD-A1D1-91430588ED96}"/>
              </a:ext>
            </a:extLst>
          </p:cNvPr>
          <p:cNvCxnSpPr/>
          <p:nvPr/>
        </p:nvCxnSpPr>
        <p:spPr bwMode="auto">
          <a:xfrm>
            <a:off x="6635750" y="2324100"/>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AF9DBEE8-1336-4567-85FD-011CA20F0280}"/>
              </a:ext>
            </a:extLst>
          </p:cNvPr>
          <p:cNvCxnSpPr/>
          <p:nvPr/>
        </p:nvCxnSpPr>
        <p:spPr bwMode="auto">
          <a:xfrm>
            <a:off x="323850" y="2320925"/>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41" name="Straight Connector 440">
            <a:extLst>
              <a:ext uri="{FF2B5EF4-FFF2-40B4-BE49-F238E27FC236}">
                <a16:creationId xmlns:a16="http://schemas.microsoft.com/office/drawing/2014/main" id="{09BA4E94-C4DC-4B81-AE39-3FF5F3CA2B5D}"/>
              </a:ext>
            </a:extLst>
          </p:cNvPr>
          <p:cNvCxnSpPr/>
          <p:nvPr/>
        </p:nvCxnSpPr>
        <p:spPr bwMode="auto">
          <a:xfrm>
            <a:off x="592138" y="2320925"/>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65B291D-2915-42EA-B19B-B72D3A6B7066}"/>
              </a:ext>
            </a:extLst>
          </p:cNvPr>
          <p:cNvSpPr/>
          <p:nvPr/>
        </p:nvSpPr>
        <p:spPr bwMode="auto">
          <a:xfrm>
            <a:off x="1825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3DD143EC-B2A3-42AB-AF8E-B6DB65302597}"/>
              </a:ext>
            </a:extLst>
          </p:cNvPr>
          <p:cNvSpPr/>
          <p:nvPr/>
        </p:nvSpPr>
        <p:spPr bwMode="auto">
          <a:xfrm>
            <a:off x="4572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944283C-411F-46FB-845E-D495784ABAF3}"/>
              </a:ext>
            </a:extLst>
          </p:cNvPr>
          <p:cNvSpPr/>
          <p:nvPr/>
        </p:nvSpPr>
        <p:spPr bwMode="auto">
          <a:xfrm>
            <a:off x="7318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E43BE685-BB6D-4676-AD46-0E22A98DD7F5}"/>
              </a:ext>
            </a:extLst>
          </p:cNvPr>
          <p:cNvSpPr/>
          <p:nvPr/>
        </p:nvSpPr>
        <p:spPr bwMode="auto">
          <a:xfrm>
            <a:off x="10064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1CD09C08-73EC-4880-B5D3-0DF413EDBA30}"/>
              </a:ext>
            </a:extLst>
          </p:cNvPr>
          <p:cNvSpPr/>
          <p:nvPr/>
        </p:nvSpPr>
        <p:spPr bwMode="auto">
          <a:xfrm>
            <a:off x="12795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DC715C84-E6DF-4A52-A181-D8F5223B45BE}"/>
              </a:ext>
            </a:extLst>
          </p:cNvPr>
          <p:cNvSpPr/>
          <p:nvPr/>
        </p:nvSpPr>
        <p:spPr bwMode="auto">
          <a:xfrm>
            <a:off x="15541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A66C6C6A-5C59-43AF-AAD5-4CD45A36C754}"/>
              </a:ext>
            </a:extLst>
          </p:cNvPr>
          <p:cNvSpPr/>
          <p:nvPr/>
        </p:nvSpPr>
        <p:spPr bwMode="auto">
          <a:xfrm>
            <a:off x="18288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A07C8F94-EA83-4D68-AF73-28E19170953E}"/>
              </a:ext>
            </a:extLst>
          </p:cNvPr>
          <p:cNvSpPr/>
          <p:nvPr/>
        </p:nvSpPr>
        <p:spPr bwMode="auto">
          <a:xfrm>
            <a:off x="21034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526AA4F1-756F-4965-AE9D-177D34FB9839}"/>
              </a:ext>
            </a:extLst>
          </p:cNvPr>
          <p:cNvSpPr/>
          <p:nvPr/>
        </p:nvSpPr>
        <p:spPr bwMode="auto">
          <a:xfrm>
            <a:off x="23780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B3010E25-5070-4E03-A70F-1BF8B65F9C91}"/>
              </a:ext>
            </a:extLst>
          </p:cNvPr>
          <p:cNvSpPr/>
          <p:nvPr/>
        </p:nvSpPr>
        <p:spPr bwMode="auto">
          <a:xfrm>
            <a:off x="26511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C15D6D30-EEBC-4080-9149-D102BD297066}"/>
              </a:ext>
            </a:extLst>
          </p:cNvPr>
          <p:cNvSpPr/>
          <p:nvPr/>
        </p:nvSpPr>
        <p:spPr bwMode="auto">
          <a:xfrm>
            <a:off x="29257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549BB663-96D4-4815-B2C7-93204EA8FD13}"/>
              </a:ext>
            </a:extLst>
          </p:cNvPr>
          <p:cNvSpPr/>
          <p:nvPr/>
        </p:nvSpPr>
        <p:spPr bwMode="auto">
          <a:xfrm>
            <a:off x="32004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FA8A9D8-4F56-4EE0-926A-01FB246C206C}"/>
              </a:ext>
            </a:extLst>
          </p:cNvPr>
          <p:cNvSpPr/>
          <p:nvPr/>
        </p:nvSpPr>
        <p:spPr bwMode="auto">
          <a:xfrm>
            <a:off x="34750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52CC7D71-066D-4037-BABC-7C8D79078E60}"/>
              </a:ext>
            </a:extLst>
          </p:cNvPr>
          <p:cNvSpPr/>
          <p:nvPr/>
        </p:nvSpPr>
        <p:spPr bwMode="auto">
          <a:xfrm>
            <a:off x="37496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FE47BD66-F463-423D-8D75-531E440A3899}"/>
              </a:ext>
            </a:extLst>
          </p:cNvPr>
          <p:cNvSpPr/>
          <p:nvPr/>
        </p:nvSpPr>
        <p:spPr bwMode="auto">
          <a:xfrm>
            <a:off x="40227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1EC2DFB7-65FB-4F5B-826E-955108B38F10}"/>
              </a:ext>
            </a:extLst>
          </p:cNvPr>
          <p:cNvSpPr/>
          <p:nvPr/>
        </p:nvSpPr>
        <p:spPr bwMode="auto">
          <a:xfrm>
            <a:off x="42973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98CE3AD-765D-4A0E-95E7-D178BDB9E8B9}"/>
              </a:ext>
            </a:extLst>
          </p:cNvPr>
          <p:cNvSpPr/>
          <p:nvPr/>
        </p:nvSpPr>
        <p:spPr bwMode="auto">
          <a:xfrm>
            <a:off x="45720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0980FBDF-7273-4E81-9FC6-83B557D070BC}"/>
              </a:ext>
            </a:extLst>
          </p:cNvPr>
          <p:cNvSpPr/>
          <p:nvPr/>
        </p:nvSpPr>
        <p:spPr bwMode="auto">
          <a:xfrm>
            <a:off x="48466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E5F920C8-F174-4C5A-8C4B-E26E4F670AF7}"/>
              </a:ext>
            </a:extLst>
          </p:cNvPr>
          <p:cNvSpPr/>
          <p:nvPr/>
        </p:nvSpPr>
        <p:spPr bwMode="auto">
          <a:xfrm>
            <a:off x="51212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28AE084E-8968-47CC-A201-F1C7094B68B8}"/>
              </a:ext>
            </a:extLst>
          </p:cNvPr>
          <p:cNvSpPr/>
          <p:nvPr/>
        </p:nvSpPr>
        <p:spPr bwMode="auto">
          <a:xfrm>
            <a:off x="539432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C2FF2253-8A4C-454C-93C2-7FC38A9B2D60}"/>
              </a:ext>
            </a:extLst>
          </p:cNvPr>
          <p:cNvSpPr/>
          <p:nvPr/>
        </p:nvSpPr>
        <p:spPr bwMode="auto">
          <a:xfrm>
            <a:off x="566896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8E92741C-F7AF-4EE2-B366-CCA0C152F1BD}"/>
              </a:ext>
            </a:extLst>
          </p:cNvPr>
          <p:cNvSpPr/>
          <p:nvPr/>
        </p:nvSpPr>
        <p:spPr bwMode="auto">
          <a:xfrm>
            <a:off x="594360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0A58AD4F-4654-485E-823F-818098E1BD72}"/>
              </a:ext>
            </a:extLst>
          </p:cNvPr>
          <p:cNvSpPr/>
          <p:nvPr/>
        </p:nvSpPr>
        <p:spPr bwMode="auto">
          <a:xfrm>
            <a:off x="621823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38BD0281-D783-4876-B0D7-40EB1D665700}"/>
              </a:ext>
            </a:extLst>
          </p:cNvPr>
          <p:cNvSpPr/>
          <p:nvPr/>
        </p:nvSpPr>
        <p:spPr bwMode="auto">
          <a:xfrm>
            <a:off x="649287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C21BC0B-2898-4E8C-9978-447219AB01FB}"/>
              </a:ext>
            </a:extLst>
          </p:cNvPr>
          <p:cNvSpPr/>
          <p:nvPr/>
        </p:nvSpPr>
        <p:spPr bwMode="auto">
          <a:xfrm>
            <a:off x="1825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D004F502-A58B-4D67-BF5E-9B42564CBB2E}"/>
              </a:ext>
            </a:extLst>
          </p:cNvPr>
          <p:cNvSpPr/>
          <p:nvPr/>
        </p:nvSpPr>
        <p:spPr bwMode="auto">
          <a:xfrm>
            <a:off x="4572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17BC090B-BFB3-4F3E-A2F8-B4E027B58E67}"/>
              </a:ext>
            </a:extLst>
          </p:cNvPr>
          <p:cNvSpPr/>
          <p:nvPr/>
        </p:nvSpPr>
        <p:spPr bwMode="auto">
          <a:xfrm>
            <a:off x="7318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9D221DB9-7E10-4012-AEC8-B49374DDB947}"/>
              </a:ext>
            </a:extLst>
          </p:cNvPr>
          <p:cNvSpPr/>
          <p:nvPr/>
        </p:nvSpPr>
        <p:spPr bwMode="auto">
          <a:xfrm>
            <a:off x="10064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1C86F2E8-1D41-4CAD-9581-D24FD1993279}"/>
              </a:ext>
            </a:extLst>
          </p:cNvPr>
          <p:cNvSpPr/>
          <p:nvPr/>
        </p:nvSpPr>
        <p:spPr bwMode="auto">
          <a:xfrm>
            <a:off x="12795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BEF478C8-7D3C-4A64-9897-F9BBF91287D4}"/>
              </a:ext>
            </a:extLst>
          </p:cNvPr>
          <p:cNvSpPr/>
          <p:nvPr/>
        </p:nvSpPr>
        <p:spPr bwMode="auto">
          <a:xfrm>
            <a:off x="15541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782E586D-BFBA-43FD-8ADC-7BDBEF797F33}"/>
              </a:ext>
            </a:extLst>
          </p:cNvPr>
          <p:cNvSpPr/>
          <p:nvPr/>
        </p:nvSpPr>
        <p:spPr bwMode="auto">
          <a:xfrm>
            <a:off x="18288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DF2A6385-1246-46D7-8DE7-44BD6B4F143A}"/>
              </a:ext>
            </a:extLst>
          </p:cNvPr>
          <p:cNvSpPr/>
          <p:nvPr/>
        </p:nvSpPr>
        <p:spPr bwMode="auto">
          <a:xfrm>
            <a:off x="21034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1C8E18A1-3D50-4C9B-AA8F-AC8A3D4A0C8D}"/>
              </a:ext>
            </a:extLst>
          </p:cNvPr>
          <p:cNvSpPr/>
          <p:nvPr/>
        </p:nvSpPr>
        <p:spPr bwMode="auto">
          <a:xfrm>
            <a:off x="23780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1BDFEDFD-536F-41A4-9726-DC63D4E11CE9}"/>
              </a:ext>
            </a:extLst>
          </p:cNvPr>
          <p:cNvSpPr/>
          <p:nvPr/>
        </p:nvSpPr>
        <p:spPr bwMode="auto">
          <a:xfrm>
            <a:off x="26511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8C20824-4215-42EA-A52D-76C813EBD471}"/>
              </a:ext>
            </a:extLst>
          </p:cNvPr>
          <p:cNvSpPr/>
          <p:nvPr/>
        </p:nvSpPr>
        <p:spPr bwMode="auto">
          <a:xfrm>
            <a:off x="29257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2325B1FB-A53D-4A5E-90DE-F429EA08E4EC}"/>
              </a:ext>
            </a:extLst>
          </p:cNvPr>
          <p:cNvSpPr/>
          <p:nvPr/>
        </p:nvSpPr>
        <p:spPr bwMode="auto">
          <a:xfrm>
            <a:off x="32004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88E40F1A-85AA-4C62-A43B-D8CA860A14E8}"/>
              </a:ext>
            </a:extLst>
          </p:cNvPr>
          <p:cNvSpPr/>
          <p:nvPr/>
        </p:nvSpPr>
        <p:spPr bwMode="auto">
          <a:xfrm>
            <a:off x="34750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70D9E78E-1FCE-4183-A6C8-547BFF727465}"/>
              </a:ext>
            </a:extLst>
          </p:cNvPr>
          <p:cNvSpPr/>
          <p:nvPr/>
        </p:nvSpPr>
        <p:spPr bwMode="auto">
          <a:xfrm>
            <a:off x="37496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EADBE1E3-D1BC-4F65-9E6D-B28340B8CD4D}"/>
              </a:ext>
            </a:extLst>
          </p:cNvPr>
          <p:cNvSpPr/>
          <p:nvPr/>
        </p:nvSpPr>
        <p:spPr bwMode="auto">
          <a:xfrm>
            <a:off x="40227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6F99AE6-4CB5-4B71-837F-8E3D8506480B}"/>
              </a:ext>
            </a:extLst>
          </p:cNvPr>
          <p:cNvSpPr/>
          <p:nvPr/>
        </p:nvSpPr>
        <p:spPr bwMode="auto">
          <a:xfrm>
            <a:off x="42973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11E80472-5E03-4C6F-8FAF-4227051DA874}"/>
              </a:ext>
            </a:extLst>
          </p:cNvPr>
          <p:cNvSpPr/>
          <p:nvPr/>
        </p:nvSpPr>
        <p:spPr bwMode="auto">
          <a:xfrm>
            <a:off x="45720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99AC225F-91B3-4150-82BD-23899D5274FB}"/>
              </a:ext>
            </a:extLst>
          </p:cNvPr>
          <p:cNvSpPr/>
          <p:nvPr/>
        </p:nvSpPr>
        <p:spPr bwMode="auto">
          <a:xfrm>
            <a:off x="48466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3F176194-5DC4-4800-93C2-92000CFF7B41}"/>
              </a:ext>
            </a:extLst>
          </p:cNvPr>
          <p:cNvSpPr/>
          <p:nvPr/>
        </p:nvSpPr>
        <p:spPr bwMode="auto">
          <a:xfrm>
            <a:off x="51212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654E46AB-166D-4A38-96EE-75CE93AE1D74}"/>
              </a:ext>
            </a:extLst>
          </p:cNvPr>
          <p:cNvSpPr/>
          <p:nvPr/>
        </p:nvSpPr>
        <p:spPr bwMode="auto">
          <a:xfrm>
            <a:off x="539432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DDBACFBD-7036-4903-9565-2CEEF593159B}"/>
              </a:ext>
            </a:extLst>
          </p:cNvPr>
          <p:cNvSpPr/>
          <p:nvPr/>
        </p:nvSpPr>
        <p:spPr bwMode="auto">
          <a:xfrm>
            <a:off x="566896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CC0B53D3-D47D-41AF-9D41-F323069F1164}"/>
              </a:ext>
            </a:extLst>
          </p:cNvPr>
          <p:cNvSpPr/>
          <p:nvPr/>
        </p:nvSpPr>
        <p:spPr bwMode="auto">
          <a:xfrm>
            <a:off x="594360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0C218D2C-ECED-4F65-BFD3-0D7C1008AAFF}"/>
              </a:ext>
            </a:extLst>
          </p:cNvPr>
          <p:cNvSpPr/>
          <p:nvPr/>
        </p:nvSpPr>
        <p:spPr bwMode="auto">
          <a:xfrm>
            <a:off x="621823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A41F0E5C-69E3-4E9E-A330-FBDB3E16F6AE}"/>
              </a:ext>
            </a:extLst>
          </p:cNvPr>
          <p:cNvSpPr/>
          <p:nvPr/>
        </p:nvSpPr>
        <p:spPr bwMode="auto">
          <a:xfrm>
            <a:off x="649287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B963CEBF-278D-4977-BE9C-EEDAFB6C96ED}"/>
              </a:ext>
            </a:extLst>
          </p:cNvPr>
          <p:cNvSpPr/>
          <p:nvPr/>
        </p:nvSpPr>
        <p:spPr bwMode="auto">
          <a:xfrm>
            <a:off x="1825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47C403C3-49AF-42EA-AA59-DF006034FB94}"/>
              </a:ext>
            </a:extLst>
          </p:cNvPr>
          <p:cNvSpPr/>
          <p:nvPr/>
        </p:nvSpPr>
        <p:spPr bwMode="auto">
          <a:xfrm>
            <a:off x="4572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EE1BE3AC-0148-407F-9ACE-FC9E6D6BC4A5}"/>
              </a:ext>
            </a:extLst>
          </p:cNvPr>
          <p:cNvSpPr/>
          <p:nvPr/>
        </p:nvSpPr>
        <p:spPr bwMode="auto">
          <a:xfrm>
            <a:off x="7318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477CDD8B-464C-47D3-B25B-3345DAEF0D84}"/>
              </a:ext>
            </a:extLst>
          </p:cNvPr>
          <p:cNvSpPr/>
          <p:nvPr/>
        </p:nvSpPr>
        <p:spPr bwMode="auto">
          <a:xfrm>
            <a:off x="10064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6A3A3640-D8CC-477D-8701-45E7EAE9767B}"/>
              </a:ext>
            </a:extLst>
          </p:cNvPr>
          <p:cNvSpPr/>
          <p:nvPr/>
        </p:nvSpPr>
        <p:spPr bwMode="auto">
          <a:xfrm>
            <a:off x="12795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5BA0B5-7D8B-4CB0-89D4-915C0239EB1D}"/>
              </a:ext>
            </a:extLst>
          </p:cNvPr>
          <p:cNvSpPr/>
          <p:nvPr/>
        </p:nvSpPr>
        <p:spPr bwMode="auto">
          <a:xfrm>
            <a:off x="15541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0ED4B541-40D9-4AB0-B68B-0C31FE038AD0}"/>
              </a:ext>
            </a:extLst>
          </p:cNvPr>
          <p:cNvSpPr/>
          <p:nvPr/>
        </p:nvSpPr>
        <p:spPr bwMode="auto">
          <a:xfrm>
            <a:off x="18288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3F5BA68D-F3C6-4998-BAC9-BA7B43246A44}"/>
              </a:ext>
            </a:extLst>
          </p:cNvPr>
          <p:cNvSpPr/>
          <p:nvPr/>
        </p:nvSpPr>
        <p:spPr bwMode="auto">
          <a:xfrm>
            <a:off x="21034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166997C7-980C-4F2D-A86E-D8C2E41573A0}"/>
              </a:ext>
            </a:extLst>
          </p:cNvPr>
          <p:cNvSpPr/>
          <p:nvPr/>
        </p:nvSpPr>
        <p:spPr bwMode="auto">
          <a:xfrm>
            <a:off x="23780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601E83E1-0689-4C95-9B13-49B5780A1898}"/>
              </a:ext>
            </a:extLst>
          </p:cNvPr>
          <p:cNvSpPr/>
          <p:nvPr/>
        </p:nvSpPr>
        <p:spPr bwMode="auto">
          <a:xfrm>
            <a:off x="26511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F95E5CB6-13DD-4187-AADC-7EC57EAC80C3}"/>
              </a:ext>
            </a:extLst>
          </p:cNvPr>
          <p:cNvSpPr/>
          <p:nvPr/>
        </p:nvSpPr>
        <p:spPr bwMode="auto">
          <a:xfrm>
            <a:off x="29257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551E3A4-9A5E-47B6-90D8-9060A28A8323}"/>
              </a:ext>
            </a:extLst>
          </p:cNvPr>
          <p:cNvSpPr/>
          <p:nvPr/>
        </p:nvSpPr>
        <p:spPr bwMode="auto">
          <a:xfrm>
            <a:off x="32004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9E691968-C8CE-4FA0-A351-F9AF7883C500}"/>
              </a:ext>
            </a:extLst>
          </p:cNvPr>
          <p:cNvSpPr/>
          <p:nvPr/>
        </p:nvSpPr>
        <p:spPr bwMode="auto">
          <a:xfrm>
            <a:off x="34750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34F88F84-7C86-44AE-9CBC-60A99241A8F1}"/>
              </a:ext>
            </a:extLst>
          </p:cNvPr>
          <p:cNvSpPr/>
          <p:nvPr/>
        </p:nvSpPr>
        <p:spPr bwMode="auto">
          <a:xfrm>
            <a:off x="37496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7E6C9F84-6013-4178-84A1-1FED204EABD4}"/>
              </a:ext>
            </a:extLst>
          </p:cNvPr>
          <p:cNvSpPr/>
          <p:nvPr/>
        </p:nvSpPr>
        <p:spPr bwMode="auto">
          <a:xfrm>
            <a:off x="40227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62B83A37-819B-41CF-BCB6-780D51EE663D}"/>
              </a:ext>
            </a:extLst>
          </p:cNvPr>
          <p:cNvSpPr/>
          <p:nvPr/>
        </p:nvSpPr>
        <p:spPr bwMode="auto">
          <a:xfrm>
            <a:off x="42973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88030B61-743C-466C-B2B7-95B184B8A34A}"/>
              </a:ext>
            </a:extLst>
          </p:cNvPr>
          <p:cNvSpPr/>
          <p:nvPr/>
        </p:nvSpPr>
        <p:spPr bwMode="auto">
          <a:xfrm>
            <a:off x="45720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4120C6ED-09EC-407E-B310-F27CFE07D75C}"/>
              </a:ext>
            </a:extLst>
          </p:cNvPr>
          <p:cNvSpPr/>
          <p:nvPr/>
        </p:nvSpPr>
        <p:spPr bwMode="auto">
          <a:xfrm>
            <a:off x="48466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12E8AAA1-856F-4954-9962-06D7412BE78B}"/>
              </a:ext>
            </a:extLst>
          </p:cNvPr>
          <p:cNvSpPr/>
          <p:nvPr/>
        </p:nvSpPr>
        <p:spPr bwMode="auto">
          <a:xfrm>
            <a:off x="51212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9205FD59-B303-42A3-B845-4E8404B99E33}"/>
              </a:ext>
            </a:extLst>
          </p:cNvPr>
          <p:cNvSpPr/>
          <p:nvPr/>
        </p:nvSpPr>
        <p:spPr bwMode="auto">
          <a:xfrm>
            <a:off x="539432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7524493B-32FA-4A48-8851-1DCEAE918BD1}"/>
              </a:ext>
            </a:extLst>
          </p:cNvPr>
          <p:cNvSpPr/>
          <p:nvPr/>
        </p:nvSpPr>
        <p:spPr bwMode="auto">
          <a:xfrm>
            <a:off x="566896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F91C6D3B-3BCB-48B0-80C4-4F474F7275FD}"/>
              </a:ext>
            </a:extLst>
          </p:cNvPr>
          <p:cNvSpPr/>
          <p:nvPr/>
        </p:nvSpPr>
        <p:spPr bwMode="auto">
          <a:xfrm>
            <a:off x="594360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B37804C1-3156-4747-833E-98FA35EB2661}"/>
              </a:ext>
            </a:extLst>
          </p:cNvPr>
          <p:cNvSpPr/>
          <p:nvPr/>
        </p:nvSpPr>
        <p:spPr bwMode="auto">
          <a:xfrm>
            <a:off x="621823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6C0BA6B8-2DCD-4359-BC68-896778419184}"/>
              </a:ext>
            </a:extLst>
          </p:cNvPr>
          <p:cNvSpPr/>
          <p:nvPr/>
        </p:nvSpPr>
        <p:spPr bwMode="auto">
          <a:xfrm>
            <a:off x="649287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1D1EB9EA-A8CF-448D-A14D-D8449F005C01}"/>
              </a:ext>
            </a:extLst>
          </p:cNvPr>
          <p:cNvSpPr/>
          <p:nvPr/>
        </p:nvSpPr>
        <p:spPr bwMode="auto">
          <a:xfrm>
            <a:off x="1825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19622130-0B9F-4D37-8916-3C85CC4B1995}"/>
              </a:ext>
            </a:extLst>
          </p:cNvPr>
          <p:cNvSpPr/>
          <p:nvPr/>
        </p:nvSpPr>
        <p:spPr bwMode="auto">
          <a:xfrm>
            <a:off x="4572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C476A526-FC17-4725-9445-4350ABBA0F9A}"/>
              </a:ext>
            </a:extLst>
          </p:cNvPr>
          <p:cNvSpPr/>
          <p:nvPr/>
        </p:nvSpPr>
        <p:spPr bwMode="auto">
          <a:xfrm>
            <a:off x="7318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CE251C5B-8835-4F17-AA91-988249C66E00}"/>
              </a:ext>
            </a:extLst>
          </p:cNvPr>
          <p:cNvSpPr/>
          <p:nvPr/>
        </p:nvSpPr>
        <p:spPr bwMode="auto">
          <a:xfrm>
            <a:off x="10064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0AAF31DD-6B16-4772-8F39-C37064AAC77D}"/>
              </a:ext>
            </a:extLst>
          </p:cNvPr>
          <p:cNvSpPr/>
          <p:nvPr/>
        </p:nvSpPr>
        <p:spPr bwMode="auto">
          <a:xfrm>
            <a:off x="12795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0E39CF21-66D7-4342-B983-8E689C80A7C9}"/>
              </a:ext>
            </a:extLst>
          </p:cNvPr>
          <p:cNvSpPr/>
          <p:nvPr/>
        </p:nvSpPr>
        <p:spPr bwMode="auto">
          <a:xfrm>
            <a:off x="15541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BA15C00C-F52C-490B-AAD9-577B56FA3197}"/>
              </a:ext>
            </a:extLst>
          </p:cNvPr>
          <p:cNvSpPr/>
          <p:nvPr/>
        </p:nvSpPr>
        <p:spPr bwMode="auto">
          <a:xfrm>
            <a:off x="18288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DEC4A826-D162-4C20-AA1F-5657037A3C7A}"/>
              </a:ext>
            </a:extLst>
          </p:cNvPr>
          <p:cNvSpPr/>
          <p:nvPr/>
        </p:nvSpPr>
        <p:spPr bwMode="auto">
          <a:xfrm>
            <a:off x="21034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2A03835B-E7C1-4D9C-AA68-6B2DCB6A5D7A}"/>
              </a:ext>
            </a:extLst>
          </p:cNvPr>
          <p:cNvSpPr/>
          <p:nvPr/>
        </p:nvSpPr>
        <p:spPr bwMode="auto">
          <a:xfrm>
            <a:off x="23780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9B45DFE5-C5F6-4CDF-A22F-8AD9B88E2D15}"/>
              </a:ext>
            </a:extLst>
          </p:cNvPr>
          <p:cNvSpPr/>
          <p:nvPr/>
        </p:nvSpPr>
        <p:spPr bwMode="auto">
          <a:xfrm>
            <a:off x="26511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41FC494B-580A-4432-8D23-0ABF6C4D74FC}"/>
              </a:ext>
            </a:extLst>
          </p:cNvPr>
          <p:cNvSpPr/>
          <p:nvPr/>
        </p:nvSpPr>
        <p:spPr bwMode="auto">
          <a:xfrm>
            <a:off x="29257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390BF94A-F544-4BD5-9797-2D48F3DCA19F}"/>
              </a:ext>
            </a:extLst>
          </p:cNvPr>
          <p:cNvSpPr/>
          <p:nvPr/>
        </p:nvSpPr>
        <p:spPr bwMode="auto">
          <a:xfrm>
            <a:off x="32004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1FCA74B7-E9DB-40E9-85E0-85AD8F43158C}"/>
              </a:ext>
            </a:extLst>
          </p:cNvPr>
          <p:cNvSpPr/>
          <p:nvPr/>
        </p:nvSpPr>
        <p:spPr bwMode="auto">
          <a:xfrm>
            <a:off x="34750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D46FD5D-7AF8-4456-B86C-343C518EFBF1}"/>
              </a:ext>
            </a:extLst>
          </p:cNvPr>
          <p:cNvSpPr/>
          <p:nvPr/>
        </p:nvSpPr>
        <p:spPr bwMode="auto">
          <a:xfrm>
            <a:off x="37496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BCEAD44B-CBFB-4599-9015-52D621777DED}"/>
              </a:ext>
            </a:extLst>
          </p:cNvPr>
          <p:cNvSpPr/>
          <p:nvPr/>
        </p:nvSpPr>
        <p:spPr bwMode="auto">
          <a:xfrm>
            <a:off x="40227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CA7F1CE2-CDDE-4E2A-856F-E7603C7E86A6}"/>
              </a:ext>
            </a:extLst>
          </p:cNvPr>
          <p:cNvSpPr/>
          <p:nvPr/>
        </p:nvSpPr>
        <p:spPr bwMode="auto">
          <a:xfrm>
            <a:off x="42973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8BE2FDC8-62B6-4C2A-87B8-FDDD0C2A624E}"/>
              </a:ext>
            </a:extLst>
          </p:cNvPr>
          <p:cNvSpPr/>
          <p:nvPr/>
        </p:nvSpPr>
        <p:spPr bwMode="auto">
          <a:xfrm>
            <a:off x="45720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9D05AF44-8F92-4038-AC6C-A573872A32C4}"/>
              </a:ext>
            </a:extLst>
          </p:cNvPr>
          <p:cNvSpPr/>
          <p:nvPr/>
        </p:nvSpPr>
        <p:spPr bwMode="auto">
          <a:xfrm>
            <a:off x="48466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D4FF871C-80D3-4630-81D2-F8A2273329A2}"/>
              </a:ext>
            </a:extLst>
          </p:cNvPr>
          <p:cNvSpPr/>
          <p:nvPr/>
        </p:nvSpPr>
        <p:spPr bwMode="auto">
          <a:xfrm>
            <a:off x="51212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B23BD789-68EE-4D3D-AA7C-21B07F9EC69E}"/>
              </a:ext>
            </a:extLst>
          </p:cNvPr>
          <p:cNvSpPr/>
          <p:nvPr/>
        </p:nvSpPr>
        <p:spPr bwMode="auto">
          <a:xfrm>
            <a:off x="539432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13089F07-D691-4CA8-B266-E7C85989B94F}"/>
              </a:ext>
            </a:extLst>
          </p:cNvPr>
          <p:cNvSpPr/>
          <p:nvPr/>
        </p:nvSpPr>
        <p:spPr bwMode="auto">
          <a:xfrm>
            <a:off x="566896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3E113530-D80D-4FA9-8527-7524A908321F}"/>
              </a:ext>
            </a:extLst>
          </p:cNvPr>
          <p:cNvSpPr/>
          <p:nvPr/>
        </p:nvSpPr>
        <p:spPr bwMode="auto">
          <a:xfrm>
            <a:off x="594360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5F0E0D7E-9F19-41FB-8DE2-204733C18C96}"/>
              </a:ext>
            </a:extLst>
          </p:cNvPr>
          <p:cNvSpPr/>
          <p:nvPr/>
        </p:nvSpPr>
        <p:spPr bwMode="auto">
          <a:xfrm>
            <a:off x="621823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859D0538-6338-4A69-9B82-D2B263FCFA6A}"/>
              </a:ext>
            </a:extLst>
          </p:cNvPr>
          <p:cNvSpPr/>
          <p:nvPr/>
        </p:nvSpPr>
        <p:spPr bwMode="auto">
          <a:xfrm>
            <a:off x="649287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B7D35282-D03B-4ED6-97C3-31CB9671EE59}"/>
              </a:ext>
            </a:extLst>
          </p:cNvPr>
          <p:cNvSpPr/>
          <p:nvPr/>
        </p:nvSpPr>
        <p:spPr bwMode="auto">
          <a:xfrm>
            <a:off x="1825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6DA96034-929B-440B-B231-F9E15A59BA07}"/>
              </a:ext>
            </a:extLst>
          </p:cNvPr>
          <p:cNvSpPr/>
          <p:nvPr/>
        </p:nvSpPr>
        <p:spPr bwMode="auto">
          <a:xfrm>
            <a:off x="4572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FDB90E31-4804-42A5-A606-CE8E9D543820}"/>
              </a:ext>
            </a:extLst>
          </p:cNvPr>
          <p:cNvSpPr/>
          <p:nvPr/>
        </p:nvSpPr>
        <p:spPr bwMode="auto">
          <a:xfrm>
            <a:off x="7318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7D3E4389-8723-4FF9-9F71-36E23CF19112}"/>
              </a:ext>
            </a:extLst>
          </p:cNvPr>
          <p:cNvSpPr/>
          <p:nvPr/>
        </p:nvSpPr>
        <p:spPr bwMode="auto">
          <a:xfrm>
            <a:off x="10064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A347FF96-20FC-4177-9D30-3C4B5B632B90}"/>
              </a:ext>
            </a:extLst>
          </p:cNvPr>
          <p:cNvSpPr/>
          <p:nvPr/>
        </p:nvSpPr>
        <p:spPr bwMode="auto">
          <a:xfrm>
            <a:off x="12795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DDF752C-247E-499D-8F83-4901A99EDB35}"/>
              </a:ext>
            </a:extLst>
          </p:cNvPr>
          <p:cNvSpPr/>
          <p:nvPr/>
        </p:nvSpPr>
        <p:spPr bwMode="auto">
          <a:xfrm>
            <a:off x="15541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E224EB69-2D29-4622-A4F7-6DFD836F84C9}"/>
              </a:ext>
            </a:extLst>
          </p:cNvPr>
          <p:cNvSpPr/>
          <p:nvPr/>
        </p:nvSpPr>
        <p:spPr bwMode="auto">
          <a:xfrm>
            <a:off x="18288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C9ED3DD8-FD14-4D74-AD06-9640FC1FA5D0}"/>
              </a:ext>
            </a:extLst>
          </p:cNvPr>
          <p:cNvSpPr/>
          <p:nvPr/>
        </p:nvSpPr>
        <p:spPr bwMode="auto">
          <a:xfrm>
            <a:off x="21034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193722A6-65D9-4929-949F-DA164B8F1B0C}"/>
              </a:ext>
            </a:extLst>
          </p:cNvPr>
          <p:cNvSpPr/>
          <p:nvPr/>
        </p:nvSpPr>
        <p:spPr bwMode="auto">
          <a:xfrm>
            <a:off x="23780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03E9EF98-359C-479B-9DEF-D5089EF61E5F}"/>
              </a:ext>
            </a:extLst>
          </p:cNvPr>
          <p:cNvSpPr/>
          <p:nvPr/>
        </p:nvSpPr>
        <p:spPr bwMode="auto">
          <a:xfrm>
            <a:off x="26511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3C43C88B-1EF2-46A7-B74A-762463A266A6}"/>
              </a:ext>
            </a:extLst>
          </p:cNvPr>
          <p:cNvSpPr/>
          <p:nvPr/>
        </p:nvSpPr>
        <p:spPr bwMode="auto">
          <a:xfrm>
            <a:off x="29257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EC1C3BD3-F959-4455-ACAF-2BFBC6E55EFD}"/>
              </a:ext>
            </a:extLst>
          </p:cNvPr>
          <p:cNvSpPr/>
          <p:nvPr/>
        </p:nvSpPr>
        <p:spPr bwMode="auto">
          <a:xfrm>
            <a:off x="32004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09E77AC-AA23-416A-89B3-E42E6CE4E1E5}"/>
              </a:ext>
            </a:extLst>
          </p:cNvPr>
          <p:cNvSpPr/>
          <p:nvPr/>
        </p:nvSpPr>
        <p:spPr bwMode="auto">
          <a:xfrm>
            <a:off x="34750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BE5318D0-788F-46C1-A116-C92E71CDE74C}"/>
              </a:ext>
            </a:extLst>
          </p:cNvPr>
          <p:cNvSpPr/>
          <p:nvPr/>
        </p:nvSpPr>
        <p:spPr bwMode="auto">
          <a:xfrm>
            <a:off x="37496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4A13BCFD-0886-4FED-9CAA-7199937A5565}"/>
              </a:ext>
            </a:extLst>
          </p:cNvPr>
          <p:cNvSpPr/>
          <p:nvPr/>
        </p:nvSpPr>
        <p:spPr bwMode="auto">
          <a:xfrm>
            <a:off x="40227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F13DE223-2164-4310-9D68-8C08A7376378}"/>
              </a:ext>
            </a:extLst>
          </p:cNvPr>
          <p:cNvSpPr/>
          <p:nvPr/>
        </p:nvSpPr>
        <p:spPr bwMode="auto">
          <a:xfrm>
            <a:off x="42973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4CB484DD-4386-40E0-97F5-0E780B923005}"/>
              </a:ext>
            </a:extLst>
          </p:cNvPr>
          <p:cNvSpPr/>
          <p:nvPr/>
        </p:nvSpPr>
        <p:spPr bwMode="auto">
          <a:xfrm>
            <a:off x="45720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D3540A51-801F-4031-BF09-D4F4E410CDEC}"/>
              </a:ext>
            </a:extLst>
          </p:cNvPr>
          <p:cNvSpPr/>
          <p:nvPr/>
        </p:nvSpPr>
        <p:spPr bwMode="auto">
          <a:xfrm>
            <a:off x="48466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D3A34513-0256-40BA-802A-35573ECCF25A}"/>
              </a:ext>
            </a:extLst>
          </p:cNvPr>
          <p:cNvSpPr/>
          <p:nvPr/>
        </p:nvSpPr>
        <p:spPr bwMode="auto">
          <a:xfrm>
            <a:off x="51212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54D5D788-94D1-489E-8DE5-F99462A5DE3C}"/>
              </a:ext>
            </a:extLst>
          </p:cNvPr>
          <p:cNvSpPr/>
          <p:nvPr/>
        </p:nvSpPr>
        <p:spPr bwMode="auto">
          <a:xfrm>
            <a:off x="539432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52EE689D-0C7F-4A64-AAF8-89CB4539FE59}"/>
              </a:ext>
            </a:extLst>
          </p:cNvPr>
          <p:cNvSpPr/>
          <p:nvPr/>
        </p:nvSpPr>
        <p:spPr bwMode="auto">
          <a:xfrm>
            <a:off x="566896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1A1388B2-203F-4480-B31B-CFEB454083D3}"/>
              </a:ext>
            </a:extLst>
          </p:cNvPr>
          <p:cNvSpPr/>
          <p:nvPr/>
        </p:nvSpPr>
        <p:spPr bwMode="auto">
          <a:xfrm>
            <a:off x="594360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3893528B-86BC-44BB-BEDA-1D28B9586ACE}"/>
              </a:ext>
            </a:extLst>
          </p:cNvPr>
          <p:cNvSpPr/>
          <p:nvPr/>
        </p:nvSpPr>
        <p:spPr bwMode="auto">
          <a:xfrm>
            <a:off x="621823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2F472B55-3259-4AE8-ABC2-46689822D1EA}"/>
              </a:ext>
            </a:extLst>
          </p:cNvPr>
          <p:cNvSpPr/>
          <p:nvPr/>
        </p:nvSpPr>
        <p:spPr bwMode="auto">
          <a:xfrm>
            <a:off x="649287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E12339E9-70D0-481E-A4A7-CA39FEE5BFD5}"/>
              </a:ext>
            </a:extLst>
          </p:cNvPr>
          <p:cNvSpPr/>
          <p:nvPr/>
        </p:nvSpPr>
        <p:spPr bwMode="auto">
          <a:xfrm>
            <a:off x="1825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1BDAEBF6-AA65-4F9F-9680-54EF102C8FC4}"/>
              </a:ext>
            </a:extLst>
          </p:cNvPr>
          <p:cNvSpPr/>
          <p:nvPr/>
        </p:nvSpPr>
        <p:spPr bwMode="auto">
          <a:xfrm>
            <a:off x="4572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4DC1FDD4-FFF3-44BE-B8C4-979BB7945BCC}"/>
              </a:ext>
            </a:extLst>
          </p:cNvPr>
          <p:cNvSpPr/>
          <p:nvPr/>
        </p:nvSpPr>
        <p:spPr bwMode="auto">
          <a:xfrm>
            <a:off x="7318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AC7DB6E8-0E48-4427-B2E3-759A42E86609}"/>
              </a:ext>
            </a:extLst>
          </p:cNvPr>
          <p:cNvSpPr/>
          <p:nvPr/>
        </p:nvSpPr>
        <p:spPr bwMode="auto">
          <a:xfrm>
            <a:off x="10064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7A5EEC3C-15A5-4663-9B7E-0691E06E0406}"/>
              </a:ext>
            </a:extLst>
          </p:cNvPr>
          <p:cNvSpPr/>
          <p:nvPr/>
        </p:nvSpPr>
        <p:spPr bwMode="auto">
          <a:xfrm>
            <a:off x="12795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DB37927-972A-4D37-A21B-BDC41D1EA6A2}"/>
              </a:ext>
            </a:extLst>
          </p:cNvPr>
          <p:cNvSpPr/>
          <p:nvPr/>
        </p:nvSpPr>
        <p:spPr bwMode="auto">
          <a:xfrm>
            <a:off x="15541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B98A4F77-B79B-457F-A6FD-F621A0C1C4E3}"/>
              </a:ext>
            </a:extLst>
          </p:cNvPr>
          <p:cNvSpPr/>
          <p:nvPr/>
        </p:nvSpPr>
        <p:spPr bwMode="auto">
          <a:xfrm>
            <a:off x="18288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BAD34670-F724-46C1-B901-D3F988318D97}"/>
              </a:ext>
            </a:extLst>
          </p:cNvPr>
          <p:cNvSpPr/>
          <p:nvPr/>
        </p:nvSpPr>
        <p:spPr bwMode="auto">
          <a:xfrm>
            <a:off x="21034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19D602BF-E044-4D64-81F1-8DCD57C73209}"/>
              </a:ext>
            </a:extLst>
          </p:cNvPr>
          <p:cNvSpPr/>
          <p:nvPr/>
        </p:nvSpPr>
        <p:spPr bwMode="auto">
          <a:xfrm>
            <a:off x="23780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32966CDE-11EF-41FD-9224-269B0A371A70}"/>
              </a:ext>
            </a:extLst>
          </p:cNvPr>
          <p:cNvSpPr/>
          <p:nvPr/>
        </p:nvSpPr>
        <p:spPr bwMode="auto">
          <a:xfrm>
            <a:off x="26511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4E92210C-EB77-4159-9C63-30F8BDC60C65}"/>
              </a:ext>
            </a:extLst>
          </p:cNvPr>
          <p:cNvSpPr/>
          <p:nvPr/>
        </p:nvSpPr>
        <p:spPr bwMode="auto">
          <a:xfrm>
            <a:off x="29257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94621110-7ABD-4A09-9B90-100E927B115C}"/>
              </a:ext>
            </a:extLst>
          </p:cNvPr>
          <p:cNvSpPr/>
          <p:nvPr/>
        </p:nvSpPr>
        <p:spPr bwMode="auto">
          <a:xfrm>
            <a:off x="32004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C9917A7-49A7-441B-9CE1-5026692AA6C5}"/>
              </a:ext>
            </a:extLst>
          </p:cNvPr>
          <p:cNvSpPr/>
          <p:nvPr/>
        </p:nvSpPr>
        <p:spPr bwMode="auto">
          <a:xfrm>
            <a:off x="34750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B63BD4E6-2D6C-4F50-8C22-A55F02B740E2}"/>
              </a:ext>
            </a:extLst>
          </p:cNvPr>
          <p:cNvSpPr/>
          <p:nvPr/>
        </p:nvSpPr>
        <p:spPr bwMode="auto">
          <a:xfrm>
            <a:off x="37496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B8E1300D-C9FF-4262-8123-D754EB2270CF}"/>
              </a:ext>
            </a:extLst>
          </p:cNvPr>
          <p:cNvSpPr/>
          <p:nvPr/>
        </p:nvSpPr>
        <p:spPr bwMode="auto">
          <a:xfrm>
            <a:off x="40227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65F36E9F-39EB-425A-9492-01182C9DF976}"/>
              </a:ext>
            </a:extLst>
          </p:cNvPr>
          <p:cNvSpPr/>
          <p:nvPr/>
        </p:nvSpPr>
        <p:spPr bwMode="auto">
          <a:xfrm>
            <a:off x="42973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6D93D9E5-613A-454E-BED4-2098E3640DCE}"/>
              </a:ext>
            </a:extLst>
          </p:cNvPr>
          <p:cNvSpPr/>
          <p:nvPr/>
        </p:nvSpPr>
        <p:spPr bwMode="auto">
          <a:xfrm>
            <a:off x="45720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2FC1528B-CBE5-40DD-95E5-882C2653B8E7}"/>
              </a:ext>
            </a:extLst>
          </p:cNvPr>
          <p:cNvSpPr/>
          <p:nvPr/>
        </p:nvSpPr>
        <p:spPr bwMode="auto">
          <a:xfrm>
            <a:off x="48466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2B379A68-CC39-48AE-BBC6-48FDD969E9FF}"/>
              </a:ext>
            </a:extLst>
          </p:cNvPr>
          <p:cNvSpPr/>
          <p:nvPr/>
        </p:nvSpPr>
        <p:spPr bwMode="auto">
          <a:xfrm>
            <a:off x="51212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72E8974A-9C3F-42C1-9E18-02D5370D0460}"/>
              </a:ext>
            </a:extLst>
          </p:cNvPr>
          <p:cNvSpPr/>
          <p:nvPr/>
        </p:nvSpPr>
        <p:spPr bwMode="auto">
          <a:xfrm>
            <a:off x="539432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073488C6-DB01-48F3-8832-247EC977CAF2}"/>
              </a:ext>
            </a:extLst>
          </p:cNvPr>
          <p:cNvSpPr/>
          <p:nvPr/>
        </p:nvSpPr>
        <p:spPr bwMode="auto">
          <a:xfrm>
            <a:off x="566896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756157C5-35F0-4071-97D4-8A3B28FA5A58}"/>
              </a:ext>
            </a:extLst>
          </p:cNvPr>
          <p:cNvSpPr/>
          <p:nvPr/>
        </p:nvSpPr>
        <p:spPr bwMode="auto">
          <a:xfrm>
            <a:off x="594360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54E20207-E1DF-4246-AD00-427074EB3FE2}"/>
              </a:ext>
            </a:extLst>
          </p:cNvPr>
          <p:cNvSpPr/>
          <p:nvPr/>
        </p:nvSpPr>
        <p:spPr bwMode="auto">
          <a:xfrm>
            <a:off x="621823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126F026F-36C5-4C82-8660-D8D8400910AE}"/>
              </a:ext>
            </a:extLst>
          </p:cNvPr>
          <p:cNvSpPr/>
          <p:nvPr/>
        </p:nvSpPr>
        <p:spPr bwMode="auto">
          <a:xfrm>
            <a:off x="649287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BBB2E6C7-024A-4A95-A150-BEBB52DD23E6}"/>
              </a:ext>
            </a:extLst>
          </p:cNvPr>
          <p:cNvSpPr/>
          <p:nvPr/>
        </p:nvSpPr>
        <p:spPr bwMode="auto">
          <a:xfrm>
            <a:off x="1825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6046D8E-9ABA-4419-810A-239D7DB96D70}"/>
              </a:ext>
            </a:extLst>
          </p:cNvPr>
          <p:cNvSpPr/>
          <p:nvPr/>
        </p:nvSpPr>
        <p:spPr bwMode="auto">
          <a:xfrm>
            <a:off x="4572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4546AF56-ED5D-437D-B6C7-CF05E1D5F848}"/>
              </a:ext>
            </a:extLst>
          </p:cNvPr>
          <p:cNvSpPr/>
          <p:nvPr/>
        </p:nvSpPr>
        <p:spPr bwMode="auto">
          <a:xfrm>
            <a:off x="7318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DD857ABC-2BC9-4E9A-B5D5-70E3D3794FCE}"/>
              </a:ext>
            </a:extLst>
          </p:cNvPr>
          <p:cNvSpPr/>
          <p:nvPr/>
        </p:nvSpPr>
        <p:spPr bwMode="auto">
          <a:xfrm>
            <a:off x="10064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D2B05523-0B01-4293-9753-E8C97859530A}"/>
              </a:ext>
            </a:extLst>
          </p:cNvPr>
          <p:cNvSpPr/>
          <p:nvPr/>
        </p:nvSpPr>
        <p:spPr bwMode="auto">
          <a:xfrm>
            <a:off x="12795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D7ABE01-4DC9-43BB-A206-8051FE2656AB}"/>
              </a:ext>
            </a:extLst>
          </p:cNvPr>
          <p:cNvSpPr/>
          <p:nvPr/>
        </p:nvSpPr>
        <p:spPr bwMode="auto">
          <a:xfrm>
            <a:off x="15541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B73CBC42-A48B-42DE-89AD-98E05365D262}"/>
              </a:ext>
            </a:extLst>
          </p:cNvPr>
          <p:cNvSpPr/>
          <p:nvPr/>
        </p:nvSpPr>
        <p:spPr bwMode="auto">
          <a:xfrm>
            <a:off x="18288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D96499B7-4BA4-4E4B-8A12-09D698DD16CC}"/>
              </a:ext>
            </a:extLst>
          </p:cNvPr>
          <p:cNvSpPr/>
          <p:nvPr/>
        </p:nvSpPr>
        <p:spPr bwMode="auto">
          <a:xfrm>
            <a:off x="21034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77657124-D8EB-4615-9997-BE5E4AF8E5C0}"/>
              </a:ext>
            </a:extLst>
          </p:cNvPr>
          <p:cNvSpPr/>
          <p:nvPr/>
        </p:nvSpPr>
        <p:spPr bwMode="auto">
          <a:xfrm>
            <a:off x="23780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EC8096DB-BAB8-4024-8000-39A568996964}"/>
              </a:ext>
            </a:extLst>
          </p:cNvPr>
          <p:cNvSpPr/>
          <p:nvPr/>
        </p:nvSpPr>
        <p:spPr bwMode="auto">
          <a:xfrm>
            <a:off x="26511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EDEEDB3E-8731-4A98-B19A-E1F5CB3ADFC4}"/>
              </a:ext>
            </a:extLst>
          </p:cNvPr>
          <p:cNvSpPr/>
          <p:nvPr/>
        </p:nvSpPr>
        <p:spPr bwMode="auto">
          <a:xfrm>
            <a:off x="29257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F26CEE87-A67D-4800-B007-32DCD9479CDD}"/>
              </a:ext>
            </a:extLst>
          </p:cNvPr>
          <p:cNvSpPr/>
          <p:nvPr/>
        </p:nvSpPr>
        <p:spPr bwMode="auto">
          <a:xfrm>
            <a:off x="32004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704CBC94-65E8-4980-86C9-2FE019A5AD3C}"/>
              </a:ext>
            </a:extLst>
          </p:cNvPr>
          <p:cNvSpPr/>
          <p:nvPr/>
        </p:nvSpPr>
        <p:spPr bwMode="auto">
          <a:xfrm>
            <a:off x="34750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553303F6-0875-4667-892C-A697DBFBDF08}"/>
              </a:ext>
            </a:extLst>
          </p:cNvPr>
          <p:cNvSpPr/>
          <p:nvPr/>
        </p:nvSpPr>
        <p:spPr bwMode="auto">
          <a:xfrm>
            <a:off x="37496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C52C12D9-731D-4CF8-B10F-040EE7C53018}"/>
              </a:ext>
            </a:extLst>
          </p:cNvPr>
          <p:cNvSpPr/>
          <p:nvPr/>
        </p:nvSpPr>
        <p:spPr bwMode="auto">
          <a:xfrm>
            <a:off x="40227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570A7AAA-1179-415A-AF51-ECC10292A278}"/>
              </a:ext>
            </a:extLst>
          </p:cNvPr>
          <p:cNvSpPr/>
          <p:nvPr/>
        </p:nvSpPr>
        <p:spPr bwMode="auto">
          <a:xfrm>
            <a:off x="42973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A4FA1BE1-60B7-4405-98AE-3CAF3015C454}"/>
              </a:ext>
            </a:extLst>
          </p:cNvPr>
          <p:cNvSpPr/>
          <p:nvPr/>
        </p:nvSpPr>
        <p:spPr bwMode="auto">
          <a:xfrm>
            <a:off x="45720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4C362B63-DF4C-4AE5-94FB-EA6398E1E34B}"/>
              </a:ext>
            </a:extLst>
          </p:cNvPr>
          <p:cNvSpPr/>
          <p:nvPr/>
        </p:nvSpPr>
        <p:spPr bwMode="auto">
          <a:xfrm>
            <a:off x="48466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FA2360A1-AC1F-48A9-86FF-94E65E9DE137}"/>
              </a:ext>
            </a:extLst>
          </p:cNvPr>
          <p:cNvSpPr/>
          <p:nvPr/>
        </p:nvSpPr>
        <p:spPr bwMode="auto">
          <a:xfrm>
            <a:off x="51212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FA164869-ED2E-4E77-A8EE-017D4BD43DE5}"/>
              </a:ext>
            </a:extLst>
          </p:cNvPr>
          <p:cNvSpPr/>
          <p:nvPr/>
        </p:nvSpPr>
        <p:spPr bwMode="auto">
          <a:xfrm>
            <a:off x="539432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13D348B4-479A-4AE3-9B0C-B024E7B16821}"/>
              </a:ext>
            </a:extLst>
          </p:cNvPr>
          <p:cNvSpPr/>
          <p:nvPr/>
        </p:nvSpPr>
        <p:spPr bwMode="auto">
          <a:xfrm>
            <a:off x="566896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E7950938-4407-40A1-BA03-0A2B0A84B1B2}"/>
              </a:ext>
            </a:extLst>
          </p:cNvPr>
          <p:cNvSpPr/>
          <p:nvPr/>
        </p:nvSpPr>
        <p:spPr bwMode="auto">
          <a:xfrm>
            <a:off x="594360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C82FF727-386A-4C7D-8A8C-185E1EA68DE8}"/>
              </a:ext>
            </a:extLst>
          </p:cNvPr>
          <p:cNvSpPr/>
          <p:nvPr/>
        </p:nvSpPr>
        <p:spPr bwMode="auto">
          <a:xfrm>
            <a:off x="621823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9BFE9E24-739D-4D87-9160-61FB8CF37977}"/>
              </a:ext>
            </a:extLst>
          </p:cNvPr>
          <p:cNvSpPr/>
          <p:nvPr/>
        </p:nvSpPr>
        <p:spPr bwMode="auto">
          <a:xfrm>
            <a:off x="649287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94496080-A5D5-471A-80FF-53FA2414001F}"/>
              </a:ext>
            </a:extLst>
          </p:cNvPr>
          <p:cNvSpPr/>
          <p:nvPr/>
        </p:nvSpPr>
        <p:spPr bwMode="auto">
          <a:xfrm>
            <a:off x="1825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0780C3F-6A7D-4BBB-A7D6-16F96FB01A61}"/>
              </a:ext>
            </a:extLst>
          </p:cNvPr>
          <p:cNvSpPr/>
          <p:nvPr/>
        </p:nvSpPr>
        <p:spPr bwMode="auto">
          <a:xfrm>
            <a:off x="4572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EAAA3B2E-4A64-4178-850C-50AEAD2ABA19}"/>
              </a:ext>
            </a:extLst>
          </p:cNvPr>
          <p:cNvSpPr/>
          <p:nvPr/>
        </p:nvSpPr>
        <p:spPr bwMode="auto">
          <a:xfrm>
            <a:off x="7318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128FB6D-A608-423F-8A46-22CD103E2EBD}"/>
              </a:ext>
            </a:extLst>
          </p:cNvPr>
          <p:cNvSpPr/>
          <p:nvPr/>
        </p:nvSpPr>
        <p:spPr bwMode="auto">
          <a:xfrm>
            <a:off x="10064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84DC0405-22CE-41AE-B7C9-30D34D46FE34}"/>
              </a:ext>
            </a:extLst>
          </p:cNvPr>
          <p:cNvSpPr/>
          <p:nvPr/>
        </p:nvSpPr>
        <p:spPr bwMode="auto">
          <a:xfrm>
            <a:off x="12795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11B88C5D-0595-4353-AC85-A30775D1865B}"/>
              </a:ext>
            </a:extLst>
          </p:cNvPr>
          <p:cNvSpPr/>
          <p:nvPr/>
        </p:nvSpPr>
        <p:spPr bwMode="auto">
          <a:xfrm>
            <a:off x="15541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0D77446-8F42-43C6-8C87-E6C257A8A28C}"/>
              </a:ext>
            </a:extLst>
          </p:cNvPr>
          <p:cNvSpPr/>
          <p:nvPr/>
        </p:nvSpPr>
        <p:spPr bwMode="auto">
          <a:xfrm>
            <a:off x="18288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D10D73BF-EDEE-4027-BC81-14F8F155298C}"/>
              </a:ext>
            </a:extLst>
          </p:cNvPr>
          <p:cNvSpPr/>
          <p:nvPr/>
        </p:nvSpPr>
        <p:spPr bwMode="auto">
          <a:xfrm>
            <a:off x="21034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F9D61DE6-C356-4CAF-8D02-3083860A57C7}"/>
              </a:ext>
            </a:extLst>
          </p:cNvPr>
          <p:cNvSpPr/>
          <p:nvPr/>
        </p:nvSpPr>
        <p:spPr bwMode="auto">
          <a:xfrm>
            <a:off x="23780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7C6983B7-9504-4C48-AC20-2E558619544E}"/>
              </a:ext>
            </a:extLst>
          </p:cNvPr>
          <p:cNvSpPr/>
          <p:nvPr/>
        </p:nvSpPr>
        <p:spPr bwMode="auto">
          <a:xfrm>
            <a:off x="26511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BF387BC5-DD85-447B-9DE2-30B1A8348C59}"/>
              </a:ext>
            </a:extLst>
          </p:cNvPr>
          <p:cNvSpPr/>
          <p:nvPr/>
        </p:nvSpPr>
        <p:spPr bwMode="auto">
          <a:xfrm>
            <a:off x="29257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83C6CC77-BDC0-43F9-972D-4CEABE6D7F1C}"/>
              </a:ext>
            </a:extLst>
          </p:cNvPr>
          <p:cNvSpPr/>
          <p:nvPr/>
        </p:nvSpPr>
        <p:spPr bwMode="auto">
          <a:xfrm>
            <a:off x="32004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147A7DB8-E48E-44AF-871F-AA98AEB389B9}"/>
              </a:ext>
            </a:extLst>
          </p:cNvPr>
          <p:cNvSpPr/>
          <p:nvPr/>
        </p:nvSpPr>
        <p:spPr bwMode="auto">
          <a:xfrm>
            <a:off x="34750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97FB0A04-A919-401F-988D-2D65A5472F7B}"/>
              </a:ext>
            </a:extLst>
          </p:cNvPr>
          <p:cNvSpPr/>
          <p:nvPr/>
        </p:nvSpPr>
        <p:spPr bwMode="auto">
          <a:xfrm>
            <a:off x="37496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552CEAB3-A04F-4349-B292-03345CEEF52B}"/>
              </a:ext>
            </a:extLst>
          </p:cNvPr>
          <p:cNvSpPr/>
          <p:nvPr/>
        </p:nvSpPr>
        <p:spPr bwMode="auto">
          <a:xfrm>
            <a:off x="40227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D450FA57-335E-43CC-BED7-A6297482BD5A}"/>
              </a:ext>
            </a:extLst>
          </p:cNvPr>
          <p:cNvSpPr/>
          <p:nvPr/>
        </p:nvSpPr>
        <p:spPr bwMode="auto">
          <a:xfrm>
            <a:off x="42973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ED849D86-F467-4E2F-9E49-EAEE9F5D3496}"/>
              </a:ext>
            </a:extLst>
          </p:cNvPr>
          <p:cNvSpPr/>
          <p:nvPr/>
        </p:nvSpPr>
        <p:spPr bwMode="auto">
          <a:xfrm>
            <a:off x="45720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56B43B29-FFAC-4A67-9311-F4050A32E726}"/>
              </a:ext>
            </a:extLst>
          </p:cNvPr>
          <p:cNvSpPr/>
          <p:nvPr/>
        </p:nvSpPr>
        <p:spPr bwMode="auto">
          <a:xfrm>
            <a:off x="48466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CA5DE59-5428-4BC6-9C1C-00892CB14C0B}"/>
              </a:ext>
            </a:extLst>
          </p:cNvPr>
          <p:cNvSpPr/>
          <p:nvPr/>
        </p:nvSpPr>
        <p:spPr bwMode="auto">
          <a:xfrm>
            <a:off x="51212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1186B510-FE8E-4408-9130-81CD0191FD8D}"/>
              </a:ext>
            </a:extLst>
          </p:cNvPr>
          <p:cNvSpPr/>
          <p:nvPr/>
        </p:nvSpPr>
        <p:spPr bwMode="auto">
          <a:xfrm>
            <a:off x="539432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472DE55E-53B2-4807-9CE9-F8AC61B12960}"/>
              </a:ext>
            </a:extLst>
          </p:cNvPr>
          <p:cNvSpPr/>
          <p:nvPr/>
        </p:nvSpPr>
        <p:spPr bwMode="auto">
          <a:xfrm>
            <a:off x="566896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FE3AAFC5-E382-4D55-8D42-90B329EAEFF0}"/>
              </a:ext>
            </a:extLst>
          </p:cNvPr>
          <p:cNvSpPr/>
          <p:nvPr/>
        </p:nvSpPr>
        <p:spPr bwMode="auto">
          <a:xfrm>
            <a:off x="594360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B5B2DFA8-9CBE-436B-9008-362F64A92FFB}"/>
              </a:ext>
            </a:extLst>
          </p:cNvPr>
          <p:cNvSpPr/>
          <p:nvPr/>
        </p:nvSpPr>
        <p:spPr bwMode="auto">
          <a:xfrm>
            <a:off x="621823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4D2E5DF8-85CE-4080-B13E-C06EFC1FC0E2}"/>
              </a:ext>
            </a:extLst>
          </p:cNvPr>
          <p:cNvSpPr/>
          <p:nvPr/>
        </p:nvSpPr>
        <p:spPr bwMode="auto">
          <a:xfrm>
            <a:off x="649287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6053C74A-041A-4C0B-8A37-4175EC4DFE9B}"/>
              </a:ext>
            </a:extLst>
          </p:cNvPr>
          <p:cNvSpPr/>
          <p:nvPr/>
        </p:nvSpPr>
        <p:spPr bwMode="auto">
          <a:xfrm>
            <a:off x="1825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702DD948-5DF8-4FEC-A35D-EAE96B1EE8E3}"/>
              </a:ext>
            </a:extLst>
          </p:cNvPr>
          <p:cNvSpPr/>
          <p:nvPr/>
        </p:nvSpPr>
        <p:spPr bwMode="auto">
          <a:xfrm>
            <a:off x="4572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CBAF6060-1FC9-4E3C-AD2F-860D42EC8F2A}"/>
              </a:ext>
            </a:extLst>
          </p:cNvPr>
          <p:cNvSpPr/>
          <p:nvPr/>
        </p:nvSpPr>
        <p:spPr bwMode="auto">
          <a:xfrm>
            <a:off x="7318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C987E001-7ED7-46AC-BCFF-CE3AFECA8304}"/>
              </a:ext>
            </a:extLst>
          </p:cNvPr>
          <p:cNvSpPr/>
          <p:nvPr/>
        </p:nvSpPr>
        <p:spPr bwMode="auto">
          <a:xfrm>
            <a:off x="10064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D6A0902A-0DA0-48B2-A05D-51F29CD77300}"/>
              </a:ext>
            </a:extLst>
          </p:cNvPr>
          <p:cNvSpPr/>
          <p:nvPr/>
        </p:nvSpPr>
        <p:spPr bwMode="auto">
          <a:xfrm>
            <a:off x="12795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FD845DA2-CF2D-40BD-AB71-94C4985C5287}"/>
              </a:ext>
            </a:extLst>
          </p:cNvPr>
          <p:cNvSpPr/>
          <p:nvPr/>
        </p:nvSpPr>
        <p:spPr bwMode="auto">
          <a:xfrm>
            <a:off x="15541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552362FE-40FB-46D6-9192-A0B8DA2CD6F3}"/>
              </a:ext>
            </a:extLst>
          </p:cNvPr>
          <p:cNvSpPr/>
          <p:nvPr/>
        </p:nvSpPr>
        <p:spPr bwMode="auto">
          <a:xfrm>
            <a:off x="18288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E4B5A58B-8300-4B18-A6EA-6DB774D50C36}"/>
              </a:ext>
            </a:extLst>
          </p:cNvPr>
          <p:cNvSpPr/>
          <p:nvPr/>
        </p:nvSpPr>
        <p:spPr bwMode="auto">
          <a:xfrm>
            <a:off x="21034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9DE3EEAB-9A76-4341-98A2-E07F54A6C98B}"/>
              </a:ext>
            </a:extLst>
          </p:cNvPr>
          <p:cNvSpPr/>
          <p:nvPr/>
        </p:nvSpPr>
        <p:spPr bwMode="auto">
          <a:xfrm>
            <a:off x="23780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FBABD24D-C473-4174-B217-206AD3957F85}"/>
              </a:ext>
            </a:extLst>
          </p:cNvPr>
          <p:cNvSpPr/>
          <p:nvPr/>
        </p:nvSpPr>
        <p:spPr bwMode="auto">
          <a:xfrm>
            <a:off x="26511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D1222459-A7C0-4EE6-81FC-79402F1F09EA}"/>
              </a:ext>
            </a:extLst>
          </p:cNvPr>
          <p:cNvSpPr/>
          <p:nvPr/>
        </p:nvSpPr>
        <p:spPr bwMode="auto">
          <a:xfrm>
            <a:off x="29257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70D87C87-A106-40F5-92C7-B17852CB5436}"/>
              </a:ext>
            </a:extLst>
          </p:cNvPr>
          <p:cNvSpPr/>
          <p:nvPr/>
        </p:nvSpPr>
        <p:spPr bwMode="auto">
          <a:xfrm>
            <a:off x="32004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E9A28552-0B09-4725-8939-DD35C63AD843}"/>
              </a:ext>
            </a:extLst>
          </p:cNvPr>
          <p:cNvSpPr/>
          <p:nvPr/>
        </p:nvSpPr>
        <p:spPr bwMode="auto">
          <a:xfrm>
            <a:off x="34750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4F119C02-368C-489D-8906-8828DF830E81}"/>
              </a:ext>
            </a:extLst>
          </p:cNvPr>
          <p:cNvSpPr/>
          <p:nvPr/>
        </p:nvSpPr>
        <p:spPr bwMode="auto">
          <a:xfrm>
            <a:off x="37496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3F3F60DD-C3C2-4C44-8A1F-CCEAAC5BD0C0}"/>
              </a:ext>
            </a:extLst>
          </p:cNvPr>
          <p:cNvSpPr/>
          <p:nvPr/>
        </p:nvSpPr>
        <p:spPr bwMode="auto">
          <a:xfrm>
            <a:off x="40227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C7169925-3393-448F-B177-074BD62515E7}"/>
              </a:ext>
            </a:extLst>
          </p:cNvPr>
          <p:cNvSpPr/>
          <p:nvPr/>
        </p:nvSpPr>
        <p:spPr bwMode="auto">
          <a:xfrm>
            <a:off x="42973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303F8732-252A-4534-9D49-3FFE750E36D3}"/>
              </a:ext>
            </a:extLst>
          </p:cNvPr>
          <p:cNvSpPr/>
          <p:nvPr/>
        </p:nvSpPr>
        <p:spPr bwMode="auto">
          <a:xfrm>
            <a:off x="45720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055D1FFF-7C03-4706-8CB2-25C02571B732}"/>
              </a:ext>
            </a:extLst>
          </p:cNvPr>
          <p:cNvSpPr/>
          <p:nvPr/>
        </p:nvSpPr>
        <p:spPr bwMode="auto">
          <a:xfrm>
            <a:off x="48466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6ED3B3F-0A60-4D2C-B194-AE41AB18259B}"/>
              </a:ext>
            </a:extLst>
          </p:cNvPr>
          <p:cNvSpPr/>
          <p:nvPr/>
        </p:nvSpPr>
        <p:spPr bwMode="auto">
          <a:xfrm>
            <a:off x="51212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C572D95E-CCB7-43B5-8E0C-206982D2BEE3}"/>
              </a:ext>
            </a:extLst>
          </p:cNvPr>
          <p:cNvSpPr/>
          <p:nvPr/>
        </p:nvSpPr>
        <p:spPr bwMode="auto">
          <a:xfrm>
            <a:off x="539432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579675A6-948F-4229-88C4-87CF43C2DBAD}"/>
              </a:ext>
            </a:extLst>
          </p:cNvPr>
          <p:cNvSpPr/>
          <p:nvPr/>
        </p:nvSpPr>
        <p:spPr bwMode="auto">
          <a:xfrm>
            <a:off x="566896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7ABA53AD-E16A-4D29-A387-FBAF3AAE2109}"/>
              </a:ext>
            </a:extLst>
          </p:cNvPr>
          <p:cNvSpPr/>
          <p:nvPr/>
        </p:nvSpPr>
        <p:spPr bwMode="auto">
          <a:xfrm>
            <a:off x="594360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412F4463-D828-4487-B63A-9869CB26FAB4}"/>
              </a:ext>
            </a:extLst>
          </p:cNvPr>
          <p:cNvSpPr/>
          <p:nvPr/>
        </p:nvSpPr>
        <p:spPr bwMode="auto">
          <a:xfrm>
            <a:off x="621823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34D0AA2A-7D45-456C-8A6E-4A7E8838BF00}"/>
              </a:ext>
            </a:extLst>
          </p:cNvPr>
          <p:cNvSpPr/>
          <p:nvPr/>
        </p:nvSpPr>
        <p:spPr bwMode="auto">
          <a:xfrm>
            <a:off x="649287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EF2B26D9-CB8B-4DD6-A74E-84319588C2D6}"/>
              </a:ext>
            </a:extLst>
          </p:cNvPr>
          <p:cNvSpPr/>
          <p:nvPr/>
        </p:nvSpPr>
        <p:spPr bwMode="auto">
          <a:xfrm>
            <a:off x="1825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4E660881-DC9E-4C29-AF8B-03D37FF74397}"/>
              </a:ext>
            </a:extLst>
          </p:cNvPr>
          <p:cNvSpPr/>
          <p:nvPr/>
        </p:nvSpPr>
        <p:spPr bwMode="auto">
          <a:xfrm>
            <a:off x="4572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81799D95-D53A-4263-9E68-0F67F64CCD93}"/>
              </a:ext>
            </a:extLst>
          </p:cNvPr>
          <p:cNvSpPr/>
          <p:nvPr/>
        </p:nvSpPr>
        <p:spPr bwMode="auto">
          <a:xfrm>
            <a:off x="7318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FE3B0735-0B08-4CFE-9169-E39BB56989A0}"/>
              </a:ext>
            </a:extLst>
          </p:cNvPr>
          <p:cNvSpPr/>
          <p:nvPr/>
        </p:nvSpPr>
        <p:spPr bwMode="auto">
          <a:xfrm>
            <a:off x="10064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5B8FDEB3-5BB9-4ABE-99F2-1A3A926944D0}"/>
              </a:ext>
            </a:extLst>
          </p:cNvPr>
          <p:cNvSpPr/>
          <p:nvPr/>
        </p:nvSpPr>
        <p:spPr bwMode="auto">
          <a:xfrm>
            <a:off x="12795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514CA956-D90A-4EBC-BFEF-88C5FF278023}"/>
              </a:ext>
            </a:extLst>
          </p:cNvPr>
          <p:cNvSpPr/>
          <p:nvPr/>
        </p:nvSpPr>
        <p:spPr bwMode="auto">
          <a:xfrm>
            <a:off x="15541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5ADEDB0A-347A-4B76-A100-E53783E29596}"/>
              </a:ext>
            </a:extLst>
          </p:cNvPr>
          <p:cNvSpPr/>
          <p:nvPr/>
        </p:nvSpPr>
        <p:spPr bwMode="auto">
          <a:xfrm>
            <a:off x="18288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4514A041-9C4E-4252-961E-C641AD6F1FA8}"/>
              </a:ext>
            </a:extLst>
          </p:cNvPr>
          <p:cNvSpPr/>
          <p:nvPr/>
        </p:nvSpPr>
        <p:spPr bwMode="auto">
          <a:xfrm>
            <a:off x="21034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4BB8E69E-5DAB-4C35-8129-953013596994}"/>
              </a:ext>
            </a:extLst>
          </p:cNvPr>
          <p:cNvSpPr/>
          <p:nvPr/>
        </p:nvSpPr>
        <p:spPr bwMode="auto">
          <a:xfrm>
            <a:off x="23780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E889096D-6A1B-4B42-B181-74F5A706F7A9}"/>
              </a:ext>
            </a:extLst>
          </p:cNvPr>
          <p:cNvSpPr/>
          <p:nvPr/>
        </p:nvSpPr>
        <p:spPr bwMode="auto">
          <a:xfrm>
            <a:off x="26511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7181FBE6-69B1-4C99-AF8F-CEB47D2EA35C}"/>
              </a:ext>
            </a:extLst>
          </p:cNvPr>
          <p:cNvSpPr/>
          <p:nvPr/>
        </p:nvSpPr>
        <p:spPr bwMode="auto">
          <a:xfrm>
            <a:off x="29257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B00BB163-F972-4736-8265-F8D396595AAA}"/>
              </a:ext>
            </a:extLst>
          </p:cNvPr>
          <p:cNvSpPr/>
          <p:nvPr/>
        </p:nvSpPr>
        <p:spPr bwMode="auto">
          <a:xfrm>
            <a:off x="32004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6F0E4728-F161-4F0C-8232-244F8F9B9068}"/>
              </a:ext>
            </a:extLst>
          </p:cNvPr>
          <p:cNvSpPr/>
          <p:nvPr/>
        </p:nvSpPr>
        <p:spPr bwMode="auto">
          <a:xfrm>
            <a:off x="34750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A753D15-0806-483F-A1D8-91135FF9AEC5}"/>
              </a:ext>
            </a:extLst>
          </p:cNvPr>
          <p:cNvSpPr/>
          <p:nvPr/>
        </p:nvSpPr>
        <p:spPr bwMode="auto">
          <a:xfrm>
            <a:off x="37496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3167F393-3232-476F-BAB0-7C25B68B52B7}"/>
              </a:ext>
            </a:extLst>
          </p:cNvPr>
          <p:cNvSpPr/>
          <p:nvPr/>
        </p:nvSpPr>
        <p:spPr bwMode="auto">
          <a:xfrm>
            <a:off x="40227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E588D67C-EF1F-40B2-8AC2-1BC2154058BB}"/>
              </a:ext>
            </a:extLst>
          </p:cNvPr>
          <p:cNvSpPr/>
          <p:nvPr/>
        </p:nvSpPr>
        <p:spPr bwMode="auto">
          <a:xfrm>
            <a:off x="42973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724908B6-6D77-492A-8175-DF33D7E7FD7B}"/>
              </a:ext>
            </a:extLst>
          </p:cNvPr>
          <p:cNvSpPr/>
          <p:nvPr/>
        </p:nvSpPr>
        <p:spPr bwMode="auto">
          <a:xfrm>
            <a:off x="45720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BD66901C-1691-40C3-B2C3-920F2F22B964}"/>
              </a:ext>
            </a:extLst>
          </p:cNvPr>
          <p:cNvSpPr/>
          <p:nvPr/>
        </p:nvSpPr>
        <p:spPr bwMode="auto">
          <a:xfrm>
            <a:off x="48466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C1530C94-3F23-4CE9-9548-46341CF4DC99}"/>
              </a:ext>
            </a:extLst>
          </p:cNvPr>
          <p:cNvSpPr/>
          <p:nvPr/>
        </p:nvSpPr>
        <p:spPr bwMode="auto">
          <a:xfrm>
            <a:off x="51212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5D0F8E13-ED7B-484A-96F5-46ACDB004580}"/>
              </a:ext>
            </a:extLst>
          </p:cNvPr>
          <p:cNvSpPr/>
          <p:nvPr/>
        </p:nvSpPr>
        <p:spPr bwMode="auto">
          <a:xfrm>
            <a:off x="539432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36E7BFC3-8EE1-4A3D-9529-7121C6C78BBF}"/>
              </a:ext>
            </a:extLst>
          </p:cNvPr>
          <p:cNvSpPr/>
          <p:nvPr/>
        </p:nvSpPr>
        <p:spPr bwMode="auto">
          <a:xfrm>
            <a:off x="566896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0BFB80BB-8D98-4BBE-A8AF-C58F2A808871}"/>
              </a:ext>
            </a:extLst>
          </p:cNvPr>
          <p:cNvSpPr/>
          <p:nvPr/>
        </p:nvSpPr>
        <p:spPr bwMode="auto">
          <a:xfrm>
            <a:off x="594360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191D5E47-7C15-41AE-8C5A-973153D1EADF}"/>
              </a:ext>
            </a:extLst>
          </p:cNvPr>
          <p:cNvSpPr/>
          <p:nvPr/>
        </p:nvSpPr>
        <p:spPr bwMode="auto">
          <a:xfrm>
            <a:off x="621823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DCCEFEFD-65B3-451C-8099-3F2E711A9DC1}"/>
              </a:ext>
            </a:extLst>
          </p:cNvPr>
          <p:cNvSpPr/>
          <p:nvPr/>
        </p:nvSpPr>
        <p:spPr bwMode="auto">
          <a:xfrm>
            <a:off x="649287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C01ED5A5-4485-413F-8C75-6E5074DB30B3}"/>
              </a:ext>
            </a:extLst>
          </p:cNvPr>
          <p:cNvSpPr/>
          <p:nvPr/>
        </p:nvSpPr>
        <p:spPr bwMode="auto">
          <a:xfrm>
            <a:off x="1825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021FFC47-B33B-46C0-BC8E-57C626CAF6A5}"/>
              </a:ext>
            </a:extLst>
          </p:cNvPr>
          <p:cNvSpPr/>
          <p:nvPr/>
        </p:nvSpPr>
        <p:spPr bwMode="auto">
          <a:xfrm>
            <a:off x="4572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D6EEF90A-6885-44A4-A68A-999087EA72D8}"/>
              </a:ext>
            </a:extLst>
          </p:cNvPr>
          <p:cNvSpPr/>
          <p:nvPr/>
        </p:nvSpPr>
        <p:spPr bwMode="auto">
          <a:xfrm>
            <a:off x="7318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15DD4AD6-23DA-481E-93A0-93DF89AFCA2B}"/>
              </a:ext>
            </a:extLst>
          </p:cNvPr>
          <p:cNvSpPr/>
          <p:nvPr/>
        </p:nvSpPr>
        <p:spPr bwMode="auto">
          <a:xfrm>
            <a:off x="10064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6548866C-0C9F-4767-946F-892D3D1A8B19}"/>
              </a:ext>
            </a:extLst>
          </p:cNvPr>
          <p:cNvSpPr/>
          <p:nvPr/>
        </p:nvSpPr>
        <p:spPr bwMode="auto">
          <a:xfrm>
            <a:off x="12795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ECA06E6B-3EDC-4A30-8084-DE8D4C83C9CE}"/>
              </a:ext>
            </a:extLst>
          </p:cNvPr>
          <p:cNvSpPr/>
          <p:nvPr/>
        </p:nvSpPr>
        <p:spPr bwMode="auto">
          <a:xfrm>
            <a:off x="15541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BF0D97D7-8E61-435D-BB5F-A54065FC8402}"/>
              </a:ext>
            </a:extLst>
          </p:cNvPr>
          <p:cNvSpPr/>
          <p:nvPr/>
        </p:nvSpPr>
        <p:spPr bwMode="auto">
          <a:xfrm>
            <a:off x="18288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10719D3E-C036-4696-A808-383A28D34DFE}"/>
              </a:ext>
            </a:extLst>
          </p:cNvPr>
          <p:cNvSpPr/>
          <p:nvPr/>
        </p:nvSpPr>
        <p:spPr bwMode="auto">
          <a:xfrm>
            <a:off x="21034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4759985-1CED-4544-B1F7-3F7203BB6868}"/>
              </a:ext>
            </a:extLst>
          </p:cNvPr>
          <p:cNvSpPr/>
          <p:nvPr/>
        </p:nvSpPr>
        <p:spPr bwMode="auto">
          <a:xfrm>
            <a:off x="23780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9A4438DB-E5D8-4C5C-8762-60AF2E2581C1}"/>
              </a:ext>
            </a:extLst>
          </p:cNvPr>
          <p:cNvSpPr/>
          <p:nvPr/>
        </p:nvSpPr>
        <p:spPr bwMode="auto">
          <a:xfrm>
            <a:off x="26511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1C0D7376-F9AD-4654-B6B3-6071DD8AE7BC}"/>
              </a:ext>
            </a:extLst>
          </p:cNvPr>
          <p:cNvSpPr/>
          <p:nvPr/>
        </p:nvSpPr>
        <p:spPr bwMode="auto">
          <a:xfrm>
            <a:off x="29257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8A221B19-4D0C-4073-B014-7AF8E6440828}"/>
              </a:ext>
            </a:extLst>
          </p:cNvPr>
          <p:cNvSpPr/>
          <p:nvPr/>
        </p:nvSpPr>
        <p:spPr bwMode="auto">
          <a:xfrm>
            <a:off x="32004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AB7E375B-96CB-4E2D-9E73-1BBA292D4FD1}"/>
              </a:ext>
            </a:extLst>
          </p:cNvPr>
          <p:cNvSpPr/>
          <p:nvPr/>
        </p:nvSpPr>
        <p:spPr bwMode="auto">
          <a:xfrm>
            <a:off x="34750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3C214EAE-9CE4-4AC0-9C3D-DC8D0C8FC4C7}"/>
              </a:ext>
            </a:extLst>
          </p:cNvPr>
          <p:cNvSpPr/>
          <p:nvPr/>
        </p:nvSpPr>
        <p:spPr bwMode="auto">
          <a:xfrm>
            <a:off x="37496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649DD296-A7BB-4758-AD4E-5E144364E29B}"/>
              </a:ext>
            </a:extLst>
          </p:cNvPr>
          <p:cNvSpPr/>
          <p:nvPr/>
        </p:nvSpPr>
        <p:spPr bwMode="auto">
          <a:xfrm>
            <a:off x="40227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5C492E98-DCE3-46F2-8675-142A57286A7F}"/>
              </a:ext>
            </a:extLst>
          </p:cNvPr>
          <p:cNvSpPr/>
          <p:nvPr/>
        </p:nvSpPr>
        <p:spPr bwMode="auto">
          <a:xfrm>
            <a:off x="42973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6AC765CC-EB99-4DC2-BEF9-1A06426FBB3A}"/>
              </a:ext>
            </a:extLst>
          </p:cNvPr>
          <p:cNvSpPr/>
          <p:nvPr/>
        </p:nvSpPr>
        <p:spPr bwMode="auto">
          <a:xfrm>
            <a:off x="45720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E1821D72-30D8-4D63-B714-14E143298FB6}"/>
              </a:ext>
            </a:extLst>
          </p:cNvPr>
          <p:cNvSpPr/>
          <p:nvPr/>
        </p:nvSpPr>
        <p:spPr bwMode="auto">
          <a:xfrm>
            <a:off x="48466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76239E17-DA29-4ABB-9F0F-713068BC37D7}"/>
              </a:ext>
            </a:extLst>
          </p:cNvPr>
          <p:cNvSpPr/>
          <p:nvPr/>
        </p:nvSpPr>
        <p:spPr bwMode="auto">
          <a:xfrm>
            <a:off x="51212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1A6BFB33-6916-4EC8-A34C-D904E960DFBE}"/>
              </a:ext>
            </a:extLst>
          </p:cNvPr>
          <p:cNvSpPr/>
          <p:nvPr/>
        </p:nvSpPr>
        <p:spPr bwMode="auto">
          <a:xfrm>
            <a:off x="539432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4189A3E4-EBA4-432E-A89C-71273C7A487B}"/>
              </a:ext>
            </a:extLst>
          </p:cNvPr>
          <p:cNvSpPr/>
          <p:nvPr/>
        </p:nvSpPr>
        <p:spPr bwMode="auto">
          <a:xfrm>
            <a:off x="566896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097603E7-240B-4A4C-9058-C0FA9F95F72F}"/>
              </a:ext>
            </a:extLst>
          </p:cNvPr>
          <p:cNvSpPr/>
          <p:nvPr/>
        </p:nvSpPr>
        <p:spPr bwMode="auto">
          <a:xfrm>
            <a:off x="594360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53AE64B4-1792-4A8C-BA84-3C0F05C2026A}"/>
              </a:ext>
            </a:extLst>
          </p:cNvPr>
          <p:cNvSpPr/>
          <p:nvPr/>
        </p:nvSpPr>
        <p:spPr bwMode="auto">
          <a:xfrm>
            <a:off x="621823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734BBA11-7723-4342-A498-97AA7E58579A}"/>
              </a:ext>
            </a:extLst>
          </p:cNvPr>
          <p:cNvSpPr/>
          <p:nvPr/>
        </p:nvSpPr>
        <p:spPr bwMode="auto">
          <a:xfrm>
            <a:off x="649287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8C7E9D2-7501-424A-A804-59EC8FEE32BF}"/>
              </a:ext>
            </a:extLst>
          </p:cNvPr>
          <p:cNvSpPr/>
          <p:nvPr/>
        </p:nvSpPr>
        <p:spPr bwMode="auto">
          <a:xfrm>
            <a:off x="1825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7B0FECB0-46EF-4850-8F5E-48C584DEC573}"/>
              </a:ext>
            </a:extLst>
          </p:cNvPr>
          <p:cNvSpPr/>
          <p:nvPr/>
        </p:nvSpPr>
        <p:spPr bwMode="auto">
          <a:xfrm>
            <a:off x="4572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E8F550AA-5A53-4D2B-B542-A5C0487A1A35}"/>
              </a:ext>
            </a:extLst>
          </p:cNvPr>
          <p:cNvSpPr/>
          <p:nvPr/>
        </p:nvSpPr>
        <p:spPr bwMode="auto">
          <a:xfrm>
            <a:off x="7318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8E75AF25-091C-4D4A-8F55-95F0A12B63FA}"/>
              </a:ext>
            </a:extLst>
          </p:cNvPr>
          <p:cNvSpPr/>
          <p:nvPr/>
        </p:nvSpPr>
        <p:spPr bwMode="auto">
          <a:xfrm>
            <a:off x="10064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49998AA4-4A80-4180-B9DB-73E42107F82E}"/>
              </a:ext>
            </a:extLst>
          </p:cNvPr>
          <p:cNvSpPr/>
          <p:nvPr/>
        </p:nvSpPr>
        <p:spPr bwMode="auto">
          <a:xfrm>
            <a:off x="12795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5F07A01F-C4DB-450B-A9FF-246EED74695A}"/>
              </a:ext>
            </a:extLst>
          </p:cNvPr>
          <p:cNvSpPr/>
          <p:nvPr/>
        </p:nvSpPr>
        <p:spPr bwMode="auto">
          <a:xfrm>
            <a:off x="15541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49E7F9DE-F09A-4220-A0FB-398367263DD4}"/>
              </a:ext>
            </a:extLst>
          </p:cNvPr>
          <p:cNvSpPr/>
          <p:nvPr/>
        </p:nvSpPr>
        <p:spPr bwMode="auto">
          <a:xfrm>
            <a:off x="18288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7BD2473B-7197-4B2A-8221-9E8BBEA2F889}"/>
              </a:ext>
            </a:extLst>
          </p:cNvPr>
          <p:cNvSpPr/>
          <p:nvPr/>
        </p:nvSpPr>
        <p:spPr bwMode="auto">
          <a:xfrm>
            <a:off x="21034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D4CA8D27-0AF1-48F2-A453-44EE8F76749E}"/>
              </a:ext>
            </a:extLst>
          </p:cNvPr>
          <p:cNvSpPr/>
          <p:nvPr/>
        </p:nvSpPr>
        <p:spPr bwMode="auto">
          <a:xfrm>
            <a:off x="23780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EE7B132F-43A8-499E-AFE8-2FF760ACDFF1}"/>
              </a:ext>
            </a:extLst>
          </p:cNvPr>
          <p:cNvSpPr/>
          <p:nvPr/>
        </p:nvSpPr>
        <p:spPr bwMode="auto">
          <a:xfrm>
            <a:off x="26511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C1520024-54F7-4BA6-AD5D-BC97CB6525AC}"/>
              </a:ext>
            </a:extLst>
          </p:cNvPr>
          <p:cNvSpPr/>
          <p:nvPr/>
        </p:nvSpPr>
        <p:spPr bwMode="auto">
          <a:xfrm>
            <a:off x="29257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7C84B3C9-B719-41B0-8738-EC383C227882}"/>
              </a:ext>
            </a:extLst>
          </p:cNvPr>
          <p:cNvSpPr/>
          <p:nvPr/>
        </p:nvSpPr>
        <p:spPr bwMode="auto">
          <a:xfrm>
            <a:off x="32004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E1917532-F3FB-4E52-B39C-9204ECEBD059}"/>
              </a:ext>
            </a:extLst>
          </p:cNvPr>
          <p:cNvSpPr/>
          <p:nvPr/>
        </p:nvSpPr>
        <p:spPr bwMode="auto">
          <a:xfrm>
            <a:off x="34750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A86D4B50-1EF9-4A7D-BBC0-F5D5C5DB2BC2}"/>
              </a:ext>
            </a:extLst>
          </p:cNvPr>
          <p:cNvSpPr/>
          <p:nvPr/>
        </p:nvSpPr>
        <p:spPr bwMode="auto">
          <a:xfrm>
            <a:off x="37496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3F12D883-BF0C-44F8-880A-95798E5FFC72}"/>
              </a:ext>
            </a:extLst>
          </p:cNvPr>
          <p:cNvSpPr/>
          <p:nvPr/>
        </p:nvSpPr>
        <p:spPr bwMode="auto">
          <a:xfrm>
            <a:off x="40227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5B1622BA-A4F2-458C-AB8D-CC34E4B93077}"/>
              </a:ext>
            </a:extLst>
          </p:cNvPr>
          <p:cNvSpPr/>
          <p:nvPr/>
        </p:nvSpPr>
        <p:spPr bwMode="auto">
          <a:xfrm>
            <a:off x="42973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3AD49431-5ADE-4A10-9757-630C056172A7}"/>
              </a:ext>
            </a:extLst>
          </p:cNvPr>
          <p:cNvSpPr/>
          <p:nvPr/>
        </p:nvSpPr>
        <p:spPr bwMode="auto">
          <a:xfrm>
            <a:off x="45720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9C6FF057-E9C7-4E3F-B1EB-B92AEE092746}"/>
              </a:ext>
            </a:extLst>
          </p:cNvPr>
          <p:cNvSpPr/>
          <p:nvPr/>
        </p:nvSpPr>
        <p:spPr bwMode="auto">
          <a:xfrm>
            <a:off x="48466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1716A373-1508-4EFC-AABB-7440B5E9EB79}"/>
              </a:ext>
            </a:extLst>
          </p:cNvPr>
          <p:cNvSpPr/>
          <p:nvPr/>
        </p:nvSpPr>
        <p:spPr bwMode="auto">
          <a:xfrm>
            <a:off x="51212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19830FF3-3ECD-4B47-A349-943E45DCE5B0}"/>
              </a:ext>
            </a:extLst>
          </p:cNvPr>
          <p:cNvSpPr/>
          <p:nvPr/>
        </p:nvSpPr>
        <p:spPr bwMode="auto">
          <a:xfrm>
            <a:off x="539432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7DCCAF88-1DC0-4FBE-A8CB-7C488B323563}"/>
              </a:ext>
            </a:extLst>
          </p:cNvPr>
          <p:cNvSpPr/>
          <p:nvPr/>
        </p:nvSpPr>
        <p:spPr bwMode="auto">
          <a:xfrm>
            <a:off x="566896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F9D06BFC-0651-4A62-A016-794486CE8DC8}"/>
              </a:ext>
            </a:extLst>
          </p:cNvPr>
          <p:cNvSpPr/>
          <p:nvPr/>
        </p:nvSpPr>
        <p:spPr bwMode="auto">
          <a:xfrm>
            <a:off x="594360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ADF14E67-7DD7-421E-837D-0B86A40D3083}"/>
              </a:ext>
            </a:extLst>
          </p:cNvPr>
          <p:cNvSpPr/>
          <p:nvPr/>
        </p:nvSpPr>
        <p:spPr bwMode="auto">
          <a:xfrm>
            <a:off x="621823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B2C456C4-24C9-4CEF-9DAE-1FD5531DFA9E}"/>
              </a:ext>
            </a:extLst>
          </p:cNvPr>
          <p:cNvSpPr/>
          <p:nvPr/>
        </p:nvSpPr>
        <p:spPr bwMode="auto">
          <a:xfrm>
            <a:off x="649287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38CCBFA8-AA61-42FF-B289-BA126B3CE66A}"/>
              </a:ext>
            </a:extLst>
          </p:cNvPr>
          <p:cNvSpPr/>
          <p:nvPr/>
        </p:nvSpPr>
        <p:spPr bwMode="auto">
          <a:xfrm>
            <a:off x="1825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5E8725AD-64AB-48A5-9C11-B6FCD9518BA3}"/>
              </a:ext>
            </a:extLst>
          </p:cNvPr>
          <p:cNvSpPr/>
          <p:nvPr/>
        </p:nvSpPr>
        <p:spPr bwMode="auto">
          <a:xfrm>
            <a:off x="4572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D40BC2D2-04A1-4DA2-9F48-000A7981533A}"/>
              </a:ext>
            </a:extLst>
          </p:cNvPr>
          <p:cNvSpPr/>
          <p:nvPr/>
        </p:nvSpPr>
        <p:spPr bwMode="auto">
          <a:xfrm>
            <a:off x="7318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C640D1BB-9F9F-466E-971E-698E66AFD043}"/>
              </a:ext>
            </a:extLst>
          </p:cNvPr>
          <p:cNvSpPr/>
          <p:nvPr/>
        </p:nvSpPr>
        <p:spPr bwMode="auto">
          <a:xfrm>
            <a:off x="10064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977B0FDD-82DC-48AF-99DB-40A9E072D5D5}"/>
              </a:ext>
            </a:extLst>
          </p:cNvPr>
          <p:cNvSpPr/>
          <p:nvPr/>
        </p:nvSpPr>
        <p:spPr bwMode="auto">
          <a:xfrm>
            <a:off x="12795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1AE0D829-389F-4B0E-99ED-6F7A89A7E0DB}"/>
              </a:ext>
            </a:extLst>
          </p:cNvPr>
          <p:cNvSpPr/>
          <p:nvPr/>
        </p:nvSpPr>
        <p:spPr bwMode="auto">
          <a:xfrm>
            <a:off x="15541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FD3F83A8-5B4F-460B-82F9-B22DD8485691}"/>
              </a:ext>
            </a:extLst>
          </p:cNvPr>
          <p:cNvSpPr/>
          <p:nvPr/>
        </p:nvSpPr>
        <p:spPr bwMode="auto">
          <a:xfrm>
            <a:off x="18288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6D8E4110-453D-48CF-8B6E-B90D5F151C30}"/>
              </a:ext>
            </a:extLst>
          </p:cNvPr>
          <p:cNvSpPr/>
          <p:nvPr/>
        </p:nvSpPr>
        <p:spPr bwMode="auto">
          <a:xfrm>
            <a:off x="21034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26734183-AE0C-4ED6-B734-E0C3A82229E3}"/>
              </a:ext>
            </a:extLst>
          </p:cNvPr>
          <p:cNvSpPr/>
          <p:nvPr/>
        </p:nvSpPr>
        <p:spPr bwMode="auto">
          <a:xfrm>
            <a:off x="23780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F23D23AA-9829-4E3F-BBF5-67CC53F33B3B}"/>
              </a:ext>
            </a:extLst>
          </p:cNvPr>
          <p:cNvSpPr/>
          <p:nvPr/>
        </p:nvSpPr>
        <p:spPr bwMode="auto">
          <a:xfrm>
            <a:off x="26511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2BFC43B8-F651-41CB-8FCE-6482201FCA9B}"/>
              </a:ext>
            </a:extLst>
          </p:cNvPr>
          <p:cNvSpPr/>
          <p:nvPr/>
        </p:nvSpPr>
        <p:spPr bwMode="auto">
          <a:xfrm>
            <a:off x="29257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03D8A309-6708-4346-9DDB-4A6204D8A56E}"/>
              </a:ext>
            </a:extLst>
          </p:cNvPr>
          <p:cNvSpPr/>
          <p:nvPr/>
        </p:nvSpPr>
        <p:spPr bwMode="auto">
          <a:xfrm>
            <a:off x="32004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19081812-823D-4115-BA14-6CD634E43067}"/>
              </a:ext>
            </a:extLst>
          </p:cNvPr>
          <p:cNvSpPr/>
          <p:nvPr/>
        </p:nvSpPr>
        <p:spPr bwMode="auto">
          <a:xfrm>
            <a:off x="34750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CB0FF9F1-EAC8-45EA-8067-FC597B7A4461}"/>
              </a:ext>
            </a:extLst>
          </p:cNvPr>
          <p:cNvSpPr/>
          <p:nvPr/>
        </p:nvSpPr>
        <p:spPr bwMode="auto">
          <a:xfrm>
            <a:off x="37496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F9387662-16E8-4168-948F-19C882BFE1C6}"/>
              </a:ext>
            </a:extLst>
          </p:cNvPr>
          <p:cNvSpPr/>
          <p:nvPr/>
        </p:nvSpPr>
        <p:spPr bwMode="auto">
          <a:xfrm>
            <a:off x="40227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45229728-C893-4169-8FD9-1E830A65AD16}"/>
              </a:ext>
            </a:extLst>
          </p:cNvPr>
          <p:cNvSpPr/>
          <p:nvPr/>
        </p:nvSpPr>
        <p:spPr bwMode="auto">
          <a:xfrm>
            <a:off x="42973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FA09AC12-8BC4-49E9-BC29-C5B25C6278BD}"/>
              </a:ext>
            </a:extLst>
          </p:cNvPr>
          <p:cNvSpPr/>
          <p:nvPr/>
        </p:nvSpPr>
        <p:spPr bwMode="auto">
          <a:xfrm>
            <a:off x="45720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263C9E6A-2242-4D04-AE89-4C3E5F23317F}"/>
              </a:ext>
            </a:extLst>
          </p:cNvPr>
          <p:cNvSpPr/>
          <p:nvPr/>
        </p:nvSpPr>
        <p:spPr bwMode="auto">
          <a:xfrm>
            <a:off x="48466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BD81CC79-3DFA-4120-BB41-337ABA4B910F}"/>
              </a:ext>
            </a:extLst>
          </p:cNvPr>
          <p:cNvSpPr/>
          <p:nvPr/>
        </p:nvSpPr>
        <p:spPr bwMode="auto">
          <a:xfrm>
            <a:off x="51212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B7F87373-023E-411E-A65A-BF641FB22B19}"/>
              </a:ext>
            </a:extLst>
          </p:cNvPr>
          <p:cNvSpPr/>
          <p:nvPr/>
        </p:nvSpPr>
        <p:spPr bwMode="auto">
          <a:xfrm>
            <a:off x="539432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38868C49-7770-4E67-862A-F7EF29DE2BC6}"/>
              </a:ext>
            </a:extLst>
          </p:cNvPr>
          <p:cNvSpPr/>
          <p:nvPr/>
        </p:nvSpPr>
        <p:spPr bwMode="auto">
          <a:xfrm>
            <a:off x="566896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54F4F0D1-D18D-42B7-B215-228ED40E4364}"/>
              </a:ext>
            </a:extLst>
          </p:cNvPr>
          <p:cNvSpPr/>
          <p:nvPr/>
        </p:nvSpPr>
        <p:spPr bwMode="auto">
          <a:xfrm>
            <a:off x="594360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4DEE7CFF-1AD2-4130-B3CA-155ED55E2DA7}"/>
              </a:ext>
            </a:extLst>
          </p:cNvPr>
          <p:cNvSpPr/>
          <p:nvPr/>
        </p:nvSpPr>
        <p:spPr bwMode="auto">
          <a:xfrm>
            <a:off x="621823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49FD3FBB-FA5B-4D1F-92F9-AA67397825E4}"/>
              </a:ext>
            </a:extLst>
          </p:cNvPr>
          <p:cNvSpPr/>
          <p:nvPr/>
        </p:nvSpPr>
        <p:spPr bwMode="auto">
          <a:xfrm>
            <a:off x="649287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B976E506-1FAA-4863-9AFC-6D862EFD613A}"/>
              </a:ext>
            </a:extLst>
          </p:cNvPr>
          <p:cNvSpPr/>
          <p:nvPr/>
        </p:nvSpPr>
        <p:spPr bwMode="auto">
          <a:xfrm>
            <a:off x="1825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0A604085-1898-4E3D-9DB3-96EE30B81501}"/>
              </a:ext>
            </a:extLst>
          </p:cNvPr>
          <p:cNvSpPr/>
          <p:nvPr/>
        </p:nvSpPr>
        <p:spPr bwMode="auto">
          <a:xfrm>
            <a:off x="4572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F8399D2A-F3C7-4923-8550-82CDF8C1A0C0}"/>
              </a:ext>
            </a:extLst>
          </p:cNvPr>
          <p:cNvSpPr/>
          <p:nvPr/>
        </p:nvSpPr>
        <p:spPr bwMode="auto">
          <a:xfrm>
            <a:off x="7318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0F984E9A-AEFD-436D-A13F-EFCD604529C7}"/>
              </a:ext>
            </a:extLst>
          </p:cNvPr>
          <p:cNvSpPr/>
          <p:nvPr/>
        </p:nvSpPr>
        <p:spPr bwMode="auto">
          <a:xfrm>
            <a:off x="10064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3F1E0814-FD19-446F-83EB-15C8EB40662F}"/>
              </a:ext>
            </a:extLst>
          </p:cNvPr>
          <p:cNvSpPr/>
          <p:nvPr/>
        </p:nvSpPr>
        <p:spPr bwMode="auto">
          <a:xfrm>
            <a:off x="12795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74063057-6A11-46AE-9462-AC7B9D80A53A}"/>
              </a:ext>
            </a:extLst>
          </p:cNvPr>
          <p:cNvSpPr/>
          <p:nvPr/>
        </p:nvSpPr>
        <p:spPr bwMode="auto">
          <a:xfrm>
            <a:off x="15541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00C97E5F-1B6C-4F38-9EB1-EB4D163CB4DD}"/>
              </a:ext>
            </a:extLst>
          </p:cNvPr>
          <p:cNvSpPr/>
          <p:nvPr/>
        </p:nvSpPr>
        <p:spPr bwMode="auto">
          <a:xfrm>
            <a:off x="18288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3D0AEE2F-7189-41F0-B4F0-318A1A32EAAD}"/>
              </a:ext>
            </a:extLst>
          </p:cNvPr>
          <p:cNvSpPr/>
          <p:nvPr/>
        </p:nvSpPr>
        <p:spPr bwMode="auto">
          <a:xfrm>
            <a:off x="21034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6E7B03AE-2F7A-497E-80FA-27DE12EBDB94}"/>
              </a:ext>
            </a:extLst>
          </p:cNvPr>
          <p:cNvSpPr/>
          <p:nvPr/>
        </p:nvSpPr>
        <p:spPr bwMode="auto">
          <a:xfrm>
            <a:off x="23780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C04C46FE-1357-4D79-AF7A-09B879ADDC4C}"/>
              </a:ext>
            </a:extLst>
          </p:cNvPr>
          <p:cNvSpPr/>
          <p:nvPr/>
        </p:nvSpPr>
        <p:spPr bwMode="auto">
          <a:xfrm>
            <a:off x="26511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771C8B00-4844-4205-8018-7E82C3DB9576}"/>
              </a:ext>
            </a:extLst>
          </p:cNvPr>
          <p:cNvSpPr/>
          <p:nvPr/>
        </p:nvSpPr>
        <p:spPr bwMode="auto">
          <a:xfrm>
            <a:off x="29257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0A9C5B02-58A0-4F6F-855B-E9C4CCB1F7E3}"/>
              </a:ext>
            </a:extLst>
          </p:cNvPr>
          <p:cNvSpPr/>
          <p:nvPr/>
        </p:nvSpPr>
        <p:spPr bwMode="auto">
          <a:xfrm>
            <a:off x="32004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68B782C4-2483-4248-B54F-A1CC47486111}"/>
              </a:ext>
            </a:extLst>
          </p:cNvPr>
          <p:cNvSpPr/>
          <p:nvPr/>
        </p:nvSpPr>
        <p:spPr bwMode="auto">
          <a:xfrm>
            <a:off x="34750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62ECBF84-B6D9-4E5D-97E9-AAC7DF3C3287}"/>
              </a:ext>
            </a:extLst>
          </p:cNvPr>
          <p:cNvSpPr/>
          <p:nvPr/>
        </p:nvSpPr>
        <p:spPr bwMode="auto">
          <a:xfrm>
            <a:off x="37496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FC079BB2-5636-4CF5-861D-DE29C87FBFB0}"/>
              </a:ext>
            </a:extLst>
          </p:cNvPr>
          <p:cNvSpPr/>
          <p:nvPr/>
        </p:nvSpPr>
        <p:spPr bwMode="auto">
          <a:xfrm>
            <a:off x="40227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BC891055-9799-4922-B281-9A19270B128C}"/>
              </a:ext>
            </a:extLst>
          </p:cNvPr>
          <p:cNvSpPr/>
          <p:nvPr/>
        </p:nvSpPr>
        <p:spPr bwMode="auto">
          <a:xfrm>
            <a:off x="42973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A6F587A1-5727-4259-BCD4-28DB92E7596F}"/>
              </a:ext>
            </a:extLst>
          </p:cNvPr>
          <p:cNvSpPr/>
          <p:nvPr/>
        </p:nvSpPr>
        <p:spPr bwMode="auto">
          <a:xfrm>
            <a:off x="45720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7D5538BB-BDB1-401E-A8F4-7FA8F28875A4}"/>
              </a:ext>
            </a:extLst>
          </p:cNvPr>
          <p:cNvSpPr/>
          <p:nvPr/>
        </p:nvSpPr>
        <p:spPr bwMode="auto">
          <a:xfrm>
            <a:off x="48466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AB730CDE-35A9-4304-B50E-BEB0E0D11C46}"/>
              </a:ext>
            </a:extLst>
          </p:cNvPr>
          <p:cNvSpPr/>
          <p:nvPr/>
        </p:nvSpPr>
        <p:spPr bwMode="auto">
          <a:xfrm>
            <a:off x="51212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AE05728F-1A7A-4F34-8D1C-D8617F759B3E}"/>
              </a:ext>
            </a:extLst>
          </p:cNvPr>
          <p:cNvSpPr/>
          <p:nvPr/>
        </p:nvSpPr>
        <p:spPr bwMode="auto">
          <a:xfrm>
            <a:off x="539432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5E96AF77-7AA4-4ED1-8523-C1B20C1A4367}"/>
              </a:ext>
            </a:extLst>
          </p:cNvPr>
          <p:cNvSpPr/>
          <p:nvPr/>
        </p:nvSpPr>
        <p:spPr bwMode="auto">
          <a:xfrm>
            <a:off x="566896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2AE8E891-CF75-4531-A219-36261ED80F55}"/>
              </a:ext>
            </a:extLst>
          </p:cNvPr>
          <p:cNvSpPr/>
          <p:nvPr/>
        </p:nvSpPr>
        <p:spPr bwMode="auto">
          <a:xfrm>
            <a:off x="594360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508D1AE6-02CF-4D21-AF76-E380A10ABA79}"/>
              </a:ext>
            </a:extLst>
          </p:cNvPr>
          <p:cNvSpPr/>
          <p:nvPr/>
        </p:nvSpPr>
        <p:spPr bwMode="auto">
          <a:xfrm>
            <a:off x="621823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1540AD4B-20D1-44D1-8EBD-E2A3A8860067}"/>
              </a:ext>
            </a:extLst>
          </p:cNvPr>
          <p:cNvSpPr/>
          <p:nvPr/>
        </p:nvSpPr>
        <p:spPr bwMode="auto">
          <a:xfrm>
            <a:off x="649287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52562" name="Straight Connector 389">
            <a:extLst>
              <a:ext uri="{FF2B5EF4-FFF2-40B4-BE49-F238E27FC236}">
                <a16:creationId xmlns:a16="http://schemas.microsoft.com/office/drawing/2014/main" id="{30156165-FB33-40FE-8958-1808BCA8AA61}"/>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52563" name="Straight Connector 394">
            <a:extLst>
              <a:ext uri="{FF2B5EF4-FFF2-40B4-BE49-F238E27FC236}">
                <a16:creationId xmlns:a16="http://schemas.microsoft.com/office/drawing/2014/main" id="{358C3DF3-A952-414A-B1EA-871D7F870903}"/>
              </a:ext>
            </a:extLst>
          </p:cNvPr>
          <p:cNvCxnSpPr>
            <a:cxnSpLocks noChangeShapeType="1"/>
          </p:cNvCxnSpPr>
          <p:nvPr/>
        </p:nvCxnSpPr>
        <p:spPr bwMode="auto">
          <a:xfrm flipV="1">
            <a:off x="457200"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2564" name="Straight Connector 396">
            <a:extLst>
              <a:ext uri="{FF2B5EF4-FFF2-40B4-BE49-F238E27FC236}">
                <a16:creationId xmlns:a16="http://schemas.microsoft.com/office/drawing/2014/main" id="{BD3768DE-484B-4161-9AA8-89892ADD228B}"/>
              </a:ext>
            </a:extLst>
          </p:cNvPr>
          <p:cNvCxnSpPr>
            <a:cxnSpLocks noChangeShapeType="1"/>
          </p:cNvCxnSpPr>
          <p:nvPr/>
        </p:nvCxnSpPr>
        <p:spPr bwMode="auto">
          <a:xfrm flipV="1">
            <a:off x="6492875"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2565" name="TextBox 397">
            <a:extLst>
              <a:ext uri="{FF2B5EF4-FFF2-40B4-BE49-F238E27FC236}">
                <a16:creationId xmlns:a16="http://schemas.microsoft.com/office/drawing/2014/main" id="{4ECDDAF8-7022-4211-9AE5-64984173E8B5}"/>
              </a:ext>
            </a:extLst>
          </p:cNvPr>
          <p:cNvSpPr txBox="1">
            <a:spLocks noChangeArrowheads="1"/>
          </p:cNvSpPr>
          <p:nvPr/>
        </p:nvSpPr>
        <p:spPr bwMode="auto">
          <a:xfrm>
            <a:off x="18256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52566" name="TextBox 398">
            <a:extLst>
              <a:ext uri="{FF2B5EF4-FFF2-40B4-BE49-F238E27FC236}">
                <a16:creationId xmlns:a16="http://schemas.microsoft.com/office/drawing/2014/main" id="{9F3A7A24-DA03-48BE-8FEB-50E19F64DB29}"/>
              </a:ext>
            </a:extLst>
          </p:cNvPr>
          <p:cNvSpPr txBox="1">
            <a:spLocks noChangeArrowheads="1"/>
          </p:cNvSpPr>
          <p:nvPr/>
        </p:nvSpPr>
        <p:spPr bwMode="auto">
          <a:xfrm>
            <a:off x="630872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52567" name="Rectangle 469">
            <a:extLst>
              <a:ext uri="{FF2B5EF4-FFF2-40B4-BE49-F238E27FC236}">
                <a16:creationId xmlns:a16="http://schemas.microsoft.com/office/drawing/2014/main" id="{E7A5CD71-0E3B-4A7A-AD57-4ED4DBA052D4}"/>
              </a:ext>
            </a:extLst>
          </p:cNvPr>
          <p:cNvSpPr>
            <a:spLocks noChangeArrowheads="1"/>
          </p:cNvSpPr>
          <p:nvPr/>
        </p:nvSpPr>
        <p:spPr bwMode="auto">
          <a:xfrm>
            <a:off x="1006475" y="6478588"/>
            <a:ext cx="5013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The standard normal distribution with </a:t>
            </a:r>
            <a:r>
              <a:rPr lang="en-US" altLang="en-US" sz="1600" i="1"/>
              <a:t>µ</a:t>
            </a:r>
            <a:r>
              <a:rPr lang="en-US" altLang="en-US" sz="1600"/>
              <a:t> to 10.5 and </a:t>
            </a:r>
            <a:r>
              <a:rPr lang="en-US" altLang="en-US" sz="1600" i="1"/>
              <a:t>σ</a:t>
            </a:r>
            <a:r>
              <a:rPr lang="en-US" altLang="en-US" sz="1600"/>
              <a:t> to 1.</a:t>
            </a:r>
          </a:p>
        </p:txBody>
      </p:sp>
      <p:cxnSp>
        <p:nvCxnSpPr>
          <p:cNvPr id="52568" name="Straight Arrow Connector 400">
            <a:extLst>
              <a:ext uri="{FF2B5EF4-FFF2-40B4-BE49-F238E27FC236}">
                <a16:creationId xmlns:a16="http://schemas.microsoft.com/office/drawing/2014/main" id="{57F14FCA-E91F-4F03-A225-843C5BE6DB61}"/>
              </a:ext>
            </a:extLst>
          </p:cNvPr>
          <p:cNvCxnSpPr>
            <a:cxnSpLocks noChangeShapeType="1"/>
            <a:stCxn id="52569" idx="1"/>
          </p:cNvCxnSpPr>
          <p:nvPr/>
        </p:nvCxnSpPr>
        <p:spPr bwMode="auto">
          <a:xfrm flipH="1">
            <a:off x="3382963" y="2105025"/>
            <a:ext cx="1006475" cy="4095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2569" name="TextBox 401">
            <a:extLst>
              <a:ext uri="{FF2B5EF4-FFF2-40B4-BE49-F238E27FC236}">
                <a16:creationId xmlns:a16="http://schemas.microsoft.com/office/drawing/2014/main" id="{579D0068-B686-464C-A0A2-023442C3E06A}"/>
              </a:ext>
            </a:extLst>
          </p:cNvPr>
          <p:cNvSpPr txBox="1">
            <a:spLocks noChangeArrowheads="1"/>
          </p:cNvSpPr>
          <p:nvPr/>
        </p:nvSpPr>
        <p:spPr bwMode="auto">
          <a:xfrm>
            <a:off x="4389438" y="1874838"/>
            <a:ext cx="876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0000FF"/>
                </a:solidFill>
              </a:rPr>
              <a:t>3.989</a:t>
            </a:r>
          </a:p>
        </p:txBody>
      </p:sp>
      <p:sp>
        <p:nvSpPr>
          <p:cNvPr id="416" name="TextBox 415">
            <a:extLst>
              <a:ext uri="{FF2B5EF4-FFF2-40B4-BE49-F238E27FC236}">
                <a16:creationId xmlns:a16="http://schemas.microsoft.com/office/drawing/2014/main" id="{E8B1408F-42A5-4EC9-9A0E-9C5FCFE18D84}"/>
              </a:ext>
            </a:extLst>
          </p:cNvPr>
          <p:cNvSpPr txBox="1"/>
          <p:nvPr/>
        </p:nvSpPr>
        <p:spPr>
          <a:xfrm>
            <a:off x="182563" y="136525"/>
            <a:ext cx="8961437" cy="15001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Problem with Greedy Search 2</a:t>
            </a:r>
            <a:r>
              <a:rPr lang="en-US" i="1" dirty="0">
                <a:effectLst>
                  <a:outerShdw blurRad="38100" dist="38100" dir="2700000" algn="tl">
                    <a:srgbClr val="000000">
                      <a:alpha val="43137"/>
                    </a:srgbClr>
                  </a:outerShdw>
                </a:effectLst>
              </a:rPr>
              <a:t>: </a:t>
            </a:r>
            <a:r>
              <a:rPr lang="en-US" i="1" dirty="0"/>
              <a:t>Choice of Step Size</a:t>
            </a:r>
          </a:p>
          <a:p>
            <a:pPr>
              <a:spcBef>
                <a:spcPts val="300"/>
              </a:spcBef>
              <a:spcAft>
                <a:spcPts val="300"/>
              </a:spcAft>
              <a:defRPr/>
            </a:pPr>
            <a:r>
              <a:rPr lang="en-US" sz="2000" dirty="0"/>
              <a:t>Solution? Could we mix operators</a:t>
            </a:r>
            <a:r>
              <a:rPr lang="en-US" sz="2000" b="1" dirty="0">
                <a:latin typeface="Courier New" pitchFamily="49" charset="0"/>
                <a:cs typeface="Courier New" pitchFamily="49" charset="0"/>
              </a:rPr>
              <a:t>{go_left_1/2, go_right_1/2, go_left_1, go_right_1}</a:t>
            </a:r>
            <a:endParaRPr lang="en-US" sz="2000" dirty="0"/>
          </a:p>
          <a:p>
            <a:pPr>
              <a:spcBef>
                <a:spcPts val="300"/>
              </a:spcBef>
              <a:spcAft>
                <a:spcPts val="300"/>
              </a:spcAft>
              <a:defRPr/>
            </a:pPr>
            <a:r>
              <a:rPr lang="en-US" sz="2000" dirty="0"/>
              <a:t> Not a bad idea, however this increases the </a:t>
            </a:r>
            <a:r>
              <a:rPr lang="en-US" sz="2000" b="1" dirty="0"/>
              <a:t>branching factor</a:t>
            </a:r>
            <a:r>
              <a:rPr lang="en-US" sz="2000" dirty="0"/>
              <a:t>.</a:t>
            </a:r>
          </a:p>
        </p:txBody>
      </p:sp>
      <p:grpSp>
        <p:nvGrpSpPr>
          <p:cNvPr id="52571" name="Group 421">
            <a:extLst>
              <a:ext uri="{FF2B5EF4-FFF2-40B4-BE49-F238E27FC236}">
                <a16:creationId xmlns:a16="http://schemas.microsoft.com/office/drawing/2014/main" id="{9608F1EE-8629-495E-9B81-480923A80903}"/>
              </a:ext>
            </a:extLst>
          </p:cNvPr>
          <p:cNvGrpSpPr>
            <a:grpSpLocks/>
          </p:cNvGrpSpPr>
          <p:nvPr/>
        </p:nvGrpSpPr>
        <p:grpSpPr bwMode="auto">
          <a:xfrm>
            <a:off x="457200" y="2606675"/>
            <a:ext cx="6035675" cy="2890838"/>
            <a:chOff x="1984375" y="-4068998"/>
            <a:chExt cx="3638550" cy="3257550"/>
          </a:xfrm>
        </p:grpSpPr>
        <p:sp>
          <p:nvSpPr>
            <p:cNvPr id="52601" name="Freeform 63">
              <a:extLst>
                <a:ext uri="{FF2B5EF4-FFF2-40B4-BE49-F238E27FC236}">
                  <a16:creationId xmlns:a16="http://schemas.microsoft.com/office/drawing/2014/main" id="{5D9501AC-419D-415A-9861-0955674F6C8B}"/>
                </a:ext>
              </a:extLst>
            </p:cNvPr>
            <p:cNvSpPr>
              <a:spLocks/>
            </p:cNvSpPr>
            <p:nvPr/>
          </p:nvSpPr>
          <p:spPr bwMode="auto">
            <a:xfrm>
              <a:off x="1984375" y="-4068998"/>
              <a:ext cx="2105025" cy="3257550"/>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602" name="Freeform 64">
              <a:extLst>
                <a:ext uri="{FF2B5EF4-FFF2-40B4-BE49-F238E27FC236}">
                  <a16:creationId xmlns:a16="http://schemas.microsoft.com/office/drawing/2014/main" id="{FAD89E74-65F6-414D-A966-A81F7F501389}"/>
                </a:ext>
              </a:extLst>
            </p:cNvPr>
            <p:cNvSpPr>
              <a:spLocks/>
            </p:cNvSpPr>
            <p:nvPr/>
          </p:nvSpPr>
          <p:spPr bwMode="auto">
            <a:xfrm>
              <a:off x="4089400" y="-1106723"/>
              <a:ext cx="1533525" cy="295275"/>
            </a:xfrm>
            <a:custGeom>
              <a:avLst/>
              <a:gdLst>
                <a:gd name="T0" fmla="*/ 2147483646 w 966"/>
                <a:gd name="T1" fmla="*/ 2147483646 h 186"/>
                <a:gd name="T2" fmla="*/ 2147483646 w 966"/>
                <a:gd name="T3" fmla="*/ 2147483646 h 186"/>
                <a:gd name="T4" fmla="*/ 2147483646 w 966"/>
                <a:gd name="T5" fmla="*/ 2147483646 h 186"/>
                <a:gd name="T6" fmla="*/ 2147483646 w 966"/>
                <a:gd name="T7" fmla="*/ 2147483646 h 186"/>
                <a:gd name="T8" fmla="*/ 2147483646 w 966"/>
                <a:gd name="T9" fmla="*/ 2147483646 h 186"/>
                <a:gd name="T10" fmla="*/ 2147483646 w 966"/>
                <a:gd name="T11" fmla="*/ 2147483646 h 186"/>
                <a:gd name="T12" fmla="*/ 2147483646 w 966"/>
                <a:gd name="T13" fmla="*/ 2147483646 h 186"/>
                <a:gd name="T14" fmla="*/ 2147483646 w 966"/>
                <a:gd name="T15" fmla="*/ 2147483646 h 186"/>
                <a:gd name="T16" fmla="*/ 2147483646 w 966"/>
                <a:gd name="T17" fmla="*/ 2147483646 h 186"/>
                <a:gd name="T18" fmla="*/ 2147483646 w 966"/>
                <a:gd name="T19" fmla="*/ 2147483646 h 186"/>
                <a:gd name="T20" fmla="*/ 2147483646 w 966"/>
                <a:gd name="T21" fmla="*/ 2147483646 h 186"/>
                <a:gd name="T22" fmla="*/ 2147483646 w 966"/>
                <a:gd name="T23" fmla="*/ 2147483646 h 186"/>
                <a:gd name="T24" fmla="*/ 2147483646 w 966"/>
                <a:gd name="T25" fmla="*/ 2147483646 h 186"/>
                <a:gd name="T26" fmla="*/ 2147483646 w 966"/>
                <a:gd name="T27" fmla="*/ 2147483646 h 186"/>
                <a:gd name="T28" fmla="*/ 2147483646 w 966"/>
                <a:gd name="T29" fmla="*/ 2147483646 h 186"/>
                <a:gd name="T30" fmla="*/ 2147483646 w 966"/>
                <a:gd name="T31" fmla="*/ 2147483646 h 186"/>
                <a:gd name="T32" fmla="*/ 2147483646 w 966"/>
                <a:gd name="T33" fmla="*/ 2147483646 h 186"/>
                <a:gd name="T34" fmla="*/ 2147483646 w 966"/>
                <a:gd name="T35" fmla="*/ 2147483646 h 186"/>
                <a:gd name="T36" fmla="*/ 2147483646 w 966"/>
                <a:gd name="T37" fmla="*/ 2147483646 h 186"/>
                <a:gd name="T38" fmla="*/ 2147483646 w 966"/>
                <a:gd name="T39" fmla="*/ 2147483646 h 186"/>
                <a:gd name="T40" fmla="*/ 2147483646 w 966"/>
                <a:gd name="T41" fmla="*/ 2147483646 h 186"/>
                <a:gd name="T42" fmla="*/ 2147483646 w 966"/>
                <a:gd name="T43" fmla="*/ 2147483646 h 186"/>
                <a:gd name="T44" fmla="*/ 2147483646 w 966"/>
                <a:gd name="T45" fmla="*/ 2147483646 h 186"/>
                <a:gd name="T46" fmla="*/ 2147483646 w 966"/>
                <a:gd name="T47" fmla="*/ 2147483646 h 186"/>
                <a:gd name="T48" fmla="*/ 2147483646 w 966"/>
                <a:gd name="T49" fmla="*/ 2147483646 h 186"/>
                <a:gd name="T50" fmla="*/ 2147483646 w 966"/>
                <a:gd name="T51" fmla="*/ 2147483646 h 186"/>
                <a:gd name="T52" fmla="*/ 2147483646 w 966"/>
                <a:gd name="T53" fmla="*/ 2147483646 h 186"/>
                <a:gd name="T54" fmla="*/ 2147483646 w 966"/>
                <a:gd name="T55" fmla="*/ 2147483646 h 186"/>
                <a:gd name="T56" fmla="*/ 2147483646 w 966"/>
                <a:gd name="T57" fmla="*/ 2147483646 h 186"/>
                <a:gd name="T58" fmla="*/ 2147483646 w 966"/>
                <a:gd name="T59" fmla="*/ 2147483646 h 186"/>
                <a:gd name="T60" fmla="*/ 2147483646 w 966"/>
                <a:gd name="T61" fmla="*/ 2147483646 h 186"/>
                <a:gd name="T62" fmla="*/ 2147483646 w 966"/>
                <a:gd name="T63" fmla="*/ 2147483646 h 186"/>
                <a:gd name="T64" fmla="*/ 2147483646 w 966"/>
                <a:gd name="T65" fmla="*/ 2147483646 h 186"/>
                <a:gd name="T66" fmla="*/ 2147483646 w 966"/>
                <a:gd name="T67" fmla="*/ 2147483646 h 186"/>
                <a:gd name="T68" fmla="*/ 2147483646 w 966"/>
                <a:gd name="T69" fmla="*/ 2147483646 h 186"/>
                <a:gd name="T70" fmla="*/ 2147483646 w 966"/>
                <a:gd name="T71" fmla="*/ 2147483646 h 186"/>
                <a:gd name="T72" fmla="*/ 2147483646 w 966"/>
                <a:gd name="T73" fmla="*/ 2147483646 h 186"/>
                <a:gd name="T74" fmla="*/ 2147483646 w 966"/>
                <a:gd name="T75" fmla="*/ 2147483646 h 186"/>
                <a:gd name="T76" fmla="*/ 2147483646 w 966"/>
                <a:gd name="T77" fmla="*/ 2147483646 h 186"/>
                <a:gd name="T78" fmla="*/ 2147483646 w 966"/>
                <a:gd name="T79" fmla="*/ 2147483646 h 186"/>
                <a:gd name="T80" fmla="*/ 2147483646 w 966"/>
                <a:gd name="T81" fmla="*/ 2147483646 h 186"/>
                <a:gd name="T82" fmla="*/ 2147483646 w 966"/>
                <a:gd name="T83" fmla="*/ 2147483646 h 186"/>
                <a:gd name="T84" fmla="*/ 2147483646 w 966"/>
                <a:gd name="T85" fmla="*/ 2147483646 h 186"/>
                <a:gd name="T86" fmla="*/ 2147483646 w 966"/>
                <a:gd name="T87" fmla="*/ 2147483646 h 186"/>
                <a:gd name="T88" fmla="*/ 2147483646 w 966"/>
                <a:gd name="T89" fmla="*/ 2147483646 h 186"/>
                <a:gd name="T90" fmla="*/ 2147483646 w 966"/>
                <a:gd name="T91" fmla="*/ 2147483646 h 186"/>
                <a:gd name="T92" fmla="*/ 2147483646 w 966"/>
                <a:gd name="T93" fmla="*/ 2147483646 h 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6"/>
                <a:gd name="T142" fmla="*/ 0 h 186"/>
                <a:gd name="T143" fmla="*/ 966 w 966"/>
                <a:gd name="T144" fmla="*/ 186 h 1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6" h="186">
                  <a:moveTo>
                    <a:pt x="0" y="0"/>
                  </a:moveTo>
                  <a:lnTo>
                    <a:pt x="6" y="36"/>
                  </a:lnTo>
                  <a:lnTo>
                    <a:pt x="18" y="66"/>
                  </a:lnTo>
                  <a:lnTo>
                    <a:pt x="30" y="96"/>
                  </a:lnTo>
                  <a:lnTo>
                    <a:pt x="42" y="114"/>
                  </a:lnTo>
                  <a:lnTo>
                    <a:pt x="48" y="132"/>
                  </a:lnTo>
                  <a:lnTo>
                    <a:pt x="60" y="144"/>
                  </a:lnTo>
                  <a:lnTo>
                    <a:pt x="72" y="150"/>
                  </a:lnTo>
                  <a:lnTo>
                    <a:pt x="84" y="162"/>
                  </a:lnTo>
                  <a:lnTo>
                    <a:pt x="90" y="168"/>
                  </a:lnTo>
                  <a:lnTo>
                    <a:pt x="102" y="168"/>
                  </a:lnTo>
                  <a:lnTo>
                    <a:pt x="114" y="174"/>
                  </a:lnTo>
                  <a:lnTo>
                    <a:pt x="126" y="174"/>
                  </a:lnTo>
                  <a:lnTo>
                    <a:pt x="132" y="180"/>
                  </a:lnTo>
                  <a:lnTo>
                    <a:pt x="144" y="180"/>
                  </a:lnTo>
                  <a:lnTo>
                    <a:pt x="156" y="180"/>
                  </a:lnTo>
                  <a:lnTo>
                    <a:pt x="162" y="180"/>
                  </a:lnTo>
                  <a:lnTo>
                    <a:pt x="174" y="180"/>
                  </a:lnTo>
                  <a:lnTo>
                    <a:pt x="186" y="180"/>
                  </a:lnTo>
                  <a:lnTo>
                    <a:pt x="198" y="180"/>
                  </a:lnTo>
                  <a:lnTo>
                    <a:pt x="204" y="180"/>
                  </a:lnTo>
                  <a:lnTo>
                    <a:pt x="216" y="180"/>
                  </a:lnTo>
                  <a:lnTo>
                    <a:pt x="228" y="180"/>
                  </a:lnTo>
                  <a:lnTo>
                    <a:pt x="240" y="180"/>
                  </a:lnTo>
                  <a:lnTo>
                    <a:pt x="246" y="180"/>
                  </a:lnTo>
                  <a:lnTo>
                    <a:pt x="258" y="180"/>
                  </a:lnTo>
                  <a:lnTo>
                    <a:pt x="270" y="180"/>
                  </a:lnTo>
                  <a:lnTo>
                    <a:pt x="282" y="180"/>
                  </a:lnTo>
                  <a:lnTo>
                    <a:pt x="288" y="180"/>
                  </a:lnTo>
                  <a:lnTo>
                    <a:pt x="300" y="180"/>
                  </a:lnTo>
                  <a:lnTo>
                    <a:pt x="312" y="180"/>
                  </a:lnTo>
                  <a:lnTo>
                    <a:pt x="324" y="180"/>
                  </a:lnTo>
                  <a:lnTo>
                    <a:pt x="330" y="180"/>
                  </a:lnTo>
                  <a:lnTo>
                    <a:pt x="342" y="180"/>
                  </a:lnTo>
                  <a:lnTo>
                    <a:pt x="354" y="180"/>
                  </a:lnTo>
                  <a:lnTo>
                    <a:pt x="360" y="180"/>
                  </a:lnTo>
                  <a:lnTo>
                    <a:pt x="372" y="180"/>
                  </a:lnTo>
                  <a:lnTo>
                    <a:pt x="384" y="180"/>
                  </a:lnTo>
                  <a:lnTo>
                    <a:pt x="396" y="180"/>
                  </a:lnTo>
                  <a:lnTo>
                    <a:pt x="402" y="180"/>
                  </a:lnTo>
                  <a:lnTo>
                    <a:pt x="414" y="180"/>
                  </a:lnTo>
                  <a:lnTo>
                    <a:pt x="426" y="180"/>
                  </a:lnTo>
                  <a:lnTo>
                    <a:pt x="438" y="180"/>
                  </a:lnTo>
                  <a:lnTo>
                    <a:pt x="444" y="180"/>
                  </a:lnTo>
                  <a:lnTo>
                    <a:pt x="456" y="180"/>
                  </a:lnTo>
                  <a:lnTo>
                    <a:pt x="468" y="180"/>
                  </a:lnTo>
                  <a:lnTo>
                    <a:pt x="480" y="180"/>
                  </a:lnTo>
                  <a:lnTo>
                    <a:pt x="486" y="180"/>
                  </a:lnTo>
                  <a:lnTo>
                    <a:pt x="498" y="180"/>
                  </a:lnTo>
                  <a:lnTo>
                    <a:pt x="510" y="180"/>
                  </a:lnTo>
                  <a:lnTo>
                    <a:pt x="522" y="180"/>
                  </a:lnTo>
                  <a:lnTo>
                    <a:pt x="528" y="180"/>
                  </a:lnTo>
                  <a:lnTo>
                    <a:pt x="540" y="180"/>
                  </a:lnTo>
                  <a:lnTo>
                    <a:pt x="552" y="180"/>
                  </a:lnTo>
                  <a:lnTo>
                    <a:pt x="558" y="180"/>
                  </a:lnTo>
                  <a:lnTo>
                    <a:pt x="570" y="180"/>
                  </a:lnTo>
                  <a:lnTo>
                    <a:pt x="582" y="180"/>
                  </a:lnTo>
                  <a:lnTo>
                    <a:pt x="594" y="180"/>
                  </a:lnTo>
                  <a:lnTo>
                    <a:pt x="600" y="180"/>
                  </a:lnTo>
                  <a:lnTo>
                    <a:pt x="612" y="180"/>
                  </a:lnTo>
                  <a:lnTo>
                    <a:pt x="624" y="180"/>
                  </a:lnTo>
                  <a:lnTo>
                    <a:pt x="636" y="180"/>
                  </a:lnTo>
                  <a:lnTo>
                    <a:pt x="642" y="180"/>
                  </a:lnTo>
                  <a:lnTo>
                    <a:pt x="654" y="180"/>
                  </a:lnTo>
                  <a:lnTo>
                    <a:pt x="666" y="180"/>
                  </a:lnTo>
                  <a:lnTo>
                    <a:pt x="678" y="186"/>
                  </a:lnTo>
                  <a:lnTo>
                    <a:pt x="684" y="186"/>
                  </a:lnTo>
                  <a:lnTo>
                    <a:pt x="696" y="186"/>
                  </a:lnTo>
                  <a:lnTo>
                    <a:pt x="708" y="186"/>
                  </a:lnTo>
                  <a:lnTo>
                    <a:pt x="714" y="186"/>
                  </a:lnTo>
                  <a:lnTo>
                    <a:pt x="726" y="186"/>
                  </a:lnTo>
                  <a:lnTo>
                    <a:pt x="738" y="186"/>
                  </a:lnTo>
                  <a:lnTo>
                    <a:pt x="750" y="186"/>
                  </a:lnTo>
                  <a:lnTo>
                    <a:pt x="756" y="186"/>
                  </a:lnTo>
                  <a:lnTo>
                    <a:pt x="768" y="186"/>
                  </a:lnTo>
                  <a:lnTo>
                    <a:pt x="780" y="186"/>
                  </a:lnTo>
                  <a:lnTo>
                    <a:pt x="792" y="186"/>
                  </a:lnTo>
                  <a:lnTo>
                    <a:pt x="798" y="186"/>
                  </a:lnTo>
                  <a:lnTo>
                    <a:pt x="810" y="186"/>
                  </a:lnTo>
                  <a:lnTo>
                    <a:pt x="822" y="186"/>
                  </a:lnTo>
                  <a:lnTo>
                    <a:pt x="834" y="186"/>
                  </a:lnTo>
                  <a:lnTo>
                    <a:pt x="840" y="186"/>
                  </a:lnTo>
                  <a:lnTo>
                    <a:pt x="852" y="186"/>
                  </a:lnTo>
                  <a:lnTo>
                    <a:pt x="864" y="186"/>
                  </a:lnTo>
                  <a:lnTo>
                    <a:pt x="876" y="186"/>
                  </a:lnTo>
                  <a:lnTo>
                    <a:pt x="882" y="186"/>
                  </a:lnTo>
                  <a:lnTo>
                    <a:pt x="894" y="186"/>
                  </a:lnTo>
                  <a:lnTo>
                    <a:pt x="906" y="186"/>
                  </a:lnTo>
                  <a:lnTo>
                    <a:pt x="912" y="186"/>
                  </a:lnTo>
                  <a:lnTo>
                    <a:pt x="924" y="186"/>
                  </a:lnTo>
                  <a:lnTo>
                    <a:pt x="936" y="186"/>
                  </a:lnTo>
                  <a:lnTo>
                    <a:pt x="948" y="186"/>
                  </a:lnTo>
                  <a:lnTo>
                    <a:pt x="954" y="186"/>
                  </a:lnTo>
                  <a:lnTo>
                    <a:pt x="966" y="18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2572" name="Group 402">
            <a:extLst>
              <a:ext uri="{FF2B5EF4-FFF2-40B4-BE49-F238E27FC236}">
                <a16:creationId xmlns:a16="http://schemas.microsoft.com/office/drawing/2014/main" id="{F496B36B-386D-45F3-AB08-39323C056822}"/>
              </a:ext>
            </a:extLst>
          </p:cNvPr>
          <p:cNvGrpSpPr>
            <a:grpSpLocks/>
          </p:cNvGrpSpPr>
          <p:nvPr/>
        </p:nvGrpSpPr>
        <p:grpSpPr bwMode="auto">
          <a:xfrm>
            <a:off x="868363" y="2332038"/>
            <a:ext cx="819150" cy="3840162"/>
            <a:chOff x="868721" y="2331732"/>
            <a:chExt cx="818430" cy="3840437"/>
          </a:xfrm>
        </p:grpSpPr>
        <p:cxnSp>
          <p:nvCxnSpPr>
            <p:cNvPr id="392" name="Straight Connector 391">
              <a:extLst>
                <a:ext uri="{FF2B5EF4-FFF2-40B4-BE49-F238E27FC236}">
                  <a16:creationId xmlns:a16="http://schemas.microsoft.com/office/drawing/2014/main" id="{B9ADCE4B-2F65-4DD3-A566-C46546B314B7}"/>
                </a:ext>
              </a:extLst>
            </p:cNvPr>
            <p:cNvCxnSpPr>
              <a:stCxn id="54" idx="0"/>
              <a:endCxn id="366" idx="2"/>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17B431C7-FAFA-46E2-874F-7A3BB0E3B079}"/>
                </a:ext>
              </a:extLst>
            </p:cNvPr>
            <p:cNvCxnSpPr/>
            <p:nvPr/>
          </p:nvCxnSpPr>
          <p:spPr bwMode="auto">
            <a:xfrm>
              <a:off x="1136772"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396" name="Straight Connector 395">
              <a:extLst>
                <a:ext uri="{FF2B5EF4-FFF2-40B4-BE49-F238E27FC236}">
                  <a16:creationId xmlns:a16="http://schemas.microsoft.com/office/drawing/2014/main" id="{A9E2A73C-13F4-45FF-9E80-5B6E449FA7AB}"/>
                </a:ext>
              </a:extLst>
            </p:cNvPr>
            <p:cNvCxnSpPr/>
            <p:nvPr/>
          </p:nvCxnSpPr>
          <p:spPr bwMode="auto">
            <a:xfrm>
              <a:off x="1419099"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E4FEAC01-9832-4EFB-895A-E6E8062DCE7B}"/>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2573" name="Group 403">
            <a:extLst>
              <a:ext uri="{FF2B5EF4-FFF2-40B4-BE49-F238E27FC236}">
                <a16:creationId xmlns:a16="http://schemas.microsoft.com/office/drawing/2014/main" id="{A34A9952-8F4D-4929-BAD7-9C7BE6E3E6BD}"/>
              </a:ext>
            </a:extLst>
          </p:cNvPr>
          <p:cNvGrpSpPr>
            <a:grpSpLocks/>
          </p:cNvGrpSpPr>
          <p:nvPr/>
        </p:nvGrpSpPr>
        <p:grpSpPr bwMode="auto">
          <a:xfrm>
            <a:off x="1987550" y="2332038"/>
            <a:ext cx="817563" cy="3840162"/>
            <a:chOff x="868721" y="2331732"/>
            <a:chExt cx="818430" cy="3840437"/>
          </a:xfrm>
        </p:grpSpPr>
        <p:cxnSp>
          <p:nvCxnSpPr>
            <p:cNvPr id="405" name="Straight Connector 404">
              <a:extLst>
                <a:ext uri="{FF2B5EF4-FFF2-40B4-BE49-F238E27FC236}">
                  <a16:creationId xmlns:a16="http://schemas.microsoft.com/office/drawing/2014/main" id="{1C52BCE1-ED8D-40F4-A238-BD87B3451D0F}"/>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90459BA0-6097-40A6-A386-1F0946107930}"/>
                </a:ext>
              </a:extLst>
            </p:cNvPr>
            <p:cNvCxnSpPr/>
            <p:nvPr/>
          </p:nvCxnSpPr>
          <p:spPr bwMode="auto">
            <a:xfrm>
              <a:off x="1137294"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7" name="Straight Connector 406">
              <a:extLst>
                <a:ext uri="{FF2B5EF4-FFF2-40B4-BE49-F238E27FC236}">
                  <a16:creationId xmlns:a16="http://schemas.microsoft.com/office/drawing/2014/main" id="{55478835-FD40-43B5-A6FB-56F609A2E362}"/>
                </a:ext>
              </a:extLst>
            </p:cNvPr>
            <p:cNvCxnSpPr/>
            <p:nvPr/>
          </p:nvCxnSpPr>
          <p:spPr bwMode="auto">
            <a:xfrm>
              <a:off x="1418578"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08" name="Straight Connector 407">
              <a:extLst>
                <a:ext uri="{FF2B5EF4-FFF2-40B4-BE49-F238E27FC236}">
                  <a16:creationId xmlns:a16="http://schemas.microsoft.com/office/drawing/2014/main" id="{35608283-530B-4C1C-B878-217D18C56F35}"/>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2574" name="Group 408">
            <a:extLst>
              <a:ext uri="{FF2B5EF4-FFF2-40B4-BE49-F238E27FC236}">
                <a16:creationId xmlns:a16="http://schemas.microsoft.com/office/drawing/2014/main" id="{BE137308-6CA9-401C-83AD-C5E0D44D2FF5}"/>
              </a:ext>
            </a:extLst>
          </p:cNvPr>
          <p:cNvGrpSpPr>
            <a:grpSpLocks/>
          </p:cNvGrpSpPr>
          <p:nvPr/>
        </p:nvGrpSpPr>
        <p:grpSpPr bwMode="auto">
          <a:xfrm>
            <a:off x="3070225" y="2332038"/>
            <a:ext cx="819150" cy="3840162"/>
            <a:chOff x="868721" y="2331732"/>
            <a:chExt cx="818430" cy="3840437"/>
          </a:xfrm>
        </p:grpSpPr>
        <p:cxnSp>
          <p:nvCxnSpPr>
            <p:cNvPr id="410" name="Straight Connector 409">
              <a:extLst>
                <a:ext uri="{FF2B5EF4-FFF2-40B4-BE49-F238E27FC236}">
                  <a16:creationId xmlns:a16="http://schemas.microsoft.com/office/drawing/2014/main" id="{7A8A5C05-F2D6-420F-A3D0-34C271BFFB03}"/>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1" name="Straight Connector 410">
              <a:extLst>
                <a:ext uri="{FF2B5EF4-FFF2-40B4-BE49-F238E27FC236}">
                  <a16:creationId xmlns:a16="http://schemas.microsoft.com/office/drawing/2014/main" id="{499F4EF6-A981-41E4-8873-91BA451F4CC6}"/>
                </a:ext>
              </a:extLst>
            </p:cNvPr>
            <p:cNvCxnSpPr/>
            <p:nvPr/>
          </p:nvCxnSpPr>
          <p:spPr bwMode="auto">
            <a:xfrm>
              <a:off x="1136773"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A2DC5C2B-1A54-4E3C-B804-3A6325A6558C}"/>
                </a:ext>
              </a:extLst>
            </p:cNvPr>
            <p:cNvCxnSpPr/>
            <p:nvPr/>
          </p:nvCxnSpPr>
          <p:spPr bwMode="auto">
            <a:xfrm>
              <a:off x="1419100"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3" name="Straight Connector 412">
              <a:extLst>
                <a:ext uri="{FF2B5EF4-FFF2-40B4-BE49-F238E27FC236}">
                  <a16:creationId xmlns:a16="http://schemas.microsoft.com/office/drawing/2014/main" id="{6A424500-41E2-4BE9-A7A8-111B98A93211}"/>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2575" name="Group 413">
            <a:extLst>
              <a:ext uri="{FF2B5EF4-FFF2-40B4-BE49-F238E27FC236}">
                <a16:creationId xmlns:a16="http://schemas.microsoft.com/office/drawing/2014/main" id="{6D69BBD3-1BF7-4C38-9780-02588E846AC2}"/>
              </a:ext>
            </a:extLst>
          </p:cNvPr>
          <p:cNvGrpSpPr>
            <a:grpSpLocks/>
          </p:cNvGrpSpPr>
          <p:nvPr/>
        </p:nvGrpSpPr>
        <p:grpSpPr bwMode="auto">
          <a:xfrm>
            <a:off x="4162425" y="2325688"/>
            <a:ext cx="819150" cy="3840162"/>
            <a:chOff x="868721" y="2331732"/>
            <a:chExt cx="818430" cy="3840437"/>
          </a:xfrm>
        </p:grpSpPr>
        <p:cxnSp>
          <p:nvCxnSpPr>
            <p:cNvPr id="415" name="Straight Connector 414">
              <a:extLst>
                <a:ext uri="{FF2B5EF4-FFF2-40B4-BE49-F238E27FC236}">
                  <a16:creationId xmlns:a16="http://schemas.microsoft.com/office/drawing/2014/main" id="{F401DF73-9ED2-4AC1-B40B-78E13DF19833}"/>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7" name="Straight Connector 416">
              <a:extLst>
                <a:ext uri="{FF2B5EF4-FFF2-40B4-BE49-F238E27FC236}">
                  <a16:creationId xmlns:a16="http://schemas.microsoft.com/office/drawing/2014/main" id="{47B9F191-C5BF-40C3-9851-C93C05E248BE}"/>
                </a:ext>
              </a:extLst>
            </p:cNvPr>
            <p:cNvCxnSpPr/>
            <p:nvPr/>
          </p:nvCxnSpPr>
          <p:spPr bwMode="auto">
            <a:xfrm>
              <a:off x="1136773"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2AAE0697-1BAB-4E6E-B3F9-5B60F813B28A}"/>
                </a:ext>
              </a:extLst>
            </p:cNvPr>
            <p:cNvCxnSpPr/>
            <p:nvPr/>
          </p:nvCxnSpPr>
          <p:spPr bwMode="auto">
            <a:xfrm>
              <a:off x="1419100"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19" name="Straight Connector 418">
              <a:extLst>
                <a:ext uri="{FF2B5EF4-FFF2-40B4-BE49-F238E27FC236}">
                  <a16:creationId xmlns:a16="http://schemas.microsoft.com/office/drawing/2014/main" id="{809ED203-4CA7-4E87-9FD8-85F41069406B}"/>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grpSp>
        <p:nvGrpSpPr>
          <p:cNvPr id="52576" name="Group 419">
            <a:extLst>
              <a:ext uri="{FF2B5EF4-FFF2-40B4-BE49-F238E27FC236}">
                <a16:creationId xmlns:a16="http://schemas.microsoft.com/office/drawing/2014/main" id="{20649B0D-DCD2-46BE-A50F-BAC6564637B3}"/>
              </a:ext>
            </a:extLst>
          </p:cNvPr>
          <p:cNvGrpSpPr>
            <a:grpSpLocks/>
          </p:cNvGrpSpPr>
          <p:nvPr/>
        </p:nvGrpSpPr>
        <p:grpSpPr bwMode="auto">
          <a:xfrm>
            <a:off x="5268913" y="2322513"/>
            <a:ext cx="819150" cy="3840162"/>
            <a:chOff x="868721" y="2331732"/>
            <a:chExt cx="818430" cy="3840437"/>
          </a:xfrm>
        </p:grpSpPr>
        <p:cxnSp>
          <p:nvCxnSpPr>
            <p:cNvPr id="421" name="Straight Connector 420">
              <a:extLst>
                <a:ext uri="{FF2B5EF4-FFF2-40B4-BE49-F238E27FC236}">
                  <a16:creationId xmlns:a16="http://schemas.microsoft.com/office/drawing/2014/main" id="{D545A491-F387-4B8B-8A31-31ED9F68F168}"/>
                </a:ext>
              </a:extLst>
            </p:cNvPr>
            <p:cNvCxnSpPr/>
            <p:nvPr/>
          </p:nvCxnSpPr>
          <p:spPr bwMode="auto">
            <a:xfrm>
              <a:off x="86872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2" name="Straight Connector 421">
              <a:extLst>
                <a:ext uri="{FF2B5EF4-FFF2-40B4-BE49-F238E27FC236}">
                  <a16:creationId xmlns:a16="http://schemas.microsoft.com/office/drawing/2014/main" id="{904BAD16-1F30-451E-9C09-D5A79647A769}"/>
                </a:ext>
              </a:extLst>
            </p:cNvPr>
            <p:cNvCxnSpPr/>
            <p:nvPr/>
          </p:nvCxnSpPr>
          <p:spPr bwMode="auto">
            <a:xfrm>
              <a:off x="1136772"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A30F4311-7FD8-4264-B580-D0C57EA8C63D}"/>
                </a:ext>
              </a:extLst>
            </p:cNvPr>
            <p:cNvCxnSpPr/>
            <p:nvPr/>
          </p:nvCxnSpPr>
          <p:spPr bwMode="auto">
            <a:xfrm>
              <a:off x="1419099"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6" name="Straight Connector 425">
              <a:extLst>
                <a:ext uri="{FF2B5EF4-FFF2-40B4-BE49-F238E27FC236}">
                  <a16:creationId xmlns:a16="http://schemas.microsoft.com/office/drawing/2014/main" id="{FED331DB-7558-41A3-9146-569CCDB219FB}"/>
                </a:ext>
              </a:extLst>
            </p:cNvPr>
            <p:cNvCxnSpPr/>
            <p:nvPr/>
          </p:nvCxnSpPr>
          <p:spPr bwMode="auto">
            <a:xfrm>
              <a:off x="1687151" y="2331732"/>
              <a:ext cx="0" cy="3840437"/>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cxnSp>
        <p:nvCxnSpPr>
          <p:cNvPr id="428" name="Straight Connector 427">
            <a:extLst>
              <a:ext uri="{FF2B5EF4-FFF2-40B4-BE49-F238E27FC236}">
                <a16:creationId xmlns:a16="http://schemas.microsoft.com/office/drawing/2014/main" id="{616F1313-0304-4CC2-8CD9-78FCD530292B}"/>
              </a:ext>
            </a:extLst>
          </p:cNvPr>
          <p:cNvCxnSpPr/>
          <p:nvPr/>
        </p:nvCxnSpPr>
        <p:spPr bwMode="auto">
          <a:xfrm>
            <a:off x="6367463" y="2324100"/>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29" name="Straight Connector 428">
            <a:extLst>
              <a:ext uri="{FF2B5EF4-FFF2-40B4-BE49-F238E27FC236}">
                <a16:creationId xmlns:a16="http://schemas.microsoft.com/office/drawing/2014/main" id="{9015F0D0-7A0E-4012-AC97-33E1FAC40B56}"/>
              </a:ext>
            </a:extLst>
          </p:cNvPr>
          <p:cNvCxnSpPr/>
          <p:nvPr/>
        </p:nvCxnSpPr>
        <p:spPr bwMode="auto">
          <a:xfrm>
            <a:off x="6635750" y="2324100"/>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09BE8C48-204F-49C2-9B2A-4CAD33BF3208}"/>
              </a:ext>
            </a:extLst>
          </p:cNvPr>
          <p:cNvCxnSpPr/>
          <p:nvPr/>
        </p:nvCxnSpPr>
        <p:spPr bwMode="auto">
          <a:xfrm>
            <a:off x="323850" y="2320925"/>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cxnSp>
        <p:nvCxnSpPr>
          <p:cNvPr id="441" name="Straight Connector 440">
            <a:extLst>
              <a:ext uri="{FF2B5EF4-FFF2-40B4-BE49-F238E27FC236}">
                <a16:creationId xmlns:a16="http://schemas.microsoft.com/office/drawing/2014/main" id="{579B4220-009D-4D06-87C4-59BCAD1D3541}"/>
              </a:ext>
            </a:extLst>
          </p:cNvPr>
          <p:cNvCxnSpPr/>
          <p:nvPr/>
        </p:nvCxnSpPr>
        <p:spPr bwMode="auto">
          <a:xfrm>
            <a:off x="592138" y="2320925"/>
            <a:ext cx="0" cy="3840163"/>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D29A1C5-1941-4BD3-94EE-E87134813301}"/>
              </a:ext>
            </a:extLst>
          </p:cNvPr>
          <p:cNvSpPr>
            <a:spLocks noGrp="1" noChangeArrowheads="1"/>
          </p:cNvSpPr>
          <p:nvPr>
            <p:ph type="title"/>
          </p:nvPr>
        </p:nvSpPr>
        <p:spPr>
          <a:xfrm>
            <a:off x="600075" y="0"/>
            <a:ext cx="7772400" cy="1143000"/>
          </a:xfrm>
        </p:spPr>
        <p:txBody>
          <a:bodyPr/>
          <a:lstStyle/>
          <a:p>
            <a:r>
              <a:rPr lang="en-US" altLang="en-US"/>
              <a:t>Dealing with Step Size Choice</a:t>
            </a:r>
          </a:p>
        </p:txBody>
      </p:sp>
      <p:sp>
        <p:nvSpPr>
          <p:cNvPr id="54275" name="TextBox 1">
            <a:extLst>
              <a:ext uri="{FF2B5EF4-FFF2-40B4-BE49-F238E27FC236}">
                <a16:creationId xmlns:a16="http://schemas.microsoft.com/office/drawing/2014/main" id="{540C16F5-6C0E-4985-8317-4CF71807A559}"/>
              </a:ext>
            </a:extLst>
          </p:cNvPr>
          <p:cNvSpPr txBox="1">
            <a:spLocks noChangeArrowheads="1"/>
          </p:cNvSpPr>
          <p:nvPr/>
        </p:nvSpPr>
        <p:spPr bwMode="auto">
          <a:xfrm>
            <a:off x="184150" y="1208088"/>
            <a:ext cx="83439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There is a “trick” to deal with the problem of step size choice.</a:t>
            </a:r>
          </a:p>
          <a:p>
            <a:pPr>
              <a:spcBef>
                <a:spcPct val="0"/>
              </a:spcBef>
              <a:buFontTx/>
              <a:buNone/>
            </a:pPr>
            <a:endParaRPr lang="en-US" altLang="en-US" sz="2400"/>
          </a:p>
          <a:p>
            <a:pPr>
              <a:spcBef>
                <a:spcPct val="0"/>
              </a:spcBef>
              <a:buFontTx/>
              <a:buNone/>
            </a:pPr>
            <a:r>
              <a:rPr lang="en-US" altLang="en-US" sz="2400"/>
              <a:t>We can adaptively </a:t>
            </a:r>
            <a:r>
              <a:rPr lang="en-US" altLang="en-US" sz="2400" i="1"/>
              <a:t>learn</a:t>
            </a:r>
            <a:r>
              <a:rPr lang="en-US" altLang="en-US" sz="2400"/>
              <a:t> the step size choice.</a:t>
            </a:r>
          </a:p>
          <a:p>
            <a:pPr>
              <a:spcBef>
                <a:spcPct val="0"/>
              </a:spcBef>
              <a:buFontTx/>
              <a:buNone/>
            </a:pPr>
            <a:r>
              <a:rPr lang="en-US" altLang="en-US" sz="2400"/>
              <a:t>We make the step proportional to the gradient of the function at the current point.  </a:t>
            </a:r>
          </a:p>
          <a:p>
            <a:pPr>
              <a:spcBef>
                <a:spcPct val="0"/>
              </a:spcBef>
              <a:buFontTx/>
              <a:buNone/>
            </a:pPr>
            <a:r>
              <a:rPr lang="en-US" altLang="en-US" sz="1800"/>
              <a:t>However, for non-differentiable functions, gradient methods are ill-defined.</a:t>
            </a:r>
          </a:p>
        </p:txBody>
      </p:sp>
      <p:grpSp>
        <p:nvGrpSpPr>
          <p:cNvPr id="54276" name="Group 2">
            <a:extLst>
              <a:ext uri="{FF2B5EF4-FFF2-40B4-BE49-F238E27FC236}">
                <a16:creationId xmlns:a16="http://schemas.microsoft.com/office/drawing/2014/main" id="{460C4F68-19DD-417B-A024-B82EE876A41F}"/>
              </a:ext>
            </a:extLst>
          </p:cNvPr>
          <p:cNvGrpSpPr>
            <a:grpSpLocks/>
          </p:cNvGrpSpPr>
          <p:nvPr/>
        </p:nvGrpSpPr>
        <p:grpSpPr bwMode="auto">
          <a:xfrm>
            <a:off x="845503" y="4286250"/>
            <a:ext cx="3392487" cy="2471738"/>
            <a:chOff x="163513" y="1954213"/>
            <a:chExt cx="6769610" cy="4933153"/>
          </a:xfrm>
        </p:grpSpPr>
        <p:sp>
          <p:nvSpPr>
            <p:cNvPr id="4" name="Rectangle 3">
              <a:extLst>
                <a:ext uri="{FF2B5EF4-FFF2-40B4-BE49-F238E27FC236}">
                  <a16:creationId xmlns:a16="http://schemas.microsoft.com/office/drawing/2014/main" id="{CC99E986-7A6F-43F7-A28B-9A88FDF3E97B}"/>
                </a:ext>
              </a:extLst>
            </p:cNvPr>
            <p:cNvSpPr/>
            <p:nvPr/>
          </p:nvSpPr>
          <p:spPr bwMode="auto">
            <a:xfrm>
              <a:off x="182520" y="2331250"/>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 name="Rectangle 4">
              <a:extLst>
                <a:ext uri="{FF2B5EF4-FFF2-40B4-BE49-F238E27FC236}">
                  <a16:creationId xmlns:a16="http://schemas.microsoft.com/office/drawing/2014/main" id="{A4F1FB4D-9D9F-43F5-B0EB-EC21EAB7D439}"/>
                </a:ext>
              </a:extLst>
            </p:cNvPr>
            <p:cNvSpPr/>
            <p:nvPr/>
          </p:nvSpPr>
          <p:spPr bwMode="auto">
            <a:xfrm>
              <a:off x="458118"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 name="Rectangle 5">
              <a:extLst>
                <a:ext uri="{FF2B5EF4-FFF2-40B4-BE49-F238E27FC236}">
                  <a16:creationId xmlns:a16="http://schemas.microsoft.com/office/drawing/2014/main" id="{7AA21CD2-05E5-43F7-A4ED-ADD3E811FB1A}"/>
                </a:ext>
              </a:extLst>
            </p:cNvPr>
            <p:cNvSpPr/>
            <p:nvPr/>
          </p:nvSpPr>
          <p:spPr bwMode="auto">
            <a:xfrm>
              <a:off x="730550" y="2331250"/>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 name="Rectangle 6">
              <a:extLst>
                <a:ext uri="{FF2B5EF4-FFF2-40B4-BE49-F238E27FC236}">
                  <a16:creationId xmlns:a16="http://schemas.microsoft.com/office/drawing/2014/main" id="{77B311F3-EA63-4A1C-9F57-51D5697F3E92}"/>
                </a:ext>
              </a:extLst>
            </p:cNvPr>
            <p:cNvSpPr/>
            <p:nvPr/>
          </p:nvSpPr>
          <p:spPr bwMode="auto">
            <a:xfrm>
              <a:off x="1006151"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 name="Rectangle 7">
              <a:extLst>
                <a:ext uri="{FF2B5EF4-FFF2-40B4-BE49-F238E27FC236}">
                  <a16:creationId xmlns:a16="http://schemas.microsoft.com/office/drawing/2014/main" id="{81213DF9-AB58-447A-8A4A-935D66CFFE72}"/>
                </a:ext>
              </a:extLst>
            </p:cNvPr>
            <p:cNvSpPr/>
            <p:nvPr/>
          </p:nvSpPr>
          <p:spPr bwMode="auto">
            <a:xfrm>
              <a:off x="1278582" y="2331250"/>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 name="Rectangle 8">
              <a:extLst>
                <a:ext uri="{FF2B5EF4-FFF2-40B4-BE49-F238E27FC236}">
                  <a16:creationId xmlns:a16="http://schemas.microsoft.com/office/drawing/2014/main" id="{9267E525-FDED-4C46-9ACA-70975126645C}"/>
                </a:ext>
              </a:extLst>
            </p:cNvPr>
            <p:cNvSpPr/>
            <p:nvPr/>
          </p:nvSpPr>
          <p:spPr bwMode="auto">
            <a:xfrm>
              <a:off x="1554181" y="2331250"/>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 name="Rectangle 9">
              <a:extLst>
                <a:ext uri="{FF2B5EF4-FFF2-40B4-BE49-F238E27FC236}">
                  <a16:creationId xmlns:a16="http://schemas.microsoft.com/office/drawing/2014/main" id="{1DF30333-01E1-4688-8702-07478F950EB1}"/>
                </a:ext>
              </a:extLst>
            </p:cNvPr>
            <p:cNvSpPr/>
            <p:nvPr/>
          </p:nvSpPr>
          <p:spPr bwMode="auto">
            <a:xfrm>
              <a:off x="1829781"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 name="Rectangle 10">
              <a:extLst>
                <a:ext uri="{FF2B5EF4-FFF2-40B4-BE49-F238E27FC236}">
                  <a16:creationId xmlns:a16="http://schemas.microsoft.com/office/drawing/2014/main" id="{60CAA3B2-CE94-4D10-964A-E6895BCDF281}"/>
                </a:ext>
              </a:extLst>
            </p:cNvPr>
            <p:cNvSpPr/>
            <p:nvPr/>
          </p:nvSpPr>
          <p:spPr bwMode="auto">
            <a:xfrm>
              <a:off x="2102213" y="2331250"/>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 name="Rectangle 11">
              <a:extLst>
                <a:ext uri="{FF2B5EF4-FFF2-40B4-BE49-F238E27FC236}">
                  <a16:creationId xmlns:a16="http://schemas.microsoft.com/office/drawing/2014/main" id="{51FED3CF-462D-409E-9947-071B9E3B5F87}"/>
                </a:ext>
              </a:extLst>
            </p:cNvPr>
            <p:cNvSpPr/>
            <p:nvPr/>
          </p:nvSpPr>
          <p:spPr bwMode="auto">
            <a:xfrm>
              <a:off x="2377812"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 name="Rectangle 12">
              <a:extLst>
                <a:ext uri="{FF2B5EF4-FFF2-40B4-BE49-F238E27FC236}">
                  <a16:creationId xmlns:a16="http://schemas.microsoft.com/office/drawing/2014/main" id="{8617C49F-D84C-4131-8BC1-2D3A895AA5EB}"/>
                </a:ext>
              </a:extLst>
            </p:cNvPr>
            <p:cNvSpPr/>
            <p:nvPr/>
          </p:nvSpPr>
          <p:spPr bwMode="auto">
            <a:xfrm>
              <a:off x="2650243" y="2331250"/>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 name="Rectangle 13">
              <a:extLst>
                <a:ext uri="{FF2B5EF4-FFF2-40B4-BE49-F238E27FC236}">
                  <a16:creationId xmlns:a16="http://schemas.microsoft.com/office/drawing/2014/main" id="{276262C6-980A-4A3A-97C2-C92FA44ED62A}"/>
                </a:ext>
              </a:extLst>
            </p:cNvPr>
            <p:cNvSpPr/>
            <p:nvPr/>
          </p:nvSpPr>
          <p:spPr bwMode="auto">
            <a:xfrm>
              <a:off x="2925844" y="2331250"/>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 name="Rectangle 14">
              <a:extLst>
                <a:ext uri="{FF2B5EF4-FFF2-40B4-BE49-F238E27FC236}">
                  <a16:creationId xmlns:a16="http://schemas.microsoft.com/office/drawing/2014/main" id="{48A72B23-98C5-49D7-8A2D-5A6AF4735E92}"/>
                </a:ext>
              </a:extLst>
            </p:cNvPr>
            <p:cNvSpPr/>
            <p:nvPr/>
          </p:nvSpPr>
          <p:spPr bwMode="auto">
            <a:xfrm>
              <a:off x="3201442"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 name="Rectangle 15">
              <a:extLst>
                <a:ext uri="{FF2B5EF4-FFF2-40B4-BE49-F238E27FC236}">
                  <a16:creationId xmlns:a16="http://schemas.microsoft.com/office/drawing/2014/main" id="{367CFCE2-C276-4D8C-A3E3-03C51B49135D}"/>
                </a:ext>
              </a:extLst>
            </p:cNvPr>
            <p:cNvSpPr/>
            <p:nvPr/>
          </p:nvSpPr>
          <p:spPr bwMode="auto">
            <a:xfrm>
              <a:off x="3473874" y="2331250"/>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 name="Rectangle 16">
              <a:extLst>
                <a:ext uri="{FF2B5EF4-FFF2-40B4-BE49-F238E27FC236}">
                  <a16:creationId xmlns:a16="http://schemas.microsoft.com/office/drawing/2014/main" id="{5AD8FC5A-FEE5-496E-8A32-185A99285A90}"/>
                </a:ext>
              </a:extLst>
            </p:cNvPr>
            <p:cNvSpPr/>
            <p:nvPr/>
          </p:nvSpPr>
          <p:spPr bwMode="auto">
            <a:xfrm>
              <a:off x="3749474"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 name="Rectangle 17">
              <a:extLst>
                <a:ext uri="{FF2B5EF4-FFF2-40B4-BE49-F238E27FC236}">
                  <a16:creationId xmlns:a16="http://schemas.microsoft.com/office/drawing/2014/main" id="{85481391-33BB-4E49-BA5D-728A150DE309}"/>
                </a:ext>
              </a:extLst>
            </p:cNvPr>
            <p:cNvSpPr/>
            <p:nvPr/>
          </p:nvSpPr>
          <p:spPr bwMode="auto">
            <a:xfrm>
              <a:off x="4021906" y="2331250"/>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 name="Rectangle 18">
              <a:extLst>
                <a:ext uri="{FF2B5EF4-FFF2-40B4-BE49-F238E27FC236}">
                  <a16:creationId xmlns:a16="http://schemas.microsoft.com/office/drawing/2014/main" id="{893CF747-8BAF-46FD-8920-C126B5048505}"/>
                </a:ext>
              </a:extLst>
            </p:cNvPr>
            <p:cNvSpPr/>
            <p:nvPr/>
          </p:nvSpPr>
          <p:spPr bwMode="auto">
            <a:xfrm>
              <a:off x="4297505" y="2331250"/>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 name="Rectangle 19">
              <a:extLst>
                <a:ext uri="{FF2B5EF4-FFF2-40B4-BE49-F238E27FC236}">
                  <a16:creationId xmlns:a16="http://schemas.microsoft.com/office/drawing/2014/main" id="{3D0D0594-E7E8-4800-AAD6-A3CACA87B0E3}"/>
                </a:ext>
              </a:extLst>
            </p:cNvPr>
            <p:cNvSpPr/>
            <p:nvPr/>
          </p:nvSpPr>
          <p:spPr bwMode="auto">
            <a:xfrm>
              <a:off x="4573105"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 name="Rectangle 20">
              <a:extLst>
                <a:ext uri="{FF2B5EF4-FFF2-40B4-BE49-F238E27FC236}">
                  <a16:creationId xmlns:a16="http://schemas.microsoft.com/office/drawing/2014/main" id="{700E7753-8383-4481-9DA2-2F2389BE777D}"/>
                </a:ext>
              </a:extLst>
            </p:cNvPr>
            <p:cNvSpPr/>
            <p:nvPr/>
          </p:nvSpPr>
          <p:spPr bwMode="auto">
            <a:xfrm>
              <a:off x="4845537" y="2331250"/>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 name="Rectangle 21">
              <a:extLst>
                <a:ext uri="{FF2B5EF4-FFF2-40B4-BE49-F238E27FC236}">
                  <a16:creationId xmlns:a16="http://schemas.microsoft.com/office/drawing/2014/main" id="{AAA05A30-6E2F-4102-A0F6-4054147C3760}"/>
                </a:ext>
              </a:extLst>
            </p:cNvPr>
            <p:cNvSpPr/>
            <p:nvPr/>
          </p:nvSpPr>
          <p:spPr bwMode="auto">
            <a:xfrm>
              <a:off x="5121135"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 name="Rectangle 22">
              <a:extLst>
                <a:ext uri="{FF2B5EF4-FFF2-40B4-BE49-F238E27FC236}">
                  <a16:creationId xmlns:a16="http://schemas.microsoft.com/office/drawing/2014/main" id="{AEC1E071-4585-4C68-AB0C-D7FF0B90CB44}"/>
                </a:ext>
              </a:extLst>
            </p:cNvPr>
            <p:cNvSpPr/>
            <p:nvPr/>
          </p:nvSpPr>
          <p:spPr bwMode="auto">
            <a:xfrm>
              <a:off x="5393567" y="2331250"/>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 name="Rectangle 23">
              <a:extLst>
                <a:ext uri="{FF2B5EF4-FFF2-40B4-BE49-F238E27FC236}">
                  <a16:creationId xmlns:a16="http://schemas.microsoft.com/office/drawing/2014/main" id="{3755DC90-F2FC-4F61-989B-5B6CD64F3125}"/>
                </a:ext>
              </a:extLst>
            </p:cNvPr>
            <p:cNvSpPr/>
            <p:nvPr/>
          </p:nvSpPr>
          <p:spPr bwMode="auto">
            <a:xfrm>
              <a:off x="5669168" y="2331250"/>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 name="Rectangle 24">
              <a:extLst>
                <a:ext uri="{FF2B5EF4-FFF2-40B4-BE49-F238E27FC236}">
                  <a16:creationId xmlns:a16="http://schemas.microsoft.com/office/drawing/2014/main" id="{4A147B34-DD21-4EEC-B3F4-4ED672C2B496}"/>
                </a:ext>
              </a:extLst>
            </p:cNvPr>
            <p:cNvSpPr/>
            <p:nvPr/>
          </p:nvSpPr>
          <p:spPr bwMode="auto">
            <a:xfrm>
              <a:off x="5944766"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 name="Rectangle 25">
              <a:extLst>
                <a:ext uri="{FF2B5EF4-FFF2-40B4-BE49-F238E27FC236}">
                  <a16:creationId xmlns:a16="http://schemas.microsoft.com/office/drawing/2014/main" id="{D0AF7594-404C-4446-A4DF-92E19DEED968}"/>
                </a:ext>
              </a:extLst>
            </p:cNvPr>
            <p:cNvSpPr/>
            <p:nvPr/>
          </p:nvSpPr>
          <p:spPr bwMode="auto">
            <a:xfrm>
              <a:off x="6217198" y="2331250"/>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 name="Rectangle 26">
              <a:extLst>
                <a:ext uri="{FF2B5EF4-FFF2-40B4-BE49-F238E27FC236}">
                  <a16:creationId xmlns:a16="http://schemas.microsoft.com/office/drawing/2014/main" id="{63812600-738B-4446-A3EB-4DA3A7DBEB2A}"/>
                </a:ext>
              </a:extLst>
            </p:cNvPr>
            <p:cNvSpPr/>
            <p:nvPr/>
          </p:nvSpPr>
          <p:spPr bwMode="auto">
            <a:xfrm>
              <a:off x="6492798" y="2331250"/>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 name="Rectangle 27">
              <a:extLst>
                <a:ext uri="{FF2B5EF4-FFF2-40B4-BE49-F238E27FC236}">
                  <a16:creationId xmlns:a16="http://schemas.microsoft.com/office/drawing/2014/main" id="{67578655-A27A-4ABA-94D0-F7AD2B6ECB6B}"/>
                </a:ext>
              </a:extLst>
            </p:cNvPr>
            <p:cNvSpPr/>
            <p:nvPr/>
          </p:nvSpPr>
          <p:spPr bwMode="auto">
            <a:xfrm>
              <a:off x="182520" y="2606897"/>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 name="Rectangle 28">
              <a:extLst>
                <a:ext uri="{FF2B5EF4-FFF2-40B4-BE49-F238E27FC236}">
                  <a16:creationId xmlns:a16="http://schemas.microsoft.com/office/drawing/2014/main" id="{3E099B4A-E1F1-4225-88BE-DEB76E91AC07}"/>
                </a:ext>
              </a:extLst>
            </p:cNvPr>
            <p:cNvSpPr/>
            <p:nvPr/>
          </p:nvSpPr>
          <p:spPr bwMode="auto">
            <a:xfrm>
              <a:off x="458118"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 name="Rectangle 29">
              <a:extLst>
                <a:ext uri="{FF2B5EF4-FFF2-40B4-BE49-F238E27FC236}">
                  <a16:creationId xmlns:a16="http://schemas.microsoft.com/office/drawing/2014/main" id="{68283D63-3772-4EF3-8E86-889DD89D8000}"/>
                </a:ext>
              </a:extLst>
            </p:cNvPr>
            <p:cNvSpPr/>
            <p:nvPr/>
          </p:nvSpPr>
          <p:spPr bwMode="auto">
            <a:xfrm>
              <a:off x="730550" y="2606897"/>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 name="Rectangle 30">
              <a:extLst>
                <a:ext uri="{FF2B5EF4-FFF2-40B4-BE49-F238E27FC236}">
                  <a16:creationId xmlns:a16="http://schemas.microsoft.com/office/drawing/2014/main" id="{78FF9ACB-2E25-45D9-88D0-650DC5B7B987}"/>
                </a:ext>
              </a:extLst>
            </p:cNvPr>
            <p:cNvSpPr/>
            <p:nvPr/>
          </p:nvSpPr>
          <p:spPr bwMode="auto">
            <a:xfrm>
              <a:off x="1006151"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 name="Rectangle 31">
              <a:extLst>
                <a:ext uri="{FF2B5EF4-FFF2-40B4-BE49-F238E27FC236}">
                  <a16:creationId xmlns:a16="http://schemas.microsoft.com/office/drawing/2014/main" id="{726779E6-A09A-4292-A913-DC9CF30A1466}"/>
                </a:ext>
              </a:extLst>
            </p:cNvPr>
            <p:cNvSpPr/>
            <p:nvPr/>
          </p:nvSpPr>
          <p:spPr bwMode="auto">
            <a:xfrm>
              <a:off x="1278582" y="2606897"/>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 name="Rectangle 32">
              <a:extLst>
                <a:ext uri="{FF2B5EF4-FFF2-40B4-BE49-F238E27FC236}">
                  <a16:creationId xmlns:a16="http://schemas.microsoft.com/office/drawing/2014/main" id="{B203A632-4AD9-4DA8-BEDC-F1649FE8AFDD}"/>
                </a:ext>
              </a:extLst>
            </p:cNvPr>
            <p:cNvSpPr/>
            <p:nvPr/>
          </p:nvSpPr>
          <p:spPr bwMode="auto">
            <a:xfrm>
              <a:off x="1554181" y="2606897"/>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4" name="Rectangle 33">
              <a:extLst>
                <a:ext uri="{FF2B5EF4-FFF2-40B4-BE49-F238E27FC236}">
                  <a16:creationId xmlns:a16="http://schemas.microsoft.com/office/drawing/2014/main" id="{F226ACE9-735E-4B88-BC33-0942BBC036D3}"/>
                </a:ext>
              </a:extLst>
            </p:cNvPr>
            <p:cNvSpPr/>
            <p:nvPr/>
          </p:nvSpPr>
          <p:spPr bwMode="auto">
            <a:xfrm>
              <a:off x="1829781"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5" name="Rectangle 34">
              <a:extLst>
                <a:ext uri="{FF2B5EF4-FFF2-40B4-BE49-F238E27FC236}">
                  <a16:creationId xmlns:a16="http://schemas.microsoft.com/office/drawing/2014/main" id="{0B3D0053-0CC3-418C-87ED-B9C0FC703135}"/>
                </a:ext>
              </a:extLst>
            </p:cNvPr>
            <p:cNvSpPr/>
            <p:nvPr/>
          </p:nvSpPr>
          <p:spPr bwMode="auto">
            <a:xfrm>
              <a:off x="2102213" y="2606897"/>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6" name="Rectangle 35">
              <a:extLst>
                <a:ext uri="{FF2B5EF4-FFF2-40B4-BE49-F238E27FC236}">
                  <a16:creationId xmlns:a16="http://schemas.microsoft.com/office/drawing/2014/main" id="{50F89F39-1CE0-412D-A40D-CBA8157DA85F}"/>
                </a:ext>
              </a:extLst>
            </p:cNvPr>
            <p:cNvSpPr/>
            <p:nvPr/>
          </p:nvSpPr>
          <p:spPr bwMode="auto">
            <a:xfrm>
              <a:off x="2377812"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7" name="Rectangle 36">
              <a:extLst>
                <a:ext uri="{FF2B5EF4-FFF2-40B4-BE49-F238E27FC236}">
                  <a16:creationId xmlns:a16="http://schemas.microsoft.com/office/drawing/2014/main" id="{D895AD0A-485C-4476-B42E-90766E843682}"/>
                </a:ext>
              </a:extLst>
            </p:cNvPr>
            <p:cNvSpPr/>
            <p:nvPr/>
          </p:nvSpPr>
          <p:spPr bwMode="auto">
            <a:xfrm>
              <a:off x="2650243" y="2606897"/>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8" name="Rectangle 37">
              <a:extLst>
                <a:ext uri="{FF2B5EF4-FFF2-40B4-BE49-F238E27FC236}">
                  <a16:creationId xmlns:a16="http://schemas.microsoft.com/office/drawing/2014/main" id="{50D3FBD6-3D83-42C3-BE65-ACE51DA0DCB6}"/>
                </a:ext>
              </a:extLst>
            </p:cNvPr>
            <p:cNvSpPr/>
            <p:nvPr/>
          </p:nvSpPr>
          <p:spPr bwMode="auto">
            <a:xfrm>
              <a:off x="2925844" y="2606897"/>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9" name="Rectangle 38">
              <a:extLst>
                <a:ext uri="{FF2B5EF4-FFF2-40B4-BE49-F238E27FC236}">
                  <a16:creationId xmlns:a16="http://schemas.microsoft.com/office/drawing/2014/main" id="{F8A02D15-5780-4A0F-ACD3-75C781FCFAA0}"/>
                </a:ext>
              </a:extLst>
            </p:cNvPr>
            <p:cNvSpPr/>
            <p:nvPr/>
          </p:nvSpPr>
          <p:spPr bwMode="auto">
            <a:xfrm>
              <a:off x="3201442"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0" name="Rectangle 39">
              <a:extLst>
                <a:ext uri="{FF2B5EF4-FFF2-40B4-BE49-F238E27FC236}">
                  <a16:creationId xmlns:a16="http://schemas.microsoft.com/office/drawing/2014/main" id="{F67CE45C-8401-4AD2-AB5D-01E8FE233C2C}"/>
                </a:ext>
              </a:extLst>
            </p:cNvPr>
            <p:cNvSpPr/>
            <p:nvPr/>
          </p:nvSpPr>
          <p:spPr bwMode="auto">
            <a:xfrm>
              <a:off x="3473874" y="2606897"/>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1" name="Rectangle 40">
              <a:extLst>
                <a:ext uri="{FF2B5EF4-FFF2-40B4-BE49-F238E27FC236}">
                  <a16:creationId xmlns:a16="http://schemas.microsoft.com/office/drawing/2014/main" id="{FA5E7074-9B43-492D-B9D8-D81B4A321926}"/>
                </a:ext>
              </a:extLst>
            </p:cNvPr>
            <p:cNvSpPr/>
            <p:nvPr/>
          </p:nvSpPr>
          <p:spPr bwMode="auto">
            <a:xfrm>
              <a:off x="3749474"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2" name="Rectangle 41">
              <a:extLst>
                <a:ext uri="{FF2B5EF4-FFF2-40B4-BE49-F238E27FC236}">
                  <a16:creationId xmlns:a16="http://schemas.microsoft.com/office/drawing/2014/main" id="{19C86996-1090-4383-86F3-81174377C49B}"/>
                </a:ext>
              </a:extLst>
            </p:cNvPr>
            <p:cNvSpPr/>
            <p:nvPr/>
          </p:nvSpPr>
          <p:spPr bwMode="auto">
            <a:xfrm>
              <a:off x="4021906" y="2606897"/>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3" name="Rectangle 42">
              <a:extLst>
                <a:ext uri="{FF2B5EF4-FFF2-40B4-BE49-F238E27FC236}">
                  <a16:creationId xmlns:a16="http://schemas.microsoft.com/office/drawing/2014/main" id="{CCD793B1-734A-425F-AA04-B0EADE32BB16}"/>
                </a:ext>
              </a:extLst>
            </p:cNvPr>
            <p:cNvSpPr/>
            <p:nvPr/>
          </p:nvSpPr>
          <p:spPr bwMode="auto">
            <a:xfrm>
              <a:off x="4297505" y="2606897"/>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4" name="Rectangle 43">
              <a:extLst>
                <a:ext uri="{FF2B5EF4-FFF2-40B4-BE49-F238E27FC236}">
                  <a16:creationId xmlns:a16="http://schemas.microsoft.com/office/drawing/2014/main" id="{D7D212F2-B14D-4715-96F0-90DBCE421831}"/>
                </a:ext>
              </a:extLst>
            </p:cNvPr>
            <p:cNvSpPr/>
            <p:nvPr/>
          </p:nvSpPr>
          <p:spPr bwMode="auto">
            <a:xfrm>
              <a:off x="4573105"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5" name="Rectangle 44">
              <a:extLst>
                <a:ext uri="{FF2B5EF4-FFF2-40B4-BE49-F238E27FC236}">
                  <a16:creationId xmlns:a16="http://schemas.microsoft.com/office/drawing/2014/main" id="{801A68A5-6C09-4D63-A149-7758647F5197}"/>
                </a:ext>
              </a:extLst>
            </p:cNvPr>
            <p:cNvSpPr/>
            <p:nvPr/>
          </p:nvSpPr>
          <p:spPr bwMode="auto">
            <a:xfrm>
              <a:off x="4845537" y="2606897"/>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6" name="Rectangle 45">
              <a:extLst>
                <a:ext uri="{FF2B5EF4-FFF2-40B4-BE49-F238E27FC236}">
                  <a16:creationId xmlns:a16="http://schemas.microsoft.com/office/drawing/2014/main" id="{E814A74E-D118-487B-886D-0A0FD2EE5667}"/>
                </a:ext>
              </a:extLst>
            </p:cNvPr>
            <p:cNvSpPr/>
            <p:nvPr/>
          </p:nvSpPr>
          <p:spPr bwMode="auto">
            <a:xfrm>
              <a:off x="5121135"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7" name="Rectangle 46">
              <a:extLst>
                <a:ext uri="{FF2B5EF4-FFF2-40B4-BE49-F238E27FC236}">
                  <a16:creationId xmlns:a16="http://schemas.microsoft.com/office/drawing/2014/main" id="{0672DF5A-DFD2-4D97-BA47-A367D39CE0C6}"/>
                </a:ext>
              </a:extLst>
            </p:cNvPr>
            <p:cNvSpPr/>
            <p:nvPr/>
          </p:nvSpPr>
          <p:spPr bwMode="auto">
            <a:xfrm>
              <a:off x="5393567" y="2606897"/>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8" name="Rectangle 47">
              <a:extLst>
                <a:ext uri="{FF2B5EF4-FFF2-40B4-BE49-F238E27FC236}">
                  <a16:creationId xmlns:a16="http://schemas.microsoft.com/office/drawing/2014/main" id="{A8F8CC4E-73B1-45F8-B97E-A3AFB471B711}"/>
                </a:ext>
              </a:extLst>
            </p:cNvPr>
            <p:cNvSpPr/>
            <p:nvPr/>
          </p:nvSpPr>
          <p:spPr bwMode="auto">
            <a:xfrm>
              <a:off x="5669168" y="2606897"/>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49" name="Rectangle 48">
              <a:extLst>
                <a:ext uri="{FF2B5EF4-FFF2-40B4-BE49-F238E27FC236}">
                  <a16:creationId xmlns:a16="http://schemas.microsoft.com/office/drawing/2014/main" id="{1DA9A875-64E4-460B-90BE-0FF99471FDD6}"/>
                </a:ext>
              </a:extLst>
            </p:cNvPr>
            <p:cNvSpPr/>
            <p:nvPr/>
          </p:nvSpPr>
          <p:spPr bwMode="auto">
            <a:xfrm>
              <a:off x="5944766"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0" name="Rectangle 49">
              <a:extLst>
                <a:ext uri="{FF2B5EF4-FFF2-40B4-BE49-F238E27FC236}">
                  <a16:creationId xmlns:a16="http://schemas.microsoft.com/office/drawing/2014/main" id="{25EE2928-2656-4301-AFA4-7A4D54004532}"/>
                </a:ext>
              </a:extLst>
            </p:cNvPr>
            <p:cNvSpPr/>
            <p:nvPr/>
          </p:nvSpPr>
          <p:spPr bwMode="auto">
            <a:xfrm>
              <a:off x="6217198" y="2606897"/>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1" name="Rectangle 50">
              <a:extLst>
                <a:ext uri="{FF2B5EF4-FFF2-40B4-BE49-F238E27FC236}">
                  <a16:creationId xmlns:a16="http://schemas.microsoft.com/office/drawing/2014/main" id="{8B0DA796-65D6-4476-8EE0-17424CD16910}"/>
                </a:ext>
              </a:extLst>
            </p:cNvPr>
            <p:cNvSpPr/>
            <p:nvPr/>
          </p:nvSpPr>
          <p:spPr bwMode="auto">
            <a:xfrm>
              <a:off x="6492798" y="2606897"/>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2" name="Rectangle 51">
              <a:extLst>
                <a:ext uri="{FF2B5EF4-FFF2-40B4-BE49-F238E27FC236}">
                  <a16:creationId xmlns:a16="http://schemas.microsoft.com/office/drawing/2014/main" id="{B2957725-8DAE-40FB-AFA8-93097213B346}"/>
                </a:ext>
              </a:extLst>
            </p:cNvPr>
            <p:cNvSpPr/>
            <p:nvPr/>
          </p:nvSpPr>
          <p:spPr bwMode="auto">
            <a:xfrm>
              <a:off x="182520" y="2879377"/>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3" name="Rectangle 52">
              <a:extLst>
                <a:ext uri="{FF2B5EF4-FFF2-40B4-BE49-F238E27FC236}">
                  <a16:creationId xmlns:a16="http://schemas.microsoft.com/office/drawing/2014/main" id="{A097C73E-910A-44B9-A663-42A9001A1A94}"/>
                </a:ext>
              </a:extLst>
            </p:cNvPr>
            <p:cNvSpPr/>
            <p:nvPr/>
          </p:nvSpPr>
          <p:spPr bwMode="auto">
            <a:xfrm>
              <a:off x="458118"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4" name="Rectangle 53">
              <a:extLst>
                <a:ext uri="{FF2B5EF4-FFF2-40B4-BE49-F238E27FC236}">
                  <a16:creationId xmlns:a16="http://schemas.microsoft.com/office/drawing/2014/main" id="{77A83A34-37C8-4892-BCC5-B2EE982B9C9F}"/>
                </a:ext>
              </a:extLst>
            </p:cNvPr>
            <p:cNvSpPr/>
            <p:nvPr/>
          </p:nvSpPr>
          <p:spPr bwMode="auto">
            <a:xfrm>
              <a:off x="730550" y="2879377"/>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5" name="Rectangle 54">
              <a:extLst>
                <a:ext uri="{FF2B5EF4-FFF2-40B4-BE49-F238E27FC236}">
                  <a16:creationId xmlns:a16="http://schemas.microsoft.com/office/drawing/2014/main" id="{90953141-652C-41B4-903A-C070811C1B93}"/>
                </a:ext>
              </a:extLst>
            </p:cNvPr>
            <p:cNvSpPr/>
            <p:nvPr/>
          </p:nvSpPr>
          <p:spPr bwMode="auto">
            <a:xfrm>
              <a:off x="1006151"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6" name="Rectangle 55">
              <a:extLst>
                <a:ext uri="{FF2B5EF4-FFF2-40B4-BE49-F238E27FC236}">
                  <a16:creationId xmlns:a16="http://schemas.microsoft.com/office/drawing/2014/main" id="{D0DD82A6-DFCD-4DF2-BA18-A28FCCDE567B}"/>
                </a:ext>
              </a:extLst>
            </p:cNvPr>
            <p:cNvSpPr/>
            <p:nvPr/>
          </p:nvSpPr>
          <p:spPr bwMode="auto">
            <a:xfrm>
              <a:off x="1278582" y="2879377"/>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7" name="Rectangle 56">
              <a:extLst>
                <a:ext uri="{FF2B5EF4-FFF2-40B4-BE49-F238E27FC236}">
                  <a16:creationId xmlns:a16="http://schemas.microsoft.com/office/drawing/2014/main" id="{9FF33B74-1518-4AE0-B0C1-871418799D0A}"/>
                </a:ext>
              </a:extLst>
            </p:cNvPr>
            <p:cNvSpPr/>
            <p:nvPr/>
          </p:nvSpPr>
          <p:spPr bwMode="auto">
            <a:xfrm>
              <a:off x="1554181" y="2879377"/>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8" name="Rectangle 57">
              <a:extLst>
                <a:ext uri="{FF2B5EF4-FFF2-40B4-BE49-F238E27FC236}">
                  <a16:creationId xmlns:a16="http://schemas.microsoft.com/office/drawing/2014/main" id="{C9D14F56-F517-4FA1-98A3-26997C39F3EB}"/>
                </a:ext>
              </a:extLst>
            </p:cNvPr>
            <p:cNvSpPr/>
            <p:nvPr/>
          </p:nvSpPr>
          <p:spPr bwMode="auto">
            <a:xfrm>
              <a:off x="1829781"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59" name="Rectangle 58">
              <a:extLst>
                <a:ext uri="{FF2B5EF4-FFF2-40B4-BE49-F238E27FC236}">
                  <a16:creationId xmlns:a16="http://schemas.microsoft.com/office/drawing/2014/main" id="{AE6F5EB3-E28D-485E-A65F-0E7F0213C81A}"/>
                </a:ext>
              </a:extLst>
            </p:cNvPr>
            <p:cNvSpPr/>
            <p:nvPr/>
          </p:nvSpPr>
          <p:spPr bwMode="auto">
            <a:xfrm>
              <a:off x="2102213" y="2879377"/>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0" name="Rectangle 59">
              <a:extLst>
                <a:ext uri="{FF2B5EF4-FFF2-40B4-BE49-F238E27FC236}">
                  <a16:creationId xmlns:a16="http://schemas.microsoft.com/office/drawing/2014/main" id="{D1298177-D97E-4357-AE9E-93DC0B95A7EF}"/>
                </a:ext>
              </a:extLst>
            </p:cNvPr>
            <p:cNvSpPr/>
            <p:nvPr/>
          </p:nvSpPr>
          <p:spPr bwMode="auto">
            <a:xfrm>
              <a:off x="2377812"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1" name="Rectangle 60">
              <a:extLst>
                <a:ext uri="{FF2B5EF4-FFF2-40B4-BE49-F238E27FC236}">
                  <a16:creationId xmlns:a16="http://schemas.microsoft.com/office/drawing/2014/main" id="{FBFC805E-2594-460B-91EA-3628C5EF1679}"/>
                </a:ext>
              </a:extLst>
            </p:cNvPr>
            <p:cNvSpPr/>
            <p:nvPr/>
          </p:nvSpPr>
          <p:spPr bwMode="auto">
            <a:xfrm>
              <a:off x="2650243" y="2879377"/>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2" name="Rectangle 61">
              <a:extLst>
                <a:ext uri="{FF2B5EF4-FFF2-40B4-BE49-F238E27FC236}">
                  <a16:creationId xmlns:a16="http://schemas.microsoft.com/office/drawing/2014/main" id="{4658F864-455D-4E3E-B0E9-1B4A1291DA78}"/>
                </a:ext>
              </a:extLst>
            </p:cNvPr>
            <p:cNvSpPr/>
            <p:nvPr/>
          </p:nvSpPr>
          <p:spPr bwMode="auto">
            <a:xfrm>
              <a:off x="2925844" y="2879377"/>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3" name="Rectangle 62">
              <a:extLst>
                <a:ext uri="{FF2B5EF4-FFF2-40B4-BE49-F238E27FC236}">
                  <a16:creationId xmlns:a16="http://schemas.microsoft.com/office/drawing/2014/main" id="{5D3DD6FA-EC91-4C43-9E05-2CF745F3FEE9}"/>
                </a:ext>
              </a:extLst>
            </p:cNvPr>
            <p:cNvSpPr/>
            <p:nvPr/>
          </p:nvSpPr>
          <p:spPr bwMode="auto">
            <a:xfrm>
              <a:off x="3201442"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4" name="Rectangle 63">
              <a:extLst>
                <a:ext uri="{FF2B5EF4-FFF2-40B4-BE49-F238E27FC236}">
                  <a16:creationId xmlns:a16="http://schemas.microsoft.com/office/drawing/2014/main" id="{6F95B649-52CD-479B-8E9D-2B33AFC5055B}"/>
                </a:ext>
              </a:extLst>
            </p:cNvPr>
            <p:cNvSpPr/>
            <p:nvPr/>
          </p:nvSpPr>
          <p:spPr bwMode="auto">
            <a:xfrm>
              <a:off x="3473874" y="2879377"/>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5" name="Rectangle 64">
              <a:extLst>
                <a:ext uri="{FF2B5EF4-FFF2-40B4-BE49-F238E27FC236}">
                  <a16:creationId xmlns:a16="http://schemas.microsoft.com/office/drawing/2014/main" id="{F30B868E-A1C9-4CC8-822B-F302C7BCC700}"/>
                </a:ext>
              </a:extLst>
            </p:cNvPr>
            <p:cNvSpPr/>
            <p:nvPr/>
          </p:nvSpPr>
          <p:spPr bwMode="auto">
            <a:xfrm>
              <a:off x="3749474"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6" name="Rectangle 65">
              <a:extLst>
                <a:ext uri="{FF2B5EF4-FFF2-40B4-BE49-F238E27FC236}">
                  <a16:creationId xmlns:a16="http://schemas.microsoft.com/office/drawing/2014/main" id="{5262DBB0-8DF3-4799-B9FD-E871C4143968}"/>
                </a:ext>
              </a:extLst>
            </p:cNvPr>
            <p:cNvSpPr/>
            <p:nvPr/>
          </p:nvSpPr>
          <p:spPr bwMode="auto">
            <a:xfrm>
              <a:off x="4021906" y="2879377"/>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7" name="Rectangle 66">
              <a:extLst>
                <a:ext uri="{FF2B5EF4-FFF2-40B4-BE49-F238E27FC236}">
                  <a16:creationId xmlns:a16="http://schemas.microsoft.com/office/drawing/2014/main" id="{16154E9A-8BF3-47E0-B9E4-996E0E7DA542}"/>
                </a:ext>
              </a:extLst>
            </p:cNvPr>
            <p:cNvSpPr/>
            <p:nvPr/>
          </p:nvSpPr>
          <p:spPr bwMode="auto">
            <a:xfrm>
              <a:off x="4297505" y="2879377"/>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8" name="Rectangle 67">
              <a:extLst>
                <a:ext uri="{FF2B5EF4-FFF2-40B4-BE49-F238E27FC236}">
                  <a16:creationId xmlns:a16="http://schemas.microsoft.com/office/drawing/2014/main" id="{7D1F8DB9-9E18-40FE-A0A3-CC16A241237A}"/>
                </a:ext>
              </a:extLst>
            </p:cNvPr>
            <p:cNvSpPr/>
            <p:nvPr/>
          </p:nvSpPr>
          <p:spPr bwMode="auto">
            <a:xfrm>
              <a:off x="4573105"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69" name="Rectangle 68">
              <a:extLst>
                <a:ext uri="{FF2B5EF4-FFF2-40B4-BE49-F238E27FC236}">
                  <a16:creationId xmlns:a16="http://schemas.microsoft.com/office/drawing/2014/main" id="{44DC8010-030C-4883-BF12-41A9A0201CB1}"/>
                </a:ext>
              </a:extLst>
            </p:cNvPr>
            <p:cNvSpPr/>
            <p:nvPr/>
          </p:nvSpPr>
          <p:spPr bwMode="auto">
            <a:xfrm>
              <a:off x="4845537" y="2879377"/>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0" name="Rectangle 69">
              <a:extLst>
                <a:ext uri="{FF2B5EF4-FFF2-40B4-BE49-F238E27FC236}">
                  <a16:creationId xmlns:a16="http://schemas.microsoft.com/office/drawing/2014/main" id="{CF9AF62B-CFF8-4B36-BAB1-AAADDF0A9C45}"/>
                </a:ext>
              </a:extLst>
            </p:cNvPr>
            <p:cNvSpPr/>
            <p:nvPr/>
          </p:nvSpPr>
          <p:spPr bwMode="auto">
            <a:xfrm>
              <a:off x="5121135"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1" name="Rectangle 70">
              <a:extLst>
                <a:ext uri="{FF2B5EF4-FFF2-40B4-BE49-F238E27FC236}">
                  <a16:creationId xmlns:a16="http://schemas.microsoft.com/office/drawing/2014/main" id="{9C47F6AC-0E14-4626-BE92-34E568FD581D}"/>
                </a:ext>
              </a:extLst>
            </p:cNvPr>
            <p:cNvSpPr/>
            <p:nvPr/>
          </p:nvSpPr>
          <p:spPr bwMode="auto">
            <a:xfrm>
              <a:off x="5393567" y="2879377"/>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2" name="Rectangle 71">
              <a:extLst>
                <a:ext uri="{FF2B5EF4-FFF2-40B4-BE49-F238E27FC236}">
                  <a16:creationId xmlns:a16="http://schemas.microsoft.com/office/drawing/2014/main" id="{2169D0C7-3028-46F6-BA96-1415971CA877}"/>
                </a:ext>
              </a:extLst>
            </p:cNvPr>
            <p:cNvSpPr/>
            <p:nvPr/>
          </p:nvSpPr>
          <p:spPr bwMode="auto">
            <a:xfrm>
              <a:off x="5669168" y="2879377"/>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3" name="Rectangle 72">
              <a:extLst>
                <a:ext uri="{FF2B5EF4-FFF2-40B4-BE49-F238E27FC236}">
                  <a16:creationId xmlns:a16="http://schemas.microsoft.com/office/drawing/2014/main" id="{60CDCA1C-12E2-4691-945C-8EEC4C5E34EA}"/>
                </a:ext>
              </a:extLst>
            </p:cNvPr>
            <p:cNvSpPr/>
            <p:nvPr/>
          </p:nvSpPr>
          <p:spPr bwMode="auto">
            <a:xfrm>
              <a:off x="5944766"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4" name="Rectangle 73">
              <a:extLst>
                <a:ext uri="{FF2B5EF4-FFF2-40B4-BE49-F238E27FC236}">
                  <a16:creationId xmlns:a16="http://schemas.microsoft.com/office/drawing/2014/main" id="{D1694925-3271-497A-89E7-C9666AAF7FB5}"/>
                </a:ext>
              </a:extLst>
            </p:cNvPr>
            <p:cNvSpPr/>
            <p:nvPr/>
          </p:nvSpPr>
          <p:spPr bwMode="auto">
            <a:xfrm>
              <a:off x="6217198" y="2879377"/>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5" name="Rectangle 74">
              <a:extLst>
                <a:ext uri="{FF2B5EF4-FFF2-40B4-BE49-F238E27FC236}">
                  <a16:creationId xmlns:a16="http://schemas.microsoft.com/office/drawing/2014/main" id="{1DE6FD75-6B5B-477D-A9CE-178D155722E9}"/>
                </a:ext>
              </a:extLst>
            </p:cNvPr>
            <p:cNvSpPr/>
            <p:nvPr/>
          </p:nvSpPr>
          <p:spPr bwMode="auto">
            <a:xfrm>
              <a:off x="6492798" y="2879377"/>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6" name="Rectangle 75">
              <a:extLst>
                <a:ext uri="{FF2B5EF4-FFF2-40B4-BE49-F238E27FC236}">
                  <a16:creationId xmlns:a16="http://schemas.microsoft.com/office/drawing/2014/main" id="{EC4D393A-3DFF-4BAE-902D-29B1ABF0BB02}"/>
                </a:ext>
              </a:extLst>
            </p:cNvPr>
            <p:cNvSpPr/>
            <p:nvPr/>
          </p:nvSpPr>
          <p:spPr bwMode="auto">
            <a:xfrm>
              <a:off x="182520" y="315502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7" name="Rectangle 76">
              <a:extLst>
                <a:ext uri="{FF2B5EF4-FFF2-40B4-BE49-F238E27FC236}">
                  <a16:creationId xmlns:a16="http://schemas.microsoft.com/office/drawing/2014/main" id="{E09475E8-2599-4479-88D5-C6EA5568347B}"/>
                </a:ext>
              </a:extLst>
            </p:cNvPr>
            <p:cNvSpPr/>
            <p:nvPr/>
          </p:nvSpPr>
          <p:spPr bwMode="auto">
            <a:xfrm>
              <a:off x="458118"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8" name="Rectangle 77">
              <a:extLst>
                <a:ext uri="{FF2B5EF4-FFF2-40B4-BE49-F238E27FC236}">
                  <a16:creationId xmlns:a16="http://schemas.microsoft.com/office/drawing/2014/main" id="{61EEAFA3-6D05-46FE-AD2F-F3F111FD11C9}"/>
                </a:ext>
              </a:extLst>
            </p:cNvPr>
            <p:cNvSpPr/>
            <p:nvPr/>
          </p:nvSpPr>
          <p:spPr bwMode="auto">
            <a:xfrm>
              <a:off x="730550" y="315502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79" name="Rectangle 78">
              <a:extLst>
                <a:ext uri="{FF2B5EF4-FFF2-40B4-BE49-F238E27FC236}">
                  <a16:creationId xmlns:a16="http://schemas.microsoft.com/office/drawing/2014/main" id="{E062AA8F-28EE-4AD8-B8C6-1891DDD75143}"/>
                </a:ext>
              </a:extLst>
            </p:cNvPr>
            <p:cNvSpPr/>
            <p:nvPr/>
          </p:nvSpPr>
          <p:spPr bwMode="auto">
            <a:xfrm>
              <a:off x="1006151"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0" name="Rectangle 79">
              <a:extLst>
                <a:ext uri="{FF2B5EF4-FFF2-40B4-BE49-F238E27FC236}">
                  <a16:creationId xmlns:a16="http://schemas.microsoft.com/office/drawing/2014/main" id="{194738A7-F62D-49CA-BC51-8E4CB3458D9C}"/>
                </a:ext>
              </a:extLst>
            </p:cNvPr>
            <p:cNvSpPr/>
            <p:nvPr/>
          </p:nvSpPr>
          <p:spPr bwMode="auto">
            <a:xfrm>
              <a:off x="1278582" y="315502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1" name="Rectangle 80">
              <a:extLst>
                <a:ext uri="{FF2B5EF4-FFF2-40B4-BE49-F238E27FC236}">
                  <a16:creationId xmlns:a16="http://schemas.microsoft.com/office/drawing/2014/main" id="{F8099894-E3F7-4EFE-A0F0-A3750A65FCB5}"/>
                </a:ext>
              </a:extLst>
            </p:cNvPr>
            <p:cNvSpPr/>
            <p:nvPr/>
          </p:nvSpPr>
          <p:spPr bwMode="auto">
            <a:xfrm>
              <a:off x="1554181" y="315502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2" name="Rectangle 81">
              <a:extLst>
                <a:ext uri="{FF2B5EF4-FFF2-40B4-BE49-F238E27FC236}">
                  <a16:creationId xmlns:a16="http://schemas.microsoft.com/office/drawing/2014/main" id="{19E26CCA-02CF-4D06-9352-F63027A2E56C}"/>
                </a:ext>
              </a:extLst>
            </p:cNvPr>
            <p:cNvSpPr/>
            <p:nvPr/>
          </p:nvSpPr>
          <p:spPr bwMode="auto">
            <a:xfrm>
              <a:off x="1829781"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3" name="Rectangle 82">
              <a:extLst>
                <a:ext uri="{FF2B5EF4-FFF2-40B4-BE49-F238E27FC236}">
                  <a16:creationId xmlns:a16="http://schemas.microsoft.com/office/drawing/2014/main" id="{99EF64C4-C060-4558-B869-53EC4E8AC2E9}"/>
                </a:ext>
              </a:extLst>
            </p:cNvPr>
            <p:cNvSpPr/>
            <p:nvPr/>
          </p:nvSpPr>
          <p:spPr bwMode="auto">
            <a:xfrm>
              <a:off x="2102213" y="315502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4" name="Rectangle 83">
              <a:extLst>
                <a:ext uri="{FF2B5EF4-FFF2-40B4-BE49-F238E27FC236}">
                  <a16:creationId xmlns:a16="http://schemas.microsoft.com/office/drawing/2014/main" id="{3CE888DC-2109-4FE9-AC26-DF5FA9AD5F24}"/>
                </a:ext>
              </a:extLst>
            </p:cNvPr>
            <p:cNvSpPr/>
            <p:nvPr/>
          </p:nvSpPr>
          <p:spPr bwMode="auto">
            <a:xfrm>
              <a:off x="2377812"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5" name="Rectangle 84">
              <a:extLst>
                <a:ext uri="{FF2B5EF4-FFF2-40B4-BE49-F238E27FC236}">
                  <a16:creationId xmlns:a16="http://schemas.microsoft.com/office/drawing/2014/main" id="{C92E3837-2B68-4AEA-83A5-6614F4B2DFE8}"/>
                </a:ext>
              </a:extLst>
            </p:cNvPr>
            <p:cNvSpPr/>
            <p:nvPr/>
          </p:nvSpPr>
          <p:spPr bwMode="auto">
            <a:xfrm>
              <a:off x="2650243" y="315502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6" name="Rectangle 85">
              <a:extLst>
                <a:ext uri="{FF2B5EF4-FFF2-40B4-BE49-F238E27FC236}">
                  <a16:creationId xmlns:a16="http://schemas.microsoft.com/office/drawing/2014/main" id="{0CDD3AD7-1C84-4B05-B20D-C5E94B9E775D}"/>
                </a:ext>
              </a:extLst>
            </p:cNvPr>
            <p:cNvSpPr/>
            <p:nvPr/>
          </p:nvSpPr>
          <p:spPr bwMode="auto">
            <a:xfrm>
              <a:off x="2925844" y="315502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7" name="Rectangle 86">
              <a:extLst>
                <a:ext uri="{FF2B5EF4-FFF2-40B4-BE49-F238E27FC236}">
                  <a16:creationId xmlns:a16="http://schemas.microsoft.com/office/drawing/2014/main" id="{6CFD36FF-66BC-4A6A-B516-0A049C408E7C}"/>
                </a:ext>
              </a:extLst>
            </p:cNvPr>
            <p:cNvSpPr/>
            <p:nvPr/>
          </p:nvSpPr>
          <p:spPr bwMode="auto">
            <a:xfrm>
              <a:off x="3201442"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8" name="Rectangle 87">
              <a:extLst>
                <a:ext uri="{FF2B5EF4-FFF2-40B4-BE49-F238E27FC236}">
                  <a16:creationId xmlns:a16="http://schemas.microsoft.com/office/drawing/2014/main" id="{91FD6867-59CD-4EDC-B6CF-EF72AD574767}"/>
                </a:ext>
              </a:extLst>
            </p:cNvPr>
            <p:cNvSpPr/>
            <p:nvPr/>
          </p:nvSpPr>
          <p:spPr bwMode="auto">
            <a:xfrm>
              <a:off x="3473874" y="315502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89" name="Rectangle 88">
              <a:extLst>
                <a:ext uri="{FF2B5EF4-FFF2-40B4-BE49-F238E27FC236}">
                  <a16:creationId xmlns:a16="http://schemas.microsoft.com/office/drawing/2014/main" id="{0DFD6821-3DBD-4833-B457-76626DFE6309}"/>
                </a:ext>
              </a:extLst>
            </p:cNvPr>
            <p:cNvSpPr/>
            <p:nvPr/>
          </p:nvSpPr>
          <p:spPr bwMode="auto">
            <a:xfrm>
              <a:off x="3749474"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0" name="Rectangle 89">
              <a:extLst>
                <a:ext uri="{FF2B5EF4-FFF2-40B4-BE49-F238E27FC236}">
                  <a16:creationId xmlns:a16="http://schemas.microsoft.com/office/drawing/2014/main" id="{16BDED42-2FD1-4BE1-B816-9309FCF80B62}"/>
                </a:ext>
              </a:extLst>
            </p:cNvPr>
            <p:cNvSpPr/>
            <p:nvPr/>
          </p:nvSpPr>
          <p:spPr bwMode="auto">
            <a:xfrm>
              <a:off x="4021906" y="315502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1" name="Rectangle 90">
              <a:extLst>
                <a:ext uri="{FF2B5EF4-FFF2-40B4-BE49-F238E27FC236}">
                  <a16:creationId xmlns:a16="http://schemas.microsoft.com/office/drawing/2014/main" id="{FDD5EC22-3035-4E6B-A9CC-DFBF00444DD0}"/>
                </a:ext>
              </a:extLst>
            </p:cNvPr>
            <p:cNvSpPr/>
            <p:nvPr/>
          </p:nvSpPr>
          <p:spPr bwMode="auto">
            <a:xfrm>
              <a:off x="4297505" y="315502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2" name="Rectangle 91">
              <a:extLst>
                <a:ext uri="{FF2B5EF4-FFF2-40B4-BE49-F238E27FC236}">
                  <a16:creationId xmlns:a16="http://schemas.microsoft.com/office/drawing/2014/main" id="{7D18687B-FA61-41D8-8FF9-A8F076E60660}"/>
                </a:ext>
              </a:extLst>
            </p:cNvPr>
            <p:cNvSpPr/>
            <p:nvPr/>
          </p:nvSpPr>
          <p:spPr bwMode="auto">
            <a:xfrm>
              <a:off x="4573105"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3" name="Rectangle 92">
              <a:extLst>
                <a:ext uri="{FF2B5EF4-FFF2-40B4-BE49-F238E27FC236}">
                  <a16:creationId xmlns:a16="http://schemas.microsoft.com/office/drawing/2014/main" id="{6D8E7881-9E34-4D28-B29E-2F7B047CB6B2}"/>
                </a:ext>
              </a:extLst>
            </p:cNvPr>
            <p:cNvSpPr/>
            <p:nvPr/>
          </p:nvSpPr>
          <p:spPr bwMode="auto">
            <a:xfrm>
              <a:off x="4845537" y="315502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4" name="Rectangle 93">
              <a:extLst>
                <a:ext uri="{FF2B5EF4-FFF2-40B4-BE49-F238E27FC236}">
                  <a16:creationId xmlns:a16="http://schemas.microsoft.com/office/drawing/2014/main" id="{6DEE0E0A-E0A4-4F13-A918-863B90C805D7}"/>
                </a:ext>
              </a:extLst>
            </p:cNvPr>
            <p:cNvSpPr/>
            <p:nvPr/>
          </p:nvSpPr>
          <p:spPr bwMode="auto">
            <a:xfrm>
              <a:off x="5121135"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5" name="Rectangle 94">
              <a:extLst>
                <a:ext uri="{FF2B5EF4-FFF2-40B4-BE49-F238E27FC236}">
                  <a16:creationId xmlns:a16="http://schemas.microsoft.com/office/drawing/2014/main" id="{5E17F5EF-62C2-457A-A89A-5C1E7B6938E2}"/>
                </a:ext>
              </a:extLst>
            </p:cNvPr>
            <p:cNvSpPr/>
            <p:nvPr/>
          </p:nvSpPr>
          <p:spPr bwMode="auto">
            <a:xfrm>
              <a:off x="5393567" y="315502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6" name="Rectangle 95">
              <a:extLst>
                <a:ext uri="{FF2B5EF4-FFF2-40B4-BE49-F238E27FC236}">
                  <a16:creationId xmlns:a16="http://schemas.microsoft.com/office/drawing/2014/main" id="{215B9350-2EBF-4B76-8545-23B5520AA2B2}"/>
                </a:ext>
              </a:extLst>
            </p:cNvPr>
            <p:cNvSpPr/>
            <p:nvPr/>
          </p:nvSpPr>
          <p:spPr bwMode="auto">
            <a:xfrm>
              <a:off x="5669168" y="315502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7" name="Rectangle 96">
              <a:extLst>
                <a:ext uri="{FF2B5EF4-FFF2-40B4-BE49-F238E27FC236}">
                  <a16:creationId xmlns:a16="http://schemas.microsoft.com/office/drawing/2014/main" id="{82C9B844-10EA-4AA1-9C4D-4A4D9BC26F1F}"/>
                </a:ext>
              </a:extLst>
            </p:cNvPr>
            <p:cNvSpPr/>
            <p:nvPr/>
          </p:nvSpPr>
          <p:spPr bwMode="auto">
            <a:xfrm>
              <a:off x="5944766"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8" name="Rectangle 97">
              <a:extLst>
                <a:ext uri="{FF2B5EF4-FFF2-40B4-BE49-F238E27FC236}">
                  <a16:creationId xmlns:a16="http://schemas.microsoft.com/office/drawing/2014/main" id="{CD40A459-C093-42B1-B11C-1E112B546F0D}"/>
                </a:ext>
              </a:extLst>
            </p:cNvPr>
            <p:cNvSpPr/>
            <p:nvPr/>
          </p:nvSpPr>
          <p:spPr bwMode="auto">
            <a:xfrm>
              <a:off x="6217198" y="315502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99" name="Rectangle 98">
              <a:extLst>
                <a:ext uri="{FF2B5EF4-FFF2-40B4-BE49-F238E27FC236}">
                  <a16:creationId xmlns:a16="http://schemas.microsoft.com/office/drawing/2014/main" id="{401038FC-2234-4203-820E-A098A38F8B38}"/>
                </a:ext>
              </a:extLst>
            </p:cNvPr>
            <p:cNvSpPr/>
            <p:nvPr/>
          </p:nvSpPr>
          <p:spPr bwMode="auto">
            <a:xfrm>
              <a:off x="6492798" y="315502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0" name="Rectangle 99">
              <a:extLst>
                <a:ext uri="{FF2B5EF4-FFF2-40B4-BE49-F238E27FC236}">
                  <a16:creationId xmlns:a16="http://schemas.microsoft.com/office/drawing/2014/main" id="{DF5E78DE-93BF-46CA-8CF8-EB1DD6301974}"/>
                </a:ext>
              </a:extLst>
            </p:cNvPr>
            <p:cNvSpPr/>
            <p:nvPr/>
          </p:nvSpPr>
          <p:spPr bwMode="auto">
            <a:xfrm>
              <a:off x="182520" y="3427506"/>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1" name="Rectangle 100">
              <a:extLst>
                <a:ext uri="{FF2B5EF4-FFF2-40B4-BE49-F238E27FC236}">
                  <a16:creationId xmlns:a16="http://schemas.microsoft.com/office/drawing/2014/main" id="{FACA9066-D4FA-4EE2-9801-F117D1D1D053}"/>
                </a:ext>
              </a:extLst>
            </p:cNvPr>
            <p:cNvSpPr/>
            <p:nvPr/>
          </p:nvSpPr>
          <p:spPr bwMode="auto">
            <a:xfrm>
              <a:off x="458118"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2" name="Rectangle 101">
              <a:extLst>
                <a:ext uri="{FF2B5EF4-FFF2-40B4-BE49-F238E27FC236}">
                  <a16:creationId xmlns:a16="http://schemas.microsoft.com/office/drawing/2014/main" id="{E596C8B3-4BD8-47E5-B1EB-DA60DB7CBABB}"/>
                </a:ext>
              </a:extLst>
            </p:cNvPr>
            <p:cNvSpPr/>
            <p:nvPr/>
          </p:nvSpPr>
          <p:spPr bwMode="auto">
            <a:xfrm>
              <a:off x="730550" y="3427506"/>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3" name="Rectangle 102">
              <a:extLst>
                <a:ext uri="{FF2B5EF4-FFF2-40B4-BE49-F238E27FC236}">
                  <a16:creationId xmlns:a16="http://schemas.microsoft.com/office/drawing/2014/main" id="{7B6CC97A-1216-49D8-8F3A-BDBB32F6E595}"/>
                </a:ext>
              </a:extLst>
            </p:cNvPr>
            <p:cNvSpPr/>
            <p:nvPr/>
          </p:nvSpPr>
          <p:spPr bwMode="auto">
            <a:xfrm>
              <a:off x="1006151"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4" name="Rectangle 103">
              <a:extLst>
                <a:ext uri="{FF2B5EF4-FFF2-40B4-BE49-F238E27FC236}">
                  <a16:creationId xmlns:a16="http://schemas.microsoft.com/office/drawing/2014/main" id="{43D2B89C-417B-4343-991A-86D66486F641}"/>
                </a:ext>
              </a:extLst>
            </p:cNvPr>
            <p:cNvSpPr/>
            <p:nvPr/>
          </p:nvSpPr>
          <p:spPr bwMode="auto">
            <a:xfrm>
              <a:off x="1278582" y="3427506"/>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5" name="Rectangle 104">
              <a:extLst>
                <a:ext uri="{FF2B5EF4-FFF2-40B4-BE49-F238E27FC236}">
                  <a16:creationId xmlns:a16="http://schemas.microsoft.com/office/drawing/2014/main" id="{4E3D559F-98C7-4F8B-8CA1-E4063284AC71}"/>
                </a:ext>
              </a:extLst>
            </p:cNvPr>
            <p:cNvSpPr/>
            <p:nvPr/>
          </p:nvSpPr>
          <p:spPr bwMode="auto">
            <a:xfrm>
              <a:off x="1554181" y="3427506"/>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6" name="Rectangle 105">
              <a:extLst>
                <a:ext uri="{FF2B5EF4-FFF2-40B4-BE49-F238E27FC236}">
                  <a16:creationId xmlns:a16="http://schemas.microsoft.com/office/drawing/2014/main" id="{70BE7715-E496-47A6-9158-1EB3CACC67A5}"/>
                </a:ext>
              </a:extLst>
            </p:cNvPr>
            <p:cNvSpPr/>
            <p:nvPr/>
          </p:nvSpPr>
          <p:spPr bwMode="auto">
            <a:xfrm>
              <a:off x="1829781"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7" name="Rectangle 106">
              <a:extLst>
                <a:ext uri="{FF2B5EF4-FFF2-40B4-BE49-F238E27FC236}">
                  <a16:creationId xmlns:a16="http://schemas.microsoft.com/office/drawing/2014/main" id="{46DE59F3-774F-4965-BE23-9D4CC65B9953}"/>
                </a:ext>
              </a:extLst>
            </p:cNvPr>
            <p:cNvSpPr/>
            <p:nvPr/>
          </p:nvSpPr>
          <p:spPr bwMode="auto">
            <a:xfrm>
              <a:off x="2102213" y="3427506"/>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8" name="Rectangle 107">
              <a:extLst>
                <a:ext uri="{FF2B5EF4-FFF2-40B4-BE49-F238E27FC236}">
                  <a16:creationId xmlns:a16="http://schemas.microsoft.com/office/drawing/2014/main" id="{873A6F53-D15C-4004-8EC0-44F0646B503C}"/>
                </a:ext>
              </a:extLst>
            </p:cNvPr>
            <p:cNvSpPr/>
            <p:nvPr/>
          </p:nvSpPr>
          <p:spPr bwMode="auto">
            <a:xfrm>
              <a:off x="2377812"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09" name="Rectangle 108">
              <a:extLst>
                <a:ext uri="{FF2B5EF4-FFF2-40B4-BE49-F238E27FC236}">
                  <a16:creationId xmlns:a16="http://schemas.microsoft.com/office/drawing/2014/main" id="{4FA1442D-3C91-470E-9D2C-842F44E7F43A}"/>
                </a:ext>
              </a:extLst>
            </p:cNvPr>
            <p:cNvSpPr/>
            <p:nvPr/>
          </p:nvSpPr>
          <p:spPr bwMode="auto">
            <a:xfrm>
              <a:off x="2650243" y="3427506"/>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0" name="Rectangle 109">
              <a:extLst>
                <a:ext uri="{FF2B5EF4-FFF2-40B4-BE49-F238E27FC236}">
                  <a16:creationId xmlns:a16="http://schemas.microsoft.com/office/drawing/2014/main" id="{1EFF8A00-EC1A-4D7D-8324-7EA449DB4A42}"/>
                </a:ext>
              </a:extLst>
            </p:cNvPr>
            <p:cNvSpPr/>
            <p:nvPr/>
          </p:nvSpPr>
          <p:spPr bwMode="auto">
            <a:xfrm>
              <a:off x="2925844" y="3427506"/>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1" name="Rectangle 110">
              <a:extLst>
                <a:ext uri="{FF2B5EF4-FFF2-40B4-BE49-F238E27FC236}">
                  <a16:creationId xmlns:a16="http://schemas.microsoft.com/office/drawing/2014/main" id="{8B29CE3E-58FA-41FF-AE4C-23A9C07E0827}"/>
                </a:ext>
              </a:extLst>
            </p:cNvPr>
            <p:cNvSpPr/>
            <p:nvPr/>
          </p:nvSpPr>
          <p:spPr bwMode="auto">
            <a:xfrm>
              <a:off x="3201442"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2" name="Rectangle 111">
              <a:extLst>
                <a:ext uri="{FF2B5EF4-FFF2-40B4-BE49-F238E27FC236}">
                  <a16:creationId xmlns:a16="http://schemas.microsoft.com/office/drawing/2014/main" id="{BA4CD7BE-1B3F-498F-BB7E-8B397AD92E26}"/>
                </a:ext>
              </a:extLst>
            </p:cNvPr>
            <p:cNvSpPr/>
            <p:nvPr/>
          </p:nvSpPr>
          <p:spPr bwMode="auto">
            <a:xfrm>
              <a:off x="3473874" y="3427506"/>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3" name="Rectangle 112">
              <a:extLst>
                <a:ext uri="{FF2B5EF4-FFF2-40B4-BE49-F238E27FC236}">
                  <a16:creationId xmlns:a16="http://schemas.microsoft.com/office/drawing/2014/main" id="{8891B793-612B-4BBF-9D42-5778FF2E0F61}"/>
                </a:ext>
              </a:extLst>
            </p:cNvPr>
            <p:cNvSpPr/>
            <p:nvPr/>
          </p:nvSpPr>
          <p:spPr bwMode="auto">
            <a:xfrm>
              <a:off x="3749474"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4" name="Rectangle 113">
              <a:extLst>
                <a:ext uri="{FF2B5EF4-FFF2-40B4-BE49-F238E27FC236}">
                  <a16:creationId xmlns:a16="http://schemas.microsoft.com/office/drawing/2014/main" id="{E5029E2C-5E86-4E5F-B0BD-83B01310E91E}"/>
                </a:ext>
              </a:extLst>
            </p:cNvPr>
            <p:cNvSpPr/>
            <p:nvPr/>
          </p:nvSpPr>
          <p:spPr bwMode="auto">
            <a:xfrm>
              <a:off x="4021906" y="3427506"/>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5" name="Rectangle 114">
              <a:extLst>
                <a:ext uri="{FF2B5EF4-FFF2-40B4-BE49-F238E27FC236}">
                  <a16:creationId xmlns:a16="http://schemas.microsoft.com/office/drawing/2014/main" id="{CC77125C-1E92-456B-BD71-99D2C5DA6D02}"/>
                </a:ext>
              </a:extLst>
            </p:cNvPr>
            <p:cNvSpPr/>
            <p:nvPr/>
          </p:nvSpPr>
          <p:spPr bwMode="auto">
            <a:xfrm>
              <a:off x="4297505" y="3427506"/>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6" name="Rectangle 115">
              <a:extLst>
                <a:ext uri="{FF2B5EF4-FFF2-40B4-BE49-F238E27FC236}">
                  <a16:creationId xmlns:a16="http://schemas.microsoft.com/office/drawing/2014/main" id="{9DA449A1-AAD7-4DE4-9323-7A298DB39512}"/>
                </a:ext>
              </a:extLst>
            </p:cNvPr>
            <p:cNvSpPr/>
            <p:nvPr/>
          </p:nvSpPr>
          <p:spPr bwMode="auto">
            <a:xfrm>
              <a:off x="4573105"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7" name="Rectangle 116">
              <a:extLst>
                <a:ext uri="{FF2B5EF4-FFF2-40B4-BE49-F238E27FC236}">
                  <a16:creationId xmlns:a16="http://schemas.microsoft.com/office/drawing/2014/main" id="{9CE0F5BE-08BD-49E6-804A-360CF8247193}"/>
                </a:ext>
              </a:extLst>
            </p:cNvPr>
            <p:cNvSpPr/>
            <p:nvPr/>
          </p:nvSpPr>
          <p:spPr bwMode="auto">
            <a:xfrm>
              <a:off x="4845537" y="3427506"/>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8" name="Rectangle 117">
              <a:extLst>
                <a:ext uri="{FF2B5EF4-FFF2-40B4-BE49-F238E27FC236}">
                  <a16:creationId xmlns:a16="http://schemas.microsoft.com/office/drawing/2014/main" id="{81366AAB-DF92-4EB8-AC34-FEE9AD396362}"/>
                </a:ext>
              </a:extLst>
            </p:cNvPr>
            <p:cNvSpPr/>
            <p:nvPr/>
          </p:nvSpPr>
          <p:spPr bwMode="auto">
            <a:xfrm>
              <a:off x="5121135"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19" name="Rectangle 118">
              <a:extLst>
                <a:ext uri="{FF2B5EF4-FFF2-40B4-BE49-F238E27FC236}">
                  <a16:creationId xmlns:a16="http://schemas.microsoft.com/office/drawing/2014/main" id="{90A076B6-E9B2-44BA-AE8E-C670A0DE1C92}"/>
                </a:ext>
              </a:extLst>
            </p:cNvPr>
            <p:cNvSpPr/>
            <p:nvPr/>
          </p:nvSpPr>
          <p:spPr bwMode="auto">
            <a:xfrm>
              <a:off x="5393567" y="3427506"/>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0" name="Rectangle 119">
              <a:extLst>
                <a:ext uri="{FF2B5EF4-FFF2-40B4-BE49-F238E27FC236}">
                  <a16:creationId xmlns:a16="http://schemas.microsoft.com/office/drawing/2014/main" id="{37F49D42-346E-43BE-A9B5-816B5656E34A}"/>
                </a:ext>
              </a:extLst>
            </p:cNvPr>
            <p:cNvSpPr/>
            <p:nvPr/>
          </p:nvSpPr>
          <p:spPr bwMode="auto">
            <a:xfrm>
              <a:off x="5669168" y="3427506"/>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1" name="Rectangle 120">
              <a:extLst>
                <a:ext uri="{FF2B5EF4-FFF2-40B4-BE49-F238E27FC236}">
                  <a16:creationId xmlns:a16="http://schemas.microsoft.com/office/drawing/2014/main" id="{BE2143F9-5054-4F1D-8C2D-F9B49D7C78FA}"/>
                </a:ext>
              </a:extLst>
            </p:cNvPr>
            <p:cNvSpPr/>
            <p:nvPr/>
          </p:nvSpPr>
          <p:spPr bwMode="auto">
            <a:xfrm>
              <a:off x="5944766"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2" name="Rectangle 121">
              <a:extLst>
                <a:ext uri="{FF2B5EF4-FFF2-40B4-BE49-F238E27FC236}">
                  <a16:creationId xmlns:a16="http://schemas.microsoft.com/office/drawing/2014/main" id="{97B48D8E-6FE2-49BE-A81E-DED75AFFF741}"/>
                </a:ext>
              </a:extLst>
            </p:cNvPr>
            <p:cNvSpPr/>
            <p:nvPr/>
          </p:nvSpPr>
          <p:spPr bwMode="auto">
            <a:xfrm>
              <a:off x="6217198" y="3427506"/>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3" name="Rectangle 122">
              <a:extLst>
                <a:ext uri="{FF2B5EF4-FFF2-40B4-BE49-F238E27FC236}">
                  <a16:creationId xmlns:a16="http://schemas.microsoft.com/office/drawing/2014/main" id="{00518644-9349-46AD-851D-2E2476D0A210}"/>
                </a:ext>
              </a:extLst>
            </p:cNvPr>
            <p:cNvSpPr/>
            <p:nvPr/>
          </p:nvSpPr>
          <p:spPr bwMode="auto">
            <a:xfrm>
              <a:off x="6492798" y="3427506"/>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4" name="Rectangle 123">
              <a:extLst>
                <a:ext uri="{FF2B5EF4-FFF2-40B4-BE49-F238E27FC236}">
                  <a16:creationId xmlns:a16="http://schemas.microsoft.com/office/drawing/2014/main" id="{783A1958-3C75-4601-92AA-5C06CB1867D0}"/>
                </a:ext>
              </a:extLst>
            </p:cNvPr>
            <p:cNvSpPr/>
            <p:nvPr/>
          </p:nvSpPr>
          <p:spPr bwMode="auto">
            <a:xfrm>
              <a:off x="182520" y="3703153"/>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5" name="Rectangle 124">
              <a:extLst>
                <a:ext uri="{FF2B5EF4-FFF2-40B4-BE49-F238E27FC236}">
                  <a16:creationId xmlns:a16="http://schemas.microsoft.com/office/drawing/2014/main" id="{27F00B66-80A5-45C6-9DCC-43624F0A31C2}"/>
                </a:ext>
              </a:extLst>
            </p:cNvPr>
            <p:cNvSpPr/>
            <p:nvPr/>
          </p:nvSpPr>
          <p:spPr bwMode="auto">
            <a:xfrm>
              <a:off x="458118"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6" name="Rectangle 125">
              <a:extLst>
                <a:ext uri="{FF2B5EF4-FFF2-40B4-BE49-F238E27FC236}">
                  <a16:creationId xmlns:a16="http://schemas.microsoft.com/office/drawing/2014/main" id="{8EA6B3DE-C1B9-4AC9-9E45-AB80BDFB398F}"/>
                </a:ext>
              </a:extLst>
            </p:cNvPr>
            <p:cNvSpPr/>
            <p:nvPr/>
          </p:nvSpPr>
          <p:spPr bwMode="auto">
            <a:xfrm>
              <a:off x="730550" y="3703153"/>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7" name="Rectangle 126">
              <a:extLst>
                <a:ext uri="{FF2B5EF4-FFF2-40B4-BE49-F238E27FC236}">
                  <a16:creationId xmlns:a16="http://schemas.microsoft.com/office/drawing/2014/main" id="{2CF3C566-30A1-40EA-9EC4-C7C866EE1AB7}"/>
                </a:ext>
              </a:extLst>
            </p:cNvPr>
            <p:cNvSpPr/>
            <p:nvPr/>
          </p:nvSpPr>
          <p:spPr bwMode="auto">
            <a:xfrm>
              <a:off x="1006151"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8" name="Rectangle 127">
              <a:extLst>
                <a:ext uri="{FF2B5EF4-FFF2-40B4-BE49-F238E27FC236}">
                  <a16:creationId xmlns:a16="http://schemas.microsoft.com/office/drawing/2014/main" id="{2F8AAD33-293E-4C51-877F-ED3B2335C159}"/>
                </a:ext>
              </a:extLst>
            </p:cNvPr>
            <p:cNvSpPr/>
            <p:nvPr/>
          </p:nvSpPr>
          <p:spPr bwMode="auto">
            <a:xfrm>
              <a:off x="1278582" y="3703153"/>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29" name="Rectangle 128">
              <a:extLst>
                <a:ext uri="{FF2B5EF4-FFF2-40B4-BE49-F238E27FC236}">
                  <a16:creationId xmlns:a16="http://schemas.microsoft.com/office/drawing/2014/main" id="{B4EB6D17-4772-4A45-A67B-DAE1BB0D1FC7}"/>
                </a:ext>
              </a:extLst>
            </p:cNvPr>
            <p:cNvSpPr/>
            <p:nvPr/>
          </p:nvSpPr>
          <p:spPr bwMode="auto">
            <a:xfrm>
              <a:off x="1554181" y="3703153"/>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0" name="Rectangle 129">
              <a:extLst>
                <a:ext uri="{FF2B5EF4-FFF2-40B4-BE49-F238E27FC236}">
                  <a16:creationId xmlns:a16="http://schemas.microsoft.com/office/drawing/2014/main" id="{645AC751-2753-44FE-9072-46E34445D62E}"/>
                </a:ext>
              </a:extLst>
            </p:cNvPr>
            <p:cNvSpPr/>
            <p:nvPr/>
          </p:nvSpPr>
          <p:spPr bwMode="auto">
            <a:xfrm>
              <a:off x="1829781"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1" name="Rectangle 130">
              <a:extLst>
                <a:ext uri="{FF2B5EF4-FFF2-40B4-BE49-F238E27FC236}">
                  <a16:creationId xmlns:a16="http://schemas.microsoft.com/office/drawing/2014/main" id="{B5336382-D7A8-4C82-8D43-7F836812D274}"/>
                </a:ext>
              </a:extLst>
            </p:cNvPr>
            <p:cNvSpPr/>
            <p:nvPr/>
          </p:nvSpPr>
          <p:spPr bwMode="auto">
            <a:xfrm>
              <a:off x="2102213" y="3703153"/>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2" name="Rectangle 131">
              <a:extLst>
                <a:ext uri="{FF2B5EF4-FFF2-40B4-BE49-F238E27FC236}">
                  <a16:creationId xmlns:a16="http://schemas.microsoft.com/office/drawing/2014/main" id="{B8DEBA7D-B984-4E45-95A2-FB7372E3C2DA}"/>
                </a:ext>
              </a:extLst>
            </p:cNvPr>
            <p:cNvSpPr/>
            <p:nvPr/>
          </p:nvSpPr>
          <p:spPr bwMode="auto">
            <a:xfrm>
              <a:off x="2377812"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3" name="Rectangle 132">
              <a:extLst>
                <a:ext uri="{FF2B5EF4-FFF2-40B4-BE49-F238E27FC236}">
                  <a16:creationId xmlns:a16="http://schemas.microsoft.com/office/drawing/2014/main" id="{AF157DC6-00BD-405D-96B9-DFE8F88D24A7}"/>
                </a:ext>
              </a:extLst>
            </p:cNvPr>
            <p:cNvSpPr/>
            <p:nvPr/>
          </p:nvSpPr>
          <p:spPr bwMode="auto">
            <a:xfrm>
              <a:off x="2650243" y="3703153"/>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4" name="Rectangle 133">
              <a:extLst>
                <a:ext uri="{FF2B5EF4-FFF2-40B4-BE49-F238E27FC236}">
                  <a16:creationId xmlns:a16="http://schemas.microsoft.com/office/drawing/2014/main" id="{A5B05DEA-FA93-4D95-B41B-F02025A98CC0}"/>
                </a:ext>
              </a:extLst>
            </p:cNvPr>
            <p:cNvSpPr/>
            <p:nvPr/>
          </p:nvSpPr>
          <p:spPr bwMode="auto">
            <a:xfrm>
              <a:off x="2925844" y="3703153"/>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5" name="Rectangle 134">
              <a:extLst>
                <a:ext uri="{FF2B5EF4-FFF2-40B4-BE49-F238E27FC236}">
                  <a16:creationId xmlns:a16="http://schemas.microsoft.com/office/drawing/2014/main" id="{29496B16-2363-4CB0-9968-D02D7D392436}"/>
                </a:ext>
              </a:extLst>
            </p:cNvPr>
            <p:cNvSpPr/>
            <p:nvPr/>
          </p:nvSpPr>
          <p:spPr bwMode="auto">
            <a:xfrm>
              <a:off x="3201442"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6" name="Rectangle 135">
              <a:extLst>
                <a:ext uri="{FF2B5EF4-FFF2-40B4-BE49-F238E27FC236}">
                  <a16:creationId xmlns:a16="http://schemas.microsoft.com/office/drawing/2014/main" id="{BCDA894E-8B9B-4B4C-9529-8F784950EE8E}"/>
                </a:ext>
              </a:extLst>
            </p:cNvPr>
            <p:cNvSpPr/>
            <p:nvPr/>
          </p:nvSpPr>
          <p:spPr bwMode="auto">
            <a:xfrm>
              <a:off x="3473874" y="3703153"/>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7" name="Rectangle 136">
              <a:extLst>
                <a:ext uri="{FF2B5EF4-FFF2-40B4-BE49-F238E27FC236}">
                  <a16:creationId xmlns:a16="http://schemas.microsoft.com/office/drawing/2014/main" id="{E5CB2777-2E7C-4408-8C72-B8EC097E423F}"/>
                </a:ext>
              </a:extLst>
            </p:cNvPr>
            <p:cNvSpPr/>
            <p:nvPr/>
          </p:nvSpPr>
          <p:spPr bwMode="auto">
            <a:xfrm>
              <a:off x="3749474"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8" name="Rectangle 137">
              <a:extLst>
                <a:ext uri="{FF2B5EF4-FFF2-40B4-BE49-F238E27FC236}">
                  <a16:creationId xmlns:a16="http://schemas.microsoft.com/office/drawing/2014/main" id="{D1330801-3454-4BFA-9B13-3B297B6C95CC}"/>
                </a:ext>
              </a:extLst>
            </p:cNvPr>
            <p:cNvSpPr/>
            <p:nvPr/>
          </p:nvSpPr>
          <p:spPr bwMode="auto">
            <a:xfrm>
              <a:off x="4021906" y="3703153"/>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39" name="Rectangle 138">
              <a:extLst>
                <a:ext uri="{FF2B5EF4-FFF2-40B4-BE49-F238E27FC236}">
                  <a16:creationId xmlns:a16="http://schemas.microsoft.com/office/drawing/2014/main" id="{3B8633BF-E480-42EA-BF62-5394EAACA655}"/>
                </a:ext>
              </a:extLst>
            </p:cNvPr>
            <p:cNvSpPr/>
            <p:nvPr/>
          </p:nvSpPr>
          <p:spPr bwMode="auto">
            <a:xfrm>
              <a:off x="4297505" y="3703153"/>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0" name="Rectangle 139">
              <a:extLst>
                <a:ext uri="{FF2B5EF4-FFF2-40B4-BE49-F238E27FC236}">
                  <a16:creationId xmlns:a16="http://schemas.microsoft.com/office/drawing/2014/main" id="{10065DC3-B3DF-4B61-964B-9D384C4F8795}"/>
                </a:ext>
              </a:extLst>
            </p:cNvPr>
            <p:cNvSpPr/>
            <p:nvPr/>
          </p:nvSpPr>
          <p:spPr bwMode="auto">
            <a:xfrm>
              <a:off x="4573105"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1" name="Rectangle 140">
              <a:extLst>
                <a:ext uri="{FF2B5EF4-FFF2-40B4-BE49-F238E27FC236}">
                  <a16:creationId xmlns:a16="http://schemas.microsoft.com/office/drawing/2014/main" id="{E555A4BA-909C-4925-B8F2-1F5AF96269B7}"/>
                </a:ext>
              </a:extLst>
            </p:cNvPr>
            <p:cNvSpPr/>
            <p:nvPr/>
          </p:nvSpPr>
          <p:spPr bwMode="auto">
            <a:xfrm>
              <a:off x="4845537" y="3703153"/>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2" name="Rectangle 141">
              <a:extLst>
                <a:ext uri="{FF2B5EF4-FFF2-40B4-BE49-F238E27FC236}">
                  <a16:creationId xmlns:a16="http://schemas.microsoft.com/office/drawing/2014/main" id="{D2C540FA-ADCB-4484-9888-DD0B9FAF4B51}"/>
                </a:ext>
              </a:extLst>
            </p:cNvPr>
            <p:cNvSpPr/>
            <p:nvPr/>
          </p:nvSpPr>
          <p:spPr bwMode="auto">
            <a:xfrm>
              <a:off x="5121135"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3" name="Rectangle 142">
              <a:extLst>
                <a:ext uri="{FF2B5EF4-FFF2-40B4-BE49-F238E27FC236}">
                  <a16:creationId xmlns:a16="http://schemas.microsoft.com/office/drawing/2014/main" id="{C7D979EC-6F69-414F-84DC-A2CA7BF2C70D}"/>
                </a:ext>
              </a:extLst>
            </p:cNvPr>
            <p:cNvSpPr/>
            <p:nvPr/>
          </p:nvSpPr>
          <p:spPr bwMode="auto">
            <a:xfrm>
              <a:off x="5393567" y="3703153"/>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4" name="Rectangle 143">
              <a:extLst>
                <a:ext uri="{FF2B5EF4-FFF2-40B4-BE49-F238E27FC236}">
                  <a16:creationId xmlns:a16="http://schemas.microsoft.com/office/drawing/2014/main" id="{69EA8F1D-AEFB-4FDA-AB58-DB5DAA2C7A53}"/>
                </a:ext>
              </a:extLst>
            </p:cNvPr>
            <p:cNvSpPr/>
            <p:nvPr/>
          </p:nvSpPr>
          <p:spPr bwMode="auto">
            <a:xfrm>
              <a:off x="5669168" y="3703153"/>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5" name="Rectangle 144">
              <a:extLst>
                <a:ext uri="{FF2B5EF4-FFF2-40B4-BE49-F238E27FC236}">
                  <a16:creationId xmlns:a16="http://schemas.microsoft.com/office/drawing/2014/main" id="{350EAA2A-C815-4159-8748-8E06126228AB}"/>
                </a:ext>
              </a:extLst>
            </p:cNvPr>
            <p:cNvSpPr/>
            <p:nvPr/>
          </p:nvSpPr>
          <p:spPr bwMode="auto">
            <a:xfrm>
              <a:off x="5944766"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6" name="Rectangle 145">
              <a:extLst>
                <a:ext uri="{FF2B5EF4-FFF2-40B4-BE49-F238E27FC236}">
                  <a16:creationId xmlns:a16="http://schemas.microsoft.com/office/drawing/2014/main" id="{9FEB1C8C-B494-4276-BEE3-68E49531E746}"/>
                </a:ext>
              </a:extLst>
            </p:cNvPr>
            <p:cNvSpPr/>
            <p:nvPr/>
          </p:nvSpPr>
          <p:spPr bwMode="auto">
            <a:xfrm>
              <a:off x="6217198" y="3703153"/>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7" name="Rectangle 146">
              <a:extLst>
                <a:ext uri="{FF2B5EF4-FFF2-40B4-BE49-F238E27FC236}">
                  <a16:creationId xmlns:a16="http://schemas.microsoft.com/office/drawing/2014/main" id="{6C4293DB-A46B-4073-8320-845E406E791D}"/>
                </a:ext>
              </a:extLst>
            </p:cNvPr>
            <p:cNvSpPr/>
            <p:nvPr/>
          </p:nvSpPr>
          <p:spPr bwMode="auto">
            <a:xfrm>
              <a:off x="6492798" y="3703153"/>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8" name="Rectangle 147">
              <a:extLst>
                <a:ext uri="{FF2B5EF4-FFF2-40B4-BE49-F238E27FC236}">
                  <a16:creationId xmlns:a16="http://schemas.microsoft.com/office/drawing/2014/main" id="{90936F8E-4217-4BE1-943A-3ECCA211EA37}"/>
                </a:ext>
              </a:extLst>
            </p:cNvPr>
            <p:cNvSpPr/>
            <p:nvPr/>
          </p:nvSpPr>
          <p:spPr bwMode="auto">
            <a:xfrm>
              <a:off x="182520" y="3978802"/>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49" name="Rectangle 148">
              <a:extLst>
                <a:ext uri="{FF2B5EF4-FFF2-40B4-BE49-F238E27FC236}">
                  <a16:creationId xmlns:a16="http://schemas.microsoft.com/office/drawing/2014/main" id="{1819918B-FD1F-4308-B9A9-9D755E569859}"/>
                </a:ext>
              </a:extLst>
            </p:cNvPr>
            <p:cNvSpPr/>
            <p:nvPr/>
          </p:nvSpPr>
          <p:spPr bwMode="auto">
            <a:xfrm>
              <a:off x="458118"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0" name="Rectangle 149">
              <a:extLst>
                <a:ext uri="{FF2B5EF4-FFF2-40B4-BE49-F238E27FC236}">
                  <a16:creationId xmlns:a16="http://schemas.microsoft.com/office/drawing/2014/main" id="{CEE71DE7-6F42-4041-9B42-CAE0C0779F98}"/>
                </a:ext>
              </a:extLst>
            </p:cNvPr>
            <p:cNvSpPr/>
            <p:nvPr/>
          </p:nvSpPr>
          <p:spPr bwMode="auto">
            <a:xfrm>
              <a:off x="730550" y="3978802"/>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1" name="Rectangle 150">
              <a:extLst>
                <a:ext uri="{FF2B5EF4-FFF2-40B4-BE49-F238E27FC236}">
                  <a16:creationId xmlns:a16="http://schemas.microsoft.com/office/drawing/2014/main" id="{8D7E5DAB-EC74-4B77-AB5B-EE62F6524919}"/>
                </a:ext>
              </a:extLst>
            </p:cNvPr>
            <p:cNvSpPr/>
            <p:nvPr/>
          </p:nvSpPr>
          <p:spPr bwMode="auto">
            <a:xfrm>
              <a:off x="1006151"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2" name="Rectangle 151">
              <a:extLst>
                <a:ext uri="{FF2B5EF4-FFF2-40B4-BE49-F238E27FC236}">
                  <a16:creationId xmlns:a16="http://schemas.microsoft.com/office/drawing/2014/main" id="{AB40E507-7815-4163-9019-7964996E78A7}"/>
                </a:ext>
              </a:extLst>
            </p:cNvPr>
            <p:cNvSpPr/>
            <p:nvPr/>
          </p:nvSpPr>
          <p:spPr bwMode="auto">
            <a:xfrm>
              <a:off x="1278582" y="3978802"/>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3" name="Rectangle 152">
              <a:extLst>
                <a:ext uri="{FF2B5EF4-FFF2-40B4-BE49-F238E27FC236}">
                  <a16:creationId xmlns:a16="http://schemas.microsoft.com/office/drawing/2014/main" id="{E19D20CA-B10F-4762-8832-FF788C2F9D45}"/>
                </a:ext>
              </a:extLst>
            </p:cNvPr>
            <p:cNvSpPr/>
            <p:nvPr/>
          </p:nvSpPr>
          <p:spPr bwMode="auto">
            <a:xfrm>
              <a:off x="1554181" y="3978802"/>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4" name="Rectangle 153">
              <a:extLst>
                <a:ext uri="{FF2B5EF4-FFF2-40B4-BE49-F238E27FC236}">
                  <a16:creationId xmlns:a16="http://schemas.microsoft.com/office/drawing/2014/main" id="{34096F52-F031-485A-B651-3BDD6C793C79}"/>
                </a:ext>
              </a:extLst>
            </p:cNvPr>
            <p:cNvSpPr/>
            <p:nvPr/>
          </p:nvSpPr>
          <p:spPr bwMode="auto">
            <a:xfrm>
              <a:off x="1829781"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5" name="Rectangle 154">
              <a:extLst>
                <a:ext uri="{FF2B5EF4-FFF2-40B4-BE49-F238E27FC236}">
                  <a16:creationId xmlns:a16="http://schemas.microsoft.com/office/drawing/2014/main" id="{C2778967-8052-410E-8024-958795937A34}"/>
                </a:ext>
              </a:extLst>
            </p:cNvPr>
            <p:cNvSpPr/>
            <p:nvPr/>
          </p:nvSpPr>
          <p:spPr bwMode="auto">
            <a:xfrm>
              <a:off x="2102213" y="3978802"/>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6" name="Rectangle 155">
              <a:extLst>
                <a:ext uri="{FF2B5EF4-FFF2-40B4-BE49-F238E27FC236}">
                  <a16:creationId xmlns:a16="http://schemas.microsoft.com/office/drawing/2014/main" id="{7A0AFF48-DB30-4722-8012-824EA61A7CD4}"/>
                </a:ext>
              </a:extLst>
            </p:cNvPr>
            <p:cNvSpPr/>
            <p:nvPr/>
          </p:nvSpPr>
          <p:spPr bwMode="auto">
            <a:xfrm>
              <a:off x="2377812"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7" name="Rectangle 156">
              <a:extLst>
                <a:ext uri="{FF2B5EF4-FFF2-40B4-BE49-F238E27FC236}">
                  <a16:creationId xmlns:a16="http://schemas.microsoft.com/office/drawing/2014/main" id="{C5EEA478-8BF2-4830-B81D-EFE43B84C3FA}"/>
                </a:ext>
              </a:extLst>
            </p:cNvPr>
            <p:cNvSpPr/>
            <p:nvPr/>
          </p:nvSpPr>
          <p:spPr bwMode="auto">
            <a:xfrm>
              <a:off x="2650243" y="3978802"/>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8" name="Rectangle 157">
              <a:extLst>
                <a:ext uri="{FF2B5EF4-FFF2-40B4-BE49-F238E27FC236}">
                  <a16:creationId xmlns:a16="http://schemas.microsoft.com/office/drawing/2014/main" id="{DAE98F6F-037B-482D-A938-A04FD6F70DAE}"/>
                </a:ext>
              </a:extLst>
            </p:cNvPr>
            <p:cNvSpPr/>
            <p:nvPr/>
          </p:nvSpPr>
          <p:spPr bwMode="auto">
            <a:xfrm>
              <a:off x="2925844" y="3978802"/>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59" name="Rectangle 158">
              <a:extLst>
                <a:ext uri="{FF2B5EF4-FFF2-40B4-BE49-F238E27FC236}">
                  <a16:creationId xmlns:a16="http://schemas.microsoft.com/office/drawing/2014/main" id="{C4AC67AF-76D7-4C21-8A96-A28373A23031}"/>
                </a:ext>
              </a:extLst>
            </p:cNvPr>
            <p:cNvSpPr/>
            <p:nvPr/>
          </p:nvSpPr>
          <p:spPr bwMode="auto">
            <a:xfrm>
              <a:off x="3201442"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0" name="Rectangle 159">
              <a:extLst>
                <a:ext uri="{FF2B5EF4-FFF2-40B4-BE49-F238E27FC236}">
                  <a16:creationId xmlns:a16="http://schemas.microsoft.com/office/drawing/2014/main" id="{3C45834F-954C-4659-AF72-103BD84CD1F8}"/>
                </a:ext>
              </a:extLst>
            </p:cNvPr>
            <p:cNvSpPr/>
            <p:nvPr/>
          </p:nvSpPr>
          <p:spPr bwMode="auto">
            <a:xfrm>
              <a:off x="3473874" y="3978802"/>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1" name="Rectangle 160">
              <a:extLst>
                <a:ext uri="{FF2B5EF4-FFF2-40B4-BE49-F238E27FC236}">
                  <a16:creationId xmlns:a16="http://schemas.microsoft.com/office/drawing/2014/main" id="{8FBE01F5-32DF-4388-9982-F4D4E67D2ECD}"/>
                </a:ext>
              </a:extLst>
            </p:cNvPr>
            <p:cNvSpPr/>
            <p:nvPr/>
          </p:nvSpPr>
          <p:spPr bwMode="auto">
            <a:xfrm>
              <a:off x="3749474"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2" name="Rectangle 161">
              <a:extLst>
                <a:ext uri="{FF2B5EF4-FFF2-40B4-BE49-F238E27FC236}">
                  <a16:creationId xmlns:a16="http://schemas.microsoft.com/office/drawing/2014/main" id="{747882FE-B069-4639-AA85-668B23B5A443}"/>
                </a:ext>
              </a:extLst>
            </p:cNvPr>
            <p:cNvSpPr/>
            <p:nvPr/>
          </p:nvSpPr>
          <p:spPr bwMode="auto">
            <a:xfrm>
              <a:off x="4021906" y="3978802"/>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3" name="Rectangle 162">
              <a:extLst>
                <a:ext uri="{FF2B5EF4-FFF2-40B4-BE49-F238E27FC236}">
                  <a16:creationId xmlns:a16="http://schemas.microsoft.com/office/drawing/2014/main" id="{DAD7F1EE-7EA2-4ED2-9B5B-2FD1D7BEF2FC}"/>
                </a:ext>
              </a:extLst>
            </p:cNvPr>
            <p:cNvSpPr/>
            <p:nvPr/>
          </p:nvSpPr>
          <p:spPr bwMode="auto">
            <a:xfrm>
              <a:off x="4297505" y="3978802"/>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4" name="Rectangle 163">
              <a:extLst>
                <a:ext uri="{FF2B5EF4-FFF2-40B4-BE49-F238E27FC236}">
                  <a16:creationId xmlns:a16="http://schemas.microsoft.com/office/drawing/2014/main" id="{5CA37523-7A54-4632-8AEA-B850E8DFBF63}"/>
                </a:ext>
              </a:extLst>
            </p:cNvPr>
            <p:cNvSpPr/>
            <p:nvPr/>
          </p:nvSpPr>
          <p:spPr bwMode="auto">
            <a:xfrm>
              <a:off x="4573105"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5" name="Rectangle 164">
              <a:extLst>
                <a:ext uri="{FF2B5EF4-FFF2-40B4-BE49-F238E27FC236}">
                  <a16:creationId xmlns:a16="http://schemas.microsoft.com/office/drawing/2014/main" id="{B4286E03-0F4B-40AB-B9DA-31FFA92663E4}"/>
                </a:ext>
              </a:extLst>
            </p:cNvPr>
            <p:cNvSpPr/>
            <p:nvPr/>
          </p:nvSpPr>
          <p:spPr bwMode="auto">
            <a:xfrm>
              <a:off x="4845537" y="3978802"/>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6" name="Rectangle 165">
              <a:extLst>
                <a:ext uri="{FF2B5EF4-FFF2-40B4-BE49-F238E27FC236}">
                  <a16:creationId xmlns:a16="http://schemas.microsoft.com/office/drawing/2014/main" id="{AA7AD879-A070-4B32-857C-5076C9A8AA75}"/>
                </a:ext>
              </a:extLst>
            </p:cNvPr>
            <p:cNvSpPr/>
            <p:nvPr/>
          </p:nvSpPr>
          <p:spPr bwMode="auto">
            <a:xfrm>
              <a:off x="5121135"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7" name="Rectangle 166">
              <a:extLst>
                <a:ext uri="{FF2B5EF4-FFF2-40B4-BE49-F238E27FC236}">
                  <a16:creationId xmlns:a16="http://schemas.microsoft.com/office/drawing/2014/main" id="{4A4FD8F4-A902-4475-BC7E-5ADC5244B300}"/>
                </a:ext>
              </a:extLst>
            </p:cNvPr>
            <p:cNvSpPr/>
            <p:nvPr/>
          </p:nvSpPr>
          <p:spPr bwMode="auto">
            <a:xfrm>
              <a:off x="5393567" y="3978802"/>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8" name="Rectangle 167">
              <a:extLst>
                <a:ext uri="{FF2B5EF4-FFF2-40B4-BE49-F238E27FC236}">
                  <a16:creationId xmlns:a16="http://schemas.microsoft.com/office/drawing/2014/main" id="{F27ADAF5-132C-49E4-9DF4-2CDDCC35DBBC}"/>
                </a:ext>
              </a:extLst>
            </p:cNvPr>
            <p:cNvSpPr/>
            <p:nvPr/>
          </p:nvSpPr>
          <p:spPr bwMode="auto">
            <a:xfrm>
              <a:off x="5669168" y="3978802"/>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69" name="Rectangle 168">
              <a:extLst>
                <a:ext uri="{FF2B5EF4-FFF2-40B4-BE49-F238E27FC236}">
                  <a16:creationId xmlns:a16="http://schemas.microsoft.com/office/drawing/2014/main" id="{8003BC22-A0E2-4A98-9EE4-EA239C2CEF6D}"/>
                </a:ext>
              </a:extLst>
            </p:cNvPr>
            <p:cNvSpPr/>
            <p:nvPr/>
          </p:nvSpPr>
          <p:spPr bwMode="auto">
            <a:xfrm>
              <a:off x="5944766"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0" name="Rectangle 169">
              <a:extLst>
                <a:ext uri="{FF2B5EF4-FFF2-40B4-BE49-F238E27FC236}">
                  <a16:creationId xmlns:a16="http://schemas.microsoft.com/office/drawing/2014/main" id="{9F8F6B5F-8C85-4367-B61A-BC2B3C510283}"/>
                </a:ext>
              </a:extLst>
            </p:cNvPr>
            <p:cNvSpPr/>
            <p:nvPr/>
          </p:nvSpPr>
          <p:spPr bwMode="auto">
            <a:xfrm>
              <a:off x="6217198" y="3978802"/>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1" name="Rectangle 170">
              <a:extLst>
                <a:ext uri="{FF2B5EF4-FFF2-40B4-BE49-F238E27FC236}">
                  <a16:creationId xmlns:a16="http://schemas.microsoft.com/office/drawing/2014/main" id="{AE77CA3C-142B-419E-A44F-D3DEB73EFE54}"/>
                </a:ext>
              </a:extLst>
            </p:cNvPr>
            <p:cNvSpPr/>
            <p:nvPr/>
          </p:nvSpPr>
          <p:spPr bwMode="auto">
            <a:xfrm>
              <a:off x="6492798" y="3978802"/>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2" name="Rectangle 171">
              <a:extLst>
                <a:ext uri="{FF2B5EF4-FFF2-40B4-BE49-F238E27FC236}">
                  <a16:creationId xmlns:a16="http://schemas.microsoft.com/office/drawing/2014/main" id="{6CE39641-BD30-404D-A94B-666D97B860E4}"/>
                </a:ext>
              </a:extLst>
            </p:cNvPr>
            <p:cNvSpPr/>
            <p:nvPr/>
          </p:nvSpPr>
          <p:spPr bwMode="auto">
            <a:xfrm>
              <a:off x="182520" y="4251282"/>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3" name="Rectangle 172">
              <a:extLst>
                <a:ext uri="{FF2B5EF4-FFF2-40B4-BE49-F238E27FC236}">
                  <a16:creationId xmlns:a16="http://schemas.microsoft.com/office/drawing/2014/main" id="{5F9B0DBF-C150-4FF2-8D4E-61DB429F0753}"/>
                </a:ext>
              </a:extLst>
            </p:cNvPr>
            <p:cNvSpPr/>
            <p:nvPr/>
          </p:nvSpPr>
          <p:spPr bwMode="auto">
            <a:xfrm>
              <a:off x="458118"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4" name="Rectangle 173">
              <a:extLst>
                <a:ext uri="{FF2B5EF4-FFF2-40B4-BE49-F238E27FC236}">
                  <a16:creationId xmlns:a16="http://schemas.microsoft.com/office/drawing/2014/main" id="{E1865582-EBF3-44C8-A68D-BBC06A4327D0}"/>
                </a:ext>
              </a:extLst>
            </p:cNvPr>
            <p:cNvSpPr/>
            <p:nvPr/>
          </p:nvSpPr>
          <p:spPr bwMode="auto">
            <a:xfrm>
              <a:off x="730550" y="4251282"/>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5" name="Rectangle 174">
              <a:extLst>
                <a:ext uri="{FF2B5EF4-FFF2-40B4-BE49-F238E27FC236}">
                  <a16:creationId xmlns:a16="http://schemas.microsoft.com/office/drawing/2014/main" id="{D38981E9-EE5F-4070-A971-A3D099C27D4A}"/>
                </a:ext>
              </a:extLst>
            </p:cNvPr>
            <p:cNvSpPr/>
            <p:nvPr/>
          </p:nvSpPr>
          <p:spPr bwMode="auto">
            <a:xfrm>
              <a:off x="1006151"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6" name="Rectangle 175">
              <a:extLst>
                <a:ext uri="{FF2B5EF4-FFF2-40B4-BE49-F238E27FC236}">
                  <a16:creationId xmlns:a16="http://schemas.microsoft.com/office/drawing/2014/main" id="{692E2D08-D2E0-40A6-9543-21A0897BB040}"/>
                </a:ext>
              </a:extLst>
            </p:cNvPr>
            <p:cNvSpPr/>
            <p:nvPr/>
          </p:nvSpPr>
          <p:spPr bwMode="auto">
            <a:xfrm>
              <a:off x="1278582" y="4251282"/>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7" name="Rectangle 176">
              <a:extLst>
                <a:ext uri="{FF2B5EF4-FFF2-40B4-BE49-F238E27FC236}">
                  <a16:creationId xmlns:a16="http://schemas.microsoft.com/office/drawing/2014/main" id="{3BAB44B3-FF1B-4FF8-9A4A-331E0A51284B}"/>
                </a:ext>
              </a:extLst>
            </p:cNvPr>
            <p:cNvSpPr/>
            <p:nvPr/>
          </p:nvSpPr>
          <p:spPr bwMode="auto">
            <a:xfrm>
              <a:off x="1554181" y="4251282"/>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8" name="Rectangle 177">
              <a:extLst>
                <a:ext uri="{FF2B5EF4-FFF2-40B4-BE49-F238E27FC236}">
                  <a16:creationId xmlns:a16="http://schemas.microsoft.com/office/drawing/2014/main" id="{F4E06FD3-ED4D-4976-890A-3723FC49DC37}"/>
                </a:ext>
              </a:extLst>
            </p:cNvPr>
            <p:cNvSpPr/>
            <p:nvPr/>
          </p:nvSpPr>
          <p:spPr bwMode="auto">
            <a:xfrm>
              <a:off x="1829781"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79" name="Rectangle 178">
              <a:extLst>
                <a:ext uri="{FF2B5EF4-FFF2-40B4-BE49-F238E27FC236}">
                  <a16:creationId xmlns:a16="http://schemas.microsoft.com/office/drawing/2014/main" id="{12A98102-0CAC-485C-9B63-916FFE9CE0EE}"/>
                </a:ext>
              </a:extLst>
            </p:cNvPr>
            <p:cNvSpPr/>
            <p:nvPr/>
          </p:nvSpPr>
          <p:spPr bwMode="auto">
            <a:xfrm>
              <a:off x="2102213" y="4251282"/>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0" name="Rectangle 179">
              <a:extLst>
                <a:ext uri="{FF2B5EF4-FFF2-40B4-BE49-F238E27FC236}">
                  <a16:creationId xmlns:a16="http://schemas.microsoft.com/office/drawing/2014/main" id="{8E1ED0D7-8244-4383-8C7F-160C55614C55}"/>
                </a:ext>
              </a:extLst>
            </p:cNvPr>
            <p:cNvSpPr/>
            <p:nvPr/>
          </p:nvSpPr>
          <p:spPr bwMode="auto">
            <a:xfrm>
              <a:off x="2377812"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1" name="Rectangle 180">
              <a:extLst>
                <a:ext uri="{FF2B5EF4-FFF2-40B4-BE49-F238E27FC236}">
                  <a16:creationId xmlns:a16="http://schemas.microsoft.com/office/drawing/2014/main" id="{CE90B720-93D4-4389-AACF-2C19446E26BD}"/>
                </a:ext>
              </a:extLst>
            </p:cNvPr>
            <p:cNvSpPr/>
            <p:nvPr/>
          </p:nvSpPr>
          <p:spPr bwMode="auto">
            <a:xfrm>
              <a:off x="2650243" y="4251282"/>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2" name="Rectangle 181">
              <a:extLst>
                <a:ext uri="{FF2B5EF4-FFF2-40B4-BE49-F238E27FC236}">
                  <a16:creationId xmlns:a16="http://schemas.microsoft.com/office/drawing/2014/main" id="{B60E1CCF-9BDD-4EC2-B518-19AFD2A4D25E}"/>
                </a:ext>
              </a:extLst>
            </p:cNvPr>
            <p:cNvSpPr/>
            <p:nvPr/>
          </p:nvSpPr>
          <p:spPr bwMode="auto">
            <a:xfrm>
              <a:off x="2925844" y="4251282"/>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3" name="Rectangle 182">
              <a:extLst>
                <a:ext uri="{FF2B5EF4-FFF2-40B4-BE49-F238E27FC236}">
                  <a16:creationId xmlns:a16="http://schemas.microsoft.com/office/drawing/2014/main" id="{2EA700A2-200B-475F-9B69-BD6334BE089E}"/>
                </a:ext>
              </a:extLst>
            </p:cNvPr>
            <p:cNvSpPr/>
            <p:nvPr/>
          </p:nvSpPr>
          <p:spPr bwMode="auto">
            <a:xfrm>
              <a:off x="3201442"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4" name="Rectangle 183">
              <a:extLst>
                <a:ext uri="{FF2B5EF4-FFF2-40B4-BE49-F238E27FC236}">
                  <a16:creationId xmlns:a16="http://schemas.microsoft.com/office/drawing/2014/main" id="{EB50E719-94D5-450B-BA5E-5189827EAB0E}"/>
                </a:ext>
              </a:extLst>
            </p:cNvPr>
            <p:cNvSpPr/>
            <p:nvPr/>
          </p:nvSpPr>
          <p:spPr bwMode="auto">
            <a:xfrm>
              <a:off x="3473874" y="4251282"/>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5" name="Rectangle 184">
              <a:extLst>
                <a:ext uri="{FF2B5EF4-FFF2-40B4-BE49-F238E27FC236}">
                  <a16:creationId xmlns:a16="http://schemas.microsoft.com/office/drawing/2014/main" id="{3468A34D-5374-4AE7-98D8-232CF8566109}"/>
                </a:ext>
              </a:extLst>
            </p:cNvPr>
            <p:cNvSpPr/>
            <p:nvPr/>
          </p:nvSpPr>
          <p:spPr bwMode="auto">
            <a:xfrm>
              <a:off x="3749474"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6" name="Rectangle 185">
              <a:extLst>
                <a:ext uri="{FF2B5EF4-FFF2-40B4-BE49-F238E27FC236}">
                  <a16:creationId xmlns:a16="http://schemas.microsoft.com/office/drawing/2014/main" id="{099B1581-DE9A-4A14-B01C-6C77FDBBD555}"/>
                </a:ext>
              </a:extLst>
            </p:cNvPr>
            <p:cNvSpPr/>
            <p:nvPr/>
          </p:nvSpPr>
          <p:spPr bwMode="auto">
            <a:xfrm>
              <a:off x="4021906" y="4251282"/>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7" name="Rectangle 186">
              <a:extLst>
                <a:ext uri="{FF2B5EF4-FFF2-40B4-BE49-F238E27FC236}">
                  <a16:creationId xmlns:a16="http://schemas.microsoft.com/office/drawing/2014/main" id="{E80FCAB3-3773-436C-A694-4787F51F0213}"/>
                </a:ext>
              </a:extLst>
            </p:cNvPr>
            <p:cNvSpPr/>
            <p:nvPr/>
          </p:nvSpPr>
          <p:spPr bwMode="auto">
            <a:xfrm>
              <a:off x="4297505" y="4251282"/>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8" name="Rectangle 187">
              <a:extLst>
                <a:ext uri="{FF2B5EF4-FFF2-40B4-BE49-F238E27FC236}">
                  <a16:creationId xmlns:a16="http://schemas.microsoft.com/office/drawing/2014/main" id="{30C7FB67-FF5F-488D-94BB-17365ECFF627}"/>
                </a:ext>
              </a:extLst>
            </p:cNvPr>
            <p:cNvSpPr/>
            <p:nvPr/>
          </p:nvSpPr>
          <p:spPr bwMode="auto">
            <a:xfrm>
              <a:off x="4573105"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89" name="Rectangle 188">
              <a:extLst>
                <a:ext uri="{FF2B5EF4-FFF2-40B4-BE49-F238E27FC236}">
                  <a16:creationId xmlns:a16="http://schemas.microsoft.com/office/drawing/2014/main" id="{FDE86466-CF41-482C-82EC-472A3BB4F87B}"/>
                </a:ext>
              </a:extLst>
            </p:cNvPr>
            <p:cNvSpPr/>
            <p:nvPr/>
          </p:nvSpPr>
          <p:spPr bwMode="auto">
            <a:xfrm>
              <a:off x="4845537" y="4251282"/>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0" name="Rectangle 189">
              <a:extLst>
                <a:ext uri="{FF2B5EF4-FFF2-40B4-BE49-F238E27FC236}">
                  <a16:creationId xmlns:a16="http://schemas.microsoft.com/office/drawing/2014/main" id="{89667CDF-EFFB-42A8-BBEC-CDEC5CB19415}"/>
                </a:ext>
              </a:extLst>
            </p:cNvPr>
            <p:cNvSpPr/>
            <p:nvPr/>
          </p:nvSpPr>
          <p:spPr bwMode="auto">
            <a:xfrm>
              <a:off x="5121135"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1" name="Rectangle 190">
              <a:extLst>
                <a:ext uri="{FF2B5EF4-FFF2-40B4-BE49-F238E27FC236}">
                  <a16:creationId xmlns:a16="http://schemas.microsoft.com/office/drawing/2014/main" id="{1A193A97-39BC-4357-B7B0-FF8A2EFF4EF9}"/>
                </a:ext>
              </a:extLst>
            </p:cNvPr>
            <p:cNvSpPr/>
            <p:nvPr/>
          </p:nvSpPr>
          <p:spPr bwMode="auto">
            <a:xfrm>
              <a:off x="5393567" y="4251282"/>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2" name="Rectangle 191">
              <a:extLst>
                <a:ext uri="{FF2B5EF4-FFF2-40B4-BE49-F238E27FC236}">
                  <a16:creationId xmlns:a16="http://schemas.microsoft.com/office/drawing/2014/main" id="{78A8E3F0-DB06-456A-B6BE-1A24A20834EF}"/>
                </a:ext>
              </a:extLst>
            </p:cNvPr>
            <p:cNvSpPr/>
            <p:nvPr/>
          </p:nvSpPr>
          <p:spPr bwMode="auto">
            <a:xfrm>
              <a:off x="5669168" y="4251282"/>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3" name="Rectangle 192">
              <a:extLst>
                <a:ext uri="{FF2B5EF4-FFF2-40B4-BE49-F238E27FC236}">
                  <a16:creationId xmlns:a16="http://schemas.microsoft.com/office/drawing/2014/main" id="{41E80E03-1EC8-4C2B-AC17-E74ED8C43618}"/>
                </a:ext>
              </a:extLst>
            </p:cNvPr>
            <p:cNvSpPr/>
            <p:nvPr/>
          </p:nvSpPr>
          <p:spPr bwMode="auto">
            <a:xfrm>
              <a:off x="5944766"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4" name="Rectangle 193">
              <a:extLst>
                <a:ext uri="{FF2B5EF4-FFF2-40B4-BE49-F238E27FC236}">
                  <a16:creationId xmlns:a16="http://schemas.microsoft.com/office/drawing/2014/main" id="{19F68AFD-8411-4588-9BE8-B191A0FAD5FA}"/>
                </a:ext>
              </a:extLst>
            </p:cNvPr>
            <p:cNvSpPr/>
            <p:nvPr/>
          </p:nvSpPr>
          <p:spPr bwMode="auto">
            <a:xfrm>
              <a:off x="6217198" y="4251282"/>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5" name="Rectangle 194">
              <a:extLst>
                <a:ext uri="{FF2B5EF4-FFF2-40B4-BE49-F238E27FC236}">
                  <a16:creationId xmlns:a16="http://schemas.microsoft.com/office/drawing/2014/main" id="{9F7CEF76-CBAF-45C4-B88A-885D0301476B}"/>
                </a:ext>
              </a:extLst>
            </p:cNvPr>
            <p:cNvSpPr/>
            <p:nvPr/>
          </p:nvSpPr>
          <p:spPr bwMode="auto">
            <a:xfrm>
              <a:off x="6492798" y="4251282"/>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6" name="Rectangle 195">
              <a:extLst>
                <a:ext uri="{FF2B5EF4-FFF2-40B4-BE49-F238E27FC236}">
                  <a16:creationId xmlns:a16="http://schemas.microsoft.com/office/drawing/2014/main" id="{F534119F-0A50-46B1-906D-66A0612C931D}"/>
                </a:ext>
              </a:extLst>
            </p:cNvPr>
            <p:cNvSpPr/>
            <p:nvPr/>
          </p:nvSpPr>
          <p:spPr bwMode="auto">
            <a:xfrm>
              <a:off x="182520" y="4526929"/>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7" name="Rectangle 196">
              <a:extLst>
                <a:ext uri="{FF2B5EF4-FFF2-40B4-BE49-F238E27FC236}">
                  <a16:creationId xmlns:a16="http://schemas.microsoft.com/office/drawing/2014/main" id="{BFA7F224-A0C4-44BD-80B9-88D70831C42A}"/>
                </a:ext>
              </a:extLst>
            </p:cNvPr>
            <p:cNvSpPr/>
            <p:nvPr/>
          </p:nvSpPr>
          <p:spPr bwMode="auto">
            <a:xfrm>
              <a:off x="458118"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8" name="Rectangle 197">
              <a:extLst>
                <a:ext uri="{FF2B5EF4-FFF2-40B4-BE49-F238E27FC236}">
                  <a16:creationId xmlns:a16="http://schemas.microsoft.com/office/drawing/2014/main" id="{BDA444BB-E665-4DB4-856D-D716C45CE8A5}"/>
                </a:ext>
              </a:extLst>
            </p:cNvPr>
            <p:cNvSpPr/>
            <p:nvPr/>
          </p:nvSpPr>
          <p:spPr bwMode="auto">
            <a:xfrm>
              <a:off x="730550" y="4526929"/>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199" name="Rectangle 198">
              <a:extLst>
                <a:ext uri="{FF2B5EF4-FFF2-40B4-BE49-F238E27FC236}">
                  <a16:creationId xmlns:a16="http://schemas.microsoft.com/office/drawing/2014/main" id="{2357252E-43E6-4F8C-B7D2-448C1EF12521}"/>
                </a:ext>
              </a:extLst>
            </p:cNvPr>
            <p:cNvSpPr/>
            <p:nvPr/>
          </p:nvSpPr>
          <p:spPr bwMode="auto">
            <a:xfrm>
              <a:off x="1006151"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0" name="Rectangle 199">
              <a:extLst>
                <a:ext uri="{FF2B5EF4-FFF2-40B4-BE49-F238E27FC236}">
                  <a16:creationId xmlns:a16="http://schemas.microsoft.com/office/drawing/2014/main" id="{6CD420B9-FD7A-4C33-8C70-8902BB65A03C}"/>
                </a:ext>
              </a:extLst>
            </p:cNvPr>
            <p:cNvSpPr/>
            <p:nvPr/>
          </p:nvSpPr>
          <p:spPr bwMode="auto">
            <a:xfrm>
              <a:off x="1278582" y="4526929"/>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1" name="Rectangle 200">
              <a:extLst>
                <a:ext uri="{FF2B5EF4-FFF2-40B4-BE49-F238E27FC236}">
                  <a16:creationId xmlns:a16="http://schemas.microsoft.com/office/drawing/2014/main" id="{B18E7269-E202-42E7-B968-61FEC57301B6}"/>
                </a:ext>
              </a:extLst>
            </p:cNvPr>
            <p:cNvSpPr/>
            <p:nvPr/>
          </p:nvSpPr>
          <p:spPr bwMode="auto">
            <a:xfrm>
              <a:off x="1554181" y="4526929"/>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2" name="Rectangle 201">
              <a:extLst>
                <a:ext uri="{FF2B5EF4-FFF2-40B4-BE49-F238E27FC236}">
                  <a16:creationId xmlns:a16="http://schemas.microsoft.com/office/drawing/2014/main" id="{15BBE7F3-A2F3-4900-AF76-415FBC2C71D3}"/>
                </a:ext>
              </a:extLst>
            </p:cNvPr>
            <p:cNvSpPr/>
            <p:nvPr/>
          </p:nvSpPr>
          <p:spPr bwMode="auto">
            <a:xfrm>
              <a:off x="1829781"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3" name="Rectangle 202">
              <a:extLst>
                <a:ext uri="{FF2B5EF4-FFF2-40B4-BE49-F238E27FC236}">
                  <a16:creationId xmlns:a16="http://schemas.microsoft.com/office/drawing/2014/main" id="{560AF760-4C34-43F8-98DA-4F5AD0EA745B}"/>
                </a:ext>
              </a:extLst>
            </p:cNvPr>
            <p:cNvSpPr/>
            <p:nvPr/>
          </p:nvSpPr>
          <p:spPr bwMode="auto">
            <a:xfrm>
              <a:off x="2102213" y="4526929"/>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4" name="Rectangle 203">
              <a:extLst>
                <a:ext uri="{FF2B5EF4-FFF2-40B4-BE49-F238E27FC236}">
                  <a16:creationId xmlns:a16="http://schemas.microsoft.com/office/drawing/2014/main" id="{60FD4594-9932-4524-9810-EFAFF62400E6}"/>
                </a:ext>
              </a:extLst>
            </p:cNvPr>
            <p:cNvSpPr/>
            <p:nvPr/>
          </p:nvSpPr>
          <p:spPr bwMode="auto">
            <a:xfrm>
              <a:off x="2377812"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5" name="Rectangle 204">
              <a:extLst>
                <a:ext uri="{FF2B5EF4-FFF2-40B4-BE49-F238E27FC236}">
                  <a16:creationId xmlns:a16="http://schemas.microsoft.com/office/drawing/2014/main" id="{2357A9E4-909D-4C3A-B4D3-3CB279D00404}"/>
                </a:ext>
              </a:extLst>
            </p:cNvPr>
            <p:cNvSpPr/>
            <p:nvPr/>
          </p:nvSpPr>
          <p:spPr bwMode="auto">
            <a:xfrm>
              <a:off x="2650243" y="4526929"/>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6" name="Rectangle 205">
              <a:extLst>
                <a:ext uri="{FF2B5EF4-FFF2-40B4-BE49-F238E27FC236}">
                  <a16:creationId xmlns:a16="http://schemas.microsoft.com/office/drawing/2014/main" id="{1ABDECD9-42AA-434F-AB29-5E91D5DC8144}"/>
                </a:ext>
              </a:extLst>
            </p:cNvPr>
            <p:cNvSpPr/>
            <p:nvPr/>
          </p:nvSpPr>
          <p:spPr bwMode="auto">
            <a:xfrm>
              <a:off x="2925844" y="4526929"/>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7" name="Rectangle 206">
              <a:extLst>
                <a:ext uri="{FF2B5EF4-FFF2-40B4-BE49-F238E27FC236}">
                  <a16:creationId xmlns:a16="http://schemas.microsoft.com/office/drawing/2014/main" id="{B38130BC-EC85-4A4D-8339-1B1917161793}"/>
                </a:ext>
              </a:extLst>
            </p:cNvPr>
            <p:cNvSpPr/>
            <p:nvPr/>
          </p:nvSpPr>
          <p:spPr bwMode="auto">
            <a:xfrm>
              <a:off x="3201442"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8" name="Rectangle 207">
              <a:extLst>
                <a:ext uri="{FF2B5EF4-FFF2-40B4-BE49-F238E27FC236}">
                  <a16:creationId xmlns:a16="http://schemas.microsoft.com/office/drawing/2014/main" id="{FE6F9F3C-AB86-44A3-901E-41E50F9BFB67}"/>
                </a:ext>
              </a:extLst>
            </p:cNvPr>
            <p:cNvSpPr/>
            <p:nvPr/>
          </p:nvSpPr>
          <p:spPr bwMode="auto">
            <a:xfrm>
              <a:off x="3473874" y="4526929"/>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09" name="Rectangle 208">
              <a:extLst>
                <a:ext uri="{FF2B5EF4-FFF2-40B4-BE49-F238E27FC236}">
                  <a16:creationId xmlns:a16="http://schemas.microsoft.com/office/drawing/2014/main" id="{499786C2-ED08-4145-A930-D8A5D3B16062}"/>
                </a:ext>
              </a:extLst>
            </p:cNvPr>
            <p:cNvSpPr/>
            <p:nvPr/>
          </p:nvSpPr>
          <p:spPr bwMode="auto">
            <a:xfrm>
              <a:off x="3749474"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0" name="Rectangle 209">
              <a:extLst>
                <a:ext uri="{FF2B5EF4-FFF2-40B4-BE49-F238E27FC236}">
                  <a16:creationId xmlns:a16="http://schemas.microsoft.com/office/drawing/2014/main" id="{37EED35B-E566-4D4B-A353-A9C2C8203DD9}"/>
                </a:ext>
              </a:extLst>
            </p:cNvPr>
            <p:cNvSpPr/>
            <p:nvPr/>
          </p:nvSpPr>
          <p:spPr bwMode="auto">
            <a:xfrm>
              <a:off x="4021906" y="4526929"/>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1" name="Rectangle 210">
              <a:extLst>
                <a:ext uri="{FF2B5EF4-FFF2-40B4-BE49-F238E27FC236}">
                  <a16:creationId xmlns:a16="http://schemas.microsoft.com/office/drawing/2014/main" id="{D97F7947-310A-4C1C-93CC-EE140BB603F0}"/>
                </a:ext>
              </a:extLst>
            </p:cNvPr>
            <p:cNvSpPr/>
            <p:nvPr/>
          </p:nvSpPr>
          <p:spPr bwMode="auto">
            <a:xfrm>
              <a:off x="4297505" y="4526929"/>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2" name="Rectangle 211">
              <a:extLst>
                <a:ext uri="{FF2B5EF4-FFF2-40B4-BE49-F238E27FC236}">
                  <a16:creationId xmlns:a16="http://schemas.microsoft.com/office/drawing/2014/main" id="{9E56E8B8-4FA4-467C-8E2E-B66C1C9474EF}"/>
                </a:ext>
              </a:extLst>
            </p:cNvPr>
            <p:cNvSpPr/>
            <p:nvPr/>
          </p:nvSpPr>
          <p:spPr bwMode="auto">
            <a:xfrm>
              <a:off x="4573105"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3" name="Rectangle 212">
              <a:extLst>
                <a:ext uri="{FF2B5EF4-FFF2-40B4-BE49-F238E27FC236}">
                  <a16:creationId xmlns:a16="http://schemas.microsoft.com/office/drawing/2014/main" id="{DDF460B3-37E5-4732-8AB7-0A24F868DF4A}"/>
                </a:ext>
              </a:extLst>
            </p:cNvPr>
            <p:cNvSpPr/>
            <p:nvPr/>
          </p:nvSpPr>
          <p:spPr bwMode="auto">
            <a:xfrm>
              <a:off x="4845537" y="4526929"/>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4" name="Rectangle 213">
              <a:extLst>
                <a:ext uri="{FF2B5EF4-FFF2-40B4-BE49-F238E27FC236}">
                  <a16:creationId xmlns:a16="http://schemas.microsoft.com/office/drawing/2014/main" id="{A908D7CB-257D-43A7-8B48-3F29EBC9BA42}"/>
                </a:ext>
              </a:extLst>
            </p:cNvPr>
            <p:cNvSpPr/>
            <p:nvPr/>
          </p:nvSpPr>
          <p:spPr bwMode="auto">
            <a:xfrm>
              <a:off x="5121135"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5" name="Rectangle 214">
              <a:extLst>
                <a:ext uri="{FF2B5EF4-FFF2-40B4-BE49-F238E27FC236}">
                  <a16:creationId xmlns:a16="http://schemas.microsoft.com/office/drawing/2014/main" id="{291FB281-AF39-4690-A8AF-5255F451F92A}"/>
                </a:ext>
              </a:extLst>
            </p:cNvPr>
            <p:cNvSpPr/>
            <p:nvPr/>
          </p:nvSpPr>
          <p:spPr bwMode="auto">
            <a:xfrm>
              <a:off x="5393567" y="4526929"/>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6" name="Rectangle 215">
              <a:extLst>
                <a:ext uri="{FF2B5EF4-FFF2-40B4-BE49-F238E27FC236}">
                  <a16:creationId xmlns:a16="http://schemas.microsoft.com/office/drawing/2014/main" id="{E9022EC5-EA35-4598-9334-B741277FCD0D}"/>
                </a:ext>
              </a:extLst>
            </p:cNvPr>
            <p:cNvSpPr/>
            <p:nvPr/>
          </p:nvSpPr>
          <p:spPr bwMode="auto">
            <a:xfrm>
              <a:off x="5669168" y="4526929"/>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7" name="Rectangle 216">
              <a:extLst>
                <a:ext uri="{FF2B5EF4-FFF2-40B4-BE49-F238E27FC236}">
                  <a16:creationId xmlns:a16="http://schemas.microsoft.com/office/drawing/2014/main" id="{48EEE23A-4A08-4195-A01E-79629E04A0C1}"/>
                </a:ext>
              </a:extLst>
            </p:cNvPr>
            <p:cNvSpPr/>
            <p:nvPr/>
          </p:nvSpPr>
          <p:spPr bwMode="auto">
            <a:xfrm>
              <a:off x="5944766"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8" name="Rectangle 217">
              <a:extLst>
                <a:ext uri="{FF2B5EF4-FFF2-40B4-BE49-F238E27FC236}">
                  <a16:creationId xmlns:a16="http://schemas.microsoft.com/office/drawing/2014/main" id="{C7B436A6-FF49-4721-BCD1-1FBE5EBC5EE0}"/>
                </a:ext>
              </a:extLst>
            </p:cNvPr>
            <p:cNvSpPr/>
            <p:nvPr/>
          </p:nvSpPr>
          <p:spPr bwMode="auto">
            <a:xfrm>
              <a:off x="6217198" y="4526929"/>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19" name="Rectangle 218">
              <a:extLst>
                <a:ext uri="{FF2B5EF4-FFF2-40B4-BE49-F238E27FC236}">
                  <a16:creationId xmlns:a16="http://schemas.microsoft.com/office/drawing/2014/main" id="{05CA786D-5023-4F3D-A6EE-4E78290EDDAD}"/>
                </a:ext>
              </a:extLst>
            </p:cNvPr>
            <p:cNvSpPr/>
            <p:nvPr/>
          </p:nvSpPr>
          <p:spPr bwMode="auto">
            <a:xfrm>
              <a:off x="6492798" y="4526929"/>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0" name="Rectangle 219">
              <a:extLst>
                <a:ext uri="{FF2B5EF4-FFF2-40B4-BE49-F238E27FC236}">
                  <a16:creationId xmlns:a16="http://schemas.microsoft.com/office/drawing/2014/main" id="{324CAF76-3918-4447-AB13-305F5DE33651}"/>
                </a:ext>
              </a:extLst>
            </p:cNvPr>
            <p:cNvSpPr/>
            <p:nvPr/>
          </p:nvSpPr>
          <p:spPr bwMode="auto">
            <a:xfrm>
              <a:off x="182520" y="4799409"/>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1" name="Rectangle 220">
              <a:extLst>
                <a:ext uri="{FF2B5EF4-FFF2-40B4-BE49-F238E27FC236}">
                  <a16:creationId xmlns:a16="http://schemas.microsoft.com/office/drawing/2014/main" id="{1597C17F-C5A0-4E24-AC32-3ED225DDC52D}"/>
                </a:ext>
              </a:extLst>
            </p:cNvPr>
            <p:cNvSpPr/>
            <p:nvPr/>
          </p:nvSpPr>
          <p:spPr bwMode="auto">
            <a:xfrm>
              <a:off x="458118"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2" name="Rectangle 221">
              <a:extLst>
                <a:ext uri="{FF2B5EF4-FFF2-40B4-BE49-F238E27FC236}">
                  <a16:creationId xmlns:a16="http://schemas.microsoft.com/office/drawing/2014/main" id="{008E20E3-C335-4C48-85C3-F1376413FE82}"/>
                </a:ext>
              </a:extLst>
            </p:cNvPr>
            <p:cNvSpPr/>
            <p:nvPr/>
          </p:nvSpPr>
          <p:spPr bwMode="auto">
            <a:xfrm>
              <a:off x="730550" y="4799409"/>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3" name="Rectangle 222">
              <a:extLst>
                <a:ext uri="{FF2B5EF4-FFF2-40B4-BE49-F238E27FC236}">
                  <a16:creationId xmlns:a16="http://schemas.microsoft.com/office/drawing/2014/main" id="{9B575937-1705-4200-8DA2-5DDA5D8D62D4}"/>
                </a:ext>
              </a:extLst>
            </p:cNvPr>
            <p:cNvSpPr/>
            <p:nvPr/>
          </p:nvSpPr>
          <p:spPr bwMode="auto">
            <a:xfrm>
              <a:off x="1006151"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4" name="Rectangle 223">
              <a:extLst>
                <a:ext uri="{FF2B5EF4-FFF2-40B4-BE49-F238E27FC236}">
                  <a16:creationId xmlns:a16="http://schemas.microsoft.com/office/drawing/2014/main" id="{3C0E93F1-0EDE-4880-9456-6CA24C2B8C43}"/>
                </a:ext>
              </a:extLst>
            </p:cNvPr>
            <p:cNvSpPr/>
            <p:nvPr/>
          </p:nvSpPr>
          <p:spPr bwMode="auto">
            <a:xfrm>
              <a:off x="1278582" y="4799409"/>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5" name="Rectangle 224">
              <a:extLst>
                <a:ext uri="{FF2B5EF4-FFF2-40B4-BE49-F238E27FC236}">
                  <a16:creationId xmlns:a16="http://schemas.microsoft.com/office/drawing/2014/main" id="{4FB21C1A-1B4B-44B2-B435-6743D277B889}"/>
                </a:ext>
              </a:extLst>
            </p:cNvPr>
            <p:cNvSpPr/>
            <p:nvPr/>
          </p:nvSpPr>
          <p:spPr bwMode="auto">
            <a:xfrm>
              <a:off x="1554181" y="4799409"/>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6" name="Rectangle 225">
              <a:extLst>
                <a:ext uri="{FF2B5EF4-FFF2-40B4-BE49-F238E27FC236}">
                  <a16:creationId xmlns:a16="http://schemas.microsoft.com/office/drawing/2014/main" id="{E2C6F43E-5169-4F68-92A8-C46A4D5C881A}"/>
                </a:ext>
              </a:extLst>
            </p:cNvPr>
            <p:cNvSpPr/>
            <p:nvPr/>
          </p:nvSpPr>
          <p:spPr bwMode="auto">
            <a:xfrm>
              <a:off x="1829781"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7" name="Rectangle 226">
              <a:extLst>
                <a:ext uri="{FF2B5EF4-FFF2-40B4-BE49-F238E27FC236}">
                  <a16:creationId xmlns:a16="http://schemas.microsoft.com/office/drawing/2014/main" id="{AA746535-2A53-41A3-A31B-F0C55349F6AA}"/>
                </a:ext>
              </a:extLst>
            </p:cNvPr>
            <p:cNvSpPr/>
            <p:nvPr/>
          </p:nvSpPr>
          <p:spPr bwMode="auto">
            <a:xfrm>
              <a:off x="2102213" y="4799409"/>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8" name="Rectangle 227">
              <a:extLst>
                <a:ext uri="{FF2B5EF4-FFF2-40B4-BE49-F238E27FC236}">
                  <a16:creationId xmlns:a16="http://schemas.microsoft.com/office/drawing/2014/main" id="{1661B6AA-B4F0-4529-82A1-63BDABAA4544}"/>
                </a:ext>
              </a:extLst>
            </p:cNvPr>
            <p:cNvSpPr/>
            <p:nvPr/>
          </p:nvSpPr>
          <p:spPr bwMode="auto">
            <a:xfrm>
              <a:off x="2377812"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29" name="Rectangle 228">
              <a:extLst>
                <a:ext uri="{FF2B5EF4-FFF2-40B4-BE49-F238E27FC236}">
                  <a16:creationId xmlns:a16="http://schemas.microsoft.com/office/drawing/2014/main" id="{AC111A62-1015-46F9-850F-49474BD9F88D}"/>
                </a:ext>
              </a:extLst>
            </p:cNvPr>
            <p:cNvSpPr/>
            <p:nvPr/>
          </p:nvSpPr>
          <p:spPr bwMode="auto">
            <a:xfrm>
              <a:off x="2650243" y="4799409"/>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0" name="Rectangle 229">
              <a:extLst>
                <a:ext uri="{FF2B5EF4-FFF2-40B4-BE49-F238E27FC236}">
                  <a16:creationId xmlns:a16="http://schemas.microsoft.com/office/drawing/2014/main" id="{94E476C7-C7DF-41A4-A3F8-CDD533D9B342}"/>
                </a:ext>
              </a:extLst>
            </p:cNvPr>
            <p:cNvSpPr/>
            <p:nvPr/>
          </p:nvSpPr>
          <p:spPr bwMode="auto">
            <a:xfrm>
              <a:off x="2925844" y="4799409"/>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1" name="Rectangle 230">
              <a:extLst>
                <a:ext uri="{FF2B5EF4-FFF2-40B4-BE49-F238E27FC236}">
                  <a16:creationId xmlns:a16="http://schemas.microsoft.com/office/drawing/2014/main" id="{1E0DD751-433B-4BC1-9CA0-BD0A6EFA7A7F}"/>
                </a:ext>
              </a:extLst>
            </p:cNvPr>
            <p:cNvSpPr/>
            <p:nvPr/>
          </p:nvSpPr>
          <p:spPr bwMode="auto">
            <a:xfrm>
              <a:off x="3201442"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2" name="Rectangle 231">
              <a:extLst>
                <a:ext uri="{FF2B5EF4-FFF2-40B4-BE49-F238E27FC236}">
                  <a16:creationId xmlns:a16="http://schemas.microsoft.com/office/drawing/2014/main" id="{D392B8F2-8341-4D19-87DD-DB2778F68845}"/>
                </a:ext>
              </a:extLst>
            </p:cNvPr>
            <p:cNvSpPr/>
            <p:nvPr/>
          </p:nvSpPr>
          <p:spPr bwMode="auto">
            <a:xfrm>
              <a:off x="3473874" y="4799409"/>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3" name="Rectangle 232">
              <a:extLst>
                <a:ext uri="{FF2B5EF4-FFF2-40B4-BE49-F238E27FC236}">
                  <a16:creationId xmlns:a16="http://schemas.microsoft.com/office/drawing/2014/main" id="{0FA767CF-7D26-49DD-AFBE-2A26F1812FCA}"/>
                </a:ext>
              </a:extLst>
            </p:cNvPr>
            <p:cNvSpPr/>
            <p:nvPr/>
          </p:nvSpPr>
          <p:spPr bwMode="auto">
            <a:xfrm>
              <a:off x="3749474"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4" name="Rectangle 233">
              <a:extLst>
                <a:ext uri="{FF2B5EF4-FFF2-40B4-BE49-F238E27FC236}">
                  <a16:creationId xmlns:a16="http://schemas.microsoft.com/office/drawing/2014/main" id="{2362092A-37EE-42DE-A817-43CE8BFE22D3}"/>
                </a:ext>
              </a:extLst>
            </p:cNvPr>
            <p:cNvSpPr/>
            <p:nvPr/>
          </p:nvSpPr>
          <p:spPr bwMode="auto">
            <a:xfrm>
              <a:off x="4021906" y="4799409"/>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5" name="Rectangle 234">
              <a:extLst>
                <a:ext uri="{FF2B5EF4-FFF2-40B4-BE49-F238E27FC236}">
                  <a16:creationId xmlns:a16="http://schemas.microsoft.com/office/drawing/2014/main" id="{C0896CF5-29B4-4428-A64C-FD15B66DAD45}"/>
                </a:ext>
              </a:extLst>
            </p:cNvPr>
            <p:cNvSpPr/>
            <p:nvPr/>
          </p:nvSpPr>
          <p:spPr bwMode="auto">
            <a:xfrm>
              <a:off x="4297505" y="4799409"/>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6" name="Rectangle 235">
              <a:extLst>
                <a:ext uri="{FF2B5EF4-FFF2-40B4-BE49-F238E27FC236}">
                  <a16:creationId xmlns:a16="http://schemas.microsoft.com/office/drawing/2014/main" id="{7BE38E0B-CD60-4E9A-B9ED-92428C67D010}"/>
                </a:ext>
              </a:extLst>
            </p:cNvPr>
            <p:cNvSpPr/>
            <p:nvPr/>
          </p:nvSpPr>
          <p:spPr bwMode="auto">
            <a:xfrm>
              <a:off x="4573105"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7" name="Rectangle 236">
              <a:extLst>
                <a:ext uri="{FF2B5EF4-FFF2-40B4-BE49-F238E27FC236}">
                  <a16:creationId xmlns:a16="http://schemas.microsoft.com/office/drawing/2014/main" id="{69676DB0-7278-45F0-9783-7FA8297A3551}"/>
                </a:ext>
              </a:extLst>
            </p:cNvPr>
            <p:cNvSpPr/>
            <p:nvPr/>
          </p:nvSpPr>
          <p:spPr bwMode="auto">
            <a:xfrm>
              <a:off x="4845537" y="4799409"/>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8" name="Rectangle 237">
              <a:extLst>
                <a:ext uri="{FF2B5EF4-FFF2-40B4-BE49-F238E27FC236}">
                  <a16:creationId xmlns:a16="http://schemas.microsoft.com/office/drawing/2014/main" id="{B35C6872-BC57-4685-A3D7-20178F9F56AD}"/>
                </a:ext>
              </a:extLst>
            </p:cNvPr>
            <p:cNvSpPr/>
            <p:nvPr/>
          </p:nvSpPr>
          <p:spPr bwMode="auto">
            <a:xfrm>
              <a:off x="5121135"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39" name="Rectangle 238">
              <a:extLst>
                <a:ext uri="{FF2B5EF4-FFF2-40B4-BE49-F238E27FC236}">
                  <a16:creationId xmlns:a16="http://schemas.microsoft.com/office/drawing/2014/main" id="{9FF01C9B-2857-4B09-8B5A-1E20F4ED4CE4}"/>
                </a:ext>
              </a:extLst>
            </p:cNvPr>
            <p:cNvSpPr/>
            <p:nvPr/>
          </p:nvSpPr>
          <p:spPr bwMode="auto">
            <a:xfrm>
              <a:off x="5393567" y="4799409"/>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0" name="Rectangle 239">
              <a:extLst>
                <a:ext uri="{FF2B5EF4-FFF2-40B4-BE49-F238E27FC236}">
                  <a16:creationId xmlns:a16="http://schemas.microsoft.com/office/drawing/2014/main" id="{EDDCB815-98DF-481F-B7FF-696B33164327}"/>
                </a:ext>
              </a:extLst>
            </p:cNvPr>
            <p:cNvSpPr/>
            <p:nvPr/>
          </p:nvSpPr>
          <p:spPr bwMode="auto">
            <a:xfrm>
              <a:off x="5669168" y="4799409"/>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1" name="Rectangle 240">
              <a:extLst>
                <a:ext uri="{FF2B5EF4-FFF2-40B4-BE49-F238E27FC236}">
                  <a16:creationId xmlns:a16="http://schemas.microsoft.com/office/drawing/2014/main" id="{F99FA53F-F5C1-404E-985C-28D213BAFFB0}"/>
                </a:ext>
              </a:extLst>
            </p:cNvPr>
            <p:cNvSpPr/>
            <p:nvPr/>
          </p:nvSpPr>
          <p:spPr bwMode="auto">
            <a:xfrm>
              <a:off x="5944766"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2" name="Rectangle 241">
              <a:extLst>
                <a:ext uri="{FF2B5EF4-FFF2-40B4-BE49-F238E27FC236}">
                  <a16:creationId xmlns:a16="http://schemas.microsoft.com/office/drawing/2014/main" id="{28758D81-F3E0-425F-B4D5-FBD931350A96}"/>
                </a:ext>
              </a:extLst>
            </p:cNvPr>
            <p:cNvSpPr/>
            <p:nvPr/>
          </p:nvSpPr>
          <p:spPr bwMode="auto">
            <a:xfrm>
              <a:off x="6217198" y="4799409"/>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3" name="Rectangle 242">
              <a:extLst>
                <a:ext uri="{FF2B5EF4-FFF2-40B4-BE49-F238E27FC236}">
                  <a16:creationId xmlns:a16="http://schemas.microsoft.com/office/drawing/2014/main" id="{74753564-9462-4746-ACB7-FFACD81D2242}"/>
                </a:ext>
              </a:extLst>
            </p:cNvPr>
            <p:cNvSpPr/>
            <p:nvPr/>
          </p:nvSpPr>
          <p:spPr bwMode="auto">
            <a:xfrm>
              <a:off x="6492798" y="4799409"/>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4" name="Rectangle 243">
              <a:extLst>
                <a:ext uri="{FF2B5EF4-FFF2-40B4-BE49-F238E27FC236}">
                  <a16:creationId xmlns:a16="http://schemas.microsoft.com/office/drawing/2014/main" id="{1D3FBAE8-8064-498C-AAC0-8A26D3E6E29E}"/>
                </a:ext>
              </a:extLst>
            </p:cNvPr>
            <p:cNvSpPr/>
            <p:nvPr/>
          </p:nvSpPr>
          <p:spPr bwMode="auto">
            <a:xfrm>
              <a:off x="182520" y="5075058"/>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5" name="Rectangle 244">
              <a:extLst>
                <a:ext uri="{FF2B5EF4-FFF2-40B4-BE49-F238E27FC236}">
                  <a16:creationId xmlns:a16="http://schemas.microsoft.com/office/drawing/2014/main" id="{960A43DF-F55A-44DC-AC0F-92DAA48AC221}"/>
                </a:ext>
              </a:extLst>
            </p:cNvPr>
            <p:cNvSpPr/>
            <p:nvPr/>
          </p:nvSpPr>
          <p:spPr bwMode="auto">
            <a:xfrm>
              <a:off x="458118"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6" name="Rectangle 245">
              <a:extLst>
                <a:ext uri="{FF2B5EF4-FFF2-40B4-BE49-F238E27FC236}">
                  <a16:creationId xmlns:a16="http://schemas.microsoft.com/office/drawing/2014/main" id="{258FC348-E3E3-42BB-A5C5-AB5EA5675001}"/>
                </a:ext>
              </a:extLst>
            </p:cNvPr>
            <p:cNvSpPr/>
            <p:nvPr/>
          </p:nvSpPr>
          <p:spPr bwMode="auto">
            <a:xfrm>
              <a:off x="730550" y="5075058"/>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7" name="Rectangle 246">
              <a:extLst>
                <a:ext uri="{FF2B5EF4-FFF2-40B4-BE49-F238E27FC236}">
                  <a16:creationId xmlns:a16="http://schemas.microsoft.com/office/drawing/2014/main" id="{25E21EC7-66F1-440E-A43E-A7B49842E6B1}"/>
                </a:ext>
              </a:extLst>
            </p:cNvPr>
            <p:cNvSpPr/>
            <p:nvPr/>
          </p:nvSpPr>
          <p:spPr bwMode="auto">
            <a:xfrm>
              <a:off x="1006151"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8" name="Rectangle 247">
              <a:extLst>
                <a:ext uri="{FF2B5EF4-FFF2-40B4-BE49-F238E27FC236}">
                  <a16:creationId xmlns:a16="http://schemas.microsoft.com/office/drawing/2014/main" id="{224B2BB4-CE45-464A-BE77-030C40AC45EB}"/>
                </a:ext>
              </a:extLst>
            </p:cNvPr>
            <p:cNvSpPr/>
            <p:nvPr/>
          </p:nvSpPr>
          <p:spPr bwMode="auto">
            <a:xfrm>
              <a:off x="1278582" y="5075058"/>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49" name="Rectangle 248">
              <a:extLst>
                <a:ext uri="{FF2B5EF4-FFF2-40B4-BE49-F238E27FC236}">
                  <a16:creationId xmlns:a16="http://schemas.microsoft.com/office/drawing/2014/main" id="{D8708DB5-D5F5-4025-A3DF-432F1713DF15}"/>
                </a:ext>
              </a:extLst>
            </p:cNvPr>
            <p:cNvSpPr/>
            <p:nvPr/>
          </p:nvSpPr>
          <p:spPr bwMode="auto">
            <a:xfrm>
              <a:off x="1554181" y="5075058"/>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0" name="Rectangle 249">
              <a:extLst>
                <a:ext uri="{FF2B5EF4-FFF2-40B4-BE49-F238E27FC236}">
                  <a16:creationId xmlns:a16="http://schemas.microsoft.com/office/drawing/2014/main" id="{A0EA399C-FD78-4AE9-A9C4-8EAEEC5B4569}"/>
                </a:ext>
              </a:extLst>
            </p:cNvPr>
            <p:cNvSpPr/>
            <p:nvPr/>
          </p:nvSpPr>
          <p:spPr bwMode="auto">
            <a:xfrm>
              <a:off x="1829781"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1" name="Rectangle 250">
              <a:extLst>
                <a:ext uri="{FF2B5EF4-FFF2-40B4-BE49-F238E27FC236}">
                  <a16:creationId xmlns:a16="http://schemas.microsoft.com/office/drawing/2014/main" id="{5D94BDE6-6624-460A-A35E-9ACF6CA8815C}"/>
                </a:ext>
              </a:extLst>
            </p:cNvPr>
            <p:cNvSpPr/>
            <p:nvPr/>
          </p:nvSpPr>
          <p:spPr bwMode="auto">
            <a:xfrm>
              <a:off x="2102213" y="5075058"/>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2" name="Rectangle 251">
              <a:extLst>
                <a:ext uri="{FF2B5EF4-FFF2-40B4-BE49-F238E27FC236}">
                  <a16:creationId xmlns:a16="http://schemas.microsoft.com/office/drawing/2014/main" id="{9E1A9C36-3AF3-46D1-9D1B-ECE0F33807FD}"/>
                </a:ext>
              </a:extLst>
            </p:cNvPr>
            <p:cNvSpPr/>
            <p:nvPr/>
          </p:nvSpPr>
          <p:spPr bwMode="auto">
            <a:xfrm>
              <a:off x="2377812"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3" name="Rectangle 252">
              <a:extLst>
                <a:ext uri="{FF2B5EF4-FFF2-40B4-BE49-F238E27FC236}">
                  <a16:creationId xmlns:a16="http://schemas.microsoft.com/office/drawing/2014/main" id="{D39A3B32-156A-4FD2-8353-FD5FF7B07CB6}"/>
                </a:ext>
              </a:extLst>
            </p:cNvPr>
            <p:cNvSpPr/>
            <p:nvPr/>
          </p:nvSpPr>
          <p:spPr bwMode="auto">
            <a:xfrm>
              <a:off x="2650243" y="5075058"/>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4" name="Rectangle 253">
              <a:extLst>
                <a:ext uri="{FF2B5EF4-FFF2-40B4-BE49-F238E27FC236}">
                  <a16:creationId xmlns:a16="http://schemas.microsoft.com/office/drawing/2014/main" id="{1D22637F-A89A-44FB-8908-2745DDA50ED9}"/>
                </a:ext>
              </a:extLst>
            </p:cNvPr>
            <p:cNvSpPr/>
            <p:nvPr/>
          </p:nvSpPr>
          <p:spPr bwMode="auto">
            <a:xfrm>
              <a:off x="2925844" y="5075058"/>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5" name="Rectangle 254">
              <a:extLst>
                <a:ext uri="{FF2B5EF4-FFF2-40B4-BE49-F238E27FC236}">
                  <a16:creationId xmlns:a16="http://schemas.microsoft.com/office/drawing/2014/main" id="{F27B00BD-E316-4BFE-A058-69DC94BE3164}"/>
                </a:ext>
              </a:extLst>
            </p:cNvPr>
            <p:cNvSpPr/>
            <p:nvPr/>
          </p:nvSpPr>
          <p:spPr bwMode="auto">
            <a:xfrm>
              <a:off x="3201442"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6" name="Rectangle 255">
              <a:extLst>
                <a:ext uri="{FF2B5EF4-FFF2-40B4-BE49-F238E27FC236}">
                  <a16:creationId xmlns:a16="http://schemas.microsoft.com/office/drawing/2014/main" id="{F3930141-8520-4807-B39B-C85FE12D9D20}"/>
                </a:ext>
              </a:extLst>
            </p:cNvPr>
            <p:cNvSpPr/>
            <p:nvPr/>
          </p:nvSpPr>
          <p:spPr bwMode="auto">
            <a:xfrm>
              <a:off x="3473874" y="5075058"/>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7" name="Rectangle 256">
              <a:extLst>
                <a:ext uri="{FF2B5EF4-FFF2-40B4-BE49-F238E27FC236}">
                  <a16:creationId xmlns:a16="http://schemas.microsoft.com/office/drawing/2014/main" id="{72E50804-E3CD-4698-9F38-B11EA149AC69}"/>
                </a:ext>
              </a:extLst>
            </p:cNvPr>
            <p:cNvSpPr/>
            <p:nvPr/>
          </p:nvSpPr>
          <p:spPr bwMode="auto">
            <a:xfrm>
              <a:off x="3749474"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8" name="Rectangle 257">
              <a:extLst>
                <a:ext uri="{FF2B5EF4-FFF2-40B4-BE49-F238E27FC236}">
                  <a16:creationId xmlns:a16="http://schemas.microsoft.com/office/drawing/2014/main" id="{8CBD1600-02D7-46E1-ADCD-C5D61123D43D}"/>
                </a:ext>
              </a:extLst>
            </p:cNvPr>
            <p:cNvSpPr/>
            <p:nvPr/>
          </p:nvSpPr>
          <p:spPr bwMode="auto">
            <a:xfrm>
              <a:off x="4021906" y="5075058"/>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59" name="Rectangle 258">
              <a:extLst>
                <a:ext uri="{FF2B5EF4-FFF2-40B4-BE49-F238E27FC236}">
                  <a16:creationId xmlns:a16="http://schemas.microsoft.com/office/drawing/2014/main" id="{31008DFA-1E54-49FE-9021-0DB1A057CE66}"/>
                </a:ext>
              </a:extLst>
            </p:cNvPr>
            <p:cNvSpPr/>
            <p:nvPr/>
          </p:nvSpPr>
          <p:spPr bwMode="auto">
            <a:xfrm>
              <a:off x="4297505" y="5075058"/>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0" name="Rectangle 259">
              <a:extLst>
                <a:ext uri="{FF2B5EF4-FFF2-40B4-BE49-F238E27FC236}">
                  <a16:creationId xmlns:a16="http://schemas.microsoft.com/office/drawing/2014/main" id="{5C29FCFB-DC8A-4D14-9CA1-FA1D48B7235A}"/>
                </a:ext>
              </a:extLst>
            </p:cNvPr>
            <p:cNvSpPr/>
            <p:nvPr/>
          </p:nvSpPr>
          <p:spPr bwMode="auto">
            <a:xfrm>
              <a:off x="4573105"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1" name="Rectangle 260">
              <a:extLst>
                <a:ext uri="{FF2B5EF4-FFF2-40B4-BE49-F238E27FC236}">
                  <a16:creationId xmlns:a16="http://schemas.microsoft.com/office/drawing/2014/main" id="{5478D74C-4FEF-4FE1-BD78-FFE1AC42ECF6}"/>
                </a:ext>
              </a:extLst>
            </p:cNvPr>
            <p:cNvSpPr/>
            <p:nvPr/>
          </p:nvSpPr>
          <p:spPr bwMode="auto">
            <a:xfrm>
              <a:off x="4845537" y="5075058"/>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2" name="Rectangle 261">
              <a:extLst>
                <a:ext uri="{FF2B5EF4-FFF2-40B4-BE49-F238E27FC236}">
                  <a16:creationId xmlns:a16="http://schemas.microsoft.com/office/drawing/2014/main" id="{F94B8AD0-EAFB-4792-BBDB-C592D61ED25F}"/>
                </a:ext>
              </a:extLst>
            </p:cNvPr>
            <p:cNvSpPr/>
            <p:nvPr/>
          </p:nvSpPr>
          <p:spPr bwMode="auto">
            <a:xfrm>
              <a:off x="5121135"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3" name="Rectangle 262">
              <a:extLst>
                <a:ext uri="{FF2B5EF4-FFF2-40B4-BE49-F238E27FC236}">
                  <a16:creationId xmlns:a16="http://schemas.microsoft.com/office/drawing/2014/main" id="{86C22AB3-D900-4BA6-ACD0-62211570E0E2}"/>
                </a:ext>
              </a:extLst>
            </p:cNvPr>
            <p:cNvSpPr/>
            <p:nvPr/>
          </p:nvSpPr>
          <p:spPr bwMode="auto">
            <a:xfrm>
              <a:off x="5393567" y="5075058"/>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4" name="Rectangle 263">
              <a:extLst>
                <a:ext uri="{FF2B5EF4-FFF2-40B4-BE49-F238E27FC236}">
                  <a16:creationId xmlns:a16="http://schemas.microsoft.com/office/drawing/2014/main" id="{85665D56-5BCF-4B3B-BB79-AE0BA6F87158}"/>
                </a:ext>
              </a:extLst>
            </p:cNvPr>
            <p:cNvSpPr/>
            <p:nvPr/>
          </p:nvSpPr>
          <p:spPr bwMode="auto">
            <a:xfrm>
              <a:off x="5669168" y="5075058"/>
              <a:ext cx="275599"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5" name="Rectangle 264">
              <a:extLst>
                <a:ext uri="{FF2B5EF4-FFF2-40B4-BE49-F238E27FC236}">
                  <a16:creationId xmlns:a16="http://schemas.microsoft.com/office/drawing/2014/main" id="{86BFD79A-C21C-4BFD-896F-FE380CF8F40F}"/>
                </a:ext>
              </a:extLst>
            </p:cNvPr>
            <p:cNvSpPr/>
            <p:nvPr/>
          </p:nvSpPr>
          <p:spPr bwMode="auto">
            <a:xfrm>
              <a:off x="5944766"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6" name="Rectangle 265">
              <a:extLst>
                <a:ext uri="{FF2B5EF4-FFF2-40B4-BE49-F238E27FC236}">
                  <a16:creationId xmlns:a16="http://schemas.microsoft.com/office/drawing/2014/main" id="{62ED3B5C-81FC-4CF7-889D-54583D85F658}"/>
                </a:ext>
              </a:extLst>
            </p:cNvPr>
            <p:cNvSpPr/>
            <p:nvPr/>
          </p:nvSpPr>
          <p:spPr bwMode="auto">
            <a:xfrm>
              <a:off x="6217198" y="5075058"/>
              <a:ext cx="275601"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7" name="Rectangle 266">
              <a:extLst>
                <a:ext uri="{FF2B5EF4-FFF2-40B4-BE49-F238E27FC236}">
                  <a16:creationId xmlns:a16="http://schemas.microsoft.com/office/drawing/2014/main" id="{FFE0D6A4-10DE-49BB-B795-6BB0A359D9F1}"/>
                </a:ext>
              </a:extLst>
            </p:cNvPr>
            <p:cNvSpPr/>
            <p:nvPr/>
          </p:nvSpPr>
          <p:spPr bwMode="auto">
            <a:xfrm>
              <a:off x="6492798" y="5075058"/>
              <a:ext cx="272432" cy="27564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8" name="Rectangle 267">
              <a:extLst>
                <a:ext uri="{FF2B5EF4-FFF2-40B4-BE49-F238E27FC236}">
                  <a16:creationId xmlns:a16="http://schemas.microsoft.com/office/drawing/2014/main" id="{79CC13EC-280B-4C1E-8502-79549BE221B7}"/>
                </a:ext>
              </a:extLst>
            </p:cNvPr>
            <p:cNvSpPr/>
            <p:nvPr/>
          </p:nvSpPr>
          <p:spPr bwMode="auto">
            <a:xfrm>
              <a:off x="182520" y="535070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69" name="Rectangle 268">
              <a:extLst>
                <a:ext uri="{FF2B5EF4-FFF2-40B4-BE49-F238E27FC236}">
                  <a16:creationId xmlns:a16="http://schemas.microsoft.com/office/drawing/2014/main" id="{3318B88D-218D-45B6-B3BF-8D251601847F}"/>
                </a:ext>
              </a:extLst>
            </p:cNvPr>
            <p:cNvSpPr/>
            <p:nvPr/>
          </p:nvSpPr>
          <p:spPr bwMode="auto">
            <a:xfrm>
              <a:off x="458118"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0" name="Rectangle 269">
              <a:extLst>
                <a:ext uri="{FF2B5EF4-FFF2-40B4-BE49-F238E27FC236}">
                  <a16:creationId xmlns:a16="http://schemas.microsoft.com/office/drawing/2014/main" id="{7825FA63-EA28-4D82-A84E-63B1B8AEA8FE}"/>
                </a:ext>
              </a:extLst>
            </p:cNvPr>
            <p:cNvSpPr/>
            <p:nvPr/>
          </p:nvSpPr>
          <p:spPr bwMode="auto">
            <a:xfrm>
              <a:off x="730550" y="535070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1" name="Rectangle 270">
              <a:extLst>
                <a:ext uri="{FF2B5EF4-FFF2-40B4-BE49-F238E27FC236}">
                  <a16:creationId xmlns:a16="http://schemas.microsoft.com/office/drawing/2014/main" id="{FC3EC709-6FB9-498F-9879-45F2D7C0631A}"/>
                </a:ext>
              </a:extLst>
            </p:cNvPr>
            <p:cNvSpPr/>
            <p:nvPr/>
          </p:nvSpPr>
          <p:spPr bwMode="auto">
            <a:xfrm>
              <a:off x="1006151"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2" name="Rectangle 271">
              <a:extLst>
                <a:ext uri="{FF2B5EF4-FFF2-40B4-BE49-F238E27FC236}">
                  <a16:creationId xmlns:a16="http://schemas.microsoft.com/office/drawing/2014/main" id="{79C84F84-6E93-4A3E-A9C9-35DB42904649}"/>
                </a:ext>
              </a:extLst>
            </p:cNvPr>
            <p:cNvSpPr/>
            <p:nvPr/>
          </p:nvSpPr>
          <p:spPr bwMode="auto">
            <a:xfrm>
              <a:off x="1278582" y="535070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3" name="Rectangle 272">
              <a:extLst>
                <a:ext uri="{FF2B5EF4-FFF2-40B4-BE49-F238E27FC236}">
                  <a16:creationId xmlns:a16="http://schemas.microsoft.com/office/drawing/2014/main" id="{BE22930A-5070-48FD-B418-EAFE39AFECD1}"/>
                </a:ext>
              </a:extLst>
            </p:cNvPr>
            <p:cNvSpPr/>
            <p:nvPr/>
          </p:nvSpPr>
          <p:spPr bwMode="auto">
            <a:xfrm>
              <a:off x="1554181" y="535070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4" name="Rectangle 273">
              <a:extLst>
                <a:ext uri="{FF2B5EF4-FFF2-40B4-BE49-F238E27FC236}">
                  <a16:creationId xmlns:a16="http://schemas.microsoft.com/office/drawing/2014/main" id="{DC1A0BFE-3914-4573-A1BB-0210006B65BD}"/>
                </a:ext>
              </a:extLst>
            </p:cNvPr>
            <p:cNvSpPr/>
            <p:nvPr/>
          </p:nvSpPr>
          <p:spPr bwMode="auto">
            <a:xfrm>
              <a:off x="1829781"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5" name="Rectangle 274">
              <a:extLst>
                <a:ext uri="{FF2B5EF4-FFF2-40B4-BE49-F238E27FC236}">
                  <a16:creationId xmlns:a16="http://schemas.microsoft.com/office/drawing/2014/main" id="{CD3AE29D-ED4A-4C90-9A4E-31EB2ABDE9B0}"/>
                </a:ext>
              </a:extLst>
            </p:cNvPr>
            <p:cNvSpPr/>
            <p:nvPr/>
          </p:nvSpPr>
          <p:spPr bwMode="auto">
            <a:xfrm>
              <a:off x="2102213" y="535070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6" name="Rectangle 275">
              <a:extLst>
                <a:ext uri="{FF2B5EF4-FFF2-40B4-BE49-F238E27FC236}">
                  <a16:creationId xmlns:a16="http://schemas.microsoft.com/office/drawing/2014/main" id="{D364D6EE-B63F-4CB1-9064-5A6CFC35EA7A}"/>
                </a:ext>
              </a:extLst>
            </p:cNvPr>
            <p:cNvSpPr/>
            <p:nvPr/>
          </p:nvSpPr>
          <p:spPr bwMode="auto">
            <a:xfrm>
              <a:off x="2377812"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7" name="Rectangle 276">
              <a:extLst>
                <a:ext uri="{FF2B5EF4-FFF2-40B4-BE49-F238E27FC236}">
                  <a16:creationId xmlns:a16="http://schemas.microsoft.com/office/drawing/2014/main" id="{EFE613DD-AD0B-42E2-BB1E-FA6579373F11}"/>
                </a:ext>
              </a:extLst>
            </p:cNvPr>
            <p:cNvSpPr/>
            <p:nvPr/>
          </p:nvSpPr>
          <p:spPr bwMode="auto">
            <a:xfrm>
              <a:off x="2650243" y="535070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8" name="Rectangle 277">
              <a:extLst>
                <a:ext uri="{FF2B5EF4-FFF2-40B4-BE49-F238E27FC236}">
                  <a16:creationId xmlns:a16="http://schemas.microsoft.com/office/drawing/2014/main" id="{9D27EE8F-4219-4CDF-8E70-0FB2BDA5C31F}"/>
                </a:ext>
              </a:extLst>
            </p:cNvPr>
            <p:cNvSpPr/>
            <p:nvPr/>
          </p:nvSpPr>
          <p:spPr bwMode="auto">
            <a:xfrm>
              <a:off x="2925844" y="535070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79" name="Rectangle 278">
              <a:extLst>
                <a:ext uri="{FF2B5EF4-FFF2-40B4-BE49-F238E27FC236}">
                  <a16:creationId xmlns:a16="http://schemas.microsoft.com/office/drawing/2014/main" id="{881DFD9F-21DC-4521-A166-B9AB72A61C7B}"/>
                </a:ext>
              </a:extLst>
            </p:cNvPr>
            <p:cNvSpPr/>
            <p:nvPr/>
          </p:nvSpPr>
          <p:spPr bwMode="auto">
            <a:xfrm>
              <a:off x="3201442"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0" name="Rectangle 279">
              <a:extLst>
                <a:ext uri="{FF2B5EF4-FFF2-40B4-BE49-F238E27FC236}">
                  <a16:creationId xmlns:a16="http://schemas.microsoft.com/office/drawing/2014/main" id="{02AD6F07-4066-41AE-BD6D-D720479A11BB}"/>
                </a:ext>
              </a:extLst>
            </p:cNvPr>
            <p:cNvSpPr/>
            <p:nvPr/>
          </p:nvSpPr>
          <p:spPr bwMode="auto">
            <a:xfrm>
              <a:off x="3473874" y="535070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1" name="Rectangle 280">
              <a:extLst>
                <a:ext uri="{FF2B5EF4-FFF2-40B4-BE49-F238E27FC236}">
                  <a16:creationId xmlns:a16="http://schemas.microsoft.com/office/drawing/2014/main" id="{380088E5-C6FA-4E5E-94E9-18840CDA5FF0}"/>
                </a:ext>
              </a:extLst>
            </p:cNvPr>
            <p:cNvSpPr/>
            <p:nvPr/>
          </p:nvSpPr>
          <p:spPr bwMode="auto">
            <a:xfrm>
              <a:off x="3749474"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2" name="Rectangle 281">
              <a:extLst>
                <a:ext uri="{FF2B5EF4-FFF2-40B4-BE49-F238E27FC236}">
                  <a16:creationId xmlns:a16="http://schemas.microsoft.com/office/drawing/2014/main" id="{7FBAF463-BE40-4034-976D-AEFD76C7B0B0}"/>
                </a:ext>
              </a:extLst>
            </p:cNvPr>
            <p:cNvSpPr/>
            <p:nvPr/>
          </p:nvSpPr>
          <p:spPr bwMode="auto">
            <a:xfrm>
              <a:off x="4021906" y="535070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3" name="Rectangle 282">
              <a:extLst>
                <a:ext uri="{FF2B5EF4-FFF2-40B4-BE49-F238E27FC236}">
                  <a16:creationId xmlns:a16="http://schemas.microsoft.com/office/drawing/2014/main" id="{236BE11B-4EF4-4F58-9009-3530D494518E}"/>
                </a:ext>
              </a:extLst>
            </p:cNvPr>
            <p:cNvSpPr/>
            <p:nvPr/>
          </p:nvSpPr>
          <p:spPr bwMode="auto">
            <a:xfrm>
              <a:off x="4297505" y="535070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4" name="Rectangle 283">
              <a:extLst>
                <a:ext uri="{FF2B5EF4-FFF2-40B4-BE49-F238E27FC236}">
                  <a16:creationId xmlns:a16="http://schemas.microsoft.com/office/drawing/2014/main" id="{F2CAE500-88CB-45E4-B7E7-7388D39CED31}"/>
                </a:ext>
              </a:extLst>
            </p:cNvPr>
            <p:cNvSpPr/>
            <p:nvPr/>
          </p:nvSpPr>
          <p:spPr bwMode="auto">
            <a:xfrm>
              <a:off x="4573105"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5" name="Rectangle 284">
              <a:extLst>
                <a:ext uri="{FF2B5EF4-FFF2-40B4-BE49-F238E27FC236}">
                  <a16:creationId xmlns:a16="http://schemas.microsoft.com/office/drawing/2014/main" id="{04D1C3CC-EAF0-4246-8BF2-099057259DEE}"/>
                </a:ext>
              </a:extLst>
            </p:cNvPr>
            <p:cNvSpPr/>
            <p:nvPr/>
          </p:nvSpPr>
          <p:spPr bwMode="auto">
            <a:xfrm>
              <a:off x="4845537" y="535070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6" name="Rectangle 285">
              <a:extLst>
                <a:ext uri="{FF2B5EF4-FFF2-40B4-BE49-F238E27FC236}">
                  <a16:creationId xmlns:a16="http://schemas.microsoft.com/office/drawing/2014/main" id="{B05102D0-C51C-4148-BBCA-B705411D087B}"/>
                </a:ext>
              </a:extLst>
            </p:cNvPr>
            <p:cNvSpPr/>
            <p:nvPr/>
          </p:nvSpPr>
          <p:spPr bwMode="auto">
            <a:xfrm>
              <a:off x="5121135"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7" name="Rectangle 286">
              <a:extLst>
                <a:ext uri="{FF2B5EF4-FFF2-40B4-BE49-F238E27FC236}">
                  <a16:creationId xmlns:a16="http://schemas.microsoft.com/office/drawing/2014/main" id="{4F6C134D-523E-4F66-969E-26AC86DBE019}"/>
                </a:ext>
              </a:extLst>
            </p:cNvPr>
            <p:cNvSpPr/>
            <p:nvPr/>
          </p:nvSpPr>
          <p:spPr bwMode="auto">
            <a:xfrm>
              <a:off x="5393567" y="535070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8" name="Rectangle 287">
              <a:extLst>
                <a:ext uri="{FF2B5EF4-FFF2-40B4-BE49-F238E27FC236}">
                  <a16:creationId xmlns:a16="http://schemas.microsoft.com/office/drawing/2014/main" id="{29E10F91-A6EC-42D3-99A9-CA2AB548BF04}"/>
                </a:ext>
              </a:extLst>
            </p:cNvPr>
            <p:cNvSpPr/>
            <p:nvPr/>
          </p:nvSpPr>
          <p:spPr bwMode="auto">
            <a:xfrm>
              <a:off x="5669168" y="5350706"/>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89" name="Rectangle 288">
              <a:extLst>
                <a:ext uri="{FF2B5EF4-FFF2-40B4-BE49-F238E27FC236}">
                  <a16:creationId xmlns:a16="http://schemas.microsoft.com/office/drawing/2014/main" id="{E699A461-7677-436D-9F8E-A17B05ADAAAA}"/>
                </a:ext>
              </a:extLst>
            </p:cNvPr>
            <p:cNvSpPr/>
            <p:nvPr/>
          </p:nvSpPr>
          <p:spPr bwMode="auto">
            <a:xfrm>
              <a:off x="5944766"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0" name="Rectangle 289">
              <a:extLst>
                <a:ext uri="{FF2B5EF4-FFF2-40B4-BE49-F238E27FC236}">
                  <a16:creationId xmlns:a16="http://schemas.microsoft.com/office/drawing/2014/main" id="{F2E70291-BF7A-45D1-A267-49CB9059ED9C}"/>
                </a:ext>
              </a:extLst>
            </p:cNvPr>
            <p:cNvSpPr/>
            <p:nvPr/>
          </p:nvSpPr>
          <p:spPr bwMode="auto">
            <a:xfrm>
              <a:off x="6217198" y="5350706"/>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1" name="Rectangle 290">
              <a:extLst>
                <a:ext uri="{FF2B5EF4-FFF2-40B4-BE49-F238E27FC236}">
                  <a16:creationId xmlns:a16="http://schemas.microsoft.com/office/drawing/2014/main" id="{D99A8FF4-A5E5-406D-8AF4-16B395704F6B}"/>
                </a:ext>
              </a:extLst>
            </p:cNvPr>
            <p:cNvSpPr/>
            <p:nvPr/>
          </p:nvSpPr>
          <p:spPr bwMode="auto">
            <a:xfrm>
              <a:off x="6492798" y="5350706"/>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2" name="Rectangle 291">
              <a:extLst>
                <a:ext uri="{FF2B5EF4-FFF2-40B4-BE49-F238E27FC236}">
                  <a16:creationId xmlns:a16="http://schemas.microsoft.com/office/drawing/2014/main" id="{99C89046-0BD6-491B-90CE-1F4B31CFC324}"/>
                </a:ext>
              </a:extLst>
            </p:cNvPr>
            <p:cNvSpPr/>
            <p:nvPr/>
          </p:nvSpPr>
          <p:spPr bwMode="auto">
            <a:xfrm>
              <a:off x="182520" y="5623185"/>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3" name="Rectangle 292">
              <a:extLst>
                <a:ext uri="{FF2B5EF4-FFF2-40B4-BE49-F238E27FC236}">
                  <a16:creationId xmlns:a16="http://schemas.microsoft.com/office/drawing/2014/main" id="{0EABE2E7-8F8C-4F6D-B1AF-FBB97334BA5D}"/>
                </a:ext>
              </a:extLst>
            </p:cNvPr>
            <p:cNvSpPr/>
            <p:nvPr/>
          </p:nvSpPr>
          <p:spPr bwMode="auto">
            <a:xfrm>
              <a:off x="458118"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4" name="Rectangle 293">
              <a:extLst>
                <a:ext uri="{FF2B5EF4-FFF2-40B4-BE49-F238E27FC236}">
                  <a16:creationId xmlns:a16="http://schemas.microsoft.com/office/drawing/2014/main" id="{9840FB1C-945D-43F4-8E60-5C5301845ED2}"/>
                </a:ext>
              </a:extLst>
            </p:cNvPr>
            <p:cNvSpPr/>
            <p:nvPr/>
          </p:nvSpPr>
          <p:spPr bwMode="auto">
            <a:xfrm>
              <a:off x="730550" y="5623185"/>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5" name="Rectangle 294">
              <a:extLst>
                <a:ext uri="{FF2B5EF4-FFF2-40B4-BE49-F238E27FC236}">
                  <a16:creationId xmlns:a16="http://schemas.microsoft.com/office/drawing/2014/main" id="{1FF72331-E35B-4BEE-BD72-AF2976E6FCEC}"/>
                </a:ext>
              </a:extLst>
            </p:cNvPr>
            <p:cNvSpPr/>
            <p:nvPr/>
          </p:nvSpPr>
          <p:spPr bwMode="auto">
            <a:xfrm>
              <a:off x="1006151"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6" name="Rectangle 295">
              <a:extLst>
                <a:ext uri="{FF2B5EF4-FFF2-40B4-BE49-F238E27FC236}">
                  <a16:creationId xmlns:a16="http://schemas.microsoft.com/office/drawing/2014/main" id="{8BA5D878-78CA-4852-A719-1FAE53ED5567}"/>
                </a:ext>
              </a:extLst>
            </p:cNvPr>
            <p:cNvSpPr/>
            <p:nvPr/>
          </p:nvSpPr>
          <p:spPr bwMode="auto">
            <a:xfrm>
              <a:off x="1278582" y="5623185"/>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7" name="Rectangle 296">
              <a:extLst>
                <a:ext uri="{FF2B5EF4-FFF2-40B4-BE49-F238E27FC236}">
                  <a16:creationId xmlns:a16="http://schemas.microsoft.com/office/drawing/2014/main" id="{7441C7B7-5C61-457B-914B-680F781AC264}"/>
                </a:ext>
              </a:extLst>
            </p:cNvPr>
            <p:cNvSpPr/>
            <p:nvPr/>
          </p:nvSpPr>
          <p:spPr bwMode="auto">
            <a:xfrm>
              <a:off x="1554181" y="5623185"/>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8" name="Rectangle 297">
              <a:extLst>
                <a:ext uri="{FF2B5EF4-FFF2-40B4-BE49-F238E27FC236}">
                  <a16:creationId xmlns:a16="http://schemas.microsoft.com/office/drawing/2014/main" id="{89C36A9B-454F-4218-B1E7-D9775D3C8281}"/>
                </a:ext>
              </a:extLst>
            </p:cNvPr>
            <p:cNvSpPr/>
            <p:nvPr/>
          </p:nvSpPr>
          <p:spPr bwMode="auto">
            <a:xfrm>
              <a:off x="1829781"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299" name="Rectangle 298">
              <a:extLst>
                <a:ext uri="{FF2B5EF4-FFF2-40B4-BE49-F238E27FC236}">
                  <a16:creationId xmlns:a16="http://schemas.microsoft.com/office/drawing/2014/main" id="{92F577C1-FBD1-4E74-AABB-61ADE4F9BC48}"/>
                </a:ext>
              </a:extLst>
            </p:cNvPr>
            <p:cNvSpPr/>
            <p:nvPr/>
          </p:nvSpPr>
          <p:spPr bwMode="auto">
            <a:xfrm>
              <a:off x="2102213" y="5623185"/>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0" name="Rectangle 299">
              <a:extLst>
                <a:ext uri="{FF2B5EF4-FFF2-40B4-BE49-F238E27FC236}">
                  <a16:creationId xmlns:a16="http://schemas.microsoft.com/office/drawing/2014/main" id="{1E4384BB-05F3-4C60-AFF7-40995C166C96}"/>
                </a:ext>
              </a:extLst>
            </p:cNvPr>
            <p:cNvSpPr/>
            <p:nvPr/>
          </p:nvSpPr>
          <p:spPr bwMode="auto">
            <a:xfrm>
              <a:off x="2377812"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1" name="Rectangle 300">
              <a:extLst>
                <a:ext uri="{FF2B5EF4-FFF2-40B4-BE49-F238E27FC236}">
                  <a16:creationId xmlns:a16="http://schemas.microsoft.com/office/drawing/2014/main" id="{73FD047E-DDB5-480D-89A8-5C4FDD985307}"/>
                </a:ext>
              </a:extLst>
            </p:cNvPr>
            <p:cNvSpPr/>
            <p:nvPr/>
          </p:nvSpPr>
          <p:spPr bwMode="auto">
            <a:xfrm>
              <a:off x="2650243" y="5623185"/>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2" name="Rectangle 301">
              <a:extLst>
                <a:ext uri="{FF2B5EF4-FFF2-40B4-BE49-F238E27FC236}">
                  <a16:creationId xmlns:a16="http://schemas.microsoft.com/office/drawing/2014/main" id="{BDCCCCFF-FF10-41BF-94F9-91F5446B976E}"/>
                </a:ext>
              </a:extLst>
            </p:cNvPr>
            <p:cNvSpPr/>
            <p:nvPr/>
          </p:nvSpPr>
          <p:spPr bwMode="auto">
            <a:xfrm>
              <a:off x="2925844" y="5623185"/>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3" name="Rectangle 302">
              <a:extLst>
                <a:ext uri="{FF2B5EF4-FFF2-40B4-BE49-F238E27FC236}">
                  <a16:creationId xmlns:a16="http://schemas.microsoft.com/office/drawing/2014/main" id="{EA418DF1-9757-43C0-BFF8-0CB5A5C1116E}"/>
                </a:ext>
              </a:extLst>
            </p:cNvPr>
            <p:cNvSpPr/>
            <p:nvPr/>
          </p:nvSpPr>
          <p:spPr bwMode="auto">
            <a:xfrm>
              <a:off x="3201442"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4" name="Rectangle 303">
              <a:extLst>
                <a:ext uri="{FF2B5EF4-FFF2-40B4-BE49-F238E27FC236}">
                  <a16:creationId xmlns:a16="http://schemas.microsoft.com/office/drawing/2014/main" id="{21923723-DCD8-46BD-AE5A-832641E4FC30}"/>
                </a:ext>
              </a:extLst>
            </p:cNvPr>
            <p:cNvSpPr/>
            <p:nvPr/>
          </p:nvSpPr>
          <p:spPr bwMode="auto">
            <a:xfrm>
              <a:off x="3473874" y="5623185"/>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5" name="Rectangle 304">
              <a:extLst>
                <a:ext uri="{FF2B5EF4-FFF2-40B4-BE49-F238E27FC236}">
                  <a16:creationId xmlns:a16="http://schemas.microsoft.com/office/drawing/2014/main" id="{16BEDF35-2CB3-4A39-9A55-E4FCCCBD48D9}"/>
                </a:ext>
              </a:extLst>
            </p:cNvPr>
            <p:cNvSpPr/>
            <p:nvPr/>
          </p:nvSpPr>
          <p:spPr bwMode="auto">
            <a:xfrm>
              <a:off x="3749474"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6" name="Rectangle 305">
              <a:extLst>
                <a:ext uri="{FF2B5EF4-FFF2-40B4-BE49-F238E27FC236}">
                  <a16:creationId xmlns:a16="http://schemas.microsoft.com/office/drawing/2014/main" id="{346A31BF-061F-4E12-9216-7E96944604BB}"/>
                </a:ext>
              </a:extLst>
            </p:cNvPr>
            <p:cNvSpPr/>
            <p:nvPr/>
          </p:nvSpPr>
          <p:spPr bwMode="auto">
            <a:xfrm>
              <a:off x="4021906" y="5623185"/>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7" name="Rectangle 306">
              <a:extLst>
                <a:ext uri="{FF2B5EF4-FFF2-40B4-BE49-F238E27FC236}">
                  <a16:creationId xmlns:a16="http://schemas.microsoft.com/office/drawing/2014/main" id="{C80991CC-86D6-463C-8B30-35494B6B896E}"/>
                </a:ext>
              </a:extLst>
            </p:cNvPr>
            <p:cNvSpPr/>
            <p:nvPr/>
          </p:nvSpPr>
          <p:spPr bwMode="auto">
            <a:xfrm>
              <a:off x="4297505" y="5623185"/>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8" name="Rectangle 307">
              <a:extLst>
                <a:ext uri="{FF2B5EF4-FFF2-40B4-BE49-F238E27FC236}">
                  <a16:creationId xmlns:a16="http://schemas.microsoft.com/office/drawing/2014/main" id="{C2580CDA-2477-4BFD-B4FF-1DBB8511B021}"/>
                </a:ext>
              </a:extLst>
            </p:cNvPr>
            <p:cNvSpPr/>
            <p:nvPr/>
          </p:nvSpPr>
          <p:spPr bwMode="auto">
            <a:xfrm>
              <a:off x="4573105"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09" name="Rectangle 308">
              <a:extLst>
                <a:ext uri="{FF2B5EF4-FFF2-40B4-BE49-F238E27FC236}">
                  <a16:creationId xmlns:a16="http://schemas.microsoft.com/office/drawing/2014/main" id="{82723AFA-0917-4DD8-AE20-CCE6CAA67F10}"/>
                </a:ext>
              </a:extLst>
            </p:cNvPr>
            <p:cNvSpPr/>
            <p:nvPr/>
          </p:nvSpPr>
          <p:spPr bwMode="auto">
            <a:xfrm>
              <a:off x="4845537" y="5623185"/>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0" name="Rectangle 309">
              <a:extLst>
                <a:ext uri="{FF2B5EF4-FFF2-40B4-BE49-F238E27FC236}">
                  <a16:creationId xmlns:a16="http://schemas.microsoft.com/office/drawing/2014/main" id="{C5870F99-72F5-4A08-85B6-4E6E9D2F26BD}"/>
                </a:ext>
              </a:extLst>
            </p:cNvPr>
            <p:cNvSpPr/>
            <p:nvPr/>
          </p:nvSpPr>
          <p:spPr bwMode="auto">
            <a:xfrm>
              <a:off x="5121135"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1" name="Rectangle 310">
              <a:extLst>
                <a:ext uri="{FF2B5EF4-FFF2-40B4-BE49-F238E27FC236}">
                  <a16:creationId xmlns:a16="http://schemas.microsoft.com/office/drawing/2014/main" id="{227D4267-8DFF-44E1-A443-ECF15628C0E9}"/>
                </a:ext>
              </a:extLst>
            </p:cNvPr>
            <p:cNvSpPr/>
            <p:nvPr/>
          </p:nvSpPr>
          <p:spPr bwMode="auto">
            <a:xfrm>
              <a:off x="5393567" y="5623185"/>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2" name="Rectangle 311">
              <a:extLst>
                <a:ext uri="{FF2B5EF4-FFF2-40B4-BE49-F238E27FC236}">
                  <a16:creationId xmlns:a16="http://schemas.microsoft.com/office/drawing/2014/main" id="{070E58D3-BA3A-4D31-9B43-92598FE2F9C5}"/>
                </a:ext>
              </a:extLst>
            </p:cNvPr>
            <p:cNvSpPr/>
            <p:nvPr/>
          </p:nvSpPr>
          <p:spPr bwMode="auto">
            <a:xfrm>
              <a:off x="5669168" y="5623185"/>
              <a:ext cx="275599"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3" name="Rectangle 312">
              <a:extLst>
                <a:ext uri="{FF2B5EF4-FFF2-40B4-BE49-F238E27FC236}">
                  <a16:creationId xmlns:a16="http://schemas.microsoft.com/office/drawing/2014/main" id="{EDCA19A8-4A8B-4776-8BEE-2143A5F75087}"/>
                </a:ext>
              </a:extLst>
            </p:cNvPr>
            <p:cNvSpPr/>
            <p:nvPr/>
          </p:nvSpPr>
          <p:spPr bwMode="auto">
            <a:xfrm>
              <a:off x="5944766"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4" name="Rectangle 313">
              <a:extLst>
                <a:ext uri="{FF2B5EF4-FFF2-40B4-BE49-F238E27FC236}">
                  <a16:creationId xmlns:a16="http://schemas.microsoft.com/office/drawing/2014/main" id="{F59EEEBC-5529-4222-9ADC-8A990DE9FC85}"/>
                </a:ext>
              </a:extLst>
            </p:cNvPr>
            <p:cNvSpPr/>
            <p:nvPr/>
          </p:nvSpPr>
          <p:spPr bwMode="auto">
            <a:xfrm>
              <a:off x="6217198" y="5623185"/>
              <a:ext cx="275601"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5" name="Rectangle 314">
              <a:extLst>
                <a:ext uri="{FF2B5EF4-FFF2-40B4-BE49-F238E27FC236}">
                  <a16:creationId xmlns:a16="http://schemas.microsoft.com/office/drawing/2014/main" id="{3999FF3D-374F-4952-B973-491FA172EDFA}"/>
                </a:ext>
              </a:extLst>
            </p:cNvPr>
            <p:cNvSpPr/>
            <p:nvPr/>
          </p:nvSpPr>
          <p:spPr bwMode="auto">
            <a:xfrm>
              <a:off x="6492798" y="5623185"/>
              <a:ext cx="272432" cy="275649"/>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6" name="Rectangle 315">
              <a:extLst>
                <a:ext uri="{FF2B5EF4-FFF2-40B4-BE49-F238E27FC236}">
                  <a16:creationId xmlns:a16="http://schemas.microsoft.com/office/drawing/2014/main" id="{5667A309-5B58-4466-9B20-A6A3549FE1BD}"/>
                </a:ext>
              </a:extLst>
            </p:cNvPr>
            <p:cNvSpPr/>
            <p:nvPr/>
          </p:nvSpPr>
          <p:spPr bwMode="auto">
            <a:xfrm>
              <a:off x="182520" y="5898835"/>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7" name="Rectangle 316">
              <a:extLst>
                <a:ext uri="{FF2B5EF4-FFF2-40B4-BE49-F238E27FC236}">
                  <a16:creationId xmlns:a16="http://schemas.microsoft.com/office/drawing/2014/main" id="{4B411278-25E4-4863-ADE3-7E55D2275770}"/>
                </a:ext>
              </a:extLst>
            </p:cNvPr>
            <p:cNvSpPr/>
            <p:nvPr/>
          </p:nvSpPr>
          <p:spPr bwMode="auto">
            <a:xfrm>
              <a:off x="458118"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8" name="Rectangle 317">
              <a:extLst>
                <a:ext uri="{FF2B5EF4-FFF2-40B4-BE49-F238E27FC236}">
                  <a16:creationId xmlns:a16="http://schemas.microsoft.com/office/drawing/2014/main" id="{1AA1AC0F-D435-44A1-8BB7-A564913F9519}"/>
                </a:ext>
              </a:extLst>
            </p:cNvPr>
            <p:cNvSpPr/>
            <p:nvPr/>
          </p:nvSpPr>
          <p:spPr bwMode="auto">
            <a:xfrm>
              <a:off x="730550" y="5898835"/>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19" name="Rectangle 318">
              <a:extLst>
                <a:ext uri="{FF2B5EF4-FFF2-40B4-BE49-F238E27FC236}">
                  <a16:creationId xmlns:a16="http://schemas.microsoft.com/office/drawing/2014/main" id="{C7A1D547-A496-46E6-8C03-97190880B6F9}"/>
                </a:ext>
              </a:extLst>
            </p:cNvPr>
            <p:cNvSpPr/>
            <p:nvPr/>
          </p:nvSpPr>
          <p:spPr bwMode="auto">
            <a:xfrm>
              <a:off x="1006151"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0" name="Rectangle 319">
              <a:extLst>
                <a:ext uri="{FF2B5EF4-FFF2-40B4-BE49-F238E27FC236}">
                  <a16:creationId xmlns:a16="http://schemas.microsoft.com/office/drawing/2014/main" id="{2A81A677-50A7-4001-8474-100DA7A10EA5}"/>
                </a:ext>
              </a:extLst>
            </p:cNvPr>
            <p:cNvSpPr/>
            <p:nvPr/>
          </p:nvSpPr>
          <p:spPr bwMode="auto">
            <a:xfrm>
              <a:off x="1278582" y="5898835"/>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1" name="Rectangle 320">
              <a:extLst>
                <a:ext uri="{FF2B5EF4-FFF2-40B4-BE49-F238E27FC236}">
                  <a16:creationId xmlns:a16="http://schemas.microsoft.com/office/drawing/2014/main" id="{B29260DE-5C27-4170-9DD6-88EEFCA7F2AC}"/>
                </a:ext>
              </a:extLst>
            </p:cNvPr>
            <p:cNvSpPr/>
            <p:nvPr/>
          </p:nvSpPr>
          <p:spPr bwMode="auto">
            <a:xfrm>
              <a:off x="1554181" y="5898835"/>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2" name="Rectangle 321">
              <a:extLst>
                <a:ext uri="{FF2B5EF4-FFF2-40B4-BE49-F238E27FC236}">
                  <a16:creationId xmlns:a16="http://schemas.microsoft.com/office/drawing/2014/main" id="{DFFC024E-D440-4453-B525-64BCD782D1D3}"/>
                </a:ext>
              </a:extLst>
            </p:cNvPr>
            <p:cNvSpPr/>
            <p:nvPr/>
          </p:nvSpPr>
          <p:spPr bwMode="auto">
            <a:xfrm>
              <a:off x="1829781"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3" name="Rectangle 322">
              <a:extLst>
                <a:ext uri="{FF2B5EF4-FFF2-40B4-BE49-F238E27FC236}">
                  <a16:creationId xmlns:a16="http://schemas.microsoft.com/office/drawing/2014/main" id="{C5799650-EF04-479E-9FAF-1048559D1FA5}"/>
                </a:ext>
              </a:extLst>
            </p:cNvPr>
            <p:cNvSpPr/>
            <p:nvPr/>
          </p:nvSpPr>
          <p:spPr bwMode="auto">
            <a:xfrm>
              <a:off x="2102213" y="5898835"/>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4" name="Rectangle 323">
              <a:extLst>
                <a:ext uri="{FF2B5EF4-FFF2-40B4-BE49-F238E27FC236}">
                  <a16:creationId xmlns:a16="http://schemas.microsoft.com/office/drawing/2014/main" id="{A4008265-E36C-4B44-B14A-1FD2129F5BCE}"/>
                </a:ext>
              </a:extLst>
            </p:cNvPr>
            <p:cNvSpPr/>
            <p:nvPr/>
          </p:nvSpPr>
          <p:spPr bwMode="auto">
            <a:xfrm>
              <a:off x="2377812"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5" name="Rectangle 324">
              <a:extLst>
                <a:ext uri="{FF2B5EF4-FFF2-40B4-BE49-F238E27FC236}">
                  <a16:creationId xmlns:a16="http://schemas.microsoft.com/office/drawing/2014/main" id="{C4B037B1-F119-4375-AAB3-D1AB75FB72A2}"/>
                </a:ext>
              </a:extLst>
            </p:cNvPr>
            <p:cNvSpPr/>
            <p:nvPr/>
          </p:nvSpPr>
          <p:spPr bwMode="auto">
            <a:xfrm>
              <a:off x="2650243" y="5898835"/>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6" name="Rectangle 325">
              <a:extLst>
                <a:ext uri="{FF2B5EF4-FFF2-40B4-BE49-F238E27FC236}">
                  <a16:creationId xmlns:a16="http://schemas.microsoft.com/office/drawing/2014/main" id="{E32FDCD6-2138-4516-91BD-C2C1A2D023DF}"/>
                </a:ext>
              </a:extLst>
            </p:cNvPr>
            <p:cNvSpPr/>
            <p:nvPr/>
          </p:nvSpPr>
          <p:spPr bwMode="auto">
            <a:xfrm>
              <a:off x="2925844" y="5898835"/>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7" name="Rectangle 326">
              <a:extLst>
                <a:ext uri="{FF2B5EF4-FFF2-40B4-BE49-F238E27FC236}">
                  <a16:creationId xmlns:a16="http://schemas.microsoft.com/office/drawing/2014/main" id="{DFCAE518-015E-4FAE-A808-9B81C7C954BC}"/>
                </a:ext>
              </a:extLst>
            </p:cNvPr>
            <p:cNvSpPr/>
            <p:nvPr/>
          </p:nvSpPr>
          <p:spPr bwMode="auto">
            <a:xfrm>
              <a:off x="3201442"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8" name="Rectangle 327">
              <a:extLst>
                <a:ext uri="{FF2B5EF4-FFF2-40B4-BE49-F238E27FC236}">
                  <a16:creationId xmlns:a16="http://schemas.microsoft.com/office/drawing/2014/main" id="{E579FB9F-0FC0-4811-A0A3-E7A4D564E1FB}"/>
                </a:ext>
              </a:extLst>
            </p:cNvPr>
            <p:cNvSpPr/>
            <p:nvPr/>
          </p:nvSpPr>
          <p:spPr bwMode="auto">
            <a:xfrm>
              <a:off x="3473874" y="5898835"/>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29" name="Rectangle 328">
              <a:extLst>
                <a:ext uri="{FF2B5EF4-FFF2-40B4-BE49-F238E27FC236}">
                  <a16:creationId xmlns:a16="http://schemas.microsoft.com/office/drawing/2014/main" id="{D37C0AFF-1CD6-4728-B5E7-C5613949E7A2}"/>
                </a:ext>
              </a:extLst>
            </p:cNvPr>
            <p:cNvSpPr/>
            <p:nvPr/>
          </p:nvSpPr>
          <p:spPr bwMode="auto">
            <a:xfrm>
              <a:off x="3749474"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0" name="Rectangle 329">
              <a:extLst>
                <a:ext uri="{FF2B5EF4-FFF2-40B4-BE49-F238E27FC236}">
                  <a16:creationId xmlns:a16="http://schemas.microsoft.com/office/drawing/2014/main" id="{FFA657AF-6F08-4F61-A8F3-D8F4B1333B4D}"/>
                </a:ext>
              </a:extLst>
            </p:cNvPr>
            <p:cNvSpPr/>
            <p:nvPr/>
          </p:nvSpPr>
          <p:spPr bwMode="auto">
            <a:xfrm>
              <a:off x="4021906" y="5898835"/>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1" name="Rectangle 330">
              <a:extLst>
                <a:ext uri="{FF2B5EF4-FFF2-40B4-BE49-F238E27FC236}">
                  <a16:creationId xmlns:a16="http://schemas.microsoft.com/office/drawing/2014/main" id="{7B5FAE0F-B9F4-420E-82C6-A66F2E7BC894}"/>
                </a:ext>
              </a:extLst>
            </p:cNvPr>
            <p:cNvSpPr/>
            <p:nvPr/>
          </p:nvSpPr>
          <p:spPr bwMode="auto">
            <a:xfrm>
              <a:off x="4297505" y="5898835"/>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2" name="Rectangle 331">
              <a:extLst>
                <a:ext uri="{FF2B5EF4-FFF2-40B4-BE49-F238E27FC236}">
                  <a16:creationId xmlns:a16="http://schemas.microsoft.com/office/drawing/2014/main" id="{4533FE9B-AB11-4345-A56F-DB6AF1C431D8}"/>
                </a:ext>
              </a:extLst>
            </p:cNvPr>
            <p:cNvSpPr/>
            <p:nvPr/>
          </p:nvSpPr>
          <p:spPr bwMode="auto">
            <a:xfrm>
              <a:off x="4573105"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3" name="Rectangle 332">
              <a:extLst>
                <a:ext uri="{FF2B5EF4-FFF2-40B4-BE49-F238E27FC236}">
                  <a16:creationId xmlns:a16="http://schemas.microsoft.com/office/drawing/2014/main" id="{A5FE919E-915D-4683-8296-74AB42D3E8FD}"/>
                </a:ext>
              </a:extLst>
            </p:cNvPr>
            <p:cNvSpPr/>
            <p:nvPr/>
          </p:nvSpPr>
          <p:spPr bwMode="auto">
            <a:xfrm>
              <a:off x="4845537" y="5898835"/>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4" name="Rectangle 333">
              <a:extLst>
                <a:ext uri="{FF2B5EF4-FFF2-40B4-BE49-F238E27FC236}">
                  <a16:creationId xmlns:a16="http://schemas.microsoft.com/office/drawing/2014/main" id="{15E92D03-E36D-47AF-99A1-4A564B267E44}"/>
                </a:ext>
              </a:extLst>
            </p:cNvPr>
            <p:cNvSpPr/>
            <p:nvPr/>
          </p:nvSpPr>
          <p:spPr bwMode="auto">
            <a:xfrm>
              <a:off x="5121135"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5" name="Rectangle 334">
              <a:extLst>
                <a:ext uri="{FF2B5EF4-FFF2-40B4-BE49-F238E27FC236}">
                  <a16:creationId xmlns:a16="http://schemas.microsoft.com/office/drawing/2014/main" id="{087C80DD-79AE-4FB9-8297-E09CB090C421}"/>
                </a:ext>
              </a:extLst>
            </p:cNvPr>
            <p:cNvSpPr/>
            <p:nvPr/>
          </p:nvSpPr>
          <p:spPr bwMode="auto">
            <a:xfrm>
              <a:off x="5393567" y="5898835"/>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6" name="Rectangle 335">
              <a:extLst>
                <a:ext uri="{FF2B5EF4-FFF2-40B4-BE49-F238E27FC236}">
                  <a16:creationId xmlns:a16="http://schemas.microsoft.com/office/drawing/2014/main" id="{1131C395-3590-4B4D-876F-63F8041D8342}"/>
                </a:ext>
              </a:extLst>
            </p:cNvPr>
            <p:cNvSpPr/>
            <p:nvPr/>
          </p:nvSpPr>
          <p:spPr bwMode="auto">
            <a:xfrm>
              <a:off x="5669168" y="5898835"/>
              <a:ext cx="275599"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7" name="Rectangle 336">
              <a:extLst>
                <a:ext uri="{FF2B5EF4-FFF2-40B4-BE49-F238E27FC236}">
                  <a16:creationId xmlns:a16="http://schemas.microsoft.com/office/drawing/2014/main" id="{2D4E10A6-255A-4999-9C63-C6904033A07D}"/>
                </a:ext>
              </a:extLst>
            </p:cNvPr>
            <p:cNvSpPr/>
            <p:nvPr/>
          </p:nvSpPr>
          <p:spPr bwMode="auto">
            <a:xfrm>
              <a:off x="5944766"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8" name="Rectangle 337">
              <a:extLst>
                <a:ext uri="{FF2B5EF4-FFF2-40B4-BE49-F238E27FC236}">
                  <a16:creationId xmlns:a16="http://schemas.microsoft.com/office/drawing/2014/main" id="{D6B03F94-C7F3-44CA-84C7-DBFD2A1BE380}"/>
                </a:ext>
              </a:extLst>
            </p:cNvPr>
            <p:cNvSpPr/>
            <p:nvPr/>
          </p:nvSpPr>
          <p:spPr bwMode="auto">
            <a:xfrm>
              <a:off x="6217198" y="5898835"/>
              <a:ext cx="275601"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sp>
          <p:nvSpPr>
            <p:cNvPr id="339" name="Rectangle 338">
              <a:extLst>
                <a:ext uri="{FF2B5EF4-FFF2-40B4-BE49-F238E27FC236}">
                  <a16:creationId xmlns:a16="http://schemas.microsoft.com/office/drawing/2014/main" id="{932F4020-72BE-452C-8345-9F39751C8D1C}"/>
                </a:ext>
              </a:extLst>
            </p:cNvPr>
            <p:cNvSpPr/>
            <p:nvPr/>
          </p:nvSpPr>
          <p:spPr bwMode="auto">
            <a:xfrm>
              <a:off x="6492798" y="5898835"/>
              <a:ext cx="272432" cy="27248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sz="1000"/>
            </a:p>
          </p:txBody>
        </p:sp>
        <p:cxnSp>
          <p:nvCxnSpPr>
            <p:cNvPr id="54613" name="Straight Connector 389">
              <a:extLst>
                <a:ext uri="{FF2B5EF4-FFF2-40B4-BE49-F238E27FC236}">
                  <a16:creationId xmlns:a16="http://schemas.microsoft.com/office/drawing/2014/main" id="{C25D7973-F435-4810-9B48-CB56500ACE75}"/>
                </a:ext>
              </a:extLst>
            </p:cNvPr>
            <p:cNvCxnSpPr>
              <a:cxnSpLocks noChangeShapeType="1"/>
            </p:cNvCxnSpPr>
            <p:nvPr/>
          </p:nvCxnSpPr>
          <p:spPr bwMode="auto">
            <a:xfrm>
              <a:off x="16351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54614" name="Straight Connector 394">
              <a:extLst>
                <a:ext uri="{FF2B5EF4-FFF2-40B4-BE49-F238E27FC236}">
                  <a16:creationId xmlns:a16="http://schemas.microsoft.com/office/drawing/2014/main" id="{605A14F3-C962-433C-A2CE-D47FB757D827}"/>
                </a:ext>
              </a:extLst>
            </p:cNvPr>
            <p:cNvCxnSpPr>
              <a:cxnSpLocks noChangeShapeType="1"/>
            </p:cNvCxnSpPr>
            <p:nvPr/>
          </p:nvCxnSpPr>
          <p:spPr bwMode="auto">
            <a:xfrm flipV="1">
              <a:off x="457200"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4615" name="Straight Connector 396">
              <a:extLst>
                <a:ext uri="{FF2B5EF4-FFF2-40B4-BE49-F238E27FC236}">
                  <a16:creationId xmlns:a16="http://schemas.microsoft.com/office/drawing/2014/main" id="{D080C5F7-BCBF-4899-BAB4-26AE489FBDA6}"/>
                </a:ext>
              </a:extLst>
            </p:cNvPr>
            <p:cNvCxnSpPr>
              <a:cxnSpLocks noChangeShapeType="1"/>
            </p:cNvCxnSpPr>
            <p:nvPr/>
          </p:nvCxnSpPr>
          <p:spPr bwMode="auto">
            <a:xfrm flipV="1">
              <a:off x="6492875"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4616" name="TextBox 397">
              <a:extLst>
                <a:ext uri="{FF2B5EF4-FFF2-40B4-BE49-F238E27FC236}">
                  <a16:creationId xmlns:a16="http://schemas.microsoft.com/office/drawing/2014/main" id="{2076B966-0626-45E0-BC80-BE9F2F9EB3E5}"/>
                </a:ext>
              </a:extLst>
            </p:cNvPr>
            <p:cNvSpPr txBox="1">
              <a:spLocks noChangeArrowheads="1"/>
            </p:cNvSpPr>
            <p:nvPr/>
          </p:nvSpPr>
          <p:spPr bwMode="auto">
            <a:xfrm>
              <a:off x="182564" y="6349999"/>
              <a:ext cx="496447" cy="49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0</a:t>
              </a:r>
            </a:p>
          </p:txBody>
        </p:sp>
        <p:sp>
          <p:nvSpPr>
            <p:cNvPr id="54617" name="TextBox 398">
              <a:extLst>
                <a:ext uri="{FF2B5EF4-FFF2-40B4-BE49-F238E27FC236}">
                  <a16:creationId xmlns:a16="http://schemas.microsoft.com/office/drawing/2014/main" id="{F4A4A01B-3D8D-4A5A-8BB4-CFC1F175CF0A}"/>
                </a:ext>
              </a:extLst>
            </p:cNvPr>
            <p:cNvSpPr txBox="1">
              <a:spLocks noChangeArrowheads="1"/>
            </p:cNvSpPr>
            <p:nvPr/>
          </p:nvSpPr>
          <p:spPr bwMode="auto">
            <a:xfrm>
              <a:off x="6308726" y="6396037"/>
              <a:ext cx="624397" cy="49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22</a:t>
              </a:r>
            </a:p>
          </p:txBody>
        </p:sp>
        <p:sp>
          <p:nvSpPr>
            <p:cNvPr id="54618" name="Rectangle 469">
              <a:extLst>
                <a:ext uri="{FF2B5EF4-FFF2-40B4-BE49-F238E27FC236}">
                  <a16:creationId xmlns:a16="http://schemas.microsoft.com/office/drawing/2014/main" id="{515DA1DF-530D-4D52-9045-A57EFE2F092B}"/>
                </a:ext>
              </a:extLst>
            </p:cNvPr>
            <p:cNvSpPr>
              <a:spLocks noChangeArrowheads="1"/>
            </p:cNvSpPr>
            <p:nvPr/>
          </p:nvSpPr>
          <p:spPr bwMode="auto">
            <a:xfrm>
              <a:off x="1006475" y="6478588"/>
              <a:ext cx="4597255" cy="3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t>The standard normal distribution with </a:t>
              </a:r>
              <a:r>
                <a:rPr lang="en-US" altLang="en-US" sz="700" i="1"/>
                <a:t>µ</a:t>
              </a:r>
              <a:r>
                <a:rPr lang="en-US" altLang="en-US" sz="700"/>
                <a:t> to 10.5 and </a:t>
              </a:r>
              <a:r>
                <a:rPr lang="en-US" altLang="en-US" sz="700" i="1"/>
                <a:t>σ</a:t>
              </a:r>
              <a:r>
                <a:rPr lang="en-US" altLang="en-US" sz="700"/>
                <a:t> to 1.</a:t>
              </a:r>
            </a:p>
          </p:txBody>
        </p:sp>
        <p:grpSp>
          <p:nvGrpSpPr>
            <p:cNvPr id="54619" name="Group 421">
              <a:extLst>
                <a:ext uri="{FF2B5EF4-FFF2-40B4-BE49-F238E27FC236}">
                  <a16:creationId xmlns:a16="http://schemas.microsoft.com/office/drawing/2014/main" id="{55C5883B-6D84-4143-BE3D-8E6A6E9EB1E2}"/>
                </a:ext>
              </a:extLst>
            </p:cNvPr>
            <p:cNvGrpSpPr>
              <a:grpSpLocks/>
            </p:cNvGrpSpPr>
            <p:nvPr/>
          </p:nvGrpSpPr>
          <p:grpSpPr bwMode="auto">
            <a:xfrm>
              <a:off x="457200" y="2606675"/>
              <a:ext cx="6035675" cy="2890838"/>
              <a:chOff x="1984375" y="-4068998"/>
              <a:chExt cx="3638550" cy="3257550"/>
            </a:xfrm>
          </p:grpSpPr>
          <p:sp>
            <p:nvSpPr>
              <p:cNvPr id="54621" name="Freeform 63">
                <a:extLst>
                  <a:ext uri="{FF2B5EF4-FFF2-40B4-BE49-F238E27FC236}">
                    <a16:creationId xmlns:a16="http://schemas.microsoft.com/office/drawing/2014/main" id="{CFFEB450-6F47-4D04-981D-0A4C9DEB96E1}"/>
                  </a:ext>
                </a:extLst>
              </p:cNvPr>
              <p:cNvSpPr>
                <a:spLocks/>
              </p:cNvSpPr>
              <p:nvPr/>
            </p:nvSpPr>
            <p:spPr bwMode="auto">
              <a:xfrm>
                <a:off x="1984375" y="-4068998"/>
                <a:ext cx="2105025" cy="3257550"/>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622" name="Freeform 64">
                <a:extLst>
                  <a:ext uri="{FF2B5EF4-FFF2-40B4-BE49-F238E27FC236}">
                    <a16:creationId xmlns:a16="http://schemas.microsoft.com/office/drawing/2014/main" id="{96764760-848C-45B1-94BC-D9FE2BA185FB}"/>
                  </a:ext>
                </a:extLst>
              </p:cNvPr>
              <p:cNvSpPr>
                <a:spLocks/>
              </p:cNvSpPr>
              <p:nvPr/>
            </p:nvSpPr>
            <p:spPr bwMode="auto">
              <a:xfrm>
                <a:off x="4089400" y="-1106723"/>
                <a:ext cx="1533525" cy="295275"/>
              </a:xfrm>
              <a:custGeom>
                <a:avLst/>
                <a:gdLst>
                  <a:gd name="T0" fmla="*/ 2147483646 w 966"/>
                  <a:gd name="T1" fmla="*/ 2147483646 h 186"/>
                  <a:gd name="T2" fmla="*/ 2147483646 w 966"/>
                  <a:gd name="T3" fmla="*/ 2147483646 h 186"/>
                  <a:gd name="T4" fmla="*/ 2147483646 w 966"/>
                  <a:gd name="T5" fmla="*/ 2147483646 h 186"/>
                  <a:gd name="T6" fmla="*/ 2147483646 w 966"/>
                  <a:gd name="T7" fmla="*/ 2147483646 h 186"/>
                  <a:gd name="T8" fmla="*/ 2147483646 w 966"/>
                  <a:gd name="T9" fmla="*/ 2147483646 h 186"/>
                  <a:gd name="T10" fmla="*/ 2147483646 w 966"/>
                  <a:gd name="T11" fmla="*/ 2147483646 h 186"/>
                  <a:gd name="T12" fmla="*/ 2147483646 w 966"/>
                  <a:gd name="T13" fmla="*/ 2147483646 h 186"/>
                  <a:gd name="T14" fmla="*/ 2147483646 w 966"/>
                  <a:gd name="T15" fmla="*/ 2147483646 h 186"/>
                  <a:gd name="T16" fmla="*/ 2147483646 w 966"/>
                  <a:gd name="T17" fmla="*/ 2147483646 h 186"/>
                  <a:gd name="T18" fmla="*/ 2147483646 w 966"/>
                  <a:gd name="T19" fmla="*/ 2147483646 h 186"/>
                  <a:gd name="T20" fmla="*/ 2147483646 w 966"/>
                  <a:gd name="T21" fmla="*/ 2147483646 h 186"/>
                  <a:gd name="T22" fmla="*/ 2147483646 w 966"/>
                  <a:gd name="T23" fmla="*/ 2147483646 h 186"/>
                  <a:gd name="T24" fmla="*/ 2147483646 w 966"/>
                  <a:gd name="T25" fmla="*/ 2147483646 h 186"/>
                  <a:gd name="T26" fmla="*/ 2147483646 w 966"/>
                  <a:gd name="T27" fmla="*/ 2147483646 h 186"/>
                  <a:gd name="T28" fmla="*/ 2147483646 w 966"/>
                  <a:gd name="T29" fmla="*/ 2147483646 h 186"/>
                  <a:gd name="T30" fmla="*/ 2147483646 w 966"/>
                  <a:gd name="T31" fmla="*/ 2147483646 h 186"/>
                  <a:gd name="T32" fmla="*/ 2147483646 w 966"/>
                  <a:gd name="T33" fmla="*/ 2147483646 h 186"/>
                  <a:gd name="T34" fmla="*/ 2147483646 w 966"/>
                  <a:gd name="T35" fmla="*/ 2147483646 h 186"/>
                  <a:gd name="T36" fmla="*/ 2147483646 w 966"/>
                  <a:gd name="T37" fmla="*/ 2147483646 h 186"/>
                  <a:gd name="T38" fmla="*/ 2147483646 w 966"/>
                  <a:gd name="T39" fmla="*/ 2147483646 h 186"/>
                  <a:gd name="T40" fmla="*/ 2147483646 w 966"/>
                  <a:gd name="T41" fmla="*/ 2147483646 h 186"/>
                  <a:gd name="T42" fmla="*/ 2147483646 w 966"/>
                  <a:gd name="T43" fmla="*/ 2147483646 h 186"/>
                  <a:gd name="T44" fmla="*/ 2147483646 w 966"/>
                  <a:gd name="T45" fmla="*/ 2147483646 h 186"/>
                  <a:gd name="T46" fmla="*/ 2147483646 w 966"/>
                  <a:gd name="T47" fmla="*/ 2147483646 h 186"/>
                  <a:gd name="T48" fmla="*/ 2147483646 w 966"/>
                  <a:gd name="T49" fmla="*/ 2147483646 h 186"/>
                  <a:gd name="T50" fmla="*/ 2147483646 w 966"/>
                  <a:gd name="T51" fmla="*/ 2147483646 h 186"/>
                  <a:gd name="T52" fmla="*/ 2147483646 w 966"/>
                  <a:gd name="T53" fmla="*/ 2147483646 h 186"/>
                  <a:gd name="T54" fmla="*/ 2147483646 w 966"/>
                  <a:gd name="T55" fmla="*/ 2147483646 h 186"/>
                  <a:gd name="T56" fmla="*/ 2147483646 w 966"/>
                  <a:gd name="T57" fmla="*/ 2147483646 h 186"/>
                  <a:gd name="T58" fmla="*/ 2147483646 w 966"/>
                  <a:gd name="T59" fmla="*/ 2147483646 h 186"/>
                  <a:gd name="T60" fmla="*/ 2147483646 w 966"/>
                  <a:gd name="T61" fmla="*/ 2147483646 h 186"/>
                  <a:gd name="T62" fmla="*/ 2147483646 w 966"/>
                  <a:gd name="T63" fmla="*/ 2147483646 h 186"/>
                  <a:gd name="T64" fmla="*/ 2147483646 w 966"/>
                  <a:gd name="T65" fmla="*/ 2147483646 h 186"/>
                  <a:gd name="T66" fmla="*/ 2147483646 w 966"/>
                  <a:gd name="T67" fmla="*/ 2147483646 h 186"/>
                  <a:gd name="T68" fmla="*/ 2147483646 w 966"/>
                  <a:gd name="T69" fmla="*/ 2147483646 h 186"/>
                  <a:gd name="T70" fmla="*/ 2147483646 w 966"/>
                  <a:gd name="T71" fmla="*/ 2147483646 h 186"/>
                  <a:gd name="T72" fmla="*/ 2147483646 w 966"/>
                  <a:gd name="T73" fmla="*/ 2147483646 h 186"/>
                  <a:gd name="T74" fmla="*/ 2147483646 w 966"/>
                  <a:gd name="T75" fmla="*/ 2147483646 h 186"/>
                  <a:gd name="T76" fmla="*/ 2147483646 w 966"/>
                  <a:gd name="T77" fmla="*/ 2147483646 h 186"/>
                  <a:gd name="T78" fmla="*/ 2147483646 w 966"/>
                  <a:gd name="T79" fmla="*/ 2147483646 h 186"/>
                  <a:gd name="T80" fmla="*/ 2147483646 w 966"/>
                  <a:gd name="T81" fmla="*/ 2147483646 h 186"/>
                  <a:gd name="T82" fmla="*/ 2147483646 w 966"/>
                  <a:gd name="T83" fmla="*/ 2147483646 h 186"/>
                  <a:gd name="T84" fmla="*/ 2147483646 w 966"/>
                  <a:gd name="T85" fmla="*/ 2147483646 h 186"/>
                  <a:gd name="T86" fmla="*/ 2147483646 w 966"/>
                  <a:gd name="T87" fmla="*/ 2147483646 h 186"/>
                  <a:gd name="T88" fmla="*/ 2147483646 w 966"/>
                  <a:gd name="T89" fmla="*/ 2147483646 h 186"/>
                  <a:gd name="T90" fmla="*/ 2147483646 w 966"/>
                  <a:gd name="T91" fmla="*/ 2147483646 h 186"/>
                  <a:gd name="T92" fmla="*/ 2147483646 w 966"/>
                  <a:gd name="T93" fmla="*/ 2147483646 h 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6"/>
                  <a:gd name="T142" fmla="*/ 0 h 186"/>
                  <a:gd name="T143" fmla="*/ 966 w 966"/>
                  <a:gd name="T144" fmla="*/ 186 h 1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6" h="186">
                    <a:moveTo>
                      <a:pt x="0" y="0"/>
                    </a:moveTo>
                    <a:lnTo>
                      <a:pt x="6" y="36"/>
                    </a:lnTo>
                    <a:lnTo>
                      <a:pt x="18" y="66"/>
                    </a:lnTo>
                    <a:lnTo>
                      <a:pt x="30" y="96"/>
                    </a:lnTo>
                    <a:lnTo>
                      <a:pt x="42" y="114"/>
                    </a:lnTo>
                    <a:lnTo>
                      <a:pt x="48" y="132"/>
                    </a:lnTo>
                    <a:lnTo>
                      <a:pt x="60" y="144"/>
                    </a:lnTo>
                    <a:lnTo>
                      <a:pt x="72" y="150"/>
                    </a:lnTo>
                    <a:lnTo>
                      <a:pt x="84" y="162"/>
                    </a:lnTo>
                    <a:lnTo>
                      <a:pt x="90" y="168"/>
                    </a:lnTo>
                    <a:lnTo>
                      <a:pt x="102" y="168"/>
                    </a:lnTo>
                    <a:lnTo>
                      <a:pt x="114" y="174"/>
                    </a:lnTo>
                    <a:lnTo>
                      <a:pt x="126" y="174"/>
                    </a:lnTo>
                    <a:lnTo>
                      <a:pt x="132" y="180"/>
                    </a:lnTo>
                    <a:lnTo>
                      <a:pt x="144" y="180"/>
                    </a:lnTo>
                    <a:lnTo>
                      <a:pt x="156" y="180"/>
                    </a:lnTo>
                    <a:lnTo>
                      <a:pt x="162" y="180"/>
                    </a:lnTo>
                    <a:lnTo>
                      <a:pt x="174" y="180"/>
                    </a:lnTo>
                    <a:lnTo>
                      <a:pt x="186" y="180"/>
                    </a:lnTo>
                    <a:lnTo>
                      <a:pt x="198" y="180"/>
                    </a:lnTo>
                    <a:lnTo>
                      <a:pt x="204" y="180"/>
                    </a:lnTo>
                    <a:lnTo>
                      <a:pt x="216" y="180"/>
                    </a:lnTo>
                    <a:lnTo>
                      <a:pt x="228" y="180"/>
                    </a:lnTo>
                    <a:lnTo>
                      <a:pt x="240" y="180"/>
                    </a:lnTo>
                    <a:lnTo>
                      <a:pt x="246" y="180"/>
                    </a:lnTo>
                    <a:lnTo>
                      <a:pt x="258" y="180"/>
                    </a:lnTo>
                    <a:lnTo>
                      <a:pt x="270" y="180"/>
                    </a:lnTo>
                    <a:lnTo>
                      <a:pt x="282" y="180"/>
                    </a:lnTo>
                    <a:lnTo>
                      <a:pt x="288" y="180"/>
                    </a:lnTo>
                    <a:lnTo>
                      <a:pt x="300" y="180"/>
                    </a:lnTo>
                    <a:lnTo>
                      <a:pt x="312" y="180"/>
                    </a:lnTo>
                    <a:lnTo>
                      <a:pt x="324" y="180"/>
                    </a:lnTo>
                    <a:lnTo>
                      <a:pt x="330" y="180"/>
                    </a:lnTo>
                    <a:lnTo>
                      <a:pt x="342" y="180"/>
                    </a:lnTo>
                    <a:lnTo>
                      <a:pt x="354" y="180"/>
                    </a:lnTo>
                    <a:lnTo>
                      <a:pt x="360" y="180"/>
                    </a:lnTo>
                    <a:lnTo>
                      <a:pt x="372" y="180"/>
                    </a:lnTo>
                    <a:lnTo>
                      <a:pt x="384" y="180"/>
                    </a:lnTo>
                    <a:lnTo>
                      <a:pt x="396" y="180"/>
                    </a:lnTo>
                    <a:lnTo>
                      <a:pt x="402" y="180"/>
                    </a:lnTo>
                    <a:lnTo>
                      <a:pt x="414" y="180"/>
                    </a:lnTo>
                    <a:lnTo>
                      <a:pt x="426" y="180"/>
                    </a:lnTo>
                    <a:lnTo>
                      <a:pt x="438" y="180"/>
                    </a:lnTo>
                    <a:lnTo>
                      <a:pt x="444" y="180"/>
                    </a:lnTo>
                    <a:lnTo>
                      <a:pt x="456" y="180"/>
                    </a:lnTo>
                    <a:lnTo>
                      <a:pt x="468" y="180"/>
                    </a:lnTo>
                    <a:lnTo>
                      <a:pt x="480" y="180"/>
                    </a:lnTo>
                    <a:lnTo>
                      <a:pt x="486" y="180"/>
                    </a:lnTo>
                    <a:lnTo>
                      <a:pt x="498" y="180"/>
                    </a:lnTo>
                    <a:lnTo>
                      <a:pt x="510" y="180"/>
                    </a:lnTo>
                    <a:lnTo>
                      <a:pt x="522" y="180"/>
                    </a:lnTo>
                    <a:lnTo>
                      <a:pt x="528" y="180"/>
                    </a:lnTo>
                    <a:lnTo>
                      <a:pt x="540" y="180"/>
                    </a:lnTo>
                    <a:lnTo>
                      <a:pt x="552" y="180"/>
                    </a:lnTo>
                    <a:lnTo>
                      <a:pt x="558" y="180"/>
                    </a:lnTo>
                    <a:lnTo>
                      <a:pt x="570" y="180"/>
                    </a:lnTo>
                    <a:lnTo>
                      <a:pt x="582" y="180"/>
                    </a:lnTo>
                    <a:lnTo>
                      <a:pt x="594" y="180"/>
                    </a:lnTo>
                    <a:lnTo>
                      <a:pt x="600" y="180"/>
                    </a:lnTo>
                    <a:lnTo>
                      <a:pt x="612" y="180"/>
                    </a:lnTo>
                    <a:lnTo>
                      <a:pt x="624" y="180"/>
                    </a:lnTo>
                    <a:lnTo>
                      <a:pt x="636" y="180"/>
                    </a:lnTo>
                    <a:lnTo>
                      <a:pt x="642" y="180"/>
                    </a:lnTo>
                    <a:lnTo>
                      <a:pt x="654" y="180"/>
                    </a:lnTo>
                    <a:lnTo>
                      <a:pt x="666" y="180"/>
                    </a:lnTo>
                    <a:lnTo>
                      <a:pt x="678" y="186"/>
                    </a:lnTo>
                    <a:lnTo>
                      <a:pt x="684" y="186"/>
                    </a:lnTo>
                    <a:lnTo>
                      <a:pt x="696" y="186"/>
                    </a:lnTo>
                    <a:lnTo>
                      <a:pt x="708" y="186"/>
                    </a:lnTo>
                    <a:lnTo>
                      <a:pt x="714" y="186"/>
                    </a:lnTo>
                    <a:lnTo>
                      <a:pt x="726" y="186"/>
                    </a:lnTo>
                    <a:lnTo>
                      <a:pt x="738" y="186"/>
                    </a:lnTo>
                    <a:lnTo>
                      <a:pt x="750" y="186"/>
                    </a:lnTo>
                    <a:lnTo>
                      <a:pt x="756" y="186"/>
                    </a:lnTo>
                    <a:lnTo>
                      <a:pt x="768" y="186"/>
                    </a:lnTo>
                    <a:lnTo>
                      <a:pt x="780" y="186"/>
                    </a:lnTo>
                    <a:lnTo>
                      <a:pt x="792" y="186"/>
                    </a:lnTo>
                    <a:lnTo>
                      <a:pt x="798" y="186"/>
                    </a:lnTo>
                    <a:lnTo>
                      <a:pt x="810" y="186"/>
                    </a:lnTo>
                    <a:lnTo>
                      <a:pt x="822" y="186"/>
                    </a:lnTo>
                    <a:lnTo>
                      <a:pt x="834" y="186"/>
                    </a:lnTo>
                    <a:lnTo>
                      <a:pt x="840" y="186"/>
                    </a:lnTo>
                    <a:lnTo>
                      <a:pt x="852" y="186"/>
                    </a:lnTo>
                    <a:lnTo>
                      <a:pt x="864" y="186"/>
                    </a:lnTo>
                    <a:lnTo>
                      <a:pt x="876" y="186"/>
                    </a:lnTo>
                    <a:lnTo>
                      <a:pt x="882" y="186"/>
                    </a:lnTo>
                    <a:lnTo>
                      <a:pt x="894" y="186"/>
                    </a:lnTo>
                    <a:lnTo>
                      <a:pt x="906" y="186"/>
                    </a:lnTo>
                    <a:lnTo>
                      <a:pt x="912" y="186"/>
                    </a:lnTo>
                    <a:lnTo>
                      <a:pt x="924" y="186"/>
                    </a:lnTo>
                    <a:lnTo>
                      <a:pt x="936" y="186"/>
                    </a:lnTo>
                    <a:lnTo>
                      <a:pt x="948" y="186"/>
                    </a:lnTo>
                    <a:lnTo>
                      <a:pt x="954" y="186"/>
                    </a:lnTo>
                    <a:lnTo>
                      <a:pt x="966" y="18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4620" name="TextBox 424">
              <a:extLst>
                <a:ext uri="{FF2B5EF4-FFF2-40B4-BE49-F238E27FC236}">
                  <a16:creationId xmlns:a16="http://schemas.microsoft.com/office/drawing/2014/main" id="{1FFED57F-41CE-48BE-A76E-9AF582AE189C}"/>
                </a:ext>
              </a:extLst>
            </p:cNvPr>
            <p:cNvSpPr txBox="1">
              <a:spLocks noChangeArrowheads="1"/>
            </p:cNvSpPr>
            <p:nvPr/>
          </p:nvSpPr>
          <p:spPr bwMode="auto">
            <a:xfrm>
              <a:off x="4075113" y="1954213"/>
              <a:ext cx="944272" cy="49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3.521</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C:\WINNT\Profiles\eamonn\Desktop\cs170\many-surfaces.gif">
            <a:extLst>
              <a:ext uri="{FF2B5EF4-FFF2-40B4-BE49-F238E27FC236}">
                <a16:creationId xmlns:a16="http://schemas.microsoft.com/office/drawing/2014/main" id="{E5EEB485-0893-4677-B966-5A1CF768944C}"/>
              </a:ext>
            </a:extLst>
          </p:cNvPr>
          <p:cNvPicPr>
            <a:picLocks noChangeAspect="1" noChangeArrowheads="1"/>
          </p:cNvPicPr>
          <p:nvPr/>
        </p:nvPicPr>
        <p:blipFill>
          <a:blip r:embed="rId2">
            <a:lum bright="24000" contrast="30000"/>
            <a:extLst>
              <a:ext uri="{28A0092B-C50C-407E-A947-70E740481C1C}">
                <a14:useLocalDpi xmlns:a14="http://schemas.microsoft.com/office/drawing/2010/main" val="0"/>
              </a:ext>
            </a:extLst>
          </a:blip>
          <a:srcRect/>
          <a:stretch>
            <a:fillRect/>
          </a:stretch>
        </p:blipFill>
        <p:spPr bwMode="auto">
          <a:xfrm>
            <a:off x="3022600" y="0"/>
            <a:ext cx="612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5">
            <a:extLst>
              <a:ext uri="{FF2B5EF4-FFF2-40B4-BE49-F238E27FC236}">
                <a16:creationId xmlns:a16="http://schemas.microsoft.com/office/drawing/2014/main" id="{336AC76E-2886-4459-95B0-A9FCEB860125}"/>
              </a:ext>
            </a:extLst>
          </p:cNvPr>
          <p:cNvSpPr txBox="1">
            <a:spLocks noChangeArrowheads="1"/>
          </p:cNvSpPr>
          <p:nvPr/>
        </p:nvSpPr>
        <p:spPr bwMode="auto">
          <a:xfrm>
            <a:off x="152400" y="152400"/>
            <a:ext cx="28956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How would Hill-Climbing do on the following problems?</a:t>
            </a:r>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r>
              <a:rPr lang="en-US" altLang="en-US" sz="2400"/>
              <a:t>How can we improve Hill-Climbing? </a:t>
            </a:r>
          </a:p>
          <a:p>
            <a:pPr>
              <a:spcBef>
                <a:spcPct val="0"/>
              </a:spcBef>
              <a:buFontTx/>
              <a:buNone/>
            </a:pPr>
            <a:endParaRPr lang="en-US" altLang="en-US" sz="2400"/>
          </a:p>
          <a:p>
            <a:pPr>
              <a:spcBef>
                <a:spcPct val="0"/>
              </a:spcBef>
              <a:buFontTx/>
              <a:buNone/>
            </a:pPr>
            <a:r>
              <a:rPr lang="en-US" altLang="en-US" sz="2400"/>
              <a:t>Random restarts!</a:t>
            </a:r>
          </a:p>
          <a:p>
            <a:pPr>
              <a:spcBef>
                <a:spcPct val="0"/>
              </a:spcBef>
              <a:buFontTx/>
              <a:buNone/>
            </a:pPr>
            <a:endParaRPr lang="en-US" altLang="en-US" sz="2400"/>
          </a:p>
          <a:p>
            <a:pPr>
              <a:spcBef>
                <a:spcPct val="0"/>
              </a:spcBef>
              <a:buFontTx/>
              <a:buNone/>
            </a:pPr>
            <a:r>
              <a:rPr lang="en-US" altLang="en-US" sz="2400"/>
              <a:t>Intuition: call hill-climbing as many times as you can afford, choose the best answer.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C:\WINNT\Profiles\eamonn\Desktop\cs170\many-surfaces.gif">
            <a:extLst>
              <a:ext uri="{FF2B5EF4-FFF2-40B4-BE49-F238E27FC236}">
                <a16:creationId xmlns:a16="http://schemas.microsoft.com/office/drawing/2014/main" id="{233FB6F0-6938-438A-93F6-549488F59E4D}"/>
              </a:ext>
            </a:extLst>
          </p:cNvPr>
          <p:cNvPicPr>
            <a:picLocks noChangeAspect="1" noChangeArrowheads="1"/>
          </p:cNvPicPr>
          <p:nvPr/>
        </p:nvPicPr>
        <p:blipFill>
          <a:blip r:embed="rId3">
            <a:lum bright="24000" contrast="30000"/>
            <a:extLst>
              <a:ext uri="{28A0092B-C50C-407E-A947-70E740481C1C}">
                <a14:useLocalDpi xmlns:a14="http://schemas.microsoft.com/office/drawing/2010/main" val="0"/>
              </a:ext>
            </a:extLst>
          </a:blip>
          <a:srcRect t="31334" r="52283" b="35333"/>
          <a:stretch>
            <a:fillRect/>
          </a:stretch>
        </p:blipFill>
        <p:spPr bwMode="auto">
          <a:xfrm>
            <a:off x="6228974" y="264383"/>
            <a:ext cx="2921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5">
            <a:extLst>
              <a:ext uri="{FF2B5EF4-FFF2-40B4-BE49-F238E27FC236}">
                <a16:creationId xmlns:a16="http://schemas.microsoft.com/office/drawing/2014/main" id="{C131D2F7-05E6-4742-AA31-0DF789DC63FB}"/>
              </a:ext>
            </a:extLst>
          </p:cNvPr>
          <p:cNvSpPr txBox="1">
            <a:spLocks noChangeArrowheads="1"/>
          </p:cNvSpPr>
          <p:nvPr/>
        </p:nvSpPr>
        <p:spPr bwMode="auto">
          <a:xfrm>
            <a:off x="152400" y="152400"/>
            <a:ext cx="50593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By visual intuition.</a:t>
            </a:r>
          </a:p>
          <a:p>
            <a:pPr>
              <a:spcBef>
                <a:spcPct val="0"/>
              </a:spcBef>
              <a:buFontTx/>
              <a:buNone/>
            </a:pPr>
            <a:r>
              <a:rPr lang="en-US" altLang="en-US" sz="2400"/>
              <a:t>What is the chance of finding the maximum with one random greedy search? With two random greedy searches…</a:t>
            </a:r>
          </a:p>
          <a:p>
            <a:pPr>
              <a:spcBef>
                <a:spcPct val="0"/>
              </a:spcBef>
              <a:buFontTx/>
              <a:buNone/>
            </a:pPr>
            <a:endParaRPr lang="en-US" altLang="en-US" sz="2400"/>
          </a:p>
        </p:txBody>
      </p:sp>
      <p:cxnSp>
        <p:nvCxnSpPr>
          <p:cNvPr id="56324" name="Straight Connector 4">
            <a:extLst>
              <a:ext uri="{FF2B5EF4-FFF2-40B4-BE49-F238E27FC236}">
                <a16:creationId xmlns:a16="http://schemas.microsoft.com/office/drawing/2014/main" id="{C48E4F8F-1000-4FFF-BF39-4568FFA704A4}"/>
              </a:ext>
            </a:extLst>
          </p:cNvPr>
          <p:cNvCxnSpPr>
            <a:cxnSpLocks noChangeShapeType="1"/>
          </p:cNvCxnSpPr>
          <p:nvPr/>
        </p:nvCxnSpPr>
        <p:spPr bwMode="auto">
          <a:xfrm flipH="1">
            <a:off x="7229099" y="346454"/>
            <a:ext cx="1371600" cy="1860550"/>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cxnSp>
        <p:nvCxnSpPr>
          <p:cNvPr id="56325" name="Straight Connector 6">
            <a:extLst>
              <a:ext uri="{FF2B5EF4-FFF2-40B4-BE49-F238E27FC236}">
                <a16:creationId xmlns:a16="http://schemas.microsoft.com/office/drawing/2014/main" id="{2686C790-0CC9-482C-8744-B056E4069A1C}"/>
              </a:ext>
            </a:extLst>
          </p:cNvPr>
          <p:cNvCxnSpPr>
            <a:cxnSpLocks noChangeShapeType="1"/>
          </p:cNvCxnSpPr>
          <p:nvPr/>
        </p:nvCxnSpPr>
        <p:spPr bwMode="auto">
          <a:xfrm flipH="1">
            <a:off x="6473449" y="80233"/>
            <a:ext cx="1371600" cy="1862138"/>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cxnSp>
        <p:nvCxnSpPr>
          <p:cNvPr id="56326" name="Straight Connector 7">
            <a:extLst>
              <a:ext uri="{FF2B5EF4-FFF2-40B4-BE49-F238E27FC236}">
                <a16:creationId xmlns:a16="http://schemas.microsoft.com/office/drawing/2014/main" id="{44DE128B-5B49-40AC-9D4E-83D9898B6D88}"/>
              </a:ext>
            </a:extLst>
          </p:cNvPr>
          <p:cNvCxnSpPr>
            <a:cxnSpLocks noChangeShapeType="1"/>
          </p:cNvCxnSpPr>
          <p:nvPr/>
        </p:nvCxnSpPr>
        <p:spPr bwMode="auto">
          <a:xfrm flipH="1" flipV="1">
            <a:off x="6400613" y="874777"/>
            <a:ext cx="2103438" cy="914400"/>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cxnSp>
        <p:nvCxnSpPr>
          <p:cNvPr id="56327" name="Straight Connector 10">
            <a:extLst>
              <a:ext uri="{FF2B5EF4-FFF2-40B4-BE49-F238E27FC236}">
                <a16:creationId xmlns:a16="http://schemas.microsoft.com/office/drawing/2014/main" id="{F1F0AE4D-42BA-442E-B99B-247C54F6C2AF}"/>
              </a:ext>
            </a:extLst>
          </p:cNvPr>
          <p:cNvCxnSpPr>
            <a:cxnSpLocks noChangeShapeType="1"/>
          </p:cNvCxnSpPr>
          <p:nvPr/>
        </p:nvCxnSpPr>
        <p:spPr bwMode="auto">
          <a:xfrm flipH="1" flipV="1">
            <a:off x="7960937" y="994633"/>
            <a:ext cx="731837" cy="319088"/>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cxnSp>
        <p:nvCxnSpPr>
          <p:cNvPr id="56328" name="Straight Connector 12">
            <a:extLst>
              <a:ext uri="{FF2B5EF4-FFF2-40B4-BE49-F238E27FC236}">
                <a16:creationId xmlns:a16="http://schemas.microsoft.com/office/drawing/2014/main" id="{EF1CA38E-0374-46ED-8E0C-9BCA9A870AD8}"/>
              </a:ext>
            </a:extLst>
          </p:cNvPr>
          <p:cNvCxnSpPr>
            <a:cxnSpLocks noChangeShapeType="1"/>
          </p:cNvCxnSpPr>
          <p:nvPr/>
        </p:nvCxnSpPr>
        <p:spPr bwMode="auto">
          <a:xfrm flipH="1" flipV="1">
            <a:off x="6771899" y="526321"/>
            <a:ext cx="549275" cy="238125"/>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grpSp>
        <p:nvGrpSpPr>
          <p:cNvPr id="56329" name="Group 23">
            <a:extLst>
              <a:ext uri="{FF2B5EF4-FFF2-40B4-BE49-F238E27FC236}">
                <a16:creationId xmlns:a16="http://schemas.microsoft.com/office/drawing/2014/main" id="{0DED1FC8-964F-42F9-9C5E-E670AFD3BD2E}"/>
              </a:ext>
            </a:extLst>
          </p:cNvPr>
          <p:cNvGrpSpPr>
            <a:grpSpLocks/>
          </p:cNvGrpSpPr>
          <p:nvPr/>
        </p:nvGrpSpPr>
        <p:grpSpPr bwMode="auto">
          <a:xfrm>
            <a:off x="3121959" y="2339625"/>
            <a:ext cx="1123157" cy="1123157"/>
            <a:chOff x="6675097" y="3063244"/>
            <a:chExt cx="1645902" cy="1645902"/>
          </a:xfrm>
        </p:grpSpPr>
        <p:sp>
          <p:nvSpPr>
            <p:cNvPr id="56331" name="Rectangle 14">
              <a:extLst>
                <a:ext uri="{FF2B5EF4-FFF2-40B4-BE49-F238E27FC236}">
                  <a16:creationId xmlns:a16="http://schemas.microsoft.com/office/drawing/2014/main" id="{15253569-6C30-4170-AC2B-C3C92B1FAA4D}"/>
                </a:ext>
              </a:extLst>
            </p:cNvPr>
            <p:cNvSpPr>
              <a:spLocks noChangeArrowheads="1"/>
            </p:cNvSpPr>
            <p:nvPr/>
          </p:nvSpPr>
          <p:spPr bwMode="auto">
            <a:xfrm>
              <a:off x="6675097" y="3063244"/>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2" name="Rectangle 15">
              <a:extLst>
                <a:ext uri="{FF2B5EF4-FFF2-40B4-BE49-F238E27FC236}">
                  <a16:creationId xmlns:a16="http://schemas.microsoft.com/office/drawing/2014/main" id="{0E698014-3393-43AF-8A5D-5045C69379BE}"/>
                </a:ext>
              </a:extLst>
            </p:cNvPr>
            <p:cNvSpPr>
              <a:spLocks noChangeArrowheads="1"/>
            </p:cNvSpPr>
            <p:nvPr/>
          </p:nvSpPr>
          <p:spPr bwMode="auto">
            <a:xfrm>
              <a:off x="7223731" y="3063244"/>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3" name="Rectangle 16">
              <a:extLst>
                <a:ext uri="{FF2B5EF4-FFF2-40B4-BE49-F238E27FC236}">
                  <a16:creationId xmlns:a16="http://schemas.microsoft.com/office/drawing/2014/main" id="{5D98625E-E6E0-429B-8AF4-40FC0EAD9EAA}"/>
                </a:ext>
              </a:extLst>
            </p:cNvPr>
            <p:cNvSpPr>
              <a:spLocks noChangeArrowheads="1"/>
            </p:cNvSpPr>
            <p:nvPr/>
          </p:nvSpPr>
          <p:spPr bwMode="auto">
            <a:xfrm>
              <a:off x="7772365" y="3063244"/>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4" name="Rectangle 17">
              <a:extLst>
                <a:ext uri="{FF2B5EF4-FFF2-40B4-BE49-F238E27FC236}">
                  <a16:creationId xmlns:a16="http://schemas.microsoft.com/office/drawing/2014/main" id="{E608A691-89B0-423F-BA7E-9FFE0CCDED5B}"/>
                </a:ext>
              </a:extLst>
            </p:cNvPr>
            <p:cNvSpPr>
              <a:spLocks noChangeArrowheads="1"/>
            </p:cNvSpPr>
            <p:nvPr/>
          </p:nvSpPr>
          <p:spPr bwMode="auto">
            <a:xfrm>
              <a:off x="6675097" y="3611878"/>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5" name="Rectangle 18">
              <a:extLst>
                <a:ext uri="{FF2B5EF4-FFF2-40B4-BE49-F238E27FC236}">
                  <a16:creationId xmlns:a16="http://schemas.microsoft.com/office/drawing/2014/main" id="{8F8CDF40-2AC4-43C5-B66F-B66B48DD0370}"/>
                </a:ext>
              </a:extLst>
            </p:cNvPr>
            <p:cNvSpPr>
              <a:spLocks noChangeArrowheads="1"/>
            </p:cNvSpPr>
            <p:nvPr/>
          </p:nvSpPr>
          <p:spPr bwMode="auto">
            <a:xfrm>
              <a:off x="7223731" y="3611878"/>
              <a:ext cx="548634" cy="548634"/>
            </a:xfrm>
            <a:prstGeom prst="rect">
              <a:avLst/>
            </a:prstGeom>
            <a:solidFill>
              <a:srgbClr val="92D050"/>
            </a:solidFill>
            <a:ln w="34925" algn="ctr">
              <a:solidFill>
                <a:srgbClr val="FF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6" name="Rectangle 19">
              <a:extLst>
                <a:ext uri="{FF2B5EF4-FFF2-40B4-BE49-F238E27FC236}">
                  <a16:creationId xmlns:a16="http://schemas.microsoft.com/office/drawing/2014/main" id="{2545F0B7-A4F2-4AED-941B-5D2F6D2D4884}"/>
                </a:ext>
              </a:extLst>
            </p:cNvPr>
            <p:cNvSpPr>
              <a:spLocks noChangeArrowheads="1"/>
            </p:cNvSpPr>
            <p:nvPr/>
          </p:nvSpPr>
          <p:spPr bwMode="auto">
            <a:xfrm>
              <a:off x="7772365" y="3611878"/>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7" name="Rectangle 20">
              <a:extLst>
                <a:ext uri="{FF2B5EF4-FFF2-40B4-BE49-F238E27FC236}">
                  <a16:creationId xmlns:a16="http://schemas.microsoft.com/office/drawing/2014/main" id="{E53AB339-41F3-4E22-A8E8-2F32866E4ADE}"/>
                </a:ext>
              </a:extLst>
            </p:cNvPr>
            <p:cNvSpPr>
              <a:spLocks noChangeArrowheads="1"/>
            </p:cNvSpPr>
            <p:nvPr/>
          </p:nvSpPr>
          <p:spPr bwMode="auto">
            <a:xfrm>
              <a:off x="6675097" y="4160512"/>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8" name="Rectangle 21">
              <a:extLst>
                <a:ext uri="{FF2B5EF4-FFF2-40B4-BE49-F238E27FC236}">
                  <a16:creationId xmlns:a16="http://schemas.microsoft.com/office/drawing/2014/main" id="{0C3156D9-8BB4-431D-95EE-F9C879858197}"/>
                </a:ext>
              </a:extLst>
            </p:cNvPr>
            <p:cNvSpPr>
              <a:spLocks noChangeArrowheads="1"/>
            </p:cNvSpPr>
            <p:nvPr/>
          </p:nvSpPr>
          <p:spPr bwMode="auto">
            <a:xfrm>
              <a:off x="7223731" y="4160512"/>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6339" name="Rectangle 22">
              <a:extLst>
                <a:ext uri="{FF2B5EF4-FFF2-40B4-BE49-F238E27FC236}">
                  <a16:creationId xmlns:a16="http://schemas.microsoft.com/office/drawing/2014/main" id="{7AB96E23-60B8-4C9C-BA6C-5D09BB37D1A5}"/>
                </a:ext>
              </a:extLst>
            </p:cNvPr>
            <p:cNvSpPr>
              <a:spLocks noChangeArrowheads="1"/>
            </p:cNvSpPr>
            <p:nvPr/>
          </p:nvSpPr>
          <p:spPr bwMode="auto">
            <a:xfrm>
              <a:off x="7772365" y="4160512"/>
              <a:ext cx="548634" cy="548634"/>
            </a:xfrm>
            <a:prstGeom prst="rect">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3" name="Group 24">
            <a:extLst>
              <a:ext uri="{FF2B5EF4-FFF2-40B4-BE49-F238E27FC236}">
                <a16:creationId xmlns:a16="http://schemas.microsoft.com/office/drawing/2014/main" id="{78475971-14E8-4078-9CB5-93ABA7F89D88}"/>
              </a:ext>
            </a:extLst>
          </p:cNvPr>
          <p:cNvGrpSpPr/>
          <p:nvPr/>
        </p:nvGrpSpPr>
        <p:grpSpPr>
          <a:xfrm rot="20683315">
            <a:off x="6580227" y="2495264"/>
            <a:ext cx="1645902" cy="1645902"/>
            <a:chOff x="6675097" y="3063244"/>
            <a:chExt cx="1645902" cy="1645902"/>
          </a:xfrm>
          <a:scene3d>
            <a:camera prst="isometricTopUp"/>
            <a:lightRig rig="threePt" dir="t"/>
          </a:scene3d>
        </p:grpSpPr>
        <p:sp>
          <p:nvSpPr>
            <p:cNvPr id="26" name="Rectangle 25">
              <a:extLst>
                <a:ext uri="{FF2B5EF4-FFF2-40B4-BE49-F238E27FC236}">
                  <a16:creationId xmlns:a16="http://schemas.microsoft.com/office/drawing/2014/main" id="{4B5D93C0-9226-41A8-83E3-9177C5A9F948}"/>
                </a:ext>
              </a:extLst>
            </p:cNvPr>
            <p:cNvSpPr/>
            <p:nvPr/>
          </p:nvSpPr>
          <p:spPr bwMode="auto">
            <a:xfrm>
              <a:off x="6675097" y="3063244"/>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27" name="Rectangle 26">
              <a:extLst>
                <a:ext uri="{FF2B5EF4-FFF2-40B4-BE49-F238E27FC236}">
                  <a16:creationId xmlns:a16="http://schemas.microsoft.com/office/drawing/2014/main" id="{6FBFBF39-7407-43BF-AAE0-A00A170913F9}"/>
                </a:ext>
              </a:extLst>
            </p:cNvPr>
            <p:cNvSpPr/>
            <p:nvPr/>
          </p:nvSpPr>
          <p:spPr bwMode="auto">
            <a:xfrm>
              <a:off x="7223731" y="3063244"/>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28" name="Rectangle 27">
              <a:extLst>
                <a:ext uri="{FF2B5EF4-FFF2-40B4-BE49-F238E27FC236}">
                  <a16:creationId xmlns:a16="http://schemas.microsoft.com/office/drawing/2014/main" id="{27BA3176-F2CE-4B12-A725-73D39742CB2A}"/>
                </a:ext>
              </a:extLst>
            </p:cNvPr>
            <p:cNvSpPr/>
            <p:nvPr/>
          </p:nvSpPr>
          <p:spPr bwMode="auto">
            <a:xfrm>
              <a:off x="7772365" y="3063244"/>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3D31D7A9-2992-410D-91ED-E1D0D0C04E9B}"/>
                </a:ext>
              </a:extLst>
            </p:cNvPr>
            <p:cNvSpPr/>
            <p:nvPr/>
          </p:nvSpPr>
          <p:spPr bwMode="auto">
            <a:xfrm>
              <a:off x="6675097" y="3611878"/>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3AC28214-1FC5-4839-90A8-204F51DBF87C}"/>
                </a:ext>
              </a:extLst>
            </p:cNvPr>
            <p:cNvSpPr/>
            <p:nvPr/>
          </p:nvSpPr>
          <p:spPr bwMode="auto">
            <a:xfrm>
              <a:off x="7223731" y="3611878"/>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981F3D2D-E3DD-4425-BC7F-C4B7CBE17B23}"/>
                </a:ext>
              </a:extLst>
            </p:cNvPr>
            <p:cNvSpPr/>
            <p:nvPr/>
          </p:nvSpPr>
          <p:spPr bwMode="auto">
            <a:xfrm>
              <a:off x="7772365" y="3611878"/>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DE5F2831-5BC0-4E39-B0B4-26215B76E619}"/>
                </a:ext>
              </a:extLst>
            </p:cNvPr>
            <p:cNvSpPr/>
            <p:nvPr/>
          </p:nvSpPr>
          <p:spPr bwMode="auto">
            <a:xfrm>
              <a:off x="6675097" y="4160512"/>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C4030901-1DC2-4244-B5BC-5B9CF3A8F133}"/>
                </a:ext>
              </a:extLst>
            </p:cNvPr>
            <p:cNvSpPr/>
            <p:nvPr/>
          </p:nvSpPr>
          <p:spPr bwMode="auto">
            <a:xfrm>
              <a:off x="7223731" y="4160512"/>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D4ABE22E-F5A7-4F43-BD8D-92CE57040F84}"/>
                </a:ext>
              </a:extLst>
            </p:cNvPr>
            <p:cNvSpPr/>
            <p:nvPr/>
          </p:nvSpPr>
          <p:spPr bwMode="auto">
            <a:xfrm>
              <a:off x="7772365" y="4160512"/>
              <a:ext cx="548634" cy="548634"/>
            </a:xfrm>
            <a:prstGeom prst="rect">
              <a:avLst/>
            </a:prstGeom>
            <a:noFill/>
            <a:ln w="34925" cap="flat" cmpd="sng" algn="ctr">
              <a:solidFill>
                <a:srgbClr val="FF0000"/>
              </a:solidFill>
              <a:prstDash val="solid"/>
              <a:round/>
              <a:headEnd type="none" w="med" len="med"/>
              <a:tailEnd type="none" w="med" len="med"/>
            </a:ln>
            <a:effectLst/>
          </p:spPr>
          <p:txBody>
            <a:bodyPr/>
            <a:lstStyle/>
            <a:p>
              <a:pPr>
                <a:defRPr/>
              </a:pPr>
              <a:endParaRPr lang="en-US"/>
            </a:p>
          </p:txBody>
        </p:sp>
      </p:grpSp>
      <p:sp>
        <p:nvSpPr>
          <p:cNvPr id="35" name="TextBox 34">
            <a:extLst>
              <a:ext uri="{FF2B5EF4-FFF2-40B4-BE49-F238E27FC236}">
                <a16:creationId xmlns:a16="http://schemas.microsoft.com/office/drawing/2014/main" id="{7BF7BC73-A00A-4A8C-82B5-360646B8F21F}"/>
              </a:ext>
            </a:extLst>
          </p:cNvPr>
          <p:cNvSpPr txBox="1"/>
          <p:nvPr/>
        </p:nvSpPr>
        <p:spPr>
          <a:xfrm>
            <a:off x="126730" y="3937318"/>
            <a:ext cx="4572000" cy="2585323"/>
          </a:xfrm>
          <a:prstGeom prst="rect">
            <a:avLst/>
          </a:prstGeom>
          <a:noFill/>
        </p:spPr>
        <p:txBody>
          <a:bodyPr wrap="square">
            <a:spAutoFit/>
          </a:bodyPr>
          <a:lstStyle/>
          <a:p>
            <a:pPr>
              <a:spcBef>
                <a:spcPct val="0"/>
              </a:spcBef>
              <a:buFontTx/>
              <a:buNone/>
            </a:pPr>
            <a:r>
              <a:rPr lang="en-US" altLang="en-US" sz="1800" dirty="0"/>
              <a:t>If we run greedy search </a:t>
            </a:r>
            <a:r>
              <a:rPr lang="en-US" altLang="en-US" sz="1800" dirty="0">
                <a:solidFill>
                  <a:srgbClr val="CC00FF"/>
                </a:solidFill>
              </a:rPr>
              <a:t>once</a:t>
            </a:r>
            <a:r>
              <a:rPr lang="en-US" altLang="en-US" sz="1800" dirty="0"/>
              <a:t>, the probability of failure is:</a:t>
            </a:r>
          </a:p>
          <a:p>
            <a:pPr>
              <a:spcBef>
                <a:spcPct val="0"/>
              </a:spcBef>
              <a:buFontTx/>
              <a:buNone/>
            </a:pPr>
            <a:r>
              <a:rPr lang="en-US" altLang="en-US" sz="1800" dirty="0"/>
              <a:t> 	1- (</a:t>
            </a:r>
            <a:r>
              <a:rPr lang="en-US" altLang="en-US" sz="1800" dirty="0">
                <a:solidFill>
                  <a:srgbClr val="FF0000"/>
                </a:solidFill>
              </a:rPr>
              <a:t>1</a:t>
            </a:r>
            <a:r>
              <a:rPr lang="en-US" altLang="en-US" sz="1800" dirty="0"/>
              <a:t>/</a:t>
            </a:r>
            <a:r>
              <a:rPr lang="en-US" altLang="en-US" sz="1800" dirty="0">
                <a:solidFill>
                  <a:srgbClr val="0000FF"/>
                </a:solidFill>
              </a:rPr>
              <a:t>9</a:t>
            </a:r>
            <a:r>
              <a:rPr lang="en-US" altLang="en-US" sz="1800" dirty="0"/>
              <a:t>)</a:t>
            </a:r>
            <a:r>
              <a:rPr lang="en-US" altLang="en-US" sz="1800" baseline="30000" dirty="0">
                <a:solidFill>
                  <a:srgbClr val="CC00FF"/>
                </a:solidFill>
              </a:rPr>
              <a:t>1</a:t>
            </a:r>
            <a:r>
              <a:rPr lang="en-US" altLang="en-US" sz="1800" dirty="0"/>
              <a:t> = </a:t>
            </a:r>
            <a:r>
              <a:rPr lang="en-US" altLang="en-US" sz="1800" b="1" dirty="0"/>
              <a:t>0.88</a:t>
            </a:r>
          </a:p>
          <a:p>
            <a:pPr>
              <a:spcBef>
                <a:spcPct val="0"/>
              </a:spcBef>
              <a:buFontTx/>
              <a:buNone/>
            </a:pPr>
            <a:r>
              <a:rPr lang="en-US" altLang="en-US" sz="1800" dirty="0"/>
              <a:t>If  we run greedy search </a:t>
            </a:r>
            <a:r>
              <a:rPr lang="en-US" altLang="en-US" sz="1800" b="1" dirty="0">
                <a:solidFill>
                  <a:srgbClr val="00B050"/>
                </a:solidFill>
              </a:rPr>
              <a:t>twice</a:t>
            </a:r>
            <a:r>
              <a:rPr lang="en-US" altLang="en-US" sz="1800" dirty="0"/>
              <a:t>, the probability of failure is:</a:t>
            </a:r>
          </a:p>
          <a:p>
            <a:r>
              <a:rPr lang="en-US" altLang="en-US" sz="1800" dirty="0"/>
              <a:t>	 (1 –(</a:t>
            </a:r>
            <a:r>
              <a:rPr lang="en-US" altLang="en-US" sz="1800" dirty="0">
                <a:solidFill>
                  <a:srgbClr val="FF0000"/>
                </a:solidFill>
              </a:rPr>
              <a:t>1</a:t>
            </a:r>
            <a:r>
              <a:rPr lang="en-US" altLang="en-US" sz="1800" dirty="0"/>
              <a:t>/</a:t>
            </a:r>
            <a:r>
              <a:rPr lang="en-US" altLang="en-US" sz="1800" dirty="0">
                <a:solidFill>
                  <a:srgbClr val="0000FF"/>
                </a:solidFill>
              </a:rPr>
              <a:t>9</a:t>
            </a:r>
            <a:r>
              <a:rPr lang="en-US" altLang="en-US" sz="1800" dirty="0"/>
              <a:t>))</a:t>
            </a:r>
            <a:r>
              <a:rPr lang="en-US" altLang="en-US" sz="1800" b="1" baseline="30000" dirty="0">
                <a:solidFill>
                  <a:srgbClr val="00B050"/>
                </a:solidFill>
              </a:rPr>
              <a:t>2</a:t>
            </a:r>
            <a:r>
              <a:rPr lang="en-US" altLang="en-US" sz="1800" baseline="30000" dirty="0"/>
              <a:t> </a:t>
            </a:r>
            <a:r>
              <a:rPr lang="en-US" altLang="en-US" sz="1800" dirty="0"/>
              <a:t> =</a:t>
            </a:r>
            <a:r>
              <a:rPr lang="en-US" sz="1400" b="0" i="0" dirty="0">
                <a:solidFill>
                  <a:srgbClr val="202124"/>
                </a:solidFill>
                <a:effectLst/>
                <a:latin typeface="arial" panose="020B0604020202020204" pitchFamily="34" charset="0"/>
              </a:rPr>
              <a:t> </a:t>
            </a:r>
            <a:r>
              <a:rPr lang="en-US" sz="1800" b="1" dirty="0"/>
              <a:t>0.79 </a:t>
            </a:r>
          </a:p>
          <a:p>
            <a:pPr>
              <a:spcBef>
                <a:spcPct val="0"/>
              </a:spcBef>
              <a:buFontTx/>
              <a:buNone/>
            </a:pPr>
            <a:r>
              <a:rPr lang="en-US" altLang="en-US" sz="1800" dirty="0"/>
              <a:t>If  we run greedy search </a:t>
            </a:r>
            <a:r>
              <a:rPr lang="en-US" altLang="en-US" sz="1800" dirty="0">
                <a:solidFill>
                  <a:srgbClr val="FF00FF"/>
                </a:solidFill>
              </a:rPr>
              <a:t>one hundred</a:t>
            </a:r>
            <a:r>
              <a:rPr lang="en-US" altLang="en-US" sz="1800" dirty="0"/>
              <a:t> times, the probability of failure is:</a:t>
            </a:r>
          </a:p>
          <a:p>
            <a:pPr>
              <a:spcBef>
                <a:spcPct val="0"/>
              </a:spcBef>
              <a:buFontTx/>
              <a:buNone/>
            </a:pPr>
            <a:r>
              <a:rPr lang="en-US" altLang="en-US" sz="1800" dirty="0"/>
              <a:t>	 (1 –(</a:t>
            </a:r>
            <a:r>
              <a:rPr lang="en-US" altLang="en-US" sz="1800" dirty="0">
                <a:solidFill>
                  <a:srgbClr val="FF0000"/>
                </a:solidFill>
              </a:rPr>
              <a:t>1</a:t>
            </a:r>
            <a:r>
              <a:rPr lang="en-US" altLang="en-US" sz="1800" dirty="0"/>
              <a:t>/</a:t>
            </a:r>
            <a:r>
              <a:rPr lang="en-US" altLang="en-US" sz="1800" dirty="0">
                <a:solidFill>
                  <a:srgbClr val="0000FF"/>
                </a:solidFill>
              </a:rPr>
              <a:t>9</a:t>
            </a:r>
            <a:r>
              <a:rPr lang="en-US" altLang="en-US" sz="1800" dirty="0"/>
              <a:t>))</a:t>
            </a:r>
            <a:r>
              <a:rPr lang="en-US" altLang="en-US" sz="1800" b="1" baseline="30000" dirty="0">
                <a:solidFill>
                  <a:srgbClr val="FF00FF"/>
                </a:solidFill>
              </a:rPr>
              <a:t>100</a:t>
            </a:r>
            <a:r>
              <a:rPr lang="en-US" altLang="en-US" sz="1800" baseline="30000" dirty="0"/>
              <a:t> </a:t>
            </a:r>
            <a:r>
              <a:rPr lang="en-US" altLang="en-US" sz="1800" dirty="0"/>
              <a:t> =</a:t>
            </a:r>
            <a:r>
              <a:rPr lang="en-US" sz="1400" b="0" i="0" dirty="0">
                <a:solidFill>
                  <a:srgbClr val="202124"/>
                </a:solidFill>
                <a:effectLst/>
                <a:latin typeface="arial" panose="020B0604020202020204" pitchFamily="34" charset="0"/>
              </a:rPr>
              <a:t> </a:t>
            </a:r>
            <a:r>
              <a:rPr lang="en-US" sz="1800" b="1" dirty="0"/>
              <a:t>0.00000766</a:t>
            </a:r>
            <a:endParaRPr lang="en-US" altLang="en-US" sz="1800" b="1" dirty="0"/>
          </a:p>
        </p:txBody>
      </p:sp>
      <p:sp>
        <p:nvSpPr>
          <p:cNvPr id="36" name="TextBox 35">
            <a:extLst>
              <a:ext uri="{FF2B5EF4-FFF2-40B4-BE49-F238E27FC236}">
                <a16:creationId xmlns:a16="http://schemas.microsoft.com/office/drawing/2014/main" id="{FECF0B13-3365-49CF-BB61-2F60499462C9}"/>
              </a:ext>
            </a:extLst>
          </p:cNvPr>
          <p:cNvSpPr txBox="1"/>
          <p:nvPr/>
        </p:nvSpPr>
        <p:spPr>
          <a:xfrm>
            <a:off x="5721444" y="5088601"/>
            <a:ext cx="3459009" cy="830997"/>
          </a:xfrm>
          <a:prstGeom prst="rect">
            <a:avLst/>
          </a:prstGeom>
          <a:noFill/>
        </p:spPr>
        <p:txBody>
          <a:bodyPr wrap="square">
            <a:spAutoFit/>
          </a:bodyPr>
          <a:lstStyle/>
          <a:p>
            <a:pPr>
              <a:spcBef>
                <a:spcPct val="0"/>
              </a:spcBef>
              <a:buFontTx/>
              <a:buNone/>
            </a:pPr>
            <a:r>
              <a:rPr lang="en-US" altLang="en-US" sz="2000" b="1" dirty="0"/>
              <a:t>The probability of failure </a:t>
            </a:r>
            <a:r>
              <a:rPr lang="en-US" altLang="en-US" sz="2000" dirty="0"/>
              <a:t>is: </a:t>
            </a:r>
            <a:r>
              <a:rPr lang="en-US" altLang="en-US" sz="1400" dirty="0">
                <a:solidFill>
                  <a:schemeClr val="bg1">
                    <a:lumMod val="50000"/>
                  </a:schemeClr>
                </a:solidFill>
              </a:rPr>
              <a:t>One, subtract the fraction of the ‘good’ area raised to the power of number of restarts </a:t>
            </a:r>
            <a:endParaRPr lang="en-US" alt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ncpolaris.de/assets/images/Anest-Layout-302.jpg">
            <a:extLst>
              <a:ext uri="{FF2B5EF4-FFF2-40B4-BE49-F238E27FC236}">
                <a16:creationId xmlns:a16="http://schemas.microsoft.com/office/drawing/2014/main" id="{EF5ECEF8-AC8C-4341-A1B1-5DE6DF211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2752725"/>
            <a:ext cx="267335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http://www.filedudes.com/images/screenshots/613149.png">
            <a:extLst>
              <a:ext uri="{FF2B5EF4-FFF2-40B4-BE49-F238E27FC236}">
                <a16:creationId xmlns:a16="http://schemas.microsoft.com/office/drawing/2014/main" id="{9AC4F62D-236A-4F65-AFFD-CD020391C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438"/>
            <a:ext cx="38735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http://www.filedudes.com/images/screenshots/598420.gif">
            <a:extLst>
              <a:ext uri="{FF2B5EF4-FFF2-40B4-BE49-F238E27FC236}">
                <a16:creationId xmlns:a16="http://schemas.microsoft.com/office/drawing/2014/main" id="{F046E008-D820-4320-B5DD-012EDCF97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2659063"/>
            <a:ext cx="57150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4">
            <a:extLst>
              <a:ext uri="{FF2B5EF4-FFF2-40B4-BE49-F238E27FC236}">
                <a16:creationId xmlns:a16="http://schemas.microsoft.com/office/drawing/2014/main" id="{E448461C-0116-4832-901D-7B222FD55F55}"/>
              </a:ext>
            </a:extLst>
          </p:cNvPr>
          <p:cNvSpPr txBox="1">
            <a:spLocks noChangeArrowheads="1"/>
          </p:cNvSpPr>
          <p:nvPr/>
        </p:nvSpPr>
        <p:spPr bwMode="auto">
          <a:xfrm>
            <a:off x="138113" y="454025"/>
            <a:ext cx="4251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This is an example of super human AI. No human could do as well as an algorithm on a complex parts layout job.</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08C150F2-EE9E-4BD3-9543-AAF7E5D521E9}"/>
              </a:ext>
            </a:extLst>
          </p:cNvPr>
          <p:cNvSpPr>
            <a:spLocks noGrp="1" noChangeArrowheads="1"/>
          </p:cNvSpPr>
          <p:nvPr>
            <p:ph type="title"/>
          </p:nvPr>
        </p:nvSpPr>
        <p:spPr>
          <a:xfrm>
            <a:off x="658813" y="0"/>
            <a:ext cx="7772400" cy="922338"/>
          </a:xfrm>
        </p:spPr>
        <p:txBody>
          <a:bodyPr/>
          <a:lstStyle/>
          <a:p>
            <a:r>
              <a:rPr lang="en-US" altLang="en-US"/>
              <a:t>Simulated-Annealing</a:t>
            </a:r>
          </a:p>
        </p:txBody>
      </p:sp>
      <p:sp>
        <p:nvSpPr>
          <p:cNvPr id="3" name="TextBox 2">
            <a:extLst>
              <a:ext uri="{FF2B5EF4-FFF2-40B4-BE49-F238E27FC236}">
                <a16:creationId xmlns:a16="http://schemas.microsoft.com/office/drawing/2014/main" id="{3EBFCE4C-522A-410B-8E6F-C5F42051EBB5}"/>
              </a:ext>
            </a:extLst>
          </p:cNvPr>
          <p:cNvSpPr txBox="1"/>
          <p:nvPr/>
        </p:nvSpPr>
        <p:spPr>
          <a:xfrm>
            <a:off x="293688" y="849313"/>
            <a:ext cx="8993187" cy="5970865"/>
          </a:xfrm>
          <a:prstGeom prst="rect">
            <a:avLst/>
          </a:prstGeom>
          <a:noFill/>
        </p:spPr>
        <p:txBody>
          <a:bodyPr>
            <a:spAutoFit/>
          </a:bodyPr>
          <a:lstStyle/>
          <a:p>
            <a:pPr>
              <a:defRPr/>
            </a:pPr>
            <a:r>
              <a:rPr lang="en-US" dirty="0"/>
              <a:t>We have seen two optimizing search algorithms</a:t>
            </a:r>
          </a:p>
          <a:p>
            <a:pPr marL="800100" lvl="1" indent="-342900">
              <a:spcBef>
                <a:spcPts val="300"/>
              </a:spcBef>
              <a:spcAft>
                <a:spcPts val="300"/>
              </a:spcAft>
              <a:buFont typeface="Arial" panose="020B0604020202020204" pitchFamily="34" charset="0"/>
              <a:buChar char="•"/>
              <a:defRPr/>
            </a:pPr>
            <a:r>
              <a:rPr lang="en-US" b="1" dirty="0"/>
              <a:t>Greedy Search</a:t>
            </a:r>
            <a:r>
              <a:rPr lang="en-US" dirty="0"/>
              <a:t>: Very fast, but suboptimal</a:t>
            </a:r>
          </a:p>
          <a:p>
            <a:pPr marL="800100" lvl="1" indent="-342900">
              <a:spcBef>
                <a:spcPts val="300"/>
              </a:spcBef>
              <a:spcAft>
                <a:spcPts val="300"/>
              </a:spcAft>
              <a:buFont typeface="Arial" panose="020B0604020202020204" pitchFamily="34" charset="0"/>
              <a:buChar char="•"/>
              <a:defRPr/>
            </a:pPr>
            <a:r>
              <a:rPr lang="en-US" b="1" dirty="0"/>
              <a:t>Random Search</a:t>
            </a:r>
            <a:r>
              <a:rPr lang="en-US" dirty="0"/>
              <a:t>: Optimal, but very </a:t>
            </a:r>
            <a:r>
              <a:rPr lang="en-US" dirty="0" err="1"/>
              <a:t>very</a:t>
            </a:r>
            <a:r>
              <a:rPr lang="en-US" dirty="0"/>
              <a:t> </a:t>
            </a:r>
            <a:r>
              <a:rPr lang="en-US" dirty="0" err="1"/>
              <a:t>very</a:t>
            </a:r>
            <a:r>
              <a:rPr lang="en-US" dirty="0"/>
              <a:t> </a:t>
            </a:r>
            <a:r>
              <a:rPr lang="en-US" dirty="0" err="1"/>
              <a:t>very</a:t>
            </a:r>
            <a:r>
              <a:rPr lang="en-US" dirty="0"/>
              <a:t> </a:t>
            </a:r>
            <a:r>
              <a:rPr lang="en-US" dirty="0" err="1"/>
              <a:t>very</a:t>
            </a:r>
            <a:r>
              <a:rPr lang="en-US" dirty="0"/>
              <a:t> slow </a:t>
            </a:r>
          </a:p>
          <a:p>
            <a:pPr>
              <a:defRPr/>
            </a:pPr>
            <a:r>
              <a:rPr lang="en-US" dirty="0"/>
              <a:t>We can try the classic CS idea of trying to combine them into a single algorithm that gets the best of both worlds.</a:t>
            </a:r>
          </a:p>
          <a:p>
            <a:pPr>
              <a:defRPr/>
            </a:pPr>
            <a:endParaRPr lang="en-US" dirty="0"/>
          </a:p>
          <a:p>
            <a:pPr>
              <a:defRPr/>
            </a:pPr>
            <a:r>
              <a:rPr lang="en-US" dirty="0"/>
              <a:t>First note that we can see both as being a special case of a probabilistic operator choice.   </a:t>
            </a:r>
          </a:p>
          <a:p>
            <a:pPr>
              <a:defRPr/>
            </a:pPr>
            <a:endParaRPr lang="en-US" dirty="0"/>
          </a:p>
          <a:p>
            <a:pPr lvl="1">
              <a:defRPr/>
            </a:pPr>
            <a:r>
              <a:rPr lang="en-US" sz="1800" i="1" dirty="0">
                <a:latin typeface="Courier New" panose="02070309020205020404" pitchFamily="49" charset="0"/>
                <a:cs typeface="Courier New" panose="02070309020205020404" pitchFamily="49" charset="0"/>
              </a:rPr>
              <a:t>x </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randnumberbetween</a:t>
            </a:r>
            <a:r>
              <a:rPr lang="en-US" sz="1800" dirty="0">
                <a:latin typeface="Courier New" panose="02070309020205020404" pitchFamily="49" charset="0"/>
                <a:cs typeface="Courier New" panose="02070309020205020404" pitchFamily="49" charset="0"/>
              </a:rPr>
              <a:t>([0 1])</a:t>
            </a:r>
          </a:p>
          <a:p>
            <a:pPr lvl="1">
              <a:defRPr/>
            </a:pPr>
            <a:r>
              <a:rPr lang="en-US" sz="1800" b="1" dirty="0">
                <a:latin typeface="Courier New" panose="02070309020205020404" pitchFamily="49" charset="0"/>
                <a:cs typeface="Courier New" panose="02070309020205020404" pitchFamily="49" charset="0"/>
              </a:rPr>
              <a:t>if</a:t>
            </a:r>
            <a:r>
              <a:rPr lang="en-US" sz="1800" dirty="0">
                <a:latin typeface="Courier New" panose="02070309020205020404" pitchFamily="49" charset="0"/>
                <a:cs typeface="Courier New" panose="02070309020205020404" pitchFamily="49" charset="0"/>
              </a:rPr>
              <a:t> x &gt; </a:t>
            </a:r>
            <a:r>
              <a:rPr lang="en-US" sz="1800" b="1" i="1" dirty="0">
                <a:solidFill>
                  <a:srgbClr val="FF0000"/>
                </a:solidFill>
                <a:latin typeface="Courier New" panose="02070309020205020404" pitchFamily="49" charset="0"/>
                <a:cs typeface="Courier New" panose="02070309020205020404" pitchFamily="49" charset="0"/>
              </a:rPr>
              <a:t>t</a:t>
            </a:r>
            <a:r>
              <a:rPr lang="en-US" sz="1800" dirty="0">
                <a:latin typeface="Courier New" panose="02070309020205020404" pitchFamily="49" charset="0"/>
                <a:cs typeface="Courier New" panose="02070309020205020404" pitchFamily="49" charset="0"/>
              </a:rPr>
              <a:t>, choose </a:t>
            </a:r>
            <a:r>
              <a:rPr lang="en-US" sz="1800" i="1" dirty="0">
                <a:latin typeface="Courier New" panose="02070309020205020404" pitchFamily="49" charset="0"/>
                <a:cs typeface="Courier New" panose="02070309020205020404" pitchFamily="49" charset="0"/>
              </a:rPr>
              <a:t>best</a:t>
            </a:r>
            <a:r>
              <a:rPr lang="en-US" sz="1800" dirty="0">
                <a:latin typeface="Courier New" panose="02070309020205020404" pitchFamily="49" charset="0"/>
                <a:cs typeface="Courier New" panose="02070309020205020404" pitchFamily="49" charset="0"/>
              </a:rPr>
              <a:t> operator, </a:t>
            </a:r>
            <a:r>
              <a:rPr lang="en-US" sz="1800" b="1" dirty="0">
                <a:latin typeface="Courier New" panose="02070309020205020404" pitchFamily="49" charset="0"/>
                <a:cs typeface="Courier New" panose="02070309020205020404" pitchFamily="49" charset="0"/>
              </a:rPr>
              <a:t>else</a:t>
            </a:r>
            <a:r>
              <a:rPr lang="en-US" sz="1800" dirty="0">
                <a:latin typeface="Courier New" panose="02070309020205020404" pitchFamily="49" charset="0"/>
                <a:cs typeface="Courier New" panose="02070309020205020404" pitchFamily="49" charset="0"/>
              </a:rPr>
              <a:t> choose </a:t>
            </a:r>
            <a:r>
              <a:rPr lang="en-US" sz="1800" i="1" dirty="0">
                <a:latin typeface="Courier New" panose="02070309020205020404" pitchFamily="49" charset="0"/>
                <a:cs typeface="Courier New" panose="02070309020205020404" pitchFamily="49" charset="0"/>
              </a:rPr>
              <a:t>random</a:t>
            </a:r>
            <a:r>
              <a:rPr lang="en-US" sz="1800" dirty="0">
                <a:latin typeface="Courier New" panose="02070309020205020404" pitchFamily="49" charset="0"/>
                <a:cs typeface="Courier New" panose="02070309020205020404" pitchFamily="49" charset="0"/>
              </a:rPr>
              <a:t> operator</a:t>
            </a:r>
          </a:p>
          <a:p>
            <a:pPr lvl="1">
              <a:defRPr/>
            </a:pPr>
            <a:endParaRPr lang="en-US" dirty="0"/>
          </a:p>
          <a:p>
            <a:pPr>
              <a:defRPr/>
            </a:pPr>
            <a:r>
              <a:rPr lang="en-US" dirty="0"/>
              <a:t>If we set </a:t>
            </a:r>
            <a:r>
              <a:rPr lang="en-US" b="1" i="1" dirty="0">
                <a:solidFill>
                  <a:srgbClr val="FF0000"/>
                </a:solidFill>
              </a:rPr>
              <a:t>t</a:t>
            </a:r>
            <a:r>
              <a:rPr lang="en-US" dirty="0"/>
              <a:t> to be 0, this is pure greedy search. </a:t>
            </a:r>
          </a:p>
          <a:p>
            <a:pPr>
              <a:defRPr/>
            </a:pPr>
            <a:r>
              <a:rPr lang="en-US" dirty="0"/>
              <a:t>If we set </a:t>
            </a:r>
            <a:r>
              <a:rPr lang="en-US" b="1" i="1" dirty="0">
                <a:solidFill>
                  <a:srgbClr val="FF0000"/>
                </a:solidFill>
              </a:rPr>
              <a:t>t</a:t>
            </a:r>
            <a:r>
              <a:rPr lang="en-US" i="1" dirty="0"/>
              <a:t> </a:t>
            </a:r>
            <a:r>
              <a:rPr lang="en-US" dirty="0"/>
              <a:t>to be 1, it is pure random search. </a:t>
            </a:r>
          </a:p>
          <a:p>
            <a:pPr>
              <a:defRPr/>
            </a:pPr>
            <a:r>
              <a:rPr lang="en-US" dirty="0"/>
              <a:t>If we set </a:t>
            </a:r>
            <a:r>
              <a:rPr lang="en-US" b="1" i="1" dirty="0">
                <a:solidFill>
                  <a:srgbClr val="FF0000"/>
                </a:solidFill>
              </a:rPr>
              <a:t>t</a:t>
            </a:r>
            <a:r>
              <a:rPr lang="en-US" dirty="0"/>
              <a:t> to be in-between 0 and 1, it is partly random/partly greedy search.                         </a:t>
            </a:r>
            <a:r>
              <a:rPr lang="en-US" b="1" i="1" dirty="0">
                <a:solidFill>
                  <a:srgbClr val="FF0000"/>
                </a:solidFill>
              </a:rPr>
              <a:t>t</a:t>
            </a:r>
            <a:r>
              <a:rPr lang="en-US" dirty="0"/>
              <a:t> stands for “temperature”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08C150F2-EE9E-4BD3-9543-AAF7E5D521E9}"/>
              </a:ext>
            </a:extLst>
          </p:cNvPr>
          <p:cNvSpPr>
            <a:spLocks noGrp="1" noChangeArrowheads="1"/>
          </p:cNvSpPr>
          <p:nvPr>
            <p:ph type="title"/>
          </p:nvPr>
        </p:nvSpPr>
        <p:spPr>
          <a:xfrm>
            <a:off x="658813" y="0"/>
            <a:ext cx="7772400" cy="922338"/>
          </a:xfrm>
        </p:spPr>
        <p:txBody>
          <a:bodyPr/>
          <a:lstStyle/>
          <a:p>
            <a:r>
              <a:rPr lang="en-US" altLang="en-US" dirty="0"/>
              <a:t>Simulated-Annealing Intuition </a:t>
            </a:r>
          </a:p>
        </p:txBody>
      </p:sp>
      <p:sp>
        <p:nvSpPr>
          <p:cNvPr id="3" name="TextBox 2">
            <a:extLst>
              <a:ext uri="{FF2B5EF4-FFF2-40B4-BE49-F238E27FC236}">
                <a16:creationId xmlns:a16="http://schemas.microsoft.com/office/drawing/2014/main" id="{3EBFCE4C-522A-410B-8E6F-C5F42051EBB5}"/>
              </a:ext>
            </a:extLst>
          </p:cNvPr>
          <p:cNvSpPr txBox="1"/>
          <p:nvPr/>
        </p:nvSpPr>
        <p:spPr>
          <a:xfrm>
            <a:off x="293689" y="849313"/>
            <a:ext cx="8946832" cy="6093976"/>
          </a:xfrm>
          <a:prstGeom prst="rect">
            <a:avLst/>
          </a:prstGeom>
          <a:noFill/>
        </p:spPr>
        <p:txBody>
          <a:bodyPr wrap="square">
            <a:spAutoFit/>
          </a:bodyPr>
          <a:lstStyle/>
          <a:p>
            <a:pPr lvl="1">
              <a:defRPr/>
            </a:pPr>
            <a:endParaRPr lang="en-US" sz="1800" i="1" dirty="0">
              <a:latin typeface="Courier New" panose="02070309020205020404" pitchFamily="49" charset="0"/>
              <a:cs typeface="Courier New" panose="02070309020205020404" pitchFamily="49" charset="0"/>
            </a:endParaRPr>
          </a:p>
          <a:p>
            <a:pPr lvl="1">
              <a:defRPr/>
            </a:pPr>
            <a:r>
              <a:rPr lang="en-US" sz="1800" i="1" dirty="0">
                <a:latin typeface="Courier New" panose="02070309020205020404" pitchFamily="49" charset="0"/>
                <a:cs typeface="Courier New" panose="02070309020205020404" pitchFamily="49" charset="0"/>
              </a:rPr>
              <a:t>x </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randnumberbetween</a:t>
            </a:r>
            <a:r>
              <a:rPr lang="en-US" sz="1800" dirty="0">
                <a:latin typeface="Courier New" panose="02070309020205020404" pitchFamily="49" charset="0"/>
                <a:cs typeface="Courier New" panose="02070309020205020404" pitchFamily="49" charset="0"/>
              </a:rPr>
              <a:t>([0 1])</a:t>
            </a:r>
          </a:p>
          <a:p>
            <a:pPr lvl="1">
              <a:defRPr/>
            </a:pPr>
            <a:r>
              <a:rPr lang="en-US" sz="1800" b="1" dirty="0">
                <a:latin typeface="Courier New" panose="02070309020205020404" pitchFamily="49" charset="0"/>
                <a:cs typeface="Courier New" panose="02070309020205020404" pitchFamily="49" charset="0"/>
              </a:rPr>
              <a:t>if</a:t>
            </a:r>
            <a:r>
              <a:rPr lang="en-US" sz="1800" dirty="0">
                <a:latin typeface="Courier New" panose="02070309020205020404" pitchFamily="49" charset="0"/>
                <a:cs typeface="Courier New" panose="02070309020205020404" pitchFamily="49" charset="0"/>
              </a:rPr>
              <a:t> x &gt; </a:t>
            </a:r>
            <a:r>
              <a:rPr lang="en-US" sz="1800" b="1" i="1" dirty="0">
                <a:solidFill>
                  <a:srgbClr val="FF0000"/>
                </a:solidFill>
                <a:latin typeface="Courier New" panose="02070309020205020404" pitchFamily="49" charset="0"/>
                <a:cs typeface="Courier New" panose="02070309020205020404" pitchFamily="49" charset="0"/>
              </a:rPr>
              <a:t>t</a:t>
            </a:r>
            <a:r>
              <a:rPr lang="en-US" sz="1800" dirty="0">
                <a:latin typeface="Courier New" panose="02070309020205020404" pitchFamily="49" charset="0"/>
                <a:cs typeface="Courier New" panose="02070309020205020404" pitchFamily="49" charset="0"/>
              </a:rPr>
              <a:t>, choose </a:t>
            </a:r>
            <a:r>
              <a:rPr lang="en-US" sz="1800" i="1" dirty="0">
                <a:latin typeface="Courier New" panose="02070309020205020404" pitchFamily="49" charset="0"/>
                <a:cs typeface="Courier New" panose="02070309020205020404" pitchFamily="49" charset="0"/>
              </a:rPr>
              <a:t>best</a:t>
            </a:r>
            <a:r>
              <a:rPr lang="en-US" sz="1800" dirty="0">
                <a:latin typeface="Courier New" panose="02070309020205020404" pitchFamily="49" charset="0"/>
                <a:cs typeface="Courier New" panose="02070309020205020404" pitchFamily="49" charset="0"/>
              </a:rPr>
              <a:t> operator, </a:t>
            </a:r>
            <a:r>
              <a:rPr lang="en-US" sz="1800" b="1" dirty="0">
                <a:latin typeface="Courier New" panose="02070309020205020404" pitchFamily="49" charset="0"/>
                <a:cs typeface="Courier New" panose="02070309020205020404" pitchFamily="49" charset="0"/>
              </a:rPr>
              <a:t>else</a:t>
            </a:r>
            <a:r>
              <a:rPr lang="en-US" sz="1800" dirty="0">
                <a:latin typeface="Courier New" panose="02070309020205020404" pitchFamily="49" charset="0"/>
                <a:cs typeface="Courier New" panose="02070309020205020404" pitchFamily="49" charset="0"/>
              </a:rPr>
              <a:t> choose </a:t>
            </a:r>
            <a:r>
              <a:rPr lang="en-US" sz="1800" i="1" dirty="0">
                <a:latin typeface="Courier New" panose="02070309020205020404" pitchFamily="49" charset="0"/>
                <a:cs typeface="Courier New" panose="02070309020205020404" pitchFamily="49" charset="0"/>
              </a:rPr>
              <a:t>random</a:t>
            </a:r>
            <a:r>
              <a:rPr lang="en-US" sz="1800" dirty="0">
                <a:latin typeface="Courier New" panose="02070309020205020404" pitchFamily="49" charset="0"/>
                <a:cs typeface="Courier New" panose="02070309020205020404" pitchFamily="49" charset="0"/>
              </a:rPr>
              <a:t> operator</a:t>
            </a:r>
          </a:p>
          <a:p>
            <a:pPr lvl="1">
              <a:defRPr/>
            </a:pPr>
            <a:endParaRPr lang="en-US" dirty="0"/>
          </a:p>
          <a:p>
            <a:pPr>
              <a:defRPr/>
            </a:pPr>
            <a:r>
              <a:rPr lang="en-US" dirty="0"/>
              <a:t>If we set </a:t>
            </a:r>
            <a:r>
              <a:rPr lang="en-US" b="1" i="1" dirty="0">
                <a:solidFill>
                  <a:srgbClr val="FF0000"/>
                </a:solidFill>
              </a:rPr>
              <a:t>t</a:t>
            </a:r>
            <a:r>
              <a:rPr lang="en-US" dirty="0"/>
              <a:t> to be 0, this is pure greedy search. </a:t>
            </a:r>
          </a:p>
          <a:p>
            <a:pPr>
              <a:defRPr/>
            </a:pPr>
            <a:r>
              <a:rPr lang="en-US" dirty="0"/>
              <a:t>If we set </a:t>
            </a:r>
            <a:r>
              <a:rPr lang="en-US" b="1" i="1" dirty="0">
                <a:solidFill>
                  <a:srgbClr val="FF0000"/>
                </a:solidFill>
              </a:rPr>
              <a:t>t</a:t>
            </a:r>
            <a:r>
              <a:rPr lang="en-US" i="1" dirty="0"/>
              <a:t> </a:t>
            </a:r>
            <a:r>
              <a:rPr lang="en-US" dirty="0"/>
              <a:t>to be 1, it is pure random search. </a:t>
            </a:r>
          </a:p>
          <a:p>
            <a:pPr>
              <a:defRPr/>
            </a:pPr>
            <a:r>
              <a:rPr lang="en-US" dirty="0"/>
              <a:t>If we set </a:t>
            </a:r>
            <a:r>
              <a:rPr lang="en-US" b="1" i="1" dirty="0">
                <a:solidFill>
                  <a:srgbClr val="FF0000"/>
                </a:solidFill>
              </a:rPr>
              <a:t>t</a:t>
            </a:r>
            <a:r>
              <a:rPr lang="en-US" dirty="0"/>
              <a:t> to be in-between 0 and 1, it is partly random/partly greedy search.                        </a:t>
            </a:r>
            <a:r>
              <a:rPr lang="en-US" b="1" i="1" dirty="0">
                <a:solidFill>
                  <a:srgbClr val="FF0000"/>
                </a:solidFill>
              </a:rPr>
              <a:t>t</a:t>
            </a:r>
            <a:r>
              <a:rPr lang="en-US" dirty="0"/>
              <a:t> stands for temperature</a:t>
            </a:r>
          </a:p>
          <a:p>
            <a:pPr>
              <a:defRPr/>
            </a:pPr>
            <a:endParaRPr lang="en-US" dirty="0"/>
          </a:p>
          <a:p>
            <a:pPr>
              <a:defRPr/>
            </a:pPr>
            <a:r>
              <a:rPr lang="en-US" dirty="0"/>
              <a:t>Here is the whole idea</a:t>
            </a:r>
          </a:p>
          <a:p>
            <a:pPr marL="342900" indent="-342900">
              <a:buFont typeface="Arial" panose="020B0604020202020204" pitchFamily="34" charset="0"/>
              <a:buChar char="•"/>
              <a:defRPr/>
            </a:pPr>
            <a:r>
              <a:rPr lang="en-US" dirty="0"/>
              <a:t>Start the search with a high value of </a:t>
            </a:r>
            <a:r>
              <a:rPr lang="en-US" b="1" i="1" dirty="0">
                <a:solidFill>
                  <a:srgbClr val="FF0000"/>
                </a:solidFill>
              </a:rPr>
              <a:t>t</a:t>
            </a:r>
            <a:r>
              <a:rPr lang="en-US" dirty="0"/>
              <a:t>, then slowly lower the temperature to zero.</a:t>
            </a:r>
          </a:p>
          <a:p>
            <a:pPr marL="342900" indent="-342900">
              <a:buFont typeface="Arial" panose="020B0604020202020204" pitchFamily="34" charset="0"/>
              <a:buChar char="•"/>
              <a:defRPr/>
            </a:pPr>
            <a:r>
              <a:rPr lang="en-US" dirty="0"/>
              <a:t>In other words, start with pure random search, then slowly make it pure greedy search.</a:t>
            </a:r>
          </a:p>
          <a:p>
            <a:pPr marL="342900" indent="-342900">
              <a:buFont typeface="Arial" panose="020B0604020202020204" pitchFamily="34" charset="0"/>
              <a:buChar char="•"/>
              <a:defRPr/>
            </a:pPr>
            <a:r>
              <a:rPr lang="en-US" dirty="0"/>
              <a:t>When the algorithm is “young” it explores wildly, as it gets “older”, it becomes more conservative, and more likely to move in the direction of improvement  </a:t>
            </a:r>
          </a:p>
        </p:txBody>
      </p:sp>
    </p:spTree>
    <p:extLst>
      <p:ext uri="{BB962C8B-B14F-4D97-AF65-F5344CB8AC3E}">
        <p14:creationId xmlns:p14="http://schemas.microsoft.com/office/powerpoint/2010/main" val="839106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a:extLst>
              <a:ext uri="{FF2B5EF4-FFF2-40B4-BE49-F238E27FC236}">
                <a16:creationId xmlns:a16="http://schemas.microsoft.com/office/drawing/2014/main" id="{31A4AA7F-0194-4480-880C-12A41507AC3C}"/>
              </a:ext>
            </a:extLst>
          </p:cNvPr>
          <p:cNvSpPr txBox="1">
            <a:spLocks noChangeArrowheads="1"/>
          </p:cNvSpPr>
          <p:nvPr/>
        </p:nvSpPr>
        <p:spPr bwMode="auto">
          <a:xfrm>
            <a:off x="304800" y="228600"/>
            <a:ext cx="88392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000" b="1" dirty="0"/>
              <a:t>function</a:t>
            </a:r>
            <a:r>
              <a:rPr lang="en-US" altLang="en-US" sz="2000" dirty="0"/>
              <a:t> Simulated-Annealing ( </a:t>
            </a:r>
            <a:r>
              <a:rPr lang="en-US" altLang="en-US" sz="2000" i="1" dirty="0"/>
              <a:t>problem</a:t>
            </a:r>
            <a:r>
              <a:rPr lang="en-US" altLang="en-US" sz="2000" dirty="0"/>
              <a:t>, </a:t>
            </a:r>
            <a:r>
              <a:rPr lang="en-US" altLang="en-US" sz="2000" i="1" dirty="0"/>
              <a:t>schedule</a:t>
            </a:r>
            <a:r>
              <a:rPr lang="en-US" altLang="en-US" sz="2000" dirty="0"/>
              <a:t> ) </a:t>
            </a:r>
            <a:r>
              <a:rPr lang="en-US" altLang="en-US" sz="2000" b="1" dirty="0"/>
              <a:t>returns</a:t>
            </a:r>
            <a:r>
              <a:rPr lang="en-US" altLang="en-US" sz="2000" dirty="0"/>
              <a:t> a solution state </a:t>
            </a:r>
          </a:p>
          <a:p>
            <a:pPr>
              <a:spcBef>
                <a:spcPts val="500"/>
              </a:spcBef>
              <a:spcAft>
                <a:spcPts val="500"/>
              </a:spcAft>
              <a:buFontTx/>
              <a:buNone/>
            </a:pPr>
            <a:r>
              <a:rPr lang="en-US" altLang="en-US" sz="2000" b="1" dirty="0"/>
              <a:t>inputs</a:t>
            </a:r>
            <a:r>
              <a:rPr lang="en-US" altLang="en-US" sz="2000" dirty="0"/>
              <a:t> : </a:t>
            </a:r>
            <a:r>
              <a:rPr lang="en-US" altLang="en-US" sz="2000" i="1" dirty="0"/>
              <a:t>problem</a:t>
            </a:r>
            <a:r>
              <a:rPr lang="en-US" altLang="en-US" sz="2000" dirty="0"/>
              <a:t>  // a problem </a:t>
            </a:r>
          </a:p>
          <a:p>
            <a:pPr>
              <a:spcBef>
                <a:spcPts val="500"/>
              </a:spcBef>
              <a:spcAft>
                <a:spcPts val="500"/>
              </a:spcAft>
              <a:buFontTx/>
              <a:buNone/>
            </a:pPr>
            <a:r>
              <a:rPr lang="en-US" altLang="en-US" sz="2000" dirty="0"/>
              <a:t>             </a:t>
            </a:r>
            <a:r>
              <a:rPr lang="en-US" altLang="en-US" sz="2000" i="1" dirty="0"/>
              <a:t>schedule</a:t>
            </a:r>
            <a:r>
              <a:rPr lang="en-US" altLang="en-US" sz="2000" dirty="0"/>
              <a:t>  // a mapping from time to "temperature" </a:t>
            </a:r>
          </a:p>
          <a:p>
            <a:pPr>
              <a:spcBef>
                <a:spcPts val="500"/>
              </a:spcBef>
              <a:spcAft>
                <a:spcPts val="500"/>
              </a:spcAft>
              <a:buFontTx/>
              <a:buNone/>
            </a:pPr>
            <a:r>
              <a:rPr lang="en-US" altLang="en-US" sz="2000" b="1" dirty="0"/>
              <a:t>local variables</a:t>
            </a:r>
            <a:r>
              <a:rPr lang="en-US" altLang="en-US" sz="2000" dirty="0"/>
              <a:t> : </a:t>
            </a:r>
            <a:r>
              <a:rPr lang="en-US" altLang="en-US" sz="2000" i="1" dirty="0"/>
              <a:t>current</a:t>
            </a:r>
            <a:r>
              <a:rPr lang="en-US" altLang="en-US" sz="2000" dirty="0"/>
              <a:t> // a node </a:t>
            </a:r>
          </a:p>
          <a:p>
            <a:pPr>
              <a:spcBef>
                <a:spcPts val="500"/>
              </a:spcBef>
              <a:spcAft>
                <a:spcPts val="500"/>
              </a:spcAft>
              <a:buFontTx/>
              <a:buNone/>
            </a:pPr>
            <a:r>
              <a:rPr lang="en-US" altLang="en-US" sz="2000" dirty="0"/>
              <a:t>                            </a:t>
            </a:r>
            <a:r>
              <a:rPr lang="en-US" altLang="en-US" sz="2000" i="1" dirty="0"/>
              <a:t>next</a:t>
            </a:r>
            <a:r>
              <a:rPr lang="en-US" altLang="en-US" sz="2000" dirty="0"/>
              <a:t>     //  a node </a:t>
            </a:r>
          </a:p>
          <a:p>
            <a:pPr>
              <a:spcBef>
                <a:spcPts val="500"/>
              </a:spcBef>
              <a:spcAft>
                <a:spcPts val="500"/>
              </a:spcAft>
              <a:buFontTx/>
              <a:buNone/>
            </a:pPr>
            <a:r>
              <a:rPr lang="en-US" altLang="en-US" sz="2000" dirty="0"/>
              <a:t>                            </a:t>
            </a:r>
            <a:r>
              <a:rPr lang="en-US" altLang="en-US" sz="2000" i="1" dirty="0"/>
              <a:t>T</a:t>
            </a:r>
            <a:r>
              <a:rPr lang="en-US" altLang="en-US" sz="2000" dirty="0"/>
              <a:t>   // a "temperature" controlling the probability of downward steps </a:t>
            </a:r>
          </a:p>
          <a:p>
            <a:pPr>
              <a:spcBef>
                <a:spcPts val="500"/>
              </a:spcBef>
              <a:spcAft>
                <a:spcPts val="500"/>
              </a:spcAft>
              <a:buFontTx/>
              <a:buNone/>
            </a:pPr>
            <a:r>
              <a:rPr lang="en-US" altLang="en-US" sz="2000" i="1" dirty="0"/>
              <a:t>current</a:t>
            </a:r>
            <a:r>
              <a:rPr lang="en-US" altLang="en-US" sz="2000" dirty="0"/>
              <a:t> </a:t>
            </a:r>
            <a:r>
              <a:rPr lang="en-US" altLang="en-US" sz="2400" dirty="0"/>
              <a:t> </a:t>
            </a:r>
            <a:r>
              <a:rPr lang="en-US" altLang="en-US" sz="2400" dirty="0">
                <a:sym typeface="Symbol" panose="05050102010706020507" pitchFamily="18" charset="2"/>
              </a:rPr>
              <a:t> </a:t>
            </a:r>
            <a:r>
              <a:rPr lang="en-US" altLang="en-US" sz="2000" dirty="0"/>
              <a:t>Make-Node ( Initial-State [ </a:t>
            </a:r>
            <a:r>
              <a:rPr lang="en-US" altLang="en-US" sz="2000" i="1" dirty="0"/>
              <a:t>problem</a:t>
            </a:r>
            <a:r>
              <a:rPr lang="en-US" altLang="en-US" sz="2000" dirty="0"/>
              <a:t> ]) </a:t>
            </a:r>
          </a:p>
          <a:p>
            <a:pPr>
              <a:spcBef>
                <a:spcPts val="500"/>
              </a:spcBef>
              <a:spcAft>
                <a:spcPts val="500"/>
              </a:spcAft>
              <a:buFontTx/>
              <a:buNone/>
            </a:pPr>
            <a:r>
              <a:rPr lang="en-US" altLang="en-US" sz="2000" b="1" dirty="0"/>
              <a:t>for</a:t>
            </a:r>
            <a:r>
              <a:rPr lang="en-US" altLang="en-US" sz="2000" dirty="0"/>
              <a:t> </a:t>
            </a:r>
            <a:r>
              <a:rPr lang="en-US" altLang="en-US" sz="2000" i="1" dirty="0"/>
              <a:t>t</a:t>
            </a:r>
            <a:r>
              <a:rPr lang="en-US" altLang="en-US" sz="2000" dirty="0"/>
              <a:t> </a:t>
            </a:r>
            <a:r>
              <a:rPr lang="en-US" altLang="en-US" sz="2400" dirty="0"/>
              <a:t> </a:t>
            </a:r>
            <a:r>
              <a:rPr lang="en-US" altLang="en-US" sz="2400" dirty="0">
                <a:sym typeface="Symbol" panose="05050102010706020507" pitchFamily="18" charset="2"/>
              </a:rPr>
              <a:t></a:t>
            </a:r>
            <a:r>
              <a:rPr lang="en-US" altLang="en-US" sz="2000" dirty="0"/>
              <a:t> 1 </a:t>
            </a:r>
            <a:r>
              <a:rPr lang="en-US" altLang="en-US" sz="2000" b="1" dirty="0"/>
              <a:t>to</a:t>
            </a:r>
            <a:r>
              <a:rPr lang="en-US" altLang="en-US" sz="2000" dirty="0"/>
              <a:t> </a:t>
            </a:r>
            <a:r>
              <a:rPr lang="en-US" altLang="en-US" sz="2000" dirty="0">
                <a:sym typeface="Symbol" panose="05050102010706020507" pitchFamily="18" charset="2"/>
              </a:rPr>
              <a:t></a:t>
            </a:r>
            <a:r>
              <a:rPr lang="en-US" altLang="en-US" sz="2000" dirty="0"/>
              <a:t> </a:t>
            </a:r>
            <a:r>
              <a:rPr lang="en-US" altLang="en-US" sz="2000" b="1" dirty="0"/>
              <a:t>do</a:t>
            </a:r>
            <a:r>
              <a:rPr lang="en-US" altLang="en-US" sz="2000" dirty="0"/>
              <a:t> </a:t>
            </a:r>
          </a:p>
          <a:p>
            <a:pPr lvl="1">
              <a:spcBef>
                <a:spcPts val="500"/>
              </a:spcBef>
              <a:spcAft>
                <a:spcPts val="500"/>
              </a:spcAft>
              <a:buFontTx/>
              <a:buNone/>
            </a:pPr>
            <a:r>
              <a:rPr lang="en-US" altLang="en-US" sz="2000" i="1" dirty="0"/>
              <a:t>T</a:t>
            </a:r>
            <a:r>
              <a:rPr lang="en-US" altLang="en-US" sz="2000" dirty="0"/>
              <a:t> </a:t>
            </a:r>
            <a:r>
              <a:rPr lang="en-US" altLang="en-US" sz="2400" dirty="0">
                <a:sym typeface="Symbol" panose="05050102010706020507" pitchFamily="18" charset="2"/>
              </a:rPr>
              <a:t></a:t>
            </a:r>
            <a:r>
              <a:rPr lang="en-US" altLang="en-US" sz="2000" dirty="0"/>
              <a:t> schedule [ </a:t>
            </a:r>
            <a:r>
              <a:rPr lang="en-US" altLang="en-US" sz="2000" i="1" dirty="0"/>
              <a:t>t</a:t>
            </a:r>
            <a:r>
              <a:rPr lang="en-US" altLang="en-US" sz="2000" dirty="0"/>
              <a:t> ] </a:t>
            </a:r>
          </a:p>
          <a:p>
            <a:pPr lvl="1">
              <a:spcBef>
                <a:spcPts val="500"/>
              </a:spcBef>
              <a:spcAft>
                <a:spcPts val="500"/>
              </a:spcAft>
              <a:buFontTx/>
              <a:buNone/>
            </a:pPr>
            <a:r>
              <a:rPr lang="en-US" altLang="en-US" sz="2000" b="1" dirty="0"/>
              <a:t>if</a:t>
            </a:r>
            <a:r>
              <a:rPr lang="en-US" altLang="en-US" sz="2000" dirty="0"/>
              <a:t> </a:t>
            </a:r>
            <a:r>
              <a:rPr lang="en-US" altLang="en-US" sz="2000" i="1" dirty="0"/>
              <a:t>T</a:t>
            </a:r>
            <a:r>
              <a:rPr lang="en-US" altLang="en-US" sz="2000" dirty="0"/>
              <a:t> = 0 </a:t>
            </a:r>
            <a:r>
              <a:rPr lang="en-US" altLang="en-US" sz="2000" b="1" dirty="0"/>
              <a:t>then</a:t>
            </a:r>
            <a:r>
              <a:rPr lang="en-US" altLang="en-US" sz="2000" dirty="0"/>
              <a:t> </a:t>
            </a:r>
            <a:r>
              <a:rPr lang="en-US" altLang="en-US" sz="2000" b="1" dirty="0"/>
              <a:t>return</a:t>
            </a:r>
            <a:r>
              <a:rPr lang="en-US" altLang="en-US" sz="2000" dirty="0"/>
              <a:t> </a:t>
            </a:r>
            <a:r>
              <a:rPr lang="en-US" altLang="en-US" sz="2000" i="1" dirty="0"/>
              <a:t>current</a:t>
            </a:r>
            <a:r>
              <a:rPr lang="en-US" altLang="en-US" sz="2000" dirty="0"/>
              <a:t> </a:t>
            </a:r>
          </a:p>
          <a:p>
            <a:pPr lvl="1">
              <a:spcBef>
                <a:spcPts val="500"/>
              </a:spcBef>
              <a:spcAft>
                <a:spcPts val="500"/>
              </a:spcAft>
              <a:buFontTx/>
              <a:buNone/>
            </a:pPr>
            <a:r>
              <a:rPr lang="en-US" altLang="en-US" sz="2000" i="1" dirty="0"/>
              <a:t>next</a:t>
            </a:r>
            <a:r>
              <a:rPr lang="en-US" altLang="en-US" sz="2000" dirty="0"/>
              <a:t> </a:t>
            </a:r>
            <a:r>
              <a:rPr lang="en-US" altLang="en-US" sz="2000" dirty="0">
                <a:sym typeface="Symbol" panose="05050102010706020507" pitchFamily="18" charset="2"/>
              </a:rPr>
              <a:t></a:t>
            </a:r>
            <a:r>
              <a:rPr lang="en-US" altLang="en-US" sz="2000" dirty="0"/>
              <a:t> a randomly selected successor of </a:t>
            </a:r>
            <a:r>
              <a:rPr lang="en-US" altLang="en-US" sz="2000" i="1" dirty="0"/>
              <a:t>current</a:t>
            </a:r>
            <a:r>
              <a:rPr lang="en-US" altLang="en-US" sz="2000" dirty="0"/>
              <a:t> </a:t>
            </a:r>
          </a:p>
          <a:p>
            <a:pPr lvl="1">
              <a:spcBef>
                <a:spcPts val="500"/>
              </a:spcBef>
              <a:spcAft>
                <a:spcPts val="500"/>
              </a:spcAft>
              <a:buFontTx/>
              <a:buNone/>
            </a:pPr>
            <a:r>
              <a:rPr lang="en-US" altLang="en-US" sz="2000" dirty="0">
                <a:sym typeface="Symbol" panose="05050102010706020507" pitchFamily="18" charset="2"/>
              </a:rPr>
              <a:t></a:t>
            </a:r>
            <a:r>
              <a:rPr lang="en-US" altLang="en-US" sz="2000" dirty="0"/>
              <a:t>E </a:t>
            </a:r>
            <a:r>
              <a:rPr lang="en-US" altLang="en-US" sz="2000" dirty="0">
                <a:sym typeface="Symbol" panose="05050102010706020507" pitchFamily="18" charset="2"/>
              </a:rPr>
              <a:t></a:t>
            </a:r>
            <a:r>
              <a:rPr lang="en-US" altLang="en-US" sz="2000" dirty="0"/>
              <a:t> Value [ </a:t>
            </a:r>
            <a:r>
              <a:rPr lang="en-US" altLang="en-US" sz="2000" i="1" dirty="0"/>
              <a:t>next</a:t>
            </a:r>
            <a:r>
              <a:rPr lang="en-US" altLang="en-US" sz="2000" dirty="0"/>
              <a:t> ] - Value [ </a:t>
            </a:r>
            <a:r>
              <a:rPr lang="en-US" altLang="en-US" sz="2000" i="1" dirty="0"/>
              <a:t>current</a:t>
            </a:r>
            <a:r>
              <a:rPr lang="en-US" altLang="en-US" sz="2000" dirty="0"/>
              <a:t> ] </a:t>
            </a:r>
          </a:p>
          <a:p>
            <a:pPr lvl="1">
              <a:spcBef>
                <a:spcPts val="500"/>
              </a:spcBef>
              <a:spcAft>
                <a:spcPts val="500"/>
              </a:spcAft>
              <a:buFontTx/>
              <a:buNone/>
            </a:pPr>
            <a:r>
              <a:rPr lang="en-US" altLang="en-US" sz="2000" b="1" dirty="0"/>
              <a:t>if</a:t>
            </a:r>
            <a:r>
              <a:rPr lang="en-US" altLang="en-US" sz="2000" dirty="0"/>
              <a:t> </a:t>
            </a:r>
            <a:r>
              <a:rPr lang="en-US" altLang="en-US" sz="2000" dirty="0">
                <a:sym typeface="Symbol" panose="05050102010706020507" pitchFamily="18" charset="2"/>
              </a:rPr>
              <a:t></a:t>
            </a:r>
            <a:r>
              <a:rPr lang="en-US" altLang="en-US" sz="2000" dirty="0"/>
              <a:t>E &gt; 0 then </a:t>
            </a:r>
            <a:r>
              <a:rPr lang="en-US" altLang="en-US" sz="2000" i="1" dirty="0"/>
              <a:t>current</a:t>
            </a:r>
            <a:r>
              <a:rPr lang="en-US" altLang="en-US" sz="2000" dirty="0"/>
              <a:t> </a:t>
            </a:r>
            <a:r>
              <a:rPr lang="en-US" altLang="en-US" sz="2000" dirty="0">
                <a:sym typeface="Symbol" panose="05050102010706020507" pitchFamily="18" charset="2"/>
              </a:rPr>
              <a:t></a:t>
            </a:r>
            <a:r>
              <a:rPr lang="en-US" altLang="en-US" sz="2000" dirty="0"/>
              <a:t> </a:t>
            </a:r>
            <a:r>
              <a:rPr lang="en-US" altLang="en-US" sz="2000" i="1" dirty="0"/>
              <a:t>next</a:t>
            </a:r>
            <a:r>
              <a:rPr lang="en-US" altLang="en-US" sz="2000" dirty="0"/>
              <a:t> </a:t>
            </a:r>
          </a:p>
          <a:p>
            <a:pPr lvl="1">
              <a:spcBef>
                <a:spcPts val="500"/>
              </a:spcBef>
              <a:spcAft>
                <a:spcPts val="500"/>
              </a:spcAft>
              <a:buFontTx/>
              <a:buNone/>
            </a:pPr>
            <a:r>
              <a:rPr lang="en-US" altLang="en-US" sz="2000" b="1" dirty="0"/>
              <a:t>else</a:t>
            </a:r>
            <a:r>
              <a:rPr lang="en-US" altLang="en-US" sz="2000" dirty="0"/>
              <a:t> </a:t>
            </a:r>
            <a:r>
              <a:rPr lang="en-US" altLang="en-US" sz="2000" i="1" dirty="0"/>
              <a:t>current</a:t>
            </a:r>
            <a:r>
              <a:rPr lang="en-US" altLang="en-US" sz="2000" dirty="0"/>
              <a:t> </a:t>
            </a:r>
            <a:r>
              <a:rPr lang="en-US" altLang="en-US" sz="2400" dirty="0">
                <a:sym typeface="Symbol" panose="05050102010706020507" pitchFamily="18" charset="2"/>
              </a:rPr>
              <a:t></a:t>
            </a:r>
            <a:r>
              <a:rPr lang="en-US" altLang="en-US" sz="2000" dirty="0"/>
              <a:t> </a:t>
            </a:r>
            <a:r>
              <a:rPr lang="en-US" altLang="en-US" sz="2000" i="1" dirty="0"/>
              <a:t>next</a:t>
            </a:r>
            <a:r>
              <a:rPr lang="en-US" altLang="en-US" sz="2000" dirty="0"/>
              <a:t> only with probability </a:t>
            </a:r>
            <a:r>
              <a:rPr lang="en-US" altLang="en-US" sz="2000" dirty="0" err="1"/>
              <a:t>e</a:t>
            </a:r>
            <a:r>
              <a:rPr lang="en-US" altLang="en-US" sz="2000" baseline="30000" dirty="0" err="1">
                <a:sym typeface="Symbol" panose="05050102010706020507" pitchFamily="18" charset="2"/>
              </a:rPr>
              <a:t></a:t>
            </a:r>
            <a:r>
              <a:rPr lang="en-US" altLang="en-US" sz="2000" baseline="30000" dirty="0" err="1"/>
              <a:t>E</a:t>
            </a:r>
            <a:r>
              <a:rPr lang="en-US" altLang="en-US" sz="2000" baseline="30000" dirty="0"/>
              <a:t>/T</a:t>
            </a:r>
            <a:endParaRPr lang="en-US" altLang="en-US"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a:extLst>
              <a:ext uri="{FF2B5EF4-FFF2-40B4-BE49-F238E27FC236}">
                <a16:creationId xmlns:a16="http://schemas.microsoft.com/office/drawing/2014/main" id="{7E253139-5538-407F-8AC1-FE20470704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2653788"/>
            <a:ext cx="8260534" cy="265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3">
            <a:extLst>
              <a:ext uri="{FF2B5EF4-FFF2-40B4-BE49-F238E27FC236}">
                <a16:creationId xmlns:a16="http://schemas.microsoft.com/office/drawing/2014/main" id="{75FB18C2-9400-41DB-BA6D-0C0987908CF2}"/>
              </a:ext>
            </a:extLst>
          </p:cNvPr>
          <p:cNvSpPr>
            <a:spLocks noChangeArrowheads="1"/>
          </p:cNvSpPr>
          <p:nvPr/>
        </p:nvSpPr>
        <p:spPr bwMode="auto">
          <a:xfrm>
            <a:off x="80962" y="6477000"/>
            <a:ext cx="8982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t>https://upload.wikimedia.org/wikipedia/commons/d/d5/Hill_Climbing_with_Simulated_Annealing.gif</a:t>
            </a:r>
          </a:p>
        </p:txBody>
      </p:sp>
      <p:sp>
        <p:nvSpPr>
          <p:cNvPr id="6" name="TextBox 5">
            <a:extLst>
              <a:ext uri="{FF2B5EF4-FFF2-40B4-BE49-F238E27FC236}">
                <a16:creationId xmlns:a16="http://schemas.microsoft.com/office/drawing/2014/main" id="{7A294633-4861-4660-906E-661FB6A9B306}"/>
              </a:ext>
            </a:extLst>
          </p:cNvPr>
          <p:cNvSpPr txBox="1"/>
          <p:nvPr/>
        </p:nvSpPr>
        <p:spPr>
          <a:xfrm>
            <a:off x="172719" y="114608"/>
            <a:ext cx="8890317" cy="2000548"/>
          </a:xfrm>
          <a:prstGeom prst="rect">
            <a:avLst/>
          </a:prstGeom>
          <a:noFill/>
        </p:spPr>
        <p:txBody>
          <a:bodyPr wrap="square">
            <a:spAutoFit/>
          </a:bodyPr>
          <a:lstStyle/>
          <a:p>
            <a:r>
              <a:rPr lang="en-US" altLang="en-US" sz="2000" dirty="0"/>
              <a:t>When the temperature is 25, we are doing </a:t>
            </a:r>
            <a:r>
              <a:rPr lang="en-US" altLang="en-US" sz="2000" i="1" dirty="0"/>
              <a:t>pure</a:t>
            </a:r>
            <a:r>
              <a:rPr lang="en-US" altLang="en-US" sz="2000" dirty="0"/>
              <a:t> random search</a:t>
            </a:r>
          </a:p>
          <a:p>
            <a:endParaRPr lang="en-US" altLang="en-US" sz="2000" dirty="0"/>
          </a:p>
          <a:p>
            <a:r>
              <a:rPr lang="en-US" altLang="en-US" sz="2000" dirty="0"/>
              <a:t>When the temperature is 12.5, we are doing a 50/50 mix random/greedy search</a:t>
            </a:r>
          </a:p>
          <a:p>
            <a:endParaRPr lang="en-US" altLang="en-US" sz="2000" dirty="0"/>
          </a:p>
          <a:p>
            <a:r>
              <a:rPr lang="en-US" altLang="en-US" sz="2000" dirty="0"/>
              <a:t>When the temperature is zero, we are doing </a:t>
            </a:r>
            <a:r>
              <a:rPr lang="en-US" altLang="en-US" sz="2000" i="1" dirty="0"/>
              <a:t>pure</a:t>
            </a:r>
            <a:r>
              <a:rPr lang="en-US" altLang="en-US" sz="2000" dirty="0"/>
              <a:t> greedy search</a:t>
            </a:r>
          </a:p>
          <a:p>
            <a:endParaRPr lang="en-US" dirty="0"/>
          </a:p>
        </p:txBody>
      </p:sp>
      <p:sp>
        <p:nvSpPr>
          <p:cNvPr id="7" name="TextBox 6">
            <a:extLst>
              <a:ext uri="{FF2B5EF4-FFF2-40B4-BE49-F238E27FC236}">
                <a16:creationId xmlns:a16="http://schemas.microsoft.com/office/drawing/2014/main" id="{532465F2-4A40-42E6-985D-BA00B449075C}"/>
              </a:ext>
            </a:extLst>
          </p:cNvPr>
          <p:cNvSpPr txBox="1"/>
          <p:nvPr/>
        </p:nvSpPr>
        <p:spPr>
          <a:xfrm>
            <a:off x="715433" y="5667646"/>
            <a:ext cx="7323668" cy="369332"/>
          </a:xfrm>
          <a:prstGeom prst="rect">
            <a:avLst/>
          </a:prstGeom>
          <a:noFill/>
        </p:spPr>
        <p:txBody>
          <a:bodyPr wrap="square">
            <a:spAutoFit/>
          </a:bodyPr>
          <a:lstStyle/>
          <a:p>
            <a:r>
              <a:rPr lang="en-US" altLang="en-US" sz="1800" dirty="0">
                <a:solidFill>
                  <a:schemeClr val="bg1">
                    <a:lumMod val="50000"/>
                  </a:schemeClr>
                </a:solidFill>
              </a:rPr>
              <a:t>(most folks have the temp normalized between 1 and 0, this nice gif does not)</a:t>
            </a:r>
            <a:endParaRPr lang="en-US" sz="1800" dirty="0">
              <a:solidFill>
                <a:schemeClr val="bg1">
                  <a:lumMod val="50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08C150F2-EE9E-4BD3-9543-AAF7E5D521E9}"/>
              </a:ext>
            </a:extLst>
          </p:cNvPr>
          <p:cNvSpPr>
            <a:spLocks noGrp="1" noChangeArrowheads="1"/>
          </p:cNvSpPr>
          <p:nvPr>
            <p:ph type="title"/>
          </p:nvPr>
        </p:nvSpPr>
        <p:spPr>
          <a:xfrm>
            <a:off x="658813" y="0"/>
            <a:ext cx="7772400" cy="922338"/>
          </a:xfrm>
        </p:spPr>
        <p:txBody>
          <a:bodyPr/>
          <a:lstStyle/>
          <a:p>
            <a:r>
              <a:rPr lang="en-US" altLang="en-US" dirty="0"/>
              <a:t>Simulated-Annealing</a:t>
            </a:r>
          </a:p>
        </p:txBody>
      </p:sp>
      <p:sp>
        <p:nvSpPr>
          <p:cNvPr id="3" name="TextBox 2">
            <a:extLst>
              <a:ext uri="{FF2B5EF4-FFF2-40B4-BE49-F238E27FC236}">
                <a16:creationId xmlns:a16="http://schemas.microsoft.com/office/drawing/2014/main" id="{3EBFCE4C-522A-410B-8E6F-C5F42051EBB5}"/>
              </a:ext>
            </a:extLst>
          </p:cNvPr>
          <p:cNvSpPr txBox="1"/>
          <p:nvPr/>
        </p:nvSpPr>
        <p:spPr>
          <a:xfrm>
            <a:off x="293689" y="849313"/>
            <a:ext cx="8946832" cy="3046988"/>
          </a:xfrm>
          <a:prstGeom prst="rect">
            <a:avLst/>
          </a:prstGeom>
          <a:noFill/>
        </p:spPr>
        <p:txBody>
          <a:bodyPr wrap="square">
            <a:spAutoFit/>
          </a:bodyPr>
          <a:lstStyle/>
          <a:p>
            <a:pPr>
              <a:defRPr/>
            </a:pPr>
            <a:r>
              <a:rPr lang="en-US" dirty="0"/>
              <a:t>It is possible to determine the rate at which </a:t>
            </a:r>
            <a:r>
              <a:rPr lang="en-US" b="1" i="1" dirty="0">
                <a:solidFill>
                  <a:srgbClr val="FF0000"/>
                </a:solidFill>
              </a:rPr>
              <a:t>t</a:t>
            </a:r>
            <a:r>
              <a:rPr lang="en-US" dirty="0"/>
              <a:t> should go to zero, to have an optimal solution.</a:t>
            </a:r>
          </a:p>
          <a:p>
            <a:pPr>
              <a:defRPr/>
            </a:pPr>
            <a:r>
              <a:rPr lang="en-US" dirty="0"/>
              <a:t>However, it is generally much too slow to use that rate.</a:t>
            </a:r>
          </a:p>
          <a:p>
            <a:pPr>
              <a:defRPr/>
            </a:pPr>
            <a:endParaRPr lang="en-US" dirty="0"/>
          </a:p>
          <a:p>
            <a:pPr>
              <a:defRPr/>
            </a:pPr>
            <a:r>
              <a:rPr lang="en-US" dirty="0"/>
              <a:t>So, in practice, you pick a time budget, say one hour</a:t>
            </a:r>
          </a:p>
          <a:p>
            <a:pPr>
              <a:defRPr/>
            </a:pPr>
            <a:r>
              <a:rPr lang="en-US" dirty="0"/>
              <a:t>And you let the </a:t>
            </a:r>
            <a:r>
              <a:rPr lang="en-US" b="1" i="1" dirty="0">
                <a:solidFill>
                  <a:srgbClr val="FF0000"/>
                </a:solidFill>
              </a:rPr>
              <a:t>t</a:t>
            </a:r>
            <a:r>
              <a:rPr lang="en-US" dirty="0"/>
              <a:t> go from 0 to 1 in one hour</a:t>
            </a:r>
          </a:p>
          <a:p>
            <a:pPr>
              <a:defRPr/>
            </a:pPr>
            <a:endParaRPr lang="en-US" dirty="0"/>
          </a:p>
          <a:p>
            <a:pPr>
              <a:defRPr/>
            </a:pPr>
            <a:r>
              <a:rPr lang="en-US" dirty="0"/>
              <a:t>This is not optimal, but tends to work very well in practice.</a:t>
            </a:r>
          </a:p>
        </p:txBody>
      </p:sp>
    </p:spTree>
    <p:extLst>
      <p:ext uri="{BB962C8B-B14F-4D97-AF65-F5344CB8AC3E}">
        <p14:creationId xmlns:p14="http://schemas.microsoft.com/office/powerpoint/2010/main" val="2877102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764D215-12BA-4934-841C-1B9045F2904F}"/>
              </a:ext>
            </a:extLst>
          </p:cNvPr>
          <p:cNvSpPr>
            <a:spLocks noGrp="1" noChangeArrowheads="1"/>
          </p:cNvSpPr>
          <p:nvPr>
            <p:ph type="title"/>
          </p:nvPr>
        </p:nvSpPr>
        <p:spPr>
          <a:xfrm>
            <a:off x="762000" y="0"/>
            <a:ext cx="7772400" cy="858520"/>
          </a:xfrm>
        </p:spPr>
        <p:txBody>
          <a:bodyPr/>
          <a:lstStyle/>
          <a:p>
            <a:pPr>
              <a:defRPr/>
            </a:pPr>
            <a:r>
              <a:rPr lang="en-US" dirty="0">
                <a:effectLst>
                  <a:outerShdw blurRad="38100" dist="38100" dir="2700000" algn="tl">
                    <a:srgbClr val="000000">
                      <a:alpha val="43137"/>
                    </a:srgbClr>
                  </a:outerShdw>
                </a:effectLst>
              </a:rPr>
              <a:t>Genetic Algorithms I </a:t>
            </a:r>
            <a:r>
              <a:rPr lang="en-US" sz="2000" dirty="0"/>
              <a:t>(R and N, pages 619-621)</a:t>
            </a:r>
            <a:endParaRPr lang="en-US" dirty="0"/>
          </a:p>
        </p:txBody>
      </p:sp>
      <p:sp>
        <p:nvSpPr>
          <p:cNvPr id="61443" name="Text Box 3">
            <a:extLst>
              <a:ext uri="{FF2B5EF4-FFF2-40B4-BE49-F238E27FC236}">
                <a16:creationId xmlns:a16="http://schemas.microsoft.com/office/drawing/2014/main" id="{1F238FEC-2A9D-468B-BEAF-836836D5A0D5}"/>
              </a:ext>
            </a:extLst>
          </p:cNvPr>
          <p:cNvSpPr txBox="1">
            <a:spLocks noChangeArrowheads="1"/>
          </p:cNvSpPr>
          <p:nvPr/>
        </p:nvSpPr>
        <p:spPr bwMode="auto">
          <a:xfrm>
            <a:off x="195263" y="1059498"/>
            <a:ext cx="74422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000" dirty="0">
                <a:solidFill>
                  <a:schemeClr val="bg2"/>
                </a:solidFill>
              </a:rPr>
              <a:t> </a:t>
            </a:r>
            <a:r>
              <a:rPr lang="en-US" altLang="en-US" sz="2000" b="1" dirty="0"/>
              <a:t>Variation</a:t>
            </a:r>
            <a:r>
              <a:rPr lang="en-US" altLang="en-US" sz="2000" dirty="0">
                <a:solidFill>
                  <a:schemeClr val="bg2"/>
                </a:solidFill>
              </a:rPr>
              <a:t>   (members of the same species are differ in some ways).</a:t>
            </a:r>
          </a:p>
          <a:p>
            <a:pPr>
              <a:spcBef>
                <a:spcPct val="0"/>
              </a:spcBef>
            </a:pPr>
            <a:r>
              <a:rPr lang="en-US" altLang="en-US" sz="2000" dirty="0">
                <a:solidFill>
                  <a:schemeClr val="bg2"/>
                </a:solidFill>
              </a:rPr>
              <a:t> </a:t>
            </a:r>
            <a:r>
              <a:rPr lang="en-US" altLang="en-US" sz="2000" b="1" dirty="0"/>
              <a:t>Heritability</a:t>
            </a:r>
            <a:r>
              <a:rPr lang="en-US" altLang="en-US" sz="2000" dirty="0">
                <a:solidFill>
                  <a:schemeClr val="bg2"/>
                </a:solidFill>
              </a:rPr>
              <a:t> (some of variability is inherited).</a:t>
            </a:r>
          </a:p>
          <a:p>
            <a:pPr>
              <a:spcBef>
                <a:spcPct val="0"/>
              </a:spcBef>
            </a:pPr>
            <a:r>
              <a:rPr lang="en-US" altLang="en-US" sz="2000" dirty="0">
                <a:solidFill>
                  <a:schemeClr val="bg2"/>
                </a:solidFill>
              </a:rPr>
              <a:t> </a:t>
            </a:r>
            <a:r>
              <a:rPr lang="en-US" altLang="en-US" sz="2000" b="1" dirty="0"/>
              <a:t>Finite</a:t>
            </a:r>
            <a:r>
              <a:rPr lang="en-US" altLang="en-US" sz="2000" dirty="0">
                <a:solidFill>
                  <a:schemeClr val="bg2"/>
                </a:solidFill>
              </a:rPr>
              <a:t> </a:t>
            </a:r>
            <a:r>
              <a:rPr lang="en-US" altLang="en-US" sz="2000" b="1" dirty="0"/>
              <a:t>resources</a:t>
            </a:r>
            <a:r>
              <a:rPr lang="en-US" altLang="en-US" sz="2000" dirty="0">
                <a:solidFill>
                  <a:schemeClr val="bg2"/>
                </a:solidFill>
              </a:rPr>
              <a:t> (not every individual will live to reproductive age).</a:t>
            </a:r>
            <a:endParaRPr lang="en-US" altLang="en-US" sz="2000" dirty="0"/>
          </a:p>
          <a:p>
            <a:pPr>
              <a:spcBef>
                <a:spcPct val="0"/>
              </a:spcBef>
            </a:pPr>
            <a:endParaRPr lang="en-US" altLang="en-US" sz="2400" dirty="0"/>
          </a:p>
          <a:p>
            <a:pPr>
              <a:spcBef>
                <a:spcPct val="0"/>
              </a:spcBef>
              <a:buFontTx/>
              <a:buNone/>
            </a:pPr>
            <a:r>
              <a:rPr lang="en-US" altLang="en-US" sz="2000" dirty="0"/>
              <a:t>Given the above, the basic idea of </a:t>
            </a:r>
            <a:r>
              <a:rPr lang="en-US" altLang="en-US" sz="2000" b="1" dirty="0"/>
              <a:t>natural selection</a:t>
            </a:r>
            <a:r>
              <a:rPr lang="en-US" altLang="en-US" sz="2000" dirty="0"/>
              <a:t> is this.</a:t>
            </a:r>
          </a:p>
          <a:p>
            <a:pPr>
              <a:spcBef>
                <a:spcPct val="0"/>
              </a:spcBef>
              <a:buFontTx/>
              <a:buNone/>
            </a:pPr>
            <a:endParaRPr lang="en-US" altLang="en-US" sz="2000" dirty="0"/>
          </a:p>
          <a:p>
            <a:pPr>
              <a:spcBef>
                <a:spcPct val="0"/>
              </a:spcBef>
              <a:buFontTx/>
              <a:buNone/>
            </a:pPr>
            <a:r>
              <a:rPr lang="en-US" altLang="en-US" sz="2000" dirty="0"/>
              <a:t>Some of the characteristics that are variable will be advantageous to survival. Thus, the individuals with the desirable traits are more likely to reproduce and have offspring with similar traits ...</a:t>
            </a:r>
          </a:p>
          <a:p>
            <a:pPr>
              <a:spcBef>
                <a:spcPts val="500"/>
              </a:spcBef>
              <a:spcAft>
                <a:spcPts val="500"/>
              </a:spcAft>
              <a:buFontTx/>
              <a:buNone/>
            </a:pPr>
            <a:r>
              <a:rPr lang="en-US" altLang="en-US" sz="2000" dirty="0"/>
              <a:t>And therefore the species evolve over time…</a:t>
            </a:r>
          </a:p>
          <a:p>
            <a:pPr>
              <a:spcBef>
                <a:spcPts val="500"/>
              </a:spcBef>
              <a:spcAft>
                <a:spcPts val="500"/>
              </a:spcAft>
              <a:buFontTx/>
              <a:buNone/>
            </a:pPr>
            <a:endParaRPr lang="en-US" altLang="en-US" sz="1800" dirty="0">
              <a:solidFill>
                <a:schemeClr val="bg2"/>
              </a:solidFill>
            </a:endParaRPr>
          </a:p>
          <a:p>
            <a:pPr>
              <a:spcBef>
                <a:spcPts val="500"/>
              </a:spcBef>
              <a:spcAft>
                <a:spcPts val="500"/>
              </a:spcAft>
              <a:buFontTx/>
              <a:buNone/>
            </a:pPr>
            <a:endParaRPr lang="en-US" altLang="en-US" sz="2400" dirty="0"/>
          </a:p>
        </p:txBody>
      </p:sp>
      <p:pic>
        <p:nvPicPr>
          <p:cNvPr id="61444" name="Picture 4" descr="C:\WINNT\Profiles\eamonn\Desktop\cs170\blind.gif">
            <a:extLst>
              <a:ext uri="{FF2B5EF4-FFF2-40B4-BE49-F238E27FC236}">
                <a16:creationId xmlns:a16="http://schemas.microsoft.com/office/drawing/2014/main" id="{D1EBBE62-54CE-4BBB-93FE-5E5B43368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088" y="1219200"/>
            <a:ext cx="12461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a:extLst>
              <a:ext uri="{FF2B5EF4-FFF2-40B4-BE49-F238E27FC236}">
                <a16:creationId xmlns:a16="http://schemas.microsoft.com/office/drawing/2014/main" id="{902EFCC0-6DBC-4762-9440-91244928C96F}"/>
              </a:ext>
            </a:extLst>
          </p:cNvPr>
          <p:cNvSpPr txBox="1">
            <a:spLocks noChangeArrowheads="1"/>
          </p:cNvSpPr>
          <p:nvPr/>
        </p:nvSpPr>
        <p:spPr bwMode="auto">
          <a:xfrm>
            <a:off x="7553325" y="3122613"/>
            <a:ext cx="14255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1400" i="1"/>
              <a:t>Richard Dawkins</a:t>
            </a:r>
            <a:endParaRPr lang="en-US" altLang="en-US" sz="2400"/>
          </a:p>
          <a:p>
            <a:pPr>
              <a:spcBef>
                <a:spcPct val="0"/>
              </a:spcBef>
              <a:buFontTx/>
              <a:buNone/>
            </a:pPr>
            <a:endParaRPr lang="en-US" altLang="en-US" sz="2400"/>
          </a:p>
        </p:txBody>
      </p:sp>
    </p:spTree>
    <p:extLst>
      <p:ext uri="{BB962C8B-B14F-4D97-AF65-F5344CB8AC3E}">
        <p14:creationId xmlns:p14="http://schemas.microsoft.com/office/powerpoint/2010/main" val="2456188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EC6417C-D663-4C43-9CF7-F26D89D77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950" y="0"/>
            <a:ext cx="2305050" cy="3009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40926D-EF2A-46AB-9FFF-D317D99DF6BA}"/>
              </a:ext>
            </a:extLst>
          </p:cNvPr>
          <p:cNvSpPr txBox="1"/>
          <p:nvPr/>
        </p:nvSpPr>
        <p:spPr>
          <a:xfrm>
            <a:off x="2004423" y="119697"/>
            <a:ext cx="4572000" cy="461665"/>
          </a:xfrm>
          <a:prstGeom prst="rect">
            <a:avLst/>
          </a:prstGeom>
          <a:noFill/>
        </p:spPr>
        <p:txBody>
          <a:bodyPr wrap="square">
            <a:spAutoFit/>
          </a:bodyPr>
          <a:lstStyle/>
          <a:p>
            <a:pPr algn="l"/>
            <a:r>
              <a:rPr lang="en-US" b="0" i="0" dirty="0">
                <a:solidFill>
                  <a:srgbClr val="000000"/>
                </a:solidFill>
                <a:effectLst/>
                <a:latin typeface="Linux Libertine"/>
              </a:rPr>
              <a:t>Chromatic Aberration</a:t>
            </a:r>
          </a:p>
        </p:txBody>
      </p:sp>
      <p:sp>
        <p:nvSpPr>
          <p:cNvPr id="4" name="Oval 3">
            <a:extLst>
              <a:ext uri="{FF2B5EF4-FFF2-40B4-BE49-F238E27FC236}">
                <a16:creationId xmlns:a16="http://schemas.microsoft.com/office/drawing/2014/main" id="{F3383C1E-8506-4599-86B8-706E3A426591}"/>
              </a:ext>
            </a:extLst>
          </p:cNvPr>
          <p:cNvSpPr/>
          <p:nvPr/>
        </p:nvSpPr>
        <p:spPr bwMode="auto">
          <a:xfrm>
            <a:off x="2946400" y="1249680"/>
            <a:ext cx="177800" cy="985520"/>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 name="Straight Connector 5">
            <a:extLst>
              <a:ext uri="{FF2B5EF4-FFF2-40B4-BE49-F238E27FC236}">
                <a16:creationId xmlns:a16="http://schemas.microsoft.com/office/drawing/2014/main" id="{59D67DCB-F58A-4822-B2AB-06687101332C}"/>
              </a:ext>
            </a:extLst>
          </p:cNvPr>
          <p:cNvCxnSpPr>
            <a:stCxn id="4" idx="1"/>
          </p:cNvCxnSpPr>
          <p:nvPr/>
        </p:nvCxnSpPr>
        <p:spPr bwMode="auto">
          <a:xfrm flipH="1" flipV="1">
            <a:off x="1092200" y="1391920"/>
            <a:ext cx="1880238" cy="20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3D060A72-2196-4F38-BFFE-ACFE58C5FCE4}"/>
              </a:ext>
            </a:extLst>
          </p:cNvPr>
          <p:cNvCxnSpPr/>
          <p:nvPr/>
        </p:nvCxnSpPr>
        <p:spPr bwMode="auto">
          <a:xfrm flipH="1" flipV="1">
            <a:off x="1109979" y="2062324"/>
            <a:ext cx="1880238" cy="208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9" name="Group 8">
            <a:extLst>
              <a:ext uri="{FF2B5EF4-FFF2-40B4-BE49-F238E27FC236}">
                <a16:creationId xmlns:a16="http://schemas.microsoft.com/office/drawing/2014/main" id="{6BD264F9-ACAF-4E6F-8BF6-CAD21CF3FD88}"/>
              </a:ext>
            </a:extLst>
          </p:cNvPr>
          <p:cNvGrpSpPr/>
          <p:nvPr/>
        </p:nvGrpSpPr>
        <p:grpSpPr>
          <a:xfrm>
            <a:off x="3098162" y="1401138"/>
            <a:ext cx="2098678" cy="759415"/>
            <a:chOff x="3098162" y="1401138"/>
            <a:chExt cx="2098678" cy="759415"/>
          </a:xfrm>
        </p:grpSpPr>
        <p:cxnSp>
          <p:nvCxnSpPr>
            <p:cNvPr id="18" name="Straight Connector 17">
              <a:extLst>
                <a:ext uri="{FF2B5EF4-FFF2-40B4-BE49-F238E27FC236}">
                  <a16:creationId xmlns:a16="http://schemas.microsoft.com/office/drawing/2014/main" id="{837B9FE9-8F69-4207-BBD0-C0907323363F}"/>
                </a:ext>
              </a:extLst>
            </p:cNvPr>
            <p:cNvCxnSpPr>
              <a:cxnSpLocks/>
            </p:cNvCxnSpPr>
            <p:nvPr/>
          </p:nvCxnSpPr>
          <p:spPr bwMode="auto">
            <a:xfrm flipH="1" flipV="1">
              <a:off x="3098162" y="1401138"/>
              <a:ext cx="2098678" cy="615622"/>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CEDF3EEC-CE9F-469C-960F-9DBB08A2DFFC}"/>
                </a:ext>
              </a:extLst>
            </p:cNvPr>
            <p:cNvCxnSpPr>
              <a:cxnSpLocks/>
            </p:cNvCxnSpPr>
            <p:nvPr/>
          </p:nvCxnSpPr>
          <p:spPr bwMode="auto">
            <a:xfrm flipH="1" flipV="1">
              <a:off x="3098800" y="1401138"/>
              <a:ext cx="1727838" cy="759415"/>
            </a:xfrm>
            <a:prstGeom prst="line">
              <a:avLst/>
            </a:prstGeom>
            <a:solidFill>
              <a:schemeClr val="accent1"/>
            </a:solidFill>
            <a:ln w="9525" cap="flat" cmpd="sng" algn="ctr">
              <a:solidFill>
                <a:srgbClr val="0000FF"/>
              </a:solidFill>
              <a:prstDash val="solid"/>
              <a:round/>
              <a:headEnd type="none" w="med" len="med"/>
              <a:tailEnd type="none" w="med" len="med"/>
            </a:ln>
            <a:effectLst/>
          </p:spPr>
        </p:cxnSp>
      </p:grpSp>
      <p:grpSp>
        <p:nvGrpSpPr>
          <p:cNvPr id="23" name="Group 22">
            <a:extLst>
              <a:ext uri="{FF2B5EF4-FFF2-40B4-BE49-F238E27FC236}">
                <a16:creationId xmlns:a16="http://schemas.microsoft.com/office/drawing/2014/main" id="{E2298476-28F9-4D7B-A9C8-D6F5881644E6}"/>
              </a:ext>
            </a:extLst>
          </p:cNvPr>
          <p:cNvGrpSpPr/>
          <p:nvPr/>
        </p:nvGrpSpPr>
        <p:grpSpPr>
          <a:xfrm flipV="1">
            <a:off x="3098162" y="1302909"/>
            <a:ext cx="2098678" cy="759415"/>
            <a:chOff x="3098162" y="1401138"/>
            <a:chExt cx="2098678" cy="759415"/>
          </a:xfrm>
        </p:grpSpPr>
        <p:cxnSp>
          <p:nvCxnSpPr>
            <p:cNvPr id="24" name="Straight Connector 23">
              <a:extLst>
                <a:ext uri="{FF2B5EF4-FFF2-40B4-BE49-F238E27FC236}">
                  <a16:creationId xmlns:a16="http://schemas.microsoft.com/office/drawing/2014/main" id="{0CF75A12-66F1-4FB6-9207-1DF1D16222E7}"/>
                </a:ext>
              </a:extLst>
            </p:cNvPr>
            <p:cNvCxnSpPr>
              <a:cxnSpLocks/>
            </p:cNvCxnSpPr>
            <p:nvPr/>
          </p:nvCxnSpPr>
          <p:spPr bwMode="auto">
            <a:xfrm flipH="1" flipV="1">
              <a:off x="3098162" y="1401138"/>
              <a:ext cx="2098678" cy="615622"/>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592E788-290A-4836-8953-AD0881194BAA}"/>
                </a:ext>
              </a:extLst>
            </p:cNvPr>
            <p:cNvCxnSpPr>
              <a:cxnSpLocks/>
            </p:cNvCxnSpPr>
            <p:nvPr/>
          </p:nvCxnSpPr>
          <p:spPr bwMode="auto">
            <a:xfrm flipH="1" flipV="1">
              <a:off x="3098800" y="1401138"/>
              <a:ext cx="1727838" cy="759415"/>
            </a:xfrm>
            <a:prstGeom prst="line">
              <a:avLst/>
            </a:prstGeom>
            <a:solidFill>
              <a:schemeClr val="accent1"/>
            </a:solidFill>
            <a:ln w="9525" cap="flat" cmpd="sng" algn="ctr">
              <a:solidFill>
                <a:srgbClr val="0000FF"/>
              </a:solidFill>
              <a:prstDash val="solid"/>
              <a:round/>
              <a:headEnd type="none" w="med" len="med"/>
              <a:tailEnd type="none" w="med" len="med"/>
            </a:ln>
            <a:effectLst/>
          </p:spPr>
        </p:cxnSp>
      </p:grpSp>
      <p:cxnSp>
        <p:nvCxnSpPr>
          <p:cNvPr id="12" name="Straight Connector 11">
            <a:extLst>
              <a:ext uri="{FF2B5EF4-FFF2-40B4-BE49-F238E27FC236}">
                <a16:creationId xmlns:a16="http://schemas.microsoft.com/office/drawing/2014/main" id="{F2E4AA97-A358-4582-B161-923CAA1BD737}"/>
              </a:ext>
            </a:extLst>
          </p:cNvPr>
          <p:cNvCxnSpPr/>
          <p:nvPr/>
        </p:nvCxnSpPr>
        <p:spPr bwMode="auto">
          <a:xfrm>
            <a:off x="1092200" y="1737038"/>
            <a:ext cx="442468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324D13AB-40F8-43F9-988D-093F837132B3}"/>
              </a:ext>
            </a:extLst>
          </p:cNvPr>
          <p:cNvCxnSpPr/>
          <p:nvPr/>
        </p:nvCxnSpPr>
        <p:spPr bwMode="auto">
          <a:xfrm>
            <a:off x="4008120" y="1360813"/>
            <a:ext cx="0" cy="78740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Text Box 7">
            <a:extLst>
              <a:ext uri="{FF2B5EF4-FFF2-40B4-BE49-F238E27FC236}">
                <a16:creationId xmlns:a16="http://schemas.microsoft.com/office/drawing/2014/main" id="{07D81105-E098-49CA-88E9-80F6AB31BA3F}"/>
              </a:ext>
            </a:extLst>
          </p:cNvPr>
          <p:cNvSpPr txBox="1">
            <a:spLocks noChangeArrowheads="1"/>
          </p:cNvSpPr>
          <p:nvPr/>
        </p:nvSpPr>
        <p:spPr bwMode="auto">
          <a:xfrm>
            <a:off x="5983606" y="5277181"/>
            <a:ext cx="31813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2"/>
                </a:solidFill>
              </a:rPr>
              <a:t>Since natural selection is known to have solved many important optimizations problems it is natural to ask can we exploit the power of natural selection?</a:t>
            </a:r>
          </a:p>
        </p:txBody>
      </p:sp>
      <p:pic>
        <p:nvPicPr>
          <p:cNvPr id="7170" name="Picture 2">
            <a:extLst>
              <a:ext uri="{FF2B5EF4-FFF2-40B4-BE49-F238E27FC236}">
                <a16:creationId xmlns:a16="http://schemas.microsoft.com/office/drawing/2014/main" id="{5EC6417C-D663-4C43-9CF7-F26D89D77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950" y="0"/>
            <a:ext cx="2305050" cy="3009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40926D-EF2A-46AB-9FFF-D317D99DF6BA}"/>
              </a:ext>
            </a:extLst>
          </p:cNvPr>
          <p:cNvSpPr txBox="1"/>
          <p:nvPr/>
        </p:nvSpPr>
        <p:spPr>
          <a:xfrm>
            <a:off x="2004423" y="119697"/>
            <a:ext cx="4572000" cy="461665"/>
          </a:xfrm>
          <a:prstGeom prst="rect">
            <a:avLst/>
          </a:prstGeom>
          <a:noFill/>
        </p:spPr>
        <p:txBody>
          <a:bodyPr wrap="square">
            <a:spAutoFit/>
          </a:bodyPr>
          <a:lstStyle/>
          <a:p>
            <a:pPr algn="l"/>
            <a:r>
              <a:rPr lang="en-US" b="0" i="0" dirty="0">
                <a:solidFill>
                  <a:srgbClr val="000000"/>
                </a:solidFill>
                <a:effectLst/>
                <a:latin typeface="Linux Libertine"/>
              </a:rPr>
              <a:t>Chromatic Aberration</a:t>
            </a:r>
          </a:p>
        </p:txBody>
      </p:sp>
      <p:pic>
        <p:nvPicPr>
          <p:cNvPr id="7172" name="Picture 4">
            <a:extLst>
              <a:ext uri="{FF2B5EF4-FFF2-40B4-BE49-F238E27FC236}">
                <a16:creationId xmlns:a16="http://schemas.microsoft.com/office/drawing/2014/main" id="{050CAAB4-445D-45FF-837F-B011EE296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2508355"/>
            <a:ext cx="3154045" cy="181649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3383C1E-8506-4599-86B8-706E3A426591}"/>
              </a:ext>
            </a:extLst>
          </p:cNvPr>
          <p:cNvSpPr/>
          <p:nvPr/>
        </p:nvSpPr>
        <p:spPr bwMode="auto">
          <a:xfrm>
            <a:off x="2946400" y="1249680"/>
            <a:ext cx="177800" cy="985520"/>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 name="Straight Connector 5">
            <a:extLst>
              <a:ext uri="{FF2B5EF4-FFF2-40B4-BE49-F238E27FC236}">
                <a16:creationId xmlns:a16="http://schemas.microsoft.com/office/drawing/2014/main" id="{59D67DCB-F58A-4822-B2AB-06687101332C}"/>
              </a:ext>
            </a:extLst>
          </p:cNvPr>
          <p:cNvCxnSpPr>
            <a:stCxn id="4" idx="1"/>
          </p:cNvCxnSpPr>
          <p:nvPr/>
        </p:nvCxnSpPr>
        <p:spPr bwMode="auto">
          <a:xfrm flipH="1" flipV="1">
            <a:off x="1092200" y="1391920"/>
            <a:ext cx="1880238" cy="20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3D060A72-2196-4F38-BFFE-ACFE58C5FCE4}"/>
              </a:ext>
            </a:extLst>
          </p:cNvPr>
          <p:cNvCxnSpPr/>
          <p:nvPr/>
        </p:nvCxnSpPr>
        <p:spPr bwMode="auto">
          <a:xfrm flipH="1" flipV="1">
            <a:off x="1109979" y="2062324"/>
            <a:ext cx="1880238" cy="208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9" name="Group 8">
            <a:extLst>
              <a:ext uri="{FF2B5EF4-FFF2-40B4-BE49-F238E27FC236}">
                <a16:creationId xmlns:a16="http://schemas.microsoft.com/office/drawing/2014/main" id="{6BD264F9-ACAF-4E6F-8BF6-CAD21CF3FD88}"/>
              </a:ext>
            </a:extLst>
          </p:cNvPr>
          <p:cNvGrpSpPr/>
          <p:nvPr/>
        </p:nvGrpSpPr>
        <p:grpSpPr>
          <a:xfrm>
            <a:off x="3098162" y="1401138"/>
            <a:ext cx="2098678" cy="759415"/>
            <a:chOff x="3098162" y="1401138"/>
            <a:chExt cx="2098678" cy="759415"/>
          </a:xfrm>
        </p:grpSpPr>
        <p:cxnSp>
          <p:nvCxnSpPr>
            <p:cNvPr id="18" name="Straight Connector 17">
              <a:extLst>
                <a:ext uri="{FF2B5EF4-FFF2-40B4-BE49-F238E27FC236}">
                  <a16:creationId xmlns:a16="http://schemas.microsoft.com/office/drawing/2014/main" id="{837B9FE9-8F69-4207-BBD0-C0907323363F}"/>
                </a:ext>
              </a:extLst>
            </p:cNvPr>
            <p:cNvCxnSpPr>
              <a:cxnSpLocks/>
            </p:cNvCxnSpPr>
            <p:nvPr/>
          </p:nvCxnSpPr>
          <p:spPr bwMode="auto">
            <a:xfrm flipH="1" flipV="1">
              <a:off x="3098162" y="1401138"/>
              <a:ext cx="2098678" cy="615622"/>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CEDF3EEC-CE9F-469C-960F-9DBB08A2DFFC}"/>
                </a:ext>
              </a:extLst>
            </p:cNvPr>
            <p:cNvCxnSpPr>
              <a:cxnSpLocks/>
            </p:cNvCxnSpPr>
            <p:nvPr/>
          </p:nvCxnSpPr>
          <p:spPr bwMode="auto">
            <a:xfrm flipH="1" flipV="1">
              <a:off x="3098800" y="1401138"/>
              <a:ext cx="1727838" cy="759415"/>
            </a:xfrm>
            <a:prstGeom prst="line">
              <a:avLst/>
            </a:prstGeom>
            <a:solidFill>
              <a:schemeClr val="accent1"/>
            </a:solidFill>
            <a:ln w="9525" cap="flat" cmpd="sng" algn="ctr">
              <a:solidFill>
                <a:srgbClr val="0000FF"/>
              </a:solidFill>
              <a:prstDash val="solid"/>
              <a:round/>
              <a:headEnd type="none" w="med" len="med"/>
              <a:tailEnd type="none" w="med" len="med"/>
            </a:ln>
            <a:effectLst/>
          </p:spPr>
        </p:cxnSp>
      </p:grpSp>
      <p:grpSp>
        <p:nvGrpSpPr>
          <p:cNvPr id="23" name="Group 22">
            <a:extLst>
              <a:ext uri="{FF2B5EF4-FFF2-40B4-BE49-F238E27FC236}">
                <a16:creationId xmlns:a16="http://schemas.microsoft.com/office/drawing/2014/main" id="{E2298476-28F9-4D7B-A9C8-D6F5881644E6}"/>
              </a:ext>
            </a:extLst>
          </p:cNvPr>
          <p:cNvGrpSpPr/>
          <p:nvPr/>
        </p:nvGrpSpPr>
        <p:grpSpPr>
          <a:xfrm flipV="1">
            <a:off x="3098162" y="1302909"/>
            <a:ext cx="2098678" cy="759415"/>
            <a:chOff x="3098162" y="1401138"/>
            <a:chExt cx="2098678" cy="759415"/>
          </a:xfrm>
        </p:grpSpPr>
        <p:cxnSp>
          <p:nvCxnSpPr>
            <p:cNvPr id="24" name="Straight Connector 23">
              <a:extLst>
                <a:ext uri="{FF2B5EF4-FFF2-40B4-BE49-F238E27FC236}">
                  <a16:creationId xmlns:a16="http://schemas.microsoft.com/office/drawing/2014/main" id="{0CF75A12-66F1-4FB6-9207-1DF1D16222E7}"/>
                </a:ext>
              </a:extLst>
            </p:cNvPr>
            <p:cNvCxnSpPr>
              <a:cxnSpLocks/>
            </p:cNvCxnSpPr>
            <p:nvPr/>
          </p:nvCxnSpPr>
          <p:spPr bwMode="auto">
            <a:xfrm flipH="1" flipV="1">
              <a:off x="3098162" y="1401138"/>
              <a:ext cx="2098678" cy="615622"/>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592E788-290A-4836-8953-AD0881194BAA}"/>
                </a:ext>
              </a:extLst>
            </p:cNvPr>
            <p:cNvCxnSpPr>
              <a:cxnSpLocks/>
            </p:cNvCxnSpPr>
            <p:nvPr/>
          </p:nvCxnSpPr>
          <p:spPr bwMode="auto">
            <a:xfrm flipH="1" flipV="1">
              <a:off x="3098800" y="1401138"/>
              <a:ext cx="1727838" cy="759415"/>
            </a:xfrm>
            <a:prstGeom prst="line">
              <a:avLst/>
            </a:prstGeom>
            <a:solidFill>
              <a:schemeClr val="accent1"/>
            </a:solidFill>
            <a:ln w="9525" cap="flat" cmpd="sng" algn="ctr">
              <a:solidFill>
                <a:srgbClr val="0000FF"/>
              </a:solidFill>
              <a:prstDash val="solid"/>
              <a:round/>
              <a:headEnd type="none" w="med" len="med"/>
              <a:tailEnd type="none" w="med" len="med"/>
            </a:ln>
            <a:effectLst/>
          </p:spPr>
        </p:cxnSp>
      </p:grpSp>
      <p:cxnSp>
        <p:nvCxnSpPr>
          <p:cNvPr id="12" name="Straight Connector 11">
            <a:extLst>
              <a:ext uri="{FF2B5EF4-FFF2-40B4-BE49-F238E27FC236}">
                <a16:creationId xmlns:a16="http://schemas.microsoft.com/office/drawing/2014/main" id="{F2E4AA97-A358-4582-B161-923CAA1BD737}"/>
              </a:ext>
            </a:extLst>
          </p:cNvPr>
          <p:cNvCxnSpPr/>
          <p:nvPr/>
        </p:nvCxnSpPr>
        <p:spPr bwMode="auto">
          <a:xfrm>
            <a:off x="1092200" y="1737038"/>
            <a:ext cx="442468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324D13AB-40F8-43F9-988D-093F837132B3}"/>
              </a:ext>
            </a:extLst>
          </p:cNvPr>
          <p:cNvCxnSpPr/>
          <p:nvPr/>
        </p:nvCxnSpPr>
        <p:spPr bwMode="auto">
          <a:xfrm>
            <a:off x="4008120" y="1360813"/>
            <a:ext cx="0" cy="78740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30" name="Oval 29">
            <a:extLst>
              <a:ext uri="{FF2B5EF4-FFF2-40B4-BE49-F238E27FC236}">
                <a16:creationId xmlns:a16="http://schemas.microsoft.com/office/drawing/2014/main" id="{FA796899-C7E6-4D64-9231-E5570B3C60B7}"/>
              </a:ext>
            </a:extLst>
          </p:cNvPr>
          <p:cNvSpPr/>
          <p:nvPr/>
        </p:nvSpPr>
        <p:spPr bwMode="auto">
          <a:xfrm>
            <a:off x="2820676" y="5605862"/>
            <a:ext cx="177800" cy="985520"/>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1" name="Straight Connector 30">
            <a:extLst>
              <a:ext uri="{FF2B5EF4-FFF2-40B4-BE49-F238E27FC236}">
                <a16:creationId xmlns:a16="http://schemas.microsoft.com/office/drawing/2014/main" id="{1E09412F-809F-431B-B891-21978295C6C0}"/>
              </a:ext>
            </a:extLst>
          </p:cNvPr>
          <p:cNvCxnSpPr>
            <a:stCxn id="30" idx="1"/>
          </p:cNvCxnSpPr>
          <p:nvPr/>
        </p:nvCxnSpPr>
        <p:spPr bwMode="auto">
          <a:xfrm flipH="1" flipV="1">
            <a:off x="966476" y="5748102"/>
            <a:ext cx="1880238" cy="20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4C30A6A-FC12-4D92-829C-0A161AA4DA6B}"/>
              </a:ext>
            </a:extLst>
          </p:cNvPr>
          <p:cNvCxnSpPr/>
          <p:nvPr/>
        </p:nvCxnSpPr>
        <p:spPr bwMode="auto">
          <a:xfrm flipH="1" flipV="1">
            <a:off x="984255" y="6418506"/>
            <a:ext cx="1880238" cy="20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CB35CD5D-C73B-4A3D-A371-0259AA810539}"/>
              </a:ext>
            </a:extLst>
          </p:cNvPr>
          <p:cNvCxnSpPr>
            <a:cxnSpLocks/>
          </p:cNvCxnSpPr>
          <p:nvPr/>
        </p:nvCxnSpPr>
        <p:spPr bwMode="auto">
          <a:xfrm flipH="1" flipV="1">
            <a:off x="2972438" y="5757320"/>
            <a:ext cx="2028187" cy="73798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8620222C-BFE2-43F6-9462-E9CE0F7B6876}"/>
              </a:ext>
            </a:extLst>
          </p:cNvPr>
          <p:cNvCxnSpPr>
            <a:cxnSpLocks/>
          </p:cNvCxnSpPr>
          <p:nvPr/>
        </p:nvCxnSpPr>
        <p:spPr bwMode="auto">
          <a:xfrm flipH="1" flipV="1">
            <a:off x="2973076" y="5757321"/>
            <a:ext cx="1808474" cy="684754"/>
          </a:xfrm>
          <a:prstGeom prst="line">
            <a:avLst/>
          </a:prstGeom>
          <a:solidFill>
            <a:schemeClr val="accent1"/>
          </a:solidFill>
          <a:ln w="9525" cap="flat" cmpd="sng" algn="ctr">
            <a:solidFill>
              <a:srgbClr val="0000FF"/>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2EE8395D-CF46-47FB-BDAC-4AB555B7CD11}"/>
              </a:ext>
            </a:extLst>
          </p:cNvPr>
          <p:cNvCxnSpPr>
            <a:cxnSpLocks/>
          </p:cNvCxnSpPr>
          <p:nvPr/>
        </p:nvCxnSpPr>
        <p:spPr bwMode="auto">
          <a:xfrm flipH="1">
            <a:off x="2972438" y="5704091"/>
            <a:ext cx="2028187" cy="714415"/>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606C6227-7930-48D4-999C-01D35413878C}"/>
              </a:ext>
            </a:extLst>
          </p:cNvPr>
          <p:cNvCxnSpPr>
            <a:cxnSpLocks/>
          </p:cNvCxnSpPr>
          <p:nvPr/>
        </p:nvCxnSpPr>
        <p:spPr bwMode="auto">
          <a:xfrm flipH="1">
            <a:off x="2973076" y="5771887"/>
            <a:ext cx="1745617" cy="646619"/>
          </a:xfrm>
          <a:prstGeom prst="line">
            <a:avLst/>
          </a:prstGeom>
          <a:solidFill>
            <a:schemeClr val="accent1"/>
          </a:solidFill>
          <a:ln w="9525" cap="flat" cmpd="sng" algn="ctr">
            <a:solidFill>
              <a:srgbClr val="0000FF"/>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BDB67F0D-5D2F-43CF-8DE8-E43A17A1DE28}"/>
              </a:ext>
            </a:extLst>
          </p:cNvPr>
          <p:cNvCxnSpPr/>
          <p:nvPr/>
        </p:nvCxnSpPr>
        <p:spPr bwMode="auto">
          <a:xfrm>
            <a:off x="966476" y="6093220"/>
            <a:ext cx="442468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5BE5BB26-C82C-4672-96C0-9CFCF221B4B1}"/>
              </a:ext>
            </a:extLst>
          </p:cNvPr>
          <p:cNvCxnSpPr/>
          <p:nvPr/>
        </p:nvCxnSpPr>
        <p:spPr bwMode="auto">
          <a:xfrm>
            <a:off x="3882396" y="5716995"/>
            <a:ext cx="0" cy="78740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27" name="TextBox 26">
            <a:extLst>
              <a:ext uri="{FF2B5EF4-FFF2-40B4-BE49-F238E27FC236}">
                <a16:creationId xmlns:a16="http://schemas.microsoft.com/office/drawing/2014/main" id="{F86F9DD1-98A7-4DD0-848D-3F36655BB51C}"/>
              </a:ext>
            </a:extLst>
          </p:cNvPr>
          <p:cNvSpPr txBox="1"/>
          <p:nvPr/>
        </p:nvSpPr>
        <p:spPr>
          <a:xfrm>
            <a:off x="0" y="2829688"/>
            <a:ext cx="2092960" cy="646331"/>
          </a:xfrm>
          <a:prstGeom prst="rect">
            <a:avLst/>
          </a:prstGeom>
          <a:noFill/>
        </p:spPr>
        <p:txBody>
          <a:bodyPr wrap="square">
            <a:spAutoFit/>
          </a:bodyPr>
          <a:lstStyle/>
          <a:p>
            <a:r>
              <a:rPr lang="en-US" altLang="en-US" sz="1800" dirty="0"/>
              <a:t>Solution 1: Change the lens shape.</a:t>
            </a:r>
            <a:endParaRPr lang="en-US" sz="1800" dirty="0"/>
          </a:p>
        </p:txBody>
      </p:sp>
      <p:sp>
        <p:nvSpPr>
          <p:cNvPr id="28" name="TextBox 27">
            <a:extLst>
              <a:ext uri="{FF2B5EF4-FFF2-40B4-BE49-F238E27FC236}">
                <a16:creationId xmlns:a16="http://schemas.microsoft.com/office/drawing/2014/main" id="{EF7D29CE-124E-4855-AFC5-5529D6352133}"/>
              </a:ext>
            </a:extLst>
          </p:cNvPr>
          <p:cNvSpPr txBox="1"/>
          <p:nvPr/>
        </p:nvSpPr>
        <p:spPr>
          <a:xfrm>
            <a:off x="0" y="4662950"/>
            <a:ext cx="4389120" cy="923330"/>
          </a:xfrm>
          <a:prstGeom prst="rect">
            <a:avLst/>
          </a:prstGeom>
          <a:noFill/>
        </p:spPr>
        <p:txBody>
          <a:bodyPr wrap="square">
            <a:spAutoFit/>
          </a:bodyPr>
          <a:lstStyle/>
          <a:p>
            <a:r>
              <a:rPr lang="en-US" altLang="en-US" sz="1800" dirty="0"/>
              <a:t>Solution 2: Change lens glass, to have a different reflective index, as you get closer to the center.</a:t>
            </a:r>
            <a:endParaRPr lang="en-US" sz="1800" dirty="0"/>
          </a:p>
        </p:txBody>
      </p:sp>
      <p:cxnSp>
        <p:nvCxnSpPr>
          <p:cNvPr id="29" name="Straight Connector 28">
            <a:extLst>
              <a:ext uri="{FF2B5EF4-FFF2-40B4-BE49-F238E27FC236}">
                <a16:creationId xmlns:a16="http://schemas.microsoft.com/office/drawing/2014/main" id="{8FFAA7BA-76C8-402C-B984-4BD6B9542827}"/>
              </a:ext>
            </a:extLst>
          </p:cNvPr>
          <p:cNvCxnSpPr/>
          <p:nvPr/>
        </p:nvCxnSpPr>
        <p:spPr bwMode="auto">
          <a:xfrm>
            <a:off x="3952240" y="3009900"/>
            <a:ext cx="0" cy="78740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8194" name="Picture 2">
            <a:extLst>
              <a:ext uri="{FF2B5EF4-FFF2-40B4-BE49-F238E27FC236}">
                <a16:creationId xmlns:a16="http://schemas.microsoft.com/office/drawing/2014/main" id="{FE102704-B176-401D-8F7D-7EEAFB5FF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562" y="3162466"/>
            <a:ext cx="3139438" cy="196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936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696D-2BE6-42C2-826F-95BFA6397CFC}"/>
              </a:ext>
            </a:extLst>
          </p:cNvPr>
          <p:cNvSpPr>
            <a:spLocks noGrp="1"/>
          </p:cNvSpPr>
          <p:nvPr>
            <p:ph type="title"/>
          </p:nvPr>
        </p:nvSpPr>
        <p:spPr>
          <a:xfrm>
            <a:off x="640080" y="41979"/>
            <a:ext cx="7772400" cy="1143000"/>
          </a:xfrm>
        </p:spPr>
        <p:txBody>
          <a:bodyPr/>
          <a:lstStyle/>
          <a:p>
            <a:r>
              <a:rPr lang="en-US" dirty="0"/>
              <a:t>Origins</a:t>
            </a:r>
          </a:p>
        </p:txBody>
      </p:sp>
      <p:sp>
        <p:nvSpPr>
          <p:cNvPr id="6" name="TextBox 5">
            <a:extLst>
              <a:ext uri="{FF2B5EF4-FFF2-40B4-BE49-F238E27FC236}">
                <a16:creationId xmlns:a16="http://schemas.microsoft.com/office/drawing/2014/main" id="{22F3A607-3D1B-426F-84CA-18D7B16E50EF}"/>
              </a:ext>
            </a:extLst>
          </p:cNvPr>
          <p:cNvSpPr txBox="1"/>
          <p:nvPr/>
        </p:nvSpPr>
        <p:spPr>
          <a:xfrm>
            <a:off x="60960" y="6193304"/>
            <a:ext cx="9133840" cy="584775"/>
          </a:xfrm>
          <a:prstGeom prst="rect">
            <a:avLst/>
          </a:prstGeom>
          <a:noFill/>
        </p:spPr>
        <p:txBody>
          <a:bodyPr wrap="square">
            <a:spAutoFit/>
          </a:bodyPr>
          <a:lstStyle/>
          <a:p>
            <a:endParaRPr lang="en-US" sz="1600" dirty="0"/>
          </a:p>
          <a:p>
            <a:r>
              <a:rPr lang="en-US" sz="1600" dirty="0"/>
              <a:t>Turing, Alan M. (October 1950). "Computing machinery and intelligence". Mind. LIX (238): 433–460. </a:t>
            </a:r>
          </a:p>
        </p:txBody>
      </p:sp>
      <p:pic>
        <p:nvPicPr>
          <p:cNvPr id="1026" name="Picture 2" descr="Alan Turing: Computer and Mathematics Pioneer Jailed for Love – Brewminate">
            <a:extLst>
              <a:ext uri="{FF2B5EF4-FFF2-40B4-BE49-F238E27FC236}">
                <a16:creationId xmlns:a16="http://schemas.microsoft.com/office/drawing/2014/main" id="{22BE887B-530A-43CC-A16E-D02717F72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570" y="1824673"/>
            <a:ext cx="3470910" cy="23151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les Darwin: history's most famous biologist | Natural History Museum">
            <a:extLst>
              <a:ext uri="{FF2B5EF4-FFF2-40B4-BE49-F238E27FC236}">
                <a16:creationId xmlns:a16="http://schemas.microsoft.com/office/drawing/2014/main" id="{1F2EA434-29D6-4F98-87AE-69D26EDD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13" y="1824673"/>
            <a:ext cx="4007547" cy="2315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26681C4-1583-4067-9348-843FD761EE58}"/>
              </a:ext>
            </a:extLst>
          </p:cNvPr>
          <p:cNvSpPr txBox="1"/>
          <p:nvPr/>
        </p:nvSpPr>
        <p:spPr>
          <a:xfrm>
            <a:off x="539053" y="4203265"/>
            <a:ext cx="3179507" cy="369332"/>
          </a:xfrm>
          <a:prstGeom prst="rect">
            <a:avLst/>
          </a:prstGeom>
          <a:noFill/>
        </p:spPr>
        <p:txBody>
          <a:bodyPr wrap="square">
            <a:spAutoFit/>
          </a:bodyPr>
          <a:lstStyle/>
          <a:p>
            <a:r>
              <a:rPr lang="en-US" sz="1800" b="0" i="0" dirty="0">
                <a:solidFill>
                  <a:srgbClr val="202122"/>
                </a:solidFill>
                <a:effectLst/>
                <a:latin typeface="Arial" panose="020B0604020202020204" pitchFamily="34" charset="0"/>
              </a:rPr>
              <a:t>Charles Darwin 1809 –1882</a:t>
            </a:r>
            <a:endParaRPr lang="en-US" sz="1800" dirty="0"/>
          </a:p>
        </p:txBody>
      </p:sp>
      <p:sp>
        <p:nvSpPr>
          <p:cNvPr id="11" name="TextBox 10">
            <a:extLst>
              <a:ext uri="{FF2B5EF4-FFF2-40B4-BE49-F238E27FC236}">
                <a16:creationId xmlns:a16="http://schemas.microsoft.com/office/drawing/2014/main" id="{40F790B1-25B9-40E6-9F9D-9357DE3ADBCD}"/>
              </a:ext>
            </a:extLst>
          </p:cNvPr>
          <p:cNvSpPr txBox="1"/>
          <p:nvPr/>
        </p:nvSpPr>
        <p:spPr>
          <a:xfrm>
            <a:off x="5425442" y="4203265"/>
            <a:ext cx="3179507" cy="369332"/>
          </a:xfrm>
          <a:prstGeom prst="rect">
            <a:avLst/>
          </a:prstGeom>
          <a:noFill/>
        </p:spPr>
        <p:txBody>
          <a:bodyPr wrap="square">
            <a:spAutoFit/>
          </a:bodyPr>
          <a:lstStyle/>
          <a:p>
            <a:r>
              <a:rPr lang="en-US" sz="1800" b="0" i="0" dirty="0">
                <a:solidFill>
                  <a:srgbClr val="202122"/>
                </a:solidFill>
                <a:effectLst/>
                <a:latin typeface="Arial" panose="020B0604020202020204" pitchFamily="34" charset="0"/>
              </a:rPr>
              <a:t>Alan </a:t>
            </a:r>
            <a:r>
              <a:rPr lang="en-US" sz="1800" dirty="0">
                <a:solidFill>
                  <a:srgbClr val="202122"/>
                </a:solidFill>
                <a:latin typeface="Arial" panose="020B0604020202020204" pitchFamily="34" charset="0"/>
              </a:rPr>
              <a:t>Turing 1912 – 1954</a:t>
            </a:r>
          </a:p>
        </p:txBody>
      </p:sp>
    </p:spTree>
    <p:extLst>
      <p:ext uri="{BB962C8B-B14F-4D97-AF65-F5344CB8AC3E}">
        <p14:creationId xmlns:p14="http://schemas.microsoft.com/office/powerpoint/2010/main" val="2783573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7">
            <a:extLst>
              <a:ext uri="{FF2B5EF4-FFF2-40B4-BE49-F238E27FC236}">
                <a16:creationId xmlns:a16="http://schemas.microsoft.com/office/drawing/2014/main" id="{17306810-091A-4B05-9FDA-65F67E0CE595}"/>
              </a:ext>
            </a:extLst>
          </p:cNvPr>
          <p:cNvSpPr>
            <a:spLocks noChangeArrowheads="1"/>
          </p:cNvSpPr>
          <p:nvPr/>
        </p:nvSpPr>
        <p:spPr bwMode="auto">
          <a:xfrm>
            <a:off x="317500" y="1739900"/>
            <a:ext cx="7696200" cy="3378200"/>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2467" name="Rectangle 54">
            <a:extLst>
              <a:ext uri="{FF2B5EF4-FFF2-40B4-BE49-F238E27FC236}">
                <a16:creationId xmlns:a16="http://schemas.microsoft.com/office/drawing/2014/main" id="{01FA87B3-07B5-4E68-B4DA-317F5B48B40A}"/>
              </a:ext>
            </a:extLst>
          </p:cNvPr>
          <p:cNvSpPr>
            <a:spLocks noChangeArrowheads="1"/>
          </p:cNvSpPr>
          <p:nvPr/>
        </p:nvSpPr>
        <p:spPr bwMode="auto">
          <a:xfrm>
            <a:off x="0" y="5842000"/>
            <a:ext cx="9144000" cy="10160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0242" name="Rectangle 2">
            <a:extLst>
              <a:ext uri="{FF2B5EF4-FFF2-40B4-BE49-F238E27FC236}">
                <a16:creationId xmlns:a16="http://schemas.microsoft.com/office/drawing/2014/main" id="{4A5548AE-5B00-4659-A48E-E700BF153E8E}"/>
              </a:ext>
            </a:extLst>
          </p:cNvPr>
          <p:cNvSpPr>
            <a:spLocks noGrp="1" noChangeArrowheads="1"/>
          </p:cNvSpPr>
          <p:nvPr>
            <p:ph type="title"/>
          </p:nvPr>
        </p:nvSpPr>
        <p:spPr>
          <a:xfrm>
            <a:off x="762000" y="0"/>
            <a:ext cx="7772400" cy="1143000"/>
          </a:xfrm>
        </p:spPr>
        <p:txBody>
          <a:bodyPr/>
          <a:lstStyle/>
          <a:p>
            <a:pPr>
              <a:defRPr/>
            </a:pPr>
            <a:r>
              <a:rPr lang="en-US" dirty="0">
                <a:effectLst>
                  <a:outerShdw blurRad="38100" dist="38100" dir="2700000" algn="tl">
                    <a:srgbClr val="000000">
                      <a:alpha val="43137"/>
                    </a:srgbClr>
                  </a:outerShdw>
                </a:effectLst>
              </a:rPr>
              <a:t>Genetic Algorithms II</a:t>
            </a:r>
          </a:p>
        </p:txBody>
      </p:sp>
      <p:sp>
        <p:nvSpPr>
          <p:cNvPr id="62469" name="Text Box 6">
            <a:extLst>
              <a:ext uri="{FF2B5EF4-FFF2-40B4-BE49-F238E27FC236}">
                <a16:creationId xmlns:a16="http://schemas.microsoft.com/office/drawing/2014/main" id="{6A65FE85-89BC-4F67-B366-0EA58CB88CF0}"/>
              </a:ext>
            </a:extLst>
          </p:cNvPr>
          <p:cNvSpPr txBox="1">
            <a:spLocks noChangeArrowheads="1"/>
          </p:cNvSpPr>
          <p:nvPr/>
        </p:nvSpPr>
        <p:spPr bwMode="auto">
          <a:xfrm>
            <a:off x="368300" y="927100"/>
            <a:ext cx="831056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The basic idea of genetic algorithms (evolutionary programming).</a:t>
            </a:r>
          </a:p>
          <a:p>
            <a:pPr>
              <a:spcBef>
                <a:spcPct val="0"/>
              </a:spcBef>
              <a:buFontTx/>
              <a:buNone/>
            </a:pPr>
            <a:endParaRPr lang="en-US" altLang="en-US" sz="2400" dirty="0"/>
          </a:p>
          <a:p>
            <a:pPr lvl="1">
              <a:spcBef>
                <a:spcPct val="0"/>
              </a:spcBef>
              <a:buFontTx/>
              <a:buChar char="•"/>
            </a:pPr>
            <a:r>
              <a:rPr lang="en-US" altLang="en-US" sz="2000" dirty="0"/>
              <a:t> Initialize a population of </a:t>
            </a:r>
            <a:r>
              <a:rPr lang="en-US" altLang="en-US" sz="2000" i="1" dirty="0"/>
              <a:t>n</a:t>
            </a:r>
            <a:r>
              <a:rPr lang="en-US" altLang="en-US" sz="2000" dirty="0"/>
              <a:t> states (randomly)</a:t>
            </a:r>
            <a:r>
              <a:rPr lang="en-US" altLang="en-US" sz="2400" b="1" dirty="0"/>
              <a:t> </a:t>
            </a:r>
          </a:p>
          <a:p>
            <a:pPr>
              <a:spcBef>
                <a:spcPct val="0"/>
              </a:spcBef>
              <a:buFontTx/>
              <a:buNone/>
            </a:pPr>
            <a:endParaRPr lang="en-US" altLang="en-US" sz="2400" b="1" dirty="0"/>
          </a:p>
          <a:p>
            <a:pPr>
              <a:spcBef>
                <a:spcPct val="0"/>
              </a:spcBef>
              <a:buFontTx/>
              <a:buNone/>
            </a:pPr>
            <a:r>
              <a:rPr lang="en-US" altLang="en-US" sz="2400" b="1" dirty="0"/>
              <a:t>While time allows</a:t>
            </a:r>
            <a:endParaRPr lang="en-US" altLang="en-US" sz="2400" dirty="0"/>
          </a:p>
          <a:p>
            <a:pPr>
              <a:spcBef>
                <a:spcPct val="0"/>
              </a:spcBef>
              <a:buFontTx/>
              <a:buNone/>
            </a:pPr>
            <a:endParaRPr lang="en-US" altLang="en-US" sz="2000" dirty="0"/>
          </a:p>
          <a:p>
            <a:pPr lvl="1">
              <a:spcBef>
                <a:spcPct val="0"/>
              </a:spcBef>
              <a:buFontTx/>
              <a:buChar char="•"/>
            </a:pPr>
            <a:r>
              <a:rPr lang="en-US" altLang="en-US" sz="2000" dirty="0"/>
              <a:t> Measure the quality of the states using some </a:t>
            </a:r>
            <a:r>
              <a:rPr lang="en-US" altLang="en-US" sz="2000" i="1" dirty="0"/>
              <a:t>fitness function</a:t>
            </a:r>
            <a:r>
              <a:rPr lang="en-US" altLang="en-US" sz="2000" dirty="0"/>
              <a:t>.</a:t>
            </a:r>
          </a:p>
          <a:p>
            <a:pPr lvl="1">
              <a:spcBef>
                <a:spcPct val="0"/>
              </a:spcBef>
              <a:buFontTx/>
              <a:buChar char="•"/>
            </a:pPr>
            <a:r>
              <a:rPr lang="en-US" altLang="en-US" sz="2000" dirty="0"/>
              <a:t> “kill off” some of the states.</a:t>
            </a:r>
          </a:p>
          <a:p>
            <a:pPr lvl="1">
              <a:spcBef>
                <a:spcPct val="0"/>
              </a:spcBef>
              <a:buFontTx/>
              <a:buChar char="•"/>
            </a:pPr>
            <a:r>
              <a:rPr lang="en-US" altLang="en-US" sz="2000" dirty="0"/>
              <a:t> Allow the surviving states to reproduce (sexually or asexually or..)</a:t>
            </a:r>
          </a:p>
          <a:p>
            <a:pPr>
              <a:spcBef>
                <a:spcPct val="0"/>
              </a:spcBef>
              <a:buFontTx/>
              <a:buNone/>
            </a:pPr>
            <a:endParaRPr lang="en-US" altLang="en-US" sz="2400" b="1" dirty="0"/>
          </a:p>
          <a:p>
            <a:pPr>
              <a:spcBef>
                <a:spcPct val="0"/>
              </a:spcBef>
              <a:buFontTx/>
              <a:buNone/>
            </a:pPr>
            <a:r>
              <a:rPr lang="en-US" altLang="en-US" sz="2400" b="1" dirty="0"/>
              <a:t>end</a:t>
            </a:r>
            <a:endParaRPr lang="en-US" altLang="en-US" sz="2400" dirty="0"/>
          </a:p>
          <a:p>
            <a:pPr lvl="1">
              <a:spcBef>
                <a:spcPct val="0"/>
              </a:spcBef>
              <a:buFontTx/>
              <a:buChar char="•"/>
            </a:pPr>
            <a:r>
              <a:rPr lang="en-US" altLang="en-US" sz="2000" dirty="0"/>
              <a:t> Report best state as answer.</a:t>
            </a:r>
            <a:endParaRPr lang="en-US" altLang="en-US" sz="2400" dirty="0"/>
          </a:p>
        </p:txBody>
      </p:sp>
      <p:sp>
        <p:nvSpPr>
          <p:cNvPr id="62470" name="Text Box 56">
            <a:extLst>
              <a:ext uri="{FF2B5EF4-FFF2-40B4-BE49-F238E27FC236}">
                <a16:creationId xmlns:a16="http://schemas.microsoft.com/office/drawing/2014/main" id="{9D5730F0-503C-4BAC-A33C-BF3DEF8B370D}"/>
              </a:ext>
            </a:extLst>
          </p:cNvPr>
          <p:cNvSpPr txBox="1">
            <a:spLocks noChangeArrowheads="1"/>
          </p:cNvSpPr>
          <p:nvPr/>
        </p:nvSpPr>
        <p:spPr bwMode="auto">
          <a:xfrm>
            <a:off x="441325" y="5959475"/>
            <a:ext cx="8397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All we need do is ...(A) Figure out how to represent the states. (B) Figure out a fitness function. (C) Figure out how to allow our states to reproduce (operators).</a:t>
            </a:r>
            <a:endParaRPr lang="en-US" alt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ylinder 44">
            <a:extLst>
              <a:ext uri="{FF2B5EF4-FFF2-40B4-BE49-F238E27FC236}">
                <a16:creationId xmlns:a16="http://schemas.microsoft.com/office/drawing/2014/main" id="{58936143-E63A-4F92-BDEF-A6C14CE6B780}"/>
              </a:ext>
            </a:extLst>
          </p:cNvPr>
          <p:cNvSpPr/>
          <p:nvPr/>
        </p:nvSpPr>
        <p:spPr bwMode="auto">
          <a:xfrm rot="16200000">
            <a:off x="8109069" y="4243720"/>
            <a:ext cx="1182221" cy="1103841"/>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99" name="Rectangle 1">
            <a:extLst>
              <a:ext uri="{FF2B5EF4-FFF2-40B4-BE49-F238E27FC236}">
                <a16:creationId xmlns:a16="http://schemas.microsoft.com/office/drawing/2014/main" id="{CF00C795-4ACA-4D27-A035-7A49A6E73DCB}"/>
              </a:ext>
            </a:extLst>
          </p:cNvPr>
          <p:cNvSpPr>
            <a:spLocks noChangeArrowheads="1"/>
          </p:cNvSpPr>
          <p:nvPr/>
        </p:nvSpPr>
        <p:spPr bwMode="auto">
          <a:xfrm>
            <a:off x="0" y="-34333"/>
            <a:ext cx="2882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rgbClr val="0000FF"/>
                </a:solidFill>
              </a:rPr>
              <a:t>Tool Path Planning</a:t>
            </a:r>
            <a:endParaRPr lang="en-US" altLang="en-US" sz="2400" dirty="0"/>
          </a:p>
        </p:txBody>
      </p:sp>
      <p:grpSp>
        <p:nvGrpSpPr>
          <p:cNvPr id="37" name="Group 36">
            <a:extLst>
              <a:ext uri="{FF2B5EF4-FFF2-40B4-BE49-F238E27FC236}">
                <a16:creationId xmlns:a16="http://schemas.microsoft.com/office/drawing/2014/main" id="{EF017C48-C79A-4ABD-9364-830AFCEB0676}"/>
              </a:ext>
            </a:extLst>
          </p:cNvPr>
          <p:cNvGrpSpPr/>
          <p:nvPr/>
        </p:nvGrpSpPr>
        <p:grpSpPr>
          <a:xfrm>
            <a:off x="2746709" y="245533"/>
            <a:ext cx="6312624" cy="5498956"/>
            <a:chOff x="1615698" y="100738"/>
            <a:chExt cx="7470183" cy="6393051"/>
          </a:xfrm>
          <a:scene3d>
            <a:camera prst="perspectiveContrastingLeftFacing"/>
            <a:lightRig rig="threePt" dir="t"/>
          </a:scene3d>
        </p:grpSpPr>
        <p:sp>
          <p:nvSpPr>
            <p:cNvPr id="38" name="Rectangle 37">
              <a:extLst>
                <a:ext uri="{FF2B5EF4-FFF2-40B4-BE49-F238E27FC236}">
                  <a16:creationId xmlns:a16="http://schemas.microsoft.com/office/drawing/2014/main" id="{8E2B733A-9414-4170-95A8-2C5F9C409CD2}"/>
                </a:ext>
              </a:extLst>
            </p:cNvPr>
            <p:cNvSpPr/>
            <p:nvPr/>
          </p:nvSpPr>
          <p:spPr bwMode="auto">
            <a:xfrm>
              <a:off x="1615698" y="100738"/>
              <a:ext cx="7470183" cy="6393051"/>
            </a:xfrm>
            <a:prstGeom prst="rect">
              <a:avLst/>
            </a:prstGeom>
            <a:solidFill>
              <a:srgbClr val="DDDDD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Regular Pentagon 6">
              <a:extLst>
                <a:ext uri="{FF2B5EF4-FFF2-40B4-BE49-F238E27FC236}">
                  <a16:creationId xmlns:a16="http://schemas.microsoft.com/office/drawing/2014/main" id="{C59304FB-B228-407D-843C-4EF1094314AC}"/>
                </a:ext>
              </a:extLst>
            </p:cNvPr>
            <p:cNvSpPr/>
            <p:nvPr/>
          </p:nvSpPr>
          <p:spPr>
            <a:xfrm rot="999571">
              <a:off x="4748213" y="204788"/>
              <a:ext cx="2351087" cy="2219325"/>
            </a:xfrm>
            <a:prstGeom prst="pent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Hexagon 39">
              <a:extLst>
                <a:ext uri="{FF2B5EF4-FFF2-40B4-BE49-F238E27FC236}">
                  <a16:creationId xmlns:a16="http://schemas.microsoft.com/office/drawing/2014/main" id="{33730D44-15B6-4620-B370-16007D32F1DE}"/>
                </a:ext>
              </a:extLst>
            </p:cNvPr>
            <p:cNvSpPr/>
            <p:nvPr/>
          </p:nvSpPr>
          <p:spPr>
            <a:xfrm>
              <a:off x="1828800" y="457200"/>
              <a:ext cx="2892425" cy="2438400"/>
            </a:xfrm>
            <a:prstGeom prst="hexagon">
              <a:avLst>
                <a:gd name="adj" fmla="val 28629"/>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a:extLst>
                <a:ext uri="{FF2B5EF4-FFF2-40B4-BE49-F238E27FC236}">
                  <a16:creationId xmlns:a16="http://schemas.microsoft.com/office/drawing/2014/main" id="{BE057C15-06C0-44AF-A8F9-D4036D0F289E}"/>
                </a:ext>
              </a:extLst>
            </p:cNvPr>
            <p:cNvSpPr/>
            <p:nvPr/>
          </p:nvSpPr>
          <p:spPr>
            <a:xfrm>
              <a:off x="7239000" y="304800"/>
              <a:ext cx="17526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a:extLst>
                <a:ext uri="{FF2B5EF4-FFF2-40B4-BE49-F238E27FC236}">
                  <a16:creationId xmlns:a16="http://schemas.microsoft.com/office/drawing/2014/main" id="{2B38DF6C-04BD-4278-BF2C-47286C43365D}"/>
                </a:ext>
              </a:extLst>
            </p:cNvPr>
            <p:cNvSpPr/>
            <p:nvPr/>
          </p:nvSpPr>
          <p:spPr>
            <a:xfrm>
              <a:off x="6877050" y="3619500"/>
              <a:ext cx="17526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a:extLst>
                <a:ext uri="{FF2B5EF4-FFF2-40B4-BE49-F238E27FC236}">
                  <a16:creationId xmlns:a16="http://schemas.microsoft.com/office/drawing/2014/main" id="{1329398C-A544-43DA-9E06-4CA768AEB446}"/>
                </a:ext>
              </a:extLst>
            </p:cNvPr>
            <p:cNvSpPr/>
            <p:nvPr/>
          </p:nvSpPr>
          <p:spPr>
            <a:xfrm>
              <a:off x="4495800" y="3609975"/>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Cylinder 3">
            <a:extLst>
              <a:ext uri="{FF2B5EF4-FFF2-40B4-BE49-F238E27FC236}">
                <a16:creationId xmlns:a16="http://schemas.microsoft.com/office/drawing/2014/main" id="{A5612750-5D30-40E3-B38D-F7FCCCA15A5C}"/>
              </a:ext>
            </a:extLst>
          </p:cNvPr>
          <p:cNvSpPr/>
          <p:nvPr/>
        </p:nvSpPr>
        <p:spPr bwMode="auto">
          <a:xfrm rot="16200000">
            <a:off x="5738265" y="3072407"/>
            <a:ext cx="1182221" cy="343855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id="{AED769DF-0579-48A6-8A54-335111DE78D9}"/>
              </a:ext>
            </a:extLst>
          </p:cNvPr>
          <p:cNvSpPr txBox="1"/>
          <p:nvPr/>
        </p:nvSpPr>
        <p:spPr>
          <a:xfrm>
            <a:off x="84667" y="635987"/>
            <a:ext cx="3630405" cy="3600986"/>
          </a:xfrm>
          <a:prstGeom prst="rect">
            <a:avLst/>
          </a:prstGeom>
          <a:noFill/>
        </p:spPr>
        <p:txBody>
          <a:bodyPr wrap="square" rtlCol="0">
            <a:spAutoFit/>
          </a:bodyPr>
          <a:lstStyle/>
          <a:p>
            <a:r>
              <a:rPr lang="en-US" b="1" dirty="0"/>
              <a:t>Key Point</a:t>
            </a:r>
          </a:p>
          <a:p>
            <a:endParaRPr lang="en-US" dirty="0"/>
          </a:p>
          <a:p>
            <a:r>
              <a:rPr lang="en-US" sz="2000" dirty="0"/>
              <a:t>When the tool is actually cutting the various shaped holes, it has to move at a certain speed, we cannot change that.</a:t>
            </a:r>
          </a:p>
          <a:p>
            <a:endParaRPr lang="en-US" sz="2000" dirty="0"/>
          </a:p>
          <a:p>
            <a:r>
              <a:rPr lang="en-US" sz="2000" dirty="0"/>
              <a:t>But when the tool is moving from hole to hole, that is “dead” time, we want to minimize that as much as possible.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D0D0FA-0801-4FE2-80F7-2A082F4F6B61}"/>
              </a:ext>
            </a:extLst>
          </p:cNvPr>
          <p:cNvSpPr>
            <a:spLocks noGrp="1" noChangeArrowheads="1"/>
          </p:cNvSpPr>
          <p:nvPr>
            <p:ph type="title"/>
          </p:nvPr>
        </p:nvSpPr>
        <p:spPr>
          <a:xfrm>
            <a:off x="0" y="0"/>
            <a:ext cx="9144000" cy="615950"/>
          </a:xfrm>
        </p:spPr>
        <p:txBody>
          <a:bodyPr/>
          <a:lstStyle/>
          <a:p>
            <a:pPr>
              <a:defRPr/>
            </a:pPr>
            <a:r>
              <a:rPr lang="en-US" dirty="0">
                <a:effectLst>
                  <a:outerShdw blurRad="38100" dist="38100" dir="2700000" algn="tl">
                    <a:srgbClr val="000000">
                      <a:alpha val="43137"/>
                    </a:srgbClr>
                  </a:outerShdw>
                </a:effectLst>
              </a:rPr>
              <a:t>Visualization of Genetic Algorithms I </a:t>
            </a:r>
          </a:p>
        </p:txBody>
      </p:sp>
      <p:sp>
        <p:nvSpPr>
          <p:cNvPr id="28" name="Rectangle 27">
            <a:extLst>
              <a:ext uri="{FF2B5EF4-FFF2-40B4-BE49-F238E27FC236}">
                <a16:creationId xmlns:a16="http://schemas.microsoft.com/office/drawing/2014/main" id="{19689D8C-21D7-4447-BB52-A95742E06153}"/>
              </a:ext>
            </a:extLst>
          </p:cNvPr>
          <p:cNvSpPr/>
          <p:nvPr/>
        </p:nvSpPr>
        <p:spPr bwMode="auto">
          <a:xfrm>
            <a:off x="20304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45581C9-2FB6-47FE-ACAB-B0A3B3285C12}"/>
              </a:ext>
            </a:extLst>
          </p:cNvPr>
          <p:cNvSpPr/>
          <p:nvPr/>
        </p:nvSpPr>
        <p:spPr bwMode="auto">
          <a:xfrm>
            <a:off x="23050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23A746A8-E253-4856-8559-4530E475A7F6}"/>
              </a:ext>
            </a:extLst>
          </p:cNvPr>
          <p:cNvSpPr/>
          <p:nvPr/>
        </p:nvSpPr>
        <p:spPr bwMode="auto">
          <a:xfrm>
            <a:off x="25796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31C426E3-5A90-4B4B-9B6D-036015D9956B}"/>
              </a:ext>
            </a:extLst>
          </p:cNvPr>
          <p:cNvSpPr/>
          <p:nvPr/>
        </p:nvSpPr>
        <p:spPr bwMode="auto">
          <a:xfrm>
            <a:off x="28543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A6E5883-DED6-43A3-9328-B736FAA4306E}"/>
              </a:ext>
            </a:extLst>
          </p:cNvPr>
          <p:cNvSpPr/>
          <p:nvPr/>
        </p:nvSpPr>
        <p:spPr bwMode="auto">
          <a:xfrm>
            <a:off x="31273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B82943C-0A74-476A-88C7-70C9B24F9A1A}"/>
              </a:ext>
            </a:extLst>
          </p:cNvPr>
          <p:cNvSpPr/>
          <p:nvPr/>
        </p:nvSpPr>
        <p:spPr bwMode="auto">
          <a:xfrm>
            <a:off x="34020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F32F6820-A17E-4715-97E8-6853A0E2A5AC}"/>
              </a:ext>
            </a:extLst>
          </p:cNvPr>
          <p:cNvSpPr/>
          <p:nvPr/>
        </p:nvSpPr>
        <p:spPr bwMode="auto">
          <a:xfrm>
            <a:off x="36766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5561CB3D-2F6E-4F0A-A344-79A79931E548}"/>
              </a:ext>
            </a:extLst>
          </p:cNvPr>
          <p:cNvSpPr/>
          <p:nvPr/>
        </p:nvSpPr>
        <p:spPr bwMode="auto">
          <a:xfrm>
            <a:off x="39512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4AC306C8-9BF5-4797-AEF8-7E5CBB2A30FB}"/>
              </a:ext>
            </a:extLst>
          </p:cNvPr>
          <p:cNvSpPr/>
          <p:nvPr/>
        </p:nvSpPr>
        <p:spPr bwMode="auto">
          <a:xfrm>
            <a:off x="42259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C0E148D4-DBA0-4AC4-B4C8-EA47CBFBDF59}"/>
              </a:ext>
            </a:extLst>
          </p:cNvPr>
          <p:cNvSpPr/>
          <p:nvPr/>
        </p:nvSpPr>
        <p:spPr bwMode="auto">
          <a:xfrm>
            <a:off x="44989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80EBBA91-4900-4766-99EC-A19552EE07B7}"/>
              </a:ext>
            </a:extLst>
          </p:cNvPr>
          <p:cNvSpPr/>
          <p:nvPr/>
        </p:nvSpPr>
        <p:spPr bwMode="auto">
          <a:xfrm>
            <a:off x="47736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6BDB52C-D500-49F5-A088-4EDEFA87ED23}"/>
              </a:ext>
            </a:extLst>
          </p:cNvPr>
          <p:cNvSpPr/>
          <p:nvPr/>
        </p:nvSpPr>
        <p:spPr bwMode="auto">
          <a:xfrm>
            <a:off x="50482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001BD54-E68A-4F09-9F9C-275D154DB202}"/>
              </a:ext>
            </a:extLst>
          </p:cNvPr>
          <p:cNvSpPr/>
          <p:nvPr/>
        </p:nvSpPr>
        <p:spPr bwMode="auto">
          <a:xfrm>
            <a:off x="53228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C4BF182-156F-4F89-B271-8C8D90A30579}"/>
              </a:ext>
            </a:extLst>
          </p:cNvPr>
          <p:cNvSpPr/>
          <p:nvPr/>
        </p:nvSpPr>
        <p:spPr bwMode="auto">
          <a:xfrm>
            <a:off x="55975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495F1EB-68FB-495F-A08A-065A33A8D540}"/>
              </a:ext>
            </a:extLst>
          </p:cNvPr>
          <p:cNvSpPr/>
          <p:nvPr/>
        </p:nvSpPr>
        <p:spPr bwMode="auto">
          <a:xfrm>
            <a:off x="58705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A903C171-8DF4-4361-9500-BD46991BAB83}"/>
              </a:ext>
            </a:extLst>
          </p:cNvPr>
          <p:cNvSpPr/>
          <p:nvPr/>
        </p:nvSpPr>
        <p:spPr bwMode="auto">
          <a:xfrm>
            <a:off x="61452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4076525F-25E6-4520-B6B7-DDF0B1FD8336}"/>
              </a:ext>
            </a:extLst>
          </p:cNvPr>
          <p:cNvSpPr/>
          <p:nvPr/>
        </p:nvSpPr>
        <p:spPr bwMode="auto">
          <a:xfrm>
            <a:off x="64198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D34325A9-6B4D-4DF5-A297-2E10A8908E15}"/>
              </a:ext>
            </a:extLst>
          </p:cNvPr>
          <p:cNvSpPr/>
          <p:nvPr/>
        </p:nvSpPr>
        <p:spPr bwMode="auto">
          <a:xfrm>
            <a:off x="66944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87BC3EB-ADC4-4E38-8164-36237444A204}"/>
              </a:ext>
            </a:extLst>
          </p:cNvPr>
          <p:cNvSpPr/>
          <p:nvPr/>
        </p:nvSpPr>
        <p:spPr bwMode="auto">
          <a:xfrm>
            <a:off x="69691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B0D08F4C-B165-42AA-9E2F-9FF5775D7284}"/>
              </a:ext>
            </a:extLst>
          </p:cNvPr>
          <p:cNvSpPr/>
          <p:nvPr/>
        </p:nvSpPr>
        <p:spPr bwMode="auto">
          <a:xfrm>
            <a:off x="72421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4C05B3BA-71AF-42BE-B7AF-E441FF5064A4}"/>
              </a:ext>
            </a:extLst>
          </p:cNvPr>
          <p:cNvSpPr/>
          <p:nvPr/>
        </p:nvSpPr>
        <p:spPr bwMode="auto">
          <a:xfrm>
            <a:off x="75168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64B2C109-E67F-4B7B-8764-3D62BA4BD7F5}"/>
              </a:ext>
            </a:extLst>
          </p:cNvPr>
          <p:cNvSpPr/>
          <p:nvPr/>
        </p:nvSpPr>
        <p:spPr bwMode="auto">
          <a:xfrm>
            <a:off x="77914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76F312A8-57E2-4A5B-9748-E8A80AE7F509}"/>
              </a:ext>
            </a:extLst>
          </p:cNvPr>
          <p:cNvSpPr/>
          <p:nvPr/>
        </p:nvSpPr>
        <p:spPr bwMode="auto">
          <a:xfrm>
            <a:off x="80660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B05778A-020F-47BB-A33A-64ECE6760414}"/>
              </a:ext>
            </a:extLst>
          </p:cNvPr>
          <p:cNvSpPr/>
          <p:nvPr/>
        </p:nvSpPr>
        <p:spPr bwMode="auto">
          <a:xfrm>
            <a:off x="83407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CBD1D111-0C32-4B77-983C-D3859AD1E34B}"/>
              </a:ext>
            </a:extLst>
          </p:cNvPr>
          <p:cNvSpPr/>
          <p:nvPr/>
        </p:nvSpPr>
        <p:spPr bwMode="auto">
          <a:xfrm>
            <a:off x="20304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D21CDB84-E693-48CA-BE33-ABDA621B2417}"/>
              </a:ext>
            </a:extLst>
          </p:cNvPr>
          <p:cNvSpPr/>
          <p:nvPr/>
        </p:nvSpPr>
        <p:spPr bwMode="auto">
          <a:xfrm>
            <a:off x="23050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DFE3C9B-1BB6-4BF6-814D-9E2BB73F1846}"/>
              </a:ext>
            </a:extLst>
          </p:cNvPr>
          <p:cNvSpPr/>
          <p:nvPr/>
        </p:nvSpPr>
        <p:spPr bwMode="auto">
          <a:xfrm>
            <a:off x="25796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FBA885-A5D6-4785-823C-DCC0D2FA9729}"/>
              </a:ext>
            </a:extLst>
          </p:cNvPr>
          <p:cNvSpPr/>
          <p:nvPr/>
        </p:nvSpPr>
        <p:spPr bwMode="auto">
          <a:xfrm>
            <a:off x="28543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ADFFC4E-2201-441B-AB26-5D4F497BFEB4}"/>
              </a:ext>
            </a:extLst>
          </p:cNvPr>
          <p:cNvSpPr/>
          <p:nvPr/>
        </p:nvSpPr>
        <p:spPr bwMode="auto">
          <a:xfrm>
            <a:off x="31273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F5768CEF-9B53-46A9-9443-8D63F21E45F7}"/>
              </a:ext>
            </a:extLst>
          </p:cNvPr>
          <p:cNvSpPr/>
          <p:nvPr/>
        </p:nvSpPr>
        <p:spPr bwMode="auto">
          <a:xfrm>
            <a:off x="34020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F627B078-5C45-4C4F-9B21-F976C8CDC71C}"/>
              </a:ext>
            </a:extLst>
          </p:cNvPr>
          <p:cNvSpPr/>
          <p:nvPr/>
        </p:nvSpPr>
        <p:spPr bwMode="auto">
          <a:xfrm>
            <a:off x="36766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AAA0B92-05A3-409F-89E4-312F850A2A6D}"/>
              </a:ext>
            </a:extLst>
          </p:cNvPr>
          <p:cNvSpPr/>
          <p:nvPr/>
        </p:nvSpPr>
        <p:spPr bwMode="auto">
          <a:xfrm>
            <a:off x="39512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DA0493E-EB42-4147-929B-6FA3BC38D0C6}"/>
              </a:ext>
            </a:extLst>
          </p:cNvPr>
          <p:cNvSpPr/>
          <p:nvPr/>
        </p:nvSpPr>
        <p:spPr bwMode="auto">
          <a:xfrm>
            <a:off x="42259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E051A95-67AF-4E1B-B18C-50CC9029AB0E}"/>
              </a:ext>
            </a:extLst>
          </p:cNvPr>
          <p:cNvSpPr/>
          <p:nvPr/>
        </p:nvSpPr>
        <p:spPr bwMode="auto">
          <a:xfrm>
            <a:off x="44989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068F6B5-5086-4BCC-AE7B-BA31E24D4E5C}"/>
              </a:ext>
            </a:extLst>
          </p:cNvPr>
          <p:cNvSpPr/>
          <p:nvPr/>
        </p:nvSpPr>
        <p:spPr bwMode="auto">
          <a:xfrm>
            <a:off x="47736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7760950-D158-414A-9816-57B1795B458D}"/>
              </a:ext>
            </a:extLst>
          </p:cNvPr>
          <p:cNvSpPr/>
          <p:nvPr/>
        </p:nvSpPr>
        <p:spPr bwMode="auto">
          <a:xfrm>
            <a:off x="50482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92DC100-4A22-4FD6-926B-17F4E8E9AC44}"/>
              </a:ext>
            </a:extLst>
          </p:cNvPr>
          <p:cNvSpPr/>
          <p:nvPr/>
        </p:nvSpPr>
        <p:spPr bwMode="auto">
          <a:xfrm>
            <a:off x="53228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C8D68A74-F264-4497-A41E-5EA5568066A7}"/>
              </a:ext>
            </a:extLst>
          </p:cNvPr>
          <p:cNvSpPr/>
          <p:nvPr/>
        </p:nvSpPr>
        <p:spPr bwMode="auto">
          <a:xfrm>
            <a:off x="55975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C919BD8-3EEE-4515-84CD-5F616F2C941F}"/>
              </a:ext>
            </a:extLst>
          </p:cNvPr>
          <p:cNvSpPr/>
          <p:nvPr/>
        </p:nvSpPr>
        <p:spPr bwMode="auto">
          <a:xfrm>
            <a:off x="58705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BA04B05D-B139-45E4-9139-83F7C39C4C95}"/>
              </a:ext>
            </a:extLst>
          </p:cNvPr>
          <p:cNvSpPr/>
          <p:nvPr/>
        </p:nvSpPr>
        <p:spPr bwMode="auto">
          <a:xfrm>
            <a:off x="61452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6F295E-2CB4-44AC-B61F-6213B128536A}"/>
              </a:ext>
            </a:extLst>
          </p:cNvPr>
          <p:cNvSpPr/>
          <p:nvPr/>
        </p:nvSpPr>
        <p:spPr bwMode="auto">
          <a:xfrm>
            <a:off x="64198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57AEE8C-8908-47E6-9D24-AAA762B03AD8}"/>
              </a:ext>
            </a:extLst>
          </p:cNvPr>
          <p:cNvSpPr/>
          <p:nvPr/>
        </p:nvSpPr>
        <p:spPr bwMode="auto">
          <a:xfrm>
            <a:off x="66944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F1458350-81D7-488E-8C44-19C91F1022B2}"/>
              </a:ext>
            </a:extLst>
          </p:cNvPr>
          <p:cNvSpPr/>
          <p:nvPr/>
        </p:nvSpPr>
        <p:spPr bwMode="auto">
          <a:xfrm>
            <a:off x="69691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F9BEDF7D-0BE0-4AFA-B516-3A644429C279}"/>
              </a:ext>
            </a:extLst>
          </p:cNvPr>
          <p:cNvSpPr/>
          <p:nvPr/>
        </p:nvSpPr>
        <p:spPr bwMode="auto">
          <a:xfrm>
            <a:off x="72421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C42BE29-DA82-4C4A-A188-563E583CD1F1}"/>
              </a:ext>
            </a:extLst>
          </p:cNvPr>
          <p:cNvSpPr/>
          <p:nvPr/>
        </p:nvSpPr>
        <p:spPr bwMode="auto">
          <a:xfrm>
            <a:off x="75168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3E3339C4-00E1-4D45-BE07-ED797D7B03E5}"/>
              </a:ext>
            </a:extLst>
          </p:cNvPr>
          <p:cNvSpPr/>
          <p:nvPr/>
        </p:nvSpPr>
        <p:spPr bwMode="auto">
          <a:xfrm>
            <a:off x="77914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7F403E47-9CBE-4D0E-A646-F57FD3BBCF86}"/>
              </a:ext>
            </a:extLst>
          </p:cNvPr>
          <p:cNvSpPr/>
          <p:nvPr/>
        </p:nvSpPr>
        <p:spPr bwMode="auto">
          <a:xfrm>
            <a:off x="80660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7CDCE52-C3B2-4846-82E5-85D7ADCBF42E}"/>
              </a:ext>
            </a:extLst>
          </p:cNvPr>
          <p:cNvSpPr/>
          <p:nvPr/>
        </p:nvSpPr>
        <p:spPr bwMode="auto">
          <a:xfrm>
            <a:off x="83407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7C17FB3-5A65-41B2-A7D5-1F9E246AC885}"/>
              </a:ext>
            </a:extLst>
          </p:cNvPr>
          <p:cNvSpPr/>
          <p:nvPr/>
        </p:nvSpPr>
        <p:spPr bwMode="auto">
          <a:xfrm>
            <a:off x="20304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C4FC2401-B664-44AB-AE9A-263AB03A0EFD}"/>
              </a:ext>
            </a:extLst>
          </p:cNvPr>
          <p:cNvSpPr/>
          <p:nvPr/>
        </p:nvSpPr>
        <p:spPr bwMode="auto">
          <a:xfrm>
            <a:off x="23050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DC6BC48D-4525-444E-8F4C-833173CF1CB4}"/>
              </a:ext>
            </a:extLst>
          </p:cNvPr>
          <p:cNvSpPr/>
          <p:nvPr/>
        </p:nvSpPr>
        <p:spPr bwMode="auto">
          <a:xfrm>
            <a:off x="25796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81F778D-7C51-493A-A726-F33DFBA091B5}"/>
              </a:ext>
            </a:extLst>
          </p:cNvPr>
          <p:cNvSpPr/>
          <p:nvPr/>
        </p:nvSpPr>
        <p:spPr bwMode="auto">
          <a:xfrm>
            <a:off x="28543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C3A31DA-AECB-4471-A5E8-D9C1702C5581}"/>
              </a:ext>
            </a:extLst>
          </p:cNvPr>
          <p:cNvSpPr/>
          <p:nvPr/>
        </p:nvSpPr>
        <p:spPr bwMode="auto">
          <a:xfrm>
            <a:off x="31273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2D2FB9E-5F6B-4F89-83C0-0350F0F4CE7E}"/>
              </a:ext>
            </a:extLst>
          </p:cNvPr>
          <p:cNvSpPr/>
          <p:nvPr/>
        </p:nvSpPr>
        <p:spPr bwMode="auto">
          <a:xfrm>
            <a:off x="34020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F96950A-C9C1-4D09-9564-7B884A9B374E}"/>
              </a:ext>
            </a:extLst>
          </p:cNvPr>
          <p:cNvSpPr/>
          <p:nvPr/>
        </p:nvSpPr>
        <p:spPr bwMode="auto">
          <a:xfrm>
            <a:off x="36766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60815F09-4563-4F57-BEC4-EF7930C7F5DC}"/>
              </a:ext>
            </a:extLst>
          </p:cNvPr>
          <p:cNvSpPr/>
          <p:nvPr/>
        </p:nvSpPr>
        <p:spPr bwMode="auto">
          <a:xfrm>
            <a:off x="39512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3690558-5AF5-4491-AC47-8D3B065ED7F8}"/>
              </a:ext>
            </a:extLst>
          </p:cNvPr>
          <p:cNvSpPr/>
          <p:nvPr/>
        </p:nvSpPr>
        <p:spPr bwMode="auto">
          <a:xfrm>
            <a:off x="42259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BBF79EF-4846-4CD0-93D1-4420581B6519}"/>
              </a:ext>
            </a:extLst>
          </p:cNvPr>
          <p:cNvSpPr/>
          <p:nvPr/>
        </p:nvSpPr>
        <p:spPr bwMode="auto">
          <a:xfrm>
            <a:off x="44989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0C4EF3C-F2D7-41FD-B522-59D94571B364}"/>
              </a:ext>
            </a:extLst>
          </p:cNvPr>
          <p:cNvSpPr/>
          <p:nvPr/>
        </p:nvSpPr>
        <p:spPr bwMode="auto">
          <a:xfrm>
            <a:off x="47736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85D96B8-E0AD-4716-8F98-E530F22A39EF}"/>
              </a:ext>
            </a:extLst>
          </p:cNvPr>
          <p:cNvSpPr/>
          <p:nvPr/>
        </p:nvSpPr>
        <p:spPr bwMode="auto">
          <a:xfrm>
            <a:off x="50482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2FC2E9DF-9EDE-4EB7-898E-0D9F0E9CBEAB}"/>
              </a:ext>
            </a:extLst>
          </p:cNvPr>
          <p:cNvSpPr/>
          <p:nvPr/>
        </p:nvSpPr>
        <p:spPr bwMode="auto">
          <a:xfrm>
            <a:off x="53228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89EC3AF-B985-4B7F-894B-EAFC3BE0F470}"/>
              </a:ext>
            </a:extLst>
          </p:cNvPr>
          <p:cNvSpPr/>
          <p:nvPr/>
        </p:nvSpPr>
        <p:spPr bwMode="auto">
          <a:xfrm>
            <a:off x="55975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617AF88-B73E-4346-83A9-3FF03C4B6DD5}"/>
              </a:ext>
            </a:extLst>
          </p:cNvPr>
          <p:cNvSpPr/>
          <p:nvPr/>
        </p:nvSpPr>
        <p:spPr bwMode="auto">
          <a:xfrm>
            <a:off x="58705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BCFC956-6200-407B-B7B7-58D74B23BC40}"/>
              </a:ext>
            </a:extLst>
          </p:cNvPr>
          <p:cNvSpPr/>
          <p:nvPr/>
        </p:nvSpPr>
        <p:spPr bwMode="auto">
          <a:xfrm>
            <a:off x="61452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976D195-61DD-4176-B6C3-DF8B62DE9766}"/>
              </a:ext>
            </a:extLst>
          </p:cNvPr>
          <p:cNvSpPr/>
          <p:nvPr/>
        </p:nvSpPr>
        <p:spPr bwMode="auto">
          <a:xfrm>
            <a:off x="64198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AACA6957-EACA-4104-9BD0-70BE2D6485A5}"/>
              </a:ext>
            </a:extLst>
          </p:cNvPr>
          <p:cNvSpPr/>
          <p:nvPr/>
        </p:nvSpPr>
        <p:spPr bwMode="auto">
          <a:xfrm>
            <a:off x="66944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2451BD2-B29C-4E6A-A3F6-643C2DCEC3DB}"/>
              </a:ext>
            </a:extLst>
          </p:cNvPr>
          <p:cNvSpPr/>
          <p:nvPr/>
        </p:nvSpPr>
        <p:spPr bwMode="auto">
          <a:xfrm>
            <a:off x="69691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8C8D89E7-4ED4-4E28-928F-093DD58E2025}"/>
              </a:ext>
            </a:extLst>
          </p:cNvPr>
          <p:cNvSpPr/>
          <p:nvPr/>
        </p:nvSpPr>
        <p:spPr bwMode="auto">
          <a:xfrm>
            <a:off x="72421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3BEAE488-EE7A-405B-889B-3C2D08200E79}"/>
              </a:ext>
            </a:extLst>
          </p:cNvPr>
          <p:cNvSpPr/>
          <p:nvPr/>
        </p:nvSpPr>
        <p:spPr bwMode="auto">
          <a:xfrm>
            <a:off x="75168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B4602955-2238-49C5-BF25-AEF8601E0946}"/>
              </a:ext>
            </a:extLst>
          </p:cNvPr>
          <p:cNvSpPr/>
          <p:nvPr/>
        </p:nvSpPr>
        <p:spPr bwMode="auto">
          <a:xfrm>
            <a:off x="77914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D3D2A7E2-AFD3-4D6A-B1A9-BAC0C913192F}"/>
              </a:ext>
            </a:extLst>
          </p:cNvPr>
          <p:cNvSpPr/>
          <p:nvPr/>
        </p:nvSpPr>
        <p:spPr bwMode="auto">
          <a:xfrm>
            <a:off x="80660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97BCDD01-D747-44B1-AC95-29A4D0CFBED7}"/>
              </a:ext>
            </a:extLst>
          </p:cNvPr>
          <p:cNvSpPr/>
          <p:nvPr/>
        </p:nvSpPr>
        <p:spPr bwMode="auto">
          <a:xfrm>
            <a:off x="83407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8BBA5DDF-4E9F-4EE6-B204-901D9C166D23}"/>
              </a:ext>
            </a:extLst>
          </p:cNvPr>
          <p:cNvSpPr/>
          <p:nvPr/>
        </p:nvSpPr>
        <p:spPr bwMode="auto">
          <a:xfrm>
            <a:off x="20304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7525CE49-0FB1-414D-ACF8-2B20221143A4}"/>
              </a:ext>
            </a:extLst>
          </p:cNvPr>
          <p:cNvSpPr/>
          <p:nvPr/>
        </p:nvSpPr>
        <p:spPr bwMode="auto">
          <a:xfrm>
            <a:off x="23050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02A0DFA-F292-4888-8672-5DCC8DBA70F0}"/>
              </a:ext>
            </a:extLst>
          </p:cNvPr>
          <p:cNvSpPr/>
          <p:nvPr/>
        </p:nvSpPr>
        <p:spPr bwMode="auto">
          <a:xfrm>
            <a:off x="25796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E9B7B35F-E223-48E1-94ED-11A32F63E1A1}"/>
              </a:ext>
            </a:extLst>
          </p:cNvPr>
          <p:cNvSpPr/>
          <p:nvPr/>
        </p:nvSpPr>
        <p:spPr bwMode="auto">
          <a:xfrm>
            <a:off x="28543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B043273F-2E65-4B6C-9C8B-427AF224BEB2}"/>
              </a:ext>
            </a:extLst>
          </p:cNvPr>
          <p:cNvSpPr/>
          <p:nvPr/>
        </p:nvSpPr>
        <p:spPr bwMode="auto">
          <a:xfrm>
            <a:off x="31273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C64CD6-40F6-43C6-B058-786AAA57EB26}"/>
              </a:ext>
            </a:extLst>
          </p:cNvPr>
          <p:cNvSpPr/>
          <p:nvPr/>
        </p:nvSpPr>
        <p:spPr bwMode="auto">
          <a:xfrm>
            <a:off x="34020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75EA8EB2-F980-4A78-874F-A7CFCB930ECE}"/>
              </a:ext>
            </a:extLst>
          </p:cNvPr>
          <p:cNvSpPr/>
          <p:nvPr/>
        </p:nvSpPr>
        <p:spPr bwMode="auto">
          <a:xfrm>
            <a:off x="36766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19286B7-6C43-49B5-B729-5416D919D443}"/>
              </a:ext>
            </a:extLst>
          </p:cNvPr>
          <p:cNvSpPr/>
          <p:nvPr/>
        </p:nvSpPr>
        <p:spPr bwMode="auto">
          <a:xfrm>
            <a:off x="39512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F08F533B-F53C-4E9E-8C5B-C72BAB4F0D9B}"/>
              </a:ext>
            </a:extLst>
          </p:cNvPr>
          <p:cNvSpPr/>
          <p:nvPr/>
        </p:nvSpPr>
        <p:spPr bwMode="auto">
          <a:xfrm>
            <a:off x="42259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0A63810-5926-49D9-931D-D4C81FECF258}"/>
              </a:ext>
            </a:extLst>
          </p:cNvPr>
          <p:cNvSpPr/>
          <p:nvPr/>
        </p:nvSpPr>
        <p:spPr bwMode="auto">
          <a:xfrm>
            <a:off x="44989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4D4948C2-D36C-4D1F-B5D6-846740CC6490}"/>
              </a:ext>
            </a:extLst>
          </p:cNvPr>
          <p:cNvSpPr/>
          <p:nvPr/>
        </p:nvSpPr>
        <p:spPr bwMode="auto">
          <a:xfrm>
            <a:off x="47736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D9249A0-B757-4265-B2A6-A7C22E038C6A}"/>
              </a:ext>
            </a:extLst>
          </p:cNvPr>
          <p:cNvSpPr/>
          <p:nvPr/>
        </p:nvSpPr>
        <p:spPr bwMode="auto">
          <a:xfrm>
            <a:off x="50482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AEA10532-2B61-4ADA-BB03-52BD54D1A1C1}"/>
              </a:ext>
            </a:extLst>
          </p:cNvPr>
          <p:cNvSpPr/>
          <p:nvPr/>
        </p:nvSpPr>
        <p:spPr bwMode="auto">
          <a:xfrm>
            <a:off x="53228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68FB9D4-F56C-441A-B742-8EAC6ABC26EB}"/>
              </a:ext>
            </a:extLst>
          </p:cNvPr>
          <p:cNvSpPr/>
          <p:nvPr/>
        </p:nvSpPr>
        <p:spPr bwMode="auto">
          <a:xfrm>
            <a:off x="55975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BE77920D-7052-4045-9DE3-DAD83570F540}"/>
              </a:ext>
            </a:extLst>
          </p:cNvPr>
          <p:cNvSpPr/>
          <p:nvPr/>
        </p:nvSpPr>
        <p:spPr bwMode="auto">
          <a:xfrm>
            <a:off x="58705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3DFDA50-DEB4-4473-817C-950C0E4F96E7}"/>
              </a:ext>
            </a:extLst>
          </p:cNvPr>
          <p:cNvSpPr/>
          <p:nvPr/>
        </p:nvSpPr>
        <p:spPr bwMode="auto">
          <a:xfrm>
            <a:off x="61452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0E92782F-CB8D-432F-9756-639BA8802F60}"/>
              </a:ext>
            </a:extLst>
          </p:cNvPr>
          <p:cNvSpPr/>
          <p:nvPr/>
        </p:nvSpPr>
        <p:spPr bwMode="auto">
          <a:xfrm>
            <a:off x="64198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933871C-FC6D-41F9-AB07-06672FD26F6D}"/>
              </a:ext>
            </a:extLst>
          </p:cNvPr>
          <p:cNvSpPr/>
          <p:nvPr/>
        </p:nvSpPr>
        <p:spPr bwMode="auto">
          <a:xfrm>
            <a:off x="66944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6568CD1D-C7CA-44A4-99BB-E53B1E1C0211}"/>
              </a:ext>
            </a:extLst>
          </p:cNvPr>
          <p:cNvSpPr/>
          <p:nvPr/>
        </p:nvSpPr>
        <p:spPr bwMode="auto">
          <a:xfrm>
            <a:off x="69691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43933B6-39BF-4855-8788-1A8FA651D4A6}"/>
              </a:ext>
            </a:extLst>
          </p:cNvPr>
          <p:cNvSpPr/>
          <p:nvPr/>
        </p:nvSpPr>
        <p:spPr bwMode="auto">
          <a:xfrm>
            <a:off x="72421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9AF1B3A-09EF-44A3-BB7F-9CEC26F2F82C}"/>
              </a:ext>
            </a:extLst>
          </p:cNvPr>
          <p:cNvSpPr/>
          <p:nvPr/>
        </p:nvSpPr>
        <p:spPr bwMode="auto">
          <a:xfrm>
            <a:off x="75168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1611A7C0-4CE9-4CA0-8113-ABA1CB451A74}"/>
              </a:ext>
            </a:extLst>
          </p:cNvPr>
          <p:cNvSpPr/>
          <p:nvPr/>
        </p:nvSpPr>
        <p:spPr bwMode="auto">
          <a:xfrm>
            <a:off x="77914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B312C01-149F-4965-ACC9-9042B8C3F0C3}"/>
              </a:ext>
            </a:extLst>
          </p:cNvPr>
          <p:cNvSpPr/>
          <p:nvPr/>
        </p:nvSpPr>
        <p:spPr bwMode="auto">
          <a:xfrm>
            <a:off x="80660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8AACEC3-3E6D-49A2-BEB2-6D303C3F9ADD}"/>
              </a:ext>
            </a:extLst>
          </p:cNvPr>
          <p:cNvSpPr/>
          <p:nvPr/>
        </p:nvSpPr>
        <p:spPr bwMode="auto">
          <a:xfrm>
            <a:off x="83407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09A4B77D-0560-42F8-8969-E20396A3C9A8}"/>
              </a:ext>
            </a:extLst>
          </p:cNvPr>
          <p:cNvSpPr/>
          <p:nvPr/>
        </p:nvSpPr>
        <p:spPr bwMode="auto">
          <a:xfrm>
            <a:off x="20304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62B56F5C-FBF3-43FD-B8F8-65050F594F98}"/>
              </a:ext>
            </a:extLst>
          </p:cNvPr>
          <p:cNvSpPr/>
          <p:nvPr/>
        </p:nvSpPr>
        <p:spPr bwMode="auto">
          <a:xfrm>
            <a:off x="23050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867C72C-CE74-490D-B7D0-0FE08791F1E2}"/>
              </a:ext>
            </a:extLst>
          </p:cNvPr>
          <p:cNvSpPr/>
          <p:nvPr/>
        </p:nvSpPr>
        <p:spPr bwMode="auto">
          <a:xfrm>
            <a:off x="25796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C994C6A-1568-4A6D-9CD1-A485DA480E50}"/>
              </a:ext>
            </a:extLst>
          </p:cNvPr>
          <p:cNvSpPr/>
          <p:nvPr/>
        </p:nvSpPr>
        <p:spPr bwMode="auto">
          <a:xfrm>
            <a:off x="28543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51789361-6555-4209-88AA-3039431C1CB5}"/>
              </a:ext>
            </a:extLst>
          </p:cNvPr>
          <p:cNvSpPr/>
          <p:nvPr/>
        </p:nvSpPr>
        <p:spPr bwMode="auto">
          <a:xfrm>
            <a:off x="31273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22D8C197-72AD-426E-B270-DB77E01241D8}"/>
              </a:ext>
            </a:extLst>
          </p:cNvPr>
          <p:cNvSpPr/>
          <p:nvPr/>
        </p:nvSpPr>
        <p:spPr bwMode="auto">
          <a:xfrm>
            <a:off x="34020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E52DA86C-8E74-425D-9382-6DB3F675B82B}"/>
              </a:ext>
            </a:extLst>
          </p:cNvPr>
          <p:cNvSpPr/>
          <p:nvPr/>
        </p:nvSpPr>
        <p:spPr bwMode="auto">
          <a:xfrm>
            <a:off x="36766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355E97C-E9BF-47D0-AEC6-983FA9D3BABD}"/>
              </a:ext>
            </a:extLst>
          </p:cNvPr>
          <p:cNvSpPr/>
          <p:nvPr/>
        </p:nvSpPr>
        <p:spPr bwMode="auto">
          <a:xfrm>
            <a:off x="39512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98201652-0434-4257-9C0E-0B18454CFF10}"/>
              </a:ext>
            </a:extLst>
          </p:cNvPr>
          <p:cNvSpPr/>
          <p:nvPr/>
        </p:nvSpPr>
        <p:spPr bwMode="auto">
          <a:xfrm>
            <a:off x="42259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E1A06C67-2148-4634-9F1F-978DAF0652F9}"/>
              </a:ext>
            </a:extLst>
          </p:cNvPr>
          <p:cNvSpPr/>
          <p:nvPr/>
        </p:nvSpPr>
        <p:spPr bwMode="auto">
          <a:xfrm>
            <a:off x="44989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2F2A2D-5621-46E3-AB86-86B03C3C927F}"/>
              </a:ext>
            </a:extLst>
          </p:cNvPr>
          <p:cNvSpPr/>
          <p:nvPr/>
        </p:nvSpPr>
        <p:spPr bwMode="auto">
          <a:xfrm>
            <a:off x="47736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C9A7CBA-26D2-4415-9BEA-B21CFB5BBA81}"/>
              </a:ext>
            </a:extLst>
          </p:cNvPr>
          <p:cNvSpPr/>
          <p:nvPr/>
        </p:nvSpPr>
        <p:spPr bwMode="auto">
          <a:xfrm>
            <a:off x="50482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6FBE4FA7-45FB-4FAF-815A-407D3137CDCD}"/>
              </a:ext>
            </a:extLst>
          </p:cNvPr>
          <p:cNvSpPr/>
          <p:nvPr/>
        </p:nvSpPr>
        <p:spPr bwMode="auto">
          <a:xfrm>
            <a:off x="53228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5349180-7681-4291-BE92-40200ACD2A78}"/>
              </a:ext>
            </a:extLst>
          </p:cNvPr>
          <p:cNvSpPr/>
          <p:nvPr/>
        </p:nvSpPr>
        <p:spPr bwMode="auto">
          <a:xfrm>
            <a:off x="55975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64351DFB-8BC4-45DC-AA33-F207978CE038}"/>
              </a:ext>
            </a:extLst>
          </p:cNvPr>
          <p:cNvSpPr/>
          <p:nvPr/>
        </p:nvSpPr>
        <p:spPr bwMode="auto">
          <a:xfrm>
            <a:off x="58705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6AAAECEA-FAAA-4E5C-BE90-412D60775AEC}"/>
              </a:ext>
            </a:extLst>
          </p:cNvPr>
          <p:cNvSpPr/>
          <p:nvPr/>
        </p:nvSpPr>
        <p:spPr bwMode="auto">
          <a:xfrm>
            <a:off x="61452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12B9415D-88E5-4359-9622-9524B1D7660F}"/>
              </a:ext>
            </a:extLst>
          </p:cNvPr>
          <p:cNvSpPr/>
          <p:nvPr/>
        </p:nvSpPr>
        <p:spPr bwMode="auto">
          <a:xfrm>
            <a:off x="64198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9C31CC6-4F63-4E06-9079-406989481BC1}"/>
              </a:ext>
            </a:extLst>
          </p:cNvPr>
          <p:cNvSpPr/>
          <p:nvPr/>
        </p:nvSpPr>
        <p:spPr bwMode="auto">
          <a:xfrm>
            <a:off x="66944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1F9E9E22-835D-4027-97A5-E8F26324276B}"/>
              </a:ext>
            </a:extLst>
          </p:cNvPr>
          <p:cNvSpPr/>
          <p:nvPr/>
        </p:nvSpPr>
        <p:spPr bwMode="auto">
          <a:xfrm>
            <a:off x="69691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AF756F7-4BE9-4064-ACFF-3860576ABC80}"/>
              </a:ext>
            </a:extLst>
          </p:cNvPr>
          <p:cNvSpPr/>
          <p:nvPr/>
        </p:nvSpPr>
        <p:spPr bwMode="auto">
          <a:xfrm>
            <a:off x="72421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DD8024A-4D09-4826-9372-38ACC044181B}"/>
              </a:ext>
            </a:extLst>
          </p:cNvPr>
          <p:cNvSpPr/>
          <p:nvPr/>
        </p:nvSpPr>
        <p:spPr bwMode="auto">
          <a:xfrm>
            <a:off x="75168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1F07CFFC-13D2-4DA8-9A4A-A26A1EDBE7E0}"/>
              </a:ext>
            </a:extLst>
          </p:cNvPr>
          <p:cNvSpPr/>
          <p:nvPr/>
        </p:nvSpPr>
        <p:spPr bwMode="auto">
          <a:xfrm>
            <a:off x="77914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8F45387-1911-4CC4-8BDB-9870A58F0A15}"/>
              </a:ext>
            </a:extLst>
          </p:cNvPr>
          <p:cNvSpPr/>
          <p:nvPr/>
        </p:nvSpPr>
        <p:spPr bwMode="auto">
          <a:xfrm>
            <a:off x="80660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C56FBB2-15E4-4AF8-AD6B-797DAF2237C4}"/>
              </a:ext>
            </a:extLst>
          </p:cNvPr>
          <p:cNvSpPr/>
          <p:nvPr/>
        </p:nvSpPr>
        <p:spPr bwMode="auto">
          <a:xfrm>
            <a:off x="83407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EB40DD1E-961D-430D-8900-D072D7DABE7D}"/>
              </a:ext>
            </a:extLst>
          </p:cNvPr>
          <p:cNvSpPr/>
          <p:nvPr/>
        </p:nvSpPr>
        <p:spPr bwMode="auto">
          <a:xfrm>
            <a:off x="20304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592A4C22-D29A-4ACB-B653-1B8680706870}"/>
              </a:ext>
            </a:extLst>
          </p:cNvPr>
          <p:cNvSpPr/>
          <p:nvPr/>
        </p:nvSpPr>
        <p:spPr bwMode="auto">
          <a:xfrm>
            <a:off x="23050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C096C12-4055-4DA4-94CA-325727BDACD9}"/>
              </a:ext>
            </a:extLst>
          </p:cNvPr>
          <p:cNvSpPr/>
          <p:nvPr/>
        </p:nvSpPr>
        <p:spPr bwMode="auto">
          <a:xfrm>
            <a:off x="25796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40CA3125-CC72-4886-9671-C12257704160}"/>
              </a:ext>
            </a:extLst>
          </p:cNvPr>
          <p:cNvSpPr/>
          <p:nvPr/>
        </p:nvSpPr>
        <p:spPr bwMode="auto">
          <a:xfrm>
            <a:off x="28543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ED096EE-A45B-4DA5-91CE-45892E8FCC1A}"/>
              </a:ext>
            </a:extLst>
          </p:cNvPr>
          <p:cNvSpPr/>
          <p:nvPr/>
        </p:nvSpPr>
        <p:spPr bwMode="auto">
          <a:xfrm>
            <a:off x="31273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B61612B-9128-45B7-8AF2-55F88EC53A55}"/>
              </a:ext>
            </a:extLst>
          </p:cNvPr>
          <p:cNvSpPr/>
          <p:nvPr/>
        </p:nvSpPr>
        <p:spPr bwMode="auto">
          <a:xfrm>
            <a:off x="34020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85271B6A-2A03-4164-9F52-5A61C0E25CF6}"/>
              </a:ext>
            </a:extLst>
          </p:cNvPr>
          <p:cNvSpPr/>
          <p:nvPr/>
        </p:nvSpPr>
        <p:spPr bwMode="auto">
          <a:xfrm>
            <a:off x="36766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E4DD634-AA2A-4DB1-AB63-D1F66571F6C7}"/>
              </a:ext>
            </a:extLst>
          </p:cNvPr>
          <p:cNvSpPr/>
          <p:nvPr/>
        </p:nvSpPr>
        <p:spPr bwMode="auto">
          <a:xfrm>
            <a:off x="39512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DCEC100A-48F7-455A-B1FD-00B2760C8B3A}"/>
              </a:ext>
            </a:extLst>
          </p:cNvPr>
          <p:cNvSpPr/>
          <p:nvPr/>
        </p:nvSpPr>
        <p:spPr bwMode="auto">
          <a:xfrm>
            <a:off x="42259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B173ABB-3AD7-4686-948A-35AEFCD476F5}"/>
              </a:ext>
            </a:extLst>
          </p:cNvPr>
          <p:cNvSpPr/>
          <p:nvPr/>
        </p:nvSpPr>
        <p:spPr bwMode="auto">
          <a:xfrm>
            <a:off x="44989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7A86D6E-8DA3-468B-A8A0-49E95826555E}"/>
              </a:ext>
            </a:extLst>
          </p:cNvPr>
          <p:cNvSpPr/>
          <p:nvPr/>
        </p:nvSpPr>
        <p:spPr bwMode="auto">
          <a:xfrm>
            <a:off x="47736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B943-8F58-4B1F-AED1-705F6C4F84DF}"/>
              </a:ext>
            </a:extLst>
          </p:cNvPr>
          <p:cNvSpPr/>
          <p:nvPr/>
        </p:nvSpPr>
        <p:spPr bwMode="auto">
          <a:xfrm>
            <a:off x="50482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F29250D-D49B-48DE-9D11-74D8DB842282}"/>
              </a:ext>
            </a:extLst>
          </p:cNvPr>
          <p:cNvSpPr/>
          <p:nvPr/>
        </p:nvSpPr>
        <p:spPr bwMode="auto">
          <a:xfrm>
            <a:off x="53228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AF05077-4DD1-431D-A3A0-218E2A719D36}"/>
              </a:ext>
            </a:extLst>
          </p:cNvPr>
          <p:cNvSpPr/>
          <p:nvPr/>
        </p:nvSpPr>
        <p:spPr bwMode="auto">
          <a:xfrm>
            <a:off x="55975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780CF87-7FE0-48CB-AC94-81114AEE2E85}"/>
              </a:ext>
            </a:extLst>
          </p:cNvPr>
          <p:cNvSpPr/>
          <p:nvPr/>
        </p:nvSpPr>
        <p:spPr bwMode="auto">
          <a:xfrm>
            <a:off x="58705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8CDF688-F5C8-4CAC-BADF-782D527B636C}"/>
              </a:ext>
            </a:extLst>
          </p:cNvPr>
          <p:cNvSpPr/>
          <p:nvPr/>
        </p:nvSpPr>
        <p:spPr bwMode="auto">
          <a:xfrm>
            <a:off x="61452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CE02726-5FE5-49BA-9809-425A75327BF5}"/>
              </a:ext>
            </a:extLst>
          </p:cNvPr>
          <p:cNvSpPr/>
          <p:nvPr/>
        </p:nvSpPr>
        <p:spPr bwMode="auto">
          <a:xfrm>
            <a:off x="64198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76CDA77C-8522-45F1-8636-83ABD2F97E47}"/>
              </a:ext>
            </a:extLst>
          </p:cNvPr>
          <p:cNvSpPr/>
          <p:nvPr/>
        </p:nvSpPr>
        <p:spPr bwMode="auto">
          <a:xfrm>
            <a:off x="66944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77C38D91-B52E-4F55-87F3-63926E9CFDD1}"/>
              </a:ext>
            </a:extLst>
          </p:cNvPr>
          <p:cNvSpPr/>
          <p:nvPr/>
        </p:nvSpPr>
        <p:spPr bwMode="auto">
          <a:xfrm>
            <a:off x="69691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499875DD-3652-4FAD-964D-5CFCC4C7BE42}"/>
              </a:ext>
            </a:extLst>
          </p:cNvPr>
          <p:cNvSpPr/>
          <p:nvPr/>
        </p:nvSpPr>
        <p:spPr bwMode="auto">
          <a:xfrm>
            <a:off x="72421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276262CB-D0DA-4275-8209-EDF696C545D4}"/>
              </a:ext>
            </a:extLst>
          </p:cNvPr>
          <p:cNvSpPr/>
          <p:nvPr/>
        </p:nvSpPr>
        <p:spPr bwMode="auto">
          <a:xfrm>
            <a:off x="75168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D5D9BBF3-9A0A-43EB-ABE9-BC003018FE9A}"/>
              </a:ext>
            </a:extLst>
          </p:cNvPr>
          <p:cNvSpPr/>
          <p:nvPr/>
        </p:nvSpPr>
        <p:spPr bwMode="auto">
          <a:xfrm>
            <a:off x="77914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0D9C16B8-12E2-406E-B164-64E54FB1E270}"/>
              </a:ext>
            </a:extLst>
          </p:cNvPr>
          <p:cNvSpPr/>
          <p:nvPr/>
        </p:nvSpPr>
        <p:spPr bwMode="auto">
          <a:xfrm>
            <a:off x="80660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6E328A83-9945-4F76-AEEB-9BE7FBDD7E82}"/>
              </a:ext>
            </a:extLst>
          </p:cNvPr>
          <p:cNvSpPr/>
          <p:nvPr/>
        </p:nvSpPr>
        <p:spPr bwMode="auto">
          <a:xfrm>
            <a:off x="83407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97A4B63A-DA6C-4378-8305-3DD60E7820B2}"/>
              </a:ext>
            </a:extLst>
          </p:cNvPr>
          <p:cNvSpPr/>
          <p:nvPr/>
        </p:nvSpPr>
        <p:spPr bwMode="auto">
          <a:xfrm>
            <a:off x="20304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CD838944-9F3D-41D6-8487-07B67518DE09}"/>
              </a:ext>
            </a:extLst>
          </p:cNvPr>
          <p:cNvSpPr/>
          <p:nvPr/>
        </p:nvSpPr>
        <p:spPr bwMode="auto">
          <a:xfrm>
            <a:off x="23050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71CC5CF9-1994-48FE-9127-5D1A6B5CAE63}"/>
              </a:ext>
            </a:extLst>
          </p:cNvPr>
          <p:cNvSpPr/>
          <p:nvPr/>
        </p:nvSpPr>
        <p:spPr bwMode="auto">
          <a:xfrm>
            <a:off x="25796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738D2869-9307-436D-928F-B720175AFACD}"/>
              </a:ext>
            </a:extLst>
          </p:cNvPr>
          <p:cNvSpPr/>
          <p:nvPr/>
        </p:nvSpPr>
        <p:spPr bwMode="auto">
          <a:xfrm>
            <a:off x="28543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28531596-E9AE-4876-84BA-BEAB17E004EC}"/>
              </a:ext>
            </a:extLst>
          </p:cNvPr>
          <p:cNvSpPr/>
          <p:nvPr/>
        </p:nvSpPr>
        <p:spPr bwMode="auto">
          <a:xfrm>
            <a:off x="31273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55E2A5-D994-4B3A-B423-B35761D7C146}"/>
              </a:ext>
            </a:extLst>
          </p:cNvPr>
          <p:cNvSpPr/>
          <p:nvPr/>
        </p:nvSpPr>
        <p:spPr bwMode="auto">
          <a:xfrm>
            <a:off x="34020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5A5C6C8A-227C-4AAF-8BD1-A7974B78C45D}"/>
              </a:ext>
            </a:extLst>
          </p:cNvPr>
          <p:cNvSpPr/>
          <p:nvPr/>
        </p:nvSpPr>
        <p:spPr bwMode="auto">
          <a:xfrm>
            <a:off x="36766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00D2389-955D-41EA-BEC7-3F1C6AFB0AAF}"/>
              </a:ext>
            </a:extLst>
          </p:cNvPr>
          <p:cNvSpPr/>
          <p:nvPr/>
        </p:nvSpPr>
        <p:spPr bwMode="auto">
          <a:xfrm>
            <a:off x="39512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324019C-EBE7-48C6-8A1C-2E5839AB5890}"/>
              </a:ext>
            </a:extLst>
          </p:cNvPr>
          <p:cNvSpPr/>
          <p:nvPr/>
        </p:nvSpPr>
        <p:spPr bwMode="auto">
          <a:xfrm>
            <a:off x="42259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F56FDD9-1878-40A3-9ACC-55A7DE4292D8}"/>
              </a:ext>
            </a:extLst>
          </p:cNvPr>
          <p:cNvSpPr/>
          <p:nvPr/>
        </p:nvSpPr>
        <p:spPr bwMode="auto">
          <a:xfrm>
            <a:off x="44989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F75BE5F9-4B1A-4791-8FEF-DE7C1FA6F644}"/>
              </a:ext>
            </a:extLst>
          </p:cNvPr>
          <p:cNvSpPr/>
          <p:nvPr/>
        </p:nvSpPr>
        <p:spPr bwMode="auto">
          <a:xfrm>
            <a:off x="47736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0629789B-B92C-4E98-AF54-3334B1E9FF4F}"/>
              </a:ext>
            </a:extLst>
          </p:cNvPr>
          <p:cNvSpPr/>
          <p:nvPr/>
        </p:nvSpPr>
        <p:spPr bwMode="auto">
          <a:xfrm>
            <a:off x="50482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2152973-D90B-4474-9368-169768ABAA2B}"/>
              </a:ext>
            </a:extLst>
          </p:cNvPr>
          <p:cNvSpPr/>
          <p:nvPr/>
        </p:nvSpPr>
        <p:spPr bwMode="auto">
          <a:xfrm>
            <a:off x="53228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2C787A3-2CA2-4B7B-81AB-A1B97365AE8B}"/>
              </a:ext>
            </a:extLst>
          </p:cNvPr>
          <p:cNvSpPr/>
          <p:nvPr/>
        </p:nvSpPr>
        <p:spPr bwMode="auto">
          <a:xfrm>
            <a:off x="55975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46266C00-124B-4FA2-9E29-D9B17A4EE0CB}"/>
              </a:ext>
            </a:extLst>
          </p:cNvPr>
          <p:cNvSpPr/>
          <p:nvPr/>
        </p:nvSpPr>
        <p:spPr bwMode="auto">
          <a:xfrm>
            <a:off x="58705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2381A1-85C7-4C0E-87A4-687085FC58D8}"/>
              </a:ext>
            </a:extLst>
          </p:cNvPr>
          <p:cNvSpPr/>
          <p:nvPr/>
        </p:nvSpPr>
        <p:spPr bwMode="auto">
          <a:xfrm>
            <a:off x="61452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7DE7CA4D-B799-4A23-9777-AC56BACDBF22}"/>
              </a:ext>
            </a:extLst>
          </p:cNvPr>
          <p:cNvSpPr/>
          <p:nvPr/>
        </p:nvSpPr>
        <p:spPr bwMode="auto">
          <a:xfrm>
            <a:off x="64198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DE35C5C5-52B4-49F4-A919-C6851E524119}"/>
              </a:ext>
            </a:extLst>
          </p:cNvPr>
          <p:cNvSpPr/>
          <p:nvPr/>
        </p:nvSpPr>
        <p:spPr bwMode="auto">
          <a:xfrm>
            <a:off x="66944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FDAC4AB0-BE36-45DC-88DD-3B22A7ABD536}"/>
              </a:ext>
            </a:extLst>
          </p:cNvPr>
          <p:cNvSpPr/>
          <p:nvPr/>
        </p:nvSpPr>
        <p:spPr bwMode="auto">
          <a:xfrm>
            <a:off x="69691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F02680B-9796-4530-A45D-C69683867F89}"/>
              </a:ext>
            </a:extLst>
          </p:cNvPr>
          <p:cNvSpPr/>
          <p:nvPr/>
        </p:nvSpPr>
        <p:spPr bwMode="auto">
          <a:xfrm>
            <a:off x="72421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2E140B2F-CBB5-4AAA-9749-4BF55A307BA4}"/>
              </a:ext>
            </a:extLst>
          </p:cNvPr>
          <p:cNvSpPr/>
          <p:nvPr/>
        </p:nvSpPr>
        <p:spPr bwMode="auto">
          <a:xfrm>
            <a:off x="75168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39557710-D572-4E4E-BE8A-C8D966482CAC}"/>
              </a:ext>
            </a:extLst>
          </p:cNvPr>
          <p:cNvSpPr/>
          <p:nvPr/>
        </p:nvSpPr>
        <p:spPr bwMode="auto">
          <a:xfrm>
            <a:off x="77914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77B52D7-44C4-4AD9-BDB5-865225B951A3}"/>
              </a:ext>
            </a:extLst>
          </p:cNvPr>
          <p:cNvSpPr/>
          <p:nvPr/>
        </p:nvSpPr>
        <p:spPr bwMode="auto">
          <a:xfrm>
            <a:off x="80660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C4A311EF-B9F2-46E5-BCCD-393C211D33E8}"/>
              </a:ext>
            </a:extLst>
          </p:cNvPr>
          <p:cNvSpPr/>
          <p:nvPr/>
        </p:nvSpPr>
        <p:spPr bwMode="auto">
          <a:xfrm>
            <a:off x="83407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41A5F63C-3E2E-4644-8D31-AD9AC016FE58}"/>
              </a:ext>
            </a:extLst>
          </p:cNvPr>
          <p:cNvSpPr/>
          <p:nvPr/>
        </p:nvSpPr>
        <p:spPr bwMode="auto">
          <a:xfrm>
            <a:off x="20304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70C5B89-87FA-43FC-BD2C-7DB1A21BF5AC}"/>
              </a:ext>
            </a:extLst>
          </p:cNvPr>
          <p:cNvSpPr/>
          <p:nvPr/>
        </p:nvSpPr>
        <p:spPr bwMode="auto">
          <a:xfrm>
            <a:off x="23050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8E577D00-078F-4E3C-B079-DC654B87946C}"/>
              </a:ext>
            </a:extLst>
          </p:cNvPr>
          <p:cNvSpPr/>
          <p:nvPr/>
        </p:nvSpPr>
        <p:spPr bwMode="auto">
          <a:xfrm>
            <a:off x="25796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27280888-3E1A-4CA5-9280-63D6A163DBAE}"/>
              </a:ext>
            </a:extLst>
          </p:cNvPr>
          <p:cNvSpPr/>
          <p:nvPr/>
        </p:nvSpPr>
        <p:spPr bwMode="auto">
          <a:xfrm>
            <a:off x="28543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DBE6A37-7839-42E7-93A0-EDBB8833A39F}"/>
              </a:ext>
            </a:extLst>
          </p:cNvPr>
          <p:cNvSpPr/>
          <p:nvPr/>
        </p:nvSpPr>
        <p:spPr bwMode="auto">
          <a:xfrm>
            <a:off x="31273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4FC498C-0ED3-4B61-9C42-BA1DEBE24DF4}"/>
              </a:ext>
            </a:extLst>
          </p:cNvPr>
          <p:cNvSpPr/>
          <p:nvPr/>
        </p:nvSpPr>
        <p:spPr bwMode="auto">
          <a:xfrm>
            <a:off x="34020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B1A252C-326B-4351-B812-821CF0915379}"/>
              </a:ext>
            </a:extLst>
          </p:cNvPr>
          <p:cNvSpPr/>
          <p:nvPr/>
        </p:nvSpPr>
        <p:spPr bwMode="auto">
          <a:xfrm>
            <a:off x="36766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B8CB53F-2C57-49C9-8F91-B1669B2D6B7B}"/>
              </a:ext>
            </a:extLst>
          </p:cNvPr>
          <p:cNvSpPr/>
          <p:nvPr/>
        </p:nvSpPr>
        <p:spPr bwMode="auto">
          <a:xfrm>
            <a:off x="39512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E652A39-802C-49F5-83B1-6CB745C99118}"/>
              </a:ext>
            </a:extLst>
          </p:cNvPr>
          <p:cNvSpPr/>
          <p:nvPr/>
        </p:nvSpPr>
        <p:spPr bwMode="auto">
          <a:xfrm>
            <a:off x="42259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F4FAA7B-2446-480A-B763-2A45938237C1}"/>
              </a:ext>
            </a:extLst>
          </p:cNvPr>
          <p:cNvSpPr/>
          <p:nvPr/>
        </p:nvSpPr>
        <p:spPr bwMode="auto">
          <a:xfrm>
            <a:off x="44989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946D18E1-93F2-432E-8316-6B6776D92CB5}"/>
              </a:ext>
            </a:extLst>
          </p:cNvPr>
          <p:cNvSpPr/>
          <p:nvPr/>
        </p:nvSpPr>
        <p:spPr bwMode="auto">
          <a:xfrm>
            <a:off x="47736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ACEB02E-7542-4079-8647-2B3E97456064}"/>
              </a:ext>
            </a:extLst>
          </p:cNvPr>
          <p:cNvSpPr/>
          <p:nvPr/>
        </p:nvSpPr>
        <p:spPr bwMode="auto">
          <a:xfrm>
            <a:off x="50482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BC4126B-35F4-474A-98B8-D6D30E916F45}"/>
              </a:ext>
            </a:extLst>
          </p:cNvPr>
          <p:cNvSpPr/>
          <p:nvPr/>
        </p:nvSpPr>
        <p:spPr bwMode="auto">
          <a:xfrm>
            <a:off x="53228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7E6A7EC3-1ABF-4927-91F8-A64CD6DE4464}"/>
              </a:ext>
            </a:extLst>
          </p:cNvPr>
          <p:cNvSpPr/>
          <p:nvPr/>
        </p:nvSpPr>
        <p:spPr bwMode="auto">
          <a:xfrm>
            <a:off x="55975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0F0968CE-12CC-4FB5-BB95-7F62ACD631B1}"/>
              </a:ext>
            </a:extLst>
          </p:cNvPr>
          <p:cNvSpPr/>
          <p:nvPr/>
        </p:nvSpPr>
        <p:spPr bwMode="auto">
          <a:xfrm>
            <a:off x="58705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EA95B897-ACCF-4E24-A35F-48E8E8BE1ED8}"/>
              </a:ext>
            </a:extLst>
          </p:cNvPr>
          <p:cNvSpPr/>
          <p:nvPr/>
        </p:nvSpPr>
        <p:spPr bwMode="auto">
          <a:xfrm>
            <a:off x="61452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C69E73D-DBCC-48B1-8600-BD38DA52FE20}"/>
              </a:ext>
            </a:extLst>
          </p:cNvPr>
          <p:cNvSpPr/>
          <p:nvPr/>
        </p:nvSpPr>
        <p:spPr bwMode="auto">
          <a:xfrm>
            <a:off x="64198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3FE24636-EB71-4198-A6CD-7A1662574D12}"/>
              </a:ext>
            </a:extLst>
          </p:cNvPr>
          <p:cNvSpPr/>
          <p:nvPr/>
        </p:nvSpPr>
        <p:spPr bwMode="auto">
          <a:xfrm>
            <a:off x="66944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02581BE-FAE1-4306-AC70-BFB094743743}"/>
              </a:ext>
            </a:extLst>
          </p:cNvPr>
          <p:cNvSpPr/>
          <p:nvPr/>
        </p:nvSpPr>
        <p:spPr bwMode="auto">
          <a:xfrm>
            <a:off x="69691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F207D3B-C0F0-413E-A62D-18BA851F291F}"/>
              </a:ext>
            </a:extLst>
          </p:cNvPr>
          <p:cNvSpPr/>
          <p:nvPr/>
        </p:nvSpPr>
        <p:spPr bwMode="auto">
          <a:xfrm>
            <a:off x="72421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2120AA5F-FC14-41D8-9542-0AD8090E2BD8}"/>
              </a:ext>
            </a:extLst>
          </p:cNvPr>
          <p:cNvSpPr/>
          <p:nvPr/>
        </p:nvSpPr>
        <p:spPr bwMode="auto">
          <a:xfrm>
            <a:off x="75168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A73C5C6-5716-4067-92D3-B0D6BD559D89}"/>
              </a:ext>
            </a:extLst>
          </p:cNvPr>
          <p:cNvSpPr/>
          <p:nvPr/>
        </p:nvSpPr>
        <p:spPr bwMode="auto">
          <a:xfrm>
            <a:off x="77914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FB460CE-EDCB-452E-9220-B3518D3F6A1E}"/>
              </a:ext>
            </a:extLst>
          </p:cNvPr>
          <p:cNvSpPr/>
          <p:nvPr/>
        </p:nvSpPr>
        <p:spPr bwMode="auto">
          <a:xfrm>
            <a:off x="80660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2AEBC16B-23B3-4C27-997C-208A4A235366}"/>
              </a:ext>
            </a:extLst>
          </p:cNvPr>
          <p:cNvSpPr/>
          <p:nvPr/>
        </p:nvSpPr>
        <p:spPr bwMode="auto">
          <a:xfrm>
            <a:off x="83407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5497387-E1AC-4771-A346-A7CD34254EC1}"/>
              </a:ext>
            </a:extLst>
          </p:cNvPr>
          <p:cNvSpPr/>
          <p:nvPr/>
        </p:nvSpPr>
        <p:spPr bwMode="auto">
          <a:xfrm>
            <a:off x="20304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8D3CA20-5A1C-4F3F-8940-C0F4EC64C39E}"/>
              </a:ext>
            </a:extLst>
          </p:cNvPr>
          <p:cNvSpPr/>
          <p:nvPr/>
        </p:nvSpPr>
        <p:spPr bwMode="auto">
          <a:xfrm>
            <a:off x="23050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8F9B85-58E5-42AC-806A-0F5ACA072A14}"/>
              </a:ext>
            </a:extLst>
          </p:cNvPr>
          <p:cNvSpPr/>
          <p:nvPr/>
        </p:nvSpPr>
        <p:spPr bwMode="auto">
          <a:xfrm>
            <a:off x="25796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5C575E0-228F-4CA4-B9EA-3730790D3F33}"/>
              </a:ext>
            </a:extLst>
          </p:cNvPr>
          <p:cNvSpPr/>
          <p:nvPr/>
        </p:nvSpPr>
        <p:spPr bwMode="auto">
          <a:xfrm>
            <a:off x="28543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ED447752-462A-490C-ABA0-3785C7B53455}"/>
              </a:ext>
            </a:extLst>
          </p:cNvPr>
          <p:cNvSpPr/>
          <p:nvPr/>
        </p:nvSpPr>
        <p:spPr bwMode="auto">
          <a:xfrm>
            <a:off x="31273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FFA9013-631C-493C-BF32-6DF02657042B}"/>
              </a:ext>
            </a:extLst>
          </p:cNvPr>
          <p:cNvSpPr/>
          <p:nvPr/>
        </p:nvSpPr>
        <p:spPr bwMode="auto">
          <a:xfrm>
            <a:off x="34020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B706EEB-1751-4601-A8B4-E27B332F48AB}"/>
              </a:ext>
            </a:extLst>
          </p:cNvPr>
          <p:cNvSpPr/>
          <p:nvPr/>
        </p:nvSpPr>
        <p:spPr bwMode="auto">
          <a:xfrm>
            <a:off x="36766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12F9E00-51C5-474D-BAD2-EFE2AF9052B2}"/>
              </a:ext>
            </a:extLst>
          </p:cNvPr>
          <p:cNvSpPr/>
          <p:nvPr/>
        </p:nvSpPr>
        <p:spPr bwMode="auto">
          <a:xfrm>
            <a:off x="39512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E6A36B2-0715-4FF4-B050-90FCE98B7A11}"/>
              </a:ext>
            </a:extLst>
          </p:cNvPr>
          <p:cNvSpPr/>
          <p:nvPr/>
        </p:nvSpPr>
        <p:spPr bwMode="auto">
          <a:xfrm>
            <a:off x="42259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B1CF22E-E3D2-4B37-94DA-BD3C6D923F2C}"/>
              </a:ext>
            </a:extLst>
          </p:cNvPr>
          <p:cNvSpPr/>
          <p:nvPr/>
        </p:nvSpPr>
        <p:spPr bwMode="auto">
          <a:xfrm>
            <a:off x="44989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82113EEB-2376-4160-A8BB-09A53B3E4334}"/>
              </a:ext>
            </a:extLst>
          </p:cNvPr>
          <p:cNvSpPr/>
          <p:nvPr/>
        </p:nvSpPr>
        <p:spPr bwMode="auto">
          <a:xfrm>
            <a:off x="47736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BFF1349-AE2A-46AD-872D-91430937B334}"/>
              </a:ext>
            </a:extLst>
          </p:cNvPr>
          <p:cNvSpPr/>
          <p:nvPr/>
        </p:nvSpPr>
        <p:spPr bwMode="auto">
          <a:xfrm>
            <a:off x="50482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FE70FBE1-1037-415F-A3CA-AF0FBF831DA1}"/>
              </a:ext>
            </a:extLst>
          </p:cNvPr>
          <p:cNvSpPr/>
          <p:nvPr/>
        </p:nvSpPr>
        <p:spPr bwMode="auto">
          <a:xfrm>
            <a:off x="53228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D41DB689-8BE0-4701-9268-B98223AD98FA}"/>
              </a:ext>
            </a:extLst>
          </p:cNvPr>
          <p:cNvSpPr/>
          <p:nvPr/>
        </p:nvSpPr>
        <p:spPr bwMode="auto">
          <a:xfrm>
            <a:off x="55975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954CD0D4-4DD1-4CA8-9784-20FCDF7D465D}"/>
              </a:ext>
            </a:extLst>
          </p:cNvPr>
          <p:cNvSpPr/>
          <p:nvPr/>
        </p:nvSpPr>
        <p:spPr bwMode="auto">
          <a:xfrm>
            <a:off x="58705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6763E818-470B-47A5-A7D6-BF314E249706}"/>
              </a:ext>
            </a:extLst>
          </p:cNvPr>
          <p:cNvSpPr/>
          <p:nvPr/>
        </p:nvSpPr>
        <p:spPr bwMode="auto">
          <a:xfrm>
            <a:off x="61452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7E5CE8D2-0031-4A5D-8558-F98C9D9A48B7}"/>
              </a:ext>
            </a:extLst>
          </p:cNvPr>
          <p:cNvSpPr/>
          <p:nvPr/>
        </p:nvSpPr>
        <p:spPr bwMode="auto">
          <a:xfrm>
            <a:off x="64198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32FB80F4-939F-4236-A1C4-92C1437FBF6A}"/>
              </a:ext>
            </a:extLst>
          </p:cNvPr>
          <p:cNvSpPr/>
          <p:nvPr/>
        </p:nvSpPr>
        <p:spPr bwMode="auto">
          <a:xfrm>
            <a:off x="66944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8F21CE7-3E86-46A0-AFDA-A145CE704AF3}"/>
              </a:ext>
            </a:extLst>
          </p:cNvPr>
          <p:cNvSpPr/>
          <p:nvPr/>
        </p:nvSpPr>
        <p:spPr bwMode="auto">
          <a:xfrm>
            <a:off x="69691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D8A13FA5-9A36-4FC0-8063-3A39831150E4}"/>
              </a:ext>
            </a:extLst>
          </p:cNvPr>
          <p:cNvSpPr/>
          <p:nvPr/>
        </p:nvSpPr>
        <p:spPr bwMode="auto">
          <a:xfrm>
            <a:off x="72421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3884E509-29BD-49FC-8EDE-C9C3186E95F4}"/>
              </a:ext>
            </a:extLst>
          </p:cNvPr>
          <p:cNvSpPr/>
          <p:nvPr/>
        </p:nvSpPr>
        <p:spPr bwMode="auto">
          <a:xfrm>
            <a:off x="75168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1A740C9-9BFA-482F-BCD5-9FBBBCA379B6}"/>
              </a:ext>
            </a:extLst>
          </p:cNvPr>
          <p:cNvSpPr/>
          <p:nvPr/>
        </p:nvSpPr>
        <p:spPr bwMode="auto">
          <a:xfrm>
            <a:off x="77914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698B00D7-BAB5-41E9-A671-4C74CB3DBDAB}"/>
              </a:ext>
            </a:extLst>
          </p:cNvPr>
          <p:cNvSpPr/>
          <p:nvPr/>
        </p:nvSpPr>
        <p:spPr bwMode="auto">
          <a:xfrm>
            <a:off x="80660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CB9F57C-5764-4FA3-B4F9-5A31CBE2F9E4}"/>
              </a:ext>
            </a:extLst>
          </p:cNvPr>
          <p:cNvSpPr/>
          <p:nvPr/>
        </p:nvSpPr>
        <p:spPr bwMode="auto">
          <a:xfrm>
            <a:off x="83407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14F16811-5D3B-42AA-BC39-E937C9CADD0D}"/>
              </a:ext>
            </a:extLst>
          </p:cNvPr>
          <p:cNvSpPr/>
          <p:nvPr/>
        </p:nvSpPr>
        <p:spPr bwMode="auto">
          <a:xfrm>
            <a:off x="20304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D922E764-07E3-4737-9A90-E7B08E9D6CCC}"/>
              </a:ext>
            </a:extLst>
          </p:cNvPr>
          <p:cNvSpPr/>
          <p:nvPr/>
        </p:nvSpPr>
        <p:spPr bwMode="auto">
          <a:xfrm>
            <a:off x="23050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2BFA2888-F8B5-4DDF-A310-D2614A2AF0C6}"/>
              </a:ext>
            </a:extLst>
          </p:cNvPr>
          <p:cNvSpPr/>
          <p:nvPr/>
        </p:nvSpPr>
        <p:spPr bwMode="auto">
          <a:xfrm>
            <a:off x="25796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4AE6450-EB83-4F8E-8F20-4A102F03B649}"/>
              </a:ext>
            </a:extLst>
          </p:cNvPr>
          <p:cNvSpPr/>
          <p:nvPr/>
        </p:nvSpPr>
        <p:spPr bwMode="auto">
          <a:xfrm>
            <a:off x="28543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559CF75-50C1-4D82-B397-1656A8BD4F44}"/>
              </a:ext>
            </a:extLst>
          </p:cNvPr>
          <p:cNvSpPr/>
          <p:nvPr/>
        </p:nvSpPr>
        <p:spPr bwMode="auto">
          <a:xfrm>
            <a:off x="31273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A534B71-9878-4D77-AA37-B3E924BBF697}"/>
              </a:ext>
            </a:extLst>
          </p:cNvPr>
          <p:cNvSpPr/>
          <p:nvPr/>
        </p:nvSpPr>
        <p:spPr bwMode="auto">
          <a:xfrm>
            <a:off x="34020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119DACD8-76F6-4B91-803E-C3B8E63A8496}"/>
              </a:ext>
            </a:extLst>
          </p:cNvPr>
          <p:cNvSpPr/>
          <p:nvPr/>
        </p:nvSpPr>
        <p:spPr bwMode="auto">
          <a:xfrm>
            <a:off x="36766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1253F36C-3703-44FC-A96C-1DA99BCFBA27}"/>
              </a:ext>
            </a:extLst>
          </p:cNvPr>
          <p:cNvSpPr/>
          <p:nvPr/>
        </p:nvSpPr>
        <p:spPr bwMode="auto">
          <a:xfrm>
            <a:off x="39512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1684346-DBBA-49EA-9AF8-DE346CB17A00}"/>
              </a:ext>
            </a:extLst>
          </p:cNvPr>
          <p:cNvSpPr/>
          <p:nvPr/>
        </p:nvSpPr>
        <p:spPr bwMode="auto">
          <a:xfrm>
            <a:off x="42259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BD751B5-2E5F-4A2B-96BC-DCB6AEB64A2C}"/>
              </a:ext>
            </a:extLst>
          </p:cNvPr>
          <p:cNvSpPr/>
          <p:nvPr/>
        </p:nvSpPr>
        <p:spPr bwMode="auto">
          <a:xfrm>
            <a:off x="44989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705122A-8B05-4F99-BB8E-CCAFAB7F6127}"/>
              </a:ext>
            </a:extLst>
          </p:cNvPr>
          <p:cNvSpPr/>
          <p:nvPr/>
        </p:nvSpPr>
        <p:spPr bwMode="auto">
          <a:xfrm>
            <a:off x="47736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A6BB28B-5037-4F36-A3BD-79BEBF736D44}"/>
              </a:ext>
            </a:extLst>
          </p:cNvPr>
          <p:cNvSpPr/>
          <p:nvPr/>
        </p:nvSpPr>
        <p:spPr bwMode="auto">
          <a:xfrm>
            <a:off x="50482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B3581764-48A2-4E91-9181-C9C778A71AC6}"/>
              </a:ext>
            </a:extLst>
          </p:cNvPr>
          <p:cNvSpPr/>
          <p:nvPr/>
        </p:nvSpPr>
        <p:spPr bwMode="auto">
          <a:xfrm>
            <a:off x="53228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2030AC4-7DB5-4A13-B715-B2BD77817FF7}"/>
              </a:ext>
            </a:extLst>
          </p:cNvPr>
          <p:cNvSpPr/>
          <p:nvPr/>
        </p:nvSpPr>
        <p:spPr bwMode="auto">
          <a:xfrm>
            <a:off x="55975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4E1A4854-994D-43E3-A1AB-52F2E771B04B}"/>
              </a:ext>
            </a:extLst>
          </p:cNvPr>
          <p:cNvSpPr/>
          <p:nvPr/>
        </p:nvSpPr>
        <p:spPr bwMode="auto">
          <a:xfrm>
            <a:off x="58705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1937B40-E397-45A5-830F-02D94B99CF58}"/>
              </a:ext>
            </a:extLst>
          </p:cNvPr>
          <p:cNvSpPr/>
          <p:nvPr/>
        </p:nvSpPr>
        <p:spPr bwMode="auto">
          <a:xfrm>
            <a:off x="61452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B361CE49-BD79-4E70-BEA9-5FC466A455BA}"/>
              </a:ext>
            </a:extLst>
          </p:cNvPr>
          <p:cNvSpPr/>
          <p:nvPr/>
        </p:nvSpPr>
        <p:spPr bwMode="auto">
          <a:xfrm>
            <a:off x="64198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E2DE972-B750-48D7-B4FA-39A906A63D4E}"/>
              </a:ext>
            </a:extLst>
          </p:cNvPr>
          <p:cNvSpPr/>
          <p:nvPr/>
        </p:nvSpPr>
        <p:spPr bwMode="auto">
          <a:xfrm>
            <a:off x="66944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EBF52B2-0890-44B2-94FD-7FA5FB6ACBD3}"/>
              </a:ext>
            </a:extLst>
          </p:cNvPr>
          <p:cNvSpPr/>
          <p:nvPr/>
        </p:nvSpPr>
        <p:spPr bwMode="auto">
          <a:xfrm>
            <a:off x="69691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DCF5EAF-3E09-4B69-82AA-C4C1F26397F7}"/>
              </a:ext>
            </a:extLst>
          </p:cNvPr>
          <p:cNvSpPr/>
          <p:nvPr/>
        </p:nvSpPr>
        <p:spPr bwMode="auto">
          <a:xfrm>
            <a:off x="72421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39A2747-508F-4734-B44B-3310B942610E}"/>
              </a:ext>
            </a:extLst>
          </p:cNvPr>
          <p:cNvSpPr/>
          <p:nvPr/>
        </p:nvSpPr>
        <p:spPr bwMode="auto">
          <a:xfrm>
            <a:off x="75168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53AEAB-C418-46CD-943C-03DEB26EAFF8}"/>
              </a:ext>
            </a:extLst>
          </p:cNvPr>
          <p:cNvSpPr/>
          <p:nvPr/>
        </p:nvSpPr>
        <p:spPr bwMode="auto">
          <a:xfrm>
            <a:off x="77914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EB5817-8BD7-4D37-A464-441D735AB7AC}"/>
              </a:ext>
            </a:extLst>
          </p:cNvPr>
          <p:cNvSpPr/>
          <p:nvPr/>
        </p:nvSpPr>
        <p:spPr bwMode="auto">
          <a:xfrm>
            <a:off x="80660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415BE749-FFBB-486D-935D-812A2F9F36E5}"/>
              </a:ext>
            </a:extLst>
          </p:cNvPr>
          <p:cNvSpPr/>
          <p:nvPr/>
        </p:nvSpPr>
        <p:spPr bwMode="auto">
          <a:xfrm>
            <a:off x="83407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6581D9B5-49AD-4F9B-BA29-3C2336FB8012}"/>
              </a:ext>
            </a:extLst>
          </p:cNvPr>
          <p:cNvSpPr/>
          <p:nvPr/>
        </p:nvSpPr>
        <p:spPr bwMode="auto">
          <a:xfrm>
            <a:off x="20304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F6B5122F-7E54-4132-AB6C-86D609A08424}"/>
              </a:ext>
            </a:extLst>
          </p:cNvPr>
          <p:cNvSpPr/>
          <p:nvPr/>
        </p:nvSpPr>
        <p:spPr bwMode="auto">
          <a:xfrm>
            <a:off x="23050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9D2042F-4A74-42DD-B230-BFB1798933B1}"/>
              </a:ext>
            </a:extLst>
          </p:cNvPr>
          <p:cNvSpPr/>
          <p:nvPr/>
        </p:nvSpPr>
        <p:spPr bwMode="auto">
          <a:xfrm>
            <a:off x="25796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B448810-6A31-4D62-BA7C-CBC3878E11BE}"/>
              </a:ext>
            </a:extLst>
          </p:cNvPr>
          <p:cNvSpPr/>
          <p:nvPr/>
        </p:nvSpPr>
        <p:spPr bwMode="auto">
          <a:xfrm>
            <a:off x="28543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23B83E0C-F921-4D57-980E-57D13EB97231}"/>
              </a:ext>
            </a:extLst>
          </p:cNvPr>
          <p:cNvSpPr/>
          <p:nvPr/>
        </p:nvSpPr>
        <p:spPr bwMode="auto">
          <a:xfrm>
            <a:off x="31273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E159D54-1E29-4B7B-A081-4EE468C8B97A}"/>
              </a:ext>
            </a:extLst>
          </p:cNvPr>
          <p:cNvSpPr/>
          <p:nvPr/>
        </p:nvSpPr>
        <p:spPr bwMode="auto">
          <a:xfrm>
            <a:off x="34020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854930D-C080-4C08-8451-B6FD1668A185}"/>
              </a:ext>
            </a:extLst>
          </p:cNvPr>
          <p:cNvSpPr/>
          <p:nvPr/>
        </p:nvSpPr>
        <p:spPr bwMode="auto">
          <a:xfrm>
            <a:off x="36766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E15A8F9-51E1-4E2F-A645-8DA73A86F957}"/>
              </a:ext>
            </a:extLst>
          </p:cNvPr>
          <p:cNvSpPr/>
          <p:nvPr/>
        </p:nvSpPr>
        <p:spPr bwMode="auto">
          <a:xfrm>
            <a:off x="39512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8EF65CC-DF6A-44F1-9008-912851B53B90}"/>
              </a:ext>
            </a:extLst>
          </p:cNvPr>
          <p:cNvSpPr/>
          <p:nvPr/>
        </p:nvSpPr>
        <p:spPr bwMode="auto">
          <a:xfrm>
            <a:off x="42259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036DB9B3-50EE-4507-939B-44E5135B575D}"/>
              </a:ext>
            </a:extLst>
          </p:cNvPr>
          <p:cNvSpPr/>
          <p:nvPr/>
        </p:nvSpPr>
        <p:spPr bwMode="auto">
          <a:xfrm>
            <a:off x="44989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54003313-C1C0-4570-BA37-859451D26B8B}"/>
              </a:ext>
            </a:extLst>
          </p:cNvPr>
          <p:cNvSpPr/>
          <p:nvPr/>
        </p:nvSpPr>
        <p:spPr bwMode="auto">
          <a:xfrm>
            <a:off x="47736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1CB497CD-A2FE-42C2-ADCB-3484EE79B05E}"/>
              </a:ext>
            </a:extLst>
          </p:cNvPr>
          <p:cNvSpPr/>
          <p:nvPr/>
        </p:nvSpPr>
        <p:spPr bwMode="auto">
          <a:xfrm>
            <a:off x="50482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234D496-2742-445D-B657-FFD30CF58D3E}"/>
              </a:ext>
            </a:extLst>
          </p:cNvPr>
          <p:cNvSpPr/>
          <p:nvPr/>
        </p:nvSpPr>
        <p:spPr bwMode="auto">
          <a:xfrm>
            <a:off x="53228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DED982E-FA9E-472D-9A32-0D01AB4F81E8}"/>
              </a:ext>
            </a:extLst>
          </p:cNvPr>
          <p:cNvSpPr/>
          <p:nvPr/>
        </p:nvSpPr>
        <p:spPr bwMode="auto">
          <a:xfrm>
            <a:off x="55975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837D4B33-BC0B-421E-97F3-4F32B9E99921}"/>
              </a:ext>
            </a:extLst>
          </p:cNvPr>
          <p:cNvSpPr/>
          <p:nvPr/>
        </p:nvSpPr>
        <p:spPr bwMode="auto">
          <a:xfrm>
            <a:off x="58705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8BF4F62E-F758-4A89-B35D-DACAEC1C24F0}"/>
              </a:ext>
            </a:extLst>
          </p:cNvPr>
          <p:cNvSpPr/>
          <p:nvPr/>
        </p:nvSpPr>
        <p:spPr bwMode="auto">
          <a:xfrm>
            <a:off x="61452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653E85F8-90C1-43EF-9EB1-B59C8E664BF8}"/>
              </a:ext>
            </a:extLst>
          </p:cNvPr>
          <p:cNvSpPr/>
          <p:nvPr/>
        </p:nvSpPr>
        <p:spPr bwMode="auto">
          <a:xfrm>
            <a:off x="64198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DDE1B874-0C95-403F-940F-EA675C476D35}"/>
              </a:ext>
            </a:extLst>
          </p:cNvPr>
          <p:cNvSpPr/>
          <p:nvPr/>
        </p:nvSpPr>
        <p:spPr bwMode="auto">
          <a:xfrm>
            <a:off x="66944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0A6D326A-8C54-4255-BBBD-B4A4041C574D}"/>
              </a:ext>
            </a:extLst>
          </p:cNvPr>
          <p:cNvSpPr/>
          <p:nvPr/>
        </p:nvSpPr>
        <p:spPr bwMode="auto">
          <a:xfrm>
            <a:off x="69691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BF3638C7-757D-4B31-BDC0-BBF0238A24DC}"/>
              </a:ext>
            </a:extLst>
          </p:cNvPr>
          <p:cNvSpPr/>
          <p:nvPr/>
        </p:nvSpPr>
        <p:spPr bwMode="auto">
          <a:xfrm>
            <a:off x="72421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74450FB-CAE4-49A2-AFAA-0C4940B1B7DB}"/>
              </a:ext>
            </a:extLst>
          </p:cNvPr>
          <p:cNvSpPr/>
          <p:nvPr/>
        </p:nvSpPr>
        <p:spPr bwMode="auto">
          <a:xfrm>
            <a:off x="75168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9F308B40-3509-4F0F-A060-3B1D8C5777CF}"/>
              </a:ext>
            </a:extLst>
          </p:cNvPr>
          <p:cNvSpPr/>
          <p:nvPr/>
        </p:nvSpPr>
        <p:spPr bwMode="auto">
          <a:xfrm>
            <a:off x="77914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FD4E0E9A-9599-406C-892A-0161325134D7}"/>
              </a:ext>
            </a:extLst>
          </p:cNvPr>
          <p:cNvSpPr/>
          <p:nvPr/>
        </p:nvSpPr>
        <p:spPr bwMode="auto">
          <a:xfrm>
            <a:off x="80660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FC01E010-9ACF-404B-A1ED-88B24007A7A3}"/>
              </a:ext>
            </a:extLst>
          </p:cNvPr>
          <p:cNvSpPr/>
          <p:nvPr/>
        </p:nvSpPr>
        <p:spPr bwMode="auto">
          <a:xfrm>
            <a:off x="83407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68054D3-EA80-4028-A29C-AE21ED4FF1E2}"/>
              </a:ext>
            </a:extLst>
          </p:cNvPr>
          <p:cNvSpPr/>
          <p:nvPr/>
        </p:nvSpPr>
        <p:spPr bwMode="auto">
          <a:xfrm>
            <a:off x="20304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F62FDAD-1687-4F97-96C0-176777DEB151}"/>
              </a:ext>
            </a:extLst>
          </p:cNvPr>
          <p:cNvSpPr/>
          <p:nvPr/>
        </p:nvSpPr>
        <p:spPr bwMode="auto">
          <a:xfrm>
            <a:off x="23050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F6ECEBEE-DEB9-4151-A451-B8F8E0673ABF}"/>
              </a:ext>
            </a:extLst>
          </p:cNvPr>
          <p:cNvSpPr/>
          <p:nvPr/>
        </p:nvSpPr>
        <p:spPr bwMode="auto">
          <a:xfrm>
            <a:off x="25796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45A5CF9C-6FA9-4865-9921-71F4A1244B0C}"/>
              </a:ext>
            </a:extLst>
          </p:cNvPr>
          <p:cNvSpPr/>
          <p:nvPr/>
        </p:nvSpPr>
        <p:spPr bwMode="auto">
          <a:xfrm>
            <a:off x="28543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776985F-376C-4784-BE0E-7992749AA778}"/>
              </a:ext>
            </a:extLst>
          </p:cNvPr>
          <p:cNvSpPr/>
          <p:nvPr/>
        </p:nvSpPr>
        <p:spPr bwMode="auto">
          <a:xfrm>
            <a:off x="31273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427CA2C5-1D5C-42D9-87D4-41D58C4D9218}"/>
              </a:ext>
            </a:extLst>
          </p:cNvPr>
          <p:cNvSpPr/>
          <p:nvPr/>
        </p:nvSpPr>
        <p:spPr bwMode="auto">
          <a:xfrm>
            <a:off x="34020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BF659B-60E0-449A-995C-0FEE27F4C203}"/>
              </a:ext>
            </a:extLst>
          </p:cNvPr>
          <p:cNvSpPr/>
          <p:nvPr/>
        </p:nvSpPr>
        <p:spPr bwMode="auto">
          <a:xfrm>
            <a:off x="36766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428B22A7-6634-4C43-96FB-104F872BB3FA}"/>
              </a:ext>
            </a:extLst>
          </p:cNvPr>
          <p:cNvSpPr/>
          <p:nvPr/>
        </p:nvSpPr>
        <p:spPr bwMode="auto">
          <a:xfrm>
            <a:off x="39512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6CF1656-5201-4ADA-877F-56C4B35D3E35}"/>
              </a:ext>
            </a:extLst>
          </p:cNvPr>
          <p:cNvSpPr/>
          <p:nvPr/>
        </p:nvSpPr>
        <p:spPr bwMode="auto">
          <a:xfrm>
            <a:off x="42259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BB04C9A-B81B-4213-94FB-8ED4E8CD4EA6}"/>
              </a:ext>
            </a:extLst>
          </p:cNvPr>
          <p:cNvSpPr/>
          <p:nvPr/>
        </p:nvSpPr>
        <p:spPr bwMode="auto">
          <a:xfrm>
            <a:off x="44989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C911F794-C388-4CB4-BB0A-262B69613A26}"/>
              </a:ext>
            </a:extLst>
          </p:cNvPr>
          <p:cNvSpPr/>
          <p:nvPr/>
        </p:nvSpPr>
        <p:spPr bwMode="auto">
          <a:xfrm>
            <a:off x="47736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456001F-B4A1-4547-999B-1397ED36BDDC}"/>
              </a:ext>
            </a:extLst>
          </p:cNvPr>
          <p:cNvSpPr/>
          <p:nvPr/>
        </p:nvSpPr>
        <p:spPr bwMode="auto">
          <a:xfrm>
            <a:off x="50482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72400E2-51C9-4CB0-9C72-13E4C389D7EC}"/>
              </a:ext>
            </a:extLst>
          </p:cNvPr>
          <p:cNvSpPr/>
          <p:nvPr/>
        </p:nvSpPr>
        <p:spPr bwMode="auto">
          <a:xfrm>
            <a:off x="53228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A5DF9069-2D52-4BBC-9689-7B243AF9A722}"/>
              </a:ext>
            </a:extLst>
          </p:cNvPr>
          <p:cNvSpPr/>
          <p:nvPr/>
        </p:nvSpPr>
        <p:spPr bwMode="auto">
          <a:xfrm>
            <a:off x="55975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8CDE36-B08E-4262-BE2D-7AA2C337E1D7}"/>
              </a:ext>
            </a:extLst>
          </p:cNvPr>
          <p:cNvSpPr/>
          <p:nvPr/>
        </p:nvSpPr>
        <p:spPr bwMode="auto">
          <a:xfrm>
            <a:off x="58705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3E480513-81F3-488C-BC33-B5E764718F79}"/>
              </a:ext>
            </a:extLst>
          </p:cNvPr>
          <p:cNvSpPr/>
          <p:nvPr/>
        </p:nvSpPr>
        <p:spPr bwMode="auto">
          <a:xfrm>
            <a:off x="61452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453CA7DB-B7FB-4A06-86C1-BB5C3049B724}"/>
              </a:ext>
            </a:extLst>
          </p:cNvPr>
          <p:cNvSpPr/>
          <p:nvPr/>
        </p:nvSpPr>
        <p:spPr bwMode="auto">
          <a:xfrm>
            <a:off x="64198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4FAD4ECD-3878-4138-A81B-59872FA66B59}"/>
              </a:ext>
            </a:extLst>
          </p:cNvPr>
          <p:cNvSpPr/>
          <p:nvPr/>
        </p:nvSpPr>
        <p:spPr bwMode="auto">
          <a:xfrm>
            <a:off x="66944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C4AE2826-23C6-443E-B8F3-93ACD24D03C2}"/>
              </a:ext>
            </a:extLst>
          </p:cNvPr>
          <p:cNvSpPr/>
          <p:nvPr/>
        </p:nvSpPr>
        <p:spPr bwMode="auto">
          <a:xfrm>
            <a:off x="69691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D19A17A1-259B-4FC2-B648-EE236E1C050F}"/>
              </a:ext>
            </a:extLst>
          </p:cNvPr>
          <p:cNvSpPr/>
          <p:nvPr/>
        </p:nvSpPr>
        <p:spPr bwMode="auto">
          <a:xfrm>
            <a:off x="72421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BD3502F6-B297-4955-A8EA-4076A6023C12}"/>
              </a:ext>
            </a:extLst>
          </p:cNvPr>
          <p:cNvSpPr/>
          <p:nvPr/>
        </p:nvSpPr>
        <p:spPr bwMode="auto">
          <a:xfrm>
            <a:off x="75168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0B155D-3E09-441E-91C5-5D3989C988CD}"/>
              </a:ext>
            </a:extLst>
          </p:cNvPr>
          <p:cNvSpPr/>
          <p:nvPr/>
        </p:nvSpPr>
        <p:spPr bwMode="auto">
          <a:xfrm>
            <a:off x="77914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B4CCE9CC-91B7-4503-AF91-0AB44EDDBDA9}"/>
              </a:ext>
            </a:extLst>
          </p:cNvPr>
          <p:cNvSpPr/>
          <p:nvPr/>
        </p:nvSpPr>
        <p:spPr bwMode="auto">
          <a:xfrm>
            <a:off x="80660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8EC32B0-3165-4054-8C0E-5A45A1C2429A}"/>
              </a:ext>
            </a:extLst>
          </p:cNvPr>
          <p:cNvSpPr/>
          <p:nvPr/>
        </p:nvSpPr>
        <p:spPr bwMode="auto">
          <a:xfrm>
            <a:off x="83407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03FF4B4-1257-4969-8300-A607CB83F8F4}"/>
              </a:ext>
            </a:extLst>
          </p:cNvPr>
          <p:cNvSpPr/>
          <p:nvPr/>
        </p:nvSpPr>
        <p:spPr bwMode="auto">
          <a:xfrm>
            <a:off x="20304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19F8BED8-8DC8-49F5-944F-87EF4B5C366B}"/>
              </a:ext>
            </a:extLst>
          </p:cNvPr>
          <p:cNvSpPr/>
          <p:nvPr/>
        </p:nvSpPr>
        <p:spPr bwMode="auto">
          <a:xfrm>
            <a:off x="23050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BEFA74D-23CF-4930-B553-F5E385247690}"/>
              </a:ext>
            </a:extLst>
          </p:cNvPr>
          <p:cNvSpPr/>
          <p:nvPr/>
        </p:nvSpPr>
        <p:spPr bwMode="auto">
          <a:xfrm>
            <a:off x="25796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E959197F-3CEE-4749-A141-59DC6DCB3156}"/>
              </a:ext>
            </a:extLst>
          </p:cNvPr>
          <p:cNvSpPr/>
          <p:nvPr/>
        </p:nvSpPr>
        <p:spPr bwMode="auto">
          <a:xfrm>
            <a:off x="28543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AC12415D-C091-4187-8124-65E10D3CFF99}"/>
              </a:ext>
            </a:extLst>
          </p:cNvPr>
          <p:cNvSpPr/>
          <p:nvPr/>
        </p:nvSpPr>
        <p:spPr bwMode="auto">
          <a:xfrm>
            <a:off x="31273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AD4CA081-25B5-40CE-871C-00E25EF1E6BF}"/>
              </a:ext>
            </a:extLst>
          </p:cNvPr>
          <p:cNvSpPr/>
          <p:nvPr/>
        </p:nvSpPr>
        <p:spPr bwMode="auto">
          <a:xfrm>
            <a:off x="34020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D6371B-D8E2-4DC5-A32E-602161814D7F}"/>
              </a:ext>
            </a:extLst>
          </p:cNvPr>
          <p:cNvSpPr/>
          <p:nvPr/>
        </p:nvSpPr>
        <p:spPr bwMode="auto">
          <a:xfrm>
            <a:off x="36766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CE90F502-16CD-4ABB-94AB-451A43995CDD}"/>
              </a:ext>
            </a:extLst>
          </p:cNvPr>
          <p:cNvSpPr/>
          <p:nvPr/>
        </p:nvSpPr>
        <p:spPr bwMode="auto">
          <a:xfrm>
            <a:off x="39512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ADE8BBF-780E-4D5B-9BC3-5D17AC5769DC}"/>
              </a:ext>
            </a:extLst>
          </p:cNvPr>
          <p:cNvSpPr/>
          <p:nvPr/>
        </p:nvSpPr>
        <p:spPr bwMode="auto">
          <a:xfrm>
            <a:off x="42259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CE85F3D1-0417-48F2-B45E-5309DB7B20E5}"/>
              </a:ext>
            </a:extLst>
          </p:cNvPr>
          <p:cNvSpPr/>
          <p:nvPr/>
        </p:nvSpPr>
        <p:spPr bwMode="auto">
          <a:xfrm>
            <a:off x="44989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475A600-94D8-430E-AD9B-E66D9CB9C26B}"/>
              </a:ext>
            </a:extLst>
          </p:cNvPr>
          <p:cNvSpPr/>
          <p:nvPr/>
        </p:nvSpPr>
        <p:spPr bwMode="auto">
          <a:xfrm>
            <a:off x="47736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68A0432-9907-436B-91D0-E85AECB8C6CA}"/>
              </a:ext>
            </a:extLst>
          </p:cNvPr>
          <p:cNvSpPr/>
          <p:nvPr/>
        </p:nvSpPr>
        <p:spPr bwMode="auto">
          <a:xfrm>
            <a:off x="50482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9BA53DC-4014-44CA-A1B4-502CD8AAEB38}"/>
              </a:ext>
            </a:extLst>
          </p:cNvPr>
          <p:cNvSpPr/>
          <p:nvPr/>
        </p:nvSpPr>
        <p:spPr bwMode="auto">
          <a:xfrm>
            <a:off x="53228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B5C942A-F92D-4FE3-930F-36FE183A8E05}"/>
              </a:ext>
            </a:extLst>
          </p:cNvPr>
          <p:cNvSpPr/>
          <p:nvPr/>
        </p:nvSpPr>
        <p:spPr bwMode="auto">
          <a:xfrm>
            <a:off x="55975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7C11BA8-BE1A-49A2-B3EF-0E5F18A22CD4}"/>
              </a:ext>
            </a:extLst>
          </p:cNvPr>
          <p:cNvSpPr/>
          <p:nvPr/>
        </p:nvSpPr>
        <p:spPr bwMode="auto">
          <a:xfrm>
            <a:off x="58705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0DB595F5-5CE5-4B91-BA97-F68113138A68}"/>
              </a:ext>
            </a:extLst>
          </p:cNvPr>
          <p:cNvSpPr/>
          <p:nvPr/>
        </p:nvSpPr>
        <p:spPr bwMode="auto">
          <a:xfrm>
            <a:off x="61452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CD69CED-86D1-4467-8F24-76ECC2569C9A}"/>
              </a:ext>
            </a:extLst>
          </p:cNvPr>
          <p:cNvSpPr/>
          <p:nvPr/>
        </p:nvSpPr>
        <p:spPr bwMode="auto">
          <a:xfrm>
            <a:off x="64198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CD51F78-9892-4384-88E7-6337DE0835DC}"/>
              </a:ext>
            </a:extLst>
          </p:cNvPr>
          <p:cNvSpPr/>
          <p:nvPr/>
        </p:nvSpPr>
        <p:spPr bwMode="auto">
          <a:xfrm>
            <a:off x="66944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ECF3E25-D317-4702-95C1-35A9021523E3}"/>
              </a:ext>
            </a:extLst>
          </p:cNvPr>
          <p:cNvSpPr/>
          <p:nvPr/>
        </p:nvSpPr>
        <p:spPr bwMode="auto">
          <a:xfrm>
            <a:off x="69691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DD2624C-D1A3-4ECF-B560-D8ECDD9ADD4C}"/>
              </a:ext>
            </a:extLst>
          </p:cNvPr>
          <p:cNvSpPr/>
          <p:nvPr/>
        </p:nvSpPr>
        <p:spPr bwMode="auto">
          <a:xfrm>
            <a:off x="72421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3B97515-15CD-496D-9970-05945D405D44}"/>
              </a:ext>
            </a:extLst>
          </p:cNvPr>
          <p:cNvSpPr/>
          <p:nvPr/>
        </p:nvSpPr>
        <p:spPr bwMode="auto">
          <a:xfrm>
            <a:off x="75168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6183942-3CE1-4140-8993-53E215A200BF}"/>
              </a:ext>
            </a:extLst>
          </p:cNvPr>
          <p:cNvSpPr/>
          <p:nvPr/>
        </p:nvSpPr>
        <p:spPr bwMode="auto">
          <a:xfrm>
            <a:off x="77914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5132B3-A229-40C7-A4A5-57844753EAF9}"/>
              </a:ext>
            </a:extLst>
          </p:cNvPr>
          <p:cNvSpPr/>
          <p:nvPr/>
        </p:nvSpPr>
        <p:spPr bwMode="auto">
          <a:xfrm>
            <a:off x="80660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784273FE-BB1C-42D8-A964-D380F5815ED0}"/>
              </a:ext>
            </a:extLst>
          </p:cNvPr>
          <p:cNvSpPr/>
          <p:nvPr/>
        </p:nvSpPr>
        <p:spPr bwMode="auto">
          <a:xfrm>
            <a:off x="83407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8924" name="Straight Connector 389">
            <a:extLst>
              <a:ext uri="{FF2B5EF4-FFF2-40B4-BE49-F238E27FC236}">
                <a16:creationId xmlns:a16="http://schemas.microsoft.com/office/drawing/2014/main" id="{92428D04-46A8-4E91-B788-0DD57BBF571B}"/>
              </a:ext>
            </a:extLst>
          </p:cNvPr>
          <p:cNvCxnSpPr>
            <a:cxnSpLocks noChangeShapeType="1"/>
          </p:cNvCxnSpPr>
          <p:nvPr/>
        </p:nvCxnSpPr>
        <p:spPr bwMode="auto">
          <a:xfrm>
            <a:off x="20113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8925" name="Straight Connector 394">
            <a:extLst>
              <a:ext uri="{FF2B5EF4-FFF2-40B4-BE49-F238E27FC236}">
                <a16:creationId xmlns:a16="http://schemas.microsoft.com/office/drawing/2014/main" id="{CAE017C0-684B-4BCD-9828-EB6868C77504}"/>
              </a:ext>
            </a:extLst>
          </p:cNvPr>
          <p:cNvCxnSpPr>
            <a:cxnSpLocks noChangeShapeType="1"/>
          </p:cNvCxnSpPr>
          <p:nvPr/>
        </p:nvCxnSpPr>
        <p:spPr bwMode="auto">
          <a:xfrm flipV="1">
            <a:off x="2305050" y="2524125"/>
            <a:ext cx="0" cy="387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926" name="Straight Connector 396">
            <a:extLst>
              <a:ext uri="{FF2B5EF4-FFF2-40B4-BE49-F238E27FC236}">
                <a16:creationId xmlns:a16="http://schemas.microsoft.com/office/drawing/2014/main" id="{CDD1F51F-8D91-40B9-8D4E-62FB8D248290}"/>
              </a:ext>
            </a:extLst>
          </p:cNvPr>
          <p:cNvCxnSpPr>
            <a:cxnSpLocks noChangeShapeType="1"/>
          </p:cNvCxnSpPr>
          <p:nvPr/>
        </p:nvCxnSpPr>
        <p:spPr bwMode="auto">
          <a:xfrm flipV="1">
            <a:off x="8340725" y="2514600"/>
            <a:ext cx="0" cy="388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927" name="TextBox 397">
            <a:extLst>
              <a:ext uri="{FF2B5EF4-FFF2-40B4-BE49-F238E27FC236}">
                <a16:creationId xmlns:a16="http://schemas.microsoft.com/office/drawing/2014/main" id="{A30EF2C4-3600-4975-953F-A78842058BCE}"/>
              </a:ext>
            </a:extLst>
          </p:cNvPr>
          <p:cNvSpPr txBox="1">
            <a:spLocks noChangeArrowheads="1"/>
          </p:cNvSpPr>
          <p:nvPr/>
        </p:nvSpPr>
        <p:spPr bwMode="auto">
          <a:xfrm>
            <a:off x="20304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8928" name="TextBox 398">
            <a:extLst>
              <a:ext uri="{FF2B5EF4-FFF2-40B4-BE49-F238E27FC236}">
                <a16:creationId xmlns:a16="http://schemas.microsoft.com/office/drawing/2014/main" id="{8965AD99-28A2-47D5-80D6-4B8FDDA16E38}"/>
              </a:ext>
            </a:extLst>
          </p:cNvPr>
          <p:cNvSpPr txBox="1">
            <a:spLocks noChangeArrowheads="1"/>
          </p:cNvSpPr>
          <p:nvPr/>
        </p:nvSpPr>
        <p:spPr bwMode="auto">
          <a:xfrm>
            <a:off x="81565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68933" name="Oval 358">
            <a:extLst>
              <a:ext uri="{FF2B5EF4-FFF2-40B4-BE49-F238E27FC236}">
                <a16:creationId xmlns:a16="http://schemas.microsoft.com/office/drawing/2014/main" id="{ABB44C87-FF2C-4B29-8EF9-B8871CB01794}"/>
              </a:ext>
            </a:extLst>
          </p:cNvPr>
          <p:cNvSpPr>
            <a:spLocks noChangeArrowheads="1"/>
          </p:cNvSpPr>
          <p:nvPr/>
        </p:nvSpPr>
        <p:spPr bwMode="auto">
          <a:xfrm>
            <a:off x="3669903" y="4079875"/>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4" name="Oval 359">
            <a:extLst>
              <a:ext uri="{FF2B5EF4-FFF2-40B4-BE49-F238E27FC236}">
                <a16:creationId xmlns:a16="http://schemas.microsoft.com/office/drawing/2014/main" id="{4476ABAF-6116-4AD1-9926-35649DF5EFA4}"/>
              </a:ext>
            </a:extLst>
          </p:cNvPr>
          <p:cNvSpPr>
            <a:spLocks noChangeArrowheads="1"/>
          </p:cNvSpPr>
          <p:nvPr/>
        </p:nvSpPr>
        <p:spPr bwMode="auto">
          <a:xfrm>
            <a:off x="2385219" y="4950619"/>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5" name="Oval 360">
            <a:extLst>
              <a:ext uri="{FF2B5EF4-FFF2-40B4-BE49-F238E27FC236}">
                <a16:creationId xmlns:a16="http://schemas.microsoft.com/office/drawing/2014/main" id="{16F46C31-0519-4A46-932A-397B600A0C4C}"/>
              </a:ext>
            </a:extLst>
          </p:cNvPr>
          <p:cNvSpPr>
            <a:spLocks noChangeArrowheads="1"/>
          </p:cNvSpPr>
          <p:nvPr/>
        </p:nvSpPr>
        <p:spPr bwMode="auto">
          <a:xfrm>
            <a:off x="8135938" y="5444069"/>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3" name="Picture 2">
            <a:extLst>
              <a:ext uri="{FF2B5EF4-FFF2-40B4-BE49-F238E27FC236}">
                <a16:creationId xmlns:a16="http://schemas.microsoft.com/office/drawing/2014/main" id="{B18D2694-270C-470B-935D-E43BB9C48FFE}"/>
              </a:ext>
            </a:extLst>
          </p:cNvPr>
          <p:cNvPicPr>
            <a:picLocks noChangeAspect="1"/>
          </p:cNvPicPr>
          <p:nvPr/>
        </p:nvPicPr>
        <p:blipFill>
          <a:blip r:embed="rId2"/>
          <a:stretch>
            <a:fillRect/>
          </a:stretch>
        </p:blipFill>
        <p:spPr>
          <a:xfrm>
            <a:off x="168661" y="842176"/>
            <a:ext cx="3723503" cy="1650987"/>
          </a:xfrm>
          <a:prstGeom prst="rect">
            <a:avLst/>
          </a:prstGeom>
        </p:spPr>
      </p:pic>
      <p:sp>
        <p:nvSpPr>
          <p:cNvPr id="4" name="Freeform: Shape 3">
            <a:extLst>
              <a:ext uri="{FF2B5EF4-FFF2-40B4-BE49-F238E27FC236}">
                <a16:creationId xmlns:a16="http://schemas.microsoft.com/office/drawing/2014/main" id="{AED3826C-1161-42D5-B895-1626EBA2D1C5}"/>
              </a:ext>
            </a:extLst>
          </p:cNvPr>
          <p:cNvSpPr/>
          <p:nvPr/>
        </p:nvSpPr>
        <p:spPr bwMode="auto">
          <a:xfrm>
            <a:off x="2306588" y="2776538"/>
            <a:ext cx="6032597" cy="3085739"/>
          </a:xfrm>
          <a:custGeom>
            <a:avLst/>
            <a:gdLst>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195233 w 6032597"/>
              <a:gd name="connsiteY173" fmla="*/ 495300 h 1266101"/>
              <a:gd name="connsiteX174" fmla="*/ 4334933 w 6032597"/>
              <a:gd name="connsiteY174" fmla="*/ 491066 h 1266101"/>
              <a:gd name="connsiteX175" fmla="*/ 4356100 w 6032597"/>
              <a:gd name="connsiteY175" fmla="*/ 486833 h 1266101"/>
              <a:gd name="connsiteX176" fmla="*/ 4385733 w 6032597"/>
              <a:gd name="connsiteY176" fmla="*/ 478366 h 1266101"/>
              <a:gd name="connsiteX177" fmla="*/ 4411133 w 6032597"/>
              <a:gd name="connsiteY177" fmla="*/ 474133 h 1266101"/>
              <a:gd name="connsiteX178" fmla="*/ 4436533 w 6032597"/>
              <a:gd name="connsiteY178" fmla="*/ 465666 h 1266101"/>
              <a:gd name="connsiteX179" fmla="*/ 4453467 w 6032597"/>
              <a:gd name="connsiteY179" fmla="*/ 478366 h 1266101"/>
              <a:gd name="connsiteX180" fmla="*/ 4474633 w 6032597"/>
              <a:gd name="connsiteY180" fmla="*/ 486833 h 1266101"/>
              <a:gd name="connsiteX181" fmla="*/ 4504267 w 6032597"/>
              <a:gd name="connsiteY181" fmla="*/ 512233 h 1266101"/>
              <a:gd name="connsiteX182" fmla="*/ 4516967 w 6032597"/>
              <a:gd name="connsiteY182" fmla="*/ 529166 h 1266101"/>
              <a:gd name="connsiteX183" fmla="*/ 4533900 w 6032597"/>
              <a:gd name="connsiteY183" fmla="*/ 537633 h 1266101"/>
              <a:gd name="connsiteX184" fmla="*/ 4546600 w 6032597"/>
              <a:gd name="connsiteY184" fmla="*/ 550333 h 1266101"/>
              <a:gd name="connsiteX185" fmla="*/ 4593167 w 6032597"/>
              <a:gd name="connsiteY185" fmla="*/ 592666 h 1266101"/>
              <a:gd name="connsiteX186" fmla="*/ 4605867 w 6032597"/>
              <a:gd name="connsiteY186" fmla="*/ 605366 h 1266101"/>
              <a:gd name="connsiteX187" fmla="*/ 4627033 w 6032597"/>
              <a:gd name="connsiteY187" fmla="*/ 639233 h 1266101"/>
              <a:gd name="connsiteX188" fmla="*/ 4639733 w 6032597"/>
              <a:gd name="connsiteY188" fmla="*/ 656166 h 1266101"/>
              <a:gd name="connsiteX189" fmla="*/ 4648200 w 6032597"/>
              <a:gd name="connsiteY189" fmla="*/ 668866 h 1266101"/>
              <a:gd name="connsiteX190" fmla="*/ 4665133 w 6032597"/>
              <a:gd name="connsiteY190" fmla="*/ 681566 h 1266101"/>
              <a:gd name="connsiteX191" fmla="*/ 4673600 w 6032597"/>
              <a:gd name="connsiteY191" fmla="*/ 694266 h 1266101"/>
              <a:gd name="connsiteX192" fmla="*/ 4699000 w 6032597"/>
              <a:gd name="connsiteY192" fmla="*/ 706966 h 1266101"/>
              <a:gd name="connsiteX193" fmla="*/ 4728633 w 6032597"/>
              <a:gd name="connsiteY193" fmla="*/ 694266 h 1266101"/>
              <a:gd name="connsiteX194" fmla="*/ 4796367 w 6032597"/>
              <a:gd name="connsiteY194" fmla="*/ 664633 h 1266101"/>
              <a:gd name="connsiteX195" fmla="*/ 4826000 w 6032597"/>
              <a:gd name="connsiteY195" fmla="*/ 647700 h 1266101"/>
              <a:gd name="connsiteX196" fmla="*/ 4855633 w 6032597"/>
              <a:gd name="connsiteY196" fmla="*/ 622300 h 1266101"/>
              <a:gd name="connsiteX197" fmla="*/ 4893733 w 6032597"/>
              <a:gd name="connsiteY197" fmla="*/ 605366 h 1266101"/>
              <a:gd name="connsiteX198" fmla="*/ 4969933 w 6032597"/>
              <a:gd name="connsiteY198" fmla="*/ 550333 h 1266101"/>
              <a:gd name="connsiteX199" fmla="*/ 4999567 w 6032597"/>
              <a:gd name="connsiteY199" fmla="*/ 529166 h 1266101"/>
              <a:gd name="connsiteX200" fmla="*/ 5020733 w 6032597"/>
              <a:gd name="connsiteY200" fmla="*/ 516466 h 1266101"/>
              <a:gd name="connsiteX201" fmla="*/ 5063067 w 6032597"/>
              <a:gd name="connsiteY201" fmla="*/ 482600 h 1266101"/>
              <a:gd name="connsiteX202" fmla="*/ 5092700 w 6032597"/>
              <a:gd name="connsiteY202" fmla="*/ 461433 h 1266101"/>
              <a:gd name="connsiteX203" fmla="*/ 5105400 w 6032597"/>
              <a:gd name="connsiteY203" fmla="*/ 444500 h 1266101"/>
              <a:gd name="connsiteX204" fmla="*/ 5147733 w 6032597"/>
              <a:gd name="connsiteY204" fmla="*/ 419100 h 1266101"/>
              <a:gd name="connsiteX205" fmla="*/ 5160433 w 6032597"/>
              <a:gd name="connsiteY205" fmla="*/ 410633 h 1266101"/>
              <a:gd name="connsiteX206" fmla="*/ 5173133 w 6032597"/>
              <a:gd name="connsiteY206" fmla="*/ 419100 h 1266101"/>
              <a:gd name="connsiteX207" fmla="*/ 5202767 w 6032597"/>
              <a:gd name="connsiteY207" fmla="*/ 444500 h 1266101"/>
              <a:gd name="connsiteX208" fmla="*/ 5223933 w 6032597"/>
              <a:gd name="connsiteY208" fmla="*/ 452966 h 1266101"/>
              <a:gd name="connsiteX209" fmla="*/ 5249333 w 6032597"/>
              <a:gd name="connsiteY209" fmla="*/ 474133 h 1266101"/>
              <a:gd name="connsiteX210" fmla="*/ 5262033 w 6032597"/>
              <a:gd name="connsiteY210" fmla="*/ 482600 h 1266101"/>
              <a:gd name="connsiteX211" fmla="*/ 5329767 w 6032597"/>
              <a:gd name="connsiteY211" fmla="*/ 575733 h 1266101"/>
              <a:gd name="connsiteX212" fmla="*/ 5350933 w 6032597"/>
              <a:gd name="connsiteY212" fmla="*/ 601133 h 1266101"/>
              <a:gd name="connsiteX213" fmla="*/ 5363633 w 6032597"/>
              <a:gd name="connsiteY213" fmla="*/ 613833 h 1266101"/>
              <a:gd name="connsiteX214" fmla="*/ 5384800 w 6032597"/>
              <a:gd name="connsiteY214" fmla="*/ 639233 h 1266101"/>
              <a:gd name="connsiteX215" fmla="*/ 5410200 w 6032597"/>
              <a:gd name="connsiteY215" fmla="*/ 656166 h 1266101"/>
              <a:gd name="connsiteX216" fmla="*/ 5427133 w 6032597"/>
              <a:gd name="connsiteY216" fmla="*/ 677333 h 1266101"/>
              <a:gd name="connsiteX217" fmla="*/ 5448300 w 6032597"/>
              <a:gd name="connsiteY217" fmla="*/ 694266 h 1266101"/>
              <a:gd name="connsiteX218" fmla="*/ 5482167 w 6032597"/>
              <a:gd name="connsiteY218" fmla="*/ 723900 h 1266101"/>
              <a:gd name="connsiteX219" fmla="*/ 5503333 w 6032597"/>
              <a:gd name="connsiteY219" fmla="*/ 736600 h 1266101"/>
              <a:gd name="connsiteX220" fmla="*/ 5524500 w 6032597"/>
              <a:gd name="connsiteY220" fmla="*/ 753533 h 1266101"/>
              <a:gd name="connsiteX221" fmla="*/ 5731933 w 6032597"/>
              <a:gd name="connsiteY221" fmla="*/ 757766 h 1266101"/>
              <a:gd name="connsiteX222" fmla="*/ 5744633 w 6032597"/>
              <a:gd name="connsiteY222" fmla="*/ 762000 h 1266101"/>
              <a:gd name="connsiteX223" fmla="*/ 5748867 w 6032597"/>
              <a:gd name="connsiteY223" fmla="*/ 787400 h 1266101"/>
              <a:gd name="connsiteX224" fmla="*/ 5757333 w 6032597"/>
              <a:gd name="connsiteY224" fmla="*/ 800100 h 1266101"/>
              <a:gd name="connsiteX225" fmla="*/ 5770033 w 6032597"/>
              <a:gd name="connsiteY225" fmla="*/ 838200 h 1266101"/>
              <a:gd name="connsiteX226" fmla="*/ 5782733 w 6032597"/>
              <a:gd name="connsiteY226" fmla="*/ 855133 h 1266101"/>
              <a:gd name="connsiteX227" fmla="*/ 5812367 w 6032597"/>
              <a:gd name="connsiteY227" fmla="*/ 905933 h 1266101"/>
              <a:gd name="connsiteX228" fmla="*/ 5820833 w 6032597"/>
              <a:gd name="connsiteY228" fmla="*/ 922866 h 1266101"/>
              <a:gd name="connsiteX229" fmla="*/ 5829300 w 6032597"/>
              <a:gd name="connsiteY229" fmla="*/ 935566 h 1266101"/>
              <a:gd name="connsiteX230" fmla="*/ 5854700 w 6032597"/>
              <a:gd name="connsiteY230" fmla="*/ 982133 h 1266101"/>
              <a:gd name="connsiteX231" fmla="*/ 5871633 w 6032597"/>
              <a:gd name="connsiteY231" fmla="*/ 1028700 h 1266101"/>
              <a:gd name="connsiteX232" fmla="*/ 5880100 w 6032597"/>
              <a:gd name="connsiteY232" fmla="*/ 1087966 h 1266101"/>
              <a:gd name="connsiteX233" fmla="*/ 5888567 w 6032597"/>
              <a:gd name="connsiteY233" fmla="*/ 1130300 h 1266101"/>
              <a:gd name="connsiteX234" fmla="*/ 5897033 w 6032597"/>
              <a:gd name="connsiteY234" fmla="*/ 1151466 h 1266101"/>
              <a:gd name="connsiteX235" fmla="*/ 5905500 w 6032597"/>
              <a:gd name="connsiteY235" fmla="*/ 1176866 h 1266101"/>
              <a:gd name="connsiteX236" fmla="*/ 5909733 w 6032597"/>
              <a:gd name="connsiteY236" fmla="*/ 1189566 h 1266101"/>
              <a:gd name="connsiteX237" fmla="*/ 5926667 w 6032597"/>
              <a:gd name="connsiteY237" fmla="*/ 1206500 h 1266101"/>
              <a:gd name="connsiteX238" fmla="*/ 5935133 w 6032597"/>
              <a:gd name="connsiteY238" fmla="*/ 1223433 h 1266101"/>
              <a:gd name="connsiteX239" fmla="*/ 5952067 w 6032597"/>
              <a:gd name="connsiteY239" fmla="*/ 1248833 h 1266101"/>
              <a:gd name="connsiteX240" fmla="*/ 5973233 w 6032597"/>
              <a:gd name="connsiteY240" fmla="*/ 1265766 h 1266101"/>
              <a:gd name="connsiteX241" fmla="*/ 5998633 w 6032597"/>
              <a:gd name="connsiteY241" fmla="*/ 1257300 h 1266101"/>
              <a:gd name="connsiteX242" fmla="*/ 6011333 w 6032597"/>
              <a:gd name="connsiteY242" fmla="*/ 1253066 h 1266101"/>
              <a:gd name="connsiteX243" fmla="*/ 6032500 w 6032597"/>
              <a:gd name="connsiteY243"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334933 w 6032597"/>
              <a:gd name="connsiteY173" fmla="*/ 491066 h 1266101"/>
              <a:gd name="connsiteX174" fmla="*/ 4356100 w 6032597"/>
              <a:gd name="connsiteY174" fmla="*/ 486833 h 1266101"/>
              <a:gd name="connsiteX175" fmla="*/ 4385733 w 6032597"/>
              <a:gd name="connsiteY175" fmla="*/ 478366 h 1266101"/>
              <a:gd name="connsiteX176" fmla="*/ 4411133 w 6032597"/>
              <a:gd name="connsiteY176" fmla="*/ 474133 h 1266101"/>
              <a:gd name="connsiteX177" fmla="*/ 4436533 w 6032597"/>
              <a:gd name="connsiteY177" fmla="*/ 465666 h 1266101"/>
              <a:gd name="connsiteX178" fmla="*/ 4453467 w 6032597"/>
              <a:gd name="connsiteY178" fmla="*/ 478366 h 1266101"/>
              <a:gd name="connsiteX179" fmla="*/ 4474633 w 6032597"/>
              <a:gd name="connsiteY179" fmla="*/ 486833 h 1266101"/>
              <a:gd name="connsiteX180" fmla="*/ 4504267 w 6032597"/>
              <a:gd name="connsiteY180" fmla="*/ 512233 h 1266101"/>
              <a:gd name="connsiteX181" fmla="*/ 4516967 w 6032597"/>
              <a:gd name="connsiteY181" fmla="*/ 529166 h 1266101"/>
              <a:gd name="connsiteX182" fmla="*/ 4533900 w 6032597"/>
              <a:gd name="connsiteY182" fmla="*/ 537633 h 1266101"/>
              <a:gd name="connsiteX183" fmla="*/ 4546600 w 6032597"/>
              <a:gd name="connsiteY183" fmla="*/ 550333 h 1266101"/>
              <a:gd name="connsiteX184" fmla="*/ 4593167 w 6032597"/>
              <a:gd name="connsiteY184" fmla="*/ 592666 h 1266101"/>
              <a:gd name="connsiteX185" fmla="*/ 4605867 w 6032597"/>
              <a:gd name="connsiteY185" fmla="*/ 605366 h 1266101"/>
              <a:gd name="connsiteX186" fmla="*/ 4627033 w 6032597"/>
              <a:gd name="connsiteY186" fmla="*/ 639233 h 1266101"/>
              <a:gd name="connsiteX187" fmla="*/ 4639733 w 6032597"/>
              <a:gd name="connsiteY187" fmla="*/ 656166 h 1266101"/>
              <a:gd name="connsiteX188" fmla="*/ 4648200 w 6032597"/>
              <a:gd name="connsiteY188" fmla="*/ 668866 h 1266101"/>
              <a:gd name="connsiteX189" fmla="*/ 4665133 w 6032597"/>
              <a:gd name="connsiteY189" fmla="*/ 681566 h 1266101"/>
              <a:gd name="connsiteX190" fmla="*/ 4673600 w 6032597"/>
              <a:gd name="connsiteY190" fmla="*/ 694266 h 1266101"/>
              <a:gd name="connsiteX191" fmla="*/ 4699000 w 6032597"/>
              <a:gd name="connsiteY191" fmla="*/ 706966 h 1266101"/>
              <a:gd name="connsiteX192" fmla="*/ 4728633 w 6032597"/>
              <a:gd name="connsiteY192" fmla="*/ 694266 h 1266101"/>
              <a:gd name="connsiteX193" fmla="*/ 4796367 w 6032597"/>
              <a:gd name="connsiteY193" fmla="*/ 664633 h 1266101"/>
              <a:gd name="connsiteX194" fmla="*/ 4826000 w 6032597"/>
              <a:gd name="connsiteY194" fmla="*/ 647700 h 1266101"/>
              <a:gd name="connsiteX195" fmla="*/ 4855633 w 6032597"/>
              <a:gd name="connsiteY195" fmla="*/ 622300 h 1266101"/>
              <a:gd name="connsiteX196" fmla="*/ 4893733 w 6032597"/>
              <a:gd name="connsiteY196" fmla="*/ 605366 h 1266101"/>
              <a:gd name="connsiteX197" fmla="*/ 4969933 w 6032597"/>
              <a:gd name="connsiteY197" fmla="*/ 550333 h 1266101"/>
              <a:gd name="connsiteX198" fmla="*/ 4999567 w 6032597"/>
              <a:gd name="connsiteY198" fmla="*/ 529166 h 1266101"/>
              <a:gd name="connsiteX199" fmla="*/ 5020733 w 6032597"/>
              <a:gd name="connsiteY199" fmla="*/ 516466 h 1266101"/>
              <a:gd name="connsiteX200" fmla="*/ 5063067 w 6032597"/>
              <a:gd name="connsiteY200" fmla="*/ 482600 h 1266101"/>
              <a:gd name="connsiteX201" fmla="*/ 5092700 w 6032597"/>
              <a:gd name="connsiteY201" fmla="*/ 461433 h 1266101"/>
              <a:gd name="connsiteX202" fmla="*/ 5105400 w 6032597"/>
              <a:gd name="connsiteY202" fmla="*/ 444500 h 1266101"/>
              <a:gd name="connsiteX203" fmla="*/ 5147733 w 6032597"/>
              <a:gd name="connsiteY203" fmla="*/ 419100 h 1266101"/>
              <a:gd name="connsiteX204" fmla="*/ 5160433 w 6032597"/>
              <a:gd name="connsiteY204" fmla="*/ 410633 h 1266101"/>
              <a:gd name="connsiteX205" fmla="*/ 5173133 w 6032597"/>
              <a:gd name="connsiteY205" fmla="*/ 419100 h 1266101"/>
              <a:gd name="connsiteX206" fmla="*/ 5202767 w 6032597"/>
              <a:gd name="connsiteY206" fmla="*/ 444500 h 1266101"/>
              <a:gd name="connsiteX207" fmla="*/ 5223933 w 6032597"/>
              <a:gd name="connsiteY207" fmla="*/ 452966 h 1266101"/>
              <a:gd name="connsiteX208" fmla="*/ 5249333 w 6032597"/>
              <a:gd name="connsiteY208" fmla="*/ 474133 h 1266101"/>
              <a:gd name="connsiteX209" fmla="*/ 5262033 w 6032597"/>
              <a:gd name="connsiteY209" fmla="*/ 482600 h 1266101"/>
              <a:gd name="connsiteX210" fmla="*/ 5329767 w 6032597"/>
              <a:gd name="connsiteY210" fmla="*/ 575733 h 1266101"/>
              <a:gd name="connsiteX211" fmla="*/ 5350933 w 6032597"/>
              <a:gd name="connsiteY211" fmla="*/ 601133 h 1266101"/>
              <a:gd name="connsiteX212" fmla="*/ 5363633 w 6032597"/>
              <a:gd name="connsiteY212" fmla="*/ 613833 h 1266101"/>
              <a:gd name="connsiteX213" fmla="*/ 5384800 w 6032597"/>
              <a:gd name="connsiteY213" fmla="*/ 639233 h 1266101"/>
              <a:gd name="connsiteX214" fmla="*/ 5410200 w 6032597"/>
              <a:gd name="connsiteY214" fmla="*/ 656166 h 1266101"/>
              <a:gd name="connsiteX215" fmla="*/ 5427133 w 6032597"/>
              <a:gd name="connsiteY215" fmla="*/ 677333 h 1266101"/>
              <a:gd name="connsiteX216" fmla="*/ 5448300 w 6032597"/>
              <a:gd name="connsiteY216" fmla="*/ 694266 h 1266101"/>
              <a:gd name="connsiteX217" fmla="*/ 5482167 w 6032597"/>
              <a:gd name="connsiteY217" fmla="*/ 723900 h 1266101"/>
              <a:gd name="connsiteX218" fmla="*/ 5503333 w 6032597"/>
              <a:gd name="connsiteY218" fmla="*/ 736600 h 1266101"/>
              <a:gd name="connsiteX219" fmla="*/ 5524500 w 6032597"/>
              <a:gd name="connsiteY219" fmla="*/ 753533 h 1266101"/>
              <a:gd name="connsiteX220" fmla="*/ 5731933 w 6032597"/>
              <a:gd name="connsiteY220" fmla="*/ 757766 h 1266101"/>
              <a:gd name="connsiteX221" fmla="*/ 5744633 w 6032597"/>
              <a:gd name="connsiteY221" fmla="*/ 762000 h 1266101"/>
              <a:gd name="connsiteX222" fmla="*/ 5748867 w 6032597"/>
              <a:gd name="connsiteY222" fmla="*/ 787400 h 1266101"/>
              <a:gd name="connsiteX223" fmla="*/ 5757333 w 6032597"/>
              <a:gd name="connsiteY223" fmla="*/ 800100 h 1266101"/>
              <a:gd name="connsiteX224" fmla="*/ 5770033 w 6032597"/>
              <a:gd name="connsiteY224" fmla="*/ 838200 h 1266101"/>
              <a:gd name="connsiteX225" fmla="*/ 5782733 w 6032597"/>
              <a:gd name="connsiteY225" fmla="*/ 855133 h 1266101"/>
              <a:gd name="connsiteX226" fmla="*/ 5812367 w 6032597"/>
              <a:gd name="connsiteY226" fmla="*/ 905933 h 1266101"/>
              <a:gd name="connsiteX227" fmla="*/ 5820833 w 6032597"/>
              <a:gd name="connsiteY227" fmla="*/ 922866 h 1266101"/>
              <a:gd name="connsiteX228" fmla="*/ 5829300 w 6032597"/>
              <a:gd name="connsiteY228" fmla="*/ 935566 h 1266101"/>
              <a:gd name="connsiteX229" fmla="*/ 5854700 w 6032597"/>
              <a:gd name="connsiteY229" fmla="*/ 982133 h 1266101"/>
              <a:gd name="connsiteX230" fmla="*/ 5871633 w 6032597"/>
              <a:gd name="connsiteY230" fmla="*/ 1028700 h 1266101"/>
              <a:gd name="connsiteX231" fmla="*/ 5880100 w 6032597"/>
              <a:gd name="connsiteY231" fmla="*/ 1087966 h 1266101"/>
              <a:gd name="connsiteX232" fmla="*/ 5888567 w 6032597"/>
              <a:gd name="connsiteY232" fmla="*/ 1130300 h 1266101"/>
              <a:gd name="connsiteX233" fmla="*/ 5897033 w 6032597"/>
              <a:gd name="connsiteY233" fmla="*/ 1151466 h 1266101"/>
              <a:gd name="connsiteX234" fmla="*/ 5905500 w 6032597"/>
              <a:gd name="connsiteY234" fmla="*/ 1176866 h 1266101"/>
              <a:gd name="connsiteX235" fmla="*/ 5909733 w 6032597"/>
              <a:gd name="connsiteY235" fmla="*/ 1189566 h 1266101"/>
              <a:gd name="connsiteX236" fmla="*/ 5926667 w 6032597"/>
              <a:gd name="connsiteY236" fmla="*/ 1206500 h 1266101"/>
              <a:gd name="connsiteX237" fmla="*/ 5935133 w 6032597"/>
              <a:gd name="connsiteY237" fmla="*/ 1223433 h 1266101"/>
              <a:gd name="connsiteX238" fmla="*/ 5952067 w 6032597"/>
              <a:gd name="connsiteY238" fmla="*/ 1248833 h 1266101"/>
              <a:gd name="connsiteX239" fmla="*/ 5973233 w 6032597"/>
              <a:gd name="connsiteY239" fmla="*/ 1265766 h 1266101"/>
              <a:gd name="connsiteX240" fmla="*/ 5998633 w 6032597"/>
              <a:gd name="connsiteY240" fmla="*/ 1257300 h 1266101"/>
              <a:gd name="connsiteX241" fmla="*/ 6011333 w 6032597"/>
              <a:gd name="connsiteY241" fmla="*/ 1253066 h 1266101"/>
              <a:gd name="connsiteX242" fmla="*/ 6032500 w 6032597"/>
              <a:gd name="connsiteY242"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334933 w 6032597"/>
              <a:gd name="connsiteY172" fmla="*/ 491066 h 1266101"/>
              <a:gd name="connsiteX173" fmla="*/ 4356100 w 6032597"/>
              <a:gd name="connsiteY173" fmla="*/ 486833 h 1266101"/>
              <a:gd name="connsiteX174" fmla="*/ 4385733 w 6032597"/>
              <a:gd name="connsiteY174" fmla="*/ 478366 h 1266101"/>
              <a:gd name="connsiteX175" fmla="*/ 4411133 w 6032597"/>
              <a:gd name="connsiteY175" fmla="*/ 474133 h 1266101"/>
              <a:gd name="connsiteX176" fmla="*/ 4436533 w 6032597"/>
              <a:gd name="connsiteY176" fmla="*/ 465666 h 1266101"/>
              <a:gd name="connsiteX177" fmla="*/ 4453467 w 6032597"/>
              <a:gd name="connsiteY177" fmla="*/ 478366 h 1266101"/>
              <a:gd name="connsiteX178" fmla="*/ 4474633 w 6032597"/>
              <a:gd name="connsiteY178" fmla="*/ 486833 h 1266101"/>
              <a:gd name="connsiteX179" fmla="*/ 4504267 w 6032597"/>
              <a:gd name="connsiteY179" fmla="*/ 512233 h 1266101"/>
              <a:gd name="connsiteX180" fmla="*/ 4516967 w 6032597"/>
              <a:gd name="connsiteY180" fmla="*/ 529166 h 1266101"/>
              <a:gd name="connsiteX181" fmla="*/ 4533900 w 6032597"/>
              <a:gd name="connsiteY181" fmla="*/ 537633 h 1266101"/>
              <a:gd name="connsiteX182" fmla="*/ 4546600 w 6032597"/>
              <a:gd name="connsiteY182" fmla="*/ 550333 h 1266101"/>
              <a:gd name="connsiteX183" fmla="*/ 4593167 w 6032597"/>
              <a:gd name="connsiteY183" fmla="*/ 592666 h 1266101"/>
              <a:gd name="connsiteX184" fmla="*/ 4605867 w 6032597"/>
              <a:gd name="connsiteY184" fmla="*/ 605366 h 1266101"/>
              <a:gd name="connsiteX185" fmla="*/ 4627033 w 6032597"/>
              <a:gd name="connsiteY185" fmla="*/ 639233 h 1266101"/>
              <a:gd name="connsiteX186" fmla="*/ 4639733 w 6032597"/>
              <a:gd name="connsiteY186" fmla="*/ 656166 h 1266101"/>
              <a:gd name="connsiteX187" fmla="*/ 4648200 w 6032597"/>
              <a:gd name="connsiteY187" fmla="*/ 668866 h 1266101"/>
              <a:gd name="connsiteX188" fmla="*/ 4665133 w 6032597"/>
              <a:gd name="connsiteY188" fmla="*/ 681566 h 1266101"/>
              <a:gd name="connsiteX189" fmla="*/ 4673600 w 6032597"/>
              <a:gd name="connsiteY189" fmla="*/ 694266 h 1266101"/>
              <a:gd name="connsiteX190" fmla="*/ 4699000 w 6032597"/>
              <a:gd name="connsiteY190" fmla="*/ 706966 h 1266101"/>
              <a:gd name="connsiteX191" fmla="*/ 4728633 w 6032597"/>
              <a:gd name="connsiteY191" fmla="*/ 694266 h 1266101"/>
              <a:gd name="connsiteX192" fmla="*/ 4796367 w 6032597"/>
              <a:gd name="connsiteY192" fmla="*/ 664633 h 1266101"/>
              <a:gd name="connsiteX193" fmla="*/ 4826000 w 6032597"/>
              <a:gd name="connsiteY193" fmla="*/ 647700 h 1266101"/>
              <a:gd name="connsiteX194" fmla="*/ 4855633 w 6032597"/>
              <a:gd name="connsiteY194" fmla="*/ 622300 h 1266101"/>
              <a:gd name="connsiteX195" fmla="*/ 4893733 w 6032597"/>
              <a:gd name="connsiteY195" fmla="*/ 605366 h 1266101"/>
              <a:gd name="connsiteX196" fmla="*/ 4969933 w 6032597"/>
              <a:gd name="connsiteY196" fmla="*/ 550333 h 1266101"/>
              <a:gd name="connsiteX197" fmla="*/ 4999567 w 6032597"/>
              <a:gd name="connsiteY197" fmla="*/ 529166 h 1266101"/>
              <a:gd name="connsiteX198" fmla="*/ 5020733 w 6032597"/>
              <a:gd name="connsiteY198" fmla="*/ 516466 h 1266101"/>
              <a:gd name="connsiteX199" fmla="*/ 5063067 w 6032597"/>
              <a:gd name="connsiteY199" fmla="*/ 482600 h 1266101"/>
              <a:gd name="connsiteX200" fmla="*/ 5092700 w 6032597"/>
              <a:gd name="connsiteY200" fmla="*/ 461433 h 1266101"/>
              <a:gd name="connsiteX201" fmla="*/ 5105400 w 6032597"/>
              <a:gd name="connsiteY201" fmla="*/ 444500 h 1266101"/>
              <a:gd name="connsiteX202" fmla="*/ 5147733 w 6032597"/>
              <a:gd name="connsiteY202" fmla="*/ 419100 h 1266101"/>
              <a:gd name="connsiteX203" fmla="*/ 5160433 w 6032597"/>
              <a:gd name="connsiteY203" fmla="*/ 410633 h 1266101"/>
              <a:gd name="connsiteX204" fmla="*/ 5173133 w 6032597"/>
              <a:gd name="connsiteY204" fmla="*/ 419100 h 1266101"/>
              <a:gd name="connsiteX205" fmla="*/ 5202767 w 6032597"/>
              <a:gd name="connsiteY205" fmla="*/ 444500 h 1266101"/>
              <a:gd name="connsiteX206" fmla="*/ 5223933 w 6032597"/>
              <a:gd name="connsiteY206" fmla="*/ 452966 h 1266101"/>
              <a:gd name="connsiteX207" fmla="*/ 5249333 w 6032597"/>
              <a:gd name="connsiteY207" fmla="*/ 474133 h 1266101"/>
              <a:gd name="connsiteX208" fmla="*/ 5262033 w 6032597"/>
              <a:gd name="connsiteY208" fmla="*/ 482600 h 1266101"/>
              <a:gd name="connsiteX209" fmla="*/ 5329767 w 6032597"/>
              <a:gd name="connsiteY209" fmla="*/ 575733 h 1266101"/>
              <a:gd name="connsiteX210" fmla="*/ 5350933 w 6032597"/>
              <a:gd name="connsiteY210" fmla="*/ 601133 h 1266101"/>
              <a:gd name="connsiteX211" fmla="*/ 5363633 w 6032597"/>
              <a:gd name="connsiteY211" fmla="*/ 613833 h 1266101"/>
              <a:gd name="connsiteX212" fmla="*/ 5384800 w 6032597"/>
              <a:gd name="connsiteY212" fmla="*/ 639233 h 1266101"/>
              <a:gd name="connsiteX213" fmla="*/ 5410200 w 6032597"/>
              <a:gd name="connsiteY213" fmla="*/ 656166 h 1266101"/>
              <a:gd name="connsiteX214" fmla="*/ 5427133 w 6032597"/>
              <a:gd name="connsiteY214" fmla="*/ 677333 h 1266101"/>
              <a:gd name="connsiteX215" fmla="*/ 5448300 w 6032597"/>
              <a:gd name="connsiteY215" fmla="*/ 694266 h 1266101"/>
              <a:gd name="connsiteX216" fmla="*/ 5482167 w 6032597"/>
              <a:gd name="connsiteY216" fmla="*/ 723900 h 1266101"/>
              <a:gd name="connsiteX217" fmla="*/ 5503333 w 6032597"/>
              <a:gd name="connsiteY217" fmla="*/ 736600 h 1266101"/>
              <a:gd name="connsiteX218" fmla="*/ 5524500 w 6032597"/>
              <a:gd name="connsiteY218" fmla="*/ 753533 h 1266101"/>
              <a:gd name="connsiteX219" fmla="*/ 5731933 w 6032597"/>
              <a:gd name="connsiteY219" fmla="*/ 757766 h 1266101"/>
              <a:gd name="connsiteX220" fmla="*/ 5744633 w 6032597"/>
              <a:gd name="connsiteY220" fmla="*/ 762000 h 1266101"/>
              <a:gd name="connsiteX221" fmla="*/ 5748867 w 6032597"/>
              <a:gd name="connsiteY221" fmla="*/ 787400 h 1266101"/>
              <a:gd name="connsiteX222" fmla="*/ 5757333 w 6032597"/>
              <a:gd name="connsiteY222" fmla="*/ 800100 h 1266101"/>
              <a:gd name="connsiteX223" fmla="*/ 5770033 w 6032597"/>
              <a:gd name="connsiteY223" fmla="*/ 838200 h 1266101"/>
              <a:gd name="connsiteX224" fmla="*/ 5782733 w 6032597"/>
              <a:gd name="connsiteY224" fmla="*/ 855133 h 1266101"/>
              <a:gd name="connsiteX225" fmla="*/ 5812367 w 6032597"/>
              <a:gd name="connsiteY225" fmla="*/ 905933 h 1266101"/>
              <a:gd name="connsiteX226" fmla="*/ 5820833 w 6032597"/>
              <a:gd name="connsiteY226" fmla="*/ 922866 h 1266101"/>
              <a:gd name="connsiteX227" fmla="*/ 5829300 w 6032597"/>
              <a:gd name="connsiteY227" fmla="*/ 935566 h 1266101"/>
              <a:gd name="connsiteX228" fmla="*/ 5854700 w 6032597"/>
              <a:gd name="connsiteY228" fmla="*/ 982133 h 1266101"/>
              <a:gd name="connsiteX229" fmla="*/ 5871633 w 6032597"/>
              <a:gd name="connsiteY229" fmla="*/ 1028700 h 1266101"/>
              <a:gd name="connsiteX230" fmla="*/ 5880100 w 6032597"/>
              <a:gd name="connsiteY230" fmla="*/ 1087966 h 1266101"/>
              <a:gd name="connsiteX231" fmla="*/ 5888567 w 6032597"/>
              <a:gd name="connsiteY231" fmla="*/ 1130300 h 1266101"/>
              <a:gd name="connsiteX232" fmla="*/ 5897033 w 6032597"/>
              <a:gd name="connsiteY232" fmla="*/ 1151466 h 1266101"/>
              <a:gd name="connsiteX233" fmla="*/ 5905500 w 6032597"/>
              <a:gd name="connsiteY233" fmla="*/ 1176866 h 1266101"/>
              <a:gd name="connsiteX234" fmla="*/ 5909733 w 6032597"/>
              <a:gd name="connsiteY234" fmla="*/ 1189566 h 1266101"/>
              <a:gd name="connsiteX235" fmla="*/ 5926667 w 6032597"/>
              <a:gd name="connsiteY235" fmla="*/ 1206500 h 1266101"/>
              <a:gd name="connsiteX236" fmla="*/ 5935133 w 6032597"/>
              <a:gd name="connsiteY236" fmla="*/ 1223433 h 1266101"/>
              <a:gd name="connsiteX237" fmla="*/ 5952067 w 6032597"/>
              <a:gd name="connsiteY237" fmla="*/ 1248833 h 1266101"/>
              <a:gd name="connsiteX238" fmla="*/ 5973233 w 6032597"/>
              <a:gd name="connsiteY238" fmla="*/ 1265766 h 1266101"/>
              <a:gd name="connsiteX239" fmla="*/ 5998633 w 6032597"/>
              <a:gd name="connsiteY239" fmla="*/ 1257300 h 1266101"/>
              <a:gd name="connsiteX240" fmla="*/ 6011333 w 6032597"/>
              <a:gd name="connsiteY240" fmla="*/ 1253066 h 1266101"/>
              <a:gd name="connsiteX241" fmla="*/ 6032500 w 6032597"/>
              <a:gd name="connsiteY241"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334933 w 6032597"/>
              <a:gd name="connsiteY171" fmla="*/ 491066 h 1266101"/>
              <a:gd name="connsiteX172" fmla="*/ 4356100 w 6032597"/>
              <a:gd name="connsiteY172" fmla="*/ 486833 h 1266101"/>
              <a:gd name="connsiteX173" fmla="*/ 4385733 w 6032597"/>
              <a:gd name="connsiteY173" fmla="*/ 478366 h 1266101"/>
              <a:gd name="connsiteX174" fmla="*/ 4411133 w 6032597"/>
              <a:gd name="connsiteY174" fmla="*/ 474133 h 1266101"/>
              <a:gd name="connsiteX175" fmla="*/ 4436533 w 6032597"/>
              <a:gd name="connsiteY175" fmla="*/ 465666 h 1266101"/>
              <a:gd name="connsiteX176" fmla="*/ 4453467 w 6032597"/>
              <a:gd name="connsiteY176" fmla="*/ 478366 h 1266101"/>
              <a:gd name="connsiteX177" fmla="*/ 4474633 w 6032597"/>
              <a:gd name="connsiteY177" fmla="*/ 486833 h 1266101"/>
              <a:gd name="connsiteX178" fmla="*/ 4504267 w 6032597"/>
              <a:gd name="connsiteY178" fmla="*/ 512233 h 1266101"/>
              <a:gd name="connsiteX179" fmla="*/ 4516967 w 6032597"/>
              <a:gd name="connsiteY179" fmla="*/ 529166 h 1266101"/>
              <a:gd name="connsiteX180" fmla="*/ 4533900 w 6032597"/>
              <a:gd name="connsiteY180" fmla="*/ 537633 h 1266101"/>
              <a:gd name="connsiteX181" fmla="*/ 4546600 w 6032597"/>
              <a:gd name="connsiteY181" fmla="*/ 550333 h 1266101"/>
              <a:gd name="connsiteX182" fmla="*/ 4593167 w 6032597"/>
              <a:gd name="connsiteY182" fmla="*/ 592666 h 1266101"/>
              <a:gd name="connsiteX183" fmla="*/ 4605867 w 6032597"/>
              <a:gd name="connsiteY183" fmla="*/ 605366 h 1266101"/>
              <a:gd name="connsiteX184" fmla="*/ 4627033 w 6032597"/>
              <a:gd name="connsiteY184" fmla="*/ 639233 h 1266101"/>
              <a:gd name="connsiteX185" fmla="*/ 4639733 w 6032597"/>
              <a:gd name="connsiteY185" fmla="*/ 656166 h 1266101"/>
              <a:gd name="connsiteX186" fmla="*/ 4648200 w 6032597"/>
              <a:gd name="connsiteY186" fmla="*/ 668866 h 1266101"/>
              <a:gd name="connsiteX187" fmla="*/ 4665133 w 6032597"/>
              <a:gd name="connsiteY187" fmla="*/ 681566 h 1266101"/>
              <a:gd name="connsiteX188" fmla="*/ 4673600 w 6032597"/>
              <a:gd name="connsiteY188" fmla="*/ 694266 h 1266101"/>
              <a:gd name="connsiteX189" fmla="*/ 4699000 w 6032597"/>
              <a:gd name="connsiteY189" fmla="*/ 706966 h 1266101"/>
              <a:gd name="connsiteX190" fmla="*/ 4728633 w 6032597"/>
              <a:gd name="connsiteY190" fmla="*/ 694266 h 1266101"/>
              <a:gd name="connsiteX191" fmla="*/ 4796367 w 6032597"/>
              <a:gd name="connsiteY191" fmla="*/ 664633 h 1266101"/>
              <a:gd name="connsiteX192" fmla="*/ 4826000 w 6032597"/>
              <a:gd name="connsiteY192" fmla="*/ 647700 h 1266101"/>
              <a:gd name="connsiteX193" fmla="*/ 4855633 w 6032597"/>
              <a:gd name="connsiteY193" fmla="*/ 622300 h 1266101"/>
              <a:gd name="connsiteX194" fmla="*/ 4893733 w 6032597"/>
              <a:gd name="connsiteY194" fmla="*/ 605366 h 1266101"/>
              <a:gd name="connsiteX195" fmla="*/ 4969933 w 6032597"/>
              <a:gd name="connsiteY195" fmla="*/ 550333 h 1266101"/>
              <a:gd name="connsiteX196" fmla="*/ 4999567 w 6032597"/>
              <a:gd name="connsiteY196" fmla="*/ 529166 h 1266101"/>
              <a:gd name="connsiteX197" fmla="*/ 5020733 w 6032597"/>
              <a:gd name="connsiteY197" fmla="*/ 516466 h 1266101"/>
              <a:gd name="connsiteX198" fmla="*/ 5063067 w 6032597"/>
              <a:gd name="connsiteY198" fmla="*/ 482600 h 1266101"/>
              <a:gd name="connsiteX199" fmla="*/ 5092700 w 6032597"/>
              <a:gd name="connsiteY199" fmla="*/ 461433 h 1266101"/>
              <a:gd name="connsiteX200" fmla="*/ 5105400 w 6032597"/>
              <a:gd name="connsiteY200" fmla="*/ 444500 h 1266101"/>
              <a:gd name="connsiteX201" fmla="*/ 5147733 w 6032597"/>
              <a:gd name="connsiteY201" fmla="*/ 419100 h 1266101"/>
              <a:gd name="connsiteX202" fmla="*/ 5160433 w 6032597"/>
              <a:gd name="connsiteY202" fmla="*/ 410633 h 1266101"/>
              <a:gd name="connsiteX203" fmla="*/ 5173133 w 6032597"/>
              <a:gd name="connsiteY203" fmla="*/ 419100 h 1266101"/>
              <a:gd name="connsiteX204" fmla="*/ 5202767 w 6032597"/>
              <a:gd name="connsiteY204" fmla="*/ 444500 h 1266101"/>
              <a:gd name="connsiteX205" fmla="*/ 5223933 w 6032597"/>
              <a:gd name="connsiteY205" fmla="*/ 452966 h 1266101"/>
              <a:gd name="connsiteX206" fmla="*/ 5249333 w 6032597"/>
              <a:gd name="connsiteY206" fmla="*/ 474133 h 1266101"/>
              <a:gd name="connsiteX207" fmla="*/ 5262033 w 6032597"/>
              <a:gd name="connsiteY207" fmla="*/ 482600 h 1266101"/>
              <a:gd name="connsiteX208" fmla="*/ 5329767 w 6032597"/>
              <a:gd name="connsiteY208" fmla="*/ 575733 h 1266101"/>
              <a:gd name="connsiteX209" fmla="*/ 5350933 w 6032597"/>
              <a:gd name="connsiteY209" fmla="*/ 601133 h 1266101"/>
              <a:gd name="connsiteX210" fmla="*/ 5363633 w 6032597"/>
              <a:gd name="connsiteY210" fmla="*/ 613833 h 1266101"/>
              <a:gd name="connsiteX211" fmla="*/ 5384800 w 6032597"/>
              <a:gd name="connsiteY211" fmla="*/ 639233 h 1266101"/>
              <a:gd name="connsiteX212" fmla="*/ 5410200 w 6032597"/>
              <a:gd name="connsiteY212" fmla="*/ 656166 h 1266101"/>
              <a:gd name="connsiteX213" fmla="*/ 5427133 w 6032597"/>
              <a:gd name="connsiteY213" fmla="*/ 677333 h 1266101"/>
              <a:gd name="connsiteX214" fmla="*/ 5448300 w 6032597"/>
              <a:gd name="connsiteY214" fmla="*/ 694266 h 1266101"/>
              <a:gd name="connsiteX215" fmla="*/ 5482167 w 6032597"/>
              <a:gd name="connsiteY215" fmla="*/ 723900 h 1266101"/>
              <a:gd name="connsiteX216" fmla="*/ 5503333 w 6032597"/>
              <a:gd name="connsiteY216" fmla="*/ 736600 h 1266101"/>
              <a:gd name="connsiteX217" fmla="*/ 5524500 w 6032597"/>
              <a:gd name="connsiteY217" fmla="*/ 753533 h 1266101"/>
              <a:gd name="connsiteX218" fmla="*/ 5731933 w 6032597"/>
              <a:gd name="connsiteY218" fmla="*/ 757766 h 1266101"/>
              <a:gd name="connsiteX219" fmla="*/ 5744633 w 6032597"/>
              <a:gd name="connsiteY219" fmla="*/ 762000 h 1266101"/>
              <a:gd name="connsiteX220" fmla="*/ 5748867 w 6032597"/>
              <a:gd name="connsiteY220" fmla="*/ 787400 h 1266101"/>
              <a:gd name="connsiteX221" fmla="*/ 5757333 w 6032597"/>
              <a:gd name="connsiteY221" fmla="*/ 800100 h 1266101"/>
              <a:gd name="connsiteX222" fmla="*/ 5770033 w 6032597"/>
              <a:gd name="connsiteY222" fmla="*/ 838200 h 1266101"/>
              <a:gd name="connsiteX223" fmla="*/ 5782733 w 6032597"/>
              <a:gd name="connsiteY223" fmla="*/ 855133 h 1266101"/>
              <a:gd name="connsiteX224" fmla="*/ 5812367 w 6032597"/>
              <a:gd name="connsiteY224" fmla="*/ 905933 h 1266101"/>
              <a:gd name="connsiteX225" fmla="*/ 5820833 w 6032597"/>
              <a:gd name="connsiteY225" fmla="*/ 922866 h 1266101"/>
              <a:gd name="connsiteX226" fmla="*/ 5829300 w 6032597"/>
              <a:gd name="connsiteY226" fmla="*/ 935566 h 1266101"/>
              <a:gd name="connsiteX227" fmla="*/ 5854700 w 6032597"/>
              <a:gd name="connsiteY227" fmla="*/ 982133 h 1266101"/>
              <a:gd name="connsiteX228" fmla="*/ 5871633 w 6032597"/>
              <a:gd name="connsiteY228" fmla="*/ 1028700 h 1266101"/>
              <a:gd name="connsiteX229" fmla="*/ 5880100 w 6032597"/>
              <a:gd name="connsiteY229" fmla="*/ 1087966 h 1266101"/>
              <a:gd name="connsiteX230" fmla="*/ 5888567 w 6032597"/>
              <a:gd name="connsiteY230" fmla="*/ 1130300 h 1266101"/>
              <a:gd name="connsiteX231" fmla="*/ 5897033 w 6032597"/>
              <a:gd name="connsiteY231" fmla="*/ 1151466 h 1266101"/>
              <a:gd name="connsiteX232" fmla="*/ 5905500 w 6032597"/>
              <a:gd name="connsiteY232" fmla="*/ 1176866 h 1266101"/>
              <a:gd name="connsiteX233" fmla="*/ 5909733 w 6032597"/>
              <a:gd name="connsiteY233" fmla="*/ 1189566 h 1266101"/>
              <a:gd name="connsiteX234" fmla="*/ 5926667 w 6032597"/>
              <a:gd name="connsiteY234" fmla="*/ 1206500 h 1266101"/>
              <a:gd name="connsiteX235" fmla="*/ 5935133 w 6032597"/>
              <a:gd name="connsiteY235" fmla="*/ 1223433 h 1266101"/>
              <a:gd name="connsiteX236" fmla="*/ 5952067 w 6032597"/>
              <a:gd name="connsiteY236" fmla="*/ 1248833 h 1266101"/>
              <a:gd name="connsiteX237" fmla="*/ 5973233 w 6032597"/>
              <a:gd name="connsiteY237" fmla="*/ 1265766 h 1266101"/>
              <a:gd name="connsiteX238" fmla="*/ 5998633 w 6032597"/>
              <a:gd name="connsiteY238" fmla="*/ 1257300 h 1266101"/>
              <a:gd name="connsiteX239" fmla="*/ 6011333 w 6032597"/>
              <a:gd name="connsiteY239" fmla="*/ 1253066 h 1266101"/>
              <a:gd name="connsiteX240" fmla="*/ 6032500 w 6032597"/>
              <a:gd name="connsiteY240"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334933 w 6032597"/>
              <a:gd name="connsiteY170" fmla="*/ 491066 h 1266101"/>
              <a:gd name="connsiteX171" fmla="*/ 4356100 w 6032597"/>
              <a:gd name="connsiteY171" fmla="*/ 486833 h 1266101"/>
              <a:gd name="connsiteX172" fmla="*/ 4385733 w 6032597"/>
              <a:gd name="connsiteY172" fmla="*/ 478366 h 1266101"/>
              <a:gd name="connsiteX173" fmla="*/ 4411133 w 6032597"/>
              <a:gd name="connsiteY173" fmla="*/ 474133 h 1266101"/>
              <a:gd name="connsiteX174" fmla="*/ 4436533 w 6032597"/>
              <a:gd name="connsiteY174" fmla="*/ 465666 h 1266101"/>
              <a:gd name="connsiteX175" fmla="*/ 4453467 w 6032597"/>
              <a:gd name="connsiteY175" fmla="*/ 478366 h 1266101"/>
              <a:gd name="connsiteX176" fmla="*/ 4474633 w 6032597"/>
              <a:gd name="connsiteY176" fmla="*/ 486833 h 1266101"/>
              <a:gd name="connsiteX177" fmla="*/ 4504267 w 6032597"/>
              <a:gd name="connsiteY177" fmla="*/ 512233 h 1266101"/>
              <a:gd name="connsiteX178" fmla="*/ 4516967 w 6032597"/>
              <a:gd name="connsiteY178" fmla="*/ 529166 h 1266101"/>
              <a:gd name="connsiteX179" fmla="*/ 4533900 w 6032597"/>
              <a:gd name="connsiteY179" fmla="*/ 537633 h 1266101"/>
              <a:gd name="connsiteX180" fmla="*/ 4546600 w 6032597"/>
              <a:gd name="connsiteY180" fmla="*/ 550333 h 1266101"/>
              <a:gd name="connsiteX181" fmla="*/ 4593167 w 6032597"/>
              <a:gd name="connsiteY181" fmla="*/ 592666 h 1266101"/>
              <a:gd name="connsiteX182" fmla="*/ 4605867 w 6032597"/>
              <a:gd name="connsiteY182" fmla="*/ 605366 h 1266101"/>
              <a:gd name="connsiteX183" fmla="*/ 4627033 w 6032597"/>
              <a:gd name="connsiteY183" fmla="*/ 639233 h 1266101"/>
              <a:gd name="connsiteX184" fmla="*/ 4639733 w 6032597"/>
              <a:gd name="connsiteY184" fmla="*/ 656166 h 1266101"/>
              <a:gd name="connsiteX185" fmla="*/ 4648200 w 6032597"/>
              <a:gd name="connsiteY185" fmla="*/ 668866 h 1266101"/>
              <a:gd name="connsiteX186" fmla="*/ 4665133 w 6032597"/>
              <a:gd name="connsiteY186" fmla="*/ 681566 h 1266101"/>
              <a:gd name="connsiteX187" fmla="*/ 4673600 w 6032597"/>
              <a:gd name="connsiteY187" fmla="*/ 694266 h 1266101"/>
              <a:gd name="connsiteX188" fmla="*/ 4699000 w 6032597"/>
              <a:gd name="connsiteY188" fmla="*/ 706966 h 1266101"/>
              <a:gd name="connsiteX189" fmla="*/ 4728633 w 6032597"/>
              <a:gd name="connsiteY189" fmla="*/ 694266 h 1266101"/>
              <a:gd name="connsiteX190" fmla="*/ 4796367 w 6032597"/>
              <a:gd name="connsiteY190" fmla="*/ 664633 h 1266101"/>
              <a:gd name="connsiteX191" fmla="*/ 4826000 w 6032597"/>
              <a:gd name="connsiteY191" fmla="*/ 647700 h 1266101"/>
              <a:gd name="connsiteX192" fmla="*/ 4855633 w 6032597"/>
              <a:gd name="connsiteY192" fmla="*/ 622300 h 1266101"/>
              <a:gd name="connsiteX193" fmla="*/ 4893733 w 6032597"/>
              <a:gd name="connsiteY193" fmla="*/ 605366 h 1266101"/>
              <a:gd name="connsiteX194" fmla="*/ 4969933 w 6032597"/>
              <a:gd name="connsiteY194" fmla="*/ 550333 h 1266101"/>
              <a:gd name="connsiteX195" fmla="*/ 4999567 w 6032597"/>
              <a:gd name="connsiteY195" fmla="*/ 529166 h 1266101"/>
              <a:gd name="connsiteX196" fmla="*/ 5020733 w 6032597"/>
              <a:gd name="connsiteY196" fmla="*/ 516466 h 1266101"/>
              <a:gd name="connsiteX197" fmla="*/ 5063067 w 6032597"/>
              <a:gd name="connsiteY197" fmla="*/ 482600 h 1266101"/>
              <a:gd name="connsiteX198" fmla="*/ 5092700 w 6032597"/>
              <a:gd name="connsiteY198" fmla="*/ 461433 h 1266101"/>
              <a:gd name="connsiteX199" fmla="*/ 5105400 w 6032597"/>
              <a:gd name="connsiteY199" fmla="*/ 444500 h 1266101"/>
              <a:gd name="connsiteX200" fmla="*/ 5147733 w 6032597"/>
              <a:gd name="connsiteY200" fmla="*/ 419100 h 1266101"/>
              <a:gd name="connsiteX201" fmla="*/ 5160433 w 6032597"/>
              <a:gd name="connsiteY201" fmla="*/ 410633 h 1266101"/>
              <a:gd name="connsiteX202" fmla="*/ 5173133 w 6032597"/>
              <a:gd name="connsiteY202" fmla="*/ 419100 h 1266101"/>
              <a:gd name="connsiteX203" fmla="*/ 5202767 w 6032597"/>
              <a:gd name="connsiteY203" fmla="*/ 444500 h 1266101"/>
              <a:gd name="connsiteX204" fmla="*/ 5223933 w 6032597"/>
              <a:gd name="connsiteY204" fmla="*/ 452966 h 1266101"/>
              <a:gd name="connsiteX205" fmla="*/ 5249333 w 6032597"/>
              <a:gd name="connsiteY205" fmla="*/ 474133 h 1266101"/>
              <a:gd name="connsiteX206" fmla="*/ 5262033 w 6032597"/>
              <a:gd name="connsiteY206" fmla="*/ 482600 h 1266101"/>
              <a:gd name="connsiteX207" fmla="*/ 5329767 w 6032597"/>
              <a:gd name="connsiteY207" fmla="*/ 575733 h 1266101"/>
              <a:gd name="connsiteX208" fmla="*/ 5350933 w 6032597"/>
              <a:gd name="connsiteY208" fmla="*/ 601133 h 1266101"/>
              <a:gd name="connsiteX209" fmla="*/ 5363633 w 6032597"/>
              <a:gd name="connsiteY209" fmla="*/ 613833 h 1266101"/>
              <a:gd name="connsiteX210" fmla="*/ 5384800 w 6032597"/>
              <a:gd name="connsiteY210" fmla="*/ 639233 h 1266101"/>
              <a:gd name="connsiteX211" fmla="*/ 5410200 w 6032597"/>
              <a:gd name="connsiteY211" fmla="*/ 656166 h 1266101"/>
              <a:gd name="connsiteX212" fmla="*/ 5427133 w 6032597"/>
              <a:gd name="connsiteY212" fmla="*/ 677333 h 1266101"/>
              <a:gd name="connsiteX213" fmla="*/ 5448300 w 6032597"/>
              <a:gd name="connsiteY213" fmla="*/ 694266 h 1266101"/>
              <a:gd name="connsiteX214" fmla="*/ 5482167 w 6032597"/>
              <a:gd name="connsiteY214" fmla="*/ 723900 h 1266101"/>
              <a:gd name="connsiteX215" fmla="*/ 5503333 w 6032597"/>
              <a:gd name="connsiteY215" fmla="*/ 736600 h 1266101"/>
              <a:gd name="connsiteX216" fmla="*/ 5524500 w 6032597"/>
              <a:gd name="connsiteY216" fmla="*/ 753533 h 1266101"/>
              <a:gd name="connsiteX217" fmla="*/ 5731933 w 6032597"/>
              <a:gd name="connsiteY217" fmla="*/ 757766 h 1266101"/>
              <a:gd name="connsiteX218" fmla="*/ 5744633 w 6032597"/>
              <a:gd name="connsiteY218" fmla="*/ 762000 h 1266101"/>
              <a:gd name="connsiteX219" fmla="*/ 5748867 w 6032597"/>
              <a:gd name="connsiteY219" fmla="*/ 787400 h 1266101"/>
              <a:gd name="connsiteX220" fmla="*/ 5757333 w 6032597"/>
              <a:gd name="connsiteY220" fmla="*/ 800100 h 1266101"/>
              <a:gd name="connsiteX221" fmla="*/ 5770033 w 6032597"/>
              <a:gd name="connsiteY221" fmla="*/ 838200 h 1266101"/>
              <a:gd name="connsiteX222" fmla="*/ 5782733 w 6032597"/>
              <a:gd name="connsiteY222" fmla="*/ 855133 h 1266101"/>
              <a:gd name="connsiteX223" fmla="*/ 5812367 w 6032597"/>
              <a:gd name="connsiteY223" fmla="*/ 905933 h 1266101"/>
              <a:gd name="connsiteX224" fmla="*/ 5820833 w 6032597"/>
              <a:gd name="connsiteY224" fmla="*/ 922866 h 1266101"/>
              <a:gd name="connsiteX225" fmla="*/ 5829300 w 6032597"/>
              <a:gd name="connsiteY225" fmla="*/ 935566 h 1266101"/>
              <a:gd name="connsiteX226" fmla="*/ 5854700 w 6032597"/>
              <a:gd name="connsiteY226" fmla="*/ 982133 h 1266101"/>
              <a:gd name="connsiteX227" fmla="*/ 5871633 w 6032597"/>
              <a:gd name="connsiteY227" fmla="*/ 1028700 h 1266101"/>
              <a:gd name="connsiteX228" fmla="*/ 5880100 w 6032597"/>
              <a:gd name="connsiteY228" fmla="*/ 1087966 h 1266101"/>
              <a:gd name="connsiteX229" fmla="*/ 5888567 w 6032597"/>
              <a:gd name="connsiteY229" fmla="*/ 1130300 h 1266101"/>
              <a:gd name="connsiteX230" fmla="*/ 5897033 w 6032597"/>
              <a:gd name="connsiteY230" fmla="*/ 1151466 h 1266101"/>
              <a:gd name="connsiteX231" fmla="*/ 5905500 w 6032597"/>
              <a:gd name="connsiteY231" fmla="*/ 1176866 h 1266101"/>
              <a:gd name="connsiteX232" fmla="*/ 5909733 w 6032597"/>
              <a:gd name="connsiteY232" fmla="*/ 1189566 h 1266101"/>
              <a:gd name="connsiteX233" fmla="*/ 5926667 w 6032597"/>
              <a:gd name="connsiteY233" fmla="*/ 1206500 h 1266101"/>
              <a:gd name="connsiteX234" fmla="*/ 5935133 w 6032597"/>
              <a:gd name="connsiteY234" fmla="*/ 1223433 h 1266101"/>
              <a:gd name="connsiteX235" fmla="*/ 5952067 w 6032597"/>
              <a:gd name="connsiteY235" fmla="*/ 1248833 h 1266101"/>
              <a:gd name="connsiteX236" fmla="*/ 5973233 w 6032597"/>
              <a:gd name="connsiteY236" fmla="*/ 1265766 h 1266101"/>
              <a:gd name="connsiteX237" fmla="*/ 5998633 w 6032597"/>
              <a:gd name="connsiteY237" fmla="*/ 1257300 h 1266101"/>
              <a:gd name="connsiteX238" fmla="*/ 6011333 w 6032597"/>
              <a:gd name="connsiteY238" fmla="*/ 1253066 h 1266101"/>
              <a:gd name="connsiteX239" fmla="*/ 6032500 w 6032597"/>
              <a:gd name="connsiteY239"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334933 w 6032597"/>
              <a:gd name="connsiteY169" fmla="*/ 491066 h 1266101"/>
              <a:gd name="connsiteX170" fmla="*/ 4356100 w 6032597"/>
              <a:gd name="connsiteY170" fmla="*/ 486833 h 1266101"/>
              <a:gd name="connsiteX171" fmla="*/ 4385733 w 6032597"/>
              <a:gd name="connsiteY171" fmla="*/ 478366 h 1266101"/>
              <a:gd name="connsiteX172" fmla="*/ 4411133 w 6032597"/>
              <a:gd name="connsiteY172" fmla="*/ 474133 h 1266101"/>
              <a:gd name="connsiteX173" fmla="*/ 4436533 w 6032597"/>
              <a:gd name="connsiteY173" fmla="*/ 465666 h 1266101"/>
              <a:gd name="connsiteX174" fmla="*/ 4453467 w 6032597"/>
              <a:gd name="connsiteY174" fmla="*/ 478366 h 1266101"/>
              <a:gd name="connsiteX175" fmla="*/ 4474633 w 6032597"/>
              <a:gd name="connsiteY175" fmla="*/ 486833 h 1266101"/>
              <a:gd name="connsiteX176" fmla="*/ 4504267 w 6032597"/>
              <a:gd name="connsiteY176" fmla="*/ 512233 h 1266101"/>
              <a:gd name="connsiteX177" fmla="*/ 4516967 w 6032597"/>
              <a:gd name="connsiteY177" fmla="*/ 529166 h 1266101"/>
              <a:gd name="connsiteX178" fmla="*/ 4533900 w 6032597"/>
              <a:gd name="connsiteY178" fmla="*/ 537633 h 1266101"/>
              <a:gd name="connsiteX179" fmla="*/ 4546600 w 6032597"/>
              <a:gd name="connsiteY179" fmla="*/ 550333 h 1266101"/>
              <a:gd name="connsiteX180" fmla="*/ 4593167 w 6032597"/>
              <a:gd name="connsiteY180" fmla="*/ 592666 h 1266101"/>
              <a:gd name="connsiteX181" fmla="*/ 4605867 w 6032597"/>
              <a:gd name="connsiteY181" fmla="*/ 605366 h 1266101"/>
              <a:gd name="connsiteX182" fmla="*/ 4627033 w 6032597"/>
              <a:gd name="connsiteY182" fmla="*/ 639233 h 1266101"/>
              <a:gd name="connsiteX183" fmla="*/ 4639733 w 6032597"/>
              <a:gd name="connsiteY183" fmla="*/ 656166 h 1266101"/>
              <a:gd name="connsiteX184" fmla="*/ 4648200 w 6032597"/>
              <a:gd name="connsiteY184" fmla="*/ 668866 h 1266101"/>
              <a:gd name="connsiteX185" fmla="*/ 4665133 w 6032597"/>
              <a:gd name="connsiteY185" fmla="*/ 681566 h 1266101"/>
              <a:gd name="connsiteX186" fmla="*/ 4673600 w 6032597"/>
              <a:gd name="connsiteY186" fmla="*/ 694266 h 1266101"/>
              <a:gd name="connsiteX187" fmla="*/ 4699000 w 6032597"/>
              <a:gd name="connsiteY187" fmla="*/ 706966 h 1266101"/>
              <a:gd name="connsiteX188" fmla="*/ 4728633 w 6032597"/>
              <a:gd name="connsiteY188" fmla="*/ 694266 h 1266101"/>
              <a:gd name="connsiteX189" fmla="*/ 4796367 w 6032597"/>
              <a:gd name="connsiteY189" fmla="*/ 664633 h 1266101"/>
              <a:gd name="connsiteX190" fmla="*/ 4826000 w 6032597"/>
              <a:gd name="connsiteY190" fmla="*/ 647700 h 1266101"/>
              <a:gd name="connsiteX191" fmla="*/ 4855633 w 6032597"/>
              <a:gd name="connsiteY191" fmla="*/ 622300 h 1266101"/>
              <a:gd name="connsiteX192" fmla="*/ 4893733 w 6032597"/>
              <a:gd name="connsiteY192" fmla="*/ 605366 h 1266101"/>
              <a:gd name="connsiteX193" fmla="*/ 4969933 w 6032597"/>
              <a:gd name="connsiteY193" fmla="*/ 550333 h 1266101"/>
              <a:gd name="connsiteX194" fmla="*/ 4999567 w 6032597"/>
              <a:gd name="connsiteY194" fmla="*/ 529166 h 1266101"/>
              <a:gd name="connsiteX195" fmla="*/ 5020733 w 6032597"/>
              <a:gd name="connsiteY195" fmla="*/ 516466 h 1266101"/>
              <a:gd name="connsiteX196" fmla="*/ 5063067 w 6032597"/>
              <a:gd name="connsiteY196" fmla="*/ 482600 h 1266101"/>
              <a:gd name="connsiteX197" fmla="*/ 5092700 w 6032597"/>
              <a:gd name="connsiteY197" fmla="*/ 461433 h 1266101"/>
              <a:gd name="connsiteX198" fmla="*/ 5105400 w 6032597"/>
              <a:gd name="connsiteY198" fmla="*/ 444500 h 1266101"/>
              <a:gd name="connsiteX199" fmla="*/ 5147733 w 6032597"/>
              <a:gd name="connsiteY199" fmla="*/ 419100 h 1266101"/>
              <a:gd name="connsiteX200" fmla="*/ 5160433 w 6032597"/>
              <a:gd name="connsiteY200" fmla="*/ 410633 h 1266101"/>
              <a:gd name="connsiteX201" fmla="*/ 5173133 w 6032597"/>
              <a:gd name="connsiteY201" fmla="*/ 419100 h 1266101"/>
              <a:gd name="connsiteX202" fmla="*/ 5202767 w 6032597"/>
              <a:gd name="connsiteY202" fmla="*/ 444500 h 1266101"/>
              <a:gd name="connsiteX203" fmla="*/ 5223933 w 6032597"/>
              <a:gd name="connsiteY203" fmla="*/ 452966 h 1266101"/>
              <a:gd name="connsiteX204" fmla="*/ 5249333 w 6032597"/>
              <a:gd name="connsiteY204" fmla="*/ 474133 h 1266101"/>
              <a:gd name="connsiteX205" fmla="*/ 5262033 w 6032597"/>
              <a:gd name="connsiteY205" fmla="*/ 482600 h 1266101"/>
              <a:gd name="connsiteX206" fmla="*/ 5329767 w 6032597"/>
              <a:gd name="connsiteY206" fmla="*/ 575733 h 1266101"/>
              <a:gd name="connsiteX207" fmla="*/ 5350933 w 6032597"/>
              <a:gd name="connsiteY207" fmla="*/ 601133 h 1266101"/>
              <a:gd name="connsiteX208" fmla="*/ 5363633 w 6032597"/>
              <a:gd name="connsiteY208" fmla="*/ 613833 h 1266101"/>
              <a:gd name="connsiteX209" fmla="*/ 5384800 w 6032597"/>
              <a:gd name="connsiteY209" fmla="*/ 639233 h 1266101"/>
              <a:gd name="connsiteX210" fmla="*/ 5410200 w 6032597"/>
              <a:gd name="connsiteY210" fmla="*/ 656166 h 1266101"/>
              <a:gd name="connsiteX211" fmla="*/ 5427133 w 6032597"/>
              <a:gd name="connsiteY211" fmla="*/ 677333 h 1266101"/>
              <a:gd name="connsiteX212" fmla="*/ 5448300 w 6032597"/>
              <a:gd name="connsiteY212" fmla="*/ 694266 h 1266101"/>
              <a:gd name="connsiteX213" fmla="*/ 5482167 w 6032597"/>
              <a:gd name="connsiteY213" fmla="*/ 723900 h 1266101"/>
              <a:gd name="connsiteX214" fmla="*/ 5503333 w 6032597"/>
              <a:gd name="connsiteY214" fmla="*/ 736600 h 1266101"/>
              <a:gd name="connsiteX215" fmla="*/ 5524500 w 6032597"/>
              <a:gd name="connsiteY215" fmla="*/ 753533 h 1266101"/>
              <a:gd name="connsiteX216" fmla="*/ 5731933 w 6032597"/>
              <a:gd name="connsiteY216" fmla="*/ 757766 h 1266101"/>
              <a:gd name="connsiteX217" fmla="*/ 5744633 w 6032597"/>
              <a:gd name="connsiteY217" fmla="*/ 762000 h 1266101"/>
              <a:gd name="connsiteX218" fmla="*/ 5748867 w 6032597"/>
              <a:gd name="connsiteY218" fmla="*/ 787400 h 1266101"/>
              <a:gd name="connsiteX219" fmla="*/ 5757333 w 6032597"/>
              <a:gd name="connsiteY219" fmla="*/ 800100 h 1266101"/>
              <a:gd name="connsiteX220" fmla="*/ 5770033 w 6032597"/>
              <a:gd name="connsiteY220" fmla="*/ 838200 h 1266101"/>
              <a:gd name="connsiteX221" fmla="*/ 5782733 w 6032597"/>
              <a:gd name="connsiteY221" fmla="*/ 855133 h 1266101"/>
              <a:gd name="connsiteX222" fmla="*/ 5812367 w 6032597"/>
              <a:gd name="connsiteY222" fmla="*/ 905933 h 1266101"/>
              <a:gd name="connsiteX223" fmla="*/ 5820833 w 6032597"/>
              <a:gd name="connsiteY223" fmla="*/ 922866 h 1266101"/>
              <a:gd name="connsiteX224" fmla="*/ 5829300 w 6032597"/>
              <a:gd name="connsiteY224" fmla="*/ 935566 h 1266101"/>
              <a:gd name="connsiteX225" fmla="*/ 5854700 w 6032597"/>
              <a:gd name="connsiteY225" fmla="*/ 982133 h 1266101"/>
              <a:gd name="connsiteX226" fmla="*/ 5871633 w 6032597"/>
              <a:gd name="connsiteY226" fmla="*/ 1028700 h 1266101"/>
              <a:gd name="connsiteX227" fmla="*/ 5880100 w 6032597"/>
              <a:gd name="connsiteY227" fmla="*/ 1087966 h 1266101"/>
              <a:gd name="connsiteX228" fmla="*/ 5888567 w 6032597"/>
              <a:gd name="connsiteY228" fmla="*/ 1130300 h 1266101"/>
              <a:gd name="connsiteX229" fmla="*/ 5897033 w 6032597"/>
              <a:gd name="connsiteY229" fmla="*/ 1151466 h 1266101"/>
              <a:gd name="connsiteX230" fmla="*/ 5905500 w 6032597"/>
              <a:gd name="connsiteY230" fmla="*/ 1176866 h 1266101"/>
              <a:gd name="connsiteX231" fmla="*/ 5909733 w 6032597"/>
              <a:gd name="connsiteY231" fmla="*/ 1189566 h 1266101"/>
              <a:gd name="connsiteX232" fmla="*/ 5926667 w 6032597"/>
              <a:gd name="connsiteY232" fmla="*/ 1206500 h 1266101"/>
              <a:gd name="connsiteX233" fmla="*/ 5935133 w 6032597"/>
              <a:gd name="connsiteY233" fmla="*/ 1223433 h 1266101"/>
              <a:gd name="connsiteX234" fmla="*/ 5952067 w 6032597"/>
              <a:gd name="connsiteY234" fmla="*/ 1248833 h 1266101"/>
              <a:gd name="connsiteX235" fmla="*/ 5973233 w 6032597"/>
              <a:gd name="connsiteY235" fmla="*/ 1265766 h 1266101"/>
              <a:gd name="connsiteX236" fmla="*/ 5998633 w 6032597"/>
              <a:gd name="connsiteY236" fmla="*/ 1257300 h 1266101"/>
              <a:gd name="connsiteX237" fmla="*/ 6011333 w 6032597"/>
              <a:gd name="connsiteY237" fmla="*/ 1253066 h 1266101"/>
              <a:gd name="connsiteX238" fmla="*/ 6032500 w 6032597"/>
              <a:gd name="connsiteY238" fmla="*/ 1265766 h 126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32597" h="1266101">
                <a:moveTo>
                  <a:pt x="0" y="821266"/>
                </a:moveTo>
                <a:cubicBezTo>
                  <a:pt x="105354" y="866418"/>
                  <a:pt x="29393" y="830985"/>
                  <a:pt x="228600" y="986366"/>
                </a:cubicBezTo>
                <a:cubicBezTo>
                  <a:pt x="233321" y="990048"/>
                  <a:pt x="236574" y="995390"/>
                  <a:pt x="241300" y="999066"/>
                </a:cubicBezTo>
                <a:cubicBezTo>
                  <a:pt x="249332" y="1005313"/>
                  <a:pt x="259505" y="1008805"/>
                  <a:pt x="266700" y="1016000"/>
                </a:cubicBezTo>
                <a:cubicBezTo>
                  <a:pt x="303804" y="1053104"/>
                  <a:pt x="256737" y="1007698"/>
                  <a:pt x="292100" y="1037166"/>
                </a:cubicBezTo>
                <a:cubicBezTo>
                  <a:pt x="296699" y="1040999"/>
                  <a:pt x="300567" y="1045633"/>
                  <a:pt x="304800" y="1049866"/>
                </a:cubicBezTo>
                <a:cubicBezTo>
                  <a:pt x="361309" y="1015961"/>
                  <a:pt x="301070" y="1050022"/>
                  <a:pt x="338667" y="1032933"/>
                </a:cubicBezTo>
                <a:cubicBezTo>
                  <a:pt x="350157" y="1027710"/>
                  <a:pt x="372533" y="1016000"/>
                  <a:pt x="372533" y="1016000"/>
                </a:cubicBezTo>
                <a:cubicBezTo>
                  <a:pt x="409636" y="978897"/>
                  <a:pt x="362570" y="1024302"/>
                  <a:pt x="397933" y="994833"/>
                </a:cubicBezTo>
                <a:cubicBezTo>
                  <a:pt x="402532" y="991000"/>
                  <a:pt x="406400" y="986366"/>
                  <a:pt x="410633" y="982133"/>
                </a:cubicBezTo>
                <a:cubicBezTo>
                  <a:pt x="422341" y="947014"/>
                  <a:pt x="402687" y="1002255"/>
                  <a:pt x="431800" y="944033"/>
                </a:cubicBezTo>
                <a:cubicBezTo>
                  <a:pt x="434622" y="938389"/>
                  <a:pt x="436766" y="932351"/>
                  <a:pt x="440267" y="927100"/>
                </a:cubicBezTo>
                <a:cubicBezTo>
                  <a:pt x="448095" y="915359"/>
                  <a:pt x="465667" y="893233"/>
                  <a:pt x="465667" y="893233"/>
                </a:cubicBezTo>
                <a:cubicBezTo>
                  <a:pt x="475373" y="864114"/>
                  <a:pt x="462097" y="899480"/>
                  <a:pt x="482600" y="863600"/>
                </a:cubicBezTo>
                <a:cubicBezTo>
                  <a:pt x="495681" y="840708"/>
                  <a:pt x="475146" y="860838"/>
                  <a:pt x="495300" y="833966"/>
                </a:cubicBezTo>
                <a:cubicBezTo>
                  <a:pt x="500089" y="827580"/>
                  <a:pt x="506589" y="822677"/>
                  <a:pt x="512233" y="817033"/>
                </a:cubicBezTo>
                <a:cubicBezTo>
                  <a:pt x="513644" y="812800"/>
                  <a:pt x="514300" y="808234"/>
                  <a:pt x="516467" y="804333"/>
                </a:cubicBezTo>
                <a:cubicBezTo>
                  <a:pt x="523948" y="790867"/>
                  <a:pt x="545142" y="760362"/>
                  <a:pt x="558800" y="753533"/>
                </a:cubicBezTo>
                <a:lnTo>
                  <a:pt x="575733" y="745066"/>
                </a:lnTo>
                <a:cubicBezTo>
                  <a:pt x="578555" y="740833"/>
                  <a:pt x="579967" y="735188"/>
                  <a:pt x="584200" y="732366"/>
                </a:cubicBezTo>
                <a:cubicBezTo>
                  <a:pt x="589041" y="729139"/>
                  <a:pt x="595560" y="729805"/>
                  <a:pt x="601133" y="728133"/>
                </a:cubicBezTo>
                <a:cubicBezTo>
                  <a:pt x="609681" y="725568"/>
                  <a:pt x="617923" y="722014"/>
                  <a:pt x="626533" y="719666"/>
                </a:cubicBezTo>
                <a:cubicBezTo>
                  <a:pt x="645063" y="714612"/>
                  <a:pt x="667483" y="713235"/>
                  <a:pt x="685800" y="711200"/>
                </a:cubicBezTo>
                <a:cubicBezTo>
                  <a:pt x="730789" y="699951"/>
                  <a:pt x="716241" y="701882"/>
                  <a:pt x="800100" y="711200"/>
                </a:cubicBezTo>
                <a:cubicBezTo>
                  <a:pt x="807913" y="712068"/>
                  <a:pt x="841166" y="735755"/>
                  <a:pt x="842433" y="736600"/>
                </a:cubicBezTo>
                <a:cubicBezTo>
                  <a:pt x="873968" y="757623"/>
                  <a:pt x="835234" y="730600"/>
                  <a:pt x="867833" y="757766"/>
                </a:cubicBezTo>
                <a:cubicBezTo>
                  <a:pt x="871742" y="761023"/>
                  <a:pt x="876935" y="762635"/>
                  <a:pt x="880533" y="766233"/>
                </a:cubicBezTo>
                <a:cubicBezTo>
                  <a:pt x="885522" y="771222"/>
                  <a:pt x="888587" y="777856"/>
                  <a:pt x="893233" y="783166"/>
                </a:cubicBezTo>
                <a:cubicBezTo>
                  <a:pt x="898490" y="789174"/>
                  <a:pt x="904972" y="794039"/>
                  <a:pt x="910167" y="800100"/>
                </a:cubicBezTo>
                <a:cubicBezTo>
                  <a:pt x="913478" y="803963"/>
                  <a:pt x="914724" y="809543"/>
                  <a:pt x="918633" y="812800"/>
                </a:cubicBezTo>
                <a:cubicBezTo>
                  <a:pt x="923481" y="816840"/>
                  <a:pt x="929922" y="818444"/>
                  <a:pt x="935567" y="821266"/>
                </a:cubicBezTo>
                <a:cubicBezTo>
                  <a:pt x="950952" y="836651"/>
                  <a:pt x="946193" y="833089"/>
                  <a:pt x="965200" y="846666"/>
                </a:cubicBezTo>
                <a:cubicBezTo>
                  <a:pt x="969340" y="849623"/>
                  <a:pt x="973223" y="853129"/>
                  <a:pt x="977900" y="855133"/>
                </a:cubicBezTo>
                <a:cubicBezTo>
                  <a:pt x="985934" y="858576"/>
                  <a:pt x="1014508" y="862646"/>
                  <a:pt x="1020233" y="863600"/>
                </a:cubicBezTo>
                <a:cubicBezTo>
                  <a:pt x="1063978" y="862189"/>
                  <a:pt x="1107767" y="861794"/>
                  <a:pt x="1151467" y="859366"/>
                </a:cubicBezTo>
                <a:cubicBezTo>
                  <a:pt x="1158651" y="858967"/>
                  <a:pt x="1165807" y="857408"/>
                  <a:pt x="1172633" y="855133"/>
                </a:cubicBezTo>
                <a:cubicBezTo>
                  <a:pt x="1191249" y="848928"/>
                  <a:pt x="1193801" y="841585"/>
                  <a:pt x="1210733" y="829733"/>
                </a:cubicBezTo>
                <a:cubicBezTo>
                  <a:pt x="1277887" y="782725"/>
                  <a:pt x="1188109" y="852150"/>
                  <a:pt x="1248833" y="800100"/>
                </a:cubicBezTo>
                <a:cubicBezTo>
                  <a:pt x="1252696" y="796789"/>
                  <a:pt x="1257935" y="795231"/>
                  <a:pt x="1261533" y="791633"/>
                </a:cubicBezTo>
                <a:cubicBezTo>
                  <a:pt x="1272081" y="781085"/>
                  <a:pt x="1278870" y="765627"/>
                  <a:pt x="1286933" y="753533"/>
                </a:cubicBezTo>
                <a:cubicBezTo>
                  <a:pt x="1290847" y="747662"/>
                  <a:pt x="1295894" y="742583"/>
                  <a:pt x="1299633" y="736600"/>
                </a:cubicBezTo>
                <a:cubicBezTo>
                  <a:pt x="1302978" y="731248"/>
                  <a:pt x="1304313" y="724715"/>
                  <a:pt x="1308100" y="719666"/>
                </a:cubicBezTo>
                <a:cubicBezTo>
                  <a:pt x="1312889" y="713280"/>
                  <a:pt x="1320244" y="709119"/>
                  <a:pt x="1325033" y="702733"/>
                </a:cubicBezTo>
                <a:cubicBezTo>
                  <a:pt x="1329684" y="696532"/>
                  <a:pt x="1345698" y="656955"/>
                  <a:pt x="1346200" y="656166"/>
                </a:cubicBezTo>
                <a:cubicBezTo>
                  <a:pt x="1350485" y="649432"/>
                  <a:pt x="1358344" y="645619"/>
                  <a:pt x="1363133" y="639233"/>
                </a:cubicBezTo>
                <a:cubicBezTo>
                  <a:pt x="1366919" y="634185"/>
                  <a:pt x="1368469" y="627779"/>
                  <a:pt x="1371600" y="622300"/>
                </a:cubicBezTo>
                <a:cubicBezTo>
                  <a:pt x="1374124" y="617883"/>
                  <a:pt x="1377110" y="613740"/>
                  <a:pt x="1380067" y="609600"/>
                </a:cubicBezTo>
                <a:cubicBezTo>
                  <a:pt x="1411785" y="565194"/>
                  <a:pt x="1374688" y="616901"/>
                  <a:pt x="1405467" y="579966"/>
                </a:cubicBezTo>
                <a:cubicBezTo>
                  <a:pt x="1434935" y="544603"/>
                  <a:pt x="1389529" y="591670"/>
                  <a:pt x="1426633" y="554566"/>
                </a:cubicBezTo>
                <a:cubicBezTo>
                  <a:pt x="1432278" y="561622"/>
                  <a:pt x="1437178" y="569344"/>
                  <a:pt x="1443567" y="575733"/>
                </a:cubicBezTo>
                <a:cubicBezTo>
                  <a:pt x="1448556" y="580722"/>
                  <a:pt x="1455780" y="583189"/>
                  <a:pt x="1460500" y="588433"/>
                </a:cubicBezTo>
                <a:cubicBezTo>
                  <a:pt x="1500305" y="632660"/>
                  <a:pt x="1464995" y="606951"/>
                  <a:pt x="1494367" y="626533"/>
                </a:cubicBezTo>
                <a:cubicBezTo>
                  <a:pt x="1497189" y="632177"/>
                  <a:pt x="1499489" y="638115"/>
                  <a:pt x="1502833" y="643466"/>
                </a:cubicBezTo>
                <a:cubicBezTo>
                  <a:pt x="1506572" y="649449"/>
                  <a:pt x="1512378" y="654089"/>
                  <a:pt x="1515533" y="660400"/>
                </a:cubicBezTo>
                <a:cubicBezTo>
                  <a:pt x="1518135" y="665604"/>
                  <a:pt x="1516880" y="672282"/>
                  <a:pt x="1519767" y="677333"/>
                </a:cubicBezTo>
                <a:cubicBezTo>
                  <a:pt x="1526513" y="689138"/>
                  <a:pt x="1535603" y="690530"/>
                  <a:pt x="1545167" y="698500"/>
                </a:cubicBezTo>
                <a:cubicBezTo>
                  <a:pt x="1549766" y="702333"/>
                  <a:pt x="1552816" y="707986"/>
                  <a:pt x="1557867" y="711200"/>
                </a:cubicBezTo>
                <a:cubicBezTo>
                  <a:pt x="1568515" y="717976"/>
                  <a:pt x="1580444" y="722489"/>
                  <a:pt x="1591733" y="728133"/>
                </a:cubicBezTo>
                <a:cubicBezTo>
                  <a:pt x="1610979" y="737756"/>
                  <a:pt x="1608207" y="736956"/>
                  <a:pt x="1629833" y="745066"/>
                </a:cubicBezTo>
                <a:cubicBezTo>
                  <a:pt x="1634011" y="746633"/>
                  <a:pt x="1638431" y="747542"/>
                  <a:pt x="1642533" y="749300"/>
                </a:cubicBezTo>
                <a:cubicBezTo>
                  <a:pt x="1648334" y="751786"/>
                  <a:pt x="1653608" y="755422"/>
                  <a:pt x="1659467" y="757766"/>
                </a:cubicBezTo>
                <a:cubicBezTo>
                  <a:pt x="1667753" y="761080"/>
                  <a:pt x="1676885" y="762242"/>
                  <a:pt x="1684867" y="766233"/>
                </a:cubicBezTo>
                <a:cubicBezTo>
                  <a:pt x="1690511" y="769055"/>
                  <a:pt x="1696449" y="771355"/>
                  <a:pt x="1701800" y="774700"/>
                </a:cubicBezTo>
                <a:cubicBezTo>
                  <a:pt x="1707783" y="778439"/>
                  <a:pt x="1712310" y="784481"/>
                  <a:pt x="1718733" y="787400"/>
                </a:cubicBezTo>
                <a:cubicBezTo>
                  <a:pt x="1728085" y="791651"/>
                  <a:pt x="1738527" y="792914"/>
                  <a:pt x="1748367" y="795866"/>
                </a:cubicBezTo>
                <a:cubicBezTo>
                  <a:pt x="1752641" y="797148"/>
                  <a:pt x="1756719" y="799097"/>
                  <a:pt x="1761067" y="800100"/>
                </a:cubicBezTo>
                <a:cubicBezTo>
                  <a:pt x="1775089" y="803336"/>
                  <a:pt x="1803400" y="808566"/>
                  <a:pt x="1803400" y="808566"/>
                </a:cubicBezTo>
                <a:cubicBezTo>
                  <a:pt x="1830211" y="807155"/>
                  <a:pt x="1857149" y="807298"/>
                  <a:pt x="1883833" y="804333"/>
                </a:cubicBezTo>
                <a:cubicBezTo>
                  <a:pt x="1895398" y="803048"/>
                  <a:pt x="1917700" y="795866"/>
                  <a:pt x="1917700" y="795866"/>
                </a:cubicBezTo>
                <a:cubicBezTo>
                  <a:pt x="1943435" y="778711"/>
                  <a:pt x="1916094" y="794881"/>
                  <a:pt x="1947333" y="783166"/>
                </a:cubicBezTo>
                <a:cubicBezTo>
                  <a:pt x="1953242" y="780950"/>
                  <a:pt x="1958466" y="777186"/>
                  <a:pt x="1964267" y="774700"/>
                </a:cubicBezTo>
                <a:cubicBezTo>
                  <a:pt x="1968369" y="772942"/>
                  <a:pt x="1973066" y="772633"/>
                  <a:pt x="1976967" y="770466"/>
                </a:cubicBezTo>
                <a:cubicBezTo>
                  <a:pt x="1985862" y="765524"/>
                  <a:pt x="1992713" y="756751"/>
                  <a:pt x="2002367" y="753533"/>
                </a:cubicBezTo>
                <a:cubicBezTo>
                  <a:pt x="2006600" y="752122"/>
                  <a:pt x="2010677" y="750098"/>
                  <a:pt x="2015067" y="749300"/>
                </a:cubicBezTo>
                <a:cubicBezTo>
                  <a:pt x="2024228" y="747634"/>
                  <a:pt x="2079616" y="741657"/>
                  <a:pt x="2087033" y="740833"/>
                </a:cubicBezTo>
                <a:cubicBezTo>
                  <a:pt x="2142249" y="759239"/>
                  <a:pt x="2078051" y="740121"/>
                  <a:pt x="2167467" y="753533"/>
                </a:cubicBezTo>
                <a:cubicBezTo>
                  <a:pt x="2177626" y="755057"/>
                  <a:pt x="2187222" y="759178"/>
                  <a:pt x="2197100" y="762000"/>
                </a:cubicBezTo>
                <a:cubicBezTo>
                  <a:pt x="2209800" y="760589"/>
                  <a:pt x="2222570" y="759709"/>
                  <a:pt x="2235200" y="757766"/>
                </a:cubicBezTo>
                <a:cubicBezTo>
                  <a:pt x="2240950" y="756881"/>
                  <a:pt x="2246453" y="754795"/>
                  <a:pt x="2252133" y="753533"/>
                </a:cubicBezTo>
                <a:cubicBezTo>
                  <a:pt x="2259157" y="751972"/>
                  <a:pt x="2266244" y="750711"/>
                  <a:pt x="2273300" y="749300"/>
                </a:cubicBezTo>
                <a:cubicBezTo>
                  <a:pt x="2278944" y="746478"/>
                  <a:pt x="2284324" y="743049"/>
                  <a:pt x="2290233" y="740833"/>
                </a:cubicBezTo>
                <a:cubicBezTo>
                  <a:pt x="2295681" y="738790"/>
                  <a:pt x="2301573" y="738198"/>
                  <a:pt x="2307167" y="736600"/>
                </a:cubicBezTo>
                <a:cubicBezTo>
                  <a:pt x="2311458" y="735374"/>
                  <a:pt x="2315634" y="733777"/>
                  <a:pt x="2319867" y="732366"/>
                </a:cubicBezTo>
                <a:cubicBezTo>
                  <a:pt x="2326922" y="726722"/>
                  <a:pt x="2333515" y="720445"/>
                  <a:pt x="2341033" y="715433"/>
                </a:cubicBezTo>
                <a:cubicBezTo>
                  <a:pt x="2357885" y="704198"/>
                  <a:pt x="2354860" y="709508"/>
                  <a:pt x="2370667" y="702733"/>
                </a:cubicBezTo>
                <a:cubicBezTo>
                  <a:pt x="2376467" y="700247"/>
                  <a:pt x="2382189" y="697513"/>
                  <a:pt x="2387600" y="694266"/>
                </a:cubicBezTo>
                <a:cubicBezTo>
                  <a:pt x="2387625" y="694251"/>
                  <a:pt x="2419338" y="673107"/>
                  <a:pt x="2425700" y="668866"/>
                </a:cubicBezTo>
                <a:cubicBezTo>
                  <a:pt x="2425705" y="668863"/>
                  <a:pt x="2451096" y="651937"/>
                  <a:pt x="2451100" y="651933"/>
                </a:cubicBezTo>
                <a:cubicBezTo>
                  <a:pt x="2455333" y="647700"/>
                  <a:pt x="2459201" y="643066"/>
                  <a:pt x="2463800" y="639233"/>
                </a:cubicBezTo>
                <a:cubicBezTo>
                  <a:pt x="2472777" y="631752"/>
                  <a:pt x="2483079" y="627477"/>
                  <a:pt x="2493433" y="622300"/>
                </a:cubicBezTo>
                <a:cubicBezTo>
                  <a:pt x="2516012" y="588433"/>
                  <a:pt x="2486377" y="629356"/>
                  <a:pt x="2514600" y="601133"/>
                </a:cubicBezTo>
                <a:cubicBezTo>
                  <a:pt x="2518198" y="597535"/>
                  <a:pt x="2520245" y="592666"/>
                  <a:pt x="2523067" y="588433"/>
                </a:cubicBezTo>
                <a:cubicBezTo>
                  <a:pt x="2536291" y="535536"/>
                  <a:pt x="2519395" y="601283"/>
                  <a:pt x="2531533" y="558800"/>
                </a:cubicBezTo>
                <a:cubicBezTo>
                  <a:pt x="2533131" y="553205"/>
                  <a:pt x="2533475" y="547214"/>
                  <a:pt x="2535767" y="541866"/>
                </a:cubicBezTo>
                <a:cubicBezTo>
                  <a:pt x="2537771" y="537190"/>
                  <a:pt x="2541958" y="533717"/>
                  <a:pt x="2544233" y="529166"/>
                </a:cubicBezTo>
                <a:cubicBezTo>
                  <a:pt x="2546229" y="525175"/>
                  <a:pt x="2546253" y="520340"/>
                  <a:pt x="2548467" y="516466"/>
                </a:cubicBezTo>
                <a:cubicBezTo>
                  <a:pt x="2551968" y="510340"/>
                  <a:pt x="2557612" y="505627"/>
                  <a:pt x="2561167" y="499533"/>
                </a:cubicBezTo>
                <a:cubicBezTo>
                  <a:pt x="2567527" y="488631"/>
                  <a:pt x="2571099" y="476168"/>
                  <a:pt x="2578100" y="465666"/>
                </a:cubicBezTo>
                <a:cubicBezTo>
                  <a:pt x="2583744" y="457199"/>
                  <a:pt x="2591815" y="449919"/>
                  <a:pt x="2595033" y="440266"/>
                </a:cubicBezTo>
                <a:cubicBezTo>
                  <a:pt x="2597339" y="433348"/>
                  <a:pt x="2600824" y="419184"/>
                  <a:pt x="2607733" y="414866"/>
                </a:cubicBezTo>
                <a:cubicBezTo>
                  <a:pt x="2615301" y="410136"/>
                  <a:pt x="2624666" y="409222"/>
                  <a:pt x="2633133" y="406400"/>
                </a:cubicBezTo>
                <a:lnTo>
                  <a:pt x="2658533" y="389466"/>
                </a:lnTo>
                <a:cubicBezTo>
                  <a:pt x="2662766" y="386644"/>
                  <a:pt x="2666406" y="382609"/>
                  <a:pt x="2671233" y="381000"/>
                </a:cubicBezTo>
                <a:cubicBezTo>
                  <a:pt x="2675466" y="379589"/>
                  <a:pt x="2679871" y="378613"/>
                  <a:pt x="2683933" y="376766"/>
                </a:cubicBezTo>
                <a:cubicBezTo>
                  <a:pt x="2695423" y="371543"/>
                  <a:pt x="2717800" y="359833"/>
                  <a:pt x="2717800" y="359833"/>
                </a:cubicBezTo>
                <a:cubicBezTo>
                  <a:pt x="2720622" y="355600"/>
                  <a:pt x="2722294" y="350311"/>
                  <a:pt x="2726267" y="347133"/>
                </a:cubicBezTo>
                <a:cubicBezTo>
                  <a:pt x="2729752" y="344345"/>
                  <a:pt x="2735066" y="345067"/>
                  <a:pt x="2738967" y="342900"/>
                </a:cubicBezTo>
                <a:cubicBezTo>
                  <a:pt x="2747862" y="337958"/>
                  <a:pt x="2755900" y="331611"/>
                  <a:pt x="2764367" y="325966"/>
                </a:cubicBezTo>
                <a:lnTo>
                  <a:pt x="2764367" y="325966"/>
                </a:lnTo>
                <a:cubicBezTo>
                  <a:pt x="2781529" y="308804"/>
                  <a:pt x="2771712" y="315943"/>
                  <a:pt x="2794000" y="304800"/>
                </a:cubicBezTo>
                <a:cubicBezTo>
                  <a:pt x="2803362" y="295438"/>
                  <a:pt x="2807613" y="289526"/>
                  <a:pt x="2819400" y="283633"/>
                </a:cubicBezTo>
                <a:cubicBezTo>
                  <a:pt x="2823391" y="281637"/>
                  <a:pt x="2827922" y="280967"/>
                  <a:pt x="2832100" y="279400"/>
                </a:cubicBezTo>
                <a:cubicBezTo>
                  <a:pt x="2903982" y="252444"/>
                  <a:pt x="2814198" y="272049"/>
                  <a:pt x="3001433" y="266700"/>
                </a:cubicBezTo>
                <a:cubicBezTo>
                  <a:pt x="3051263" y="260470"/>
                  <a:pt x="3086551" y="256895"/>
                  <a:pt x="3141133" y="241300"/>
                </a:cubicBezTo>
                <a:lnTo>
                  <a:pt x="3170767" y="232833"/>
                </a:lnTo>
                <a:cubicBezTo>
                  <a:pt x="3187700" y="222955"/>
                  <a:pt x="3207705" y="217062"/>
                  <a:pt x="3221567" y="203200"/>
                </a:cubicBezTo>
                <a:cubicBezTo>
                  <a:pt x="3225800" y="198967"/>
                  <a:pt x="3230371" y="195046"/>
                  <a:pt x="3234267" y="190500"/>
                </a:cubicBezTo>
                <a:cubicBezTo>
                  <a:pt x="3266851" y="152484"/>
                  <a:pt x="3228154" y="192379"/>
                  <a:pt x="3259667" y="160866"/>
                </a:cubicBezTo>
                <a:cubicBezTo>
                  <a:pt x="3281696" y="169678"/>
                  <a:pt x="3286006" y="169716"/>
                  <a:pt x="3306233" y="186266"/>
                </a:cubicBezTo>
                <a:cubicBezTo>
                  <a:pt x="3313956" y="192585"/>
                  <a:pt x="3320829" y="199924"/>
                  <a:pt x="3327400" y="207433"/>
                </a:cubicBezTo>
                <a:cubicBezTo>
                  <a:pt x="3330750" y="211262"/>
                  <a:pt x="3332269" y="216535"/>
                  <a:pt x="3335867" y="220133"/>
                </a:cubicBezTo>
                <a:cubicBezTo>
                  <a:pt x="3339465" y="223731"/>
                  <a:pt x="3344334" y="225778"/>
                  <a:pt x="3348567" y="228600"/>
                </a:cubicBezTo>
                <a:cubicBezTo>
                  <a:pt x="3355856" y="239533"/>
                  <a:pt x="3368795" y="259961"/>
                  <a:pt x="3378200" y="270933"/>
                </a:cubicBezTo>
                <a:cubicBezTo>
                  <a:pt x="3382096" y="275479"/>
                  <a:pt x="3387067" y="279034"/>
                  <a:pt x="3390900" y="283633"/>
                </a:cubicBezTo>
                <a:cubicBezTo>
                  <a:pt x="3401200" y="295993"/>
                  <a:pt x="3410723" y="308980"/>
                  <a:pt x="3420533" y="321733"/>
                </a:cubicBezTo>
                <a:cubicBezTo>
                  <a:pt x="3424835" y="327325"/>
                  <a:pt x="3433233" y="338666"/>
                  <a:pt x="3433233" y="338666"/>
                </a:cubicBezTo>
                <a:cubicBezTo>
                  <a:pt x="3435737" y="356189"/>
                  <a:pt x="3435368" y="366225"/>
                  <a:pt x="3441700" y="381000"/>
                </a:cubicBezTo>
                <a:cubicBezTo>
                  <a:pt x="3463957" y="432932"/>
                  <a:pt x="3437384" y="368135"/>
                  <a:pt x="3458633" y="410633"/>
                </a:cubicBezTo>
                <a:cubicBezTo>
                  <a:pt x="3460629" y="414624"/>
                  <a:pt x="3459154" y="420858"/>
                  <a:pt x="3462867" y="423333"/>
                </a:cubicBezTo>
                <a:cubicBezTo>
                  <a:pt x="3468854" y="427324"/>
                  <a:pt x="3476978" y="426155"/>
                  <a:pt x="3484033" y="427566"/>
                </a:cubicBezTo>
                <a:cubicBezTo>
                  <a:pt x="3515911" y="424378"/>
                  <a:pt x="3520135" y="430643"/>
                  <a:pt x="3539067" y="414866"/>
                </a:cubicBezTo>
                <a:cubicBezTo>
                  <a:pt x="3543666" y="411033"/>
                  <a:pt x="3547534" y="406399"/>
                  <a:pt x="3551767" y="402166"/>
                </a:cubicBezTo>
                <a:cubicBezTo>
                  <a:pt x="3553178" y="397933"/>
                  <a:pt x="3554004" y="393457"/>
                  <a:pt x="3556000" y="389466"/>
                </a:cubicBezTo>
                <a:cubicBezTo>
                  <a:pt x="3558275" y="384915"/>
                  <a:pt x="3562401" y="381415"/>
                  <a:pt x="3564467" y="376766"/>
                </a:cubicBezTo>
                <a:cubicBezTo>
                  <a:pt x="3568092" y="368611"/>
                  <a:pt x="3572933" y="351366"/>
                  <a:pt x="3572933" y="351366"/>
                </a:cubicBezTo>
                <a:cubicBezTo>
                  <a:pt x="3574344" y="331611"/>
                  <a:pt x="3575969" y="311869"/>
                  <a:pt x="3577167" y="292100"/>
                </a:cubicBezTo>
                <a:cubicBezTo>
                  <a:pt x="3578791" y="265301"/>
                  <a:pt x="3578969" y="238404"/>
                  <a:pt x="3581400" y="211666"/>
                </a:cubicBezTo>
                <a:cubicBezTo>
                  <a:pt x="3581804" y="207222"/>
                  <a:pt x="3584459" y="203271"/>
                  <a:pt x="3585633" y="198966"/>
                </a:cubicBezTo>
                <a:cubicBezTo>
                  <a:pt x="3588695" y="187740"/>
                  <a:pt x="3592187" y="176578"/>
                  <a:pt x="3594100" y="165100"/>
                </a:cubicBezTo>
                <a:cubicBezTo>
                  <a:pt x="3595511" y="156633"/>
                  <a:pt x="3594703" y="147478"/>
                  <a:pt x="3598333" y="139700"/>
                </a:cubicBezTo>
                <a:cubicBezTo>
                  <a:pt x="3604788" y="125868"/>
                  <a:pt x="3615266" y="114300"/>
                  <a:pt x="3623733" y="101600"/>
                </a:cubicBezTo>
                <a:cubicBezTo>
                  <a:pt x="3626555" y="97367"/>
                  <a:pt x="3628602" y="92498"/>
                  <a:pt x="3632200" y="88900"/>
                </a:cubicBezTo>
                <a:cubicBezTo>
                  <a:pt x="3641562" y="79538"/>
                  <a:pt x="3645813" y="73626"/>
                  <a:pt x="3657600" y="67733"/>
                </a:cubicBezTo>
                <a:cubicBezTo>
                  <a:pt x="3661591" y="65737"/>
                  <a:pt x="3666067" y="64911"/>
                  <a:pt x="3670300" y="63500"/>
                </a:cubicBezTo>
                <a:cubicBezTo>
                  <a:pt x="3673122" y="59267"/>
                  <a:pt x="3675169" y="54398"/>
                  <a:pt x="3678767" y="50800"/>
                </a:cubicBezTo>
                <a:cubicBezTo>
                  <a:pt x="3682365" y="47202"/>
                  <a:pt x="3688289" y="46306"/>
                  <a:pt x="3691467" y="42333"/>
                </a:cubicBezTo>
                <a:cubicBezTo>
                  <a:pt x="3714836" y="13121"/>
                  <a:pt x="3672003" y="45432"/>
                  <a:pt x="3708400" y="21166"/>
                </a:cubicBezTo>
                <a:cubicBezTo>
                  <a:pt x="3711222" y="16933"/>
                  <a:pt x="3712552" y="11162"/>
                  <a:pt x="3716867" y="8466"/>
                </a:cubicBezTo>
                <a:cubicBezTo>
                  <a:pt x="3724435" y="3736"/>
                  <a:pt x="3733346" y="241"/>
                  <a:pt x="3742267" y="0"/>
                </a:cubicBezTo>
                <a:lnTo>
                  <a:pt x="3873500" y="4233"/>
                </a:lnTo>
                <a:cubicBezTo>
                  <a:pt x="3884029" y="11253"/>
                  <a:pt x="3890854" y="16561"/>
                  <a:pt x="3903133" y="21166"/>
                </a:cubicBezTo>
                <a:cubicBezTo>
                  <a:pt x="3908581" y="23209"/>
                  <a:pt x="3914422" y="23989"/>
                  <a:pt x="3920067" y="25400"/>
                </a:cubicBezTo>
                <a:cubicBezTo>
                  <a:pt x="3976459" y="62992"/>
                  <a:pt x="3892875" y="8882"/>
                  <a:pt x="3945467" y="38100"/>
                </a:cubicBezTo>
                <a:cubicBezTo>
                  <a:pt x="3986406" y="60844"/>
                  <a:pt x="3957460" y="46372"/>
                  <a:pt x="3983567" y="67733"/>
                </a:cubicBezTo>
                <a:cubicBezTo>
                  <a:pt x="3994488" y="76669"/>
                  <a:pt x="4006144" y="84666"/>
                  <a:pt x="4017433" y="93133"/>
                </a:cubicBezTo>
                <a:lnTo>
                  <a:pt x="4034367" y="105833"/>
                </a:lnTo>
                <a:cubicBezTo>
                  <a:pt x="4035778" y="110066"/>
                  <a:pt x="4036604" y="114542"/>
                  <a:pt x="4038600" y="118533"/>
                </a:cubicBezTo>
                <a:cubicBezTo>
                  <a:pt x="4044493" y="130320"/>
                  <a:pt x="4050405" y="134571"/>
                  <a:pt x="4059767" y="143933"/>
                </a:cubicBezTo>
                <a:cubicBezTo>
                  <a:pt x="4068847" y="171174"/>
                  <a:pt x="4056882" y="141588"/>
                  <a:pt x="4076700" y="169333"/>
                </a:cubicBezTo>
                <a:cubicBezTo>
                  <a:pt x="4096231" y="196676"/>
                  <a:pt x="4072830" y="178041"/>
                  <a:pt x="4097867" y="194733"/>
                </a:cubicBezTo>
                <a:cubicBezTo>
                  <a:pt x="4100689" y="198966"/>
                  <a:pt x="4103076" y="203524"/>
                  <a:pt x="4106333" y="207433"/>
                </a:cubicBezTo>
                <a:cubicBezTo>
                  <a:pt x="4133501" y="240036"/>
                  <a:pt x="4106474" y="201295"/>
                  <a:pt x="4127500" y="232833"/>
                </a:cubicBezTo>
                <a:cubicBezTo>
                  <a:pt x="4135595" y="257120"/>
                  <a:pt x="4125936" y="234451"/>
                  <a:pt x="4144433" y="258233"/>
                </a:cubicBezTo>
                <a:cubicBezTo>
                  <a:pt x="4150680" y="266265"/>
                  <a:pt x="4161367" y="283633"/>
                  <a:pt x="4161367" y="283633"/>
                </a:cubicBezTo>
                <a:cubicBezTo>
                  <a:pt x="4162778" y="289277"/>
                  <a:pt x="4163308" y="295218"/>
                  <a:pt x="4165600" y="300566"/>
                </a:cubicBezTo>
                <a:cubicBezTo>
                  <a:pt x="4167604" y="305243"/>
                  <a:pt x="4171543" y="308848"/>
                  <a:pt x="4174067" y="313266"/>
                </a:cubicBezTo>
                <a:cubicBezTo>
                  <a:pt x="4200107" y="358838"/>
                  <a:pt x="4158032" y="293447"/>
                  <a:pt x="4199467" y="355600"/>
                </a:cubicBezTo>
                <a:lnTo>
                  <a:pt x="4207933" y="368300"/>
                </a:lnTo>
                <a:lnTo>
                  <a:pt x="4216400" y="381000"/>
                </a:lnTo>
                <a:cubicBezTo>
                  <a:pt x="4237567" y="401461"/>
                  <a:pt x="4311650" y="473427"/>
                  <a:pt x="4334933" y="491066"/>
                </a:cubicBezTo>
                <a:cubicBezTo>
                  <a:pt x="4341989" y="489655"/>
                  <a:pt x="4349119" y="488578"/>
                  <a:pt x="4356100" y="486833"/>
                </a:cubicBezTo>
                <a:cubicBezTo>
                  <a:pt x="4388374" y="478765"/>
                  <a:pt x="4346146" y="486284"/>
                  <a:pt x="4385733" y="478366"/>
                </a:cubicBezTo>
                <a:cubicBezTo>
                  <a:pt x="4394150" y="476683"/>
                  <a:pt x="4402806" y="476215"/>
                  <a:pt x="4411133" y="474133"/>
                </a:cubicBezTo>
                <a:cubicBezTo>
                  <a:pt x="4419791" y="471968"/>
                  <a:pt x="4436533" y="465666"/>
                  <a:pt x="4436533" y="465666"/>
                </a:cubicBezTo>
                <a:cubicBezTo>
                  <a:pt x="4442178" y="469899"/>
                  <a:pt x="4447299" y="474939"/>
                  <a:pt x="4453467" y="478366"/>
                </a:cubicBezTo>
                <a:cubicBezTo>
                  <a:pt x="4460110" y="482056"/>
                  <a:pt x="4468310" y="482618"/>
                  <a:pt x="4474633" y="486833"/>
                </a:cubicBezTo>
                <a:cubicBezTo>
                  <a:pt x="4485458" y="494050"/>
                  <a:pt x="4495067" y="503034"/>
                  <a:pt x="4504267" y="512233"/>
                </a:cubicBezTo>
                <a:cubicBezTo>
                  <a:pt x="4509256" y="517222"/>
                  <a:pt x="4511610" y="524574"/>
                  <a:pt x="4516967" y="529166"/>
                </a:cubicBezTo>
                <a:cubicBezTo>
                  <a:pt x="4521758" y="533273"/>
                  <a:pt x="4528765" y="533965"/>
                  <a:pt x="4533900" y="537633"/>
                </a:cubicBezTo>
                <a:cubicBezTo>
                  <a:pt x="4538772" y="541113"/>
                  <a:pt x="4542054" y="546437"/>
                  <a:pt x="4546600" y="550333"/>
                </a:cubicBezTo>
                <a:cubicBezTo>
                  <a:pt x="4595792" y="592498"/>
                  <a:pt x="4516799" y="516300"/>
                  <a:pt x="4593167" y="592666"/>
                </a:cubicBezTo>
                <a:cubicBezTo>
                  <a:pt x="4597400" y="596899"/>
                  <a:pt x="4602275" y="600576"/>
                  <a:pt x="4605867" y="605366"/>
                </a:cubicBezTo>
                <a:cubicBezTo>
                  <a:pt x="4641851" y="653347"/>
                  <a:pt x="4597973" y="592737"/>
                  <a:pt x="4627033" y="639233"/>
                </a:cubicBezTo>
                <a:cubicBezTo>
                  <a:pt x="4630772" y="645216"/>
                  <a:pt x="4635632" y="650425"/>
                  <a:pt x="4639733" y="656166"/>
                </a:cubicBezTo>
                <a:cubicBezTo>
                  <a:pt x="4642690" y="660306"/>
                  <a:pt x="4644602" y="665268"/>
                  <a:pt x="4648200" y="668866"/>
                </a:cubicBezTo>
                <a:cubicBezTo>
                  <a:pt x="4653189" y="673855"/>
                  <a:pt x="4660144" y="676577"/>
                  <a:pt x="4665133" y="681566"/>
                </a:cubicBezTo>
                <a:cubicBezTo>
                  <a:pt x="4668731" y="685164"/>
                  <a:pt x="4670002" y="690668"/>
                  <a:pt x="4673600" y="694266"/>
                </a:cubicBezTo>
                <a:cubicBezTo>
                  <a:pt x="4681807" y="702473"/>
                  <a:pt x="4688670" y="703523"/>
                  <a:pt x="4699000" y="706966"/>
                </a:cubicBezTo>
                <a:cubicBezTo>
                  <a:pt x="4727297" y="688103"/>
                  <a:pt x="4694464" y="707934"/>
                  <a:pt x="4728633" y="694266"/>
                </a:cubicBezTo>
                <a:cubicBezTo>
                  <a:pt x="4751515" y="685113"/>
                  <a:pt x="4774970" y="676860"/>
                  <a:pt x="4796367" y="664633"/>
                </a:cubicBezTo>
                <a:cubicBezTo>
                  <a:pt x="4806245" y="658989"/>
                  <a:pt x="4816742" y="654313"/>
                  <a:pt x="4826000" y="647700"/>
                </a:cubicBezTo>
                <a:cubicBezTo>
                  <a:pt x="4836586" y="640138"/>
                  <a:pt x="4844601" y="629195"/>
                  <a:pt x="4855633" y="622300"/>
                </a:cubicBezTo>
                <a:cubicBezTo>
                  <a:pt x="4867418" y="614934"/>
                  <a:pt x="4881972" y="612771"/>
                  <a:pt x="4893733" y="605366"/>
                </a:cubicBezTo>
                <a:cubicBezTo>
                  <a:pt x="4920247" y="588672"/>
                  <a:pt x="4944506" y="568640"/>
                  <a:pt x="4969933" y="550333"/>
                </a:cubicBezTo>
                <a:cubicBezTo>
                  <a:pt x="4979784" y="543240"/>
                  <a:pt x="4989158" y="535412"/>
                  <a:pt x="4999567" y="529166"/>
                </a:cubicBezTo>
                <a:cubicBezTo>
                  <a:pt x="5006622" y="524933"/>
                  <a:pt x="5014098" y="521332"/>
                  <a:pt x="5020733" y="516466"/>
                </a:cubicBezTo>
                <a:cubicBezTo>
                  <a:pt x="5035306" y="505780"/>
                  <a:pt x="5048031" y="492624"/>
                  <a:pt x="5063067" y="482600"/>
                </a:cubicBezTo>
                <a:cubicBezTo>
                  <a:pt x="5070278" y="477793"/>
                  <a:pt x="5087449" y="466684"/>
                  <a:pt x="5092700" y="461433"/>
                </a:cubicBezTo>
                <a:cubicBezTo>
                  <a:pt x="5097689" y="456444"/>
                  <a:pt x="5100127" y="449187"/>
                  <a:pt x="5105400" y="444500"/>
                </a:cubicBezTo>
                <a:cubicBezTo>
                  <a:pt x="5124046" y="427925"/>
                  <a:pt x="5129143" y="429723"/>
                  <a:pt x="5147733" y="419100"/>
                </a:cubicBezTo>
                <a:cubicBezTo>
                  <a:pt x="5152151" y="416576"/>
                  <a:pt x="5156200" y="413455"/>
                  <a:pt x="5160433" y="410633"/>
                </a:cubicBezTo>
                <a:cubicBezTo>
                  <a:pt x="5164666" y="413455"/>
                  <a:pt x="5169224" y="415843"/>
                  <a:pt x="5173133" y="419100"/>
                </a:cubicBezTo>
                <a:cubicBezTo>
                  <a:pt x="5188533" y="431934"/>
                  <a:pt x="5183741" y="433930"/>
                  <a:pt x="5202767" y="444500"/>
                </a:cubicBezTo>
                <a:cubicBezTo>
                  <a:pt x="5209410" y="448190"/>
                  <a:pt x="5216878" y="450144"/>
                  <a:pt x="5223933" y="452966"/>
                </a:cubicBezTo>
                <a:cubicBezTo>
                  <a:pt x="5232400" y="460022"/>
                  <a:pt x="5240633" y="467367"/>
                  <a:pt x="5249333" y="474133"/>
                </a:cubicBezTo>
                <a:cubicBezTo>
                  <a:pt x="5253349" y="477257"/>
                  <a:pt x="5258875" y="478611"/>
                  <a:pt x="5262033" y="482600"/>
                </a:cubicBezTo>
                <a:cubicBezTo>
                  <a:pt x="5285860" y="512697"/>
                  <a:pt x="5302624" y="548590"/>
                  <a:pt x="5329767" y="575733"/>
                </a:cubicBezTo>
                <a:cubicBezTo>
                  <a:pt x="5366871" y="612837"/>
                  <a:pt x="5321465" y="565770"/>
                  <a:pt x="5350933" y="601133"/>
                </a:cubicBezTo>
                <a:cubicBezTo>
                  <a:pt x="5354766" y="605732"/>
                  <a:pt x="5359656" y="609358"/>
                  <a:pt x="5363633" y="613833"/>
                </a:cubicBezTo>
                <a:cubicBezTo>
                  <a:pt x="5370955" y="622070"/>
                  <a:pt x="5376645" y="631819"/>
                  <a:pt x="5384800" y="639233"/>
                </a:cubicBezTo>
                <a:cubicBezTo>
                  <a:pt x="5392329" y="646078"/>
                  <a:pt x="5402637" y="649359"/>
                  <a:pt x="5410200" y="656166"/>
                </a:cubicBezTo>
                <a:cubicBezTo>
                  <a:pt x="5416916" y="662210"/>
                  <a:pt x="5420744" y="670944"/>
                  <a:pt x="5427133" y="677333"/>
                </a:cubicBezTo>
                <a:cubicBezTo>
                  <a:pt x="5433522" y="683722"/>
                  <a:pt x="5441500" y="688316"/>
                  <a:pt x="5448300" y="694266"/>
                </a:cubicBezTo>
                <a:cubicBezTo>
                  <a:pt x="5471243" y="714341"/>
                  <a:pt x="5450508" y="701738"/>
                  <a:pt x="5482167" y="723900"/>
                </a:cubicBezTo>
                <a:cubicBezTo>
                  <a:pt x="5488908" y="728619"/>
                  <a:pt x="5496592" y="731882"/>
                  <a:pt x="5503333" y="736600"/>
                </a:cubicBezTo>
                <a:cubicBezTo>
                  <a:pt x="5510735" y="741782"/>
                  <a:pt x="5515503" y="752700"/>
                  <a:pt x="5524500" y="753533"/>
                </a:cubicBezTo>
                <a:cubicBezTo>
                  <a:pt x="5593364" y="759909"/>
                  <a:pt x="5662789" y="756355"/>
                  <a:pt x="5731933" y="757766"/>
                </a:cubicBezTo>
                <a:cubicBezTo>
                  <a:pt x="5736166" y="759177"/>
                  <a:pt x="5742419" y="758126"/>
                  <a:pt x="5744633" y="762000"/>
                </a:cubicBezTo>
                <a:cubicBezTo>
                  <a:pt x="5748892" y="769453"/>
                  <a:pt x="5746153" y="779257"/>
                  <a:pt x="5748867" y="787400"/>
                </a:cubicBezTo>
                <a:cubicBezTo>
                  <a:pt x="5750476" y="792227"/>
                  <a:pt x="5754511" y="795867"/>
                  <a:pt x="5757333" y="800100"/>
                </a:cubicBezTo>
                <a:cubicBezTo>
                  <a:pt x="5760820" y="814046"/>
                  <a:pt x="5762790" y="825162"/>
                  <a:pt x="5770033" y="838200"/>
                </a:cubicBezTo>
                <a:cubicBezTo>
                  <a:pt x="5773459" y="844368"/>
                  <a:pt x="5778994" y="849150"/>
                  <a:pt x="5782733" y="855133"/>
                </a:cubicBezTo>
                <a:cubicBezTo>
                  <a:pt x="5793123" y="871757"/>
                  <a:pt x="5803600" y="888399"/>
                  <a:pt x="5812367" y="905933"/>
                </a:cubicBezTo>
                <a:cubicBezTo>
                  <a:pt x="5815189" y="911577"/>
                  <a:pt x="5817702" y="917387"/>
                  <a:pt x="5820833" y="922866"/>
                </a:cubicBezTo>
                <a:cubicBezTo>
                  <a:pt x="5823357" y="927284"/>
                  <a:pt x="5826864" y="931099"/>
                  <a:pt x="5829300" y="935566"/>
                </a:cubicBezTo>
                <a:cubicBezTo>
                  <a:pt x="5858113" y="988390"/>
                  <a:pt x="5835360" y="953124"/>
                  <a:pt x="5854700" y="982133"/>
                </a:cubicBezTo>
                <a:cubicBezTo>
                  <a:pt x="5864401" y="1020936"/>
                  <a:pt x="5856713" y="1006318"/>
                  <a:pt x="5871633" y="1028700"/>
                </a:cubicBezTo>
                <a:cubicBezTo>
                  <a:pt x="5878373" y="1089348"/>
                  <a:pt x="5872398" y="1045601"/>
                  <a:pt x="5880100" y="1087966"/>
                </a:cubicBezTo>
                <a:cubicBezTo>
                  <a:pt x="5882603" y="1101732"/>
                  <a:pt x="5884072" y="1116816"/>
                  <a:pt x="5888567" y="1130300"/>
                </a:cubicBezTo>
                <a:cubicBezTo>
                  <a:pt x="5890970" y="1137509"/>
                  <a:pt x="5894436" y="1144325"/>
                  <a:pt x="5897033" y="1151466"/>
                </a:cubicBezTo>
                <a:cubicBezTo>
                  <a:pt x="5900083" y="1159853"/>
                  <a:pt x="5902678" y="1168399"/>
                  <a:pt x="5905500" y="1176866"/>
                </a:cubicBezTo>
                <a:cubicBezTo>
                  <a:pt x="5906911" y="1181099"/>
                  <a:pt x="5906578" y="1186411"/>
                  <a:pt x="5909733" y="1189566"/>
                </a:cubicBezTo>
                <a:lnTo>
                  <a:pt x="5926667" y="1206500"/>
                </a:lnTo>
                <a:cubicBezTo>
                  <a:pt x="5929489" y="1212144"/>
                  <a:pt x="5931886" y="1218022"/>
                  <a:pt x="5935133" y="1223433"/>
                </a:cubicBezTo>
                <a:cubicBezTo>
                  <a:pt x="5940368" y="1232159"/>
                  <a:pt x="5952067" y="1248833"/>
                  <a:pt x="5952067" y="1248833"/>
                </a:cubicBezTo>
                <a:cubicBezTo>
                  <a:pt x="5956299" y="1261529"/>
                  <a:pt x="5954371" y="1267652"/>
                  <a:pt x="5973233" y="1265766"/>
                </a:cubicBezTo>
                <a:cubicBezTo>
                  <a:pt x="5982113" y="1264878"/>
                  <a:pt x="5990166" y="1260122"/>
                  <a:pt x="5998633" y="1257300"/>
                </a:cubicBezTo>
                <a:lnTo>
                  <a:pt x="6011333" y="1253066"/>
                </a:lnTo>
                <a:cubicBezTo>
                  <a:pt x="6035267" y="1257854"/>
                  <a:pt x="6032500" y="1250105"/>
                  <a:pt x="6032500" y="1265766"/>
                </a:cubicBez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Oval 360">
            <a:extLst>
              <a:ext uri="{FF2B5EF4-FFF2-40B4-BE49-F238E27FC236}">
                <a16:creationId xmlns:a16="http://schemas.microsoft.com/office/drawing/2014/main" id="{9D171867-1D4F-4F2D-B595-F416310CAC65}"/>
              </a:ext>
            </a:extLst>
          </p:cNvPr>
          <p:cNvSpPr>
            <a:spLocks noChangeArrowheads="1"/>
          </p:cNvSpPr>
          <p:nvPr/>
        </p:nvSpPr>
        <p:spPr bwMode="auto">
          <a:xfrm>
            <a:off x="5118100" y="3387557"/>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3" name="Oval 360">
            <a:extLst>
              <a:ext uri="{FF2B5EF4-FFF2-40B4-BE49-F238E27FC236}">
                <a16:creationId xmlns:a16="http://schemas.microsoft.com/office/drawing/2014/main" id="{962902A0-344C-458F-B77B-0208E3A71E30}"/>
              </a:ext>
            </a:extLst>
          </p:cNvPr>
          <p:cNvSpPr>
            <a:spLocks noChangeArrowheads="1"/>
          </p:cNvSpPr>
          <p:nvPr/>
        </p:nvSpPr>
        <p:spPr bwMode="auto">
          <a:xfrm>
            <a:off x="5719498" y="3758406"/>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4" name="Oval 360">
            <a:extLst>
              <a:ext uri="{FF2B5EF4-FFF2-40B4-BE49-F238E27FC236}">
                <a16:creationId xmlns:a16="http://schemas.microsoft.com/office/drawing/2014/main" id="{3A881526-E286-4952-82B1-F0A6E34DD8C1}"/>
              </a:ext>
            </a:extLst>
          </p:cNvPr>
          <p:cNvSpPr>
            <a:spLocks noChangeArrowheads="1"/>
          </p:cNvSpPr>
          <p:nvPr/>
        </p:nvSpPr>
        <p:spPr bwMode="auto">
          <a:xfrm>
            <a:off x="7312025" y="3911864"/>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 name="Arrow: Right 6">
            <a:extLst>
              <a:ext uri="{FF2B5EF4-FFF2-40B4-BE49-F238E27FC236}">
                <a16:creationId xmlns:a16="http://schemas.microsoft.com/office/drawing/2014/main" id="{2416C119-26BB-44E4-B2C9-2B2CE4FF6A4E}"/>
              </a:ext>
            </a:extLst>
          </p:cNvPr>
          <p:cNvSpPr/>
          <p:nvPr/>
        </p:nvSpPr>
        <p:spPr bwMode="auto">
          <a:xfrm flipH="1">
            <a:off x="3934945" y="719137"/>
            <a:ext cx="581960" cy="42333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id="{42F58198-B090-4EFA-BF88-A0CD28D2C05D}"/>
              </a:ext>
            </a:extLst>
          </p:cNvPr>
          <p:cNvSpPr txBox="1"/>
          <p:nvPr/>
        </p:nvSpPr>
        <p:spPr>
          <a:xfrm>
            <a:off x="1746454" y="5727104"/>
            <a:ext cx="274434" cy="307777"/>
          </a:xfrm>
          <a:prstGeom prst="rect">
            <a:avLst/>
          </a:prstGeom>
          <a:noFill/>
        </p:spPr>
        <p:txBody>
          <a:bodyPr wrap="none" rtlCol="0">
            <a:spAutoFit/>
          </a:bodyPr>
          <a:lstStyle/>
          <a:p>
            <a:r>
              <a:rPr lang="en-US" sz="1400" dirty="0"/>
              <a:t>0</a:t>
            </a:r>
          </a:p>
        </p:txBody>
      </p:sp>
      <p:sp>
        <p:nvSpPr>
          <p:cNvPr id="345" name="TextBox 344">
            <a:extLst>
              <a:ext uri="{FF2B5EF4-FFF2-40B4-BE49-F238E27FC236}">
                <a16:creationId xmlns:a16="http://schemas.microsoft.com/office/drawing/2014/main" id="{81279305-9029-4319-A3EA-EDC387595CEA}"/>
              </a:ext>
            </a:extLst>
          </p:cNvPr>
          <p:cNvSpPr txBox="1"/>
          <p:nvPr/>
        </p:nvSpPr>
        <p:spPr>
          <a:xfrm>
            <a:off x="1738510" y="2982832"/>
            <a:ext cx="364202" cy="307777"/>
          </a:xfrm>
          <a:prstGeom prst="rect">
            <a:avLst/>
          </a:prstGeom>
          <a:noFill/>
        </p:spPr>
        <p:txBody>
          <a:bodyPr wrap="none" rtlCol="0">
            <a:spAutoFit/>
          </a:bodyPr>
          <a:lstStyle/>
          <a:p>
            <a:r>
              <a:rPr lang="en-US" sz="1400" dirty="0"/>
              <a:t>10</a:t>
            </a:r>
          </a:p>
        </p:txBody>
      </p:sp>
    </p:spTree>
    <p:extLst>
      <p:ext uri="{BB962C8B-B14F-4D97-AF65-F5344CB8AC3E}">
        <p14:creationId xmlns:p14="http://schemas.microsoft.com/office/powerpoint/2010/main" val="978441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D0D0FA-0801-4FE2-80F7-2A082F4F6B61}"/>
              </a:ext>
            </a:extLst>
          </p:cNvPr>
          <p:cNvSpPr>
            <a:spLocks noGrp="1" noChangeArrowheads="1"/>
          </p:cNvSpPr>
          <p:nvPr>
            <p:ph type="title"/>
          </p:nvPr>
        </p:nvSpPr>
        <p:spPr>
          <a:xfrm>
            <a:off x="0" y="0"/>
            <a:ext cx="9144000" cy="615950"/>
          </a:xfrm>
        </p:spPr>
        <p:txBody>
          <a:bodyPr/>
          <a:lstStyle/>
          <a:p>
            <a:pPr>
              <a:defRPr/>
            </a:pPr>
            <a:r>
              <a:rPr lang="en-US" dirty="0">
                <a:effectLst>
                  <a:outerShdw blurRad="38100" dist="38100" dir="2700000" algn="tl">
                    <a:srgbClr val="000000">
                      <a:alpha val="43137"/>
                    </a:srgbClr>
                  </a:outerShdw>
                </a:effectLst>
              </a:rPr>
              <a:t>Visualization of Genetic Algorithms II </a:t>
            </a:r>
          </a:p>
        </p:txBody>
      </p:sp>
      <p:sp>
        <p:nvSpPr>
          <p:cNvPr id="28" name="Rectangle 27">
            <a:extLst>
              <a:ext uri="{FF2B5EF4-FFF2-40B4-BE49-F238E27FC236}">
                <a16:creationId xmlns:a16="http://schemas.microsoft.com/office/drawing/2014/main" id="{19689D8C-21D7-4447-BB52-A95742E06153}"/>
              </a:ext>
            </a:extLst>
          </p:cNvPr>
          <p:cNvSpPr/>
          <p:nvPr/>
        </p:nvSpPr>
        <p:spPr bwMode="auto">
          <a:xfrm>
            <a:off x="20304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45581C9-2FB6-47FE-ACAB-B0A3B3285C12}"/>
              </a:ext>
            </a:extLst>
          </p:cNvPr>
          <p:cNvSpPr/>
          <p:nvPr/>
        </p:nvSpPr>
        <p:spPr bwMode="auto">
          <a:xfrm>
            <a:off x="23050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23A746A8-E253-4856-8559-4530E475A7F6}"/>
              </a:ext>
            </a:extLst>
          </p:cNvPr>
          <p:cNvSpPr/>
          <p:nvPr/>
        </p:nvSpPr>
        <p:spPr bwMode="auto">
          <a:xfrm>
            <a:off x="25796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31C426E3-5A90-4B4B-9B6D-036015D9956B}"/>
              </a:ext>
            </a:extLst>
          </p:cNvPr>
          <p:cNvSpPr/>
          <p:nvPr/>
        </p:nvSpPr>
        <p:spPr bwMode="auto">
          <a:xfrm>
            <a:off x="28543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A6E5883-DED6-43A3-9328-B736FAA4306E}"/>
              </a:ext>
            </a:extLst>
          </p:cNvPr>
          <p:cNvSpPr/>
          <p:nvPr/>
        </p:nvSpPr>
        <p:spPr bwMode="auto">
          <a:xfrm>
            <a:off x="31273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B82943C-0A74-476A-88C7-70C9B24F9A1A}"/>
              </a:ext>
            </a:extLst>
          </p:cNvPr>
          <p:cNvSpPr/>
          <p:nvPr/>
        </p:nvSpPr>
        <p:spPr bwMode="auto">
          <a:xfrm>
            <a:off x="34020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F32F6820-A17E-4715-97E8-6853A0E2A5AC}"/>
              </a:ext>
            </a:extLst>
          </p:cNvPr>
          <p:cNvSpPr/>
          <p:nvPr/>
        </p:nvSpPr>
        <p:spPr bwMode="auto">
          <a:xfrm>
            <a:off x="36766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5561CB3D-2F6E-4F0A-A344-79A79931E548}"/>
              </a:ext>
            </a:extLst>
          </p:cNvPr>
          <p:cNvSpPr/>
          <p:nvPr/>
        </p:nvSpPr>
        <p:spPr bwMode="auto">
          <a:xfrm>
            <a:off x="39512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4AC306C8-9BF5-4797-AEF8-7E5CBB2A30FB}"/>
              </a:ext>
            </a:extLst>
          </p:cNvPr>
          <p:cNvSpPr/>
          <p:nvPr/>
        </p:nvSpPr>
        <p:spPr bwMode="auto">
          <a:xfrm>
            <a:off x="42259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C0E148D4-DBA0-4AC4-B4C8-EA47CBFBDF59}"/>
              </a:ext>
            </a:extLst>
          </p:cNvPr>
          <p:cNvSpPr/>
          <p:nvPr/>
        </p:nvSpPr>
        <p:spPr bwMode="auto">
          <a:xfrm>
            <a:off x="44989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80EBBA91-4900-4766-99EC-A19552EE07B7}"/>
              </a:ext>
            </a:extLst>
          </p:cNvPr>
          <p:cNvSpPr/>
          <p:nvPr/>
        </p:nvSpPr>
        <p:spPr bwMode="auto">
          <a:xfrm>
            <a:off x="47736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6BDB52C-D500-49F5-A088-4EDEFA87ED23}"/>
              </a:ext>
            </a:extLst>
          </p:cNvPr>
          <p:cNvSpPr/>
          <p:nvPr/>
        </p:nvSpPr>
        <p:spPr bwMode="auto">
          <a:xfrm>
            <a:off x="50482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001BD54-E68A-4F09-9F9C-275D154DB202}"/>
              </a:ext>
            </a:extLst>
          </p:cNvPr>
          <p:cNvSpPr/>
          <p:nvPr/>
        </p:nvSpPr>
        <p:spPr bwMode="auto">
          <a:xfrm>
            <a:off x="53228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C4BF182-156F-4F89-B271-8C8D90A30579}"/>
              </a:ext>
            </a:extLst>
          </p:cNvPr>
          <p:cNvSpPr/>
          <p:nvPr/>
        </p:nvSpPr>
        <p:spPr bwMode="auto">
          <a:xfrm>
            <a:off x="55975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495F1EB-68FB-495F-A08A-065A33A8D540}"/>
              </a:ext>
            </a:extLst>
          </p:cNvPr>
          <p:cNvSpPr/>
          <p:nvPr/>
        </p:nvSpPr>
        <p:spPr bwMode="auto">
          <a:xfrm>
            <a:off x="58705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A903C171-8DF4-4361-9500-BD46991BAB83}"/>
              </a:ext>
            </a:extLst>
          </p:cNvPr>
          <p:cNvSpPr/>
          <p:nvPr/>
        </p:nvSpPr>
        <p:spPr bwMode="auto">
          <a:xfrm>
            <a:off x="61452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4076525F-25E6-4520-B6B7-DDF0B1FD8336}"/>
              </a:ext>
            </a:extLst>
          </p:cNvPr>
          <p:cNvSpPr/>
          <p:nvPr/>
        </p:nvSpPr>
        <p:spPr bwMode="auto">
          <a:xfrm>
            <a:off x="64198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D34325A9-6B4D-4DF5-A297-2E10A8908E15}"/>
              </a:ext>
            </a:extLst>
          </p:cNvPr>
          <p:cNvSpPr/>
          <p:nvPr/>
        </p:nvSpPr>
        <p:spPr bwMode="auto">
          <a:xfrm>
            <a:off x="66944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87BC3EB-ADC4-4E38-8164-36237444A204}"/>
              </a:ext>
            </a:extLst>
          </p:cNvPr>
          <p:cNvSpPr/>
          <p:nvPr/>
        </p:nvSpPr>
        <p:spPr bwMode="auto">
          <a:xfrm>
            <a:off x="69691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B0D08F4C-B165-42AA-9E2F-9FF5775D7284}"/>
              </a:ext>
            </a:extLst>
          </p:cNvPr>
          <p:cNvSpPr/>
          <p:nvPr/>
        </p:nvSpPr>
        <p:spPr bwMode="auto">
          <a:xfrm>
            <a:off x="72421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4C05B3BA-71AF-42BE-B7AF-E441FF5064A4}"/>
              </a:ext>
            </a:extLst>
          </p:cNvPr>
          <p:cNvSpPr/>
          <p:nvPr/>
        </p:nvSpPr>
        <p:spPr bwMode="auto">
          <a:xfrm>
            <a:off x="75168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64B2C109-E67F-4B7B-8764-3D62BA4BD7F5}"/>
              </a:ext>
            </a:extLst>
          </p:cNvPr>
          <p:cNvSpPr/>
          <p:nvPr/>
        </p:nvSpPr>
        <p:spPr bwMode="auto">
          <a:xfrm>
            <a:off x="77914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76F312A8-57E2-4A5B-9748-E8A80AE7F509}"/>
              </a:ext>
            </a:extLst>
          </p:cNvPr>
          <p:cNvSpPr/>
          <p:nvPr/>
        </p:nvSpPr>
        <p:spPr bwMode="auto">
          <a:xfrm>
            <a:off x="80660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B05778A-020F-47BB-A33A-64ECE6760414}"/>
              </a:ext>
            </a:extLst>
          </p:cNvPr>
          <p:cNvSpPr/>
          <p:nvPr/>
        </p:nvSpPr>
        <p:spPr bwMode="auto">
          <a:xfrm>
            <a:off x="83407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CBD1D111-0C32-4B77-983C-D3859AD1E34B}"/>
              </a:ext>
            </a:extLst>
          </p:cNvPr>
          <p:cNvSpPr/>
          <p:nvPr/>
        </p:nvSpPr>
        <p:spPr bwMode="auto">
          <a:xfrm>
            <a:off x="20304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D21CDB84-E693-48CA-BE33-ABDA621B2417}"/>
              </a:ext>
            </a:extLst>
          </p:cNvPr>
          <p:cNvSpPr/>
          <p:nvPr/>
        </p:nvSpPr>
        <p:spPr bwMode="auto">
          <a:xfrm>
            <a:off x="23050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DFE3C9B-1BB6-4BF6-814D-9E2BB73F1846}"/>
              </a:ext>
            </a:extLst>
          </p:cNvPr>
          <p:cNvSpPr/>
          <p:nvPr/>
        </p:nvSpPr>
        <p:spPr bwMode="auto">
          <a:xfrm>
            <a:off x="25796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FBA885-A5D6-4785-823C-DCC0D2FA9729}"/>
              </a:ext>
            </a:extLst>
          </p:cNvPr>
          <p:cNvSpPr/>
          <p:nvPr/>
        </p:nvSpPr>
        <p:spPr bwMode="auto">
          <a:xfrm>
            <a:off x="28543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ADFFC4E-2201-441B-AB26-5D4F497BFEB4}"/>
              </a:ext>
            </a:extLst>
          </p:cNvPr>
          <p:cNvSpPr/>
          <p:nvPr/>
        </p:nvSpPr>
        <p:spPr bwMode="auto">
          <a:xfrm>
            <a:off x="31273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F5768CEF-9B53-46A9-9443-8D63F21E45F7}"/>
              </a:ext>
            </a:extLst>
          </p:cNvPr>
          <p:cNvSpPr/>
          <p:nvPr/>
        </p:nvSpPr>
        <p:spPr bwMode="auto">
          <a:xfrm>
            <a:off x="34020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F627B078-5C45-4C4F-9B21-F976C8CDC71C}"/>
              </a:ext>
            </a:extLst>
          </p:cNvPr>
          <p:cNvSpPr/>
          <p:nvPr/>
        </p:nvSpPr>
        <p:spPr bwMode="auto">
          <a:xfrm>
            <a:off x="36766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AAA0B92-05A3-409F-89E4-312F850A2A6D}"/>
              </a:ext>
            </a:extLst>
          </p:cNvPr>
          <p:cNvSpPr/>
          <p:nvPr/>
        </p:nvSpPr>
        <p:spPr bwMode="auto">
          <a:xfrm>
            <a:off x="39512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DA0493E-EB42-4147-929B-6FA3BC38D0C6}"/>
              </a:ext>
            </a:extLst>
          </p:cNvPr>
          <p:cNvSpPr/>
          <p:nvPr/>
        </p:nvSpPr>
        <p:spPr bwMode="auto">
          <a:xfrm>
            <a:off x="42259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E051A95-67AF-4E1B-B18C-50CC9029AB0E}"/>
              </a:ext>
            </a:extLst>
          </p:cNvPr>
          <p:cNvSpPr/>
          <p:nvPr/>
        </p:nvSpPr>
        <p:spPr bwMode="auto">
          <a:xfrm>
            <a:off x="44989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068F6B5-5086-4BCC-AE7B-BA31E24D4E5C}"/>
              </a:ext>
            </a:extLst>
          </p:cNvPr>
          <p:cNvSpPr/>
          <p:nvPr/>
        </p:nvSpPr>
        <p:spPr bwMode="auto">
          <a:xfrm>
            <a:off x="47736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7760950-D158-414A-9816-57B1795B458D}"/>
              </a:ext>
            </a:extLst>
          </p:cNvPr>
          <p:cNvSpPr/>
          <p:nvPr/>
        </p:nvSpPr>
        <p:spPr bwMode="auto">
          <a:xfrm>
            <a:off x="50482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92DC100-4A22-4FD6-926B-17F4E8E9AC44}"/>
              </a:ext>
            </a:extLst>
          </p:cNvPr>
          <p:cNvSpPr/>
          <p:nvPr/>
        </p:nvSpPr>
        <p:spPr bwMode="auto">
          <a:xfrm>
            <a:off x="53228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C8D68A74-F264-4497-A41E-5EA5568066A7}"/>
              </a:ext>
            </a:extLst>
          </p:cNvPr>
          <p:cNvSpPr/>
          <p:nvPr/>
        </p:nvSpPr>
        <p:spPr bwMode="auto">
          <a:xfrm>
            <a:off x="55975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C919BD8-3EEE-4515-84CD-5F616F2C941F}"/>
              </a:ext>
            </a:extLst>
          </p:cNvPr>
          <p:cNvSpPr/>
          <p:nvPr/>
        </p:nvSpPr>
        <p:spPr bwMode="auto">
          <a:xfrm>
            <a:off x="58705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BA04B05D-B139-45E4-9139-83F7C39C4C95}"/>
              </a:ext>
            </a:extLst>
          </p:cNvPr>
          <p:cNvSpPr/>
          <p:nvPr/>
        </p:nvSpPr>
        <p:spPr bwMode="auto">
          <a:xfrm>
            <a:off x="61452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6F295E-2CB4-44AC-B61F-6213B128536A}"/>
              </a:ext>
            </a:extLst>
          </p:cNvPr>
          <p:cNvSpPr/>
          <p:nvPr/>
        </p:nvSpPr>
        <p:spPr bwMode="auto">
          <a:xfrm>
            <a:off x="64198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57AEE8C-8908-47E6-9D24-AAA762B03AD8}"/>
              </a:ext>
            </a:extLst>
          </p:cNvPr>
          <p:cNvSpPr/>
          <p:nvPr/>
        </p:nvSpPr>
        <p:spPr bwMode="auto">
          <a:xfrm>
            <a:off x="66944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F1458350-81D7-488E-8C44-19C91F1022B2}"/>
              </a:ext>
            </a:extLst>
          </p:cNvPr>
          <p:cNvSpPr/>
          <p:nvPr/>
        </p:nvSpPr>
        <p:spPr bwMode="auto">
          <a:xfrm>
            <a:off x="69691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F9BEDF7D-0BE0-4AFA-B516-3A644429C279}"/>
              </a:ext>
            </a:extLst>
          </p:cNvPr>
          <p:cNvSpPr/>
          <p:nvPr/>
        </p:nvSpPr>
        <p:spPr bwMode="auto">
          <a:xfrm>
            <a:off x="72421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C42BE29-DA82-4C4A-A188-563E583CD1F1}"/>
              </a:ext>
            </a:extLst>
          </p:cNvPr>
          <p:cNvSpPr/>
          <p:nvPr/>
        </p:nvSpPr>
        <p:spPr bwMode="auto">
          <a:xfrm>
            <a:off x="75168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3E3339C4-00E1-4D45-BE07-ED797D7B03E5}"/>
              </a:ext>
            </a:extLst>
          </p:cNvPr>
          <p:cNvSpPr/>
          <p:nvPr/>
        </p:nvSpPr>
        <p:spPr bwMode="auto">
          <a:xfrm>
            <a:off x="77914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7F403E47-9CBE-4D0E-A646-F57FD3BBCF86}"/>
              </a:ext>
            </a:extLst>
          </p:cNvPr>
          <p:cNvSpPr/>
          <p:nvPr/>
        </p:nvSpPr>
        <p:spPr bwMode="auto">
          <a:xfrm>
            <a:off x="80660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7CDCE52-C3B2-4846-82E5-85D7ADCBF42E}"/>
              </a:ext>
            </a:extLst>
          </p:cNvPr>
          <p:cNvSpPr/>
          <p:nvPr/>
        </p:nvSpPr>
        <p:spPr bwMode="auto">
          <a:xfrm>
            <a:off x="83407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7C17FB3-5A65-41B2-A7D5-1F9E246AC885}"/>
              </a:ext>
            </a:extLst>
          </p:cNvPr>
          <p:cNvSpPr/>
          <p:nvPr/>
        </p:nvSpPr>
        <p:spPr bwMode="auto">
          <a:xfrm>
            <a:off x="20304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C4FC2401-B664-44AB-AE9A-263AB03A0EFD}"/>
              </a:ext>
            </a:extLst>
          </p:cNvPr>
          <p:cNvSpPr/>
          <p:nvPr/>
        </p:nvSpPr>
        <p:spPr bwMode="auto">
          <a:xfrm>
            <a:off x="23050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DC6BC48D-4525-444E-8F4C-833173CF1CB4}"/>
              </a:ext>
            </a:extLst>
          </p:cNvPr>
          <p:cNvSpPr/>
          <p:nvPr/>
        </p:nvSpPr>
        <p:spPr bwMode="auto">
          <a:xfrm>
            <a:off x="25796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81F778D-7C51-493A-A726-F33DFBA091B5}"/>
              </a:ext>
            </a:extLst>
          </p:cNvPr>
          <p:cNvSpPr/>
          <p:nvPr/>
        </p:nvSpPr>
        <p:spPr bwMode="auto">
          <a:xfrm>
            <a:off x="28543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C3A31DA-AECB-4471-A5E8-D9C1702C5581}"/>
              </a:ext>
            </a:extLst>
          </p:cNvPr>
          <p:cNvSpPr/>
          <p:nvPr/>
        </p:nvSpPr>
        <p:spPr bwMode="auto">
          <a:xfrm>
            <a:off x="31273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2D2FB9E-5F6B-4F89-83C0-0350F0F4CE7E}"/>
              </a:ext>
            </a:extLst>
          </p:cNvPr>
          <p:cNvSpPr/>
          <p:nvPr/>
        </p:nvSpPr>
        <p:spPr bwMode="auto">
          <a:xfrm>
            <a:off x="34020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F96950A-C9C1-4D09-9564-7B884A9B374E}"/>
              </a:ext>
            </a:extLst>
          </p:cNvPr>
          <p:cNvSpPr/>
          <p:nvPr/>
        </p:nvSpPr>
        <p:spPr bwMode="auto">
          <a:xfrm>
            <a:off x="36766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60815F09-4563-4F57-BEC4-EF7930C7F5DC}"/>
              </a:ext>
            </a:extLst>
          </p:cNvPr>
          <p:cNvSpPr/>
          <p:nvPr/>
        </p:nvSpPr>
        <p:spPr bwMode="auto">
          <a:xfrm>
            <a:off x="39512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3690558-5AF5-4491-AC47-8D3B065ED7F8}"/>
              </a:ext>
            </a:extLst>
          </p:cNvPr>
          <p:cNvSpPr/>
          <p:nvPr/>
        </p:nvSpPr>
        <p:spPr bwMode="auto">
          <a:xfrm>
            <a:off x="42259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BBF79EF-4846-4CD0-93D1-4420581B6519}"/>
              </a:ext>
            </a:extLst>
          </p:cNvPr>
          <p:cNvSpPr/>
          <p:nvPr/>
        </p:nvSpPr>
        <p:spPr bwMode="auto">
          <a:xfrm>
            <a:off x="44989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0C4EF3C-F2D7-41FD-B522-59D94571B364}"/>
              </a:ext>
            </a:extLst>
          </p:cNvPr>
          <p:cNvSpPr/>
          <p:nvPr/>
        </p:nvSpPr>
        <p:spPr bwMode="auto">
          <a:xfrm>
            <a:off x="47736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85D96B8-E0AD-4716-8F98-E530F22A39EF}"/>
              </a:ext>
            </a:extLst>
          </p:cNvPr>
          <p:cNvSpPr/>
          <p:nvPr/>
        </p:nvSpPr>
        <p:spPr bwMode="auto">
          <a:xfrm>
            <a:off x="50482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2FC2E9DF-9EDE-4EB7-898E-0D9F0E9CBEAB}"/>
              </a:ext>
            </a:extLst>
          </p:cNvPr>
          <p:cNvSpPr/>
          <p:nvPr/>
        </p:nvSpPr>
        <p:spPr bwMode="auto">
          <a:xfrm>
            <a:off x="53228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89EC3AF-B985-4B7F-894B-EAFC3BE0F470}"/>
              </a:ext>
            </a:extLst>
          </p:cNvPr>
          <p:cNvSpPr/>
          <p:nvPr/>
        </p:nvSpPr>
        <p:spPr bwMode="auto">
          <a:xfrm>
            <a:off x="55975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617AF88-B73E-4346-83A9-3FF03C4B6DD5}"/>
              </a:ext>
            </a:extLst>
          </p:cNvPr>
          <p:cNvSpPr/>
          <p:nvPr/>
        </p:nvSpPr>
        <p:spPr bwMode="auto">
          <a:xfrm>
            <a:off x="58705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BCFC956-6200-407B-B7B7-58D74B23BC40}"/>
              </a:ext>
            </a:extLst>
          </p:cNvPr>
          <p:cNvSpPr/>
          <p:nvPr/>
        </p:nvSpPr>
        <p:spPr bwMode="auto">
          <a:xfrm>
            <a:off x="61452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976D195-61DD-4176-B6C3-DF8B62DE9766}"/>
              </a:ext>
            </a:extLst>
          </p:cNvPr>
          <p:cNvSpPr/>
          <p:nvPr/>
        </p:nvSpPr>
        <p:spPr bwMode="auto">
          <a:xfrm>
            <a:off x="64198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AACA6957-EACA-4104-9BD0-70BE2D6485A5}"/>
              </a:ext>
            </a:extLst>
          </p:cNvPr>
          <p:cNvSpPr/>
          <p:nvPr/>
        </p:nvSpPr>
        <p:spPr bwMode="auto">
          <a:xfrm>
            <a:off x="66944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2451BD2-B29C-4E6A-A3F6-643C2DCEC3DB}"/>
              </a:ext>
            </a:extLst>
          </p:cNvPr>
          <p:cNvSpPr/>
          <p:nvPr/>
        </p:nvSpPr>
        <p:spPr bwMode="auto">
          <a:xfrm>
            <a:off x="69691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8C8D89E7-4ED4-4E28-928F-093DD58E2025}"/>
              </a:ext>
            </a:extLst>
          </p:cNvPr>
          <p:cNvSpPr/>
          <p:nvPr/>
        </p:nvSpPr>
        <p:spPr bwMode="auto">
          <a:xfrm>
            <a:off x="72421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3BEAE488-EE7A-405B-889B-3C2D08200E79}"/>
              </a:ext>
            </a:extLst>
          </p:cNvPr>
          <p:cNvSpPr/>
          <p:nvPr/>
        </p:nvSpPr>
        <p:spPr bwMode="auto">
          <a:xfrm>
            <a:off x="75168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B4602955-2238-49C5-BF25-AEF8601E0946}"/>
              </a:ext>
            </a:extLst>
          </p:cNvPr>
          <p:cNvSpPr/>
          <p:nvPr/>
        </p:nvSpPr>
        <p:spPr bwMode="auto">
          <a:xfrm>
            <a:off x="77914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D3D2A7E2-AFD3-4D6A-B1A9-BAC0C913192F}"/>
              </a:ext>
            </a:extLst>
          </p:cNvPr>
          <p:cNvSpPr/>
          <p:nvPr/>
        </p:nvSpPr>
        <p:spPr bwMode="auto">
          <a:xfrm>
            <a:off x="80660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97BCDD01-D747-44B1-AC95-29A4D0CFBED7}"/>
              </a:ext>
            </a:extLst>
          </p:cNvPr>
          <p:cNvSpPr/>
          <p:nvPr/>
        </p:nvSpPr>
        <p:spPr bwMode="auto">
          <a:xfrm>
            <a:off x="83407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8BBA5DDF-4E9F-4EE6-B204-901D9C166D23}"/>
              </a:ext>
            </a:extLst>
          </p:cNvPr>
          <p:cNvSpPr/>
          <p:nvPr/>
        </p:nvSpPr>
        <p:spPr bwMode="auto">
          <a:xfrm>
            <a:off x="20304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7525CE49-0FB1-414D-ACF8-2B20221143A4}"/>
              </a:ext>
            </a:extLst>
          </p:cNvPr>
          <p:cNvSpPr/>
          <p:nvPr/>
        </p:nvSpPr>
        <p:spPr bwMode="auto">
          <a:xfrm>
            <a:off x="23050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02A0DFA-F292-4888-8672-5DCC8DBA70F0}"/>
              </a:ext>
            </a:extLst>
          </p:cNvPr>
          <p:cNvSpPr/>
          <p:nvPr/>
        </p:nvSpPr>
        <p:spPr bwMode="auto">
          <a:xfrm>
            <a:off x="25796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E9B7B35F-E223-48E1-94ED-11A32F63E1A1}"/>
              </a:ext>
            </a:extLst>
          </p:cNvPr>
          <p:cNvSpPr/>
          <p:nvPr/>
        </p:nvSpPr>
        <p:spPr bwMode="auto">
          <a:xfrm>
            <a:off x="28543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B043273F-2E65-4B6C-9C8B-427AF224BEB2}"/>
              </a:ext>
            </a:extLst>
          </p:cNvPr>
          <p:cNvSpPr/>
          <p:nvPr/>
        </p:nvSpPr>
        <p:spPr bwMode="auto">
          <a:xfrm>
            <a:off x="31273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C64CD6-40F6-43C6-B058-786AAA57EB26}"/>
              </a:ext>
            </a:extLst>
          </p:cNvPr>
          <p:cNvSpPr/>
          <p:nvPr/>
        </p:nvSpPr>
        <p:spPr bwMode="auto">
          <a:xfrm>
            <a:off x="34020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75EA8EB2-F980-4A78-874F-A7CFCB930ECE}"/>
              </a:ext>
            </a:extLst>
          </p:cNvPr>
          <p:cNvSpPr/>
          <p:nvPr/>
        </p:nvSpPr>
        <p:spPr bwMode="auto">
          <a:xfrm>
            <a:off x="36766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19286B7-6C43-49B5-B729-5416D919D443}"/>
              </a:ext>
            </a:extLst>
          </p:cNvPr>
          <p:cNvSpPr/>
          <p:nvPr/>
        </p:nvSpPr>
        <p:spPr bwMode="auto">
          <a:xfrm>
            <a:off x="39512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F08F533B-F53C-4E9E-8C5B-C72BAB4F0D9B}"/>
              </a:ext>
            </a:extLst>
          </p:cNvPr>
          <p:cNvSpPr/>
          <p:nvPr/>
        </p:nvSpPr>
        <p:spPr bwMode="auto">
          <a:xfrm>
            <a:off x="42259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0A63810-5926-49D9-931D-D4C81FECF258}"/>
              </a:ext>
            </a:extLst>
          </p:cNvPr>
          <p:cNvSpPr/>
          <p:nvPr/>
        </p:nvSpPr>
        <p:spPr bwMode="auto">
          <a:xfrm>
            <a:off x="44989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4D4948C2-D36C-4D1F-B5D6-846740CC6490}"/>
              </a:ext>
            </a:extLst>
          </p:cNvPr>
          <p:cNvSpPr/>
          <p:nvPr/>
        </p:nvSpPr>
        <p:spPr bwMode="auto">
          <a:xfrm>
            <a:off x="47736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D9249A0-B757-4265-B2A6-A7C22E038C6A}"/>
              </a:ext>
            </a:extLst>
          </p:cNvPr>
          <p:cNvSpPr/>
          <p:nvPr/>
        </p:nvSpPr>
        <p:spPr bwMode="auto">
          <a:xfrm>
            <a:off x="50482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AEA10532-2B61-4ADA-BB03-52BD54D1A1C1}"/>
              </a:ext>
            </a:extLst>
          </p:cNvPr>
          <p:cNvSpPr/>
          <p:nvPr/>
        </p:nvSpPr>
        <p:spPr bwMode="auto">
          <a:xfrm>
            <a:off x="53228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68FB9D4-F56C-441A-B742-8EAC6ABC26EB}"/>
              </a:ext>
            </a:extLst>
          </p:cNvPr>
          <p:cNvSpPr/>
          <p:nvPr/>
        </p:nvSpPr>
        <p:spPr bwMode="auto">
          <a:xfrm>
            <a:off x="55975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BE77920D-7052-4045-9DE3-DAD83570F540}"/>
              </a:ext>
            </a:extLst>
          </p:cNvPr>
          <p:cNvSpPr/>
          <p:nvPr/>
        </p:nvSpPr>
        <p:spPr bwMode="auto">
          <a:xfrm>
            <a:off x="58705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3DFDA50-DEB4-4473-817C-950C0E4F96E7}"/>
              </a:ext>
            </a:extLst>
          </p:cNvPr>
          <p:cNvSpPr/>
          <p:nvPr/>
        </p:nvSpPr>
        <p:spPr bwMode="auto">
          <a:xfrm>
            <a:off x="61452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0E92782F-CB8D-432F-9756-639BA8802F60}"/>
              </a:ext>
            </a:extLst>
          </p:cNvPr>
          <p:cNvSpPr/>
          <p:nvPr/>
        </p:nvSpPr>
        <p:spPr bwMode="auto">
          <a:xfrm>
            <a:off x="64198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933871C-FC6D-41F9-AB07-06672FD26F6D}"/>
              </a:ext>
            </a:extLst>
          </p:cNvPr>
          <p:cNvSpPr/>
          <p:nvPr/>
        </p:nvSpPr>
        <p:spPr bwMode="auto">
          <a:xfrm>
            <a:off x="66944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6568CD1D-C7CA-44A4-99BB-E53B1E1C0211}"/>
              </a:ext>
            </a:extLst>
          </p:cNvPr>
          <p:cNvSpPr/>
          <p:nvPr/>
        </p:nvSpPr>
        <p:spPr bwMode="auto">
          <a:xfrm>
            <a:off x="69691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43933B6-39BF-4855-8788-1A8FA651D4A6}"/>
              </a:ext>
            </a:extLst>
          </p:cNvPr>
          <p:cNvSpPr/>
          <p:nvPr/>
        </p:nvSpPr>
        <p:spPr bwMode="auto">
          <a:xfrm>
            <a:off x="72421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9AF1B3A-09EF-44A3-BB7F-9CEC26F2F82C}"/>
              </a:ext>
            </a:extLst>
          </p:cNvPr>
          <p:cNvSpPr/>
          <p:nvPr/>
        </p:nvSpPr>
        <p:spPr bwMode="auto">
          <a:xfrm>
            <a:off x="75168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1611A7C0-4CE9-4CA0-8113-ABA1CB451A74}"/>
              </a:ext>
            </a:extLst>
          </p:cNvPr>
          <p:cNvSpPr/>
          <p:nvPr/>
        </p:nvSpPr>
        <p:spPr bwMode="auto">
          <a:xfrm>
            <a:off x="77914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B312C01-149F-4965-ACC9-9042B8C3F0C3}"/>
              </a:ext>
            </a:extLst>
          </p:cNvPr>
          <p:cNvSpPr/>
          <p:nvPr/>
        </p:nvSpPr>
        <p:spPr bwMode="auto">
          <a:xfrm>
            <a:off x="80660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8AACEC3-3E6D-49A2-BEB2-6D303C3F9ADD}"/>
              </a:ext>
            </a:extLst>
          </p:cNvPr>
          <p:cNvSpPr/>
          <p:nvPr/>
        </p:nvSpPr>
        <p:spPr bwMode="auto">
          <a:xfrm>
            <a:off x="83407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09A4B77D-0560-42F8-8969-E20396A3C9A8}"/>
              </a:ext>
            </a:extLst>
          </p:cNvPr>
          <p:cNvSpPr/>
          <p:nvPr/>
        </p:nvSpPr>
        <p:spPr bwMode="auto">
          <a:xfrm>
            <a:off x="20304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62B56F5C-FBF3-43FD-B8F8-65050F594F98}"/>
              </a:ext>
            </a:extLst>
          </p:cNvPr>
          <p:cNvSpPr/>
          <p:nvPr/>
        </p:nvSpPr>
        <p:spPr bwMode="auto">
          <a:xfrm>
            <a:off x="23050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867C72C-CE74-490D-B7D0-0FE08791F1E2}"/>
              </a:ext>
            </a:extLst>
          </p:cNvPr>
          <p:cNvSpPr/>
          <p:nvPr/>
        </p:nvSpPr>
        <p:spPr bwMode="auto">
          <a:xfrm>
            <a:off x="25796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C994C6A-1568-4A6D-9CD1-A485DA480E50}"/>
              </a:ext>
            </a:extLst>
          </p:cNvPr>
          <p:cNvSpPr/>
          <p:nvPr/>
        </p:nvSpPr>
        <p:spPr bwMode="auto">
          <a:xfrm>
            <a:off x="28543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51789361-6555-4209-88AA-3039431C1CB5}"/>
              </a:ext>
            </a:extLst>
          </p:cNvPr>
          <p:cNvSpPr/>
          <p:nvPr/>
        </p:nvSpPr>
        <p:spPr bwMode="auto">
          <a:xfrm>
            <a:off x="31273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22D8C197-72AD-426E-B270-DB77E01241D8}"/>
              </a:ext>
            </a:extLst>
          </p:cNvPr>
          <p:cNvSpPr/>
          <p:nvPr/>
        </p:nvSpPr>
        <p:spPr bwMode="auto">
          <a:xfrm>
            <a:off x="34020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E52DA86C-8E74-425D-9382-6DB3F675B82B}"/>
              </a:ext>
            </a:extLst>
          </p:cNvPr>
          <p:cNvSpPr/>
          <p:nvPr/>
        </p:nvSpPr>
        <p:spPr bwMode="auto">
          <a:xfrm>
            <a:off x="36766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355E97C-E9BF-47D0-AEC6-983FA9D3BABD}"/>
              </a:ext>
            </a:extLst>
          </p:cNvPr>
          <p:cNvSpPr/>
          <p:nvPr/>
        </p:nvSpPr>
        <p:spPr bwMode="auto">
          <a:xfrm>
            <a:off x="39512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98201652-0434-4257-9C0E-0B18454CFF10}"/>
              </a:ext>
            </a:extLst>
          </p:cNvPr>
          <p:cNvSpPr/>
          <p:nvPr/>
        </p:nvSpPr>
        <p:spPr bwMode="auto">
          <a:xfrm>
            <a:off x="42259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E1A06C67-2148-4634-9F1F-978DAF0652F9}"/>
              </a:ext>
            </a:extLst>
          </p:cNvPr>
          <p:cNvSpPr/>
          <p:nvPr/>
        </p:nvSpPr>
        <p:spPr bwMode="auto">
          <a:xfrm>
            <a:off x="44989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2F2A2D-5621-46E3-AB86-86B03C3C927F}"/>
              </a:ext>
            </a:extLst>
          </p:cNvPr>
          <p:cNvSpPr/>
          <p:nvPr/>
        </p:nvSpPr>
        <p:spPr bwMode="auto">
          <a:xfrm>
            <a:off x="47736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C9A7CBA-26D2-4415-9BEA-B21CFB5BBA81}"/>
              </a:ext>
            </a:extLst>
          </p:cNvPr>
          <p:cNvSpPr/>
          <p:nvPr/>
        </p:nvSpPr>
        <p:spPr bwMode="auto">
          <a:xfrm>
            <a:off x="50482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6FBE4FA7-45FB-4FAF-815A-407D3137CDCD}"/>
              </a:ext>
            </a:extLst>
          </p:cNvPr>
          <p:cNvSpPr/>
          <p:nvPr/>
        </p:nvSpPr>
        <p:spPr bwMode="auto">
          <a:xfrm>
            <a:off x="53228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5349180-7681-4291-BE92-40200ACD2A78}"/>
              </a:ext>
            </a:extLst>
          </p:cNvPr>
          <p:cNvSpPr/>
          <p:nvPr/>
        </p:nvSpPr>
        <p:spPr bwMode="auto">
          <a:xfrm>
            <a:off x="55975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64351DFB-8BC4-45DC-AA33-F207978CE038}"/>
              </a:ext>
            </a:extLst>
          </p:cNvPr>
          <p:cNvSpPr/>
          <p:nvPr/>
        </p:nvSpPr>
        <p:spPr bwMode="auto">
          <a:xfrm>
            <a:off x="58705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6AAAECEA-FAAA-4E5C-BE90-412D60775AEC}"/>
              </a:ext>
            </a:extLst>
          </p:cNvPr>
          <p:cNvSpPr/>
          <p:nvPr/>
        </p:nvSpPr>
        <p:spPr bwMode="auto">
          <a:xfrm>
            <a:off x="61452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12B9415D-88E5-4359-9622-9524B1D7660F}"/>
              </a:ext>
            </a:extLst>
          </p:cNvPr>
          <p:cNvSpPr/>
          <p:nvPr/>
        </p:nvSpPr>
        <p:spPr bwMode="auto">
          <a:xfrm>
            <a:off x="64198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9C31CC6-4F63-4E06-9079-406989481BC1}"/>
              </a:ext>
            </a:extLst>
          </p:cNvPr>
          <p:cNvSpPr/>
          <p:nvPr/>
        </p:nvSpPr>
        <p:spPr bwMode="auto">
          <a:xfrm>
            <a:off x="66944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1F9E9E22-835D-4027-97A5-E8F26324276B}"/>
              </a:ext>
            </a:extLst>
          </p:cNvPr>
          <p:cNvSpPr/>
          <p:nvPr/>
        </p:nvSpPr>
        <p:spPr bwMode="auto">
          <a:xfrm>
            <a:off x="69691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AF756F7-4BE9-4064-ACFF-3860576ABC80}"/>
              </a:ext>
            </a:extLst>
          </p:cNvPr>
          <p:cNvSpPr/>
          <p:nvPr/>
        </p:nvSpPr>
        <p:spPr bwMode="auto">
          <a:xfrm>
            <a:off x="72421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DD8024A-4D09-4826-9372-38ACC044181B}"/>
              </a:ext>
            </a:extLst>
          </p:cNvPr>
          <p:cNvSpPr/>
          <p:nvPr/>
        </p:nvSpPr>
        <p:spPr bwMode="auto">
          <a:xfrm>
            <a:off x="75168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1F07CFFC-13D2-4DA8-9A4A-A26A1EDBE7E0}"/>
              </a:ext>
            </a:extLst>
          </p:cNvPr>
          <p:cNvSpPr/>
          <p:nvPr/>
        </p:nvSpPr>
        <p:spPr bwMode="auto">
          <a:xfrm>
            <a:off x="77914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8F45387-1911-4CC4-8BDB-9870A58F0A15}"/>
              </a:ext>
            </a:extLst>
          </p:cNvPr>
          <p:cNvSpPr/>
          <p:nvPr/>
        </p:nvSpPr>
        <p:spPr bwMode="auto">
          <a:xfrm>
            <a:off x="80660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C56FBB2-15E4-4AF8-AD6B-797DAF2237C4}"/>
              </a:ext>
            </a:extLst>
          </p:cNvPr>
          <p:cNvSpPr/>
          <p:nvPr/>
        </p:nvSpPr>
        <p:spPr bwMode="auto">
          <a:xfrm>
            <a:off x="83407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EB40DD1E-961D-430D-8900-D072D7DABE7D}"/>
              </a:ext>
            </a:extLst>
          </p:cNvPr>
          <p:cNvSpPr/>
          <p:nvPr/>
        </p:nvSpPr>
        <p:spPr bwMode="auto">
          <a:xfrm>
            <a:off x="20304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592A4C22-D29A-4ACB-B653-1B8680706870}"/>
              </a:ext>
            </a:extLst>
          </p:cNvPr>
          <p:cNvSpPr/>
          <p:nvPr/>
        </p:nvSpPr>
        <p:spPr bwMode="auto">
          <a:xfrm>
            <a:off x="23050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C096C12-4055-4DA4-94CA-325727BDACD9}"/>
              </a:ext>
            </a:extLst>
          </p:cNvPr>
          <p:cNvSpPr/>
          <p:nvPr/>
        </p:nvSpPr>
        <p:spPr bwMode="auto">
          <a:xfrm>
            <a:off x="25796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40CA3125-CC72-4886-9671-C12257704160}"/>
              </a:ext>
            </a:extLst>
          </p:cNvPr>
          <p:cNvSpPr/>
          <p:nvPr/>
        </p:nvSpPr>
        <p:spPr bwMode="auto">
          <a:xfrm>
            <a:off x="28543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ED096EE-A45B-4DA5-91CE-45892E8FCC1A}"/>
              </a:ext>
            </a:extLst>
          </p:cNvPr>
          <p:cNvSpPr/>
          <p:nvPr/>
        </p:nvSpPr>
        <p:spPr bwMode="auto">
          <a:xfrm>
            <a:off x="31273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B61612B-9128-45B7-8AF2-55F88EC53A55}"/>
              </a:ext>
            </a:extLst>
          </p:cNvPr>
          <p:cNvSpPr/>
          <p:nvPr/>
        </p:nvSpPr>
        <p:spPr bwMode="auto">
          <a:xfrm>
            <a:off x="34020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85271B6A-2A03-4164-9F52-5A61C0E25CF6}"/>
              </a:ext>
            </a:extLst>
          </p:cNvPr>
          <p:cNvSpPr/>
          <p:nvPr/>
        </p:nvSpPr>
        <p:spPr bwMode="auto">
          <a:xfrm>
            <a:off x="36766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E4DD634-AA2A-4DB1-AB63-D1F66571F6C7}"/>
              </a:ext>
            </a:extLst>
          </p:cNvPr>
          <p:cNvSpPr/>
          <p:nvPr/>
        </p:nvSpPr>
        <p:spPr bwMode="auto">
          <a:xfrm>
            <a:off x="39512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DCEC100A-48F7-455A-B1FD-00B2760C8B3A}"/>
              </a:ext>
            </a:extLst>
          </p:cNvPr>
          <p:cNvSpPr/>
          <p:nvPr/>
        </p:nvSpPr>
        <p:spPr bwMode="auto">
          <a:xfrm>
            <a:off x="42259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B173ABB-3AD7-4686-948A-35AEFCD476F5}"/>
              </a:ext>
            </a:extLst>
          </p:cNvPr>
          <p:cNvSpPr/>
          <p:nvPr/>
        </p:nvSpPr>
        <p:spPr bwMode="auto">
          <a:xfrm>
            <a:off x="44989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7A86D6E-8DA3-468B-A8A0-49E95826555E}"/>
              </a:ext>
            </a:extLst>
          </p:cNvPr>
          <p:cNvSpPr/>
          <p:nvPr/>
        </p:nvSpPr>
        <p:spPr bwMode="auto">
          <a:xfrm>
            <a:off x="47736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B943-8F58-4B1F-AED1-705F6C4F84DF}"/>
              </a:ext>
            </a:extLst>
          </p:cNvPr>
          <p:cNvSpPr/>
          <p:nvPr/>
        </p:nvSpPr>
        <p:spPr bwMode="auto">
          <a:xfrm>
            <a:off x="50482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F29250D-D49B-48DE-9D11-74D8DB842282}"/>
              </a:ext>
            </a:extLst>
          </p:cNvPr>
          <p:cNvSpPr/>
          <p:nvPr/>
        </p:nvSpPr>
        <p:spPr bwMode="auto">
          <a:xfrm>
            <a:off x="53228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AF05077-4DD1-431D-A3A0-218E2A719D36}"/>
              </a:ext>
            </a:extLst>
          </p:cNvPr>
          <p:cNvSpPr/>
          <p:nvPr/>
        </p:nvSpPr>
        <p:spPr bwMode="auto">
          <a:xfrm>
            <a:off x="55975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780CF87-7FE0-48CB-AC94-81114AEE2E85}"/>
              </a:ext>
            </a:extLst>
          </p:cNvPr>
          <p:cNvSpPr/>
          <p:nvPr/>
        </p:nvSpPr>
        <p:spPr bwMode="auto">
          <a:xfrm>
            <a:off x="58705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8CDF688-F5C8-4CAC-BADF-782D527B636C}"/>
              </a:ext>
            </a:extLst>
          </p:cNvPr>
          <p:cNvSpPr/>
          <p:nvPr/>
        </p:nvSpPr>
        <p:spPr bwMode="auto">
          <a:xfrm>
            <a:off x="61452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CE02726-5FE5-49BA-9809-425A75327BF5}"/>
              </a:ext>
            </a:extLst>
          </p:cNvPr>
          <p:cNvSpPr/>
          <p:nvPr/>
        </p:nvSpPr>
        <p:spPr bwMode="auto">
          <a:xfrm>
            <a:off x="64198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76CDA77C-8522-45F1-8636-83ABD2F97E47}"/>
              </a:ext>
            </a:extLst>
          </p:cNvPr>
          <p:cNvSpPr/>
          <p:nvPr/>
        </p:nvSpPr>
        <p:spPr bwMode="auto">
          <a:xfrm>
            <a:off x="66944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77C38D91-B52E-4F55-87F3-63926E9CFDD1}"/>
              </a:ext>
            </a:extLst>
          </p:cNvPr>
          <p:cNvSpPr/>
          <p:nvPr/>
        </p:nvSpPr>
        <p:spPr bwMode="auto">
          <a:xfrm>
            <a:off x="69691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499875DD-3652-4FAD-964D-5CFCC4C7BE42}"/>
              </a:ext>
            </a:extLst>
          </p:cNvPr>
          <p:cNvSpPr/>
          <p:nvPr/>
        </p:nvSpPr>
        <p:spPr bwMode="auto">
          <a:xfrm>
            <a:off x="72421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276262CB-D0DA-4275-8209-EDF696C545D4}"/>
              </a:ext>
            </a:extLst>
          </p:cNvPr>
          <p:cNvSpPr/>
          <p:nvPr/>
        </p:nvSpPr>
        <p:spPr bwMode="auto">
          <a:xfrm>
            <a:off x="75168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D5D9BBF3-9A0A-43EB-ABE9-BC003018FE9A}"/>
              </a:ext>
            </a:extLst>
          </p:cNvPr>
          <p:cNvSpPr/>
          <p:nvPr/>
        </p:nvSpPr>
        <p:spPr bwMode="auto">
          <a:xfrm>
            <a:off x="77914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0D9C16B8-12E2-406E-B164-64E54FB1E270}"/>
              </a:ext>
            </a:extLst>
          </p:cNvPr>
          <p:cNvSpPr/>
          <p:nvPr/>
        </p:nvSpPr>
        <p:spPr bwMode="auto">
          <a:xfrm>
            <a:off x="80660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6E328A83-9945-4F76-AEEB-9BE7FBDD7E82}"/>
              </a:ext>
            </a:extLst>
          </p:cNvPr>
          <p:cNvSpPr/>
          <p:nvPr/>
        </p:nvSpPr>
        <p:spPr bwMode="auto">
          <a:xfrm>
            <a:off x="83407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97A4B63A-DA6C-4378-8305-3DD60E7820B2}"/>
              </a:ext>
            </a:extLst>
          </p:cNvPr>
          <p:cNvSpPr/>
          <p:nvPr/>
        </p:nvSpPr>
        <p:spPr bwMode="auto">
          <a:xfrm>
            <a:off x="20304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CD838944-9F3D-41D6-8487-07B67518DE09}"/>
              </a:ext>
            </a:extLst>
          </p:cNvPr>
          <p:cNvSpPr/>
          <p:nvPr/>
        </p:nvSpPr>
        <p:spPr bwMode="auto">
          <a:xfrm>
            <a:off x="23050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71CC5CF9-1994-48FE-9127-5D1A6B5CAE63}"/>
              </a:ext>
            </a:extLst>
          </p:cNvPr>
          <p:cNvSpPr/>
          <p:nvPr/>
        </p:nvSpPr>
        <p:spPr bwMode="auto">
          <a:xfrm>
            <a:off x="25796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738D2869-9307-436D-928F-B720175AFACD}"/>
              </a:ext>
            </a:extLst>
          </p:cNvPr>
          <p:cNvSpPr/>
          <p:nvPr/>
        </p:nvSpPr>
        <p:spPr bwMode="auto">
          <a:xfrm>
            <a:off x="28543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28531596-E9AE-4876-84BA-BEAB17E004EC}"/>
              </a:ext>
            </a:extLst>
          </p:cNvPr>
          <p:cNvSpPr/>
          <p:nvPr/>
        </p:nvSpPr>
        <p:spPr bwMode="auto">
          <a:xfrm>
            <a:off x="31273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55E2A5-D994-4B3A-B423-B35761D7C146}"/>
              </a:ext>
            </a:extLst>
          </p:cNvPr>
          <p:cNvSpPr/>
          <p:nvPr/>
        </p:nvSpPr>
        <p:spPr bwMode="auto">
          <a:xfrm>
            <a:off x="34020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5A5C6C8A-227C-4AAF-8BD1-A7974B78C45D}"/>
              </a:ext>
            </a:extLst>
          </p:cNvPr>
          <p:cNvSpPr/>
          <p:nvPr/>
        </p:nvSpPr>
        <p:spPr bwMode="auto">
          <a:xfrm>
            <a:off x="36766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00D2389-955D-41EA-BEC7-3F1C6AFB0AAF}"/>
              </a:ext>
            </a:extLst>
          </p:cNvPr>
          <p:cNvSpPr/>
          <p:nvPr/>
        </p:nvSpPr>
        <p:spPr bwMode="auto">
          <a:xfrm>
            <a:off x="39512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324019C-EBE7-48C6-8A1C-2E5839AB5890}"/>
              </a:ext>
            </a:extLst>
          </p:cNvPr>
          <p:cNvSpPr/>
          <p:nvPr/>
        </p:nvSpPr>
        <p:spPr bwMode="auto">
          <a:xfrm>
            <a:off x="42259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F56FDD9-1878-40A3-9ACC-55A7DE4292D8}"/>
              </a:ext>
            </a:extLst>
          </p:cNvPr>
          <p:cNvSpPr/>
          <p:nvPr/>
        </p:nvSpPr>
        <p:spPr bwMode="auto">
          <a:xfrm>
            <a:off x="44989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F75BE5F9-4B1A-4791-8FEF-DE7C1FA6F644}"/>
              </a:ext>
            </a:extLst>
          </p:cNvPr>
          <p:cNvSpPr/>
          <p:nvPr/>
        </p:nvSpPr>
        <p:spPr bwMode="auto">
          <a:xfrm>
            <a:off x="47736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0629789B-B92C-4E98-AF54-3334B1E9FF4F}"/>
              </a:ext>
            </a:extLst>
          </p:cNvPr>
          <p:cNvSpPr/>
          <p:nvPr/>
        </p:nvSpPr>
        <p:spPr bwMode="auto">
          <a:xfrm>
            <a:off x="50482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2152973-D90B-4474-9368-169768ABAA2B}"/>
              </a:ext>
            </a:extLst>
          </p:cNvPr>
          <p:cNvSpPr/>
          <p:nvPr/>
        </p:nvSpPr>
        <p:spPr bwMode="auto">
          <a:xfrm>
            <a:off x="53228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2C787A3-2CA2-4B7B-81AB-A1B97365AE8B}"/>
              </a:ext>
            </a:extLst>
          </p:cNvPr>
          <p:cNvSpPr/>
          <p:nvPr/>
        </p:nvSpPr>
        <p:spPr bwMode="auto">
          <a:xfrm>
            <a:off x="55975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46266C00-124B-4FA2-9E29-D9B17A4EE0CB}"/>
              </a:ext>
            </a:extLst>
          </p:cNvPr>
          <p:cNvSpPr/>
          <p:nvPr/>
        </p:nvSpPr>
        <p:spPr bwMode="auto">
          <a:xfrm>
            <a:off x="58705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2381A1-85C7-4C0E-87A4-687085FC58D8}"/>
              </a:ext>
            </a:extLst>
          </p:cNvPr>
          <p:cNvSpPr/>
          <p:nvPr/>
        </p:nvSpPr>
        <p:spPr bwMode="auto">
          <a:xfrm>
            <a:off x="61452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7DE7CA4D-B799-4A23-9777-AC56BACDBF22}"/>
              </a:ext>
            </a:extLst>
          </p:cNvPr>
          <p:cNvSpPr/>
          <p:nvPr/>
        </p:nvSpPr>
        <p:spPr bwMode="auto">
          <a:xfrm>
            <a:off x="64198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DE35C5C5-52B4-49F4-A919-C6851E524119}"/>
              </a:ext>
            </a:extLst>
          </p:cNvPr>
          <p:cNvSpPr/>
          <p:nvPr/>
        </p:nvSpPr>
        <p:spPr bwMode="auto">
          <a:xfrm>
            <a:off x="66944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FDAC4AB0-BE36-45DC-88DD-3B22A7ABD536}"/>
              </a:ext>
            </a:extLst>
          </p:cNvPr>
          <p:cNvSpPr/>
          <p:nvPr/>
        </p:nvSpPr>
        <p:spPr bwMode="auto">
          <a:xfrm>
            <a:off x="69691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F02680B-9796-4530-A45D-C69683867F89}"/>
              </a:ext>
            </a:extLst>
          </p:cNvPr>
          <p:cNvSpPr/>
          <p:nvPr/>
        </p:nvSpPr>
        <p:spPr bwMode="auto">
          <a:xfrm>
            <a:off x="72421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2E140B2F-CBB5-4AAA-9749-4BF55A307BA4}"/>
              </a:ext>
            </a:extLst>
          </p:cNvPr>
          <p:cNvSpPr/>
          <p:nvPr/>
        </p:nvSpPr>
        <p:spPr bwMode="auto">
          <a:xfrm>
            <a:off x="75168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39557710-D572-4E4E-BE8A-C8D966482CAC}"/>
              </a:ext>
            </a:extLst>
          </p:cNvPr>
          <p:cNvSpPr/>
          <p:nvPr/>
        </p:nvSpPr>
        <p:spPr bwMode="auto">
          <a:xfrm>
            <a:off x="77914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77B52D7-44C4-4AD9-BDB5-865225B951A3}"/>
              </a:ext>
            </a:extLst>
          </p:cNvPr>
          <p:cNvSpPr/>
          <p:nvPr/>
        </p:nvSpPr>
        <p:spPr bwMode="auto">
          <a:xfrm>
            <a:off x="80660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C4A311EF-B9F2-46E5-BCCD-393C211D33E8}"/>
              </a:ext>
            </a:extLst>
          </p:cNvPr>
          <p:cNvSpPr/>
          <p:nvPr/>
        </p:nvSpPr>
        <p:spPr bwMode="auto">
          <a:xfrm>
            <a:off x="83407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41A5F63C-3E2E-4644-8D31-AD9AC016FE58}"/>
              </a:ext>
            </a:extLst>
          </p:cNvPr>
          <p:cNvSpPr/>
          <p:nvPr/>
        </p:nvSpPr>
        <p:spPr bwMode="auto">
          <a:xfrm>
            <a:off x="20304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70C5B89-87FA-43FC-BD2C-7DB1A21BF5AC}"/>
              </a:ext>
            </a:extLst>
          </p:cNvPr>
          <p:cNvSpPr/>
          <p:nvPr/>
        </p:nvSpPr>
        <p:spPr bwMode="auto">
          <a:xfrm>
            <a:off x="23050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8E577D00-078F-4E3C-B079-DC654B87946C}"/>
              </a:ext>
            </a:extLst>
          </p:cNvPr>
          <p:cNvSpPr/>
          <p:nvPr/>
        </p:nvSpPr>
        <p:spPr bwMode="auto">
          <a:xfrm>
            <a:off x="25796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27280888-3E1A-4CA5-9280-63D6A163DBAE}"/>
              </a:ext>
            </a:extLst>
          </p:cNvPr>
          <p:cNvSpPr/>
          <p:nvPr/>
        </p:nvSpPr>
        <p:spPr bwMode="auto">
          <a:xfrm>
            <a:off x="28543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DBE6A37-7839-42E7-93A0-EDBB8833A39F}"/>
              </a:ext>
            </a:extLst>
          </p:cNvPr>
          <p:cNvSpPr/>
          <p:nvPr/>
        </p:nvSpPr>
        <p:spPr bwMode="auto">
          <a:xfrm>
            <a:off x="31273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4FC498C-0ED3-4B61-9C42-BA1DEBE24DF4}"/>
              </a:ext>
            </a:extLst>
          </p:cNvPr>
          <p:cNvSpPr/>
          <p:nvPr/>
        </p:nvSpPr>
        <p:spPr bwMode="auto">
          <a:xfrm>
            <a:off x="34020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B1A252C-326B-4351-B812-821CF0915379}"/>
              </a:ext>
            </a:extLst>
          </p:cNvPr>
          <p:cNvSpPr/>
          <p:nvPr/>
        </p:nvSpPr>
        <p:spPr bwMode="auto">
          <a:xfrm>
            <a:off x="36766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B8CB53F-2C57-49C9-8F91-B1669B2D6B7B}"/>
              </a:ext>
            </a:extLst>
          </p:cNvPr>
          <p:cNvSpPr/>
          <p:nvPr/>
        </p:nvSpPr>
        <p:spPr bwMode="auto">
          <a:xfrm>
            <a:off x="39512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E652A39-802C-49F5-83B1-6CB745C99118}"/>
              </a:ext>
            </a:extLst>
          </p:cNvPr>
          <p:cNvSpPr/>
          <p:nvPr/>
        </p:nvSpPr>
        <p:spPr bwMode="auto">
          <a:xfrm>
            <a:off x="42259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F4FAA7B-2446-480A-B763-2A45938237C1}"/>
              </a:ext>
            </a:extLst>
          </p:cNvPr>
          <p:cNvSpPr/>
          <p:nvPr/>
        </p:nvSpPr>
        <p:spPr bwMode="auto">
          <a:xfrm>
            <a:off x="44989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946D18E1-93F2-432E-8316-6B6776D92CB5}"/>
              </a:ext>
            </a:extLst>
          </p:cNvPr>
          <p:cNvSpPr/>
          <p:nvPr/>
        </p:nvSpPr>
        <p:spPr bwMode="auto">
          <a:xfrm>
            <a:off x="47736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ACEB02E-7542-4079-8647-2B3E97456064}"/>
              </a:ext>
            </a:extLst>
          </p:cNvPr>
          <p:cNvSpPr/>
          <p:nvPr/>
        </p:nvSpPr>
        <p:spPr bwMode="auto">
          <a:xfrm>
            <a:off x="50482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BC4126B-35F4-474A-98B8-D6D30E916F45}"/>
              </a:ext>
            </a:extLst>
          </p:cNvPr>
          <p:cNvSpPr/>
          <p:nvPr/>
        </p:nvSpPr>
        <p:spPr bwMode="auto">
          <a:xfrm>
            <a:off x="53228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7E6A7EC3-1ABF-4927-91F8-A64CD6DE4464}"/>
              </a:ext>
            </a:extLst>
          </p:cNvPr>
          <p:cNvSpPr/>
          <p:nvPr/>
        </p:nvSpPr>
        <p:spPr bwMode="auto">
          <a:xfrm>
            <a:off x="55975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0F0968CE-12CC-4FB5-BB95-7F62ACD631B1}"/>
              </a:ext>
            </a:extLst>
          </p:cNvPr>
          <p:cNvSpPr/>
          <p:nvPr/>
        </p:nvSpPr>
        <p:spPr bwMode="auto">
          <a:xfrm>
            <a:off x="58705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EA95B897-ACCF-4E24-A35F-48E8E8BE1ED8}"/>
              </a:ext>
            </a:extLst>
          </p:cNvPr>
          <p:cNvSpPr/>
          <p:nvPr/>
        </p:nvSpPr>
        <p:spPr bwMode="auto">
          <a:xfrm>
            <a:off x="61452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C69E73D-DBCC-48B1-8600-BD38DA52FE20}"/>
              </a:ext>
            </a:extLst>
          </p:cNvPr>
          <p:cNvSpPr/>
          <p:nvPr/>
        </p:nvSpPr>
        <p:spPr bwMode="auto">
          <a:xfrm>
            <a:off x="64198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3FE24636-EB71-4198-A6CD-7A1662574D12}"/>
              </a:ext>
            </a:extLst>
          </p:cNvPr>
          <p:cNvSpPr/>
          <p:nvPr/>
        </p:nvSpPr>
        <p:spPr bwMode="auto">
          <a:xfrm>
            <a:off x="66944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02581BE-FAE1-4306-AC70-BFB094743743}"/>
              </a:ext>
            </a:extLst>
          </p:cNvPr>
          <p:cNvSpPr/>
          <p:nvPr/>
        </p:nvSpPr>
        <p:spPr bwMode="auto">
          <a:xfrm>
            <a:off x="69691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F207D3B-C0F0-413E-A62D-18BA851F291F}"/>
              </a:ext>
            </a:extLst>
          </p:cNvPr>
          <p:cNvSpPr/>
          <p:nvPr/>
        </p:nvSpPr>
        <p:spPr bwMode="auto">
          <a:xfrm>
            <a:off x="72421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2120AA5F-FC14-41D8-9542-0AD8090E2BD8}"/>
              </a:ext>
            </a:extLst>
          </p:cNvPr>
          <p:cNvSpPr/>
          <p:nvPr/>
        </p:nvSpPr>
        <p:spPr bwMode="auto">
          <a:xfrm>
            <a:off x="75168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A73C5C6-5716-4067-92D3-B0D6BD559D89}"/>
              </a:ext>
            </a:extLst>
          </p:cNvPr>
          <p:cNvSpPr/>
          <p:nvPr/>
        </p:nvSpPr>
        <p:spPr bwMode="auto">
          <a:xfrm>
            <a:off x="77914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FB460CE-EDCB-452E-9220-B3518D3F6A1E}"/>
              </a:ext>
            </a:extLst>
          </p:cNvPr>
          <p:cNvSpPr/>
          <p:nvPr/>
        </p:nvSpPr>
        <p:spPr bwMode="auto">
          <a:xfrm>
            <a:off x="80660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2AEBC16B-23B3-4C27-997C-208A4A235366}"/>
              </a:ext>
            </a:extLst>
          </p:cNvPr>
          <p:cNvSpPr/>
          <p:nvPr/>
        </p:nvSpPr>
        <p:spPr bwMode="auto">
          <a:xfrm>
            <a:off x="83407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5497387-E1AC-4771-A346-A7CD34254EC1}"/>
              </a:ext>
            </a:extLst>
          </p:cNvPr>
          <p:cNvSpPr/>
          <p:nvPr/>
        </p:nvSpPr>
        <p:spPr bwMode="auto">
          <a:xfrm>
            <a:off x="20304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8D3CA20-5A1C-4F3F-8940-C0F4EC64C39E}"/>
              </a:ext>
            </a:extLst>
          </p:cNvPr>
          <p:cNvSpPr/>
          <p:nvPr/>
        </p:nvSpPr>
        <p:spPr bwMode="auto">
          <a:xfrm>
            <a:off x="23050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8F9B85-58E5-42AC-806A-0F5ACA072A14}"/>
              </a:ext>
            </a:extLst>
          </p:cNvPr>
          <p:cNvSpPr/>
          <p:nvPr/>
        </p:nvSpPr>
        <p:spPr bwMode="auto">
          <a:xfrm>
            <a:off x="25796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5C575E0-228F-4CA4-B9EA-3730790D3F33}"/>
              </a:ext>
            </a:extLst>
          </p:cNvPr>
          <p:cNvSpPr/>
          <p:nvPr/>
        </p:nvSpPr>
        <p:spPr bwMode="auto">
          <a:xfrm>
            <a:off x="28543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ED447752-462A-490C-ABA0-3785C7B53455}"/>
              </a:ext>
            </a:extLst>
          </p:cNvPr>
          <p:cNvSpPr/>
          <p:nvPr/>
        </p:nvSpPr>
        <p:spPr bwMode="auto">
          <a:xfrm>
            <a:off x="31273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FFA9013-631C-493C-BF32-6DF02657042B}"/>
              </a:ext>
            </a:extLst>
          </p:cNvPr>
          <p:cNvSpPr/>
          <p:nvPr/>
        </p:nvSpPr>
        <p:spPr bwMode="auto">
          <a:xfrm>
            <a:off x="34020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B706EEB-1751-4601-A8B4-E27B332F48AB}"/>
              </a:ext>
            </a:extLst>
          </p:cNvPr>
          <p:cNvSpPr/>
          <p:nvPr/>
        </p:nvSpPr>
        <p:spPr bwMode="auto">
          <a:xfrm>
            <a:off x="36766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12F9E00-51C5-474D-BAD2-EFE2AF9052B2}"/>
              </a:ext>
            </a:extLst>
          </p:cNvPr>
          <p:cNvSpPr/>
          <p:nvPr/>
        </p:nvSpPr>
        <p:spPr bwMode="auto">
          <a:xfrm>
            <a:off x="39512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E6A36B2-0715-4FF4-B050-90FCE98B7A11}"/>
              </a:ext>
            </a:extLst>
          </p:cNvPr>
          <p:cNvSpPr/>
          <p:nvPr/>
        </p:nvSpPr>
        <p:spPr bwMode="auto">
          <a:xfrm>
            <a:off x="42259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B1CF22E-E3D2-4B37-94DA-BD3C6D923F2C}"/>
              </a:ext>
            </a:extLst>
          </p:cNvPr>
          <p:cNvSpPr/>
          <p:nvPr/>
        </p:nvSpPr>
        <p:spPr bwMode="auto">
          <a:xfrm>
            <a:off x="44989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82113EEB-2376-4160-A8BB-09A53B3E4334}"/>
              </a:ext>
            </a:extLst>
          </p:cNvPr>
          <p:cNvSpPr/>
          <p:nvPr/>
        </p:nvSpPr>
        <p:spPr bwMode="auto">
          <a:xfrm>
            <a:off x="47736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BFF1349-AE2A-46AD-872D-91430937B334}"/>
              </a:ext>
            </a:extLst>
          </p:cNvPr>
          <p:cNvSpPr/>
          <p:nvPr/>
        </p:nvSpPr>
        <p:spPr bwMode="auto">
          <a:xfrm>
            <a:off x="50482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FE70FBE1-1037-415F-A3CA-AF0FBF831DA1}"/>
              </a:ext>
            </a:extLst>
          </p:cNvPr>
          <p:cNvSpPr/>
          <p:nvPr/>
        </p:nvSpPr>
        <p:spPr bwMode="auto">
          <a:xfrm>
            <a:off x="53228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D41DB689-8BE0-4701-9268-B98223AD98FA}"/>
              </a:ext>
            </a:extLst>
          </p:cNvPr>
          <p:cNvSpPr/>
          <p:nvPr/>
        </p:nvSpPr>
        <p:spPr bwMode="auto">
          <a:xfrm>
            <a:off x="55975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954CD0D4-4DD1-4CA8-9784-20FCDF7D465D}"/>
              </a:ext>
            </a:extLst>
          </p:cNvPr>
          <p:cNvSpPr/>
          <p:nvPr/>
        </p:nvSpPr>
        <p:spPr bwMode="auto">
          <a:xfrm>
            <a:off x="58705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6763E818-470B-47A5-A7D6-BF314E249706}"/>
              </a:ext>
            </a:extLst>
          </p:cNvPr>
          <p:cNvSpPr/>
          <p:nvPr/>
        </p:nvSpPr>
        <p:spPr bwMode="auto">
          <a:xfrm>
            <a:off x="61452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7E5CE8D2-0031-4A5D-8558-F98C9D9A48B7}"/>
              </a:ext>
            </a:extLst>
          </p:cNvPr>
          <p:cNvSpPr/>
          <p:nvPr/>
        </p:nvSpPr>
        <p:spPr bwMode="auto">
          <a:xfrm>
            <a:off x="64198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32FB80F4-939F-4236-A1C4-92C1437FBF6A}"/>
              </a:ext>
            </a:extLst>
          </p:cNvPr>
          <p:cNvSpPr/>
          <p:nvPr/>
        </p:nvSpPr>
        <p:spPr bwMode="auto">
          <a:xfrm>
            <a:off x="66944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8F21CE7-3E86-46A0-AFDA-A145CE704AF3}"/>
              </a:ext>
            </a:extLst>
          </p:cNvPr>
          <p:cNvSpPr/>
          <p:nvPr/>
        </p:nvSpPr>
        <p:spPr bwMode="auto">
          <a:xfrm>
            <a:off x="69691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D8A13FA5-9A36-4FC0-8063-3A39831150E4}"/>
              </a:ext>
            </a:extLst>
          </p:cNvPr>
          <p:cNvSpPr/>
          <p:nvPr/>
        </p:nvSpPr>
        <p:spPr bwMode="auto">
          <a:xfrm>
            <a:off x="72421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3884E509-29BD-49FC-8EDE-C9C3186E95F4}"/>
              </a:ext>
            </a:extLst>
          </p:cNvPr>
          <p:cNvSpPr/>
          <p:nvPr/>
        </p:nvSpPr>
        <p:spPr bwMode="auto">
          <a:xfrm>
            <a:off x="75168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1A740C9-9BFA-482F-BCD5-9FBBBCA379B6}"/>
              </a:ext>
            </a:extLst>
          </p:cNvPr>
          <p:cNvSpPr/>
          <p:nvPr/>
        </p:nvSpPr>
        <p:spPr bwMode="auto">
          <a:xfrm>
            <a:off x="77914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698B00D7-BAB5-41E9-A671-4C74CB3DBDAB}"/>
              </a:ext>
            </a:extLst>
          </p:cNvPr>
          <p:cNvSpPr/>
          <p:nvPr/>
        </p:nvSpPr>
        <p:spPr bwMode="auto">
          <a:xfrm>
            <a:off x="80660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CB9F57C-5764-4FA3-B4F9-5A31CBE2F9E4}"/>
              </a:ext>
            </a:extLst>
          </p:cNvPr>
          <p:cNvSpPr/>
          <p:nvPr/>
        </p:nvSpPr>
        <p:spPr bwMode="auto">
          <a:xfrm>
            <a:off x="83407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14F16811-5D3B-42AA-BC39-E937C9CADD0D}"/>
              </a:ext>
            </a:extLst>
          </p:cNvPr>
          <p:cNvSpPr/>
          <p:nvPr/>
        </p:nvSpPr>
        <p:spPr bwMode="auto">
          <a:xfrm>
            <a:off x="20304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D922E764-07E3-4737-9A90-E7B08E9D6CCC}"/>
              </a:ext>
            </a:extLst>
          </p:cNvPr>
          <p:cNvSpPr/>
          <p:nvPr/>
        </p:nvSpPr>
        <p:spPr bwMode="auto">
          <a:xfrm>
            <a:off x="23050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2BFA2888-F8B5-4DDF-A310-D2614A2AF0C6}"/>
              </a:ext>
            </a:extLst>
          </p:cNvPr>
          <p:cNvSpPr/>
          <p:nvPr/>
        </p:nvSpPr>
        <p:spPr bwMode="auto">
          <a:xfrm>
            <a:off x="25796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4AE6450-EB83-4F8E-8F20-4A102F03B649}"/>
              </a:ext>
            </a:extLst>
          </p:cNvPr>
          <p:cNvSpPr/>
          <p:nvPr/>
        </p:nvSpPr>
        <p:spPr bwMode="auto">
          <a:xfrm>
            <a:off x="28543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559CF75-50C1-4D82-B397-1656A8BD4F44}"/>
              </a:ext>
            </a:extLst>
          </p:cNvPr>
          <p:cNvSpPr/>
          <p:nvPr/>
        </p:nvSpPr>
        <p:spPr bwMode="auto">
          <a:xfrm>
            <a:off x="31273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A534B71-9878-4D77-AA37-B3E924BBF697}"/>
              </a:ext>
            </a:extLst>
          </p:cNvPr>
          <p:cNvSpPr/>
          <p:nvPr/>
        </p:nvSpPr>
        <p:spPr bwMode="auto">
          <a:xfrm>
            <a:off x="34020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119DACD8-76F6-4B91-803E-C3B8E63A8496}"/>
              </a:ext>
            </a:extLst>
          </p:cNvPr>
          <p:cNvSpPr/>
          <p:nvPr/>
        </p:nvSpPr>
        <p:spPr bwMode="auto">
          <a:xfrm>
            <a:off x="36766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1253F36C-3703-44FC-A96C-1DA99BCFBA27}"/>
              </a:ext>
            </a:extLst>
          </p:cNvPr>
          <p:cNvSpPr/>
          <p:nvPr/>
        </p:nvSpPr>
        <p:spPr bwMode="auto">
          <a:xfrm>
            <a:off x="39512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1684346-DBBA-49EA-9AF8-DE346CB17A00}"/>
              </a:ext>
            </a:extLst>
          </p:cNvPr>
          <p:cNvSpPr/>
          <p:nvPr/>
        </p:nvSpPr>
        <p:spPr bwMode="auto">
          <a:xfrm>
            <a:off x="42259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BD751B5-2E5F-4A2B-96BC-DCB6AEB64A2C}"/>
              </a:ext>
            </a:extLst>
          </p:cNvPr>
          <p:cNvSpPr/>
          <p:nvPr/>
        </p:nvSpPr>
        <p:spPr bwMode="auto">
          <a:xfrm>
            <a:off x="44989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705122A-8B05-4F99-BB8E-CCAFAB7F6127}"/>
              </a:ext>
            </a:extLst>
          </p:cNvPr>
          <p:cNvSpPr/>
          <p:nvPr/>
        </p:nvSpPr>
        <p:spPr bwMode="auto">
          <a:xfrm>
            <a:off x="47736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A6BB28B-5037-4F36-A3BD-79BEBF736D44}"/>
              </a:ext>
            </a:extLst>
          </p:cNvPr>
          <p:cNvSpPr/>
          <p:nvPr/>
        </p:nvSpPr>
        <p:spPr bwMode="auto">
          <a:xfrm>
            <a:off x="50482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B3581764-48A2-4E91-9181-C9C778A71AC6}"/>
              </a:ext>
            </a:extLst>
          </p:cNvPr>
          <p:cNvSpPr/>
          <p:nvPr/>
        </p:nvSpPr>
        <p:spPr bwMode="auto">
          <a:xfrm>
            <a:off x="53228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2030AC4-7DB5-4A13-B715-B2BD77817FF7}"/>
              </a:ext>
            </a:extLst>
          </p:cNvPr>
          <p:cNvSpPr/>
          <p:nvPr/>
        </p:nvSpPr>
        <p:spPr bwMode="auto">
          <a:xfrm>
            <a:off x="55975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4E1A4854-994D-43E3-A1AB-52F2E771B04B}"/>
              </a:ext>
            </a:extLst>
          </p:cNvPr>
          <p:cNvSpPr/>
          <p:nvPr/>
        </p:nvSpPr>
        <p:spPr bwMode="auto">
          <a:xfrm>
            <a:off x="58705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1937B40-E397-45A5-830F-02D94B99CF58}"/>
              </a:ext>
            </a:extLst>
          </p:cNvPr>
          <p:cNvSpPr/>
          <p:nvPr/>
        </p:nvSpPr>
        <p:spPr bwMode="auto">
          <a:xfrm>
            <a:off x="61452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B361CE49-BD79-4E70-BEA9-5FC466A455BA}"/>
              </a:ext>
            </a:extLst>
          </p:cNvPr>
          <p:cNvSpPr/>
          <p:nvPr/>
        </p:nvSpPr>
        <p:spPr bwMode="auto">
          <a:xfrm>
            <a:off x="64198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E2DE972-B750-48D7-B4FA-39A906A63D4E}"/>
              </a:ext>
            </a:extLst>
          </p:cNvPr>
          <p:cNvSpPr/>
          <p:nvPr/>
        </p:nvSpPr>
        <p:spPr bwMode="auto">
          <a:xfrm>
            <a:off x="66944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EBF52B2-0890-44B2-94FD-7FA5FB6ACBD3}"/>
              </a:ext>
            </a:extLst>
          </p:cNvPr>
          <p:cNvSpPr/>
          <p:nvPr/>
        </p:nvSpPr>
        <p:spPr bwMode="auto">
          <a:xfrm>
            <a:off x="69691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DCF5EAF-3E09-4B69-82AA-C4C1F26397F7}"/>
              </a:ext>
            </a:extLst>
          </p:cNvPr>
          <p:cNvSpPr/>
          <p:nvPr/>
        </p:nvSpPr>
        <p:spPr bwMode="auto">
          <a:xfrm>
            <a:off x="72421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39A2747-508F-4734-B44B-3310B942610E}"/>
              </a:ext>
            </a:extLst>
          </p:cNvPr>
          <p:cNvSpPr/>
          <p:nvPr/>
        </p:nvSpPr>
        <p:spPr bwMode="auto">
          <a:xfrm>
            <a:off x="75168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53AEAB-C418-46CD-943C-03DEB26EAFF8}"/>
              </a:ext>
            </a:extLst>
          </p:cNvPr>
          <p:cNvSpPr/>
          <p:nvPr/>
        </p:nvSpPr>
        <p:spPr bwMode="auto">
          <a:xfrm>
            <a:off x="77914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EB5817-8BD7-4D37-A464-441D735AB7AC}"/>
              </a:ext>
            </a:extLst>
          </p:cNvPr>
          <p:cNvSpPr/>
          <p:nvPr/>
        </p:nvSpPr>
        <p:spPr bwMode="auto">
          <a:xfrm>
            <a:off x="80660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415BE749-FFBB-486D-935D-812A2F9F36E5}"/>
              </a:ext>
            </a:extLst>
          </p:cNvPr>
          <p:cNvSpPr/>
          <p:nvPr/>
        </p:nvSpPr>
        <p:spPr bwMode="auto">
          <a:xfrm>
            <a:off x="83407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6581D9B5-49AD-4F9B-BA29-3C2336FB8012}"/>
              </a:ext>
            </a:extLst>
          </p:cNvPr>
          <p:cNvSpPr/>
          <p:nvPr/>
        </p:nvSpPr>
        <p:spPr bwMode="auto">
          <a:xfrm>
            <a:off x="20304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F6B5122F-7E54-4132-AB6C-86D609A08424}"/>
              </a:ext>
            </a:extLst>
          </p:cNvPr>
          <p:cNvSpPr/>
          <p:nvPr/>
        </p:nvSpPr>
        <p:spPr bwMode="auto">
          <a:xfrm>
            <a:off x="23050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9D2042F-4A74-42DD-B230-BFB1798933B1}"/>
              </a:ext>
            </a:extLst>
          </p:cNvPr>
          <p:cNvSpPr/>
          <p:nvPr/>
        </p:nvSpPr>
        <p:spPr bwMode="auto">
          <a:xfrm>
            <a:off x="25796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B448810-6A31-4D62-BA7C-CBC3878E11BE}"/>
              </a:ext>
            </a:extLst>
          </p:cNvPr>
          <p:cNvSpPr/>
          <p:nvPr/>
        </p:nvSpPr>
        <p:spPr bwMode="auto">
          <a:xfrm>
            <a:off x="28543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23B83E0C-F921-4D57-980E-57D13EB97231}"/>
              </a:ext>
            </a:extLst>
          </p:cNvPr>
          <p:cNvSpPr/>
          <p:nvPr/>
        </p:nvSpPr>
        <p:spPr bwMode="auto">
          <a:xfrm>
            <a:off x="31273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E159D54-1E29-4B7B-A081-4EE468C8B97A}"/>
              </a:ext>
            </a:extLst>
          </p:cNvPr>
          <p:cNvSpPr/>
          <p:nvPr/>
        </p:nvSpPr>
        <p:spPr bwMode="auto">
          <a:xfrm>
            <a:off x="34020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854930D-C080-4C08-8451-B6FD1668A185}"/>
              </a:ext>
            </a:extLst>
          </p:cNvPr>
          <p:cNvSpPr/>
          <p:nvPr/>
        </p:nvSpPr>
        <p:spPr bwMode="auto">
          <a:xfrm>
            <a:off x="36766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E15A8F9-51E1-4E2F-A645-8DA73A86F957}"/>
              </a:ext>
            </a:extLst>
          </p:cNvPr>
          <p:cNvSpPr/>
          <p:nvPr/>
        </p:nvSpPr>
        <p:spPr bwMode="auto">
          <a:xfrm>
            <a:off x="39512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8EF65CC-DF6A-44F1-9008-912851B53B90}"/>
              </a:ext>
            </a:extLst>
          </p:cNvPr>
          <p:cNvSpPr/>
          <p:nvPr/>
        </p:nvSpPr>
        <p:spPr bwMode="auto">
          <a:xfrm>
            <a:off x="42259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036DB9B3-50EE-4507-939B-44E5135B575D}"/>
              </a:ext>
            </a:extLst>
          </p:cNvPr>
          <p:cNvSpPr/>
          <p:nvPr/>
        </p:nvSpPr>
        <p:spPr bwMode="auto">
          <a:xfrm>
            <a:off x="44989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54003313-C1C0-4570-BA37-859451D26B8B}"/>
              </a:ext>
            </a:extLst>
          </p:cNvPr>
          <p:cNvSpPr/>
          <p:nvPr/>
        </p:nvSpPr>
        <p:spPr bwMode="auto">
          <a:xfrm>
            <a:off x="47736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1CB497CD-A2FE-42C2-ADCB-3484EE79B05E}"/>
              </a:ext>
            </a:extLst>
          </p:cNvPr>
          <p:cNvSpPr/>
          <p:nvPr/>
        </p:nvSpPr>
        <p:spPr bwMode="auto">
          <a:xfrm>
            <a:off x="50482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234D496-2742-445D-B657-FFD30CF58D3E}"/>
              </a:ext>
            </a:extLst>
          </p:cNvPr>
          <p:cNvSpPr/>
          <p:nvPr/>
        </p:nvSpPr>
        <p:spPr bwMode="auto">
          <a:xfrm>
            <a:off x="53228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DED982E-FA9E-472D-9A32-0D01AB4F81E8}"/>
              </a:ext>
            </a:extLst>
          </p:cNvPr>
          <p:cNvSpPr/>
          <p:nvPr/>
        </p:nvSpPr>
        <p:spPr bwMode="auto">
          <a:xfrm>
            <a:off x="55975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837D4B33-BC0B-421E-97F3-4F32B9E99921}"/>
              </a:ext>
            </a:extLst>
          </p:cNvPr>
          <p:cNvSpPr/>
          <p:nvPr/>
        </p:nvSpPr>
        <p:spPr bwMode="auto">
          <a:xfrm>
            <a:off x="58705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8BF4F62E-F758-4A89-B35D-DACAEC1C24F0}"/>
              </a:ext>
            </a:extLst>
          </p:cNvPr>
          <p:cNvSpPr/>
          <p:nvPr/>
        </p:nvSpPr>
        <p:spPr bwMode="auto">
          <a:xfrm>
            <a:off x="61452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653E85F8-90C1-43EF-9EB1-B59C8E664BF8}"/>
              </a:ext>
            </a:extLst>
          </p:cNvPr>
          <p:cNvSpPr/>
          <p:nvPr/>
        </p:nvSpPr>
        <p:spPr bwMode="auto">
          <a:xfrm>
            <a:off x="64198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DDE1B874-0C95-403F-940F-EA675C476D35}"/>
              </a:ext>
            </a:extLst>
          </p:cNvPr>
          <p:cNvSpPr/>
          <p:nvPr/>
        </p:nvSpPr>
        <p:spPr bwMode="auto">
          <a:xfrm>
            <a:off x="66944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0A6D326A-8C54-4255-BBBD-B4A4041C574D}"/>
              </a:ext>
            </a:extLst>
          </p:cNvPr>
          <p:cNvSpPr/>
          <p:nvPr/>
        </p:nvSpPr>
        <p:spPr bwMode="auto">
          <a:xfrm>
            <a:off x="69691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BF3638C7-757D-4B31-BDC0-BBF0238A24DC}"/>
              </a:ext>
            </a:extLst>
          </p:cNvPr>
          <p:cNvSpPr/>
          <p:nvPr/>
        </p:nvSpPr>
        <p:spPr bwMode="auto">
          <a:xfrm>
            <a:off x="72421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74450FB-CAE4-49A2-AFAA-0C4940B1B7DB}"/>
              </a:ext>
            </a:extLst>
          </p:cNvPr>
          <p:cNvSpPr/>
          <p:nvPr/>
        </p:nvSpPr>
        <p:spPr bwMode="auto">
          <a:xfrm>
            <a:off x="75168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9F308B40-3509-4F0F-A060-3B1D8C5777CF}"/>
              </a:ext>
            </a:extLst>
          </p:cNvPr>
          <p:cNvSpPr/>
          <p:nvPr/>
        </p:nvSpPr>
        <p:spPr bwMode="auto">
          <a:xfrm>
            <a:off x="77914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FD4E0E9A-9599-406C-892A-0161325134D7}"/>
              </a:ext>
            </a:extLst>
          </p:cNvPr>
          <p:cNvSpPr/>
          <p:nvPr/>
        </p:nvSpPr>
        <p:spPr bwMode="auto">
          <a:xfrm>
            <a:off x="80660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FC01E010-9ACF-404B-A1ED-88B24007A7A3}"/>
              </a:ext>
            </a:extLst>
          </p:cNvPr>
          <p:cNvSpPr/>
          <p:nvPr/>
        </p:nvSpPr>
        <p:spPr bwMode="auto">
          <a:xfrm>
            <a:off x="83407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68054D3-EA80-4028-A29C-AE21ED4FF1E2}"/>
              </a:ext>
            </a:extLst>
          </p:cNvPr>
          <p:cNvSpPr/>
          <p:nvPr/>
        </p:nvSpPr>
        <p:spPr bwMode="auto">
          <a:xfrm>
            <a:off x="20304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F62FDAD-1687-4F97-96C0-176777DEB151}"/>
              </a:ext>
            </a:extLst>
          </p:cNvPr>
          <p:cNvSpPr/>
          <p:nvPr/>
        </p:nvSpPr>
        <p:spPr bwMode="auto">
          <a:xfrm>
            <a:off x="23050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F6ECEBEE-DEB9-4151-A451-B8F8E0673ABF}"/>
              </a:ext>
            </a:extLst>
          </p:cNvPr>
          <p:cNvSpPr/>
          <p:nvPr/>
        </p:nvSpPr>
        <p:spPr bwMode="auto">
          <a:xfrm>
            <a:off x="25796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45A5CF9C-6FA9-4865-9921-71F4A1244B0C}"/>
              </a:ext>
            </a:extLst>
          </p:cNvPr>
          <p:cNvSpPr/>
          <p:nvPr/>
        </p:nvSpPr>
        <p:spPr bwMode="auto">
          <a:xfrm>
            <a:off x="28543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776985F-376C-4784-BE0E-7992749AA778}"/>
              </a:ext>
            </a:extLst>
          </p:cNvPr>
          <p:cNvSpPr/>
          <p:nvPr/>
        </p:nvSpPr>
        <p:spPr bwMode="auto">
          <a:xfrm>
            <a:off x="31273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427CA2C5-1D5C-42D9-87D4-41D58C4D9218}"/>
              </a:ext>
            </a:extLst>
          </p:cNvPr>
          <p:cNvSpPr/>
          <p:nvPr/>
        </p:nvSpPr>
        <p:spPr bwMode="auto">
          <a:xfrm>
            <a:off x="34020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BF659B-60E0-449A-995C-0FEE27F4C203}"/>
              </a:ext>
            </a:extLst>
          </p:cNvPr>
          <p:cNvSpPr/>
          <p:nvPr/>
        </p:nvSpPr>
        <p:spPr bwMode="auto">
          <a:xfrm>
            <a:off x="36766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428B22A7-6634-4C43-96FB-104F872BB3FA}"/>
              </a:ext>
            </a:extLst>
          </p:cNvPr>
          <p:cNvSpPr/>
          <p:nvPr/>
        </p:nvSpPr>
        <p:spPr bwMode="auto">
          <a:xfrm>
            <a:off x="39512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6CF1656-5201-4ADA-877F-56C4B35D3E35}"/>
              </a:ext>
            </a:extLst>
          </p:cNvPr>
          <p:cNvSpPr/>
          <p:nvPr/>
        </p:nvSpPr>
        <p:spPr bwMode="auto">
          <a:xfrm>
            <a:off x="42259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BB04C9A-B81B-4213-94FB-8ED4E8CD4EA6}"/>
              </a:ext>
            </a:extLst>
          </p:cNvPr>
          <p:cNvSpPr/>
          <p:nvPr/>
        </p:nvSpPr>
        <p:spPr bwMode="auto">
          <a:xfrm>
            <a:off x="44989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C911F794-C388-4CB4-BB0A-262B69613A26}"/>
              </a:ext>
            </a:extLst>
          </p:cNvPr>
          <p:cNvSpPr/>
          <p:nvPr/>
        </p:nvSpPr>
        <p:spPr bwMode="auto">
          <a:xfrm>
            <a:off x="47736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456001F-B4A1-4547-999B-1397ED36BDDC}"/>
              </a:ext>
            </a:extLst>
          </p:cNvPr>
          <p:cNvSpPr/>
          <p:nvPr/>
        </p:nvSpPr>
        <p:spPr bwMode="auto">
          <a:xfrm>
            <a:off x="50482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72400E2-51C9-4CB0-9C72-13E4C389D7EC}"/>
              </a:ext>
            </a:extLst>
          </p:cNvPr>
          <p:cNvSpPr/>
          <p:nvPr/>
        </p:nvSpPr>
        <p:spPr bwMode="auto">
          <a:xfrm>
            <a:off x="53228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A5DF9069-2D52-4BBC-9689-7B243AF9A722}"/>
              </a:ext>
            </a:extLst>
          </p:cNvPr>
          <p:cNvSpPr/>
          <p:nvPr/>
        </p:nvSpPr>
        <p:spPr bwMode="auto">
          <a:xfrm>
            <a:off x="55975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8CDE36-B08E-4262-BE2D-7AA2C337E1D7}"/>
              </a:ext>
            </a:extLst>
          </p:cNvPr>
          <p:cNvSpPr/>
          <p:nvPr/>
        </p:nvSpPr>
        <p:spPr bwMode="auto">
          <a:xfrm>
            <a:off x="58705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3E480513-81F3-488C-BC33-B5E764718F79}"/>
              </a:ext>
            </a:extLst>
          </p:cNvPr>
          <p:cNvSpPr/>
          <p:nvPr/>
        </p:nvSpPr>
        <p:spPr bwMode="auto">
          <a:xfrm>
            <a:off x="61452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453CA7DB-B7FB-4A06-86C1-BB5C3049B724}"/>
              </a:ext>
            </a:extLst>
          </p:cNvPr>
          <p:cNvSpPr/>
          <p:nvPr/>
        </p:nvSpPr>
        <p:spPr bwMode="auto">
          <a:xfrm>
            <a:off x="64198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4FAD4ECD-3878-4138-A81B-59872FA66B59}"/>
              </a:ext>
            </a:extLst>
          </p:cNvPr>
          <p:cNvSpPr/>
          <p:nvPr/>
        </p:nvSpPr>
        <p:spPr bwMode="auto">
          <a:xfrm>
            <a:off x="66944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C4AE2826-23C6-443E-B8F3-93ACD24D03C2}"/>
              </a:ext>
            </a:extLst>
          </p:cNvPr>
          <p:cNvSpPr/>
          <p:nvPr/>
        </p:nvSpPr>
        <p:spPr bwMode="auto">
          <a:xfrm>
            <a:off x="69691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D19A17A1-259B-4FC2-B648-EE236E1C050F}"/>
              </a:ext>
            </a:extLst>
          </p:cNvPr>
          <p:cNvSpPr/>
          <p:nvPr/>
        </p:nvSpPr>
        <p:spPr bwMode="auto">
          <a:xfrm>
            <a:off x="72421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BD3502F6-B297-4955-A8EA-4076A6023C12}"/>
              </a:ext>
            </a:extLst>
          </p:cNvPr>
          <p:cNvSpPr/>
          <p:nvPr/>
        </p:nvSpPr>
        <p:spPr bwMode="auto">
          <a:xfrm>
            <a:off x="75168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0B155D-3E09-441E-91C5-5D3989C988CD}"/>
              </a:ext>
            </a:extLst>
          </p:cNvPr>
          <p:cNvSpPr/>
          <p:nvPr/>
        </p:nvSpPr>
        <p:spPr bwMode="auto">
          <a:xfrm>
            <a:off x="77914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B4CCE9CC-91B7-4503-AF91-0AB44EDDBDA9}"/>
              </a:ext>
            </a:extLst>
          </p:cNvPr>
          <p:cNvSpPr/>
          <p:nvPr/>
        </p:nvSpPr>
        <p:spPr bwMode="auto">
          <a:xfrm>
            <a:off x="80660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8EC32B0-3165-4054-8C0E-5A45A1C2429A}"/>
              </a:ext>
            </a:extLst>
          </p:cNvPr>
          <p:cNvSpPr/>
          <p:nvPr/>
        </p:nvSpPr>
        <p:spPr bwMode="auto">
          <a:xfrm>
            <a:off x="83407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03FF4B4-1257-4969-8300-A607CB83F8F4}"/>
              </a:ext>
            </a:extLst>
          </p:cNvPr>
          <p:cNvSpPr/>
          <p:nvPr/>
        </p:nvSpPr>
        <p:spPr bwMode="auto">
          <a:xfrm>
            <a:off x="20304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19F8BED8-8DC8-49F5-944F-87EF4B5C366B}"/>
              </a:ext>
            </a:extLst>
          </p:cNvPr>
          <p:cNvSpPr/>
          <p:nvPr/>
        </p:nvSpPr>
        <p:spPr bwMode="auto">
          <a:xfrm>
            <a:off x="23050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BEFA74D-23CF-4930-B553-F5E385247690}"/>
              </a:ext>
            </a:extLst>
          </p:cNvPr>
          <p:cNvSpPr/>
          <p:nvPr/>
        </p:nvSpPr>
        <p:spPr bwMode="auto">
          <a:xfrm>
            <a:off x="25796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E959197F-3CEE-4749-A141-59DC6DCB3156}"/>
              </a:ext>
            </a:extLst>
          </p:cNvPr>
          <p:cNvSpPr/>
          <p:nvPr/>
        </p:nvSpPr>
        <p:spPr bwMode="auto">
          <a:xfrm>
            <a:off x="28543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AC12415D-C091-4187-8124-65E10D3CFF99}"/>
              </a:ext>
            </a:extLst>
          </p:cNvPr>
          <p:cNvSpPr/>
          <p:nvPr/>
        </p:nvSpPr>
        <p:spPr bwMode="auto">
          <a:xfrm>
            <a:off x="31273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AD4CA081-25B5-40CE-871C-00E25EF1E6BF}"/>
              </a:ext>
            </a:extLst>
          </p:cNvPr>
          <p:cNvSpPr/>
          <p:nvPr/>
        </p:nvSpPr>
        <p:spPr bwMode="auto">
          <a:xfrm>
            <a:off x="34020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D6371B-D8E2-4DC5-A32E-602161814D7F}"/>
              </a:ext>
            </a:extLst>
          </p:cNvPr>
          <p:cNvSpPr/>
          <p:nvPr/>
        </p:nvSpPr>
        <p:spPr bwMode="auto">
          <a:xfrm>
            <a:off x="36766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CE90F502-16CD-4ABB-94AB-451A43995CDD}"/>
              </a:ext>
            </a:extLst>
          </p:cNvPr>
          <p:cNvSpPr/>
          <p:nvPr/>
        </p:nvSpPr>
        <p:spPr bwMode="auto">
          <a:xfrm>
            <a:off x="39512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ADE8BBF-780E-4D5B-9BC3-5D17AC5769DC}"/>
              </a:ext>
            </a:extLst>
          </p:cNvPr>
          <p:cNvSpPr/>
          <p:nvPr/>
        </p:nvSpPr>
        <p:spPr bwMode="auto">
          <a:xfrm>
            <a:off x="42259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CE85F3D1-0417-48F2-B45E-5309DB7B20E5}"/>
              </a:ext>
            </a:extLst>
          </p:cNvPr>
          <p:cNvSpPr/>
          <p:nvPr/>
        </p:nvSpPr>
        <p:spPr bwMode="auto">
          <a:xfrm>
            <a:off x="44989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475A600-94D8-430E-AD9B-E66D9CB9C26B}"/>
              </a:ext>
            </a:extLst>
          </p:cNvPr>
          <p:cNvSpPr/>
          <p:nvPr/>
        </p:nvSpPr>
        <p:spPr bwMode="auto">
          <a:xfrm>
            <a:off x="47736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68A0432-9907-436B-91D0-E85AECB8C6CA}"/>
              </a:ext>
            </a:extLst>
          </p:cNvPr>
          <p:cNvSpPr/>
          <p:nvPr/>
        </p:nvSpPr>
        <p:spPr bwMode="auto">
          <a:xfrm>
            <a:off x="50482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9BA53DC-4014-44CA-A1B4-502CD8AAEB38}"/>
              </a:ext>
            </a:extLst>
          </p:cNvPr>
          <p:cNvSpPr/>
          <p:nvPr/>
        </p:nvSpPr>
        <p:spPr bwMode="auto">
          <a:xfrm>
            <a:off x="53228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B5C942A-F92D-4FE3-930F-36FE183A8E05}"/>
              </a:ext>
            </a:extLst>
          </p:cNvPr>
          <p:cNvSpPr/>
          <p:nvPr/>
        </p:nvSpPr>
        <p:spPr bwMode="auto">
          <a:xfrm>
            <a:off x="55975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7C11BA8-BE1A-49A2-B3EF-0E5F18A22CD4}"/>
              </a:ext>
            </a:extLst>
          </p:cNvPr>
          <p:cNvSpPr/>
          <p:nvPr/>
        </p:nvSpPr>
        <p:spPr bwMode="auto">
          <a:xfrm>
            <a:off x="58705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0DB595F5-5CE5-4B91-BA97-F68113138A68}"/>
              </a:ext>
            </a:extLst>
          </p:cNvPr>
          <p:cNvSpPr/>
          <p:nvPr/>
        </p:nvSpPr>
        <p:spPr bwMode="auto">
          <a:xfrm>
            <a:off x="61452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CD69CED-86D1-4467-8F24-76ECC2569C9A}"/>
              </a:ext>
            </a:extLst>
          </p:cNvPr>
          <p:cNvSpPr/>
          <p:nvPr/>
        </p:nvSpPr>
        <p:spPr bwMode="auto">
          <a:xfrm>
            <a:off x="64198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CD51F78-9892-4384-88E7-6337DE0835DC}"/>
              </a:ext>
            </a:extLst>
          </p:cNvPr>
          <p:cNvSpPr/>
          <p:nvPr/>
        </p:nvSpPr>
        <p:spPr bwMode="auto">
          <a:xfrm>
            <a:off x="66944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ECF3E25-D317-4702-95C1-35A9021523E3}"/>
              </a:ext>
            </a:extLst>
          </p:cNvPr>
          <p:cNvSpPr/>
          <p:nvPr/>
        </p:nvSpPr>
        <p:spPr bwMode="auto">
          <a:xfrm>
            <a:off x="69691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DD2624C-D1A3-4ECF-B560-D8ECDD9ADD4C}"/>
              </a:ext>
            </a:extLst>
          </p:cNvPr>
          <p:cNvSpPr/>
          <p:nvPr/>
        </p:nvSpPr>
        <p:spPr bwMode="auto">
          <a:xfrm>
            <a:off x="72421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3B97515-15CD-496D-9970-05945D405D44}"/>
              </a:ext>
            </a:extLst>
          </p:cNvPr>
          <p:cNvSpPr/>
          <p:nvPr/>
        </p:nvSpPr>
        <p:spPr bwMode="auto">
          <a:xfrm>
            <a:off x="75168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6183942-3CE1-4140-8993-53E215A200BF}"/>
              </a:ext>
            </a:extLst>
          </p:cNvPr>
          <p:cNvSpPr/>
          <p:nvPr/>
        </p:nvSpPr>
        <p:spPr bwMode="auto">
          <a:xfrm>
            <a:off x="77914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5132B3-A229-40C7-A4A5-57844753EAF9}"/>
              </a:ext>
            </a:extLst>
          </p:cNvPr>
          <p:cNvSpPr/>
          <p:nvPr/>
        </p:nvSpPr>
        <p:spPr bwMode="auto">
          <a:xfrm>
            <a:off x="80660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784273FE-BB1C-42D8-A964-D380F5815ED0}"/>
              </a:ext>
            </a:extLst>
          </p:cNvPr>
          <p:cNvSpPr/>
          <p:nvPr/>
        </p:nvSpPr>
        <p:spPr bwMode="auto">
          <a:xfrm>
            <a:off x="83407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8924" name="Straight Connector 389">
            <a:extLst>
              <a:ext uri="{FF2B5EF4-FFF2-40B4-BE49-F238E27FC236}">
                <a16:creationId xmlns:a16="http://schemas.microsoft.com/office/drawing/2014/main" id="{92428D04-46A8-4E91-B788-0DD57BBF571B}"/>
              </a:ext>
            </a:extLst>
          </p:cNvPr>
          <p:cNvCxnSpPr>
            <a:cxnSpLocks noChangeShapeType="1"/>
          </p:cNvCxnSpPr>
          <p:nvPr/>
        </p:nvCxnSpPr>
        <p:spPr bwMode="auto">
          <a:xfrm>
            <a:off x="20113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8925" name="Straight Connector 394">
            <a:extLst>
              <a:ext uri="{FF2B5EF4-FFF2-40B4-BE49-F238E27FC236}">
                <a16:creationId xmlns:a16="http://schemas.microsoft.com/office/drawing/2014/main" id="{CAE017C0-684B-4BCD-9828-EB6868C77504}"/>
              </a:ext>
            </a:extLst>
          </p:cNvPr>
          <p:cNvCxnSpPr>
            <a:cxnSpLocks noChangeShapeType="1"/>
          </p:cNvCxnSpPr>
          <p:nvPr/>
        </p:nvCxnSpPr>
        <p:spPr bwMode="auto">
          <a:xfrm flipV="1">
            <a:off x="2305050" y="2524125"/>
            <a:ext cx="0" cy="387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926" name="Straight Connector 396">
            <a:extLst>
              <a:ext uri="{FF2B5EF4-FFF2-40B4-BE49-F238E27FC236}">
                <a16:creationId xmlns:a16="http://schemas.microsoft.com/office/drawing/2014/main" id="{CDD1F51F-8D91-40B9-8D4E-62FB8D248290}"/>
              </a:ext>
            </a:extLst>
          </p:cNvPr>
          <p:cNvCxnSpPr>
            <a:cxnSpLocks noChangeShapeType="1"/>
          </p:cNvCxnSpPr>
          <p:nvPr/>
        </p:nvCxnSpPr>
        <p:spPr bwMode="auto">
          <a:xfrm flipV="1">
            <a:off x="8340725" y="2514600"/>
            <a:ext cx="0" cy="388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927" name="TextBox 397">
            <a:extLst>
              <a:ext uri="{FF2B5EF4-FFF2-40B4-BE49-F238E27FC236}">
                <a16:creationId xmlns:a16="http://schemas.microsoft.com/office/drawing/2014/main" id="{A30EF2C4-3600-4975-953F-A78842058BCE}"/>
              </a:ext>
            </a:extLst>
          </p:cNvPr>
          <p:cNvSpPr txBox="1">
            <a:spLocks noChangeArrowheads="1"/>
          </p:cNvSpPr>
          <p:nvPr/>
        </p:nvSpPr>
        <p:spPr bwMode="auto">
          <a:xfrm>
            <a:off x="20304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8928" name="TextBox 398">
            <a:extLst>
              <a:ext uri="{FF2B5EF4-FFF2-40B4-BE49-F238E27FC236}">
                <a16:creationId xmlns:a16="http://schemas.microsoft.com/office/drawing/2014/main" id="{8965AD99-28A2-47D5-80D6-4B8FDDA16E38}"/>
              </a:ext>
            </a:extLst>
          </p:cNvPr>
          <p:cNvSpPr txBox="1">
            <a:spLocks noChangeArrowheads="1"/>
          </p:cNvSpPr>
          <p:nvPr/>
        </p:nvSpPr>
        <p:spPr bwMode="auto">
          <a:xfrm>
            <a:off x="81565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68933" name="Oval 358">
            <a:extLst>
              <a:ext uri="{FF2B5EF4-FFF2-40B4-BE49-F238E27FC236}">
                <a16:creationId xmlns:a16="http://schemas.microsoft.com/office/drawing/2014/main" id="{ABB44C87-FF2C-4B29-8EF9-B8871CB01794}"/>
              </a:ext>
            </a:extLst>
          </p:cNvPr>
          <p:cNvSpPr>
            <a:spLocks noChangeArrowheads="1"/>
          </p:cNvSpPr>
          <p:nvPr/>
        </p:nvSpPr>
        <p:spPr bwMode="auto">
          <a:xfrm>
            <a:off x="3669903" y="4079875"/>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4" name="Oval 359">
            <a:extLst>
              <a:ext uri="{FF2B5EF4-FFF2-40B4-BE49-F238E27FC236}">
                <a16:creationId xmlns:a16="http://schemas.microsoft.com/office/drawing/2014/main" id="{4476ABAF-6116-4AD1-9926-35649DF5EFA4}"/>
              </a:ext>
            </a:extLst>
          </p:cNvPr>
          <p:cNvSpPr>
            <a:spLocks noChangeArrowheads="1"/>
          </p:cNvSpPr>
          <p:nvPr/>
        </p:nvSpPr>
        <p:spPr bwMode="auto">
          <a:xfrm>
            <a:off x="2385219" y="4950619"/>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5" name="Oval 360">
            <a:extLst>
              <a:ext uri="{FF2B5EF4-FFF2-40B4-BE49-F238E27FC236}">
                <a16:creationId xmlns:a16="http://schemas.microsoft.com/office/drawing/2014/main" id="{16F46C31-0519-4A46-932A-397B600A0C4C}"/>
              </a:ext>
            </a:extLst>
          </p:cNvPr>
          <p:cNvSpPr>
            <a:spLocks noChangeArrowheads="1"/>
          </p:cNvSpPr>
          <p:nvPr/>
        </p:nvSpPr>
        <p:spPr bwMode="auto">
          <a:xfrm>
            <a:off x="8135938" y="5444069"/>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3" name="Picture 2">
            <a:extLst>
              <a:ext uri="{FF2B5EF4-FFF2-40B4-BE49-F238E27FC236}">
                <a16:creationId xmlns:a16="http://schemas.microsoft.com/office/drawing/2014/main" id="{B18D2694-270C-470B-935D-E43BB9C48FFE}"/>
              </a:ext>
            </a:extLst>
          </p:cNvPr>
          <p:cNvPicPr>
            <a:picLocks noChangeAspect="1"/>
          </p:cNvPicPr>
          <p:nvPr/>
        </p:nvPicPr>
        <p:blipFill>
          <a:blip r:embed="rId2"/>
          <a:stretch>
            <a:fillRect/>
          </a:stretch>
        </p:blipFill>
        <p:spPr>
          <a:xfrm>
            <a:off x="168661" y="842176"/>
            <a:ext cx="3723503" cy="1650987"/>
          </a:xfrm>
          <a:prstGeom prst="rect">
            <a:avLst/>
          </a:prstGeom>
        </p:spPr>
      </p:pic>
      <p:sp>
        <p:nvSpPr>
          <p:cNvPr id="4" name="Freeform: Shape 3">
            <a:extLst>
              <a:ext uri="{FF2B5EF4-FFF2-40B4-BE49-F238E27FC236}">
                <a16:creationId xmlns:a16="http://schemas.microsoft.com/office/drawing/2014/main" id="{AED3826C-1161-42D5-B895-1626EBA2D1C5}"/>
              </a:ext>
            </a:extLst>
          </p:cNvPr>
          <p:cNvSpPr/>
          <p:nvPr/>
        </p:nvSpPr>
        <p:spPr bwMode="auto">
          <a:xfrm>
            <a:off x="2306588" y="2776538"/>
            <a:ext cx="6032597" cy="3085739"/>
          </a:xfrm>
          <a:custGeom>
            <a:avLst/>
            <a:gdLst>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195233 w 6032597"/>
              <a:gd name="connsiteY173" fmla="*/ 495300 h 1266101"/>
              <a:gd name="connsiteX174" fmla="*/ 4334933 w 6032597"/>
              <a:gd name="connsiteY174" fmla="*/ 491066 h 1266101"/>
              <a:gd name="connsiteX175" fmla="*/ 4356100 w 6032597"/>
              <a:gd name="connsiteY175" fmla="*/ 486833 h 1266101"/>
              <a:gd name="connsiteX176" fmla="*/ 4385733 w 6032597"/>
              <a:gd name="connsiteY176" fmla="*/ 478366 h 1266101"/>
              <a:gd name="connsiteX177" fmla="*/ 4411133 w 6032597"/>
              <a:gd name="connsiteY177" fmla="*/ 474133 h 1266101"/>
              <a:gd name="connsiteX178" fmla="*/ 4436533 w 6032597"/>
              <a:gd name="connsiteY178" fmla="*/ 465666 h 1266101"/>
              <a:gd name="connsiteX179" fmla="*/ 4453467 w 6032597"/>
              <a:gd name="connsiteY179" fmla="*/ 478366 h 1266101"/>
              <a:gd name="connsiteX180" fmla="*/ 4474633 w 6032597"/>
              <a:gd name="connsiteY180" fmla="*/ 486833 h 1266101"/>
              <a:gd name="connsiteX181" fmla="*/ 4504267 w 6032597"/>
              <a:gd name="connsiteY181" fmla="*/ 512233 h 1266101"/>
              <a:gd name="connsiteX182" fmla="*/ 4516967 w 6032597"/>
              <a:gd name="connsiteY182" fmla="*/ 529166 h 1266101"/>
              <a:gd name="connsiteX183" fmla="*/ 4533900 w 6032597"/>
              <a:gd name="connsiteY183" fmla="*/ 537633 h 1266101"/>
              <a:gd name="connsiteX184" fmla="*/ 4546600 w 6032597"/>
              <a:gd name="connsiteY184" fmla="*/ 550333 h 1266101"/>
              <a:gd name="connsiteX185" fmla="*/ 4593167 w 6032597"/>
              <a:gd name="connsiteY185" fmla="*/ 592666 h 1266101"/>
              <a:gd name="connsiteX186" fmla="*/ 4605867 w 6032597"/>
              <a:gd name="connsiteY186" fmla="*/ 605366 h 1266101"/>
              <a:gd name="connsiteX187" fmla="*/ 4627033 w 6032597"/>
              <a:gd name="connsiteY187" fmla="*/ 639233 h 1266101"/>
              <a:gd name="connsiteX188" fmla="*/ 4639733 w 6032597"/>
              <a:gd name="connsiteY188" fmla="*/ 656166 h 1266101"/>
              <a:gd name="connsiteX189" fmla="*/ 4648200 w 6032597"/>
              <a:gd name="connsiteY189" fmla="*/ 668866 h 1266101"/>
              <a:gd name="connsiteX190" fmla="*/ 4665133 w 6032597"/>
              <a:gd name="connsiteY190" fmla="*/ 681566 h 1266101"/>
              <a:gd name="connsiteX191" fmla="*/ 4673600 w 6032597"/>
              <a:gd name="connsiteY191" fmla="*/ 694266 h 1266101"/>
              <a:gd name="connsiteX192" fmla="*/ 4699000 w 6032597"/>
              <a:gd name="connsiteY192" fmla="*/ 706966 h 1266101"/>
              <a:gd name="connsiteX193" fmla="*/ 4728633 w 6032597"/>
              <a:gd name="connsiteY193" fmla="*/ 694266 h 1266101"/>
              <a:gd name="connsiteX194" fmla="*/ 4796367 w 6032597"/>
              <a:gd name="connsiteY194" fmla="*/ 664633 h 1266101"/>
              <a:gd name="connsiteX195" fmla="*/ 4826000 w 6032597"/>
              <a:gd name="connsiteY195" fmla="*/ 647700 h 1266101"/>
              <a:gd name="connsiteX196" fmla="*/ 4855633 w 6032597"/>
              <a:gd name="connsiteY196" fmla="*/ 622300 h 1266101"/>
              <a:gd name="connsiteX197" fmla="*/ 4893733 w 6032597"/>
              <a:gd name="connsiteY197" fmla="*/ 605366 h 1266101"/>
              <a:gd name="connsiteX198" fmla="*/ 4969933 w 6032597"/>
              <a:gd name="connsiteY198" fmla="*/ 550333 h 1266101"/>
              <a:gd name="connsiteX199" fmla="*/ 4999567 w 6032597"/>
              <a:gd name="connsiteY199" fmla="*/ 529166 h 1266101"/>
              <a:gd name="connsiteX200" fmla="*/ 5020733 w 6032597"/>
              <a:gd name="connsiteY200" fmla="*/ 516466 h 1266101"/>
              <a:gd name="connsiteX201" fmla="*/ 5063067 w 6032597"/>
              <a:gd name="connsiteY201" fmla="*/ 482600 h 1266101"/>
              <a:gd name="connsiteX202" fmla="*/ 5092700 w 6032597"/>
              <a:gd name="connsiteY202" fmla="*/ 461433 h 1266101"/>
              <a:gd name="connsiteX203" fmla="*/ 5105400 w 6032597"/>
              <a:gd name="connsiteY203" fmla="*/ 444500 h 1266101"/>
              <a:gd name="connsiteX204" fmla="*/ 5147733 w 6032597"/>
              <a:gd name="connsiteY204" fmla="*/ 419100 h 1266101"/>
              <a:gd name="connsiteX205" fmla="*/ 5160433 w 6032597"/>
              <a:gd name="connsiteY205" fmla="*/ 410633 h 1266101"/>
              <a:gd name="connsiteX206" fmla="*/ 5173133 w 6032597"/>
              <a:gd name="connsiteY206" fmla="*/ 419100 h 1266101"/>
              <a:gd name="connsiteX207" fmla="*/ 5202767 w 6032597"/>
              <a:gd name="connsiteY207" fmla="*/ 444500 h 1266101"/>
              <a:gd name="connsiteX208" fmla="*/ 5223933 w 6032597"/>
              <a:gd name="connsiteY208" fmla="*/ 452966 h 1266101"/>
              <a:gd name="connsiteX209" fmla="*/ 5249333 w 6032597"/>
              <a:gd name="connsiteY209" fmla="*/ 474133 h 1266101"/>
              <a:gd name="connsiteX210" fmla="*/ 5262033 w 6032597"/>
              <a:gd name="connsiteY210" fmla="*/ 482600 h 1266101"/>
              <a:gd name="connsiteX211" fmla="*/ 5329767 w 6032597"/>
              <a:gd name="connsiteY211" fmla="*/ 575733 h 1266101"/>
              <a:gd name="connsiteX212" fmla="*/ 5350933 w 6032597"/>
              <a:gd name="connsiteY212" fmla="*/ 601133 h 1266101"/>
              <a:gd name="connsiteX213" fmla="*/ 5363633 w 6032597"/>
              <a:gd name="connsiteY213" fmla="*/ 613833 h 1266101"/>
              <a:gd name="connsiteX214" fmla="*/ 5384800 w 6032597"/>
              <a:gd name="connsiteY214" fmla="*/ 639233 h 1266101"/>
              <a:gd name="connsiteX215" fmla="*/ 5410200 w 6032597"/>
              <a:gd name="connsiteY215" fmla="*/ 656166 h 1266101"/>
              <a:gd name="connsiteX216" fmla="*/ 5427133 w 6032597"/>
              <a:gd name="connsiteY216" fmla="*/ 677333 h 1266101"/>
              <a:gd name="connsiteX217" fmla="*/ 5448300 w 6032597"/>
              <a:gd name="connsiteY217" fmla="*/ 694266 h 1266101"/>
              <a:gd name="connsiteX218" fmla="*/ 5482167 w 6032597"/>
              <a:gd name="connsiteY218" fmla="*/ 723900 h 1266101"/>
              <a:gd name="connsiteX219" fmla="*/ 5503333 w 6032597"/>
              <a:gd name="connsiteY219" fmla="*/ 736600 h 1266101"/>
              <a:gd name="connsiteX220" fmla="*/ 5524500 w 6032597"/>
              <a:gd name="connsiteY220" fmla="*/ 753533 h 1266101"/>
              <a:gd name="connsiteX221" fmla="*/ 5731933 w 6032597"/>
              <a:gd name="connsiteY221" fmla="*/ 757766 h 1266101"/>
              <a:gd name="connsiteX222" fmla="*/ 5744633 w 6032597"/>
              <a:gd name="connsiteY222" fmla="*/ 762000 h 1266101"/>
              <a:gd name="connsiteX223" fmla="*/ 5748867 w 6032597"/>
              <a:gd name="connsiteY223" fmla="*/ 787400 h 1266101"/>
              <a:gd name="connsiteX224" fmla="*/ 5757333 w 6032597"/>
              <a:gd name="connsiteY224" fmla="*/ 800100 h 1266101"/>
              <a:gd name="connsiteX225" fmla="*/ 5770033 w 6032597"/>
              <a:gd name="connsiteY225" fmla="*/ 838200 h 1266101"/>
              <a:gd name="connsiteX226" fmla="*/ 5782733 w 6032597"/>
              <a:gd name="connsiteY226" fmla="*/ 855133 h 1266101"/>
              <a:gd name="connsiteX227" fmla="*/ 5812367 w 6032597"/>
              <a:gd name="connsiteY227" fmla="*/ 905933 h 1266101"/>
              <a:gd name="connsiteX228" fmla="*/ 5820833 w 6032597"/>
              <a:gd name="connsiteY228" fmla="*/ 922866 h 1266101"/>
              <a:gd name="connsiteX229" fmla="*/ 5829300 w 6032597"/>
              <a:gd name="connsiteY229" fmla="*/ 935566 h 1266101"/>
              <a:gd name="connsiteX230" fmla="*/ 5854700 w 6032597"/>
              <a:gd name="connsiteY230" fmla="*/ 982133 h 1266101"/>
              <a:gd name="connsiteX231" fmla="*/ 5871633 w 6032597"/>
              <a:gd name="connsiteY231" fmla="*/ 1028700 h 1266101"/>
              <a:gd name="connsiteX232" fmla="*/ 5880100 w 6032597"/>
              <a:gd name="connsiteY232" fmla="*/ 1087966 h 1266101"/>
              <a:gd name="connsiteX233" fmla="*/ 5888567 w 6032597"/>
              <a:gd name="connsiteY233" fmla="*/ 1130300 h 1266101"/>
              <a:gd name="connsiteX234" fmla="*/ 5897033 w 6032597"/>
              <a:gd name="connsiteY234" fmla="*/ 1151466 h 1266101"/>
              <a:gd name="connsiteX235" fmla="*/ 5905500 w 6032597"/>
              <a:gd name="connsiteY235" fmla="*/ 1176866 h 1266101"/>
              <a:gd name="connsiteX236" fmla="*/ 5909733 w 6032597"/>
              <a:gd name="connsiteY236" fmla="*/ 1189566 h 1266101"/>
              <a:gd name="connsiteX237" fmla="*/ 5926667 w 6032597"/>
              <a:gd name="connsiteY237" fmla="*/ 1206500 h 1266101"/>
              <a:gd name="connsiteX238" fmla="*/ 5935133 w 6032597"/>
              <a:gd name="connsiteY238" fmla="*/ 1223433 h 1266101"/>
              <a:gd name="connsiteX239" fmla="*/ 5952067 w 6032597"/>
              <a:gd name="connsiteY239" fmla="*/ 1248833 h 1266101"/>
              <a:gd name="connsiteX240" fmla="*/ 5973233 w 6032597"/>
              <a:gd name="connsiteY240" fmla="*/ 1265766 h 1266101"/>
              <a:gd name="connsiteX241" fmla="*/ 5998633 w 6032597"/>
              <a:gd name="connsiteY241" fmla="*/ 1257300 h 1266101"/>
              <a:gd name="connsiteX242" fmla="*/ 6011333 w 6032597"/>
              <a:gd name="connsiteY242" fmla="*/ 1253066 h 1266101"/>
              <a:gd name="connsiteX243" fmla="*/ 6032500 w 6032597"/>
              <a:gd name="connsiteY243"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334933 w 6032597"/>
              <a:gd name="connsiteY173" fmla="*/ 491066 h 1266101"/>
              <a:gd name="connsiteX174" fmla="*/ 4356100 w 6032597"/>
              <a:gd name="connsiteY174" fmla="*/ 486833 h 1266101"/>
              <a:gd name="connsiteX175" fmla="*/ 4385733 w 6032597"/>
              <a:gd name="connsiteY175" fmla="*/ 478366 h 1266101"/>
              <a:gd name="connsiteX176" fmla="*/ 4411133 w 6032597"/>
              <a:gd name="connsiteY176" fmla="*/ 474133 h 1266101"/>
              <a:gd name="connsiteX177" fmla="*/ 4436533 w 6032597"/>
              <a:gd name="connsiteY177" fmla="*/ 465666 h 1266101"/>
              <a:gd name="connsiteX178" fmla="*/ 4453467 w 6032597"/>
              <a:gd name="connsiteY178" fmla="*/ 478366 h 1266101"/>
              <a:gd name="connsiteX179" fmla="*/ 4474633 w 6032597"/>
              <a:gd name="connsiteY179" fmla="*/ 486833 h 1266101"/>
              <a:gd name="connsiteX180" fmla="*/ 4504267 w 6032597"/>
              <a:gd name="connsiteY180" fmla="*/ 512233 h 1266101"/>
              <a:gd name="connsiteX181" fmla="*/ 4516967 w 6032597"/>
              <a:gd name="connsiteY181" fmla="*/ 529166 h 1266101"/>
              <a:gd name="connsiteX182" fmla="*/ 4533900 w 6032597"/>
              <a:gd name="connsiteY182" fmla="*/ 537633 h 1266101"/>
              <a:gd name="connsiteX183" fmla="*/ 4546600 w 6032597"/>
              <a:gd name="connsiteY183" fmla="*/ 550333 h 1266101"/>
              <a:gd name="connsiteX184" fmla="*/ 4593167 w 6032597"/>
              <a:gd name="connsiteY184" fmla="*/ 592666 h 1266101"/>
              <a:gd name="connsiteX185" fmla="*/ 4605867 w 6032597"/>
              <a:gd name="connsiteY185" fmla="*/ 605366 h 1266101"/>
              <a:gd name="connsiteX186" fmla="*/ 4627033 w 6032597"/>
              <a:gd name="connsiteY186" fmla="*/ 639233 h 1266101"/>
              <a:gd name="connsiteX187" fmla="*/ 4639733 w 6032597"/>
              <a:gd name="connsiteY187" fmla="*/ 656166 h 1266101"/>
              <a:gd name="connsiteX188" fmla="*/ 4648200 w 6032597"/>
              <a:gd name="connsiteY188" fmla="*/ 668866 h 1266101"/>
              <a:gd name="connsiteX189" fmla="*/ 4665133 w 6032597"/>
              <a:gd name="connsiteY189" fmla="*/ 681566 h 1266101"/>
              <a:gd name="connsiteX190" fmla="*/ 4673600 w 6032597"/>
              <a:gd name="connsiteY190" fmla="*/ 694266 h 1266101"/>
              <a:gd name="connsiteX191" fmla="*/ 4699000 w 6032597"/>
              <a:gd name="connsiteY191" fmla="*/ 706966 h 1266101"/>
              <a:gd name="connsiteX192" fmla="*/ 4728633 w 6032597"/>
              <a:gd name="connsiteY192" fmla="*/ 694266 h 1266101"/>
              <a:gd name="connsiteX193" fmla="*/ 4796367 w 6032597"/>
              <a:gd name="connsiteY193" fmla="*/ 664633 h 1266101"/>
              <a:gd name="connsiteX194" fmla="*/ 4826000 w 6032597"/>
              <a:gd name="connsiteY194" fmla="*/ 647700 h 1266101"/>
              <a:gd name="connsiteX195" fmla="*/ 4855633 w 6032597"/>
              <a:gd name="connsiteY195" fmla="*/ 622300 h 1266101"/>
              <a:gd name="connsiteX196" fmla="*/ 4893733 w 6032597"/>
              <a:gd name="connsiteY196" fmla="*/ 605366 h 1266101"/>
              <a:gd name="connsiteX197" fmla="*/ 4969933 w 6032597"/>
              <a:gd name="connsiteY197" fmla="*/ 550333 h 1266101"/>
              <a:gd name="connsiteX198" fmla="*/ 4999567 w 6032597"/>
              <a:gd name="connsiteY198" fmla="*/ 529166 h 1266101"/>
              <a:gd name="connsiteX199" fmla="*/ 5020733 w 6032597"/>
              <a:gd name="connsiteY199" fmla="*/ 516466 h 1266101"/>
              <a:gd name="connsiteX200" fmla="*/ 5063067 w 6032597"/>
              <a:gd name="connsiteY200" fmla="*/ 482600 h 1266101"/>
              <a:gd name="connsiteX201" fmla="*/ 5092700 w 6032597"/>
              <a:gd name="connsiteY201" fmla="*/ 461433 h 1266101"/>
              <a:gd name="connsiteX202" fmla="*/ 5105400 w 6032597"/>
              <a:gd name="connsiteY202" fmla="*/ 444500 h 1266101"/>
              <a:gd name="connsiteX203" fmla="*/ 5147733 w 6032597"/>
              <a:gd name="connsiteY203" fmla="*/ 419100 h 1266101"/>
              <a:gd name="connsiteX204" fmla="*/ 5160433 w 6032597"/>
              <a:gd name="connsiteY204" fmla="*/ 410633 h 1266101"/>
              <a:gd name="connsiteX205" fmla="*/ 5173133 w 6032597"/>
              <a:gd name="connsiteY205" fmla="*/ 419100 h 1266101"/>
              <a:gd name="connsiteX206" fmla="*/ 5202767 w 6032597"/>
              <a:gd name="connsiteY206" fmla="*/ 444500 h 1266101"/>
              <a:gd name="connsiteX207" fmla="*/ 5223933 w 6032597"/>
              <a:gd name="connsiteY207" fmla="*/ 452966 h 1266101"/>
              <a:gd name="connsiteX208" fmla="*/ 5249333 w 6032597"/>
              <a:gd name="connsiteY208" fmla="*/ 474133 h 1266101"/>
              <a:gd name="connsiteX209" fmla="*/ 5262033 w 6032597"/>
              <a:gd name="connsiteY209" fmla="*/ 482600 h 1266101"/>
              <a:gd name="connsiteX210" fmla="*/ 5329767 w 6032597"/>
              <a:gd name="connsiteY210" fmla="*/ 575733 h 1266101"/>
              <a:gd name="connsiteX211" fmla="*/ 5350933 w 6032597"/>
              <a:gd name="connsiteY211" fmla="*/ 601133 h 1266101"/>
              <a:gd name="connsiteX212" fmla="*/ 5363633 w 6032597"/>
              <a:gd name="connsiteY212" fmla="*/ 613833 h 1266101"/>
              <a:gd name="connsiteX213" fmla="*/ 5384800 w 6032597"/>
              <a:gd name="connsiteY213" fmla="*/ 639233 h 1266101"/>
              <a:gd name="connsiteX214" fmla="*/ 5410200 w 6032597"/>
              <a:gd name="connsiteY214" fmla="*/ 656166 h 1266101"/>
              <a:gd name="connsiteX215" fmla="*/ 5427133 w 6032597"/>
              <a:gd name="connsiteY215" fmla="*/ 677333 h 1266101"/>
              <a:gd name="connsiteX216" fmla="*/ 5448300 w 6032597"/>
              <a:gd name="connsiteY216" fmla="*/ 694266 h 1266101"/>
              <a:gd name="connsiteX217" fmla="*/ 5482167 w 6032597"/>
              <a:gd name="connsiteY217" fmla="*/ 723900 h 1266101"/>
              <a:gd name="connsiteX218" fmla="*/ 5503333 w 6032597"/>
              <a:gd name="connsiteY218" fmla="*/ 736600 h 1266101"/>
              <a:gd name="connsiteX219" fmla="*/ 5524500 w 6032597"/>
              <a:gd name="connsiteY219" fmla="*/ 753533 h 1266101"/>
              <a:gd name="connsiteX220" fmla="*/ 5731933 w 6032597"/>
              <a:gd name="connsiteY220" fmla="*/ 757766 h 1266101"/>
              <a:gd name="connsiteX221" fmla="*/ 5744633 w 6032597"/>
              <a:gd name="connsiteY221" fmla="*/ 762000 h 1266101"/>
              <a:gd name="connsiteX222" fmla="*/ 5748867 w 6032597"/>
              <a:gd name="connsiteY222" fmla="*/ 787400 h 1266101"/>
              <a:gd name="connsiteX223" fmla="*/ 5757333 w 6032597"/>
              <a:gd name="connsiteY223" fmla="*/ 800100 h 1266101"/>
              <a:gd name="connsiteX224" fmla="*/ 5770033 w 6032597"/>
              <a:gd name="connsiteY224" fmla="*/ 838200 h 1266101"/>
              <a:gd name="connsiteX225" fmla="*/ 5782733 w 6032597"/>
              <a:gd name="connsiteY225" fmla="*/ 855133 h 1266101"/>
              <a:gd name="connsiteX226" fmla="*/ 5812367 w 6032597"/>
              <a:gd name="connsiteY226" fmla="*/ 905933 h 1266101"/>
              <a:gd name="connsiteX227" fmla="*/ 5820833 w 6032597"/>
              <a:gd name="connsiteY227" fmla="*/ 922866 h 1266101"/>
              <a:gd name="connsiteX228" fmla="*/ 5829300 w 6032597"/>
              <a:gd name="connsiteY228" fmla="*/ 935566 h 1266101"/>
              <a:gd name="connsiteX229" fmla="*/ 5854700 w 6032597"/>
              <a:gd name="connsiteY229" fmla="*/ 982133 h 1266101"/>
              <a:gd name="connsiteX230" fmla="*/ 5871633 w 6032597"/>
              <a:gd name="connsiteY230" fmla="*/ 1028700 h 1266101"/>
              <a:gd name="connsiteX231" fmla="*/ 5880100 w 6032597"/>
              <a:gd name="connsiteY231" fmla="*/ 1087966 h 1266101"/>
              <a:gd name="connsiteX232" fmla="*/ 5888567 w 6032597"/>
              <a:gd name="connsiteY232" fmla="*/ 1130300 h 1266101"/>
              <a:gd name="connsiteX233" fmla="*/ 5897033 w 6032597"/>
              <a:gd name="connsiteY233" fmla="*/ 1151466 h 1266101"/>
              <a:gd name="connsiteX234" fmla="*/ 5905500 w 6032597"/>
              <a:gd name="connsiteY234" fmla="*/ 1176866 h 1266101"/>
              <a:gd name="connsiteX235" fmla="*/ 5909733 w 6032597"/>
              <a:gd name="connsiteY235" fmla="*/ 1189566 h 1266101"/>
              <a:gd name="connsiteX236" fmla="*/ 5926667 w 6032597"/>
              <a:gd name="connsiteY236" fmla="*/ 1206500 h 1266101"/>
              <a:gd name="connsiteX237" fmla="*/ 5935133 w 6032597"/>
              <a:gd name="connsiteY237" fmla="*/ 1223433 h 1266101"/>
              <a:gd name="connsiteX238" fmla="*/ 5952067 w 6032597"/>
              <a:gd name="connsiteY238" fmla="*/ 1248833 h 1266101"/>
              <a:gd name="connsiteX239" fmla="*/ 5973233 w 6032597"/>
              <a:gd name="connsiteY239" fmla="*/ 1265766 h 1266101"/>
              <a:gd name="connsiteX240" fmla="*/ 5998633 w 6032597"/>
              <a:gd name="connsiteY240" fmla="*/ 1257300 h 1266101"/>
              <a:gd name="connsiteX241" fmla="*/ 6011333 w 6032597"/>
              <a:gd name="connsiteY241" fmla="*/ 1253066 h 1266101"/>
              <a:gd name="connsiteX242" fmla="*/ 6032500 w 6032597"/>
              <a:gd name="connsiteY242"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334933 w 6032597"/>
              <a:gd name="connsiteY172" fmla="*/ 491066 h 1266101"/>
              <a:gd name="connsiteX173" fmla="*/ 4356100 w 6032597"/>
              <a:gd name="connsiteY173" fmla="*/ 486833 h 1266101"/>
              <a:gd name="connsiteX174" fmla="*/ 4385733 w 6032597"/>
              <a:gd name="connsiteY174" fmla="*/ 478366 h 1266101"/>
              <a:gd name="connsiteX175" fmla="*/ 4411133 w 6032597"/>
              <a:gd name="connsiteY175" fmla="*/ 474133 h 1266101"/>
              <a:gd name="connsiteX176" fmla="*/ 4436533 w 6032597"/>
              <a:gd name="connsiteY176" fmla="*/ 465666 h 1266101"/>
              <a:gd name="connsiteX177" fmla="*/ 4453467 w 6032597"/>
              <a:gd name="connsiteY177" fmla="*/ 478366 h 1266101"/>
              <a:gd name="connsiteX178" fmla="*/ 4474633 w 6032597"/>
              <a:gd name="connsiteY178" fmla="*/ 486833 h 1266101"/>
              <a:gd name="connsiteX179" fmla="*/ 4504267 w 6032597"/>
              <a:gd name="connsiteY179" fmla="*/ 512233 h 1266101"/>
              <a:gd name="connsiteX180" fmla="*/ 4516967 w 6032597"/>
              <a:gd name="connsiteY180" fmla="*/ 529166 h 1266101"/>
              <a:gd name="connsiteX181" fmla="*/ 4533900 w 6032597"/>
              <a:gd name="connsiteY181" fmla="*/ 537633 h 1266101"/>
              <a:gd name="connsiteX182" fmla="*/ 4546600 w 6032597"/>
              <a:gd name="connsiteY182" fmla="*/ 550333 h 1266101"/>
              <a:gd name="connsiteX183" fmla="*/ 4593167 w 6032597"/>
              <a:gd name="connsiteY183" fmla="*/ 592666 h 1266101"/>
              <a:gd name="connsiteX184" fmla="*/ 4605867 w 6032597"/>
              <a:gd name="connsiteY184" fmla="*/ 605366 h 1266101"/>
              <a:gd name="connsiteX185" fmla="*/ 4627033 w 6032597"/>
              <a:gd name="connsiteY185" fmla="*/ 639233 h 1266101"/>
              <a:gd name="connsiteX186" fmla="*/ 4639733 w 6032597"/>
              <a:gd name="connsiteY186" fmla="*/ 656166 h 1266101"/>
              <a:gd name="connsiteX187" fmla="*/ 4648200 w 6032597"/>
              <a:gd name="connsiteY187" fmla="*/ 668866 h 1266101"/>
              <a:gd name="connsiteX188" fmla="*/ 4665133 w 6032597"/>
              <a:gd name="connsiteY188" fmla="*/ 681566 h 1266101"/>
              <a:gd name="connsiteX189" fmla="*/ 4673600 w 6032597"/>
              <a:gd name="connsiteY189" fmla="*/ 694266 h 1266101"/>
              <a:gd name="connsiteX190" fmla="*/ 4699000 w 6032597"/>
              <a:gd name="connsiteY190" fmla="*/ 706966 h 1266101"/>
              <a:gd name="connsiteX191" fmla="*/ 4728633 w 6032597"/>
              <a:gd name="connsiteY191" fmla="*/ 694266 h 1266101"/>
              <a:gd name="connsiteX192" fmla="*/ 4796367 w 6032597"/>
              <a:gd name="connsiteY192" fmla="*/ 664633 h 1266101"/>
              <a:gd name="connsiteX193" fmla="*/ 4826000 w 6032597"/>
              <a:gd name="connsiteY193" fmla="*/ 647700 h 1266101"/>
              <a:gd name="connsiteX194" fmla="*/ 4855633 w 6032597"/>
              <a:gd name="connsiteY194" fmla="*/ 622300 h 1266101"/>
              <a:gd name="connsiteX195" fmla="*/ 4893733 w 6032597"/>
              <a:gd name="connsiteY195" fmla="*/ 605366 h 1266101"/>
              <a:gd name="connsiteX196" fmla="*/ 4969933 w 6032597"/>
              <a:gd name="connsiteY196" fmla="*/ 550333 h 1266101"/>
              <a:gd name="connsiteX197" fmla="*/ 4999567 w 6032597"/>
              <a:gd name="connsiteY197" fmla="*/ 529166 h 1266101"/>
              <a:gd name="connsiteX198" fmla="*/ 5020733 w 6032597"/>
              <a:gd name="connsiteY198" fmla="*/ 516466 h 1266101"/>
              <a:gd name="connsiteX199" fmla="*/ 5063067 w 6032597"/>
              <a:gd name="connsiteY199" fmla="*/ 482600 h 1266101"/>
              <a:gd name="connsiteX200" fmla="*/ 5092700 w 6032597"/>
              <a:gd name="connsiteY200" fmla="*/ 461433 h 1266101"/>
              <a:gd name="connsiteX201" fmla="*/ 5105400 w 6032597"/>
              <a:gd name="connsiteY201" fmla="*/ 444500 h 1266101"/>
              <a:gd name="connsiteX202" fmla="*/ 5147733 w 6032597"/>
              <a:gd name="connsiteY202" fmla="*/ 419100 h 1266101"/>
              <a:gd name="connsiteX203" fmla="*/ 5160433 w 6032597"/>
              <a:gd name="connsiteY203" fmla="*/ 410633 h 1266101"/>
              <a:gd name="connsiteX204" fmla="*/ 5173133 w 6032597"/>
              <a:gd name="connsiteY204" fmla="*/ 419100 h 1266101"/>
              <a:gd name="connsiteX205" fmla="*/ 5202767 w 6032597"/>
              <a:gd name="connsiteY205" fmla="*/ 444500 h 1266101"/>
              <a:gd name="connsiteX206" fmla="*/ 5223933 w 6032597"/>
              <a:gd name="connsiteY206" fmla="*/ 452966 h 1266101"/>
              <a:gd name="connsiteX207" fmla="*/ 5249333 w 6032597"/>
              <a:gd name="connsiteY207" fmla="*/ 474133 h 1266101"/>
              <a:gd name="connsiteX208" fmla="*/ 5262033 w 6032597"/>
              <a:gd name="connsiteY208" fmla="*/ 482600 h 1266101"/>
              <a:gd name="connsiteX209" fmla="*/ 5329767 w 6032597"/>
              <a:gd name="connsiteY209" fmla="*/ 575733 h 1266101"/>
              <a:gd name="connsiteX210" fmla="*/ 5350933 w 6032597"/>
              <a:gd name="connsiteY210" fmla="*/ 601133 h 1266101"/>
              <a:gd name="connsiteX211" fmla="*/ 5363633 w 6032597"/>
              <a:gd name="connsiteY211" fmla="*/ 613833 h 1266101"/>
              <a:gd name="connsiteX212" fmla="*/ 5384800 w 6032597"/>
              <a:gd name="connsiteY212" fmla="*/ 639233 h 1266101"/>
              <a:gd name="connsiteX213" fmla="*/ 5410200 w 6032597"/>
              <a:gd name="connsiteY213" fmla="*/ 656166 h 1266101"/>
              <a:gd name="connsiteX214" fmla="*/ 5427133 w 6032597"/>
              <a:gd name="connsiteY214" fmla="*/ 677333 h 1266101"/>
              <a:gd name="connsiteX215" fmla="*/ 5448300 w 6032597"/>
              <a:gd name="connsiteY215" fmla="*/ 694266 h 1266101"/>
              <a:gd name="connsiteX216" fmla="*/ 5482167 w 6032597"/>
              <a:gd name="connsiteY216" fmla="*/ 723900 h 1266101"/>
              <a:gd name="connsiteX217" fmla="*/ 5503333 w 6032597"/>
              <a:gd name="connsiteY217" fmla="*/ 736600 h 1266101"/>
              <a:gd name="connsiteX218" fmla="*/ 5524500 w 6032597"/>
              <a:gd name="connsiteY218" fmla="*/ 753533 h 1266101"/>
              <a:gd name="connsiteX219" fmla="*/ 5731933 w 6032597"/>
              <a:gd name="connsiteY219" fmla="*/ 757766 h 1266101"/>
              <a:gd name="connsiteX220" fmla="*/ 5744633 w 6032597"/>
              <a:gd name="connsiteY220" fmla="*/ 762000 h 1266101"/>
              <a:gd name="connsiteX221" fmla="*/ 5748867 w 6032597"/>
              <a:gd name="connsiteY221" fmla="*/ 787400 h 1266101"/>
              <a:gd name="connsiteX222" fmla="*/ 5757333 w 6032597"/>
              <a:gd name="connsiteY222" fmla="*/ 800100 h 1266101"/>
              <a:gd name="connsiteX223" fmla="*/ 5770033 w 6032597"/>
              <a:gd name="connsiteY223" fmla="*/ 838200 h 1266101"/>
              <a:gd name="connsiteX224" fmla="*/ 5782733 w 6032597"/>
              <a:gd name="connsiteY224" fmla="*/ 855133 h 1266101"/>
              <a:gd name="connsiteX225" fmla="*/ 5812367 w 6032597"/>
              <a:gd name="connsiteY225" fmla="*/ 905933 h 1266101"/>
              <a:gd name="connsiteX226" fmla="*/ 5820833 w 6032597"/>
              <a:gd name="connsiteY226" fmla="*/ 922866 h 1266101"/>
              <a:gd name="connsiteX227" fmla="*/ 5829300 w 6032597"/>
              <a:gd name="connsiteY227" fmla="*/ 935566 h 1266101"/>
              <a:gd name="connsiteX228" fmla="*/ 5854700 w 6032597"/>
              <a:gd name="connsiteY228" fmla="*/ 982133 h 1266101"/>
              <a:gd name="connsiteX229" fmla="*/ 5871633 w 6032597"/>
              <a:gd name="connsiteY229" fmla="*/ 1028700 h 1266101"/>
              <a:gd name="connsiteX230" fmla="*/ 5880100 w 6032597"/>
              <a:gd name="connsiteY230" fmla="*/ 1087966 h 1266101"/>
              <a:gd name="connsiteX231" fmla="*/ 5888567 w 6032597"/>
              <a:gd name="connsiteY231" fmla="*/ 1130300 h 1266101"/>
              <a:gd name="connsiteX232" fmla="*/ 5897033 w 6032597"/>
              <a:gd name="connsiteY232" fmla="*/ 1151466 h 1266101"/>
              <a:gd name="connsiteX233" fmla="*/ 5905500 w 6032597"/>
              <a:gd name="connsiteY233" fmla="*/ 1176866 h 1266101"/>
              <a:gd name="connsiteX234" fmla="*/ 5909733 w 6032597"/>
              <a:gd name="connsiteY234" fmla="*/ 1189566 h 1266101"/>
              <a:gd name="connsiteX235" fmla="*/ 5926667 w 6032597"/>
              <a:gd name="connsiteY235" fmla="*/ 1206500 h 1266101"/>
              <a:gd name="connsiteX236" fmla="*/ 5935133 w 6032597"/>
              <a:gd name="connsiteY236" fmla="*/ 1223433 h 1266101"/>
              <a:gd name="connsiteX237" fmla="*/ 5952067 w 6032597"/>
              <a:gd name="connsiteY237" fmla="*/ 1248833 h 1266101"/>
              <a:gd name="connsiteX238" fmla="*/ 5973233 w 6032597"/>
              <a:gd name="connsiteY238" fmla="*/ 1265766 h 1266101"/>
              <a:gd name="connsiteX239" fmla="*/ 5998633 w 6032597"/>
              <a:gd name="connsiteY239" fmla="*/ 1257300 h 1266101"/>
              <a:gd name="connsiteX240" fmla="*/ 6011333 w 6032597"/>
              <a:gd name="connsiteY240" fmla="*/ 1253066 h 1266101"/>
              <a:gd name="connsiteX241" fmla="*/ 6032500 w 6032597"/>
              <a:gd name="connsiteY241"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334933 w 6032597"/>
              <a:gd name="connsiteY171" fmla="*/ 491066 h 1266101"/>
              <a:gd name="connsiteX172" fmla="*/ 4356100 w 6032597"/>
              <a:gd name="connsiteY172" fmla="*/ 486833 h 1266101"/>
              <a:gd name="connsiteX173" fmla="*/ 4385733 w 6032597"/>
              <a:gd name="connsiteY173" fmla="*/ 478366 h 1266101"/>
              <a:gd name="connsiteX174" fmla="*/ 4411133 w 6032597"/>
              <a:gd name="connsiteY174" fmla="*/ 474133 h 1266101"/>
              <a:gd name="connsiteX175" fmla="*/ 4436533 w 6032597"/>
              <a:gd name="connsiteY175" fmla="*/ 465666 h 1266101"/>
              <a:gd name="connsiteX176" fmla="*/ 4453467 w 6032597"/>
              <a:gd name="connsiteY176" fmla="*/ 478366 h 1266101"/>
              <a:gd name="connsiteX177" fmla="*/ 4474633 w 6032597"/>
              <a:gd name="connsiteY177" fmla="*/ 486833 h 1266101"/>
              <a:gd name="connsiteX178" fmla="*/ 4504267 w 6032597"/>
              <a:gd name="connsiteY178" fmla="*/ 512233 h 1266101"/>
              <a:gd name="connsiteX179" fmla="*/ 4516967 w 6032597"/>
              <a:gd name="connsiteY179" fmla="*/ 529166 h 1266101"/>
              <a:gd name="connsiteX180" fmla="*/ 4533900 w 6032597"/>
              <a:gd name="connsiteY180" fmla="*/ 537633 h 1266101"/>
              <a:gd name="connsiteX181" fmla="*/ 4546600 w 6032597"/>
              <a:gd name="connsiteY181" fmla="*/ 550333 h 1266101"/>
              <a:gd name="connsiteX182" fmla="*/ 4593167 w 6032597"/>
              <a:gd name="connsiteY182" fmla="*/ 592666 h 1266101"/>
              <a:gd name="connsiteX183" fmla="*/ 4605867 w 6032597"/>
              <a:gd name="connsiteY183" fmla="*/ 605366 h 1266101"/>
              <a:gd name="connsiteX184" fmla="*/ 4627033 w 6032597"/>
              <a:gd name="connsiteY184" fmla="*/ 639233 h 1266101"/>
              <a:gd name="connsiteX185" fmla="*/ 4639733 w 6032597"/>
              <a:gd name="connsiteY185" fmla="*/ 656166 h 1266101"/>
              <a:gd name="connsiteX186" fmla="*/ 4648200 w 6032597"/>
              <a:gd name="connsiteY186" fmla="*/ 668866 h 1266101"/>
              <a:gd name="connsiteX187" fmla="*/ 4665133 w 6032597"/>
              <a:gd name="connsiteY187" fmla="*/ 681566 h 1266101"/>
              <a:gd name="connsiteX188" fmla="*/ 4673600 w 6032597"/>
              <a:gd name="connsiteY188" fmla="*/ 694266 h 1266101"/>
              <a:gd name="connsiteX189" fmla="*/ 4699000 w 6032597"/>
              <a:gd name="connsiteY189" fmla="*/ 706966 h 1266101"/>
              <a:gd name="connsiteX190" fmla="*/ 4728633 w 6032597"/>
              <a:gd name="connsiteY190" fmla="*/ 694266 h 1266101"/>
              <a:gd name="connsiteX191" fmla="*/ 4796367 w 6032597"/>
              <a:gd name="connsiteY191" fmla="*/ 664633 h 1266101"/>
              <a:gd name="connsiteX192" fmla="*/ 4826000 w 6032597"/>
              <a:gd name="connsiteY192" fmla="*/ 647700 h 1266101"/>
              <a:gd name="connsiteX193" fmla="*/ 4855633 w 6032597"/>
              <a:gd name="connsiteY193" fmla="*/ 622300 h 1266101"/>
              <a:gd name="connsiteX194" fmla="*/ 4893733 w 6032597"/>
              <a:gd name="connsiteY194" fmla="*/ 605366 h 1266101"/>
              <a:gd name="connsiteX195" fmla="*/ 4969933 w 6032597"/>
              <a:gd name="connsiteY195" fmla="*/ 550333 h 1266101"/>
              <a:gd name="connsiteX196" fmla="*/ 4999567 w 6032597"/>
              <a:gd name="connsiteY196" fmla="*/ 529166 h 1266101"/>
              <a:gd name="connsiteX197" fmla="*/ 5020733 w 6032597"/>
              <a:gd name="connsiteY197" fmla="*/ 516466 h 1266101"/>
              <a:gd name="connsiteX198" fmla="*/ 5063067 w 6032597"/>
              <a:gd name="connsiteY198" fmla="*/ 482600 h 1266101"/>
              <a:gd name="connsiteX199" fmla="*/ 5092700 w 6032597"/>
              <a:gd name="connsiteY199" fmla="*/ 461433 h 1266101"/>
              <a:gd name="connsiteX200" fmla="*/ 5105400 w 6032597"/>
              <a:gd name="connsiteY200" fmla="*/ 444500 h 1266101"/>
              <a:gd name="connsiteX201" fmla="*/ 5147733 w 6032597"/>
              <a:gd name="connsiteY201" fmla="*/ 419100 h 1266101"/>
              <a:gd name="connsiteX202" fmla="*/ 5160433 w 6032597"/>
              <a:gd name="connsiteY202" fmla="*/ 410633 h 1266101"/>
              <a:gd name="connsiteX203" fmla="*/ 5173133 w 6032597"/>
              <a:gd name="connsiteY203" fmla="*/ 419100 h 1266101"/>
              <a:gd name="connsiteX204" fmla="*/ 5202767 w 6032597"/>
              <a:gd name="connsiteY204" fmla="*/ 444500 h 1266101"/>
              <a:gd name="connsiteX205" fmla="*/ 5223933 w 6032597"/>
              <a:gd name="connsiteY205" fmla="*/ 452966 h 1266101"/>
              <a:gd name="connsiteX206" fmla="*/ 5249333 w 6032597"/>
              <a:gd name="connsiteY206" fmla="*/ 474133 h 1266101"/>
              <a:gd name="connsiteX207" fmla="*/ 5262033 w 6032597"/>
              <a:gd name="connsiteY207" fmla="*/ 482600 h 1266101"/>
              <a:gd name="connsiteX208" fmla="*/ 5329767 w 6032597"/>
              <a:gd name="connsiteY208" fmla="*/ 575733 h 1266101"/>
              <a:gd name="connsiteX209" fmla="*/ 5350933 w 6032597"/>
              <a:gd name="connsiteY209" fmla="*/ 601133 h 1266101"/>
              <a:gd name="connsiteX210" fmla="*/ 5363633 w 6032597"/>
              <a:gd name="connsiteY210" fmla="*/ 613833 h 1266101"/>
              <a:gd name="connsiteX211" fmla="*/ 5384800 w 6032597"/>
              <a:gd name="connsiteY211" fmla="*/ 639233 h 1266101"/>
              <a:gd name="connsiteX212" fmla="*/ 5410200 w 6032597"/>
              <a:gd name="connsiteY212" fmla="*/ 656166 h 1266101"/>
              <a:gd name="connsiteX213" fmla="*/ 5427133 w 6032597"/>
              <a:gd name="connsiteY213" fmla="*/ 677333 h 1266101"/>
              <a:gd name="connsiteX214" fmla="*/ 5448300 w 6032597"/>
              <a:gd name="connsiteY214" fmla="*/ 694266 h 1266101"/>
              <a:gd name="connsiteX215" fmla="*/ 5482167 w 6032597"/>
              <a:gd name="connsiteY215" fmla="*/ 723900 h 1266101"/>
              <a:gd name="connsiteX216" fmla="*/ 5503333 w 6032597"/>
              <a:gd name="connsiteY216" fmla="*/ 736600 h 1266101"/>
              <a:gd name="connsiteX217" fmla="*/ 5524500 w 6032597"/>
              <a:gd name="connsiteY217" fmla="*/ 753533 h 1266101"/>
              <a:gd name="connsiteX218" fmla="*/ 5731933 w 6032597"/>
              <a:gd name="connsiteY218" fmla="*/ 757766 h 1266101"/>
              <a:gd name="connsiteX219" fmla="*/ 5744633 w 6032597"/>
              <a:gd name="connsiteY219" fmla="*/ 762000 h 1266101"/>
              <a:gd name="connsiteX220" fmla="*/ 5748867 w 6032597"/>
              <a:gd name="connsiteY220" fmla="*/ 787400 h 1266101"/>
              <a:gd name="connsiteX221" fmla="*/ 5757333 w 6032597"/>
              <a:gd name="connsiteY221" fmla="*/ 800100 h 1266101"/>
              <a:gd name="connsiteX222" fmla="*/ 5770033 w 6032597"/>
              <a:gd name="connsiteY222" fmla="*/ 838200 h 1266101"/>
              <a:gd name="connsiteX223" fmla="*/ 5782733 w 6032597"/>
              <a:gd name="connsiteY223" fmla="*/ 855133 h 1266101"/>
              <a:gd name="connsiteX224" fmla="*/ 5812367 w 6032597"/>
              <a:gd name="connsiteY224" fmla="*/ 905933 h 1266101"/>
              <a:gd name="connsiteX225" fmla="*/ 5820833 w 6032597"/>
              <a:gd name="connsiteY225" fmla="*/ 922866 h 1266101"/>
              <a:gd name="connsiteX226" fmla="*/ 5829300 w 6032597"/>
              <a:gd name="connsiteY226" fmla="*/ 935566 h 1266101"/>
              <a:gd name="connsiteX227" fmla="*/ 5854700 w 6032597"/>
              <a:gd name="connsiteY227" fmla="*/ 982133 h 1266101"/>
              <a:gd name="connsiteX228" fmla="*/ 5871633 w 6032597"/>
              <a:gd name="connsiteY228" fmla="*/ 1028700 h 1266101"/>
              <a:gd name="connsiteX229" fmla="*/ 5880100 w 6032597"/>
              <a:gd name="connsiteY229" fmla="*/ 1087966 h 1266101"/>
              <a:gd name="connsiteX230" fmla="*/ 5888567 w 6032597"/>
              <a:gd name="connsiteY230" fmla="*/ 1130300 h 1266101"/>
              <a:gd name="connsiteX231" fmla="*/ 5897033 w 6032597"/>
              <a:gd name="connsiteY231" fmla="*/ 1151466 h 1266101"/>
              <a:gd name="connsiteX232" fmla="*/ 5905500 w 6032597"/>
              <a:gd name="connsiteY232" fmla="*/ 1176866 h 1266101"/>
              <a:gd name="connsiteX233" fmla="*/ 5909733 w 6032597"/>
              <a:gd name="connsiteY233" fmla="*/ 1189566 h 1266101"/>
              <a:gd name="connsiteX234" fmla="*/ 5926667 w 6032597"/>
              <a:gd name="connsiteY234" fmla="*/ 1206500 h 1266101"/>
              <a:gd name="connsiteX235" fmla="*/ 5935133 w 6032597"/>
              <a:gd name="connsiteY235" fmla="*/ 1223433 h 1266101"/>
              <a:gd name="connsiteX236" fmla="*/ 5952067 w 6032597"/>
              <a:gd name="connsiteY236" fmla="*/ 1248833 h 1266101"/>
              <a:gd name="connsiteX237" fmla="*/ 5973233 w 6032597"/>
              <a:gd name="connsiteY237" fmla="*/ 1265766 h 1266101"/>
              <a:gd name="connsiteX238" fmla="*/ 5998633 w 6032597"/>
              <a:gd name="connsiteY238" fmla="*/ 1257300 h 1266101"/>
              <a:gd name="connsiteX239" fmla="*/ 6011333 w 6032597"/>
              <a:gd name="connsiteY239" fmla="*/ 1253066 h 1266101"/>
              <a:gd name="connsiteX240" fmla="*/ 6032500 w 6032597"/>
              <a:gd name="connsiteY240"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334933 w 6032597"/>
              <a:gd name="connsiteY170" fmla="*/ 491066 h 1266101"/>
              <a:gd name="connsiteX171" fmla="*/ 4356100 w 6032597"/>
              <a:gd name="connsiteY171" fmla="*/ 486833 h 1266101"/>
              <a:gd name="connsiteX172" fmla="*/ 4385733 w 6032597"/>
              <a:gd name="connsiteY172" fmla="*/ 478366 h 1266101"/>
              <a:gd name="connsiteX173" fmla="*/ 4411133 w 6032597"/>
              <a:gd name="connsiteY173" fmla="*/ 474133 h 1266101"/>
              <a:gd name="connsiteX174" fmla="*/ 4436533 w 6032597"/>
              <a:gd name="connsiteY174" fmla="*/ 465666 h 1266101"/>
              <a:gd name="connsiteX175" fmla="*/ 4453467 w 6032597"/>
              <a:gd name="connsiteY175" fmla="*/ 478366 h 1266101"/>
              <a:gd name="connsiteX176" fmla="*/ 4474633 w 6032597"/>
              <a:gd name="connsiteY176" fmla="*/ 486833 h 1266101"/>
              <a:gd name="connsiteX177" fmla="*/ 4504267 w 6032597"/>
              <a:gd name="connsiteY177" fmla="*/ 512233 h 1266101"/>
              <a:gd name="connsiteX178" fmla="*/ 4516967 w 6032597"/>
              <a:gd name="connsiteY178" fmla="*/ 529166 h 1266101"/>
              <a:gd name="connsiteX179" fmla="*/ 4533900 w 6032597"/>
              <a:gd name="connsiteY179" fmla="*/ 537633 h 1266101"/>
              <a:gd name="connsiteX180" fmla="*/ 4546600 w 6032597"/>
              <a:gd name="connsiteY180" fmla="*/ 550333 h 1266101"/>
              <a:gd name="connsiteX181" fmla="*/ 4593167 w 6032597"/>
              <a:gd name="connsiteY181" fmla="*/ 592666 h 1266101"/>
              <a:gd name="connsiteX182" fmla="*/ 4605867 w 6032597"/>
              <a:gd name="connsiteY182" fmla="*/ 605366 h 1266101"/>
              <a:gd name="connsiteX183" fmla="*/ 4627033 w 6032597"/>
              <a:gd name="connsiteY183" fmla="*/ 639233 h 1266101"/>
              <a:gd name="connsiteX184" fmla="*/ 4639733 w 6032597"/>
              <a:gd name="connsiteY184" fmla="*/ 656166 h 1266101"/>
              <a:gd name="connsiteX185" fmla="*/ 4648200 w 6032597"/>
              <a:gd name="connsiteY185" fmla="*/ 668866 h 1266101"/>
              <a:gd name="connsiteX186" fmla="*/ 4665133 w 6032597"/>
              <a:gd name="connsiteY186" fmla="*/ 681566 h 1266101"/>
              <a:gd name="connsiteX187" fmla="*/ 4673600 w 6032597"/>
              <a:gd name="connsiteY187" fmla="*/ 694266 h 1266101"/>
              <a:gd name="connsiteX188" fmla="*/ 4699000 w 6032597"/>
              <a:gd name="connsiteY188" fmla="*/ 706966 h 1266101"/>
              <a:gd name="connsiteX189" fmla="*/ 4728633 w 6032597"/>
              <a:gd name="connsiteY189" fmla="*/ 694266 h 1266101"/>
              <a:gd name="connsiteX190" fmla="*/ 4796367 w 6032597"/>
              <a:gd name="connsiteY190" fmla="*/ 664633 h 1266101"/>
              <a:gd name="connsiteX191" fmla="*/ 4826000 w 6032597"/>
              <a:gd name="connsiteY191" fmla="*/ 647700 h 1266101"/>
              <a:gd name="connsiteX192" fmla="*/ 4855633 w 6032597"/>
              <a:gd name="connsiteY192" fmla="*/ 622300 h 1266101"/>
              <a:gd name="connsiteX193" fmla="*/ 4893733 w 6032597"/>
              <a:gd name="connsiteY193" fmla="*/ 605366 h 1266101"/>
              <a:gd name="connsiteX194" fmla="*/ 4969933 w 6032597"/>
              <a:gd name="connsiteY194" fmla="*/ 550333 h 1266101"/>
              <a:gd name="connsiteX195" fmla="*/ 4999567 w 6032597"/>
              <a:gd name="connsiteY195" fmla="*/ 529166 h 1266101"/>
              <a:gd name="connsiteX196" fmla="*/ 5020733 w 6032597"/>
              <a:gd name="connsiteY196" fmla="*/ 516466 h 1266101"/>
              <a:gd name="connsiteX197" fmla="*/ 5063067 w 6032597"/>
              <a:gd name="connsiteY197" fmla="*/ 482600 h 1266101"/>
              <a:gd name="connsiteX198" fmla="*/ 5092700 w 6032597"/>
              <a:gd name="connsiteY198" fmla="*/ 461433 h 1266101"/>
              <a:gd name="connsiteX199" fmla="*/ 5105400 w 6032597"/>
              <a:gd name="connsiteY199" fmla="*/ 444500 h 1266101"/>
              <a:gd name="connsiteX200" fmla="*/ 5147733 w 6032597"/>
              <a:gd name="connsiteY200" fmla="*/ 419100 h 1266101"/>
              <a:gd name="connsiteX201" fmla="*/ 5160433 w 6032597"/>
              <a:gd name="connsiteY201" fmla="*/ 410633 h 1266101"/>
              <a:gd name="connsiteX202" fmla="*/ 5173133 w 6032597"/>
              <a:gd name="connsiteY202" fmla="*/ 419100 h 1266101"/>
              <a:gd name="connsiteX203" fmla="*/ 5202767 w 6032597"/>
              <a:gd name="connsiteY203" fmla="*/ 444500 h 1266101"/>
              <a:gd name="connsiteX204" fmla="*/ 5223933 w 6032597"/>
              <a:gd name="connsiteY204" fmla="*/ 452966 h 1266101"/>
              <a:gd name="connsiteX205" fmla="*/ 5249333 w 6032597"/>
              <a:gd name="connsiteY205" fmla="*/ 474133 h 1266101"/>
              <a:gd name="connsiteX206" fmla="*/ 5262033 w 6032597"/>
              <a:gd name="connsiteY206" fmla="*/ 482600 h 1266101"/>
              <a:gd name="connsiteX207" fmla="*/ 5329767 w 6032597"/>
              <a:gd name="connsiteY207" fmla="*/ 575733 h 1266101"/>
              <a:gd name="connsiteX208" fmla="*/ 5350933 w 6032597"/>
              <a:gd name="connsiteY208" fmla="*/ 601133 h 1266101"/>
              <a:gd name="connsiteX209" fmla="*/ 5363633 w 6032597"/>
              <a:gd name="connsiteY209" fmla="*/ 613833 h 1266101"/>
              <a:gd name="connsiteX210" fmla="*/ 5384800 w 6032597"/>
              <a:gd name="connsiteY210" fmla="*/ 639233 h 1266101"/>
              <a:gd name="connsiteX211" fmla="*/ 5410200 w 6032597"/>
              <a:gd name="connsiteY211" fmla="*/ 656166 h 1266101"/>
              <a:gd name="connsiteX212" fmla="*/ 5427133 w 6032597"/>
              <a:gd name="connsiteY212" fmla="*/ 677333 h 1266101"/>
              <a:gd name="connsiteX213" fmla="*/ 5448300 w 6032597"/>
              <a:gd name="connsiteY213" fmla="*/ 694266 h 1266101"/>
              <a:gd name="connsiteX214" fmla="*/ 5482167 w 6032597"/>
              <a:gd name="connsiteY214" fmla="*/ 723900 h 1266101"/>
              <a:gd name="connsiteX215" fmla="*/ 5503333 w 6032597"/>
              <a:gd name="connsiteY215" fmla="*/ 736600 h 1266101"/>
              <a:gd name="connsiteX216" fmla="*/ 5524500 w 6032597"/>
              <a:gd name="connsiteY216" fmla="*/ 753533 h 1266101"/>
              <a:gd name="connsiteX217" fmla="*/ 5731933 w 6032597"/>
              <a:gd name="connsiteY217" fmla="*/ 757766 h 1266101"/>
              <a:gd name="connsiteX218" fmla="*/ 5744633 w 6032597"/>
              <a:gd name="connsiteY218" fmla="*/ 762000 h 1266101"/>
              <a:gd name="connsiteX219" fmla="*/ 5748867 w 6032597"/>
              <a:gd name="connsiteY219" fmla="*/ 787400 h 1266101"/>
              <a:gd name="connsiteX220" fmla="*/ 5757333 w 6032597"/>
              <a:gd name="connsiteY220" fmla="*/ 800100 h 1266101"/>
              <a:gd name="connsiteX221" fmla="*/ 5770033 w 6032597"/>
              <a:gd name="connsiteY221" fmla="*/ 838200 h 1266101"/>
              <a:gd name="connsiteX222" fmla="*/ 5782733 w 6032597"/>
              <a:gd name="connsiteY222" fmla="*/ 855133 h 1266101"/>
              <a:gd name="connsiteX223" fmla="*/ 5812367 w 6032597"/>
              <a:gd name="connsiteY223" fmla="*/ 905933 h 1266101"/>
              <a:gd name="connsiteX224" fmla="*/ 5820833 w 6032597"/>
              <a:gd name="connsiteY224" fmla="*/ 922866 h 1266101"/>
              <a:gd name="connsiteX225" fmla="*/ 5829300 w 6032597"/>
              <a:gd name="connsiteY225" fmla="*/ 935566 h 1266101"/>
              <a:gd name="connsiteX226" fmla="*/ 5854700 w 6032597"/>
              <a:gd name="connsiteY226" fmla="*/ 982133 h 1266101"/>
              <a:gd name="connsiteX227" fmla="*/ 5871633 w 6032597"/>
              <a:gd name="connsiteY227" fmla="*/ 1028700 h 1266101"/>
              <a:gd name="connsiteX228" fmla="*/ 5880100 w 6032597"/>
              <a:gd name="connsiteY228" fmla="*/ 1087966 h 1266101"/>
              <a:gd name="connsiteX229" fmla="*/ 5888567 w 6032597"/>
              <a:gd name="connsiteY229" fmla="*/ 1130300 h 1266101"/>
              <a:gd name="connsiteX230" fmla="*/ 5897033 w 6032597"/>
              <a:gd name="connsiteY230" fmla="*/ 1151466 h 1266101"/>
              <a:gd name="connsiteX231" fmla="*/ 5905500 w 6032597"/>
              <a:gd name="connsiteY231" fmla="*/ 1176866 h 1266101"/>
              <a:gd name="connsiteX232" fmla="*/ 5909733 w 6032597"/>
              <a:gd name="connsiteY232" fmla="*/ 1189566 h 1266101"/>
              <a:gd name="connsiteX233" fmla="*/ 5926667 w 6032597"/>
              <a:gd name="connsiteY233" fmla="*/ 1206500 h 1266101"/>
              <a:gd name="connsiteX234" fmla="*/ 5935133 w 6032597"/>
              <a:gd name="connsiteY234" fmla="*/ 1223433 h 1266101"/>
              <a:gd name="connsiteX235" fmla="*/ 5952067 w 6032597"/>
              <a:gd name="connsiteY235" fmla="*/ 1248833 h 1266101"/>
              <a:gd name="connsiteX236" fmla="*/ 5973233 w 6032597"/>
              <a:gd name="connsiteY236" fmla="*/ 1265766 h 1266101"/>
              <a:gd name="connsiteX237" fmla="*/ 5998633 w 6032597"/>
              <a:gd name="connsiteY237" fmla="*/ 1257300 h 1266101"/>
              <a:gd name="connsiteX238" fmla="*/ 6011333 w 6032597"/>
              <a:gd name="connsiteY238" fmla="*/ 1253066 h 1266101"/>
              <a:gd name="connsiteX239" fmla="*/ 6032500 w 6032597"/>
              <a:gd name="connsiteY239"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334933 w 6032597"/>
              <a:gd name="connsiteY169" fmla="*/ 491066 h 1266101"/>
              <a:gd name="connsiteX170" fmla="*/ 4356100 w 6032597"/>
              <a:gd name="connsiteY170" fmla="*/ 486833 h 1266101"/>
              <a:gd name="connsiteX171" fmla="*/ 4385733 w 6032597"/>
              <a:gd name="connsiteY171" fmla="*/ 478366 h 1266101"/>
              <a:gd name="connsiteX172" fmla="*/ 4411133 w 6032597"/>
              <a:gd name="connsiteY172" fmla="*/ 474133 h 1266101"/>
              <a:gd name="connsiteX173" fmla="*/ 4436533 w 6032597"/>
              <a:gd name="connsiteY173" fmla="*/ 465666 h 1266101"/>
              <a:gd name="connsiteX174" fmla="*/ 4453467 w 6032597"/>
              <a:gd name="connsiteY174" fmla="*/ 478366 h 1266101"/>
              <a:gd name="connsiteX175" fmla="*/ 4474633 w 6032597"/>
              <a:gd name="connsiteY175" fmla="*/ 486833 h 1266101"/>
              <a:gd name="connsiteX176" fmla="*/ 4504267 w 6032597"/>
              <a:gd name="connsiteY176" fmla="*/ 512233 h 1266101"/>
              <a:gd name="connsiteX177" fmla="*/ 4516967 w 6032597"/>
              <a:gd name="connsiteY177" fmla="*/ 529166 h 1266101"/>
              <a:gd name="connsiteX178" fmla="*/ 4533900 w 6032597"/>
              <a:gd name="connsiteY178" fmla="*/ 537633 h 1266101"/>
              <a:gd name="connsiteX179" fmla="*/ 4546600 w 6032597"/>
              <a:gd name="connsiteY179" fmla="*/ 550333 h 1266101"/>
              <a:gd name="connsiteX180" fmla="*/ 4593167 w 6032597"/>
              <a:gd name="connsiteY180" fmla="*/ 592666 h 1266101"/>
              <a:gd name="connsiteX181" fmla="*/ 4605867 w 6032597"/>
              <a:gd name="connsiteY181" fmla="*/ 605366 h 1266101"/>
              <a:gd name="connsiteX182" fmla="*/ 4627033 w 6032597"/>
              <a:gd name="connsiteY182" fmla="*/ 639233 h 1266101"/>
              <a:gd name="connsiteX183" fmla="*/ 4639733 w 6032597"/>
              <a:gd name="connsiteY183" fmla="*/ 656166 h 1266101"/>
              <a:gd name="connsiteX184" fmla="*/ 4648200 w 6032597"/>
              <a:gd name="connsiteY184" fmla="*/ 668866 h 1266101"/>
              <a:gd name="connsiteX185" fmla="*/ 4665133 w 6032597"/>
              <a:gd name="connsiteY185" fmla="*/ 681566 h 1266101"/>
              <a:gd name="connsiteX186" fmla="*/ 4673600 w 6032597"/>
              <a:gd name="connsiteY186" fmla="*/ 694266 h 1266101"/>
              <a:gd name="connsiteX187" fmla="*/ 4699000 w 6032597"/>
              <a:gd name="connsiteY187" fmla="*/ 706966 h 1266101"/>
              <a:gd name="connsiteX188" fmla="*/ 4728633 w 6032597"/>
              <a:gd name="connsiteY188" fmla="*/ 694266 h 1266101"/>
              <a:gd name="connsiteX189" fmla="*/ 4796367 w 6032597"/>
              <a:gd name="connsiteY189" fmla="*/ 664633 h 1266101"/>
              <a:gd name="connsiteX190" fmla="*/ 4826000 w 6032597"/>
              <a:gd name="connsiteY190" fmla="*/ 647700 h 1266101"/>
              <a:gd name="connsiteX191" fmla="*/ 4855633 w 6032597"/>
              <a:gd name="connsiteY191" fmla="*/ 622300 h 1266101"/>
              <a:gd name="connsiteX192" fmla="*/ 4893733 w 6032597"/>
              <a:gd name="connsiteY192" fmla="*/ 605366 h 1266101"/>
              <a:gd name="connsiteX193" fmla="*/ 4969933 w 6032597"/>
              <a:gd name="connsiteY193" fmla="*/ 550333 h 1266101"/>
              <a:gd name="connsiteX194" fmla="*/ 4999567 w 6032597"/>
              <a:gd name="connsiteY194" fmla="*/ 529166 h 1266101"/>
              <a:gd name="connsiteX195" fmla="*/ 5020733 w 6032597"/>
              <a:gd name="connsiteY195" fmla="*/ 516466 h 1266101"/>
              <a:gd name="connsiteX196" fmla="*/ 5063067 w 6032597"/>
              <a:gd name="connsiteY196" fmla="*/ 482600 h 1266101"/>
              <a:gd name="connsiteX197" fmla="*/ 5092700 w 6032597"/>
              <a:gd name="connsiteY197" fmla="*/ 461433 h 1266101"/>
              <a:gd name="connsiteX198" fmla="*/ 5105400 w 6032597"/>
              <a:gd name="connsiteY198" fmla="*/ 444500 h 1266101"/>
              <a:gd name="connsiteX199" fmla="*/ 5147733 w 6032597"/>
              <a:gd name="connsiteY199" fmla="*/ 419100 h 1266101"/>
              <a:gd name="connsiteX200" fmla="*/ 5160433 w 6032597"/>
              <a:gd name="connsiteY200" fmla="*/ 410633 h 1266101"/>
              <a:gd name="connsiteX201" fmla="*/ 5173133 w 6032597"/>
              <a:gd name="connsiteY201" fmla="*/ 419100 h 1266101"/>
              <a:gd name="connsiteX202" fmla="*/ 5202767 w 6032597"/>
              <a:gd name="connsiteY202" fmla="*/ 444500 h 1266101"/>
              <a:gd name="connsiteX203" fmla="*/ 5223933 w 6032597"/>
              <a:gd name="connsiteY203" fmla="*/ 452966 h 1266101"/>
              <a:gd name="connsiteX204" fmla="*/ 5249333 w 6032597"/>
              <a:gd name="connsiteY204" fmla="*/ 474133 h 1266101"/>
              <a:gd name="connsiteX205" fmla="*/ 5262033 w 6032597"/>
              <a:gd name="connsiteY205" fmla="*/ 482600 h 1266101"/>
              <a:gd name="connsiteX206" fmla="*/ 5329767 w 6032597"/>
              <a:gd name="connsiteY206" fmla="*/ 575733 h 1266101"/>
              <a:gd name="connsiteX207" fmla="*/ 5350933 w 6032597"/>
              <a:gd name="connsiteY207" fmla="*/ 601133 h 1266101"/>
              <a:gd name="connsiteX208" fmla="*/ 5363633 w 6032597"/>
              <a:gd name="connsiteY208" fmla="*/ 613833 h 1266101"/>
              <a:gd name="connsiteX209" fmla="*/ 5384800 w 6032597"/>
              <a:gd name="connsiteY209" fmla="*/ 639233 h 1266101"/>
              <a:gd name="connsiteX210" fmla="*/ 5410200 w 6032597"/>
              <a:gd name="connsiteY210" fmla="*/ 656166 h 1266101"/>
              <a:gd name="connsiteX211" fmla="*/ 5427133 w 6032597"/>
              <a:gd name="connsiteY211" fmla="*/ 677333 h 1266101"/>
              <a:gd name="connsiteX212" fmla="*/ 5448300 w 6032597"/>
              <a:gd name="connsiteY212" fmla="*/ 694266 h 1266101"/>
              <a:gd name="connsiteX213" fmla="*/ 5482167 w 6032597"/>
              <a:gd name="connsiteY213" fmla="*/ 723900 h 1266101"/>
              <a:gd name="connsiteX214" fmla="*/ 5503333 w 6032597"/>
              <a:gd name="connsiteY214" fmla="*/ 736600 h 1266101"/>
              <a:gd name="connsiteX215" fmla="*/ 5524500 w 6032597"/>
              <a:gd name="connsiteY215" fmla="*/ 753533 h 1266101"/>
              <a:gd name="connsiteX216" fmla="*/ 5731933 w 6032597"/>
              <a:gd name="connsiteY216" fmla="*/ 757766 h 1266101"/>
              <a:gd name="connsiteX217" fmla="*/ 5744633 w 6032597"/>
              <a:gd name="connsiteY217" fmla="*/ 762000 h 1266101"/>
              <a:gd name="connsiteX218" fmla="*/ 5748867 w 6032597"/>
              <a:gd name="connsiteY218" fmla="*/ 787400 h 1266101"/>
              <a:gd name="connsiteX219" fmla="*/ 5757333 w 6032597"/>
              <a:gd name="connsiteY219" fmla="*/ 800100 h 1266101"/>
              <a:gd name="connsiteX220" fmla="*/ 5770033 w 6032597"/>
              <a:gd name="connsiteY220" fmla="*/ 838200 h 1266101"/>
              <a:gd name="connsiteX221" fmla="*/ 5782733 w 6032597"/>
              <a:gd name="connsiteY221" fmla="*/ 855133 h 1266101"/>
              <a:gd name="connsiteX222" fmla="*/ 5812367 w 6032597"/>
              <a:gd name="connsiteY222" fmla="*/ 905933 h 1266101"/>
              <a:gd name="connsiteX223" fmla="*/ 5820833 w 6032597"/>
              <a:gd name="connsiteY223" fmla="*/ 922866 h 1266101"/>
              <a:gd name="connsiteX224" fmla="*/ 5829300 w 6032597"/>
              <a:gd name="connsiteY224" fmla="*/ 935566 h 1266101"/>
              <a:gd name="connsiteX225" fmla="*/ 5854700 w 6032597"/>
              <a:gd name="connsiteY225" fmla="*/ 982133 h 1266101"/>
              <a:gd name="connsiteX226" fmla="*/ 5871633 w 6032597"/>
              <a:gd name="connsiteY226" fmla="*/ 1028700 h 1266101"/>
              <a:gd name="connsiteX227" fmla="*/ 5880100 w 6032597"/>
              <a:gd name="connsiteY227" fmla="*/ 1087966 h 1266101"/>
              <a:gd name="connsiteX228" fmla="*/ 5888567 w 6032597"/>
              <a:gd name="connsiteY228" fmla="*/ 1130300 h 1266101"/>
              <a:gd name="connsiteX229" fmla="*/ 5897033 w 6032597"/>
              <a:gd name="connsiteY229" fmla="*/ 1151466 h 1266101"/>
              <a:gd name="connsiteX230" fmla="*/ 5905500 w 6032597"/>
              <a:gd name="connsiteY230" fmla="*/ 1176866 h 1266101"/>
              <a:gd name="connsiteX231" fmla="*/ 5909733 w 6032597"/>
              <a:gd name="connsiteY231" fmla="*/ 1189566 h 1266101"/>
              <a:gd name="connsiteX232" fmla="*/ 5926667 w 6032597"/>
              <a:gd name="connsiteY232" fmla="*/ 1206500 h 1266101"/>
              <a:gd name="connsiteX233" fmla="*/ 5935133 w 6032597"/>
              <a:gd name="connsiteY233" fmla="*/ 1223433 h 1266101"/>
              <a:gd name="connsiteX234" fmla="*/ 5952067 w 6032597"/>
              <a:gd name="connsiteY234" fmla="*/ 1248833 h 1266101"/>
              <a:gd name="connsiteX235" fmla="*/ 5973233 w 6032597"/>
              <a:gd name="connsiteY235" fmla="*/ 1265766 h 1266101"/>
              <a:gd name="connsiteX236" fmla="*/ 5998633 w 6032597"/>
              <a:gd name="connsiteY236" fmla="*/ 1257300 h 1266101"/>
              <a:gd name="connsiteX237" fmla="*/ 6011333 w 6032597"/>
              <a:gd name="connsiteY237" fmla="*/ 1253066 h 1266101"/>
              <a:gd name="connsiteX238" fmla="*/ 6032500 w 6032597"/>
              <a:gd name="connsiteY238" fmla="*/ 1265766 h 126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32597" h="1266101">
                <a:moveTo>
                  <a:pt x="0" y="821266"/>
                </a:moveTo>
                <a:cubicBezTo>
                  <a:pt x="105354" y="866418"/>
                  <a:pt x="29393" y="830985"/>
                  <a:pt x="228600" y="986366"/>
                </a:cubicBezTo>
                <a:cubicBezTo>
                  <a:pt x="233321" y="990048"/>
                  <a:pt x="236574" y="995390"/>
                  <a:pt x="241300" y="999066"/>
                </a:cubicBezTo>
                <a:cubicBezTo>
                  <a:pt x="249332" y="1005313"/>
                  <a:pt x="259505" y="1008805"/>
                  <a:pt x="266700" y="1016000"/>
                </a:cubicBezTo>
                <a:cubicBezTo>
                  <a:pt x="303804" y="1053104"/>
                  <a:pt x="256737" y="1007698"/>
                  <a:pt x="292100" y="1037166"/>
                </a:cubicBezTo>
                <a:cubicBezTo>
                  <a:pt x="296699" y="1040999"/>
                  <a:pt x="300567" y="1045633"/>
                  <a:pt x="304800" y="1049866"/>
                </a:cubicBezTo>
                <a:cubicBezTo>
                  <a:pt x="361309" y="1015961"/>
                  <a:pt x="301070" y="1050022"/>
                  <a:pt x="338667" y="1032933"/>
                </a:cubicBezTo>
                <a:cubicBezTo>
                  <a:pt x="350157" y="1027710"/>
                  <a:pt x="372533" y="1016000"/>
                  <a:pt x="372533" y="1016000"/>
                </a:cubicBezTo>
                <a:cubicBezTo>
                  <a:pt x="409636" y="978897"/>
                  <a:pt x="362570" y="1024302"/>
                  <a:pt x="397933" y="994833"/>
                </a:cubicBezTo>
                <a:cubicBezTo>
                  <a:pt x="402532" y="991000"/>
                  <a:pt x="406400" y="986366"/>
                  <a:pt x="410633" y="982133"/>
                </a:cubicBezTo>
                <a:cubicBezTo>
                  <a:pt x="422341" y="947014"/>
                  <a:pt x="402687" y="1002255"/>
                  <a:pt x="431800" y="944033"/>
                </a:cubicBezTo>
                <a:cubicBezTo>
                  <a:pt x="434622" y="938389"/>
                  <a:pt x="436766" y="932351"/>
                  <a:pt x="440267" y="927100"/>
                </a:cubicBezTo>
                <a:cubicBezTo>
                  <a:pt x="448095" y="915359"/>
                  <a:pt x="465667" y="893233"/>
                  <a:pt x="465667" y="893233"/>
                </a:cubicBezTo>
                <a:cubicBezTo>
                  <a:pt x="475373" y="864114"/>
                  <a:pt x="462097" y="899480"/>
                  <a:pt x="482600" y="863600"/>
                </a:cubicBezTo>
                <a:cubicBezTo>
                  <a:pt x="495681" y="840708"/>
                  <a:pt x="475146" y="860838"/>
                  <a:pt x="495300" y="833966"/>
                </a:cubicBezTo>
                <a:cubicBezTo>
                  <a:pt x="500089" y="827580"/>
                  <a:pt x="506589" y="822677"/>
                  <a:pt x="512233" y="817033"/>
                </a:cubicBezTo>
                <a:cubicBezTo>
                  <a:pt x="513644" y="812800"/>
                  <a:pt x="514300" y="808234"/>
                  <a:pt x="516467" y="804333"/>
                </a:cubicBezTo>
                <a:cubicBezTo>
                  <a:pt x="523948" y="790867"/>
                  <a:pt x="545142" y="760362"/>
                  <a:pt x="558800" y="753533"/>
                </a:cubicBezTo>
                <a:lnTo>
                  <a:pt x="575733" y="745066"/>
                </a:lnTo>
                <a:cubicBezTo>
                  <a:pt x="578555" y="740833"/>
                  <a:pt x="579967" y="735188"/>
                  <a:pt x="584200" y="732366"/>
                </a:cubicBezTo>
                <a:cubicBezTo>
                  <a:pt x="589041" y="729139"/>
                  <a:pt x="595560" y="729805"/>
                  <a:pt x="601133" y="728133"/>
                </a:cubicBezTo>
                <a:cubicBezTo>
                  <a:pt x="609681" y="725568"/>
                  <a:pt x="617923" y="722014"/>
                  <a:pt x="626533" y="719666"/>
                </a:cubicBezTo>
                <a:cubicBezTo>
                  <a:pt x="645063" y="714612"/>
                  <a:pt x="667483" y="713235"/>
                  <a:pt x="685800" y="711200"/>
                </a:cubicBezTo>
                <a:cubicBezTo>
                  <a:pt x="730789" y="699951"/>
                  <a:pt x="716241" y="701882"/>
                  <a:pt x="800100" y="711200"/>
                </a:cubicBezTo>
                <a:cubicBezTo>
                  <a:pt x="807913" y="712068"/>
                  <a:pt x="841166" y="735755"/>
                  <a:pt x="842433" y="736600"/>
                </a:cubicBezTo>
                <a:cubicBezTo>
                  <a:pt x="873968" y="757623"/>
                  <a:pt x="835234" y="730600"/>
                  <a:pt x="867833" y="757766"/>
                </a:cubicBezTo>
                <a:cubicBezTo>
                  <a:pt x="871742" y="761023"/>
                  <a:pt x="876935" y="762635"/>
                  <a:pt x="880533" y="766233"/>
                </a:cubicBezTo>
                <a:cubicBezTo>
                  <a:pt x="885522" y="771222"/>
                  <a:pt x="888587" y="777856"/>
                  <a:pt x="893233" y="783166"/>
                </a:cubicBezTo>
                <a:cubicBezTo>
                  <a:pt x="898490" y="789174"/>
                  <a:pt x="904972" y="794039"/>
                  <a:pt x="910167" y="800100"/>
                </a:cubicBezTo>
                <a:cubicBezTo>
                  <a:pt x="913478" y="803963"/>
                  <a:pt x="914724" y="809543"/>
                  <a:pt x="918633" y="812800"/>
                </a:cubicBezTo>
                <a:cubicBezTo>
                  <a:pt x="923481" y="816840"/>
                  <a:pt x="929922" y="818444"/>
                  <a:pt x="935567" y="821266"/>
                </a:cubicBezTo>
                <a:cubicBezTo>
                  <a:pt x="950952" y="836651"/>
                  <a:pt x="946193" y="833089"/>
                  <a:pt x="965200" y="846666"/>
                </a:cubicBezTo>
                <a:cubicBezTo>
                  <a:pt x="969340" y="849623"/>
                  <a:pt x="973223" y="853129"/>
                  <a:pt x="977900" y="855133"/>
                </a:cubicBezTo>
                <a:cubicBezTo>
                  <a:pt x="985934" y="858576"/>
                  <a:pt x="1014508" y="862646"/>
                  <a:pt x="1020233" y="863600"/>
                </a:cubicBezTo>
                <a:cubicBezTo>
                  <a:pt x="1063978" y="862189"/>
                  <a:pt x="1107767" y="861794"/>
                  <a:pt x="1151467" y="859366"/>
                </a:cubicBezTo>
                <a:cubicBezTo>
                  <a:pt x="1158651" y="858967"/>
                  <a:pt x="1165807" y="857408"/>
                  <a:pt x="1172633" y="855133"/>
                </a:cubicBezTo>
                <a:cubicBezTo>
                  <a:pt x="1191249" y="848928"/>
                  <a:pt x="1193801" y="841585"/>
                  <a:pt x="1210733" y="829733"/>
                </a:cubicBezTo>
                <a:cubicBezTo>
                  <a:pt x="1277887" y="782725"/>
                  <a:pt x="1188109" y="852150"/>
                  <a:pt x="1248833" y="800100"/>
                </a:cubicBezTo>
                <a:cubicBezTo>
                  <a:pt x="1252696" y="796789"/>
                  <a:pt x="1257935" y="795231"/>
                  <a:pt x="1261533" y="791633"/>
                </a:cubicBezTo>
                <a:cubicBezTo>
                  <a:pt x="1272081" y="781085"/>
                  <a:pt x="1278870" y="765627"/>
                  <a:pt x="1286933" y="753533"/>
                </a:cubicBezTo>
                <a:cubicBezTo>
                  <a:pt x="1290847" y="747662"/>
                  <a:pt x="1295894" y="742583"/>
                  <a:pt x="1299633" y="736600"/>
                </a:cubicBezTo>
                <a:cubicBezTo>
                  <a:pt x="1302978" y="731248"/>
                  <a:pt x="1304313" y="724715"/>
                  <a:pt x="1308100" y="719666"/>
                </a:cubicBezTo>
                <a:cubicBezTo>
                  <a:pt x="1312889" y="713280"/>
                  <a:pt x="1320244" y="709119"/>
                  <a:pt x="1325033" y="702733"/>
                </a:cubicBezTo>
                <a:cubicBezTo>
                  <a:pt x="1329684" y="696532"/>
                  <a:pt x="1345698" y="656955"/>
                  <a:pt x="1346200" y="656166"/>
                </a:cubicBezTo>
                <a:cubicBezTo>
                  <a:pt x="1350485" y="649432"/>
                  <a:pt x="1358344" y="645619"/>
                  <a:pt x="1363133" y="639233"/>
                </a:cubicBezTo>
                <a:cubicBezTo>
                  <a:pt x="1366919" y="634185"/>
                  <a:pt x="1368469" y="627779"/>
                  <a:pt x="1371600" y="622300"/>
                </a:cubicBezTo>
                <a:cubicBezTo>
                  <a:pt x="1374124" y="617883"/>
                  <a:pt x="1377110" y="613740"/>
                  <a:pt x="1380067" y="609600"/>
                </a:cubicBezTo>
                <a:cubicBezTo>
                  <a:pt x="1411785" y="565194"/>
                  <a:pt x="1374688" y="616901"/>
                  <a:pt x="1405467" y="579966"/>
                </a:cubicBezTo>
                <a:cubicBezTo>
                  <a:pt x="1434935" y="544603"/>
                  <a:pt x="1389529" y="591670"/>
                  <a:pt x="1426633" y="554566"/>
                </a:cubicBezTo>
                <a:cubicBezTo>
                  <a:pt x="1432278" y="561622"/>
                  <a:pt x="1437178" y="569344"/>
                  <a:pt x="1443567" y="575733"/>
                </a:cubicBezTo>
                <a:cubicBezTo>
                  <a:pt x="1448556" y="580722"/>
                  <a:pt x="1455780" y="583189"/>
                  <a:pt x="1460500" y="588433"/>
                </a:cubicBezTo>
                <a:cubicBezTo>
                  <a:pt x="1500305" y="632660"/>
                  <a:pt x="1464995" y="606951"/>
                  <a:pt x="1494367" y="626533"/>
                </a:cubicBezTo>
                <a:cubicBezTo>
                  <a:pt x="1497189" y="632177"/>
                  <a:pt x="1499489" y="638115"/>
                  <a:pt x="1502833" y="643466"/>
                </a:cubicBezTo>
                <a:cubicBezTo>
                  <a:pt x="1506572" y="649449"/>
                  <a:pt x="1512378" y="654089"/>
                  <a:pt x="1515533" y="660400"/>
                </a:cubicBezTo>
                <a:cubicBezTo>
                  <a:pt x="1518135" y="665604"/>
                  <a:pt x="1516880" y="672282"/>
                  <a:pt x="1519767" y="677333"/>
                </a:cubicBezTo>
                <a:cubicBezTo>
                  <a:pt x="1526513" y="689138"/>
                  <a:pt x="1535603" y="690530"/>
                  <a:pt x="1545167" y="698500"/>
                </a:cubicBezTo>
                <a:cubicBezTo>
                  <a:pt x="1549766" y="702333"/>
                  <a:pt x="1552816" y="707986"/>
                  <a:pt x="1557867" y="711200"/>
                </a:cubicBezTo>
                <a:cubicBezTo>
                  <a:pt x="1568515" y="717976"/>
                  <a:pt x="1580444" y="722489"/>
                  <a:pt x="1591733" y="728133"/>
                </a:cubicBezTo>
                <a:cubicBezTo>
                  <a:pt x="1610979" y="737756"/>
                  <a:pt x="1608207" y="736956"/>
                  <a:pt x="1629833" y="745066"/>
                </a:cubicBezTo>
                <a:cubicBezTo>
                  <a:pt x="1634011" y="746633"/>
                  <a:pt x="1638431" y="747542"/>
                  <a:pt x="1642533" y="749300"/>
                </a:cubicBezTo>
                <a:cubicBezTo>
                  <a:pt x="1648334" y="751786"/>
                  <a:pt x="1653608" y="755422"/>
                  <a:pt x="1659467" y="757766"/>
                </a:cubicBezTo>
                <a:cubicBezTo>
                  <a:pt x="1667753" y="761080"/>
                  <a:pt x="1676885" y="762242"/>
                  <a:pt x="1684867" y="766233"/>
                </a:cubicBezTo>
                <a:cubicBezTo>
                  <a:pt x="1690511" y="769055"/>
                  <a:pt x="1696449" y="771355"/>
                  <a:pt x="1701800" y="774700"/>
                </a:cubicBezTo>
                <a:cubicBezTo>
                  <a:pt x="1707783" y="778439"/>
                  <a:pt x="1712310" y="784481"/>
                  <a:pt x="1718733" y="787400"/>
                </a:cubicBezTo>
                <a:cubicBezTo>
                  <a:pt x="1728085" y="791651"/>
                  <a:pt x="1738527" y="792914"/>
                  <a:pt x="1748367" y="795866"/>
                </a:cubicBezTo>
                <a:cubicBezTo>
                  <a:pt x="1752641" y="797148"/>
                  <a:pt x="1756719" y="799097"/>
                  <a:pt x="1761067" y="800100"/>
                </a:cubicBezTo>
                <a:cubicBezTo>
                  <a:pt x="1775089" y="803336"/>
                  <a:pt x="1803400" y="808566"/>
                  <a:pt x="1803400" y="808566"/>
                </a:cubicBezTo>
                <a:cubicBezTo>
                  <a:pt x="1830211" y="807155"/>
                  <a:pt x="1857149" y="807298"/>
                  <a:pt x="1883833" y="804333"/>
                </a:cubicBezTo>
                <a:cubicBezTo>
                  <a:pt x="1895398" y="803048"/>
                  <a:pt x="1917700" y="795866"/>
                  <a:pt x="1917700" y="795866"/>
                </a:cubicBezTo>
                <a:cubicBezTo>
                  <a:pt x="1943435" y="778711"/>
                  <a:pt x="1916094" y="794881"/>
                  <a:pt x="1947333" y="783166"/>
                </a:cubicBezTo>
                <a:cubicBezTo>
                  <a:pt x="1953242" y="780950"/>
                  <a:pt x="1958466" y="777186"/>
                  <a:pt x="1964267" y="774700"/>
                </a:cubicBezTo>
                <a:cubicBezTo>
                  <a:pt x="1968369" y="772942"/>
                  <a:pt x="1973066" y="772633"/>
                  <a:pt x="1976967" y="770466"/>
                </a:cubicBezTo>
                <a:cubicBezTo>
                  <a:pt x="1985862" y="765524"/>
                  <a:pt x="1992713" y="756751"/>
                  <a:pt x="2002367" y="753533"/>
                </a:cubicBezTo>
                <a:cubicBezTo>
                  <a:pt x="2006600" y="752122"/>
                  <a:pt x="2010677" y="750098"/>
                  <a:pt x="2015067" y="749300"/>
                </a:cubicBezTo>
                <a:cubicBezTo>
                  <a:pt x="2024228" y="747634"/>
                  <a:pt x="2079616" y="741657"/>
                  <a:pt x="2087033" y="740833"/>
                </a:cubicBezTo>
                <a:cubicBezTo>
                  <a:pt x="2142249" y="759239"/>
                  <a:pt x="2078051" y="740121"/>
                  <a:pt x="2167467" y="753533"/>
                </a:cubicBezTo>
                <a:cubicBezTo>
                  <a:pt x="2177626" y="755057"/>
                  <a:pt x="2187222" y="759178"/>
                  <a:pt x="2197100" y="762000"/>
                </a:cubicBezTo>
                <a:cubicBezTo>
                  <a:pt x="2209800" y="760589"/>
                  <a:pt x="2222570" y="759709"/>
                  <a:pt x="2235200" y="757766"/>
                </a:cubicBezTo>
                <a:cubicBezTo>
                  <a:pt x="2240950" y="756881"/>
                  <a:pt x="2246453" y="754795"/>
                  <a:pt x="2252133" y="753533"/>
                </a:cubicBezTo>
                <a:cubicBezTo>
                  <a:pt x="2259157" y="751972"/>
                  <a:pt x="2266244" y="750711"/>
                  <a:pt x="2273300" y="749300"/>
                </a:cubicBezTo>
                <a:cubicBezTo>
                  <a:pt x="2278944" y="746478"/>
                  <a:pt x="2284324" y="743049"/>
                  <a:pt x="2290233" y="740833"/>
                </a:cubicBezTo>
                <a:cubicBezTo>
                  <a:pt x="2295681" y="738790"/>
                  <a:pt x="2301573" y="738198"/>
                  <a:pt x="2307167" y="736600"/>
                </a:cubicBezTo>
                <a:cubicBezTo>
                  <a:pt x="2311458" y="735374"/>
                  <a:pt x="2315634" y="733777"/>
                  <a:pt x="2319867" y="732366"/>
                </a:cubicBezTo>
                <a:cubicBezTo>
                  <a:pt x="2326922" y="726722"/>
                  <a:pt x="2333515" y="720445"/>
                  <a:pt x="2341033" y="715433"/>
                </a:cubicBezTo>
                <a:cubicBezTo>
                  <a:pt x="2357885" y="704198"/>
                  <a:pt x="2354860" y="709508"/>
                  <a:pt x="2370667" y="702733"/>
                </a:cubicBezTo>
                <a:cubicBezTo>
                  <a:pt x="2376467" y="700247"/>
                  <a:pt x="2382189" y="697513"/>
                  <a:pt x="2387600" y="694266"/>
                </a:cubicBezTo>
                <a:cubicBezTo>
                  <a:pt x="2387625" y="694251"/>
                  <a:pt x="2419338" y="673107"/>
                  <a:pt x="2425700" y="668866"/>
                </a:cubicBezTo>
                <a:cubicBezTo>
                  <a:pt x="2425705" y="668863"/>
                  <a:pt x="2451096" y="651937"/>
                  <a:pt x="2451100" y="651933"/>
                </a:cubicBezTo>
                <a:cubicBezTo>
                  <a:pt x="2455333" y="647700"/>
                  <a:pt x="2459201" y="643066"/>
                  <a:pt x="2463800" y="639233"/>
                </a:cubicBezTo>
                <a:cubicBezTo>
                  <a:pt x="2472777" y="631752"/>
                  <a:pt x="2483079" y="627477"/>
                  <a:pt x="2493433" y="622300"/>
                </a:cubicBezTo>
                <a:cubicBezTo>
                  <a:pt x="2516012" y="588433"/>
                  <a:pt x="2486377" y="629356"/>
                  <a:pt x="2514600" y="601133"/>
                </a:cubicBezTo>
                <a:cubicBezTo>
                  <a:pt x="2518198" y="597535"/>
                  <a:pt x="2520245" y="592666"/>
                  <a:pt x="2523067" y="588433"/>
                </a:cubicBezTo>
                <a:cubicBezTo>
                  <a:pt x="2536291" y="535536"/>
                  <a:pt x="2519395" y="601283"/>
                  <a:pt x="2531533" y="558800"/>
                </a:cubicBezTo>
                <a:cubicBezTo>
                  <a:pt x="2533131" y="553205"/>
                  <a:pt x="2533475" y="547214"/>
                  <a:pt x="2535767" y="541866"/>
                </a:cubicBezTo>
                <a:cubicBezTo>
                  <a:pt x="2537771" y="537190"/>
                  <a:pt x="2541958" y="533717"/>
                  <a:pt x="2544233" y="529166"/>
                </a:cubicBezTo>
                <a:cubicBezTo>
                  <a:pt x="2546229" y="525175"/>
                  <a:pt x="2546253" y="520340"/>
                  <a:pt x="2548467" y="516466"/>
                </a:cubicBezTo>
                <a:cubicBezTo>
                  <a:pt x="2551968" y="510340"/>
                  <a:pt x="2557612" y="505627"/>
                  <a:pt x="2561167" y="499533"/>
                </a:cubicBezTo>
                <a:cubicBezTo>
                  <a:pt x="2567527" y="488631"/>
                  <a:pt x="2571099" y="476168"/>
                  <a:pt x="2578100" y="465666"/>
                </a:cubicBezTo>
                <a:cubicBezTo>
                  <a:pt x="2583744" y="457199"/>
                  <a:pt x="2591815" y="449919"/>
                  <a:pt x="2595033" y="440266"/>
                </a:cubicBezTo>
                <a:cubicBezTo>
                  <a:pt x="2597339" y="433348"/>
                  <a:pt x="2600824" y="419184"/>
                  <a:pt x="2607733" y="414866"/>
                </a:cubicBezTo>
                <a:cubicBezTo>
                  <a:pt x="2615301" y="410136"/>
                  <a:pt x="2624666" y="409222"/>
                  <a:pt x="2633133" y="406400"/>
                </a:cubicBezTo>
                <a:lnTo>
                  <a:pt x="2658533" y="389466"/>
                </a:lnTo>
                <a:cubicBezTo>
                  <a:pt x="2662766" y="386644"/>
                  <a:pt x="2666406" y="382609"/>
                  <a:pt x="2671233" y="381000"/>
                </a:cubicBezTo>
                <a:cubicBezTo>
                  <a:pt x="2675466" y="379589"/>
                  <a:pt x="2679871" y="378613"/>
                  <a:pt x="2683933" y="376766"/>
                </a:cubicBezTo>
                <a:cubicBezTo>
                  <a:pt x="2695423" y="371543"/>
                  <a:pt x="2717800" y="359833"/>
                  <a:pt x="2717800" y="359833"/>
                </a:cubicBezTo>
                <a:cubicBezTo>
                  <a:pt x="2720622" y="355600"/>
                  <a:pt x="2722294" y="350311"/>
                  <a:pt x="2726267" y="347133"/>
                </a:cubicBezTo>
                <a:cubicBezTo>
                  <a:pt x="2729752" y="344345"/>
                  <a:pt x="2735066" y="345067"/>
                  <a:pt x="2738967" y="342900"/>
                </a:cubicBezTo>
                <a:cubicBezTo>
                  <a:pt x="2747862" y="337958"/>
                  <a:pt x="2755900" y="331611"/>
                  <a:pt x="2764367" y="325966"/>
                </a:cubicBezTo>
                <a:lnTo>
                  <a:pt x="2764367" y="325966"/>
                </a:lnTo>
                <a:cubicBezTo>
                  <a:pt x="2781529" y="308804"/>
                  <a:pt x="2771712" y="315943"/>
                  <a:pt x="2794000" y="304800"/>
                </a:cubicBezTo>
                <a:cubicBezTo>
                  <a:pt x="2803362" y="295438"/>
                  <a:pt x="2807613" y="289526"/>
                  <a:pt x="2819400" y="283633"/>
                </a:cubicBezTo>
                <a:cubicBezTo>
                  <a:pt x="2823391" y="281637"/>
                  <a:pt x="2827922" y="280967"/>
                  <a:pt x="2832100" y="279400"/>
                </a:cubicBezTo>
                <a:cubicBezTo>
                  <a:pt x="2903982" y="252444"/>
                  <a:pt x="2814198" y="272049"/>
                  <a:pt x="3001433" y="266700"/>
                </a:cubicBezTo>
                <a:cubicBezTo>
                  <a:pt x="3051263" y="260470"/>
                  <a:pt x="3086551" y="256895"/>
                  <a:pt x="3141133" y="241300"/>
                </a:cubicBezTo>
                <a:lnTo>
                  <a:pt x="3170767" y="232833"/>
                </a:lnTo>
                <a:cubicBezTo>
                  <a:pt x="3187700" y="222955"/>
                  <a:pt x="3207705" y="217062"/>
                  <a:pt x="3221567" y="203200"/>
                </a:cubicBezTo>
                <a:cubicBezTo>
                  <a:pt x="3225800" y="198967"/>
                  <a:pt x="3230371" y="195046"/>
                  <a:pt x="3234267" y="190500"/>
                </a:cubicBezTo>
                <a:cubicBezTo>
                  <a:pt x="3266851" y="152484"/>
                  <a:pt x="3228154" y="192379"/>
                  <a:pt x="3259667" y="160866"/>
                </a:cubicBezTo>
                <a:cubicBezTo>
                  <a:pt x="3281696" y="169678"/>
                  <a:pt x="3286006" y="169716"/>
                  <a:pt x="3306233" y="186266"/>
                </a:cubicBezTo>
                <a:cubicBezTo>
                  <a:pt x="3313956" y="192585"/>
                  <a:pt x="3320829" y="199924"/>
                  <a:pt x="3327400" y="207433"/>
                </a:cubicBezTo>
                <a:cubicBezTo>
                  <a:pt x="3330750" y="211262"/>
                  <a:pt x="3332269" y="216535"/>
                  <a:pt x="3335867" y="220133"/>
                </a:cubicBezTo>
                <a:cubicBezTo>
                  <a:pt x="3339465" y="223731"/>
                  <a:pt x="3344334" y="225778"/>
                  <a:pt x="3348567" y="228600"/>
                </a:cubicBezTo>
                <a:cubicBezTo>
                  <a:pt x="3355856" y="239533"/>
                  <a:pt x="3368795" y="259961"/>
                  <a:pt x="3378200" y="270933"/>
                </a:cubicBezTo>
                <a:cubicBezTo>
                  <a:pt x="3382096" y="275479"/>
                  <a:pt x="3387067" y="279034"/>
                  <a:pt x="3390900" y="283633"/>
                </a:cubicBezTo>
                <a:cubicBezTo>
                  <a:pt x="3401200" y="295993"/>
                  <a:pt x="3410723" y="308980"/>
                  <a:pt x="3420533" y="321733"/>
                </a:cubicBezTo>
                <a:cubicBezTo>
                  <a:pt x="3424835" y="327325"/>
                  <a:pt x="3433233" y="338666"/>
                  <a:pt x="3433233" y="338666"/>
                </a:cubicBezTo>
                <a:cubicBezTo>
                  <a:pt x="3435737" y="356189"/>
                  <a:pt x="3435368" y="366225"/>
                  <a:pt x="3441700" y="381000"/>
                </a:cubicBezTo>
                <a:cubicBezTo>
                  <a:pt x="3463957" y="432932"/>
                  <a:pt x="3437384" y="368135"/>
                  <a:pt x="3458633" y="410633"/>
                </a:cubicBezTo>
                <a:cubicBezTo>
                  <a:pt x="3460629" y="414624"/>
                  <a:pt x="3459154" y="420858"/>
                  <a:pt x="3462867" y="423333"/>
                </a:cubicBezTo>
                <a:cubicBezTo>
                  <a:pt x="3468854" y="427324"/>
                  <a:pt x="3476978" y="426155"/>
                  <a:pt x="3484033" y="427566"/>
                </a:cubicBezTo>
                <a:cubicBezTo>
                  <a:pt x="3515911" y="424378"/>
                  <a:pt x="3520135" y="430643"/>
                  <a:pt x="3539067" y="414866"/>
                </a:cubicBezTo>
                <a:cubicBezTo>
                  <a:pt x="3543666" y="411033"/>
                  <a:pt x="3547534" y="406399"/>
                  <a:pt x="3551767" y="402166"/>
                </a:cubicBezTo>
                <a:cubicBezTo>
                  <a:pt x="3553178" y="397933"/>
                  <a:pt x="3554004" y="393457"/>
                  <a:pt x="3556000" y="389466"/>
                </a:cubicBezTo>
                <a:cubicBezTo>
                  <a:pt x="3558275" y="384915"/>
                  <a:pt x="3562401" y="381415"/>
                  <a:pt x="3564467" y="376766"/>
                </a:cubicBezTo>
                <a:cubicBezTo>
                  <a:pt x="3568092" y="368611"/>
                  <a:pt x="3572933" y="351366"/>
                  <a:pt x="3572933" y="351366"/>
                </a:cubicBezTo>
                <a:cubicBezTo>
                  <a:pt x="3574344" y="331611"/>
                  <a:pt x="3575969" y="311869"/>
                  <a:pt x="3577167" y="292100"/>
                </a:cubicBezTo>
                <a:cubicBezTo>
                  <a:pt x="3578791" y="265301"/>
                  <a:pt x="3578969" y="238404"/>
                  <a:pt x="3581400" y="211666"/>
                </a:cubicBezTo>
                <a:cubicBezTo>
                  <a:pt x="3581804" y="207222"/>
                  <a:pt x="3584459" y="203271"/>
                  <a:pt x="3585633" y="198966"/>
                </a:cubicBezTo>
                <a:cubicBezTo>
                  <a:pt x="3588695" y="187740"/>
                  <a:pt x="3592187" y="176578"/>
                  <a:pt x="3594100" y="165100"/>
                </a:cubicBezTo>
                <a:cubicBezTo>
                  <a:pt x="3595511" y="156633"/>
                  <a:pt x="3594703" y="147478"/>
                  <a:pt x="3598333" y="139700"/>
                </a:cubicBezTo>
                <a:cubicBezTo>
                  <a:pt x="3604788" y="125868"/>
                  <a:pt x="3615266" y="114300"/>
                  <a:pt x="3623733" y="101600"/>
                </a:cubicBezTo>
                <a:cubicBezTo>
                  <a:pt x="3626555" y="97367"/>
                  <a:pt x="3628602" y="92498"/>
                  <a:pt x="3632200" y="88900"/>
                </a:cubicBezTo>
                <a:cubicBezTo>
                  <a:pt x="3641562" y="79538"/>
                  <a:pt x="3645813" y="73626"/>
                  <a:pt x="3657600" y="67733"/>
                </a:cubicBezTo>
                <a:cubicBezTo>
                  <a:pt x="3661591" y="65737"/>
                  <a:pt x="3666067" y="64911"/>
                  <a:pt x="3670300" y="63500"/>
                </a:cubicBezTo>
                <a:cubicBezTo>
                  <a:pt x="3673122" y="59267"/>
                  <a:pt x="3675169" y="54398"/>
                  <a:pt x="3678767" y="50800"/>
                </a:cubicBezTo>
                <a:cubicBezTo>
                  <a:pt x="3682365" y="47202"/>
                  <a:pt x="3688289" y="46306"/>
                  <a:pt x="3691467" y="42333"/>
                </a:cubicBezTo>
                <a:cubicBezTo>
                  <a:pt x="3714836" y="13121"/>
                  <a:pt x="3672003" y="45432"/>
                  <a:pt x="3708400" y="21166"/>
                </a:cubicBezTo>
                <a:cubicBezTo>
                  <a:pt x="3711222" y="16933"/>
                  <a:pt x="3712552" y="11162"/>
                  <a:pt x="3716867" y="8466"/>
                </a:cubicBezTo>
                <a:cubicBezTo>
                  <a:pt x="3724435" y="3736"/>
                  <a:pt x="3733346" y="241"/>
                  <a:pt x="3742267" y="0"/>
                </a:cubicBezTo>
                <a:lnTo>
                  <a:pt x="3873500" y="4233"/>
                </a:lnTo>
                <a:cubicBezTo>
                  <a:pt x="3884029" y="11253"/>
                  <a:pt x="3890854" y="16561"/>
                  <a:pt x="3903133" y="21166"/>
                </a:cubicBezTo>
                <a:cubicBezTo>
                  <a:pt x="3908581" y="23209"/>
                  <a:pt x="3914422" y="23989"/>
                  <a:pt x="3920067" y="25400"/>
                </a:cubicBezTo>
                <a:cubicBezTo>
                  <a:pt x="3976459" y="62992"/>
                  <a:pt x="3892875" y="8882"/>
                  <a:pt x="3945467" y="38100"/>
                </a:cubicBezTo>
                <a:cubicBezTo>
                  <a:pt x="3986406" y="60844"/>
                  <a:pt x="3957460" y="46372"/>
                  <a:pt x="3983567" y="67733"/>
                </a:cubicBezTo>
                <a:cubicBezTo>
                  <a:pt x="3994488" y="76669"/>
                  <a:pt x="4006144" y="84666"/>
                  <a:pt x="4017433" y="93133"/>
                </a:cubicBezTo>
                <a:lnTo>
                  <a:pt x="4034367" y="105833"/>
                </a:lnTo>
                <a:cubicBezTo>
                  <a:pt x="4035778" y="110066"/>
                  <a:pt x="4036604" y="114542"/>
                  <a:pt x="4038600" y="118533"/>
                </a:cubicBezTo>
                <a:cubicBezTo>
                  <a:pt x="4044493" y="130320"/>
                  <a:pt x="4050405" y="134571"/>
                  <a:pt x="4059767" y="143933"/>
                </a:cubicBezTo>
                <a:cubicBezTo>
                  <a:pt x="4068847" y="171174"/>
                  <a:pt x="4056882" y="141588"/>
                  <a:pt x="4076700" y="169333"/>
                </a:cubicBezTo>
                <a:cubicBezTo>
                  <a:pt x="4096231" y="196676"/>
                  <a:pt x="4072830" y="178041"/>
                  <a:pt x="4097867" y="194733"/>
                </a:cubicBezTo>
                <a:cubicBezTo>
                  <a:pt x="4100689" y="198966"/>
                  <a:pt x="4103076" y="203524"/>
                  <a:pt x="4106333" y="207433"/>
                </a:cubicBezTo>
                <a:cubicBezTo>
                  <a:pt x="4133501" y="240036"/>
                  <a:pt x="4106474" y="201295"/>
                  <a:pt x="4127500" y="232833"/>
                </a:cubicBezTo>
                <a:cubicBezTo>
                  <a:pt x="4135595" y="257120"/>
                  <a:pt x="4125936" y="234451"/>
                  <a:pt x="4144433" y="258233"/>
                </a:cubicBezTo>
                <a:cubicBezTo>
                  <a:pt x="4150680" y="266265"/>
                  <a:pt x="4161367" y="283633"/>
                  <a:pt x="4161367" y="283633"/>
                </a:cubicBezTo>
                <a:cubicBezTo>
                  <a:pt x="4162778" y="289277"/>
                  <a:pt x="4163308" y="295218"/>
                  <a:pt x="4165600" y="300566"/>
                </a:cubicBezTo>
                <a:cubicBezTo>
                  <a:pt x="4167604" y="305243"/>
                  <a:pt x="4171543" y="308848"/>
                  <a:pt x="4174067" y="313266"/>
                </a:cubicBezTo>
                <a:cubicBezTo>
                  <a:pt x="4200107" y="358838"/>
                  <a:pt x="4158032" y="293447"/>
                  <a:pt x="4199467" y="355600"/>
                </a:cubicBezTo>
                <a:lnTo>
                  <a:pt x="4207933" y="368300"/>
                </a:lnTo>
                <a:lnTo>
                  <a:pt x="4216400" y="381000"/>
                </a:lnTo>
                <a:cubicBezTo>
                  <a:pt x="4237567" y="401461"/>
                  <a:pt x="4311650" y="473427"/>
                  <a:pt x="4334933" y="491066"/>
                </a:cubicBezTo>
                <a:cubicBezTo>
                  <a:pt x="4341989" y="489655"/>
                  <a:pt x="4349119" y="488578"/>
                  <a:pt x="4356100" y="486833"/>
                </a:cubicBezTo>
                <a:cubicBezTo>
                  <a:pt x="4388374" y="478765"/>
                  <a:pt x="4346146" y="486284"/>
                  <a:pt x="4385733" y="478366"/>
                </a:cubicBezTo>
                <a:cubicBezTo>
                  <a:pt x="4394150" y="476683"/>
                  <a:pt x="4402806" y="476215"/>
                  <a:pt x="4411133" y="474133"/>
                </a:cubicBezTo>
                <a:cubicBezTo>
                  <a:pt x="4419791" y="471968"/>
                  <a:pt x="4436533" y="465666"/>
                  <a:pt x="4436533" y="465666"/>
                </a:cubicBezTo>
                <a:cubicBezTo>
                  <a:pt x="4442178" y="469899"/>
                  <a:pt x="4447299" y="474939"/>
                  <a:pt x="4453467" y="478366"/>
                </a:cubicBezTo>
                <a:cubicBezTo>
                  <a:pt x="4460110" y="482056"/>
                  <a:pt x="4468310" y="482618"/>
                  <a:pt x="4474633" y="486833"/>
                </a:cubicBezTo>
                <a:cubicBezTo>
                  <a:pt x="4485458" y="494050"/>
                  <a:pt x="4495067" y="503034"/>
                  <a:pt x="4504267" y="512233"/>
                </a:cubicBezTo>
                <a:cubicBezTo>
                  <a:pt x="4509256" y="517222"/>
                  <a:pt x="4511610" y="524574"/>
                  <a:pt x="4516967" y="529166"/>
                </a:cubicBezTo>
                <a:cubicBezTo>
                  <a:pt x="4521758" y="533273"/>
                  <a:pt x="4528765" y="533965"/>
                  <a:pt x="4533900" y="537633"/>
                </a:cubicBezTo>
                <a:cubicBezTo>
                  <a:pt x="4538772" y="541113"/>
                  <a:pt x="4542054" y="546437"/>
                  <a:pt x="4546600" y="550333"/>
                </a:cubicBezTo>
                <a:cubicBezTo>
                  <a:pt x="4595792" y="592498"/>
                  <a:pt x="4516799" y="516300"/>
                  <a:pt x="4593167" y="592666"/>
                </a:cubicBezTo>
                <a:cubicBezTo>
                  <a:pt x="4597400" y="596899"/>
                  <a:pt x="4602275" y="600576"/>
                  <a:pt x="4605867" y="605366"/>
                </a:cubicBezTo>
                <a:cubicBezTo>
                  <a:pt x="4641851" y="653347"/>
                  <a:pt x="4597973" y="592737"/>
                  <a:pt x="4627033" y="639233"/>
                </a:cubicBezTo>
                <a:cubicBezTo>
                  <a:pt x="4630772" y="645216"/>
                  <a:pt x="4635632" y="650425"/>
                  <a:pt x="4639733" y="656166"/>
                </a:cubicBezTo>
                <a:cubicBezTo>
                  <a:pt x="4642690" y="660306"/>
                  <a:pt x="4644602" y="665268"/>
                  <a:pt x="4648200" y="668866"/>
                </a:cubicBezTo>
                <a:cubicBezTo>
                  <a:pt x="4653189" y="673855"/>
                  <a:pt x="4660144" y="676577"/>
                  <a:pt x="4665133" y="681566"/>
                </a:cubicBezTo>
                <a:cubicBezTo>
                  <a:pt x="4668731" y="685164"/>
                  <a:pt x="4670002" y="690668"/>
                  <a:pt x="4673600" y="694266"/>
                </a:cubicBezTo>
                <a:cubicBezTo>
                  <a:pt x="4681807" y="702473"/>
                  <a:pt x="4688670" y="703523"/>
                  <a:pt x="4699000" y="706966"/>
                </a:cubicBezTo>
                <a:cubicBezTo>
                  <a:pt x="4727297" y="688103"/>
                  <a:pt x="4694464" y="707934"/>
                  <a:pt x="4728633" y="694266"/>
                </a:cubicBezTo>
                <a:cubicBezTo>
                  <a:pt x="4751515" y="685113"/>
                  <a:pt x="4774970" y="676860"/>
                  <a:pt x="4796367" y="664633"/>
                </a:cubicBezTo>
                <a:cubicBezTo>
                  <a:pt x="4806245" y="658989"/>
                  <a:pt x="4816742" y="654313"/>
                  <a:pt x="4826000" y="647700"/>
                </a:cubicBezTo>
                <a:cubicBezTo>
                  <a:pt x="4836586" y="640138"/>
                  <a:pt x="4844601" y="629195"/>
                  <a:pt x="4855633" y="622300"/>
                </a:cubicBezTo>
                <a:cubicBezTo>
                  <a:pt x="4867418" y="614934"/>
                  <a:pt x="4881972" y="612771"/>
                  <a:pt x="4893733" y="605366"/>
                </a:cubicBezTo>
                <a:cubicBezTo>
                  <a:pt x="4920247" y="588672"/>
                  <a:pt x="4944506" y="568640"/>
                  <a:pt x="4969933" y="550333"/>
                </a:cubicBezTo>
                <a:cubicBezTo>
                  <a:pt x="4979784" y="543240"/>
                  <a:pt x="4989158" y="535412"/>
                  <a:pt x="4999567" y="529166"/>
                </a:cubicBezTo>
                <a:cubicBezTo>
                  <a:pt x="5006622" y="524933"/>
                  <a:pt x="5014098" y="521332"/>
                  <a:pt x="5020733" y="516466"/>
                </a:cubicBezTo>
                <a:cubicBezTo>
                  <a:pt x="5035306" y="505780"/>
                  <a:pt x="5048031" y="492624"/>
                  <a:pt x="5063067" y="482600"/>
                </a:cubicBezTo>
                <a:cubicBezTo>
                  <a:pt x="5070278" y="477793"/>
                  <a:pt x="5087449" y="466684"/>
                  <a:pt x="5092700" y="461433"/>
                </a:cubicBezTo>
                <a:cubicBezTo>
                  <a:pt x="5097689" y="456444"/>
                  <a:pt x="5100127" y="449187"/>
                  <a:pt x="5105400" y="444500"/>
                </a:cubicBezTo>
                <a:cubicBezTo>
                  <a:pt x="5124046" y="427925"/>
                  <a:pt x="5129143" y="429723"/>
                  <a:pt x="5147733" y="419100"/>
                </a:cubicBezTo>
                <a:cubicBezTo>
                  <a:pt x="5152151" y="416576"/>
                  <a:pt x="5156200" y="413455"/>
                  <a:pt x="5160433" y="410633"/>
                </a:cubicBezTo>
                <a:cubicBezTo>
                  <a:pt x="5164666" y="413455"/>
                  <a:pt x="5169224" y="415843"/>
                  <a:pt x="5173133" y="419100"/>
                </a:cubicBezTo>
                <a:cubicBezTo>
                  <a:pt x="5188533" y="431934"/>
                  <a:pt x="5183741" y="433930"/>
                  <a:pt x="5202767" y="444500"/>
                </a:cubicBezTo>
                <a:cubicBezTo>
                  <a:pt x="5209410" y="448190"/>
                  <a:pt x="5216878" y="450144"/>
                  <a:pt x="5223933" y="452966"/>
                </a:cubicBezTo>
                <a:cubicBezTo>
                  <a:pt x="5232400" y="460022"/>
                  <a:pt x="5240633" y="467367"/>
                  <a:pt x="5249333" y="474133"/>
                </a:cubicBezTo>
                <a:cubicBezTo>
                  <a:pt x="5253349" y="477257"/>
                  <a:pt x="5258875" y="478611"/>
                  <a:pt x="5262033" y="482600"/>
                </a:cubicBezTo>
                <a:cubicBezTo>
                  <a:pt x="5285860" y="512697"/>
                  <a:pt x="5302624" y="548590"/>
                  <a:pt x="5329767" y="575733"/>
                </a:cubicBezTo>
                <a:cubicBezTo>
                  <a:pt x="5366871" y="612837"/>
                  <a:pt x="5321465" y="565770"/>
                  <a:pt x="5350933" y="601133"/>
                </a:cubicBezTo>
                <a:cubicBezTo>
                  <a:pt x="5354766" y="605732"/>
                  <a:pt x="5359656" y="609358"/>
                  <a:pt x="5363633" y="613833"/>
                </a:cubicBezTo>
                <a:cubicBezTo>
                  <a:pt x="5370955" y="622070"/>
                  <a:pt x="5376645" y="631819"/>
                  <a:pt x="5384800" y="639233"/>
                </a:cubicBezTo>
                <a:cubicBezTo>
                  <a:pt x="5392329" y="646078"/>
                  <a:pt x="5402637" y="649359"/>
                  <a:pt x="5410200" y="656166"/>
                </a:cubicBezTo>
                <a:cubicBezTo>
                  <a:pt x="5416916" y="662210"/>
                  <a:pt x="5420744" y="670944"/>
                  <a:pt x="5427133" y="677333"/>
                </a:cubicBezTo>
                <a:cubicBezTo>
                  <a:pt x="5433522" y="683722"/>
                  <a:pt x="5441500" y="688316"/>
                  <a:pt x="5448300" y="694266"/>
                </a:cubicBezTo>
                <a:cubicBezTo>
                  <a:pt x="5471243" y="714341"/>
                  <a:pt x="5450508" y="701738"/>
                  <a:pt x="5482167" y="723900"/>
                </a:cubicBezTo>
                <a:cubicBezTo>
                  <a:pt x="5488908" y="728619"/>
                  <a:pt x="5496592" y="731882"/>
                  <a:pt x="5503333" y="736600"/>
                </a:cubicBezTo>
                <a:cubicBezTo>
                  <a:pt x="5510735" y="741782"/>
                  <a:pt x="5515503" y="752700"/>
                  <a:pt x="5524500" y="753533"/>
                </a:cubicBezTo>
                <a:cubicBezTo>
                  <a:pt x="5593364" y="759909"/>
                  <a:pt x="5662789" y="756355"/>
                  <a:pt x="5731933" y="757766"/>
                </a:cubicBezTo>
                <a:cubicBezTo>
                  <a:pt x="5736166" y="759177"/>
                  <a:pt x="5742419" y="758126"/>
                  <a:pt x="5744633" y="762000"/>
                </a:cubicBezTo>
                <a:cubicBezTo>
                  <a:pt x="5748892" y="769453"/>
                  <a:pt x="5746153" y="779257"/>
                  <a:pt x="5748867" y="787400"/>
                </a:cubicBezTo>
                <a:cubicBezTo>
                  <a:pt x="5750476" y="792227"/>
                  <a:pt x="5754511" y="795867"/>
                  <a:pt x="5757333" y="800100"/>
                </a:cubicBezTo>
                <a:cubicBezTo>
                  <a:pt x="5760820" y="814046"/>
                  <a:pt x="5762790" y="825162"/>
                  <a:pt x="5770033" y="838200"/>
                </a:cubicBezTo>
                <a:cubicBezTo>
                  <a:pt x="5773459" y="844368"/>
                  <a:pt x="5778994" y="849150"/>
                  <a:pt x="5782733" y="855133"/>
                </a:cubicBezTo>
                <a:cubicBezTo>
                  <a:pt x="5793123" y="871757"/>
                  <a:pt x="5803600" y="888399"/>
                  <a:pt x="5812367" y="905933"/>
                </a:cubicBezTo>
                <a:cubicBezTo>
                  <a:pt x="5815189" y="911577"/>
                  <a:pt x="5817702" y="917387"/>
                  <a:pt x="5820833" y="922866"/>
                </a:cubicBezTo>
                <a:cubicBezTo>
                  <a:pt x="5823357" y="927284"/>
                  <a:pt x="5826864" y="931099"/>
                  <a:pt x="5829300" y="935566"/>
                </a:cubicBezTo>
                <a:cubicBezTo>
                  <a:pt x="5858113" y="988390"/>
                  <a:pt x="5835360" y="953124"/>
                  <a:pt x="5854700" y="982133"/>
                </a:cubicBezTo>
                <a:cubicBezTo>
                  <a:pt x="5864401" y="1020936"/>
                  <a:pt x="5856713" y="1006318"/>
                  <a:pt x="5871633" y="1028700"/>
                </a:cubicBezTo>
                <a:cubicBezTo>
                  <a:pt x="5878373" y="1089348"/>
                  <a:pt x="5872398" y="1045601"/>
                  <a:pt x="5880100" y="1087966"/>
                </a:cubicBezTo>
                <a:cubicBezTo>
                  <a:pt x="5882603" y="1101732"/>
                  <a:pt x="5884072" y="1116816"/>
                  <a:pt x="5888567" y="1130300"/>
                </a:cubicBezTo>
                <a:cubicBezTo>
                  <a:pt x="5890970" y="1137509"/>
                  <a:pt x="5894436" y="1144325"/>
                  <a:pt x="5897033" y="1151466"/>
                </a:cubicBezTo>
                <a:cubicBezTo>
                  <a:pt x="5900083" y="1159853"/>
                  <a:pt x="5902678" y="1168399"/>
                  <a:pt x="5905500" y="1176866"/>
                </a:cubicBezTo>
                <a:cubicBezTo>
                  <a:pt x="5906911" y="1181099"/>
                  <a:pt x="5906578" y="1186411"/>
                  <a:pt x="5909733" y="1189566"/>
                </a:cubicBezTo>
                <a:lnTo>
                  <a:pt x="5926667" y="1206500"/>
                </a:lnTo>
                <a:cubicBezTo>
                  <a:pt x="5929489" y="1212144"/>
                  <a:pt x="5931886" y="1218022"/>
                  <a:pt x="5935133" y="1223433"/>
                </a:cubicBezTo>
                <a:cubicBezTo>
                  <a:pt x="5940368" y="1232159"/>
                  <a:pt x="5952067" y="1248833"/>
                  <a:pt x="5952067" y="1248833"/>
                </a:cubicBezTo>
                <a:cubicBezTo>
                  <a:pt x="5956299" y="1261529"/>
                  <a:pt x="5954371" y="1267652"/>
                  <a:pt x="5973233" y="1265766"/>
                </a:cubicBezTo>
                <a:cubicBezTo>
                  <a:pt x="5982113" y="1264878"/>
                  <a:pt x="5990166" y="1260122"/>
                  <a:pt x="5998633" y="1257300"/>
                </a:cubicBezTo>
                <a:lnTo>
                  <a:pt x="6011333" y="1253066"/>
                </a:lnTo>
                <a:cubicBezTo>
                  <a:pt x="6035267" y="1257854"/>
                  <a:pt x="6032500" y="1250105"/>
                  <a:pt x="6032500" y="1265766"/>
                </a:cubicBez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Oval 360">
            <a:extLst>
              <a:ext uri="{FF2B5EF4-FFF2-40B4-BE49-F238E27FC236}">
                <a16:creationId xmlns:a16="http://schemas.microsoft.com/office/drawing/2014/main" id="{9D171867-1D4F-4F2D-B595-F416310CAC65}"/>
              </a:ext>
            </a:extLst>
          </p:cNvPr>
          <p:cNvSpPr>
            <a:spLocks noChangeArrowheads="1"/>
          </p:cNvSpPr>
          <p:nvPr/>
        </p:nvSpPr>
        <p:spPr bwMode="auto">
          <a:xfrm>
            <a:off x="5118100" y="3387557"/>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3" name="Oval 360">
            <a:extLst>
              <a:ext uri="{FF2B5EF4-FFF2-40B4-BE49-F238E27FC236}">
                <a16:creationId xmlns:a16="http://schemas.microsoft.com/office/drawing/2014/main" id="{962902A0-344C-458F-B77B-0208E3A71E30}"/>
              </a:ext>
            </a:extLst>
          </p:cNvPr>
          <p:cNvSpPr>
            <a:spLocks noChangeArrowheads="1"/>
          </p:cNvSpPr>
          <p:nvPr/>
        </p:nvSpPr>
        <p:spPr bwMode="auto">
          <a:xfrm>
            <a:off x="5719498" y="3758406"/>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4" name="Oval 360">
            <a:extLst>
              <a:ext uri="{FF2B5EF4-FFF2-40B4-BE49-F238E27FC236}">
                <a16:creationId xmlns:a16="http://schemas.microsoft.com/office/drawing/2014/main" id="{3A881526-E286-4952-82B1-F0A6E34DD8C1}"/>
              </a:ext>
            </a:extLst>
          </p:cNvPr>
          <p:cNvSpPr>
            <a:spLocks noChangeArrowheads="1"/>
          </p:cNvSpPr>
          <p:nvPr/>
        </p:nvSpPr>
        <p:spPr bwMode="auto">
          <a:xfrm>
            <a:off x="7312025" y="3911864"/>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 name="Arrow: Right 6">
            <a:extLst>
              <a:ext uri="{FF2B5EF4-FFF2-40B4-BE49-F238E27FC236}">
                <a16:creationId xmlns:a16="http://schemas.microsoft.com/office/drawing/2014/main" id="{2416C119-26BB-44E4-B2C9-2B2CE4FF6A4E}"/>
              </a:ext>
            </a:extLst>
          </p:cNvPr>
          <p:cNvSpPr/>
          <p:nvPr/>
        </p:nvSpPr>
        <p:spPr bwMode="auto">
          <a:xfrm flipH="1">
            <a:off x="3951288" y="1393561"/>
            <a:ext cx="581960" cy="42333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id="{42F58198-B090-4EFA-BF88-A0CD28D2C05D}"/>
              </a:ext>
            </a:extLst>
          </p:cNvPr>
          <p:cNvSpPr txBox="1"/>
          <p:nvPr/>
        </p:nvSpPr>
        <p:spPr>
          <a:xfrm>
            <a:off x="1746454" y="5727104"/>
            <a:ext cx="274434" cy="307777"/>
          </a:xfrm>
          <a:prstGeom prst="rect">
            <a:avLst/>
          </a:prstGeom>
          <a:noFill/>
        </p:spPr>
        <p:txBody>
          <a:bodyPr wrap="none" rtlCol="0">
            <a:spAutoFit/>
          </a:bodyPr>
          <a:lstStyle/>
          <a:p>
            <a:r>
              <a:rPr lang="en-US" sz="1400" dirty="0"/>
              <a:t>0</a:t>
            </a:r>
          </a:p>
        </p:txBody>
      </p:sp>
      <p:sp>
        <p:nvSpPr>
          <p:cNvPr id="345" name="TextBox 344">
            <a:extLst>
              <a:ext uri="{FF2B5EF4-FFF2-40B4-BE49-F238E27FC236}">
                <a16:creationId xmlns:a16="http://schemas.microsoft.com/office/drawing/2014/main" id="{81279305-9029-4319-A3EA-EDC387595CEA}"/>
              </a:ext>
            </a:extLst>
          </p:cNvPr>
          <p:cNvSpPr txBox="1"/>
          <p:nvPr/>
        </p:nvSpPr>
        <p:spPr>
          <a:xfrm>
            <a:off x="1738510" y="2982832"/>
            <a:ext cx="364202" cy="307777"/>
          </a:xfrm>
          <a:prstGeom prst="rect">
            <a:avLst/>
          </a:prstGeom>
          <a:noFill/>
        </p:spPr>
        <p:txBody>
          <a:bodyPr wrap="none" rtlCol="0">
            <a:spAutoFit/>
          </a:bodyPr>
          <a:lstStyle/>
          <a:p>
            <a:r>
              <a:rPr lang="en-US" sz="1400" dirty="0"/>
              <a:t>10</a:t>
            </a:r>
          </a:p>
        </p:txBody>
      </p:sp>
      <p:sp>
        <p:nvSpPr>
          <p:cNvPr id="346" name="TextBox 345">
            <a:extLst>
              <a:ext uri="{FF2B5EF4-FFF2-40B4-BE49-F238E27FC236}">
                <a16:creationId xmlns:a16="http://schemas.microsoft.com/office/drawing/2014/main" id="{F0C6840F-1CCB-4CAF-96D6-9FB2DDCA5CB2}"/>
              </a:ext>
            </a:extLst>
          </p:cNvPr>
          <p:cNvSpPr txBox="1"/>
          <p:nvPr/>
        </p:nvSpPr>
        <p:spPr>
          <a:xfrm>
            <a:off x="2406895" y="4750097"/>
            <a:ext cx="409086" cy="307777"/>
          </a:xfrm>
          <a:prstGeom prst="rect">
            <a:avLst/>
          </a:prstGeom>
          <a:noFill/>
        </p:spPr>
        <p:txBody>
          <a:bodyPr wrap="none" rtlCol="0">
            <a:spAutoFit/>
          </a:bodyPr>
          <a:lstStyle/>
          <a:p>
            <a:r>
              <a:rPr lang="en-US" sz="1400" dirty="0"/>
              <a:t>3.1</a:t>
            </a:r>
          </a:p>
        </p:txBody>
      </p:sp>
      <p:sp>
        <p:nvSpPr>
          <p:cNvPr id="347" name="TextBox 346">
            <a:extLst>
              <a:ext uri="{FF2B5EF4-FFF2-40B4-BE49-F238E27FC236}">
                <a16:creationId xmlns:a16="http://schemas.microsoft.com/office/drawing/2014/main" id="{1EC717CF-5929-4E09-A7AF-F6EE9B884170}"/>
              </a:ext>
            </a:extLst>
          </p:cNvPr>
          <p:cNvSpPr txBox="1"/>
          <p:nvPr/>
        </p:nvSpPr>
        <p:spPr>
          <a:xfrm>
            <a:off x="8272707" y="5314589"/>
            <a:ext cx="409086" cy="307777"/>
          </a:xfrm>
          <a:prstGeom prst="rect">
            <a:avLst/>
          </a:prstGeom>
          <a:noFill/>
        </p:spPr>
        <p:txBody>
          <a:bodyPr wrap="none" rtlCol="0">
            <a:spAutoFit/>
          </a:bodyPr>
          <a:lstStyle/>
          <a:p>
            <a:r>
              <a:rPr lang="en-US" sz="1400" dirty="0"/>
              <a:t>1.4</a:t>
            </a:r>
          </a:p>
        </p:txBody>
      </p:sp>
      <p:sp>
        <p:nvSpPr>
          <p:cNvPr id="348" name="TextBox 347">
            <a:extLst>
              <a:ext uri="{FF2B5EF4-FFF2-40B4-BE49-F238E27FC236}">
                <a16:creationId xmlns:a16="http://schemas.microsoft.com/office/drawing/2014/main" id="{A6D2A9B1-D1FC-4B87-B17D-7E3F1E0D8A9B}"/>
              </a:ext>
            </a:extLst>
          </p:cNvPr>
          <p:cNvSpPr txBox="1"/>
          <p:nvPr/>
        </p:nvSpPr>
        <p:spPr>
          <a:xfrm>
            <a:off x="3733297" y="3914973"/>
            <a:ext cx="409086" cy="307777"/>
          </a:xfrm>
          <a:prstGeom prst="rect">
            <a:avLst/>
          </a:prstGeom>
          <a:noFill/>
        </p:spPr>
        <p:txBody>
          <a:bodyPr wrap="none" rtlCol="0">
            <a:spAutoFit/>
          </a:bodyPr>
          <a:lstStyle/>
          <a:p>
            <a:r>
              <a:rPr lang="en-US" sz="1400" dirty="0"/>
              <a:t>6.3</a:t>
            </a:r>
          </a:p>
        </p:txBody>
      </p:sp>
      <p:sp>
        <p:nvSpPr>
          <p:cNvPr id="349" name="TextBox 348">
            <a:extLst>
              <a:ext uri="{FF2B5EF4-FFF2-40B4-BE49-F238E27FC236}">
                <a16:creationId xmlns:a16="http://schemas.microsoft.com/office/drawing/2014/main" id="{BC2FECF8-CEC5-4FC6-B3C8-76ABDB6947B7}"/>
              </a:ext>
            </a:extLst>
          </p:cNvPr>
          <p:cNvSpPr txBox="1"/>
          <p:nvPr/>
        </p:nvSpPr>
        <p:spPr>
          <a:xfrm>
            <a:off x="4979928" y="3136930"/>
            <a:ext cx="409086" cy="307777"/>
          </a:xfrm>
          <a:prstGeom prst="rect">
            <a:avLst/>
          </a:prstGeom>
          <a:noFill/>
        </p:spPr>
        <p:txBody>
          <a:bodyPr wrap="none" rtlCol="0">
            <a:spAutoFit/>
          </a:bodyPr>
          <a:lstStyle/>
          <a:p>
            <a:r>
              <a:rPr lang="en-US" sz="1400" dirty="0"/>
              <a:t>8.9</a:t>
            </a:r>
          </a:p>
        </p:txBody>
      </p:sp>
      <p:sp>
        <p:nvSpPr>
          <p:cNvPr id="350" name="TextBox 349">
            <a:extLst>
              <a:ext uri="{FF2B5EF4-FFF2-40B4-BE49-F238E27FC236}">
                <a16:creationId xmlns:a16="http://schemas.microsoft.com/office/drawing/2014/main" id="{A2572F30-1377-44A5-8952-B402FDD35D9F}"/>
              </a:ext>
            </a:extLst>
          </p:cNvPr>
          <p:cNvSpPr txBox="1"/>
          <p:nvPr/>
        </p:nvSpPr>
        <p:spPr>
          <a:xfrm>
            <a:off x="5788005" y="3668352"/>
            <a:ext cx="409086" cy="307777"/>
          </a:xfrm>
          <a:prstGeom prst="rect">
            <a:avLst/>
          </a:prstGeom>
          <a:noFill/>
        </p:spPr>
        <p:txBody>
          <a:bodyPr wrap="none" rtlCol="0">
            <a:spAutoFit/>
          </a:bodyPr>
          <a:lstStyle/>
          <a:p>
            <a:r>
              <a:rPr lang="en-US" sz="1400" dirty="0"/>
              <a:t>7.4</a:t>
            </a:r>
          </a:p>
        </p:txBody>
      </p:sp>
      <p:sp>
        <p:nvSpPr>
          <p:cNvPr id="352" name="TextBox 351">
            <a:extLst>
              <a:ext uri="{FF2B5EF4-FFF2-40B4-BE49-F238E27FC236}">
                <a16:creationId xmlns:a16="http://schemas.microsoft.com/office/drawing/2014/main" id="{EF820D0B-D5B3-48A6-AC43-9C691C611D5C}"/>
              </a:ext>
            </a:extLst>
          </p:cNvPr>
          <p:cNvSpPr txBox="1"/>
          <p:nvPr/>
        </p:nvSpPr>
        <p:spPr>
          <a:xfrm>
            <a:off x="6993977" y="3725165"/>
            <a:ext cx="409086" cy="307777"/>
          </a:xfrm>
          <a:prstGeom prst="rect">
            <a:avLst/>
          </a:prstGeom>
          <a:noFill/>
        </p:spPr>
        <p:txBody>
          <a:bodyPr wrap="none" rtlCol="0">
            <a:spAutoFit/>
          </a:bodyPr>
          <a:lstStyle/>
          <a:p>
            <a:r>
              <a:rPr lang="en-US" sz="1400" dirty="0"/>
              <a:t>7.0</a:t>
            </a:r>
          </a:p>
        </p:txBody>
      </p:sp>
    </p:spTree>
    <p:extLst>
      <p:ext uri="{BB962C8B-B14F-4D97-AF65-F5344CB8AC3E}">
        <p14:creationId xmlns:p14="http://schemas.microsoft.com/office/powerpoint/2010/main" val="623664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D0D0FA-0801-4FE2-80F7-2A082F4F6B61}"/>
              </a:ext>
            </a:extLst>
          </p:cNvPr>
          <p:cNvSpPr>
            <a:spLocks noGrp="1" noChangeArrowheads="1"/>
          </p:cNvSpPr>
          <p:nvPr>
            <p:ph type="title"/>
          </p:nvPr>
        </p:nvSpPr>
        <p:spPr>
          <a:xfrm>
            <a:off x="0" y="0"/>
            <a:ext cx="9144000" cy="615950"/>
          </a:xfrm>
        </p:spPr>
        <p:txBody>
          <a:bodyPr/>
          <a:lstStyle/>
          <a:p>
            <a:pPr>
              <a:defRPr/>
            </a:pPr>
            <a:r>
              <a:rPr lang="en-US" dirty="0">
                <a:effectLst>
                  <a:outerShdw blurRad="38100" dist="38100" dir="2700000" algn="tl">
                    <a:srgbClr val="000000">
                      <a:alpha val="43137"/>
                    </a:srgbClr>
                  </a:outerShdw>
                </a:effectLst>
              </a:rPr>
              <a:t>Visualization of Genetic Algorithms III </a:t>
            </a:r>
          </a:p>
        </p:txBody>
      </p:sp>
      <p:sp>
        <p:nvSpPr>
          <p:cNvPr id="28" name="Rectangle 27">
            <a:extLst>
              <a:ext uri="{FF2B5EF4-FFF2-40B4-BE49-F238E27FC236}">
                <a16:creationId xmlns:a16="http://schemas.microsoft.com/office/drawing/2014/main" id="{19689D8C-21D7-4447-BB52-A95742E06153}"/>
              </a:ext>
            </a:extLst>
          </p:cNvPr>
          <p:cNvSpPr/>
          <p:nvPr/>
        </p:nvSpPr>
        <p:spPr bwMode="auto">
          <a:xfrm>
            <a:off x="20304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45581C9-2FB6-47FE-ACAB-B0A3B3285C12}"/>
              </a:ext>
            </a:extLst>
          </p:cNvPr>
          <p:cNvSpPr/>
          <p:nvPr/>
        </p:nvSpPr>
        <p:spPr bwMode="auto">
          <a:xfrm>
            <a:off x="23050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23A746A8-E253-4856-8559-4530E475A7F6}"/>
              </a:ext>
            </a:extLst>
          </p:cNvPr>
          <p:cNvSpPr/>
          <p:nvPr/>
        </p:nvSpPr>
        <p:spPr bwMode="auto">
          <a:xfrm>
            <a:off x="25796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31C426E3-5A90-4B4B-9B6D-036015D9956B}"/>
              </a:ext>
            </a:extLst>
          </p:cNvPr>
          <p:cNvSpPr/>
          <p:nvPr/>
        </p:nvSpPr>
        <p:spPr bwMode="auto">
          <a:xfrm>
            <a:off x="28543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A6E5883-DED6-43A3-9328-B736FAA4306E}"/>
              </a:ext>
            </a:extLst>
          </p:cNvPr>
          <p:cNvSpPr/>
          <p:nvPr/>
        </p:nvSpPr>
        <p:spPr bwMode="auto">
          <a:xfrm>
            <a:off x="31273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B82943C-0A74-476A-88C7-70C9B24F9A1A}"/>
              </a:ext>
            </a:extLst>
          </p:cNvPr>
          <p:cNvSpPr/>
          <p:nvPr/>
        </p:nvSpPr>
        <p:spPr bwMode="auto">
          <a:xfrm>
            <a:off x="34020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F32F6820-A17E-4715-97E8-6853A0E2A5AC}"/>
              </a:ext>
            </a:extLst>
          </p:cNvPr>
          <p:cNvSpPr/>
          <p:nvPr/>
        </p:nvSpPr>
        <p:spPr bwMode="auto">
          <a:xfrm>
            <a:off x="36766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5561CB3D-2F6E-4F0A-A344-79A79931E548}"/>
              </a:ext>
            </a:extLst>
          </p:cNvPr>
          <p:cNvSpPr/>
          <p:nvPr/>
        </p:nvSpPr>
        <p:spPr bwMode="auto">
          <a:xfrm>
            <a:off x="39512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4AC306C8-9BF5-4797-AEF8-7E5CBB2A30FB}"/>
              </a:ext>
            </a:extLst>
          </p:cNvPr>
          <p:cNvSpPr/>
          <p:nvPr/>
        </p:nvSpPr>
        <p:spPr bwMode="auto">
          <a:xfrm>
            <a:off x="42259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C0E148D4-DBA0-4AC4-B4C8-EA47CBFBDF59}"/>
              </a:ext>
            </a:extLst>
          </p:cNvPr>
          <p:cNvSpPr/>
          <p:nvPr/>
        </p:nvSpPr>
        <p:spPr bwMode="auto">
          <a:xfrm>
            <a:off x="44989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80EBBA91-4900-4766-99EC-A19552EE07B7}"/>
              </a:ext>
            </a:extLst>
          </p:cNvPr>
          <p:cNvSpPr/>
          <p:nvPr/>
        </p:nvSpPr>
        <p:spPr bwMode="auto">
          <a:xfrm>
            <a:off x="47736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6BDB52C-D500-49F5-A088-4EDEFA87ED23}"/>
              </a:ext>
            </a:extLst>
          </p:cNvPr>
          <p:cNvSpPr/>
          <p:nvPr/>
        </p:nvSpPr>
        <p:spPr bwMode="auto">
          <a:xfrm>
            <a:off x="50482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001BD54-E68A-4F09-9F9C-275D154DB202}"/>
              </a:ext>
            </a:extLst>
          </p:cNvPr>
          <p:cNvSpPr/>
          <p:nvPr/>
        </p:nvSpPr>
        <p:spPr bwMode="auto">
          <a:xfrm>
            <a:off x="53228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C4BF182-156F-4F89-B271-8C8D90A30579}"/>
              </a:ext>
            </a:extLst>
          </p:cNvPr>
          <p:cNvSpPr/>
          <p:nvPr/>
        </p:nvSpPr>
        <p:spPr bwMode="auto">
          <a:xfrm>
            <a:off x="55975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495F1EB-68FB-495F-A08A-065A33A8D540}"/>
              </a:ext>
            </a:extLst>
          </p:cNvPr>
          <p:cNvSpPr/>
          <p:nvPr/>
        </p:nvSpPr>
        <p:spPr bwMode="auto">
          <a:xfrm>
            <a:off x="58705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A903C171-8DF4-4361-9500-BD46991BAB83}"/>
              </a:ext>
            </a:extLst>
          </p:cNvPr>
          <p:cNvSpPr/>
          <p:nvPr/>
        </p:nvSpPr>
        <p:spPr bwMode="auto">
          <a:xfrm>
            <a:off x="61452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4076525F-25E6-4520-B6B7-DDF0B1FD8336}"/>
              </a:ext>
            </a:extLst>
          </p:cNvPr>
          <p:cNvSpPr/>
          <p:nvPr/>
        </p:nvSpPr>
        <p:spPr bwMode="auto">
          <a:xfrm>
            <a:off x="64198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D34325A9-6B4D-4DF5-A297-2E10A8908E15}"/>
              </a:ext>
            </a:extLst>
          </p:cNvPr>
          <p:cNvSpPr/>
          <p:nvPr/>
        </p:nvSpPr>
        <p:spPr bwMode="auto">
          <a:xfrm>
            <a:off x="66944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87BC3EB-ADC4-4E38-8164-36237444A204}"/>
              </a:ext>
            </a:extLst>
          </p:cNvPr>
          <p:cNvSpPr/>
          <p:nvPr/>
        </p:nvSpPr>
        <p:spPr bwMode="auto">
          <a:xfrm>
            <a:off x="69691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B0D08F4C-B165-42AA-9E2F-9FF5775D7284}"/>
              </a:ext>
            </a:extLst>
          </p:cNvPr>
          <p:cNvSpPr/>
          <p:nvPr/>
        </p:nvSpPr>
        <p:spPr bwMode="auto">
          <a:xfrm>
            <a:off x="72421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4C05B3BA-71AF-42BE-B7AF-E441FF5064A4}"/>
              </a:ext>
            </a:extLst>
          </p:cNvPr>
          <p:cNvSpPr/>
          <p:nvPr/>
        </p:nvSpPr>
        <p:spPr bwMode="auto">
          <a:xfrm>
            <a:off x="75168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64B2C109-E67F-4B7B-8764-3D62BA4BD7F5}"/>
              </a:ext>
            </a:extLst>
          </p:cNvPr>
          <p:cNvSpPr/>
          <p:nvPr/>
        </p:nvSpPr>
        <p:spPr bwMode="auto">
          <a:xfrm>
            <a:off x="77914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76F312A8-57E2-4A5B-9748-E8A80AE7F509}"/>
              </a:ext>
            </a:extLst>
          </p:cNvPr>
          <p:cNvSpPr/>
          <p:nvPr/>
        </p:nvSpPr>
        <p:spPr bwMode="auto">
          <a:xfrm>
            <a:off x="80660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B05778A-020F-47BB-A33A-64ECE6760414}"/>
              </a:ext>
            </a:extLst>
          </p:cNvPr>
          <p:cNvSpPr/>
          <p:nvPr/>
        </p:nvSpPr>
        <p:spPr bwMode="auto">
          <a:xfrm>
            <a:off x="83407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CBD1D111-0C32-4B77-983C-D3859AD1E34B}"/>
              </a:ext>
            </a:extLst>
          </p:cNvPr>
          <p:cNvSpPr/>
          <p:nvPr/>
        </p:nvSpPr>
        <p:spPr bwMode="auto">
          <a:xfrm>
            <a:off x="20304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D21CDB84-E693-48CA-BE33-ABDA621B2417}"/>
              </a:ext>
            </a:extLst>
          </p:cNvPr>
          <p:cNvSpPr/>
          <p:nvPr/>
        </p:nvSpPr>
        <p:spPr bwMode="auto">
          <a:xfrm>
            <a:off x="23050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DFE3C9B-1BB6-4BF6-814D-9E2BB73F1846}"/>
              </a:ext>
            </a:extLst>
          </p:cNvPr>
          <p:cNvSpPr/>
          <p:nvPr/>
        </p:nvSpPr>
        <p:spPr bwMode="auto">
          <a:xfrm>
            <a:off x="25796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FBA885-A5D6-4785-823C-DCC0D2FA9729}"/>
              </a:ext>
            </a:extLst>
          </p:cNvPr>
          <p:cNvSpPr/>
          <p:nvPr/>
        </p:nvSpPr>
        <p:spPr bwMode="auto">
          <a:xfrm>
            <a:off x="28543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ADFFC4E-2201-441B-AB26-5D4F497BFEB4}"/>
              </a:ext>
            </a:extLst>
          </p:cNvPr>
          <p:cNvSpPr/>
          <p:nvPr/>
        </p:nvSpPr>
        <p:spPr bwMode="auto">
          <a:xfrm>
            <a:off x="31273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F5768CEF-9B53-46A9-9443-8D63F21E45F7}"/>
              </a:ext>
            </a:extLst>
          </p:cNvPr>
          <p:cNvSpPr/>
          <p:nvPr/>
        </p:nvSpPr>
        <p:spPr bwMode="auto">
          <a:xfrm>
            <a:off x="34020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F627B078-5C45-4C4F-9B21-F976C8CDC71C}"/>
              </a:ext>
            </a:extLst>
          </p:cNvPr>
          <p:cNvSpPr/>
          <p:nvPr/>
        </p:nvSpPr>
        <p:spPr bwMode="auto">
          <a:xfrm>
            <a:off x="36766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AAA0B92-05A3-409F-89E4-312F850A2A6D}"/>
              </a:ext>
            </a:extLst>
          </p:cNvPr>
          <p:cNvSpPr/>
          <p:nvPr/>
        </p:nvSpPr>
        <p:spPr bwMode="auto">
          <a:xfrm>
            <a:off x="39512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DA0493E-EB42-4147-929B-6FA3BC38D0C6}"/>
              </a:ext>
            </a:extLst>
          </p:cNvPr>
          <p:cNvSpPr/>
          <p:nvPr/>
        </p:nvSpPr>
        <p:spPr bwMode="auto">
          <a:xfrm>
            <a:off x="42259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E051A95-67AF-4E1B-B18C-50CC9029AB0E}"/>
              </a:ext>
            </a:extLst>
          </p:cNvPr>
          <p:cNvSpPr/>
          <p:nvPr/>
        </p:nvSpPr>
        <p:spPr bwMode="auto">
          <a:xfrm>
            <a:off x="44989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068F6B5-5086-4BCC-AE7B-BA31E24D4E5C}"/>
              </a:ext>
            </a:extLst>
          </p:cNvPr>
          <p:cNvSpPr/>
          <p:nvPr/>
        </p:nvSpPr>
        <p:spPr bwMode="auto">
          <a:xfrm>
            <a:off x="47736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7760950-D158-414A-9816-57B1795B458D}"/>
              </a:ext>
            </a:extLst>
          </p:cNvPr>
          <p:cNvSpPr/>
          <p:nvPr/>
        </p:nvSpPr>
        <p:spPr bwMode="auto">
          <a:xfrm>
            <a:off x="50482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92DC100-4A22-4FD6-926B-17F4E8E9AC44}"/>
              </a:ext>
            </a:extLst>
          </p:cNvPr>
          <p:cNvSpPr/>
          <p:nvPr/>
        </p:nvSpPr>
        <p:spPr bwMode="auto">
          <a:xfrm>
            <a:off x="53228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C8D68A74-F264-4497-A41E-5EA5568066A7}"/>
              </a:ext>
            </a:extLst>
          </p:cNvPr>
          <p:cNvSpPr/>
          <p:nvPr/>
        </p:nvSpPr>
        <p:spPr bwMode="auto">
          <a:xfrm>
            <a:off x="55975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C919BD8-3EEE-4515-84CD-5F616F2C941F}"/>
              </a:ext>
            </a:extLst>
          </p:cNvPr>
          <p:cNvSpPr/>
          <p:nvPr/>
        </p:nvSpPr>
        <p:spPr bwMode="auto">
          <a:xfrm>
            <a:off x="58705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BA04B05D-B139-45E4-9139-83F7C39C4C95}"/>
              </a:ext>
            </a:extLst>
          </p:cNvPr>
          <p:cNvSpPr/>
          <p:nvPr/>
        </p:nvSpPr>
        <p:spPr bwMode="auto">
          <a:xfrm>
            <a:off x="61452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6F295E-2CB4-44AC-B61F-6213B128536A}"/>
              </a:ext>
            </a:extLst>
          </p:cNvPr>
          <p:cNvSpPr/>
          <p:nvPr/>
        </p:nvSpPr>
        <p:spPr bwMode="auto">
          <a:xfrm>
            <a:off x="64198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57AEE8C-8908-47E6-9D24-AAA762B03AD8}"/>
              </a:ext>
            </a:extLst>
          </p:cNvPr>
          <p:cNvSpPr/>
          <p:nvPr/>
        </p:nvSpPr>
        <p:spPr bwMode="auto">
          <a:xfrm>
            <a:off x="66944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F1458350-81D7-488E-8C44-19C91F1022B2}"/>
              </a:ext>
            </a:extLst>
          </p:cNvPr>
          <p:cNvSpPr/>
          <p:nvPr/>
        </p:nvSpPr>
        <p:spPr bwMode="auto">
          <a:xfrm>
            <a:off x="69691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F9BEDF7D-0BE0-4AFA-B516-3A644429C279}"/>
              </a:ext>
            </a:extLst>
          </p:cNvPr>
          <p:cNvSpPr/>
          <p:nvPr/>
        </p:nvSpPr>
        <p:spPr bwMode="auto">
          <a:xfrm>
            <a:off x="72421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C42BE29-DA82-4C4A-A188-563E583CD1F1}"/>
              </a:ext>
            </a:extLst>
          </p:cNvPr>
          <p:cNvSpPr/>
          <p:nvPr/>
        </p:nvSpPr>
        <p:spPr bwMode="auto">
          <a:xfrm>
            <a:off x="75168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3E3339C4-00E1-4D45-BE07-ED797D7B03E5}"/>
              </a:ext>
            </a:extLst>
          </p:cNvPr>
          <p:cNvSpPr/>
          <p:nvPr/>
        </p:nvSpPr>
        <p:spPr bwMode="auto">
          <a:xfrm>
            <a:off x="77914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7F403E47-9CBE-4D0E-A646-F57FD3BBCF86}"/>
              </a:ext>
            </a:extLst>
          </p:cNvPr>
          <p:cNvSpPr/>
          <p:nvPr/>
        </p:nvSpPr>
        <p:spPr bwMode="auto">
          <a:xfrm>
            <a:off x="80660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7CDCE52-C3B2-4846-82E5-85D7ADCBF42E}"/>
              </a:ext>
            </a:extLst>
          </p:cNvPr>
          <p:cNvSpPr/>
          <p:nvPr/>
        </p:nvSpPr>
        <p:spPr bwMode="auto">
          <a:xfrm>
            <a:off x="83407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7C17FB3-5A65-41B2-A7D5-1F9E246AC885}"/>
              </a:ext>
            </a:extLst>
          </p:cNvPr>
          <p:cNvSpPr/>
          <p:nvPr/>
        </p:nvSpPr>
        <p:spPr bwMode="auto">
          <a:xfrm>
            <a:off x="20304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C4FC2401-B664-44AB-AE9A-263AB03A0EFD}"/>
              </a:ext>
            </a:extLst>
          </p:cNvPr>
          <p:cNvSpPr/>
          <p:nvPr/>
        </p:nvSpPr>
        <p:spPr bwMode="auto">
          <a:xfrm>
            <a:off x="23050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DC6BC48D-4525-444E-8F4C-833173CF1CB4}"/>
              </a:ext>
            </a:extLst>
          </p:cNvPr>
          <p:cNvSpPr/>
          <p:nvPr/>
        </p:nvSpPr>
        <p:spPr bwMode="auto">
          <a:xfrm>
            <a:off x="25796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81F778D-7C51-493A-A726-F33DFBA091B5}"/>
              </a:ext>
            </a:extLst>
          </p:cNvPr>
          <p:cNvSpPr/>
          <p:nvPr/>
        </p:nvSpPr>
        <p:spPr bwMode="auto">
          <a:xfrm>
            <a:off x="28543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C3A31DA-AECB-4471-A5E8-D9C1702C5581}"/>
              </a:ext>
            </a:extLst>
          </p:cNvPr>
          <p:cNvSpPr/>
          <p:nvPr/>
        </p:nvSpPr>
        <p:spPr bwMode="auto">
          <a:xfrm>
            <a:off x="31273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2D2FB9E-5F6B-4F89-83C0-0350F0F4CE7E}"/>
              </a:ext>
            </a:extLst>
          </p:cNvPr>
          <p:cNvSpPr/>
          <p:nvPr/>
        </p:nvSpPr>
        <p:spPr bwMode="auto">
          <a:xfrm>
            <a:off x="34020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F96950A-C9C1-4D09-9564-7B884A9B374E}"/>
              </a:ext>
            </a:extLst>
          </p:cNvPr>
          <p:cNvSpPr/>
          <p:nvPr/>
        </p:nvSpPr>
        <p:spPr bwMode="auto">
          <a:xfrm>
            <a:off x="36766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60815F09-4563-4F57-BEC4-EF7930C7F5DC}"/>
              </a:ext>
            </a:extLst>
          </p:cNvPr>
          <p:cNvSpPr/>
          <p:nvPr/>
        </p:nvSpPr>
        <p:spPr bwMode="auto">
          <a:xfrm>
            <a:off x="39512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3690558-5AF5-4491-AC47-8D3B065ED7F8}"/>
              </a:ext>
            </a:extLst>
          </p:cNvPr>
          <p:cNvSpPr/>
          <p:nvPr/>
        </p:nvSpPr>
        <p:spPr bwMode="auto">
          <a:xfrm>
            <a:off x="42259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BBF79EF-4846-4CD0-93D1-4420581B6519}"/>
              </a:ext>
            </a:extLst>
          </p:cNvPr>
          <p:cNvSpPr/>
          <p:nvPr/>
        </p:nvSpPr>
        <p:spPr bwMode="auto">
          <a:xfrm>
            <a:off x="44989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0C4EF3C-F2D7-41FD-B522-59D94571B364}"/>
              </a:ext>
            </a:extLst>
          </p:cNvPr>
          <p:cNvSpPr/>
          <p:nvPr/>
        </p:nvSpPr>
        <p:spPr bwMode="auto">
          <a:xfrm>
            <a:off x="47736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85D96B8-E0AD-4716-8F98-E530F22A39EF}"/>
              </a:ext>
            </a:extLst>
          </p:cNvPr>
          <p:cNvSpPr/>
          <p:nvPr/>
        </p:nvSpPr>
        <p:spPr bwMode="auto">
          <a:xfrm>
            <a:off x="50482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2FC2E9DF-9EDE-4EB7-898E-0D9F0E9CBEAB}"/>
              </a:ext>
            </a:extLst>
          </p:cNvPr>
          <p:cNvSpPr/>
          <p:nvPr/>
        </p:nvSpPr>
        <p:spPr bwMode="auto">
          <a:xfrm>
            <a:off x="53228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89EC3AF-B985-4B7F-894B-EAFC3BE0F470}"/>
              </a:ext>
            </a:extLst>
          </p:cNvPr>
          <p:cNvSpPr/>
          <p:nvPr/>
        </p:nvSpPr>
        <p:spPr bwMode="auto">
          <a:xfrm>
            <a:off x="55975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617AF88-B73E-4346-83A9-3FF03C4B6DD5}"/>
              </a:ext>
            </a:extLst>
          </p:cNvPr>
          <p:cNvSpPr/>
          <p:nvPr/>
        </p:nvSpPr>
        <p:spPr bwMode="auto">
          <a:xfrm>
            <a:off x="58705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BCFC956-6200-407B-B7B7-58D74B23BC40}"/>
              </a:ext>
            </a:extLst>
          </p:cNvPr>
          <p:cNvSpPr/>
          <p:nvPr/>
        </p:nvSpPr>
        <p:spPr bwMode="auto">
          <a:xfrm>
            <a:off x="61452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976D195-61DD-4176-B6C3-DF8B62DE9766}"/>
              </a:ext>
            </a:extLst>
          </p:cNvPr>
          <p:cNvSpPr/>
          <p:nvPr/>
        </p:nvSpPr>
        <p:spPr bwMode="auto">
          <a:xfrm>
            <a:off x="64198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AACA6957-EACA-4104-9BD0-70BE2D6485A5}"/>
              </a:ext>
            </a:extLst>
          </p:cNvPr>
          <p:cNvSpPr/>
          <p:nvPr/>
        </p:nvSpPr>
        <p:spPr bwMode="auto">
          <a:xfrm>
            <a:off x="66944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2451BD2-B29C-4E6A-A3F6-643C2DCEC3DB}"/>
              </a:ext>
            </a:extLst>
          </p:cNvPr>
          <p:cNvSpPr/>
          <p:nvPr/>
        </p:nvSpPr>
        <p:spPr bwMode="auto">
          <a:xfrm>
            <a:off x="69691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8C8D89E7-4ED4-4E28-928F-093DD58E2025}"/>
              </a:ext>
            </a:extLst>
          </p:cNvPr>
          <p:cNvSpPr/>
          <p:nvPr/>
        </p:nvSpPr>
        <p:spPr bwMode="auto">
          <a:xfrm>
            <a:off x="72421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3BEAE488-EE7A-405B-889B-3C2D08200E79}"/>
              </a:ext>
            </a:extLst>
          </p:cNvPr>
          <p:cNvSpPr/>
          <p:nvPr/>
        </p:nvSpPr>
        <p:spPr bwMode="auto">
          <a:xfrm>
            <a:off x="75168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B4602955-2238-49C5-BF25-AEF8601E0946}"/>
              </a:ext>
            </a:extLst>
          </p:cNvPr>
          <p:cNvSpPr/>
          <p:nvPr/>
        </p:nvSpPr>
        <p:spPr bwMode="auto">
          <a:xfrm>
            <a:off x="77914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D3D2A7E2-AFD3-4D6A-B1A9-BAC0C913192F}"/>
              </a:ext>
            </a:extLst>
          </p:cNvPr>
          <p:cNvSpPr/>
          <p:nvPr/>
        </p:nvSpPr>
        <p:spPr bwMode="auto">
          <a:xfrm>
            <a:off x="80660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97BCDD01-D747-44B1-AC95-29A4D0CFBED7}"/>
              </a:ext>
            </a:extLst>
          </p:cNvPr>
          <p:cNvSpPr/>
          <p:nvPr/>
        </p:nvSpPr>
        <p:spPr bwMode="auto">
          <a:xfrm>
            <a:off x="83407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8BBA5DDF-4E9F-4EE6-B204-901D9C166D23}"/>
              </a:ext>
            </a:extLst>
          </p:cNvPr>
          <p:cNvSpPr/>
          <p:nvPr/>
        </p:nvSpPr>
        <p:spPr bwMode="auto">
          <a:xfrm>
            <a:off x="20304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7525CE49-0FB1-414D-ACF8-2B20221143A4}"/>
              </a:ext>
            </a:extLst>
          </p:cNvPr>
          <p:cNvSpPr/>
          <p:nvPr/>
        </p:nvSpPr>
        <p:spPr bwMode="auto">
          <a:xfrm>
            <a:off x="23050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02A0DFA-F292-4888-8672-5DCC8DBA70F0}"/>
              </a:ext>
            </a:extLst>
          </p:cNvPr>
          <p:cNvSpPr/>
          <p:nvPr/>
        </p:nvSpPr>
        <p:spPr bwMode="auto">
          <a:xfrm>
            <a:off x="25796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E9B7B35F-E223-48E1-94ED-11A32F63E1A1}"/>
              </a:ext>
            </a:extLst>
          </p:cNvPr>
          <p:cNvSpPr/>
          <p:nvPr/>
        </p:nvSpPr>
        <p:spPr bwMode="auto">
          <a:xfrm>
            <a:off x="28543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B043273F-2E65-4B6C-9C8B-427AF224BEB2}"/>
              </a:ext>
            </a:extLst>
          </p:cNvPr>
          <p:cNvSpPr/>
          <p:nvPr/>
        </p:nvSpPr>
        <p:spPr bwMode="auto">
          <a:xfrm>
            <a:off x="31273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C64CD6-40F6-43C6-B058-786AAA57EB26}"/>
              </a:ext>
            </a:extLst>
          </p:cNvPr>
          <p:cNvSpPr/>
          <p:nvPr/>
        </p:nvSpPr>
        <p:spPr bwMode="auto">
          <a:xfrm>
            <a:off x="34020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75EA8EB2-F980-4A78-874F-A7CFCB930ECE}"/>
              </a:ext>
            </a:extLst>
          </p:cNvPr>
          <p:cNvSpPr/>
          <p:nvPr/>
        </p:nvSpPr>
        <p:spPr bwMode="auto">
          <a:xfrm>
            <a:off x="36766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19286B7-6C43-49B5-B729-5416D919D443}"/>
              </a:ext>
            </a:extLst>
          </p:cNvPr>
          <p:cNvSpPr/>
          <p:nvPr/>
        </p:nvSpPr>
        <p:spPr bwMode="auto">
          <a:xfrm>
            <a:off x="39512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F08F533B-F53C-4E9E-8C5B-C72BAB4F0D9B}"/>
              </a:ext>
            </a:extLst>
          </p:cNvPr>
          <p:cNvSpPr/>
          <p:nvPr/>
        </p:nvSpPr>
        <p:spPr bwMode="auto">
          <a:xfrm>
            <a:off x="42259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0A63810-5926-49D9-931D-D4C81FECF258}"/>
              </a:ext>
            </a:extLst>
          </p:cNvPr>
          <p:cNvSpPr/>
          <p:nvPr/>
        </p:nvSpPr>
        <p:spPr bwMode="auto">
          <a:xfrm>
            <a:off x="44989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4D4948C2-D36C-4D1F-B5D6-846740CC6490}"/>
              </a:ext>
            </a:extLst>
          </p:cNvPr>
          <p:cNvSpPr/>
          <p:nvPr/>
        </p:nvSpPr>
        <p:spPr bwMode="auto">
          <a:xfrm>
            <a:off x="47736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D9249A0-B757-4265-B2A6-A7C22E038C6A}"/>
              </a:ext>
            </a:extLst>
          </p:cNvPr>
          <p:cNvSpPr/>
          <p:nvPr/>
        </p:nvSpPr>
        <p:spPr bwMode="auto">
          <a:xfrm>
            <a:off x="50482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AEA10532-2B61-4ADA-BB03-52BD54D1A1C1}"/>
              </a:ext>
            </a:extLst>
          </p:cNvPr>
          <p:cNvSpPr/>
          <p:nvPr/>
        </p:nvSpPr>
        <p:spPr bwMode="auto">
          <a:xfrm>
            <a:off x="53228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68FB9D4-F56C-441A-B742-8EAC6ABC26EB}"/>
              </a:ext>
            </a:extLst>
          </p:cNvPr>
          <p:cNvSpPr/>
          <p:nvPr/>
        </p:nvSpPr>
        <p:spPr bwMode="auto">
          <a:xfrm>
            <a:off x="55975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BE77920D-7052-4045-9DE3-DAD83570F540}"/>
              </a:ext>
            </a:extLst>
          </p:cNvPr>
          <p:cNvSpPr/>
          <p:nvPr/>
        </p:nvSpPr>
        <p:spPr bwMode="auto">
          <a:xfrm>
            <a:off x="58705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3DFDA50-DEB4-4473-817C-950C0E4F96E7}"/>
              </a:ext>
            </a:extLst>
          </p:cNvPr>
          <p:cNvSpPr/>
          <p:nvPr/>
        </p:nvSpPr>
        <p:spPr bwMode="auto">
          <a:xfrm>
            <a:off x="61452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0E92782F-CB8D-432F-9756-639BA8802F60}"/>
              </a:ext>
            </a:extLst>
          </p:cNvPr>
          <p:cNvSpPr/>
          <p:nvPr/>
        </p:nvSpPr>
        <p:spPr bwMode="auto">
          <a:xfrm>
            <a:off x="64198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933871C-FC6D-41F9-AB07-06672FD26F6D}"/>
              </a:ext>
            </a:extLst>
          </p:cNvPr>
          <p:cNvSpPr/>
          <p:nvPr/>
        </p:nvSpPr>
        <p:spPr bwMode="auto">
          <a:xfrm>
            <a:off x="66944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6568CD1D-C7CA-44A4-99BB-E53B1E1C0211}"/>
              </a:ext>
            </a:extLst>
          </p:cNvPr>
          <p:cNvSpPr/>
          <p:nvPr/>
        </p:nvSpPr>
        <p:spPr bwMode="auto">
          <a:xfrm>
            <a:off x="69691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43933B6-39BF-4855-8788-1A8FA651D4A6}"/>
              </a:ext>
            </a:extLst>
          </p:cNvPr>
          <p:cNvSpPr/>
          <p:nvPr/>
        </p:nvSpPr>
        <p:spPr bwMode="auto">
          <a:xfrm>
            <a:off x="72421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9AF1B3A-09EF-44A3-BB7F-9CEC26F2F82C}"/>
              </a:ext>
            </a:extLst>
          </p:cNvPr>
          <p:cNvSpPr/>
          <p:nvPr/>
        </p:nvSpPr>
        <p:spPr bwMode="auto">
          <a:xfrm>
            <a:off x="75168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1611A7C0-4CE9-4CA0-8113-ABA1CB451A74}"/>
              </a:ext>
            </a:extLst>
          </p:cNvPr>
          <p:cNvSpPr/>
          <p:nvPr/>
        </p:nvSpPr>
        <p:spPr bwMode="auto">
          <a:xfrm>
            <a:off x="77914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B312C01-149F-4965-ACC9-9042B8C3F0C3}"/>
              </a:ext>
            </a:extLst>
          </p:cNvPr>
          <p:cNvSpPr/>
          <p:nvPr/>
        </p:nvSpPr>
        <p:spPr bwMode="auto">
          <a:xfrm>
            <a:off x="80660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8AACEC3-3E6D-49A2-BEB2-6D303C3F9ADD}"/>
              </a:ext>
            </a:extLst>
          </p:cNvPr>
          <p:cNvSpPr/>
          <p:nvPr/>
        </p:nvSpPr>
        <p:spPr bwMode="auto">
          <a:xfrm>
            <a:off x="83407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09A4B77D-0560-42F8-8969-E20396A3C9A8}"/>
              </a:ext>
            </a:extLst>
          </p:cNvPr>
          <p:cNvSpPr/>
          <p:nvPr/>
        </p:nvSpPr>
        <p:spPr bwMode="auto">
          <a:xfrm>
            <a:off x="20304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62B56F5C-FBF3-43FD-B8F8-65050F594F98}"/>
              </a:ext>
            </a:extLst>
          </p:cNvPr>
          <p:cNvSpPr/>
          <p:nvPr/>
        </p:nvSpPr>
        <p:spPr bwMode="auto">
          <a:xfrm>
            <a:off x="23050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867C72C-CE74-490D-B7D0-0FE08791F1E2}"/>
              </a:ext>
            </a:extLst>
          </p:cNvPr>
          <p:cNvSpPr/>
          <p:nvPr/>
        </p:nvSpPr>
        <p:spPr bwMode="auto">
          <a:xfrm>
            <a:off x="25796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C994C6A-1568-4A6D-9CD1-A485DA480E50}"/>
              </a:ext>
            </a:extLst>
          </p:cNvPr>
          <p:cNvSpPr/>
          <p:nvPr/>
        </p:nvSpPr>
        <p:spPr bwMode="auto">
          <a:xfrm>
            <a:off x="28543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51789361-6555-4209-88AA-3039431C1CB5}"/>
              </a:ext>
            </a:extLst>
          </p:cNvPr>
          <p:cNvSpPr/>
          <p:nvPr/>
        </p:nvSpPr>
        <p:spPr bwMode="auto">
          <a:xfrm>
            <a:off x="31273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22D8C197-72AD-426E-B270-DB77E01241D8}"/>
              </a:ext>
            </a:extLst>
          </p:cNvPr>
          <p:cNvSpPr/>
          <p:nvPr/>
        </p:nvSpPr>
        <p:spPr bwMode="auto">
          <a:xfrm>
            <a:off x="34020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E52DA86C-8E74-425D-9382-6DB3F675B82B}"/>
              </a:ext>
            </a:extLst>
          </p:cNvPr>
          <p:cNvSpPr/>
          <p:nvPr/>
        </p:nvSpPr>
        <p:spPr bwMode="auto">
          <a:xfrm>
            <a:off x="36766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355E97C-E9BF-47D0-AEC6-983FA9D3BABD}"/>
              </a:ext>
            </a:extLst>
          </p:cNvPr>
          <p:cNvSpPr/>
          <p:nvPr/>
        </p:nvSpPr>
        <p:spPr bwMode="auto">
          <a:xfrm>
            <a:off x="39512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98201652-0434-4257-9C0E-0B18454CFF10}"/>
              </a:ext>
            </a:extLst>
          </p:cNvPr>
          <p:cNvSpPr/>
          <p:nvPr/>
        </p:nvSpPr>
        <p:spPr bwMode="auto">
          <a:xfrm>
            <a:off x="42259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E1A06C67-2148-4634-9F1F-978DAF0652F9}"/>
              </a:ext>
            </a:extLst>
          </p:cNvPr>
          <p:cNvSpPr/>
          <p:nvPr/>
        </p:nvSpPr>
        <p:spPr bwMode="auto">
          <a:xfrm>
            <a:off x="44989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2F2A2D-5621-46E3-AB86-86B03C3C927F}"/>
              </a:ext>
            </a:extLst>
          </p:cNvPr>
          <p:cNvSpPr/>
          <p:nvPr/>
        </p:nvSpPr>
        <p:spPr bwMode="auto">
          <a:xfrm>
            <a:off x="47736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C9A7CBA-26D2-4415-9BEA-B21CFB5BBA81}"/>
              </a:ext>
            </a:extLst>
          </p:cNvPr>
          <p:cNvSpPr/>
          <p:nvPr/>
        </p:nvSpPr>
        <p:spPr bwMode="auto">
          <a:xfrm>
            <a:off x="50482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6FBE4FA7-45FB-4FAF-815A-407D3137CDCD}"/>
              </a:ext>
            </a:extLst>
          </p:cNvPr>
          <p:cNvSpPr/>
          <p:nvPr/>
        </p:nvSpPr>
        <p:spPr bwMode="auto">
          <a:xfrm>
            <a:off x="53228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5349180-7681-4291-BE92-40200ACD2A78}"/>
              </a:ext>
            </a:extLst>
          </p:cNvPr>
          <p:cNvSpPr/>
          <p:nvPr/>
        </p:nvSpPr>
        <p:spPr bwMode="auto">
          <a:xfrm>
            <a:off x="55975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64351DFB-8BC4-45DC-AA33-F207978CE038}"/>
              </a:ext>
            </a:extLst>
          </p:cNvPr>
          <p:cNvSpPr/>
          <p:nvPr/>
        </p:nvSpPr>
        <p:spPr bwMode="auto">
          <a:xfrm>
            <a:off x="58705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6AAAECEA-FAAA-4E5C-BE90-412D60775AEC}"/>
              </a:ext>
            </a:extLst>
          </p:cNvPr>
          <p:cNvSpPr/>
          <p:nvPr/>
        </p:nvSpPr>
        <p:spPr bwMode="auto">
          <a:xfrm>
            <a:off x="61452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12B9415D-88E5-4359-9622-9524B1D7660F}"/>
              </a:ext>
            </a:extLst>
          </p:cNvPr>
          <p:cNvSpPr/>
          <p:nvPr/>
        </p:nvSpPr>
        <p:spPr bwMode="auto">
          <a:xfrm>
            <a:off x="64198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9C31CC6-4F63-4E06-9079-406989481BC1}"/>
              </a:ext>
            </a:extLst>
          </p:cNvPr>
          <p:cNvSpPr/>
          <p:nvPr/>
        </p:nvSpPr>
        <p:spPr bwMode="auto">
          <a:xfrm>
            <a:off x="66944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1F9E9E22-835D-4027-97A5-E8F26324276B}"/>
              </a:ext>
            </a:extLst>
          </p:cNvPr>
          <p:cNvSpPr/>
          <p:nvPr/>
        </p:nvSpPr>
        <p:spPr bwMode="auto">
          <a:xfrm>
            <a:off x="69691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AF756F7-4BE9-4064-ACFF-3860576ABC80}"/>
              </a:ext>
            </a:extLst>
          </p:cNvPr>
          <p:cNvSpPr/>
          <p:nvPr/>
        </p:nvSpPr>
        <p:spPr bwMode="auto">
          <a:xfrm>
            <a:off x="72421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DD8024A-4D09-4826-9372-38ACC044181B}"/>
              </a:ext>
            </a:extLst>
          </p:cNvPr>
          <p:cNvSpPr/>
          <p:nvPr/>
        </p:nvSpPr>
        <p:spPr bwMode="auto">
          <a:xfrm>
            <a:off x="75168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1F07CFFC-13D2-4DA8-9A4A-A26A1EDBE7E0}"/>
              </a:ext>
            </a:extLst>
          </p:cNvPr>
          <p:cNvSpPr/>
          <p:nvPr/>
        </p:nvSpPr>
        <p:spPr bwMode="auto">
          <a:xfrm>
            <a:off x="77914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8F45387-1911-4CC4-8BDB-9870A58F0A15}"/>
              </a:ext>
            </a:extLst>
          </p:cNvPr>
          <p:cNvSpPr/>
          <p:nvPr/>
        </p:nvSpPr>
        <p:spPr bwMode="auto">
          <a:xfrm>
            <a:off x="80660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C56FBB2-15E4-4AF8-AD6B-797DAF2237C4}"/>
              </a:ext>
            </a:extLst>
          </p:cNvPr>
          <p:cNvSpPr/>
          <p:nvPr/>
        </p:nvSpPr>
        <p:spPr bwMode="auto">
          <a:xfrm>
            <a:off x="83407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EB40DD1E-961D-430D-8900-D072D7DABE7D}"/>
              </a:ext>
            </a:extLst>
          </p:cNvPr>
          <p:cNvSpPr/>
          <p:nvPr/>
        </p:nvSpPr>
        <p:spPr bwMode="auto">
          <a:xfrm>
            <a:off x="20304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592A4C22-D29A-4ACB-B653-1B8680706870}"/>
              </a:ext>
            </a:extLst>
          </p:cNvPr>
          <p:cNvSpPr/>
          <p:nvPr/>
        </p:nvSpPr>
        <p:spPr bwMode="auto">
          <a:xfrm>
            <a:off x="23050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C096C12-4055-4DA4-94CA-325727BDACD9}"/>
              </a:ext>
            </a:extLst>
          </p:cNvPr>
          <p:cNvSpPr/>
          <p:nvPr/>
        </p:nvSpPr>
        <p:spPr bwMode="auto">
          <a:xfrm>
            <a:off x="25796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40CA3125-CC72-4886-9671-C12257704160}"/>
              </a:ext>
            </a:extLst>
          </p:cNvPr>
          <p:cNvSpPr/>
          <p:nvPr/>
        </p:nvSpPr>
        <p:spPr bwMode="auto">
          <a:xfrm>
            <a:off x="28543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ED096EE-A45B-4DA5-91CE-45892E8FCC1A}"/>
              </a:ext>
            </a:extLst>
          </p:cNvPr>
          <p:cNvSpPr/>
          <p:nvPr/>
        </p:nvSpPr>
        <p:spPr bwMode="auto">
          <a:xfrm>
            <a:off x="31273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B61612B-9128-45B7-8AF2-55F88EC53A55}"/>
              </a:ext>
            </a:extLst>
          </p:cNvPr>
          <p:cNvSpPr/>
          <p:nvPr/>
        </p:nvSpPr>
        <p:spPr bwMode="auto">
          <a:xfrm>
            <a:off x="34020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85271B6A-2A03-4164-9F52-5A61C0E25CF6}"/>
              </a:ext>
            </a:extLst>
          </p:cNvPr>
          <p:cNvSpPr/>
          <p:nvPr/>
        </p:nvSpPr>
        <p:spPr bwMode="auto">
          <a:xfrm>
            <a:off x="36766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E4DD634-AA2A-4DB1-AB63-D1F66571F6C7}"/>
              </a:ext>
            </a:extLst>
          </p:cNvPr>
          <p:cNvSpPr/>
          <p:nvPr/>
        </p:nvSpPr>
        <p:spPr bwMode="auto">
          <a:xfrm>
            <a:off x="39512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DCEC100A-48F7-455A-B1FD-00B2760C8B3A}"/>
              </a:ext>
            </a:extLst>
          </p:cNvPr>
          <p:cNvSpPr/>
          <p:nvPr/>
        </p:nvSpPr>
        <p:spPr bwMode="auto">
          <a:xfrm>
            <a:off x="42259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B173ABB-3AD7-4686-948A-35AEFCD476F5}"/>
              </a:ext>
            </a:extLst>
          </p:cNvPr>
          <p:cNvSpPr/>
          <p:nvPr/>
        </p:nvSpPr>
        <p:spPr bwMode="auto">
          <a:xfrm>
            <a:off x="44989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7A86D6E-8DA3-468B-A8A0-49E95826555E}"/>
              </a:ext>
            </a:extLst>
          </p:cNvPr>
          <p:cNvSpPr/>
          <p:nvPr/>
        </p:nvSpPr>
        <p:spPr bwMode="auto">
          <a:xfrm>
            <a:off x="47736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B943-8F58-4B1F-AED1-705F6C4F84DF}"/>
              </a:ext>
            </a:extLst>
          </p:cNvPr>
          <p:cNvSpPr/>
          <p:nvPr/>
        </p:nvSpPr>
        <p:spPr bwMode="auto">
          <a:xfrm>
            <a:off x="50482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F29250D-D49B-48DE-9D11-74D8DB842282}"/>
              </a:ext>
            </a:extLst>
          </p:cNvPr>
          <p:cNvSpPr/>
          <p:nvPr/>
        </p:nvSpPr>
        <p:spPr bwMode="auto">
          <a:xfrm>
            <a:off x="53228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AF05077-4DD1-431D-A3A0-218E2A719D36}"/>
              </a:ext>
            </a:extLst>
          </p:cNvPr>
          <p:cNvSpPr/>
          <p:nvPr/>
        </p:nvSpPr>
        <p:spPr bwMode="auto">
          <a:xfrm>
            <a:off x="55975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780CF87-7FE0-48CB-AC94-81114AEE2E85}"/>
              </a:ext>
            </a:extLst>
          </p:cNvPr>
          <p:cNvSpPr/>
          <p:nvPr/>
        </p:nvSpPr>
        <p:spPr bwMode="auto">
          <a:xfrm>
            <a:off x="58705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8CDF688-F5C8-4CAC-BADF-782D527B636C}"/>
              </a:ext>
            </a:extLst>
          </p:cNvPr>
          <p:cNvSpPr/>
          <p:nvPr/>
        </p:nvSpPr>
        <p:spPr bwMode="auto">
          <a:xfrm>
            <a:off x="61452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CE02726-5FE5-49BA-9809-425A75327BF5}"/>
              </a:ext>
            </a:extLst>
          </p:cNvPr>
          <p:cNvSpPr/>
          <p:nvPr/>
        </p:nvSpPr>
        <p:spPr bwMode="auto">
          <a:xfrm>
            <a:off x="64198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76CDA77C-8522-45F1-8636-83ABD2F97E47}"/>
              </a:ext>
            </a:extLst>
          </p:cNvPr>
          <p:cNvSpPr/>
          <p:nvPr/>
        </p:nvSpPr>
        <p:spPr bwMode="auto">
          <a:xfrm>
            <a:off x="66944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77C38D91-B52E-4F55-87F3-63926E9CFDD1}"/>
              </a:ext>
            </a:extLst>
          </p:cNvPr>
          <p:cNvSpPr/>
          <p:nvPr/>
        </p:nvSpPr>
        <p:spPr bwMode="auto">
          <a:xfrm>
            <a:off x="69691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499875DD-3652-4FAD-964D-5CFCC4C7BE42}"/>
              </a:ext>
            </a:extLst>
          </p:cNvPr>
          <p:cNvSpPr/>
          <p:nvPr/>
        </p:nvSpPr>
        <p:spPr bwMode="auto">
          <a:xfrm>
            <a:off x="72421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276262CB-D0DA-4275-8209-EDF696C545D4}"/>
              </a:ext>
            </a:extLst>
          </p:cNvPr>
          <p:cNvSpPr/>
          <p:nvPr/>
        </p:nvSpPr>
        <p:spPr bwMode="auto">
          <a:xfrm>
            <a:off x="75168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D5D9BBF3-9A0A-43EB-ABE9-BC003018FE9A}"/>
              </a:ext>
            </a:extLst>
          </p:cNvPr>
          <p:cNvSpPr/>
          <p:nvPr/>
        </p:nvSpPr>
        <p:spPr bwMode="auto">
          <a:xfrm>
            <a:off x="77914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0D9C16B8-12E2-406E-B164-64E54FB1E270}"/>
              </a:ext>
            </a:extLst>
          </p:cNvPr>
          <p:cNvSpPr/>
          <p:nvPr/>
        </p:nvSpPr>
        <p:spPr bwMode="auto">
          <a:xfrm>
            <a:off x="80660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6E328A83-9945-4F76-AEEB-9BE7FBDD7E82}"/>
              </a:ext>
            </a:extLst>
          </p:cNvPr>
          <p:cNvSpPr/>
          <p:nvPr/>
        </p:nvSpPr>
        <p:spPr bwMode="auto">
          <a:xfrm>
            <a:off x="83407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97A4B63A-DA6C-4378-8305-3DD60E7820B2}"/>
              </a:ext>
            </a:extLst>
          </p:cNvPr>
          <p:cNvSpPr/>
          <p:nvPr/>
        </p:nvSpPr>
        <p:spPr bwMode="auto">
          <a:xfrm>
            <a:off x="20304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CD838944-9F3D-41D6-8487-07B67518DE09}"/>
              </a:ext>
            </a:extLst>
          </p:cNvPr>
          <p:cNvSpPr/>
          <p:nvPr/>
        </p:nvSpPr>
        <p:spPr bwMode="auto">
          <a:xfrm>
            <a:off x="23050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71CC5CF9-1994-48FE-9127-5D1A6B5CAE63}"/>
              </a:ext>
            </a:extLst>
          </p:cNvPr>
          <p:cNvSpPr/>
          <p:nvPr/>
        </p:nvSpPr>
        <p:spPr bwMode="auto">
          <a:xfrm>
            <a:off x="25796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738D2869-9307-436D-928F-B720175AFACD}"/>
              </a:ext>
            </a:extLst>
          </p:cNvPr>
          <p:cNvSpPr/>
          <p:nvPr/>
        </p:nvSpPr>
        <p:spPr bwMode="auto">
          <a:xfrm>
            <a:off x="28543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28531596-E9AE-4876-84BA-BEAB17E004EC}"/>
              </a:ext>
            </a:extLst>
          </p:cNvPr>
          <p:cNvSpPr/>
          <p:nvPr/>
        </p:nvSpPr>
        <p:spPr bwMode="auto">
          <a:xfrm>
            <a:off x="31273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55E2A5-D994-4B3A-B423-B35761D7C146}"/>
              </a:ext>
            </a:extLst>
          </p:cNvPr>
          <p:cNvSpPr/>
          <p:nvPr/>
        </p:nvSpPr>
        <p:spPr bwMode="auto">
          <a:xfrm>
            <a:off x="34020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5A5C6C8A-227C-4AAF-8BD1-A7974B78C45D}"/>
              </a:ext>
            </a:extLst>
          </p:cNvPr>
          <p:cNvSpPr/>
          <p:nvPr/>
        </p:nvSpPr>
        <p:spPr bwMode="auto">
          <a:xfrm>
            <a:off x="36766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00D2389-955D-41EA-BEC7-3F1C6AFB0AAF}"/>
              </a:ext>
            </a:extLst>
          </p:cNvPr>
          <p:cNvSpPr/>
          <p:nvPr/>
        </p:nvSpPr>
        <p:spPr bwMode="auto">
          <a:xfrm>
            <a:off x="39512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324019C-EBE7-48C6-8A1C-2E5839AB5890}"/>
              </a:ext>
            </a:extLst>
          </p:cNvPr>
          <p:cNvSpPr/>
          <p:nvPr/>
        </p:nvSpPr>
        <p:spPr bwMode="auto">
          <a:xfrm>
            <a:off x="42259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F56FDD9-1878-40A3-9ACC-55A7DE4292D8}"/>
              </a:ext>
            </a:extLst>
          </p:cNvPr>
          <p:cNvSpPr/>
          <p:nvPr/>
        </p:nvSpPr>
        <p:spPr bwMode="auto">
          <a:xfrm>
            <a:off x="44989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F75BE5F9-4B1A-4791-8FEF-DE7C1FA6F644}"/>
              </a:ext>
            </a:extLst>
          </p:cNvPr>
          <p:cNvSpPr/>
          <p:nvPr/>
        </p:nvSpPr>
        <p:spPr bwMode="auto">
          <a:xfrm>
            <a:off x="47736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0629789B-B92C-4E98-AF54-3334B1E9FF4F}"/>
              </a:ext>
            </a:extLst>
          </p:cNvPr>
          <p:cNvSpPr/>
          <p:nvPr/>
        </p:nvSpPr>
        <p:spPr bwMode="auto">
          <a:xfrm>
            <a:off x="50482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2152973-D90B-4474-9368-169768ABAA2B}"/>
              </a:ext>
            </a:extLst>
          </p:cNvPr>
          <p:cNvSpPr/>
          <p:nvPr/>
        </p:nvSpPr>
        <p:spPr bwMode="auto">
          <a:xfrm>
            <a:off x="53228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2C787A3-2CA2-4B7B-81AB-A1B97365AE8B}"/>
              </a:ext>
            </a:extLst>
          </p:cNvPr>
          <p:cNvSpPr/>
          <p:nvPr/>
        </p:nvSpPr>
        <p:spPr bwMode="auto">
          <a:xfrm>
            <a:off x="55975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46266C00-124B-4FA2-9E29-D9B17A4EE0CB}"/>
              </a:ext>
            </a:extLst>
          </p:cNvPr>
          <p:cNvSpPr/>
          <p:nvPr/>
        </p:nvSpPr>
        <p:spPr bwMode="auto">
          <a:xfrm>
            <a:off x="58705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2381A1-85C7-4C0E-87A4-687085FC58D8}"/>
              </a:ext>
            </a:extLst>
          </p:cNvPr>
          <p:cNvSpPr/>
          <p:nvPr/>
        </p:nvSpPr>
        <p:spPr bwMode="auto">
          <a:xfrm>
            <a:off x="61452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7DE7CA4D-B799-4A23-9777-AC56BACDBF22}"/>
              </a:ext>
            </a:extLst>
          </p:cNvPr>
          <p:cNvSpPr/>
          <p:nvPr/>
        </p:nvSpPr>
        <p:spPr bwMode="auto">
          <a:xfrm>
            <a:off x="64198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DE35C5C5-52B4-49F4-A919-C6851E524119}"/>
              </a:ext>
            </a:extLst>
          </p:cNvPr>
          <p:cNvSpPr/>
          <p:nvPr/>
        </p:nvSpPr>
        <p:spPr bwMode="auto">
          <a:xfrm>
            <a:off x="66944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FDAC4AB0-BE36-45DC-88DD-3B22A7ABD536}"/>
              </a:ext>
            </a:extLst>
          </p:cNvPr>
          <p:cNvSpPr/>
          <p:nvPr/>
        </p:nvSpPr>
        <p:spPr bwMode="auto">
          <a:xfrm>
            <a:off x="69691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F02680B-9796-4530-A45D-C69683867F89}"/>
              </a:ext>
            </a:extLst>
          </p:cNvPr>
          <p:cNvSpPr/>
          <p:nvPr/>
        </p:nvSpPr>
        <p:spPr bwMode="auto">
          <a:xfrm>
            <a:off x="72421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2E140B2F-CBB5-4AAA-9749-4BF55A307BA4}"/>
              </a:ext>
            </a:extLst>
          </p:cNvPr>
          <p:cNvSpPr/>
          <p:nvPr/>
        </p:nvSpPr>
        <p:spPr bwMode="auto">
          <a:xfrm>
            <a:off x="75168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39557710-D572-4E4E-BE8A-C8D966482CAC}"/>
              </a:ext>
            </a:extLst>
          </p:cNvPr>
          <p:cNvSpPr/>
          <p:nvPr/>
        </p:nvSpPr>
        <p:spPr bwMode="auto">
          <a:xfrm>
            <a:off x="77914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77B52D7-44C4-4AD9-BDB5-865225B951A3}"/>
              </a:ext>
            </a:extLst>
          </p:cNvPr>
          <p:cNvSpPr/>
          <p:nvPr/>
        </p:nvSpPr>
        <p:spPr bwMode="auto">
          <a:xfrm>
            <a:off x="80660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C4A311EF-B9F2-46E5-BCCD-393C211D33E8}"/>
              </a:ext>
            </a:extLst>
          </p:cNvPr>
          <p:cNvSpPr/>
          <p:nvPr/>
        </p:nvSpPr>
        <p:spPr bwMode="auto">
          <a:xfrm>
            <a:off x="83407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41A5F63C-3E2E-4644-8D31-AD9AC016FE58}"/>
              </a:ext>
            </a:extLst>
          </p:cNvPr>
          <p:cNvSpPr/>
          <p:nvPr/>
        </p:nvSpPr>
        <p:spPr bwMode="auto">
          <a:xfrm>
            <a:off x="20304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70C5B89-87FA-43FC-BD2C-7DB1A21BF5AC}"/>
              </a:ext>
            </a:extLst>
          </p:cNvPr>
          <p:cNvSpPr/>
          <p:nvPr/>
        </p:nvSpPr>
        <p:spPr bwMode="auto">
          <a:xfrm>
            <a:off x="23050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8E577D00-078F-4E3C-B079-DC654B87946C}"/>
              </a:ext>
            </a:extLst>
          </p:cNvPr>
          <p:cNvSpPr/>
          <p:nvPr/>
        </p:nvSpPr>
        <p:spPr bwMode="auto">
          <a:xfrm>
            <a:off x="25796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27280888-3E1A-4CA5-9280-63D6A163DBAE}"/>
              </a:ext>
            </a:extLst>
          </p:cNvPr>
          <p:cNvSpPr/>
          <p:nvPr/>
        </p:nvSpPr>
        <p:spPr bwMode="auto">
          <a:xfrm>
            <a:off x="28543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DBE6A37-7839-42E7-93A0-EDBB8833A39F}"/>
              </a:ext>
            </a:extLst>
          </p:cNvPr>
          <p:cNvSpPr/>
          <p:nvPr/>
        </p:nvSpPr>
        <p:spPr bwMode="auto">
          <a:xfrm>
            <a:off x="31273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4FC498C-0ED3-4B61-9C42-BA1DEBE24DF4}"/>
              </a:ext>
            </a:extLst>
          </p:cNvPr>
          <p:cNvSpPr/>
          <p:nvPr/>
        </p:nvSpPr>
        <p:spPr bwMode="auto">
          <a:xfrm>
            <a:off x="34020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B1A252C-326B-4351-B812-821CF0915379}"/>
              </a:ext>
            </a:extLst>
          </p:cNvPr>
          <p:cNvSpPr/>
          <p:nvPr/>
        </p:nvSpPr>
        <p:spPr bwMode="auto">
          <a:xfrm>
            <a:off x="36766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B8CB53F-2C57-49C9-8F91-B1669B2D6B7B}"/>
              </a:ext>
            </a:extLst>
          </p:cNvPr>
          <p:cNvSpPr/>
          <p:nvPr/>
        </p:nvSpPr>
        <p:spPr bwMode="auto">
          <a:xfrm>
            <a:off x="39512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E652A39-802C-49F5-83B1-6CB745C99118}"/>
              </a:ext>
            </a:extLst>
          </p:cNvPr>
          <p:cNvSpPr/>
          <p:nvPr/>
        </p:nvSpPr>
        <p:spPr bwMode="auto">
          <a:xfrm>
            <a:off x="42259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F4FAA7B-2446-480A-B763-2A45938237C1}"/>
              </a:ext>
            </a:extLst>
          </p:cNvPr>
          <p:cNvSpPr/>
          <p:nvPr/>
        </p:nvSpPr>
        <p:spPr bwMode="auto">
          <a:xfrm>
            <a:off x="44989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946D18E1-93F2-432E-8316-6B6776D92CB5}"/>
              </a:ext>
            </a:extLst>
          </p:cNvPr>
          <p:cNvSpPr/>
          <p:nvPr/>
        </p:nvSpPr>
        <p:spPr bwMode="auto">
          <a:xfrm>
            <a:off x="47736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ACEB02E-7542-4079-8647-2B3E97456064}"/>
              </a:ext>
            </a:extLst>
          </p:cNvPr>
          <p:cNvSpPr/>
          <p:nvPr/>
        </p:nvSpPr>
        <p:spPr bwMode="auto">
          <a:xfrm>
            <a:off x="50482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BC4126B-35F4-474A-98B8-D6D30E916F45}"/>
              </a:ext>
            </a:extLst>
          </p:cNvPr>
          <p:cNvSpPr/>
          <p:nvPr/>
        </p:nvSpPr>
        <p:spPr bwMode="auto">
          <a:xfrm>
            <a:off x="53228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7E6A7EC3-1ABF-4927-91F8-A64CD6DE4464}"/>
              </a:ext>
            </a:extLst>
          </p:cNvPr>
          <p:cNvSpPr/>
          <p:nvPr/>
        </p:nvSpPr>
        <p:spPr bwMode="auto">
          <a:xfrm>
            <a:off x="55975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0F0968CE-12CC-4FB5-BB95-7F62ACD631B1}"/>
              </a:ext>
            </a:extLst>
          </p:cNvPr>
          <p:cNvSpPr/>
          <p:nvPr/>
        </p:nvSpPr>
        <p:spPr bwMode="auto">
          <a:xfrm>
            <a:off x="58705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EA95B897-ACCF-4E24-A35F-48E8E8BE1ED8}"/>
              </a:ext>
            </a:extLst>
          </p:cNvPr>
          <p:cNvSpPr/>
          <p:nvPr/>
        </p:nvSpPr>
        <p:spPr bwMode="auto">
          <a:xfrm>
            <a:off x="61452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C69E73D-DBCC-48B1-8600-BD38DA52FE20}"/>
              </a:ext>
            </a:extLst>
          </p:cNvPr>
          <p:cNvSpPr/>
          <p:nvPr/>
        </p:nvSpPr>
        <p:spPr bwMode="auto">
          <a:xfrm>
            <a:off x="64198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3FE24636-EB71-4198-A6CD-7A1662574D12}"/>
              </a:ext>
            </a:extLst>
          </p:cNvPr>
          <p:cNvSpPr/>
          <p:nvPr/>
        </p:nvSpPr>
        <p:spPr bwMode="auto">
          <a:xfrm>
            <a:off x="66944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02581BE-FAE1-4306-AC70-BFB094743743}"/>
              </a:ext>
            </a:extLst>
          </p:cNvPr>
          <p:cNvSpPr/>
          <p:nvPr/>
        </p:nvSpPr>
        <p:spPr bwMode="auto">
          <a:xfrm>
            <a:off x="69691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F207D3B-C0F0-413E-A62D-18BA851F291F}"/>
              </a:ext>
            </a:extLst>
          </p:cNvPr>
          <p:cNvSpPr/>
          <p:nvPr/>
        </p:nvSpPr>
        <p:spPr bwMode="auto">
          <a:xfrm>
            <a:off x="72421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2120AA5F-FC14-41D8-9542-0AD8090E2BD8}"/>
              </a:ext>
            </a:extLst>
          </p:cNvPr>
          <p:cNvSpPr/>
          <p:nvPr/>
        </p:nvSpPr>
        <p:spPr bwMode="auto">
          <a:xfrm>
            <a:off x="75168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A73C5C6-5716-4067-92D3-B0D6BD559D89}"/>
              </a:ext>
            </a:extLst>
          </p:cNvPr>
          <p:cNvSpPr/>
          <p:nvPr/>
        </p:nvSpPr>
        <p:spPr bwMode="auto">
          <a:xfrm>
            <a:off x="77914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FB460CE-EDCB-452E-9220-B3518D3F6A1E}"/>
              </a:ext>
            </a:extLst>
          </p:cNvPr>
          <p:cNvSpPr/>
          <p:nvPr/>
        </p:nvSpPr>
        <p:spPr bwMode="auto">
          <a:xfrm>
            <a:off x="80660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2AEBC16B-23B3-4C27-997C-208A4A235366}"/>
              </a:ext>
            </a:extLst>
          </p:cNvPr>
          <p:cNvSpPr/>
          <p:nvPr/>
        </p:nvSpPr>
        <p:spPr bwMode="auto">
          <a:xfrm>
            <a:off x="83407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5497387-E1AC-4771-A346-A7CD34254EC1}"/>
              </a:ext>
            </a:extLst>
          </p:cNvPr>
          <p:cNvSpPr/>
          <p:nvPr/>
        </p:nvSpPr>
        <p:spPr bwMode="auto">
          <a:xfrm>
            <a:off x="20304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8D3CA20-5A1C-4F3F-8940-C0F4EC64C39E}"/>
              </a:ext>
            </a:extLst>
          </p:cNvPr>
          <p:cNvSpPr/>
          <p:nvPr/>
        </p:nvSpPr>
        <p:spPr bwMode="auto">
          <a:xfrm>
            <a:off x="23050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8F9B85-58E5-42AC-806A-0F5ACA072A14}"/>
              </a:ext>
            </a:extLst>
          </p:cNvPr>
          <p:cNvSpPr/>
          <p:nvPr/>
        </p:nvSpPr>
        <p:spPr bwMode="auto">
          <a:xfrm>
            <a:off x="25796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5C575E0-228F-4CA4-B9EA-3730790D3F33}"/>
              </a:ext>
            </a:extLst>
          </p:cNvPr>
          <p:cNvSpPr/>
          <p:nvPr/>
        </p:nvSpPr>
        <p:spPr bwMode="auto">
          <a:xfrm>
            <a:off x="28543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ED447752-462A-490C-ABA0-3785C7B53455}"/>
              </a:ext>
            </a:extLst>
          </p:cNvPr>
          <p:cNvSpPr/>
          <p:nvPr/>
        </p:nvSpPr>
        <p:spPr bwMode="auto">
          <a:xfrm>
            <a:off x="31273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FFA9013-631C-493C-BF32-6DF02657042B}"/>
              </a:ext>
            </a:extLst>
          </p:cNvPr>
          <p:cNvSpPr/>
          <p:nvPr/>
        </p:nvSpPr>
        <p:spPr bwMode="auto">
          <a:xfrm>
            <a:off x="34020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B706EEB-1751-4601-A8B4-E27B332F48AB}"/>
              </a:ext>
            </a:extLst>
          </p:cNvPr>
          <p:cNvSpPr/>
          <p:nvPr/>
        </p:nvSpPr>
        <p:spPr bwMode="auto">
          <a:xfrm>
            <a:off x="36766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12F9E00-51C5-474D-BAD2-EFE2AF9052B2}"/>
              </a:ext>
            </a:extLst>
          </p:cNvPr>
          <p:cNvSpPr/>
          <p:nvPr/>
        </p:nvSpPr>
        <p:spPr bwMode="auto">
          <a:xfrm>
            <a:off x="39512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E6A36B2-0715-4FF4-B050-90FCE98B7A11}"/>
              </a:ext>
            </a:extLst>
          </p:cNvPr>
          <p:cNvSpPr/>
          <p:nvPr/>
        </p:nvSpPr>
        <p:spPr bwMode="auto">
          <a:xfrm>
            <a:off x="42259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B1CF22E-E3D2-4B37-94DA-BD3C6D923F2C}"/>
              </a:ext>
            </a:extLst>
          </p:cNvPr>
          <p:cNvSpPr/>
          <p:nvPr/>
        </p:nvSpPr>
        <p:spPr bwMode="auto">
          <a:xfrm>
            <a:off x="44989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82113EEB-2376-4160-A8BB-09A53B3E4334}"/>
              </a:ext>
            </a:extLst>
          </p:cNvPr>
          <p:cNvSpPr/>
          <p:nvPr/>
        </p:nvSpPr>
        <p:spPr bwMode="auto">
          <a:xfrm>
            <a:off x="47736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BFF1349-AE2A-46AD-872D-91430937B334}"/>
              </a:ext>
            </a:extLst>
          </p:cNvPr>
          <p:cNvSpPr/>
          <p:nvPr/>
        </p:nvSpPr>
        <p:spPr bwMode="auto">
          <a:xfrm>
            <a:off x="50482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FE70FBE1-1037-415F-A3CA-AF0FBF831DA1}"/>
              </a:ext>
            </a:extLst>
          </p:cNvPr>
          <p:cNvSpPr/>
          <p:nvPr/>
        </p:nvSpPr>
        <p:spPr bwMode="auto">
          <a:xfrm>
            <a:off x="53228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D41DB689-8BE0-4701-9268-B98223AD98FA}"/>
              </a:ext>
            </a:extLst>
          </p:cNvPr>
          <p:cNvSpPr/>
          <p:nvPr/>
        </p:nvSpPr>
        <p:spPr bwMode="auto">
          <a:xfrm>
            <a:off x="55975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954CD0D4-4DD1-4CA8-9784-20FCDF7D465D}"/>
              </a:ext>
            </a:extLst>
          </p:cNvPr>
          <p:cNvSpPr/>
          <p:nvPr/>
        </p:nvSpPr>
        <p:spPr bwMode="auto">
          <a:xfrm>
            <a:off x="58705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6763E818-470B-47A5-A7D6-BF314E249706}"/>
              </a:ext>
            </a:extLst>
          </p:cNvPr>
          <p:cNvSpPr/>
          <p:nvPr/>
        </p:nvSpPr>
        <p:spPr bwMode="auto">
          <a:xfrm>
            <a:off x="61452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7E5CE8D2-0031-4A5D-8558-F98C9D9A48B7}"/>
              </a:ext>
            </a:extLst>
          </p:cNvPr>
          <p:cNvSpPr/>
          <p:nvPr/>
        </p:nvSpPr>
        <p:spPr bwMode="auto">
          <a:xfrm>
            <a:off x="64198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32FB80F4-939F-4236-A1C4-92C1437FBF6A}"/>
              </a:ext>
            </a:extLst>
          </p:cNvPr>
          <p:cNvSpPr/>
          <p:nvPr/>
        </p:nvSpPr>
        <p:spPr bwMode="auto">
          <a:xfrm>
            <a:off x="66944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8F21CE7-3E86-46A0-AFDA-A145CE704AF3}"/>
              </a:ext>
            </a:extLst>
          </p:cNvPr>
          <p:cNvSpPr/>
          <p:nvPr/>
        </p:nvSpPr>
        <p:spPr bwMode="auto">
          <a:xfrm>
            <a:off x="69691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D8A13FA5-9A36-4FC0-8063-3A39831150E4}"/>
              </a:ext>
            </a:extLst>
          </p:cNvPr>
          <p:cNvSpPr/>
          <p:nvPr/>
        </p:nvSpPr>
        <p:spPr bwMode="auto">
          <a:xfrm>
            <a:off x="72421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3884E509-29BD-49FC-8EDE-C9C3186E95F4}"/>
              </a:ext>
            </a:extLst>
          </p:cNvPr>
          <p:cNvSpPr/>
          <p:nvPr/>
        </p:nvSpPr>
        <p:spPr bwMode="auto">
          <a:xfrm>
            <a:off x="75168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1A740C9-9BFA-482F-BCD5-9FBBBCA379B6}"/>
              </a:ext>
            </a:extLst>
          </p:cNvPr>
          <p:cNvSpPr/>
          <p:nvPr/>
        </p:nvSpPr>
        <p:spPr bwMode="auto">
          <a:xfrm>
            <a:off x="77914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698B00D7-BAB5-41E9-A671-4C74CB3DBDAB}"/>
              </a:ext>
            </a:extLst>
          </p:cNvPr>
          <p:cNvSpPr/>
          <p:nvPr/>
        </p:nvSpPr>
        <p:spPr bwMode="auto">
          <a:xfrm>
            <a:off x="80660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CB9F57C-5764-4FA3-B4F9-5A31CBE2F9E4}"/>
              </a:ext>
            </a:extLst>
          </p:cNvPr>
          <p:cNvSpPr/>
          <p:nvPr/>
        </p:nvSpPr>
        <p:spPr bwMode="auto">
          <a:xfrm>
            <a:off x="83407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14F16811-5D3B-42AA-BC39-E937C9CADD0D}"/>
              </a:ext>
            </a:extLst>
          </p:cNvPr>
          <p:cNvSpPr/>
          <p:nvPr/>
        </p:nvSpPr>
        <p:spPr bwMode="auto">
          <a:xfrm>
            <a:off x="20304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D922E764-07E3-4737-9A90-E7B08E9D6CCC}"/>
              </a:ext>
            </a:extLst>
          </p:cNvPr>
          <p:cNvSpPr/>
          <p:nvPr/>
        </p:nvSpPr>
        <p:spPr bwMode="auto">
          <a:xfrm>
            <a:off x="23050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2BFA2888-F8B5-4DDF-A310-D2614A2AF0C6}"/>
              </a:ext>
            </a:extLst>
          </p:cNvPr>
          <p:cNvSpPr/>
          <p:nvPr/>
        </p:nvSpPr>
        <p:spPr bwMode="auto">
          <a:xfrm>
            <a:off x="25796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4AE6450-EB83-4F8E-8F20-4A102F03B649}"/>
              </a:ext>
            </a:extLst>
          </p:cNvPr>
          <p:cNvSpPr/>
          <p:nvPr/>
        </p:nvSpPr>
        <p:spPr bwMode="auto">
          <a:xfrm>
            <a:off x="28543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559CF75-50C1-4D82-B397-1656A8BD4F44}"/>
              </a:ext>
            </a:extLst>
          </p:cNvPr>
          <p:cNvSpPr/>
          <p:nvPr/>
        </p:nvSpPr>
        <p:spPr bwMode="auto">
          <a:xfrm>
            <a:off x="31273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A534B71-9878-4D77-AA37-B3E924BBF697}"/>
              </a:ext>
            </a:extLst>
          </p:cNvPr>
          <p:cNvSpPr/>
          <p:nvPr/>
        </p:nvSpPr>
        <p:spPr bwMode="auto">
          <a:xfrm>
            <a:off x="34020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119DACD8-76F6-4B91-803E-C3B8E63A8496}"/>
              </a:ext>
            </a:extLst>
          </p:cNvPr>
          <p:cNvSpPr/>
          <p:nvPr/>
        </p:nvSpPr>
        <p:spPr bwMode="auto">
          <a:xfrm>
            <a:off x="36766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1253F36C-3703-44FC-A96C-1DA99BCFBA27}"/>
              </a:ext>
            </a:extLst>
          </p:cNvPr>
          <p:cNvSpPr/>
          <p:nvPr/>
        </p:nvSpPr>
        <p:spPr bwMode="auto">
          <a:xfrm>
            <a:off x="39512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1684346-DBBA-49EA-9AF8-DE346CB17A00}"/>
              </a:ext>
            </a:extLst>
          </p:cNvPr>
          <p:cNvSpPr/>
          <p:nvPr/>
        </p:nvSpPr>
        <p:spPr bwMode="auto">
          <a:xfrm>
            <a:off x="42259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BD751B5-2E5F-4A2B-96BC-DCB6AEB64A2C}"/>
              </a:ext>
            </a:extLst>
          </p:cNvPr>
          <p:cNvSpPr/>
          <p:nvPr/>
        </p:nvSpPr>
        <p:spPr bwMode="auto">
          <a:xfrm>
            <a:off x="44989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705122A-8B05-4F99-BB8E-CCAFAB7F6127}"/>
              </a:ext>
            </a:extLst>
          </p:cNvPr>
          <p:cNvSpPr/>
          <p:nvPr/>
        </p:nvSpPr>
        <p:spPr bwMode="auto">
          <a:xfrm>
            <a:off x="47736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A6BB28B-5037-4F36-A3BD-79BEBF736D44}"/>
              </a:ext>
            </a:extLst>
          </p:cNvPr>
          <p:cNvSpPr/>
          <p:nvPr/>
        </p:nvSpPr>
        <p:spPr bwMode="auto">
          <a:xfrm>
            <a:off x="50482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B3581764-48A2-4E91-9181-C9C778A71AC6}"/>
              </a:ext>
            </a:extLst>
          </p:cNvPr>
          <p:cNvSpPr/>
          <p:nvPr/>
        </p:nvSpPr>
        <p:spPr bwMode="auto">
          <a:xfrm>
            <a:off x="53228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2030AC4-7DB5-4A13-B715-B2BD77817FF7}"/>
              </a:ext>
            </a:extLst>
          </p:cNvPr>
          <p:cNvSpPr/>
          <p:nvPr/>
        </p:nvSpPr>
        <p:spPr bwMode="auto">
          <a:xfrm>
            <a:off x="55975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4E1A4854-994D-43E3-A1AB-52F2E771B04B}"/>
              </a:ext>
            </a:extLst>
          </p:cNvPr>
          <p:cNvSpPr/>
          <p:nvPr/>
        </p:nvSpPr>
        <p:spPr bwMode="auto">
          <a:xfrm>
            <a:off x="58705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1937B40-E397-45A5-830F-02D94B99CF58}"/>
              </a:ext>
            </a:extLst>
          </p:cNvPr>
          <p:cNvSpPr/>
          <p:nvPr/>
        </p:nvSpPr>
        <p:spPr bwMode="auto">
          <a:xfrm>
            <a:off x="61452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B361CE49-BD79-4E70-BEA9-5FC466A455BA}"/>
              </a:ext>
            </a:extLst>
          </p:cNvPr>
          <p:cNvSpPr/>
          <p:nvPr/>
        </p:nvSpPr>
        <p:spPr bwMode="auto">
          <a:xfrm>
            <a:off x="64198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E2DE972-B750-48D7-B4FA-39A906A63D4E}"/>
              </a:ext>
            </a:extLst>
          </p:cNvPr>
          <p:cNvSpPr/>
          <p:nvPr/>
        </p:nvSpPr>
        <p:spPr bwMode="auto">
          <a:xfrm>
            <a:off x="66944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EBF52B2-0890-44B2-94FD-7FA5FB6ACBD3}"/>
              </a:ext>
            </a:extLst>
          </p:cNvPr>
          <p:cNvSpPr/>
          <p:nvPr/>
        </p:nvSpPr>
        <p:spPr bwMode="auto">
          <a:xfrm>
            <a:off x="69691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DCF5EAF-3E09-4B69-82AA-C4C1F26397F7}"/>
              </a:ext>
            </a:extLst>
          </p:cNvPr>
          <p:cNvSpPr/>
          <p:nvPr/>
        </p:nvSpPr>
        <p:spPr bwMode="auto">
          <a:xfrm>
            <a:off x="72421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39A2747-508F-4734-B44B-3310B942610E}"/>
              </a:ext>
            </a:extLst>
          </p:cNvPr>
          <p:cNvSpPr/>
          <p:nvPr/>
        </p:nvSpPr>
        <p:spPr bwMode="auto">
          <a:xfrm>
            <a:off x="75168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53AEAB-C418-46CD-943C-03DEB26EAFF8}"/>
              </a:ext>
            </a:extLst>
          </p:cNvPr>
          <p:cNvSpPr/>
          <p:nvPr/>
        </p:nvSpPr>
        <p:spPr bwMode="auto">
          <a:xfrm>
            <a:off x="77914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EB5817-8BD7-4D37-A464-441D735AB7AC}"/>
              </a:ext>
            </a:extLst>
          </p:cNvPr>
          <p:cNvSpPr/>
          <p:nvPr/>
        </p:nvSpPr>
        <p:spPr bwMode="auto">
          <a:xfrm>
            <a:off x="80660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415BE749-FFBB-486D-935D-812A2F9F36E5}"/>
              </a:ext>
            </a:extLst>
          </p:cNvPr>
          <p:cNvSpPr/>
          <p:nvPr/>
        </p:nvSpPr>
        <p:spPr bwMode="auto">
          <a:xfrm>
            <a:off x="83407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6581D9B5-49AD-4F9B-BA29-3C2336FB8012}"/>
              </a:ext>
            </a:extLst>
          </p:cNvPr>
          <p:cNvSpPr/>
          <p:nvPr/>
        </p:nvSpPr>
        <p:spPr bwMode="auto">
          <a:xfrm>
            <a:off x="20304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F6B5122F-7E54-4132-AB6C-86D609A08424}"/>
              </a:ext>
            </a:extLst>
          </p:cNvPr>
          <p:cNvSpPr/>
          <p:nvPr/>
        </p:nvSpPr>
        <p:spPr bwMode="auto">
          <a:xfrm>
            <a:off x="23050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9D2042F-4A74-42DD-B230-BFB1798933B1}"/>
              </a:ext>
            </a:extLst>
          </p:cNvPr>
          <p:cNvSpPr/>
          <p:nvPr/>
        </p:nvSpPr>
        <p:spPr bwMode="auto">
          <a:xfrm>
            <a:off x="25796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B448810-6A31-4D62-BA7C-CBC3878E11BE}"/>
              </a:ext>
            </a:extLst>
          </p:cNvPr>
          <p:cNvSpPr/>
          <p:nvPr/>
        </p:nvSpPr>
        <p:spPr bwMode="auto">
          <a:xfrm>
            <a:off x="28543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23B83E0C-F921-4D57-980E-57D13EB97231}"/>
              </a:ext>
            </a:extLst>
          </p:cNvPr>
          <p:cNvSpPr/>
          <p:nvPr/>
        </p:nvSpPr>
        <p:spPr bwMode="auto">
          <a:xfrm>
            <a:off x="31273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E159D54-1E29-4B7B-A081-4EE468C8B97A}"/>
              </a:ext>
            </a:extLst>
          </p:cNvPr>
          <p:cNvSpPr/>
          <p:nvPr/>
        </p:nvSpPr>
        <p:spPr bwMode="auto">
          <a:xfrm>
            <a:off x="34020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854930D-C080-4C08-8451-B6FD1668A185}"/>
              </a:ext>
            </a:extLst>
          </p:cNvPr>
          <p:cNvSpPr/>
          <p:nvPr/>
        </p:nvSpPr>
        <p:spPr bwMode="auto">
          <a:xfrm>
            <a:off x="36766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E15A8F9-51E1-4E2F-A645-8DA73A86F957}"/>
              </a:ext>
            </a:extLst>
          </p:cNvPr>
          <p:cNvSpPr/>
          <p:nvPr/>
        </p:nvSpPr>
        <p:spPr bwMode="auto">
          <a:xfrm>
            <a:off x="39512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8EF65CC-DF6A-44F1-9008-912851B53B90}"/>
              </a:ext>
            </a:extLst>
          </p:cNvPr>
          <p:cNvSpPr/>
          <p:nvPr/>
        </p:nvSpPr>
        <p:spPr bwMode="auto">
          <a:xfrm>
            <a:off x="42259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036DB9B3-50EE-4507-939B-44E5135B575D}"/>
              </a:ext>
            </a:extLst>
          </p:cNvPr>
          <p:cNvSpPr/>
          <p:nvPr/>
        </p:nvSpPr>
        <p:spPr bwMode="auto">
          <a:xfrm>
            <a:off x="44989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54003313-C1C0-4570-BA37-859451D26B8B}"/>
              </a:ext>
            </a:extLst>
          </p:cNvPr>
          <p:cNvSpPr/>
          <p:nvPr/>
        </p:nvSpPr>
        <p:spPr bwMode="auto">
          <a:xfrm>
            <a:off x="47736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1CB497CD-A2FE-42C2-ADCB-3484EE79B05E}"/>
              </a:ext>
            </a:extLst>
          </p:cNvPr>
          <p:cNvSpPr/>
          <p:nvPr/>
        </p:nvSpPr>
        <p:spPr bwMode="auto">
          <a:xfrm>
            <a:off x="50482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234D496-2742-445D-B657-FFD30CF58D3E}"/>
              </a:ext>
            </a:extLst>
          </p:cNvPr>
          <p:cNvSpPr/>
          <p:nvPr/>
        </p:nvSpPr>
        <p:spPr bwMode="auto">
          <a:xfrm>
            <a:off x="53228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DED982E-FA9E-472D-9A32-0D01AB4F81E8}"/>
              </a:ext>
            </a:extLst>
          </p:cNvPr>
          <p:cNvSpPr/>
          <p:nvPr/>
        </p:nvSpPr>
        <p:spPr bwMode="auto">
          <a:xfrm>
            <a:off x="55975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837D4B33-BC0B-421E-97F3-4F32B9E99921}"/>
              </a:ext>
            </a:extLst>
          </p:cNvPr>
          <p:cNvSpPr/>
          <p:nvPr/>
        </p:nvSpPr>
        <p:spPr bwMode="auto">
          <a:xfrm>
            <a:off x="58705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8BF4F62E-F758-4A89-B35D-DACAEC1C24F0}"/>
              </a:ext>
            </a:extLst>
          </p:cNvPr>
          <p:cNvSpPr/>
          <p:nvPr/>
        </p:nvSpPr>
        <p:spPr bwMode="auto">
          <a:xfrm>
            <a:off x="61452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653E85F8-90C1-43EF-9EB1-B59C8E664BF8}"/>
              </a:ext>
            </a:extLst>
          </p:cNvPr>
          <p:cNvSpPr/>
          <p:nvPr/>
        </p:nvSpPr>
        <p:spPr bwMode="auto">
          <a:xfrm>
            <a:off x="64198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DDE1B874-0C95-403F-940F-EA675C476D35}"/>
              </a:ext>
            </a:extLst>
          </p:cNvPr>
          <p:cNvSpPr/>
          <p:nvPr/>
        </p:nvSpPr>
        <p:spPr bwMode="auto">
          <a:xfrm>
            <a:off x="66944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0A6D326A-8C54-4255-BBBD-B4A4041C574D}"/>
              </a:ext>
            </a:extLst>
          </p:cNvPr>
          <p:cNvSpPr/>
          <p:nvPr/>
        </p:nvSpPr>
        <p:spPr bwMode="auto">
          <a:xfrm>
            <a:off x="69691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BF3638C7-757D-4B31-BDC0-BBF0238A24DC}"/>
              </a:ext>
            </a:extLst>
          </p:cNvPr>
          <p:cNvSpPr/>
          <p:nvPr/>
        </p:nvSpPr>
        <p:spPr bwMode="auto">
          <a:xfrm>
            <a:off x="72421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74450FB-CAE4-49A2-AFAA-0C4940B1B7DB}"/>
              </a:ext>
            </a:extLst>
          </p:cNvPr>
          <p:cNvSpPr/>
          <p:nvPr/>
        </p:nvSpPr>
        <p:spPr bwMode="auto">
          <a:xfrm>
            <a:off x="75168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9F308B40-3509-4F0F-A060-3B1D8C5777CF}"/>
              </a:ext>
            </a:extLst>
          </p:cNvPr>
          <p:cNvSpPr/>
          <p:nvPr/>
        </p:nvSpPr>
        <p:spPr bwMode="auto">
          <a:xfrm>
            <a:off x="77914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FD4E0E9A-9599-406C-892A-0161325134D7}"/>
              </a:ext>
            </a:extLst>
          </p:cNvPr>
          <p:cNvSpPr/>
          <p:nvPr/>
        </p:nvSpPr>
        <p:spPr bwMode="auto">
          <a:xfrm>
            <a:off x="80660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FC01E010-9ACF-404B-A1ED-88B24007A7A3}"/>
              </a:ext>
            </a:extLst>
          </p:cNvPr>
          <p:cNvSpPr/>
          <p:nvPr/>
        </p:nvSpPr>
        <p:spPr bwMode="auto">
          <a:xfrm>
            <a:off x="83407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68054D3-EA80-4028-A29C-AE21ED4FF1E2}"/>
              </a:ext>
            </a:extLst>
          </p:cNvPr>
          <p:cNvSpPr/>
          <p:nvPr/>
        </p:nvSpPr>
        <p:spPr bwMode="auto">
          <a:xfrm>
            <a:off x="20304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F62FDAD-1687-4F97-96C0-176777DEB151}"/>
              </a:ext>
            </a:extLst>
          </p:cNvPr>
          <p:cNvSpPr/>
          <p:nvPr/>
        </p:nvSpPr>
        <p:spPr bwMode="auto">
          <a:xfrm>
            <a:off x="23050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F6ECEBEE-DEB9-4151-A451-B8F8E0673ABF}"/>
              </a:ext>
            </a:extLst>
          </p:cNvPr>
          <p:cNvSpPr/>
          <p:nvPr/>
        </p:nvSpPr>
        <p:spPr bwMode="auto">
          <a:xfrm>
            <a:off x="25796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45A5CF9C-6FA9-4865-9921-71F4A1244B0C}"/>
              </a:ext>
            </a:extLst>
          </p:cNvPr>
          <p:cNvSpPr/>
          <p:nvPr/>
        </p:nvSpPr>
        <p:spPr bwMode="auto">
          <a:xfrm>
            <a:off x="28543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776985F-376C-4784-BE0E-7992749AA778}"/>
              </a:ext>
            </a:extLst>
          </p:cNvPr>
          <p:cNvSpPr/>
          <p:nvPr/>
        </p:nvSpPr>
        <p:spPr bwMode="auto">
          <a:xfrm>
            <a:off x="31273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427CA2C5-1D5C-42D9-87D4-41D58C4D9218}"/>
              </a:ext>
            </a:extLst>
          </p:cNvPr>
          <p:cNvSpPr/>
          <p:nvPr/>
        </p:nvSpPr>
        <p:spPr bwMode="auto">
          <a:xfrm>
            <a:off x="34020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BF659B-60E0-449A-995C-0FEE27F4C203}"/>
              </a:ext>
            </a:extLst>
          </p:cNvPr>
          <p:cNvSpPr/>
          <p:nvPr/>
        </p:nvSpPr>
        <p:spPr bwMode="auto">
          <a:xfrm>
            <a:off x="36766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428B22A7-6634-4C43-96FB-104F872BB3FA}"/>
              </a:ext>
            </a:extLst>
          </p:cNvPr>
          <p:cNvSpPr/>
          <p:nvPr/>
        </p:nvSpPr>
        <p:spPr bwMode="auto">
          <a:xfrm>
            <a:off x="39512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6CF1656-5201-4ADA-877F-56C4B35D3E35}"/>
              </a:ext>
            </a:extLst>
          </p:cNvPr>
          <p:cNvSpPr/>
          <p:nvPr/>
        </p:nvSpPr>
        <p:spPr bwMode="auto">
          <a:xfrm>
            <a:off x="42259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BB04C9A-B81B-4213-94FB-8ED4E8CD4EA6}"/>
              </a:ext>
            </a:extLst>
          </p:cNvPr>
          <p:cNvSpPr/>
          <p:nvPr/>
        </p:nvSpPr>
        <p:spPr bwMode="auto">
          <a:xfrm>
            <a:off x="44989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C911F794-C388-4CB4-BB0A-262B69613A26}"/>
              </a:ext>
            </a:extLst>
          </p:cNvPr>
          <p:cNvSpPr/>
          <p:nvPr/>
        </p:nvSpPr>
        <p:spPr bwMode="auto">
          <a:xfrm>
            <a:off x="47736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456001F-B4A1-4547-999B-1397ED36BDDC}"/>
              </a:ext>
            </a:extLst>
          </p:cNvPr>
          <p:cNvSpPr/>
          <p:nvPr/>
        </p:nvSpPr>
        <p:spPr bwMode="auto">
          <a:xfrm>
            <a:off x="50482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72400E2-51C9-4CB0-9C72-13E4C389D7EC}"/>
              </a:ext>
            </a:extLst>
          </p:cNvPr>
          <p:cNvSpPr/>
          <p:nvPr/>
        </p:nvSpPr>
        <p:spPr bwMode="auto">
          <a:xfrm>
            <a:off x="53228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A5DF9069-2D52-4BBC-9689-7B243AF9A722}"/>
              </a:ext>
            </a:extLst>
          </p:cNvPr>
          <p:cNvSpPr/>
          <p:nvPr/>
        </p:nvSpPr>
        <p:spPr bwMode="auto">
          <a:xfrm>
            <a:off x="55975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8CDE36-B08E-4262-BE2D-7AA2C337E1D7}"/>
              </a:ext>
            </a:extLst>
          </p:cNvPr>
          <p:cNvSpPr/>
          <p:nvPr/>
        </p:nvSpPr>
        <p:spPr bwMode="auto">
          <a:xfrm>
            <a:off x="58705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3E480513-81F3-488C-BC33-B5E764718F79}"/>
              </a:ext>
            </a:extLst>
          </p:cNvPr>
          <p:cNvSpPr/>
          <p:nvPr/>
        </p:nvSpPr>
        <p:spPr bwMode="auto">
          <a:xfrm>
            <a:off x="61452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453CA7DB-B7FB-4A06-86C1-BB5C3049B724}"/>
              </a:ext>
            </a:extLst>
          </p:cNvPr>
          <p:cNvSpPr/>
          <p:nvPr/>
        </p:nvSpPr>
        <p:spPr bwMode="auto">
          <a:xfrm>
            <a:off x="64198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4FAD4ECD-3878-4138-A81B-59872FA66B59}"/>
              </a:ext>
            </a:extLst>
          </p:cNvPr>
          <p:cNvSpPr/>
          <p:nvPr/>
        </p:nvSpPr>
        <p:spPr bwMode="auto">
          <a:xfrm>
            <a:off x="66944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C4AE2826-23C6-443E-B8F3-93ACD24D03C2}"/>
              </a:ext>
            </a:extLst>
          </p:cNvPr>
          <p:cNvSpPr/>
          <p:nvPr/>
        </p:nvSpPr>
        <p:spPr bwMode="auto">
          <a:xfrm>
            <a:off x="69691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D19A17A1-259B-4FC2-B648-EE236E1C050F}"/>
              </a:ext>
            </a:extLst>
          </p:cNvPr>
          <p:cNvSpPr/>
          <p:nvPr/>
        </p:nvSpPr>
        <p:spPr bwMode="auto">
          <a:xfrm>
            <a:off x="72421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BD3502F6-B297-4955-A8EA-4076A6023C12}"/>
              </a:ext>
            </a:extLst>
          </p:cNvPr>
          <p:cNvSpPr/>
          <p:nvPr/>
        </p:nvSpPr>
        <p:spPr bwMode="auto">
          <a:xfrm>
            <a:off x="75168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0B155D-3E09-441E-91C5-5D3989C988CD}"/>
              </a:ext>
            </a:extLst>
          </p:cNvPr>
          <p:cNvSpPr/>
          <p:nvPr/>
        </p:nvSpPr>
        <p:spPr bwMode="auto">
          <a:xfrm>
            <a:off x="77914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B4CCE9CC-91B7-4503-AF91-0AB44EDDBDA9}"/>
              </a:ext>
            </a:extLst>
          </p:cNvPr>
          <p:cNvSpPr/>
          <p:nvPr/>
        </p:nvSpPr>
        <p:spPr bwMode="auto">
          <a:xfrm>
            <a:off x="80660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8EC32B0-3165-4054-8C0E-5A45A1C2429A}"/>
              </a:ext>
            </a:extLst>
          </p:cNvPr>
          <p:cNvSpPr/>
          <p:nvPr/>
        </p:nvSpPr>
        <p:spPr bwMode="auto">
          <a:xfrm>
            <a:off x="83407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03FF4B4-1257-4969-8300-A607CB83F8F4}"/>
              </a:ext>
            </a:extLst>
          </p:cNvPr>
          <p:cNvSpPr/>
          <p:nvPr/>
        </p:nvSpPr>
        <p:spPr bwMode="auto">
          <a:xfrm>
            <a:off x="20304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19F8BED8-8DC8-49F5-944F-87EF4B5C366B}"/>
              </a:ext>
            </a:extLst>
          </p:cNvPr>
          <p:cNvSpPr/>
          <p:nvPr/>
        </p:nvSpPr>
        <p:spPr bwMode="auto">
          <a:xfrm>
            <a:off x="23050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BEFA74D-23CF-4930-B553-F5E385247690}"/>
              </a:ext>
            </a:extLst>
          </p:cNvPr>
          <p:cNvSpPr/>
          <p:nvPr/>
        </p:nvSpPr>
        <p:spPr bwMode="auto">
          <a:xfrm>
            <a:off x="25796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E959197F-3CEE-4749-A141-59DC6DCB3156}"/>
              </a:ext>
            </a:extLst>
          </p:cNvPr>
          <p:cNvSpPr/>
          <p:nvPr/>
        </p:nvSpPr>
        <p:spPr bwMode="auto">
          <a:xfrm>
            <a:off x="28543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AC12415D-C091-4187-8124-65E10D3CFF99}"/>
              </a:ext>
            </a:extLst>
          </p:cNvPr>
          <p:cNvSpPr/>
          <p:nvPr/>
        </p:nvSpPr>
        <p:spPr bwMode="auto">
          <a:xfrm>
            <a:off x="31273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AD4CA081-25B5-40CE-871C-00E25EF1E6BF}"/>
              </a:ext>
            </a:extLst>
          </p:cNvPr>
          <p:cNvSpPr/>
          <p:nvPr/>
        </p:nvSpPr>
        <p:spPr bwMode="auto">
          <a:xfrm>
            <a:off x="34020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D6371B-D8E2-4DC5-A32E-602161814D7F}"/>
              </a:ext>
            </a:extLst>
          </p:cNvPr>
          <p:cNvSpPr/>
          <p:nvPr/>
        </p:nvSpPr>
        <p:spPr bwMode="auto">
          <a:xfrm>
            <a:off x="36766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CE90F502-16CD-4ABB-94AB-451A43995CDD}"/>
              </a:ext>
            </a:extLst>
          </p:cNvPr>
          <p:cNvSpPr/>
          <p:nvPr/>
        </p:nvSpPr>
        <p:spPr bwMode="auto">
          <a:xfrm>
            <a:off x="39512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ADE8BBF-780E-4D5B-9BC3-5D17AC5769DC}"/>
              </a:ext>
            </a:extLst>
          </p:cNvPr>
          <p:cNvSpPr/>
          <p:nvPr/>
        </p:nvSpPr>
        <p:spPr bwMode="auto">
          <a:xfrm>
            <a:off x="42259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CE85F3D1-0417-48F2-B45E-5309DB7B20E5}"/>
              </a:ext>
            </a:extLst>
          </p:cNvPr>
          <p:cNvSpPr/>
          <p:nvPr/>
        </p:nvSpPr>
        <p:spPr bwMode="auto">
          <a:xfrm>
            <a:off x="44989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475A600-94D8-430E-AD9B-E66D9CB9C26B}"/>
              </a:ext>
            </a:extLst>
          </p:cNvPr>
          <p:cNvSpPr/>
          <p:nvPr/>
        </p:nvSpPr>
        <p:spPr bwMode="auto">
          <a:xfrm>
            <a:off x="47736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68A0432-9907-436B-91D0-E85AECB8C6CA}"/>
              </a:ext>
            </a:extLst>
          </p:cNvPr>
          <p:cNvSpPr/>
          <p:nvPr/>
        </p:nvSpPr>
        <p:spPr bwMode="auto">
          <a:xfrm>
            <a:off x="50482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9BA53DC-4014-44CA-A1B4-502CD8AAEB38}"/>
              </a:ext>
            </a:extLst>
          </p:cNvPr>
          <p:cNvSpPr/>
          <p:nvPr/>
        </p:nvSpPr>
        <p:spPr bwMode="auto">
          <a:xfrm>
            <a:off x="53228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B5C942A-F92D-4FE3-930F-36FE183A8E05}"/>
              </a:ext>
            </a:extLst>
          </p:cNvPr>
          <p:cNvSpPr/>
          <p:nvPr/>
        </p:nvSpPr>
        <p:spPr bwMode="auto">
          <a:xfrm>
            <a:off x="55975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7C11BA8-BE1A-49A2-B3EF-0E5F18A22CD4}"/>
              </a:ext>
            </a:extLst>
          </p:cNvPr>
          <p:cNvSpPr/>
          <p:nvPr/>
        </p:nvSpPr>
        <p:spPr bwMode="auto">
          <a:xfrm>
            <a:off x="58705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0DB595F5-5CE5-4B91-BA97-F68113138A68}"/>
              </a:ext>
            </a:extLst>
          </p:cNvPr>
          <p:cNvSpPr/>
          <p:nvPr/>
        </p:nvSpPr>
        <p:spPr bwMode="auto">
          <a:xfrm>
            <a:off x="61452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CD69CED-86D1-4467-8F24-76ECC2569C9A}"/>
              </a:ext>
            </a:extLst>
          </p:cNvPr>
          <p:cNvSpPr/>
          <p:nvPr/>
        </p:nvSpPr>
        <p:spPr bwMode="auto">
          <a:xfrm>
            <a:off x="64198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CD51F78-9892-4384-88E7-6337DE0835DC}"/>
              </a:ext>
            </a:extLst>
          </p:cNvPr>
          <p:cNvSpPr/>
          <p:nvPr/>
        </p:nvSpPr>
        <p:spPr bwMode="auto">
          <a:xfrm>
            <a:off x="66944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ECF3E25-D317-4702-95C1-35A9021523E3}"/>
              </a:ext>
            </a:extLst>
          </p:cNvPr>
          <p:cNvSpPr/>
          <p:nvPr/>
        </p:nvSpPr>
        <p:spPr bwMode="auto">
          <a:xfrm>
            <a:off x="69691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DD2624C-D1A3-4ECF-B560-D8ECDD9ADD4C}"/>
              </a:ext>
            </a:extLst>
          </p:cNvPr>
          <p:cNvSpPr/>
          <p:nvPr/>
        </p:nvSpPr>
        <p:spPr bwMode="auto">
          <a:xfrm>
            <a:off x="72421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3B97515-15CD-496D-9970-05945D405D44}"/>
              </a:ext>
            </a:extLst>
          </p:cNvPr>
          <p:cNvSpPr/>
          <p:nvPr/>
        </p:nvSpPr>
        <p:spPr bwMode="auto">
          <a:xfrm>
            <a:off x="75168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6183942-3CE1-4140-8993-53E215A200BF}"/>
              </a:ext>
            </a:extLst>
          </p:cNvPr>
          <p:cNvSpPr/>
          <p:nvPr/>
        </p:nvSpPr>
        <p:spPr bwMode="auto">
          <a:xfrm>
            <a:off x="77914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5132B3-A229-40C7-A4A5-57844753EAF9}"/>
              </a:ext>
            </a:extLst>
          </p:cNvPr>
          <p:cNvSpPr/>
          <p:nvPr/>
        </p:nvSpPr>
        <p:spPr bwMode="auto">
          <a:xfrm>
            <a:off x="80660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784273FE-BB1C-42D8-A964-D380F5815ED0}"/>
              </a:ext>
            </a:extLst>
          </p:cNvPr>
          <p:cNvSpPr/>
          <p:nvPr/>
        </p:nvSpPr>
        <p:spPr bwMode="auto">
          <a:xfrm>
            <a:off x="83407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8924" name="Straight Connector 389">
            <a:extLst>
              <a:ext uri="{FF2B5EF4-FFF2-40B4-BE49-F238E27FC236}">
                <a16:creationId xmlns:a16="http://schemas.microsoft.com/office/drawing/2014/main" id="{92428D04-46A8-4E91-B788-0DD57BBF571B}"/>
              </a:ext>
            </a:extLst>
          </p:cNvPr>
          <p:cNvCxnSpPr>
            <a:cxnSpLocks noChangeShapeType="1"/>
          </p:cNvCxnSpPr>
          <p:nvPr/>
        </p:nvCxnSpPr>
        <p:spPr bwMode="auto">
          <a:xfrm>
            <a:off x="20113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8925" name="Straight Connector 394">
            <a:extLst>
              <a:ext uri="{FF2B5EF4-FFF2-40B4-BE49-F238E27FC236}">
                <a16:creationId xmlns:a16="http://schemas.microsoft.com/office/drawing/2014/main" id="{CAE017C0-684B-4BCD-9828-EB6868C77504}"/>
              </a:ext>
            </a:extLst>
          </p:cNvPr>
          <p:cNvCxnSpPr>
            <a:cxnSpLocks noChangeShapeType="1"/>
          </p:cNvCxnSpPr>
          <p:nvPr/>
        </p:nvCxnSpPr>
        <p:spPr bwMode="auto">
          <a:xfrm flipV="1">
            <a:off x="2305050" y="2524125"/>
            <a:ext cx="0" cy="387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926" name="Straight Connector 396">
            <a:extLst>
              <a:ext uri="{FF2B5EF4-FFF2-40B4-BE49-F238E27FC236}">
                <a16:creationId xmlns:a16="http://schemas.microsoft.com/office/drawing/2014/main" id="{CDD1F51F-8D91-40B9-8D4E-62FB8D248290}"/>
              </a:ext>
            </a:extLst>
          </p:cNvPr>
          <p:cNvCxnSpPr>
            <a:cxnSpLocks noChangeShapeType="1"/>
          </p:cNvCxnSpPr>
          <p:nvPr/>
        </p:nvCxnSpPr>
        <p:spPr bwMode="auto">
          <a:xfrm flipV="1">
            <a:off x="8340725" y="2514600"/>
            <a:ext cx="0" cy="388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927" name="TextBox 397">
            <a:extLst>
              <a:ext uri="{FF2B5EF4-FFF2-40B4-BE49-F238E27FC236}">
                <a16:creationId xmlns:a16="http://schemas.microsoft.com/office/drawing/2014/main" id="{A30EF2C4-3600-4975-953F-A78842058BCE}"/>
              </a:ext>
            </a:extLst>
          </p:cNvPr>
          <p:cNvSpPr txBox="1">
            <a:spLocks noChangeArrowheads="1"/>
          </p:cNvSpPr>
          <p:nvPr/>
        </p:nvSpPr>
        <p:spPr bwMode="auto">
          <a:xfrm>
            <a:off x="20304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8928" name="TextBox 398">
            <a:extLst>
              <a:ext uri="{FF2B5EF4-FFF2-40B4-BE49-F238E27FC236}">
                <a16:creationId xmlns:a16="http://schemas.microsoft.com/office/drawing/2014/main" id="{8965AD99-28A2-47D5-80D6-4B8FDDA16E38}"/>
              </a:ext>
            </a:extLst>
          </p:cNvPr>
          <p:cNvSpPr txBox="1">
            <a:spLocks noChangeArrowheads="1"/>
          </p:cNvSpPr>
          <p:nvPr/>
        </p:nvSpPr>
        <p:spPr bwMode="auto">
          <a:xfrm>
            <a:off x="81565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68933" name="Oval 358">
            <a:extLst>
              <a:ext uri="{FF2B5EF4-FFF2-40B4-BE49-F238E27FC236}">
                <a16:creationId xmlns:a16="http://schemas.microsoft.com/office/drawing/2014/main" id="{ABB44C87-FF2C-4B29-8EF9-B8871CB01794}"/>
              </a:ext>
            </a:extLst>
          </p:cNvPr>
          <p:cNvSpPr>
            <a:spLocks noChangeArrowheads="1"/>
          </p:cNvSpPr>
          <p:nvPr/>
        </p:nvSpPr>
        <p:spPr bwMode="auto">
          <a:xfrm>
            <a:off x="3669903" y="4079875"/>
            <a:ext cx="114300" cy="114300"/>
          </a:xfrm>
          <a:prstGeom prst="ellipse">
            <a:avLst/>
          </a:prstGeom>
          <a:solidFill>
            <a:srgbClr val="FF00FF"/>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4" name="Oval 359">
            <a:extLst>
              <a:ext uri="{FF2B5EF4-FFF2-40B4-BE49-F238E27FC236}">
                <a16:creationId xmlns:a16="http://schemas.microsoft.com/office/drawing/2014/main" id="{4476ABAF-6116-4AD1-9926-35649DF5EFA4}"/>
              </a:ext>
            </a:extLst>
          </p:cNvPr>
          <p:cNvSpPr>
            <a:spLocks noChangeArrowheads="1"/>
          </p:cNvSpPr>
          <p:nvPr/>
        </p:nvSpPr>
        <p:spPr bwMode="auto">
          <a:xfrm>
            <a:off x="2385219" y="4950619"/>
            <a:ext cx="114300" cy="114300"/>
          </a:xfrm>
          <a:prstGeom prst="ellipse">
            <a:avLst/>
          </a:prstGeom>
          <a:solidFill>
            <a:srgbClr val="FF00FF"/>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5" name="Oval 360">
            <a:extLst>
              <a:ext uri="{FF2B5EF4-FFF2-40B4-BE49-F238E27FC236}">
                <a16:creationId xmlns:a16="http://schemas.microsoft.com/office/drawing/2014/main" id="{16F46C31-0519-4A46-932A-397B600A0C4C}"/>
              </a:ext>
            </a:extLst>
          </p:cNvPr>
          <p:cNvSpPr>
            <a:spLocks noChangeArrowheads="1"/>
          </p:cNvSpPr>
          <p:nvPr/>
        </p:nvSpPr>
        <p:spPr bwMode="auto">
          <a:xfrm>
            <a:off x="8135938" y="5444069"/>
            <a:ext cx="114300" cy="114300"/>
          </a:xfrm>
          <a:prstGeom prst="ellipse">
            <a:avLst/>
          </a:prstGeom>
          <a:solidFill>
            <a:srgbClr val="FF00FF"/>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3" name="Picture 2">
            <a:extLst>
              <a:ext uri="{FF2B5EF4-FFF2-40B4-BE49-F238E27FC236}">
                <a16:creationId xmlns:a16="http://schemas.microsoft.com/office/drawing/2014/main" id="{B18D2694-270C-470B-935D-E43BB9C48FFE}"/>
              </a:ext>
            </a:extLst>
          </p:cNvPr>
          <p:cNvPicPr>
            <a:picLocks noChangeAspect="1"/>
          </p:cNvPicPr>
          <p:nvPr/>
        </p:nvPicPr>
        <p:blipFill>
          <a:blip r:embed="rId2"/>
          <a:stretch>
            <a:fillRect/>
          </a:stretch>
        </p:blipFill>
        <p:spPr>
          <a:xfrm>
            <a:off x="168661" y="842176"/>
            <a:ext cx="3723503" cy="1650987"/>
          </a:xfrm>
          <a:prstGeom prst="rect">
            <a:avLst/>
          </a:prstGeom>
        </p:spPr>
      </p:pic>
      <p:sp>
        <p:nvSpPr>
          <p:cNvPr id="4" name="Freeform: Shape 3">
            <a:extLst>
              <a:ext uri="{FF2B5EF4-FFF2-40B4-BE49-F238E27FC236}">
                <a16:creationId xmlns:a16="http://schemas.microsoft.com/office/drawing/2014/main" id="{AED3826C-1161-42D5-B895-1626EBA2D1C5}"/>
              </a:ext>
            </a:extLst>
          </p:cNvPr>
          <p:cNvSpPr/>
          <p:nvPr/>
        </p:nvSpPr>
        <p:spPr bwMode="auto">
          <a:xfrm>
            <a:off x="2306588" y="2776538"/>
            <a:ext cx="6032597" cy="3085739"/>
          </a:xfrm>
          <a:custGeom>
            <a:avLst/>
            <a:gdLst>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195233 w 6032597"/>
              <a:gd name="connsiteY173" fmla="*/ 495300 h 1266101"/>
              <a:gd name="connsiteX174" fmla="*/ 4334933 w 6032597"/>
              <a:gd name="connsiteY174" fmla="*/ 491066 h 1266101"/>
              <a:gd name="connsiteX175" fmla="*/ 4356100 w 6032597"/>
              <a:gd name="connsiteY175" fmla="*/ 486833 h 1266101"/>
              <a:gd name="connsiteX176" fmla="*/ 4385733 w 6032597"/>
              <a:gd name="connsiteY176" fmla="*/ 478366 h 1266101"/>
              <a:gd name="connsiteX177" fmla="*/ 4411133 w 6032597"/>
              <a:gd name="connsiteY177" fmla="*/ 474133 h 1266101"/>
              <a:gd name="connsiteX178" fmla="*/ 4436533 w 6032597"/>
              <a:gd name="connsiteY178" fmla="*/ 465666 h 1266101"/>
              <a:gd name="connsiteX179" fmla="*/ 4453467 w 6032597"/>
              <a:gd name="connsiteY179" fmla="*/ 478366 h 1266101"/>
              <a:gd name="connsiteX180" fmla="*/ 4474633 w 6032597"/>
              <a:gd name="connsiteY180" fmla="*/ 486833 h 1266101"/>
              <a:gd name="connsiteX181" fmla="*/ 4504267 w 6032597"/>
              <a:gd name="connsiteY181" fmla="*/ 512233 h 1266101"/>
              <a:gd name="connsiteX182" fmla="*/ 4516967 w 6032597"/>
              <a:gd name="connsiteY182" fmla="*/ 529166 h 1266101"/>
              <a:gd name="connsiteX183" fmla="*/ 4533900 w 6032597"/>
              <a:gd name="connsiteY183" fmla="*/ 537633 h 1266101"/>
              <a:gd name="connsiteX184" fmla="*/ 4546600 w 6032597"/>
              <a:gd name="connsiteY184" fmla="*/ 550333 h 1266101"/>
              <a:gd name="connsiteX185" fmla="*/ 4593167 w 6032597"/>
              <a:gd name="connsiteY185" fmla="*/ 592666 h 1266101"/>
              <a:gd name="connsiteX186" fmla="*/ 4605867 w 6032597"/>
              <a:gd name="connsiteY186" fmla="*/ 605366 h 1266101"/>
              <a:gd name="connsiteX187" fmla="*/ 4627033 w 6032597"/>
              <a:gd name="connsiteY187" fmla="*/ 639233 h 1266101"/>
              <a:gd name="connsiteX188" fmla="*/ 4639733 w 6032597"/>
              <a:gd name="connsiteY188" fmla="*/ 656166 h 1266101"/>
              <a:gd name="connsiteX189" fmla="*/ 4648200 w 6032597"/>
              <a:gd name="connsiteY189" fmla="*/ 668866 h 1266101"/>
              <a:gd name="connsiteX190" fmla="*/ 4665133 w 6032597"/>
              <a:gd name="connsiteY190" fmla="*/ 681566 h 1266101"/>
              <a:gd name="connsiteX191" fmla="*/ 4673600 w 6032597"/>
              <a:gd name="connsiteY191" fmla="*/ 694266 h 1266101"/>
              <a:gd name="connsiteX192" fmla="*/ 4699000 w 6032597"/>
              <a:gd name="connsiteY192" fmla="*/ 706966 h 1266101"/>
              <a:gd name="connsiteX193" fmla="*/ 4728633 w 6032597"/>
              <a:gd name="connsiteY193" fmla="*/ 694266 h 1266101"/>
              <a:gd name="connsiteX194" fmla="*/ 4796367 w 6032597"/>
              <a:gd name="connsiteY194" fmla="*/ 664633 h 1266101"/>
              <a:gd name="connsiteX195" fmla="*/ 4826000 w 6032597"/>
              <a:gd name="connsiteY195" fmla="*/ 647700 h 1266101"/>
              <a:gd name="connsiteX196" fmla="*/ 4855633 w 6032597"/>
              <a:gd name="connsiteY196" fmla="*/ 622300 h 1266101"/>
              <a:gd name="connsiteX197" fmla="*/ 4893733 w 6032597"/>
              <a:gd name="connsiteY197" fmla="*/ 605366 h 1266101"/>
              <a:gd name="connsiteX198" fmla="*/ 4969933 w 6032597"/>
              <a:gd name="connsiteY198" fmla="*/ 550333 h 1266101"/>
              <a:gd name="connsiteX199" fmla="*/ 4999567 w 6032597"/>
              <a:gd name="connsiteY199" fmla="*/ 529166 h 1266101"/>
              <a:gd name="connsiteX200" fmla="*/ 5020733 w 6032597"/>
              <a:gd name="connsiteY200" fmla="*/ 516466 h 1266101"/>
              <a:gd name="connsiteX201" fmla="*/ 5063067 w 6032597"/>
              <a:gd name="connsiteY201" fmla="*/ 482600 h 1266101"/>
              <a:gd name="connsiteX202" fmla="*/ 5092700 w 6032597"/>
              <a:gd name="connsiteY202" fmla="*/ 461433 h 1266101"/>
              <a:gd name="connsiteX203" fmla="*/ 5105400 w 6032597"/>
              <a:gd name="connsiteY203" fmla="*/ 444500 h 1266101"/>
              <a:gd name="connsiteX204" fmla="*/ 5147733 w 6032597"/>
              <a:gd name="connsiteY204" fmla="*/ 419100 h 1266101"/>
              <a:gd name="connsiteX205" fmla="*/ 5160433 w 6032597"/>
              <a:gd name="connsiteY205" fmla="*/ 410633 h 1266101"/>
              <a:gd name="connsiteX206" fmla="*/ 5173133 w 6032597"/>
              <a:gd name="connsiteY206" fmla="*/ 419100 h 1266101"/>
              <a:gd name="connsiteX207" fmla="*/ 5202767 w 6032597"/>
              <a:gd name="connsiteY207" fmla="*/ 444500 h 1266101"/>
              <a:gd name="connsiteX208" fmla="*/ 5223933 w 6032597"/>
              <a:gd name="connsiteY208" fmla="*/ 452966 h 1266101"/>
              <a:gd name="connsiteX209" fmla="*/ 5249333 w 6032597"/>
              <a:gd name="connsiteY209" fmla="*/ 474133 h 1266101"/>
              <a:gd name="connsiteX210" fmla="*/ 5262033 w 6032597"/>
              <a:gd name="connsiteY210" fmla="*/ 482600 h 1266101"/>
              <a:gd name="connsiteX211" fmla="*/ 5329767 w 6032597"/>
              <a:gd name="connsiteY211" fmla="*/ 575733 h 1266101"/>
              <a:gd name="connsiteX212" fmla="*/ 5350933 w 6032597"/>
              <a:gd name="connsiteY212" fmla="*/ 601133 h 1266101"/>
              <a:gd name="connsiteX213" fmla="*/ 5363633 w 6032597"/>
              <a:gd name="connsiteY213" fmla="*/ 613833 h 1266101"/>
              <a:gd name="connsiteX214" fmla="*/ 5384800 w 6032597"/>
              <a:gd name="connsiteY214" fmla="*/ 639233 h 1266101"/>
              <a:gd name="connsiteX215" fmla="*/ 5410200 w 6032597"/>
              <a:gd name="connsiteY215" fmla="*/ 656166 h 1266101"/>
              <a:gd name="connsiteX216" fmla="*/ 5427133 w 6032597"/>
              <a:gd name="connsiteY216" fmla="*/ 677333 h 1266101"/>
              <a:gd name="connsiteX217" fmla="*/ 5448300 w 6032597"/>
              <a:gd name="connsiteY217" fmla="*/ 694266 h 1266101"/>
              <a:gd name="connsiteX218" fmla="*/ 5482167 w 6032597"/>
              <a:gd name="connsiteY218" fmla="*/ 723900 h 1266101"/>
              <a:gd name="connsiteX219" fmla="*/ 5503333 w 6032597"/>
              <a:gd name="connsiteY219" fmla="*/ 736600 h 1266101"/>
              <a:gd name="connsiteX220" fmla="*/ 5524500 w 6032597"/>
              <a:gd name="connsiteY220" fmla="*/ 753533 h 1266101"/>
              <a:gd name="connsiteX221" fmla="*/ 5731933 w 6032597"/>
              <a:gd name="connsiteY221" fmla="*/ 757766 h 1266101"/>
              <a:gd name="connsiteX222" fmla="*/ 5744633 w 6032597"/>
              <a:gd name="connsiteY222" fmla="*/ 762000 h 1266101"/>
              <a:gd name="connsiteX223" fmla="*/ 5748867 w 6032597"/>
              <a:gd name="connsiteY223" fmla="*/ 787400 h 1266101"/>
              <a:gd name="connsiteX224" fmla="*/ 5757333 w 6032597"/>
              <a:gd name="connsiteY224" fmla="*/ 800100 h 1266101"/>
              <a:gd name="connsiteX225" fmla="*/ 5770033 w 6032597"/>
              <a:gd name="connsiteY225" fmla="*/ 838200 h 1266101"/>
              <a:gd name="connsiteX226" fmla="*/ 5782733 w 6032597"/>
              <a:gd name="connsiteY226" fmla="*/ 855133 h 1266101"/>
              <a:gd name="connsiteX227" fmla="*/ 5812367 w 6032597"/>
              <a:gd name="connsiteY227" fmla="*/ 905933 h 1266101"/>
              <a:gd name="connsiteX228" fmla="*/ 5820833 w 6032597"/>
              <a:gd name="connsiteY228" fmla="*/ 922866 h 1266101"/>
              <a:gd name="connsiteX229" fmla="*/ 5829300 w 6032597"/>
              <a:gd name="connsiteY229" fmla="*/ 935566 h 1266101"/>
              <a:gd name="connsiteX230" fmla="*/ 5854700 w 6032597"/>
              <a:gd name="connsiteY230" fmla="*/ 982133 h 1266101"/>
              <a:gd name="connsiteX231" fmla="*/ 5871633 w 6032597"/>
              <a:gd name="connsiteY231" fmla="*/ 1028700 h 1266101"/>
              <a:gd name="connsiteX232" fmla="*/ 5880100 w 6032597"/>
              <a:gd name="connsiteY232" fmla="*/ 1087966 h 1266101"/>
              <a:gd name="connsiteX233" fmla="*/ 5888567 w 6032597"/>
              <a:gd name="connsiteY233" fmla="*/ 1130300 h 1266101"/>
              <a:gd name="connsiteX234" fmla="*/ 5897033 w 6032597"/>
              <a:gd name="connsiteY234" fmla="*/ 1151466 h 1266101"/>
              <a:gd name="connsiteX235" fmla="*/ 5905500 w 6032597"/>
              <a:gd name="connsiteY235" fmla="*/ 1176866 h 1266101"/>
              <a:gd name="connsiteX236" fmla="*/ 5909733 w 6032597"/>
              <a:gd name="connsiteY236" fmla="*/ 1189566 h 1266101"/>
              <a:gd name="connsiteX237" fmla="*/ 5926667 w 6032597"/>
              <a:gd name="connsiteY237" fmla="*/ 1206500 h 1266101"/>
              <a:gd name="connsiteX238" fmla="*/ 5935133 w 6032597"/>
              <a:gd name="connsiteY238" fmla="*/ 1223433 h 1266101"/>
              <a:gd name="connsiteX239" fmla="*/ 5952067 w 6032597"/>
              <a:gd name="connsiteY239" fmla="*/ 1248833 h 1266101"/>
              <a:gd name="connsiteX240" fmla="*/ 5973233 w 6032597"/>
              <a:gd name="connsiteY240" fmla="*/ 1265766 h 1266101"/>
              <a:gd name="connsiteX241" fmla="*/ 5998633 w 6032597"/>
              <a:gd name="connsiteY241" fmla="*/ 1257300 h 1266101"/>
              <a:gd name="connsiteX242" fmla="*/ 6011333 w 6032597"/>
              <a:gd name="connsiteY242" fmla="*/ 1253066 h 1266101"/>
              <a:gd name="connsiteX243" fmla="*/ 6032500 w 6032597"/>
              <a:gd name="connsiteY243"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334933 w 6032597"/>
              <a:gd name="connsiteY173" fmla="*/ 491066 h 1266101"/>
              <a:gd name="connsiteX174" fmla="*/ 4356100 w 6032597"/>
              <a:gd name="connsiteY174" fmla="*/ 486833 h 1266101"/>
              <a:gd name="connsiteX175" fmla="*/ 4385733 w 6032597"/>
              <a:gd name="connsiteY175" fmla="*/ 478366 h 1266101"/>
              <a:gd name="connsiteX176" fmla="*/ 4411133 w 6032597"/>
              <a:gd name="connsiteY176" fmla="*/ 474133 h 1266101"/>
              <a:gd name="connsiteX177" fmla="*/ 4436533 w 6032597"/>
              <a:gd name="connsiteY177" fmla="*/ 465666 h 1266101"/>
              <a:gd name="connsiteX178" fmla="*/ 4453467 w 6032597"/>
              <a:gd name="connsiteY178" fmla="*/ 478366 h 1266101"/>
              <a:gd name="connsiteX179" fmla="*/ 4474633 w 6032597"/>
              <a:gd name="connsiteY179" fmla="*/ 486833 h 1266101"/>
              <a:gd name="connsiteX180" fmla="*/ 4504267 w 6032597"/>
              <a:gd name="connsiteY180" fmla="*/ 512233 h 1266101"/>
              <a:gd name="connsiteX181" fmla="*/ 4516967 w 6032597"/>
              <a:gd name="connsiteY181" fmla="*/ 529166 h 1266101"/>
              <a:gd name="connsiteX182" fmla="*/ 4533900 w 6032597"/>
              <a:gd name="connsiteY182" fmla="*/ 537633 h 1266101"/>
              <a:gd name="connsiteX183" fmla="*/ 4546600 w 6032597"/>
              <a:gd name="connsiteY183" fmla="*/ 550333 h 1266101"/>
              <a:gd name="connsiteX184" fmla="*/ 4593167 w 6032597"/>
              <a:gd name="connsiteY184" fmla="*/ 592666 h 1266101"/>
              <a:gd name="connsiteX185" fmla="*/ 4605867 w 6032597"/>
              <a:gd name="connsiteY185" fmla="*/ 605366 h 1266101"/>
              <a:gd name="connsiteX186" fmla="*/ 4627033 w 6032597"/>
              <a:gd name="connsiteY186" fmla="*/ 639233 h 1266101"/>
              <a:gd name="connsiteX187" fmla="*/ 4639733 w 6032597"/>
              <a:gd name="connsiteY187" fmla="*/ 656166 h 1266101"/>
              <a:gd name="connsiteX188" fmla="*/ 4648200 w 6032597"/>
              <a:gd name="connsiteY188" fmla="*/ 668866 h 1266101"/>
              <a:gd name="connsiteX189" fmla="*/ 4665133 w 6032597"/>
              <a:gd name="connsiteY189" fmla="*/ 681566 h 1266101"/>
              <a:gd name="connsiteX190" fmla="*/ 4673600 w 6032597"/>
              <a:gd name="connsiteY190" fmla="*/ 694266 h 1266101"/>
              <a:gd name="connsiteX191" fmla="*/ 4699000 w 6032597"/>
              <a:gd name="connsiteY191" fmla="*/ 706966 h 1266101"/>
              <a:gd name="connsiteX192" fmla="*/ 4728633 w 6032597"/>
              <a:gd name="connsiteY192" fmla="*/ 694266 h 1266101"/>
              <a:gd name="connsiteX193" fmla="*/ 4796367 w 6032597"/>
              <a:gd name="connsiteY193" fmla="*/ 664633 h 1266101"/>
              <a:gd name="connsiteX194" fmla="*/ 4826000 w 6032597"/>
              <a:gd name="connsiteY194" fmla="*/ 647700 h 1266101"/>
              <a:gd name="connsiteX195" fmla="*/ 4855633 w 6032597"/>
              <a:gd name="connsiteY195" fmla="*/ 622300 h 1266101"/>
              <a:gd name="connsiteX196" fmla="*/ 4893733 w 6032597"/>
              <a:gd name="connsiteY196" fmla="*/ 605366 h 1266101"/>
              <a:gd name="connsiteX197" fmla="*/ 4969933 w 6032597"/>
              <a:gd name="connsiteY197" fmla="*/ 550333 h 1266101"/>
              <a:gd name="connsiteX198" fmla="*/ 4999567 w 6032597"/>
              <a:gd name="connsiteY198" fmla="*/ 529166 h 1266101"/>
              <a:gd name="connsiteX199" fmla="*/ 5020733 w 6032597"/>
              <a:gd name="connsiteY199" fmla="*/ 516466 h 1266101"/>
              <a:gd name="connsiteX200" fmla="*/ 5063067 w 6032597"/>
              <a:gd name="connsiteY200" fmla="*/ 482600 h 1266101"/>
              <a:gd name="connsiteX201" fmla="*/ 5092700 w 6032597"/>
              <a:gd name="connsiteY201" fmla="*/ 461433 h 1266101"/>
              <a:gd name="connsiteX202" fmla="*/ 5105400 w 6032597"/>
              <a:gd name="connsiteY202" fmla="*/ 444500 h 1266101"/>
              <a:gd name="connsiteX203" fmla="*/ 5147733 w 6032597"/>
              <a:gd name="connsiteY203" fmla="*/ 419100 h 1266101"/>
              <a:gd name="connsiteX204" fmla="*/ 5160433 w 6032597"/>
              <a:gd name="connsiteY204" fmla="*/ 410633 h 1266101"/>
              <a:gd name="connsiteX205" fmla="*/ 5173133 w 6032597"/>
              <a:gd name="connsiteY205" fmla="*/ 419100 h 1266101"/>
              <a:gd name="connsiteX206" fmla="*/ 5202767 w 6032597"/>
              <a:gd name="connsiteY206" fmla="*/ 444500 h 1266101"/>
              <a:gd name="connsiteX207" fmla="*/ 5223933 w 6032597"/>
              <a:gd name="connsiteY207" fmla="*/ 452966 h 1266101"/>
              <a:gd name="connsiteX208" fmla="*/ 5249333 w 6032597"/>
              <a:gd name="connsiteY208" fmla="*/ 474133 h 1266101"/>
              <a:gd name="connsiteX209" fmla="*/ 5262033 w 6032597"/>
              <a:gd name="connsiteY209" fmla="*/ 482600 h 1266101"/>
              <a:gd name="connsiteX210" fmla="*/ 5329767 w 6032597"/>
              <a:gd name="connsiteY210" fmla="*/ 575733 h 1266101"/>
              <a:gd name="connsiteX211" fmla="*/ 5350933 w 6032597"/>
              <a:gd name="connsiteY211" fmla="*/ 601133 h 1266101"/>
              <a:gd name="connsiteX212" fmla="*/ 5363633 w 6032597"/>
              <a:gd name="connsiteY212" fmla="*/ 613833 h 1266101"/>
              <a:gd name="connsiteX213" fmla="*/ 5384800 w 6032597"/>
              <a:gd name="connsiteY213" fmla="*/ 639233 h 1266101"/>
              <a:gd name="connsiteX214" fmla="*/ 5410200 w 6032597"/>
              <a:gd name="connsiteY214" fmla="*/ 656166 h 1266101"/>
              <a:gd name="connsiteX215" fmla="*/ 5427133 w 6032597"/>
              <a:gd name="connsiteY215" fmla="*/ 677333 h 1266101"/>
              <a:gd name="connsiteX216" fmla="*/ 5448300 w 6032597"/>
              <a:gd name="connsiteY216" fmla="*/ 694266 h 1266101"/>
              <a:gd name="connsiteX217" fmla="*/ 5482167 w 6032597"/>
              <a:gd name="connsiteY217" fmla="*/ 723900 h 1266101"/>
              <a:gd name="connsiteX218" fmla="*/ 5503333 w 6032597"/>
              <a:gd name="connsiteY218" fmla="*/ 736600 h 1266101"/>
              <a:gd name="connsiteX219" fmla="*/ 5524500 w 6032597"/>
              <a:gd name="connsiteY219" fmla="*/ 753533 h 1266101"/>
              <a:gd name="connsiteX220" fmla="*/ 5731933 w 6032597"/>
              <a:gd name="connsiteY220" fmla="*/ 757766 h 1266101"/>
              <a:gd name="connsiteX221" fmla="*/ 5744633 w 6032597"/>
              <a:gd name="connsiteY221" fmla="*/ 762000 h 1266101"/>
              <a:gd name="connsiteX222" fmla="*/ 5748867 w 6032597"/>
              <a:gd name="connsiteY222" fmla="*/ 787400 h 1266101"/>
              <a:gd name="connsiteX223" fmla="*/ 5757333 w 6032597"/>
              <a:gd name="connsiteY223" fmla="*/ 800100 h 1266101"/>
              <a:gd name="connsiteX224" fmla="*/ 5770033 w 6032597"/>
              <a:gd name="connsiteY224" fmla="*/ 838200 h 1266101"/>
              <a:gd name="connsiteX225" fmla="*/ 5782733 w 6032597"/>
              <a:gd name="connsiteY225" fmla="*/ 855133 h 1266101"/>
              <a:gd name="connsiteX226" fmla="*/ 5812367 w 6032597"/>
              <a:gd name="connsiteY226" fmla="*/ 905933 h 1266101"/>
              <a:gd name="connsiteX227" fmla="*/ 5820833 w 6032597"/>
              <a:gd name="connsiteY227" fmla="*/ 922866 h 1266101"/>
              <a:gd name="connsiteX228" fmla="*/ 5829300 w 6032597"/>
              <a:gd name="connsiteY228" fmla="*/ 935566 h 1266101"/>
              <a:gd name="connsiteX229" fmla="*/ 5854700 w 6032597"/>
              <a:gd name="connsiteY229" fmla="*/ 982133 h 1266101"/>
              <a:gd name="connsiteX230" fmla="*/ 5871633 w 6032597"/>
              <a:gd name="connsiteY230" fmla="*/ 1028700 h 1266101"/>
              <a:gd name="connsiteX231" fmla="*/ 5880100 w 6032597"/>
              <a:gd name="connsiteY231" fmla="*/ 1087966 h 1266101"/>
              <a:gd name="connsiteX232" fmla="*/ 5888567 w 6032597"/>
              <a:gd name="connsiteY232" fmla="*/ 1130300 h 1266101"/>
              <a:gd name="connsiteX233" fmla="*/ 5897033 w 6032597"/>
              <a:gd name="connsiteY233" fmla="*/ 1151466 h 1266101"/>
              <a:gd name="connsiteX234" fmla="*/ 5905500 w 6032597"/>
              <a:gd name="connsiteY234" fmla="*/ 1176866 h 1266101"/>
              <a:gd name="connsiteX235" fmla="*/ 5909733 w 6032597"/>
              <a:gd name="connsiteY235" fmla="*/ 1189566 h 1266101"/>
              <a:gd name="connsiteX236" fmla="*/ 5926667 w 6032597"/>
              <a:gd name="connsiteY236" fmla="*/ 1206500 h 1266101"/>
              <a:gd name="connsiteX237" fmla="*/ 5935133 w 6032597"/>
              <a:gd name="connsiteY237" fmla="*/ 1223433 h 1266101"/>
              <a:gd name="connsiteX238" fmla="*/ 5952067 w 6032597"/>
              <a:gd name="connsiteY238" fmla="*/ 1248833 h 1266101"/>
              <a:gd name="connsiteX239" fmla="*/ 5973233 w 6032597"/>
              <a:gd name="connsiteY239" fmla="*/ 1265766 h 1266101"/>
              <a:gd name="connsiteX240" fmla="*/ 5998633 w 6032597"/>
              <a:gd name="connsiteY240" fmla="*/ 1257300 h 1266101"/>
              <a:gd name="connsiteX241" fmla="*/ 6011333 w 6032597"/>
              <a:gd name="connsiteY241" fmla="*/ 1253066 h 1266101"/>
              <a:gd name="connsiteX242" fmla="*/ 6032500 w 6032597"/>
              <a:gd name="connsiteY242"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334933 w 6032597"/>
              <a:gd name="connsiteY172" fmla="*/ 491066 h 1266101"/>
              <a:gd name="connsiteX173" fmla="*/ 4356100 w 6032597"/>
              <a:gd name="connsiteY173" fmla="*/ 486833 h 1266101"/>
              <a:gd name="connsiteX174" fmla="*/ 4385733 w 6032597"/>
              <a:gd name="connsiteY174" fmla="*/ 478366 h 1266101"/>
              <a:gd name="connsiteX175" fmla="*/ 4411133 w 6032597"/>
              <a:gd name="connsiteY175" fmla="*/ 474133 h 1266101"/>
              <a:gd name="connsiteX176" fmla="*/ 4436533 w 6032597"/>
              <a:gd name="connsiteY176" fmla="*/ 465666 h 1266101"/>
              <a:gd name="connsiteX177" fmla="*/ 4453467 w 6032597"/>
              <a:gd name="connsiteY177" fmla="*/ 478366 h 1266101"/>
              <a:gd name="connsiteX178" fmla="*/ 4474633 w 6032597"/>
              <a:gd name="connsiteY178" fmla="*/ 486833 h 1266101"/>
              <a:gd name="connsiteX179" fmla="*/ 4504267 w 6032597"/>
              <a:gd name="connsiteY179" fmla="*/ 512233 h 1266101"/>
              <a:gd name="connsiteX180" fmla="*/ 4516967 w 6032597"/>
              <a:gd name="connsiteY180" fmla="*/ 529166 h 1266101"/>
              <a:gd name="connsiteX181" fmla="*/ 4533900 w 6032597"/>
              <a:gd name="connsiteY181" fmla="*/ 537633 h 1266101"/>
              <a:gd name="connsiteX182" fmla="*/ 4546600 w 6032597"/>
              <a:gd name="connsiteY182" fmla="*/ 550333 h 1266101"/>
              <a:gd name="connsiteX183" fmla="*/ 4593167 w 6032597"/>
              <a:gd name="connsiteY183" fmla="*/ 592666 h 1266101"/>
              <a:gd name="connsiteX184" fmla="*/ 4605867 w 6032597"/>
              <a:gd name="connsiteY184" fmla="*/ 605366 h 1266101"/>
              <a:gd name="connsiteX185" fmla="*/ 4627033 w 6032597"/>
              <a:gd name="connsiteY185" fmla="*/ 639233 h 1266101"/>
              <a:gd name="connsiteX186" fmla="*/ 4639733 w 6032597"/>
              <a:gd name="connsiteY186" fmla="*/ 656166 h 1266101"/>
              <a:gd name="connsiteX187" fmla="*/ 4648200 w 6032597"/>
              <a:gd name="connsiteY187" fmla="*/ 668866 h 1266101"/>
              <a:gd name="connsiteX188" fmla="*/ 4665133 w 6032597"/>
              <a:gd name="connsiteY188" fmla="*/ 681566 h 1266101"/>
              <a:gd name="connsiteX189" fmla="*/ 4673600 w 6032597"/>
              <a:gd name="connsiteY189" fmla="*/ 694266 h 1266101"/>
              <a:gd name="connsiteX190" fmla="*/ 4699000 w 6032597"/>
              <a:gd name="connsiteY190" fmla="*/ 706966 h 1266101"/>
              <a:gd name="connsiteX191" fmla="*/ 4728633 w 6032597"/>
              <a:gd name="connsiteY191" fmla="*/ 694266 h 1266101"/>
              <a:gd name="connsiteX192" fmla="*/ 4796367 w 6032597"/>
              <a:gd name="connsiteY192" fmla="*/ 664633 h 1266101"/>
              <a:gd name="connsiteX193" fmla="*/ 4826000 w 6032597"/>
              <a:gd name="connsiteY193" fmla="*/ 647700 h 1266101"/>
              <a:gd name="connsiteX194" fmla="*/ 4855633 w 6032597"/>
              <a:gd name="connsiteY194" fmla="*/ 622300 h 1266101"/>
              <a:gd name="connsiteX195" fmla="*/ 4893733 w 6032597"/>
              <a:gd name="connsiteY195" fmla="*/ 605366 h 1266101"/>
              <a:gd name="connsiteX196" fmla="*/ 4969933 w 6032597"/>
              <a:gd name="connsiteY196" fmla="*/ 550333 h 1266101"/>
              <a:gd name="connsiteX197" fmla="*/ 4999567 w 6032597"/>
              <a:gd name="connsiteY197" fmla="*/ 529166 h 1266101"/>
              <a:gd name="connsiteX198" fmla="*/ 5020733 w 6032597"/>
              <a:gd name="connsiteY198" fmla="*/ 516466 h 1266101"/>
              <a:gd name="connsiteX199" fmla="*/ 5063067 w 6032597"/>
              <a:gd name="connsiteY199" fmla="*/ 482600 h 1266101"/>
              <a:gd name="connsiteX200" fmla="*/ 5092700 w 6032597"/>
              <a:gd name="connsiteY200" fmla="*/ 461433 h 1266101"/>
              <a:gd name="connsiteX201" fmla="*/ 5105400 w 6032597"/>
              <a:gd name="connsiteY201" fmla="*/ 444500 h 1266101"/>
              <a:gd name="connsiteX202" fmla="*/ 5147733 w 6032597"/>
              <a:gd name="connsiteY202" fmla="*/ 419100 h 1266101"/>
              <a:gd name="connsiteX203" fmla="*/ 5160433 w 6032597"/>
              <a:gd name="connsiteY203" fmla="*/ 410633 h 1266101"/>
              <a:gd name="connsiteX204" fmla="*/ 5173133 w 6032597"/>
              <a:gd name="connsiteY204" fmla="*/ 419100 h 1266101"/>
              <a:gd name="connsiteX205" fmla="*/ 5202767 w 6032597"/>
              <a:gd name="connsiteY205" fmla="*/ 444500 h 1266101"/>
              <a:gd name="connsiteX206" fmla="*/ 5223933 w 6032597"/>
              <a:gd name="connsiteY206" fmla="*/ 452966 h 1266101"/>
              <a:gd name="connsiteX207" fmla="*/ 5249333 w 6032597"/>
              <a:gd name="connsiteY207" fmla="*/ 474133 h 1266101"/>
              <a:gd name="connsiteX208" fmla="*/ 5262033 w 6032597"/>
              <a:gd name="connsiteY208" fmla="*/ 482600 h 1266101"/>
              <a:gd name="connsiteX209" fmla="*/ 5329767 w 6032597"/>
              <a:gd name="connsiteY209" fmla="*/ 575733 h 1266101"/>
              <a:gd name="connsiteX210" fmla="*/ 5350933 w 6032597"/>
              <a:gd name="connsiteY210" fmla="*/ 601133 h 1266101"/>
              <a:gd name="connsiteX211" fmla="*/ 5363633 w 6032597"/>
              <a:gd name="connsiteY211" fmla="*/ 613833 h 1266101"/>
              <a:gd name="connsiteX212" fmla="*/ 5384800 w 6032597"/>
              <a:gd name="connsiteY212" fmla="*/ 639233 h 1266101"/>
              <a:gd name="connsiteX213" fmla="*/ 5410200 w 6032597"/>
              <a:gd name="connsiteY213" fmla="*/ 656166 h 1266101"/>
              <a:gd name="connsiteX214" fmla="*/ 5427133 w 6032597"/>
              <a:gd name="connsiteY214" fmla="*/ 677333 h 1266101"/>
              <a:gd name="connsiteX215" fmla="*/ 5448300 w 6032597"/>
              <a:gd name="connsiteY215" fmla="*/ 694266 h 1266101"/>
              <a:gd name="connsiteX216" fmla="*/ 5482167 w 6032597"/>
              <a:gd name="connsiteY216" fmla="*/ 723900 h 1266101"/>
              <a:gd name="connsiteX217" fmla="*/ 5503333 w 6032597"/>
              <a:gd name="connsiteY217" fmla="*/ 736600 h 1266101"/>
              <a:gd name="connsiteX218" fmla="*/ 5524500 w 6032597"/>
              <a:gd name="connsiteY218" fmla="*/ 753533 h 1266101"/>
              <a:gd name="connsiteX219" fmla="*/ 5731933 w 6032597"/>
              <a:gd name="connsiteY219" fmla="*/ 757766 h 1266101"/>
              <a:gd name="connsiteX220" fmla="*/ 5744633 w 6032597"/>
              <a:gd name="connsiteY220" fmla="*/ 762000 h 1266101"/>
              <a:gd name="connsiteX221" fmla="*/ 5748867 w 6032597"/>
              <a:gd name="connsiteY221" fmla="*/ 787400 h 1266101"/>
              <a:gd name="connsiteX222" fmla="*/ 5757333 w 6032597"/>
              <a:gd name="connsiteY222" fmla="*/ 800100 h 1266101"/>
              <a:gd name="connsiteX223" fmla="*/ 5770033 w 6032597"/>
              <a:gd name="connsiteY223" fmla="*/ 838200 h 1266101"/>
              <a:gd name="connsiteX224" fmla="*/ 5782733 w 6032597"/>
              <a:gd name="connsiteY224" fmla="*/ 855133 h 1266101"/>
              <a:gd name="connsiteX225" fmla="*/ 5812367 w 6032597"/>
              <a:gd name="connsiteY225" fmla="*/ 905933 h 1266101"/>
              <a:gd name="connsiteX226" fmla="*/ 5820833 w 6032597"/>
              <a:gd name="connsiteY226" fmla="*/ 922866 h 1266101"/>
              <a:gd name="connsiteX227" fmla="*/ 5829300 w 6032597"/>
              <a:gd name="connsiteY227" fmla="*/ 935566 h 1266101"/>
              <a:gd name="connsiteX228" fmla="*/ 5854700 w 6032597"/>
              <a:gd name="connsiteY228" fmla="*/ 982133 h 1266101"/>
              <a:gd name="connsiteX229" fmla="*/ 5871633 w 6032597"/>
              <a:gd name="connsiteY229" fmla="*/ 1028700 h 1266101"/>
              <a:gd name="connsiteX230" fmla="*/ 5880100 w 6032597"/>
              <a:gd name="connsiteY230" fmla="*/ 1087966 h 1266101"/>
              <a:gd name="connsiteX231" fmla="*/ 5888567 w 6032597"/>
              <a:gd name="connsiteY231" fmla="*/ 1130300 h 1266101"/>
              <a:gd name="connsiteX232" fmla="*/ 5897033 w 6032597"/>
              <a:gd name="connsiteY232" fmla="*/ 1151466 h 1266101"/>
              <a:gd name="connsiteX233" fmla="*/ 5905500 w 6032597"/>
              <a:gd name="connsiteY233" fmla="*/ 1176866 h 1266101"/>
              <a:gd name="connsiteX234" fmla="*/ 5909733 w 6032597"/>
              <a:gd name="connsiteY234" fmla="*/ 1189566 h 1266101"/>
              <a:gd name="connsiteX235" fmla="*/ 5926667 w 6032597"/>
              <a:gd name="connsiteY235" fmla="*/ 1206500 h 1266101"/>
              <a:gd name="connsiteX236" fmla="*/ 5935133 w 6032597"/>
              <a:gd name="connsiteY236" fmla="*/ 1223433 h 1266101"/>
              <a:gd name="connsiteX237" fmla="*/ 5952067 w 6032597"/>
              <a:gd name="connsiteY237" fmla="*/ 1248833 h 1266101"/>
              <a:gd name="connsiteX238" fmla="*/ 5973233 w 6032597"/>
              <a:gd name="connsiteY238" fmla="*/ 1265766 h 1266101"/>
              <a:gd name="connsiteX239" fmla="*/ 5998633 w 6032597"/>
              <a:gd name="connsiteY239" fmla="*/ 1257300 h 1266101"/>
              <a:gd name="connsiteX240" fmla="*/ 6011333 w 6032597"/>
              <a:gd name="connsiteY240" fmla="*/ 1253066 h 1266101"/>
              <a:gd name="connsiteX241" fmla="*/ 6032500 w 6032597"/>
              <a:gd name="connsiteY241"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334933 w 6032597"/>
              <a:gd name="connsiteY171" fmla="*/ 491066 h 1266101"/>
              <a:gd name="connsiteX172" fmla="*/ 4356100 w 6032597"/>
              <a:gd name="connsiteY172" fmla="*/ 486833 h 1266101"/>
              <a:gd name="connsiteX173" fmla="*/ 4385733 w 6032597"/>
              <a:gd name="connsiteY173" fmla="*/ 478366 h 1266101"/>
              <a:gd name="connsiteX174" fmla="*/ 4411133 w 6032597"/>
              <a:gd name="connsiteY174" fmla="*/ 474133 h 1266101"/>
              <a:gd name="connsiteX175" fmla="*/ 4436533 w 6032597"/>
              <a:gd name="connsiteY175" fmla="*/ 465666 h 1266101"/>
              <a:gd name="connsiteX176" fmla="*/ 4453467 w 6032597"/>
              <a:gd name="connsiteY176" fmla="*/ 478366 h 1266101"/>
              <a:gd name="connsiteX177" fmla="*/ 4474633 w 6032597"/>
              <a:gd name="connsiteY177" fmla="*/ 486833 h 1266101"/>
              <a:gd name="connsiteX178" fmla="*/ 4504267 w 6032597"/>
              <a:gd name="connsiteY178" fmla="*/ 512233 h 1266101"/>
              <a:gd name="connsiteX179" fmla="*/ 4516967 w 6032597"/>
              <a:gd name="connsiteY179" fmla="*/ 529166 h 1266101"/>
              <a:gd name="connsiteX180" fmla="*/ 4533900 w 6032597"/>
              <a:gd name="connsiteY180" fmla="*/ 537633 h 1266101"/>
              <a:gd name="connsiteX181" fmla="*/ 4546600 w 6032597"/>
              <a:gd name="connsiteY181" fmla="*/ 550333 h 1266101"/>
              <a:gd name="connsiteX182" fmla="*/ 4593167 w 6032597"/>
              <a:gd name="connsiteY182" fmla="*/ 592666 h 1266101"/>
              <a:gd name="connsiteX183" fmla="*/ 4605867 w 6032597"/>
              <a:gd name="connsiteY183" fmla="*/ 605366 h 1266101"/>
              <a:gd name="connsiteX184" fmla="*/ 4627033 w 6032597"/>
              <a:gd name="connsiteY184" fmla="*/ 639233 h 1266101"/>
              <a:gd name="connsiteX185" fmla="*/ 4639733 w 6032597"/>
              <a:gd name="connsiteY185" fmla="*/ 656166 h 1266101"/>
              <a:gd name="connsiteX186" fmla="*/ 4648200 w 6032597"/>
              <a:gd name="connsiteY186" fmla="*/ 668866 h 1266101"/>
              <a:gd name="connsiteX187" fmla="*/ 4665133 w 6032597"/>
              <a:gd name="connsiteY187" fmla="*/ 681566 h 1266101"/>
              <a:gd name="connsiteX188" fmla="*/ 4673600 w 6032597"/>
              <a:gd name="connsiteY188" fmla="*/ 694266 h 1266101"/>
              <a:gd name="connsiteX189" fmla="*/ 4699000 w 6032597"/>
              <a:gd name="connsiteY189" fmla="*/ 706966 h 1266101"/>
              <a:gd name="connsiteX190" fmla="*/ 4728633 w 6032597"/>
              <a:gd name="connsiteY190" fmla="*/ 694266 h 1266101"/>
              <a:gd name="connsiteX191" fmla="*/ 4796367 w 6032597"/>
              <a:gd name="connsiteY191" fmla="*/ 664633 h 1266101"/>
              <a:gd name="connsiteX192" fmla="*/ 4826000 w 6032597"/>
              <a:gd name="connsiteY192" fmla="*/ 647700 h 1266101"/>
              <a:gd name="connsiteX193" fmla="*/ 4855633 w 6032597"/>
              <a:gd name="connsiteY193" fmla="*/ 622300 h 1266101"/>
              <a:gd name="connsiteX194" fmla="*/ 4893733 w 6032597"/>
              <a:gd name="connsiteY194" fmla="*/ 605366 h 1266101"/>
              <a:gd name="connsiteX195" fmla="*/ 4969933 w 6032597"/>
              <a:gd name="connsiteY195" fmla="*/ 550333 h 1266101"/>
              <a:gd name="connsiteX196" fmla="*/ 4999567 w 6032597"/>
              <a:gd name="connsiteY196" fmla="*/ 529166 h 1266101"/>
              <a:gd name="connsiteX197" fmla="*/ 5020733 w 6032597"/>
              <a:gd name="connsiteY197" fmla="*/ 516466 h 1266101"/>
              <a:gd name="connsiteX198" fmla="*/ 5063067 w 6032597"/>
              <a:gd name="connsiteY198" fmla="*/ 482600 h 1266101"/>
              <a:gd name="connsiteX199" fmla="*/ 5092700 w 6032597"/>
              <a:gd name="connsiteY199" fmla="*/ 461433 h 1266101"/>
              <a:gd name="connsiteX200" fmla="*/ 5105400 w 6032597"/>
              <a:gd name="connsiteY200" fmla="*/ 444500 h 1266101"/>
              <a:gd name="connsiteX201" fmla="*/ 5147733 w 6032597"/>
              <a:gd name="connsiteY201" fmla="*/ 419100 h 1266101"/>
              <a:gd name="connsiteX202" fmla="*/ 5160433 w 6032597"/>
              <a:gd name="connsiteY202" fmla="*/ 410633 h 1266101"/>
              <a:gd name="connsiteX203" fmla="*/ 5173133 w 6032597"/>
              <a:gd name="connsiteY203" fmla="*/ 419100 h 1266101"/>
              <a:gd name="connsiteX204" fmla="*/ 5202767 w 6032597"/>
              <a:gd name="connsiteY204" fmla="*/ 444500 h 1266101"/>
              <a:gd name="connsiteX205" fmla="*/ 5223933 w 6032597"/>
              <a:gd name="connsiteY205" fmla="*/ 452966 h 1266101"/>
              <a:gd name="connsiteX206" fmla="*/ 5249333 w 6032597"/>
              <a:gd name="connsiteY206" fmla="*/ 474133 h 1266101"/>
              <a:gd name="connsiteX207" fmla="*/ 5262033 w 6032597"/>
              <a:gd name="connsiteY207" fmla="*/ 482600 h 1266101"/>
              <a:gd name="connsiteX208" fmla="*/ 5329767 w 6032597"/>
              <a:gd name="connsiteY208" fmla="*/ 575733 h 1266101"/>
              <a:gd name="connsiteX209" fmla="*/ 5350933 w 6032597"/>
              <a:gd name="connsiteY209" fmla="*/ 601133 h 1266101"/>
              <a:gd name="connsiteX210" fmla="*/ 5363633 w 6032597"/>
              <a:gd name="connsiteY210" fmla="*/ 613833 h 1266101"/>
              <a:gd name="connsiteX211" fmla="*/ 5384800 w 6032597"/>
              <a:gd name="connsiteY211" fmla="*/ 639233 h 1266101"/>
              <a:gd name="connsiteX212" fmla="*/ 5410200 w 6032597"/>
              <a:gd name="connsiteY212" fmla="*/ 656166 h 1266101"/>
              <a:gd name="connsiteX213" fmla="*/ 5427133 w 6032597"/>
              <a:gd name="connsiteY213" fmla="*/ 677333 h 1266101"/>
              <a:gd name="connsiteX214" fmla="*/ 5448300 w 6032597"/>
              <a:gd name="connsiteY214" fmla="*/ 694266 h 1266101"/>
              <a:gd name="connsiteX215" fmla="*/ 5482167 w 6032597"/>
              <a:gd name="connsiteY215" fmla="*/ 723900 h 1266101"/>
              <a:gd name="connsiteX216" fmla="*/ 5503333 w 6032597"/>
              <a:gd name="connsiteY216" fmla="*/ 736600 h 1266101"/>
              <a:gd name="connsiteX217" fmla="*/ 5524500 w 6032597"/>
              <a:gd name="connsiteY217" fmla="*/ 753533 h 1266101"/>
              <a:gd name="connsiteX218" fmla="*/ 5731933 w 6032597"/>
              <a:gd name="connsiteY218" fmla="*/ 757766 h 1266101"/>
              <a:gd name="connsiteX219" fmla="*/ 5744633 w 6032597"/>
              <a:gd name="connsiteY219" fmla="*/ 762000 h 1266101"/>
              <a:gd name="connsiteX220" fmla="*/ 5748867 w 6032597"/>
              <a:gd name="connsiteY220" fmla="*/ 787400 h 1266101"/>
              <a:gd name="connsiteX221" fmla="*/ 5757333 w 6032597"/>
              <a:gd name="connsiteY221" fmla="*/ 800100 h 1266101"/>
              <a:gd name="connsiteX222" fmla="*/ 5770033 w 6032597"/>
              <a:gd name="connsiteY222" fmla="*/ 838200 h 1266101"/>
              <a:gd name="connsiteX223" fmla="*/ 5782733 w 6032597"/>
              <a:gd name="connsiteY223" fmla="*/ 855133 h 1266101"/>
              <a:gd name="connsiteX224" fmla="*/ 5812367 w 6032597"/>
              <a:gd name="connsiteY224" fmla="*/ 905933 h 1266101"/>
              <a:gd name="connsiteX225" fmla="*/ 5820833 w 6032597"/>
              <a:gd name="connsiteY225" fmla="*/ 922866 h 1266101"/>
              <a:gd name="connsiteX226" fmla="*/ 5829300 w 6032597"/>
              <a:gd name="connsiteY226" fmla="*/ 935566 h 1266101"/>
              <a:gd name="connsiteX227" fmla="*/ 5854700 w 6032597"/>
              <a:gd name="connsiteY227" fmla="*/ 982133 h 1266101"/>
              <a:gd name="connsiteX228" fmla="*/ 5871633 w 6032597"/>
              <a:gd name="connsiteY228" fmla="*/ 1028700 h 1266101"/>
              <a:gd name="connsiteX229" fmla="*/ 5880100 w 6032597"/>
              <a:gd name="connsiteY229" fmla="*/ 1087966 h 1266101"/>
              <a:gd name="connsiteX230" fmla="*/ 5888567 w 6032597"/>
              <a:gd name="connsiteY230" fmla="*/ 1130300 h 1266101"/>
              <a:gd name="connsiteX231" fmla="*/ 5897033 w 6032597"/>
              <a:gd name="connsiteY231" fmla="*/ 1151466 h 1266101"/>
              <a:gd name="connsiteX232" fmla="*/ 5905500 w 6032597"/>
              <a:gd name="connsiteY232" fmla="*/ 1176866 h 1266101"/>
              <a:gd name="connsiteX233" fmla="*/ 5909733 w 6032597"/>
              <a:gd name="connsiteY233" fmla="*/ 1189566 h 1266101"/>
              <a:gd name="connsiteX234" fmla="*/ 5926667 w 6032597"/>
              <a:gd name="connsiteY234" fmla="*/ 1206500 h 1266101"/>
              <a:gd name="connsiteX235" fmla="*/ 5935133 w 6032597"/>
              <a:gd name="connsiteY235" fmla="*/ 1223433 h 1266101"/>
              <a:gd name="connsiteX236" fmla="*/ 5952067 w 6032597"/>
              <a:gd name="connsiteY236" fmla="*/ 1248833 h 1266101"/>
              <a:gd name="connsiteX237" fmla="*/ 5973233 w 6032597"/>
              <a:gd name="connsiteY237" fmla="*/ 1265766 h 1266101"/>
              <a:gd name="connsiteX238" fmla="*/ 5998633 w 6032597"/>
              <a:gd name="connsiteY238" fmla="*/ 1257300 h 1266101"/>
              <a:gd name="connsiteX239" fmla="*/ 6011333 w 6032597"/>
              <a:gd name="connsiteY239" fmla="*/ 1253066 h 1266101"/>
              <a:gd name="connsiteX240" fmla="*/ 6032500 w 6032597"/>
              <a:gd name="connsiteY240"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334933 w 6032597"/>
              <a:gd name="connsiteY170" fmla="*/ 491066 h 1266101"/>
              <a:gd name="connsiteX171" fmla="*/ 4356100 w 6032597"/>
              <a:gd name="connsiteY171" fmla="*/ 486833 h 1266101"/>
              <a:gd name="connsiteX172" fmla="*/ 4385733 w 6032597"/>
              <a:gd name="connsiteY172" fmla="*/ 478366 h 1266101"/>
              <a:gd name="connsiteX173" fmla="*/ 4411133 w 6032597"/>
              <a:gd name="connsiteY173" fmla="*/ 474133 h 1266101"/>
              <a:gd name="connsiteX174" fmla="*/ 4436533 w 6032597"/>
              <a:gd name="connsiteY174" fmla="*/ 465666 h 1266101"/>
              <a:gd name="connsiteX175" fmla="*/ 4453467 w 6032597"/>
              <a:gd name="connsiteY175" fmla="*/ 478366 h 1266101"/>
              <a:gd name="connsiteX176" fmla="*/ 4474633 w 6032597"/>
              <a:gd name="connsiteY176" fmla="*/ 486833 h 1266101"/>
              <a:gd name="connsiteX177" fmla="*/ 4504267 w 6032597"/>
              <a:gd name="connsiteY177" fmla="*/ 512233 h 1266101"/>
              <a:gd name="connsiteX178" fmla="*/ 4516967 w 6032597"/>
              <a:gd name="connsiteY178" fmla="*/ 529166 h 1266101"/>
              <a:gd name="connsiteX179" fmla="*/ 4533900 w 6032597"/>
              <a:gd name="connsiteY179" fmla="*/ 537633 h 1266101"/>
              <a:gd name="connsiteX180" fmla="*/ 4546600 w 6032597"/>
              <a:gd name="connsiteY180" fmla="*/ 550333 h 1266101"/>
              <a:gd name="connsiteX181" fmla="*/ 4593167 w 6032597"/>
              <a:gd name="connsiteY181" fmla="*/ 592666 h 1266101"/>
              <a:gd name="connsiteX182" fmla="*/ 4605867 w 6032597"/>
              <a:gd name="connsiteY182" fmla="*/ 605366 h 1266101"/>
              <a:gd name="connsiteX183" fmla="*/ 4627033 w 6032597"/>
              <a:gd name="connsiteY183" fmla="*/ 639233 h 1266101"/>
              <a:gd name="connsiteX184" fmla="*/ 4639733 w 6032597"/>
              <a:gd name="connsiteY184" fmla="*/ 656166 h 1266101"/>
              <a:gd name="connsiteX185" fmla="*/ 4648200 w 6032597"/>
              <a:gd name="connsiteY185" fmla="*/ 668866 h 1266101"/>
              <a:gd name="connsiteX186" fmla="*/ 4665133 w 6032597"/>
              <a:gd name="connsiteY186" fmla="*/ 681566 h 1266101"/>
              <a:gd name="connsiteX187" fmla="*/ 4673600 w 6032597"/>
              <a:gd name="connsiteY187" fmla="*/ 694266 h 1266101"/>
              <a:gd name="connsiteX188" fmla="*/ 4699000 w 6032597"/>
              <a:gd name="connsiteY188" fmla="*/ 706966 h 1266101"/>
              <a:gd name="connsiteX189" fmla="*/ 4728633 w 6032597"/>
              <a:gd name="connsiteY189" fmla="*/ 694266 h 1266101"/>
              <a:gd name="connsiteX190" fmla="*/ 4796367 w 6032597"/>
              <a:gd name="connsiteY190" fmla="*/ 664633 h 1266101"/>
              <a:gd name="connsiteX191" fmla="*/ 4826000 w 6032597"/>
              <a:gd name="connsiteY191" fmla="*/ 647700 h 1266101"/>
              <a:gd name="connsiteX192" fmla="*/ 4855633 w 6032597"/>
              <a:gd name="connsiteY192" fmla="*/ 622300 h 1266101"/>
              <a:gd name="connsiteX193" fmla="*/ 4893733 w 6032597"/>
              <a:gd name="connsiteY193" fmla="*/ 605366 h 1266101"/>
              <a:gd name="connsiteX194" fmla="*/ 4969933 w 6032597"/>
              <a:gd name="connsiteY194" fmla="*/ 550333 h 1266101"/>
              <a:gd name="connsiteX195" fmla="*/ 4999567 w 6032597"/>
              <a:gd name="connsiteY195" fmla="*/ 529166 h 1266101"/>
              <a:gd name="connsiteX196" fmla="*/ 5020733 w 6032597"/>
              <a:gd name="connsiteY196" fmla="*/ 516466 h 1266101"/>
              <a:gd name="connsiteX197" fmla="*/ 5063067 w 6032597"/>
              <a:gd name="connsiteY197" fmla="*/ 482600 h 1266101"/>
              <a:gd name="connsiteX198" fmla="*/ 5092700 w 6032597"/>
              <a:gd name="connsiteY198" fmla="*/ 461433 h 1266101"/>
              <a:gd name="connsiteX199" fmla="*/ 5105400 w 6032597"/>
              <a:gd name="connsiteY199" fmla="*/ 444500 h 1266101"/>
              <a:gd name="connsiteX200" fmla="*/ 5147733 w 6032597"/>
              <a:gd name="connsiteY200" fmla="*/ 419100 h 1266101"/>
              <a:gd name="connsiteX201" fmla="*/ 5160433 w 6032597"/>
              <a:gd name="connsiteY201" fmla="*/ 410633 h 1266101"/>
              <a:gd name="connsiteX202" fmla="*/ 5173133 w 6032597"/>
              <a:gd name="connsiteY202" fmla="*/ 419100 h 1266101"/>
              <a:gd name="connsiteX203" fmla="*/ 5202767 w 6032597"/>
              <a:gd name="connsiteY203" fmla="*/ 444500 h 1266101"/>
              <a:gd name="connsiteX204" fmla="*/ 5223933 w 6032597"/>
              <a:gd name="connsiteY204" fmla="*/ 452966 h 1266101"/>
              <a:gd name="connsiteX205" fmla="*/ 5249333 w 6032597"/>
              <a:gd name="connsiteY205" fmla="*/ 474133 h 1266101"/>
              <a:gd name="connsiteX206" fmla="*/ 5262033 w 6032597"/>
              <a:gd name="connsiteY206" fmla="*/ 482600 h 1266101"/>
              <a:gd name="connsiteX207" fmla="*/ 5329767 w 6032597"/>
              <a:gd name="connsiteY207" fmla="*/ 575733 h 1266101"/>
              <a:gd name="connsiteX208" fmla="*/ 5350933 w 6032597"/>
              <a:gd name="connsiteY208" fmla="*/ 601133 h 1266101"/>
              <a:gd name="connsiteX209" fmla="*/ 5363633 w 6032597"/>
              <a:gd name="connsiteY209" fmla="*/ 613833 h 1266101"/>
              <a:gd name="connsiteX210" fmla="*/ 5384800 w 6032597"/>
              <a:gd name="connsiteY210" fmla="*/ 639233 h 1266101"/>
              <a:gd name="connsiteX211" fmla="*/ 5410200 w 6032597"/>
              <a:gd name="connsiteY211" fmla="*/ 656166 h 1266101"/>
              <a:gd name="connsiteX212" fmla="*/ 5427133 w 6032597"/>
              <a:gd name="connsiteY212" fmla="*/ 677333 h 1266101"/>
              <a:gd name="connsiteX213" fmla="*/ 5448300 w 6032597"/>
              <a:gd name="connsiteY213" fmla="*/ 694266 h 1266101"/>
              <a:gd name="connsiteX214" fmla="*/ 5482167 w 6032597"/>
              <a:gd name="connsiteY214" fmla="*/ 723900 h 1266101"/>
              <a:gd name="connsiteX215" fmla="*/ 5503333 w 6032597"/>
              <a:gd name="connsiteY215" fmla="*/ 736600 h 1266101"/>
              <a:gd name="connsiteX216" fmla="*/ 5524500 w 6032597"/>
              <a:gd name="connsiteY216" fmla="*/ 753533 h 1266101"/>
              <a:gd name="connsiteX217" fmla="*/ 5731933 w 6032597"/>
              <a:gd name="connsiteY217" fmla="*/ 757766 h 1266101"/>
              <a:gd name="connsiteX218" fmla="*/ 5744633 w 6032597"/>
              <a:gd name="connsiteY218" fmla="*/ 762000 h 1266101"/>
              <a:gd name="connsiteX219" fmla="*/ 5748867 w 6032597"/>
              <a:gd name="connsiteY219" fmla="*/ 787400 h 1266101"/>
              <a:gd name="connsiteX220" fmla="*/ 5757333 w 6032597"/>
              <a:gd name="connsiteY220" fmla="*/ 800100 h 1266101"/>
              <a:gd name="connsiteX221" fmla="*/ 5770033 w 6032597"/>
              <a:gd name="connsiteY221" fmla="*/ 838200 h 1266101"/>
              <a:gd name="connsiteX222" fmla="*/ 5782733 w 6032597"/>
              <a:gd name="connsiteY222" fmla="*/ 855133 h 1266101"/>
              <a:gd name="connsiteX223" fmla="*/ 5812367 w 6032597"/>
              <a:gd name="connsiteY223" fmla="*/ 905933 h 1266101"/>
              <a:gd name="connsiteX224" fmla="*/ 5820833 w 6032597"/>
              <a:gd name="connsiteY224" fmla="*/ 922866 h 1266101"/>
              <a:gd name="connsiteX225" fmla="*/ 5829300 w 6032597"/>
              <a:gd name="connsiteY225" fmla="*/ 935566 h 1266101"/>
              <a:gd name="connsiteX226" fmla="*/ 5854700 w 6032597"/>
              <a:gd name="connsiteY226" fmla="*/ 982133 h 1266101"/>
              <a:gd name="connsiteX227" fmla="*/ 5871633 w 6032597"/>
              <a:gd name="connsiteY227" fmla="*/ 1028700 h 1266101"/>
              <a:gd name="connsiteX228" fmla="*/ 5880100 w 6032597"/>
              <a:gd name="connsiteY228" fmla="*/ 1087966 h 1266101"/>
              <a:gd name="connsiteX229" fmla="*/ 5888567 w 6032597"/>
              <a:gd name="connsiteY229" fmla="*/ 1130300 h 1266101"/>
              <a:gd name="connsiteX230" fmla="*/ 5897033 w 6032597"/>
              <a:gd name="connsiteY230" fmla="*/ 1151466 h 1266101"/>
              <a:gd name="connsiteX231" fmla="*/ 5905500 w 6032597"/>
              <a:gd name="connsiteY231" fmla="*/ 1176866 h 1266101"/>
              <a:gd name="connsiteX232" fmla="*/ 5909733 w 6032597"/>
              <a:gd name="connsiteY232" fmla="*/ 1189566 h 1266101"/>
              <a:gd name="connsiteX233" fmla="*/ 5926667 w 6032597"/>
              <a:gd name="connsiteY233" fmla="*/ 1206500 h 1266101"/>
              <a:gd name="connsiteX234" fmla="*/ 5935133 w 6032597"/>
              <a:gd name="connsiteY234" fmla="*/ 1223433 h 1266101"/>
              <a:gd name="connsiteX235" fmla="*/ 5952067 w 6032597"/>
              <a:gd name="connsiteY235" fmla="*/ 1248833 h 1266101"/>
              <a:gd name="connsiteX236" fmla="*/ 5973233 w 6032597"/>
              <a:gd name="connsiteY236" fmla="*/ 1265766 h 1266101"/>
              <a:gd name="connsiteX237" fmla="*/ 5998633 w 6032597"/>
              <a:gd name="connsiteY237" fmla="*/ 1257300 h 1266101"/>
              <a:gd name="connsiteX238" fmla="*/ 6011333 w 6032597"/>
              <a:gd name="connsiteY238" fmla="*/ 1253066 h 1266101"/>
              <a:gd name="connsiteX239" fmla="*/ 6032500 w 6032597"/>
              <a:gd name="connsiteY239"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334933 w 6032597"/>
              <a:gd name="connsiteY169" fmla="*/ 491066 h 1266101"/>
              <a:gd name="connsiteX170" fmla="*/ 4356100 w 6032597"/>
              <a:gd name="connsiteY170" fmla="*/ 486833 h 1266101"/>
              <a:gd name="connsiteX171" fmla="*/ 4385733 w 6032597"/>
              <a:gd name="connsiteY171" fmla="*/ 478366 h 1266101"/>
              <a:gd name="connsiteX172" fmla="*/ 4411133 w 6032597"/>
              <a:gd name="connsiteY172" fmla="*/ 474133 h 1266101"/>
              <a:gd name="connsiteX173" fmla="*/ 4436533 w 6032597"/>
              <a:gd name="connsiteY173" fmla="*/ 465666 h 1266101"/>
              <a:gd name="connsiteX174" fmla="*/ 4453467 w 6032597"/>
              <a:gd name="connsiteY174" fmla="*/ 478366 h 1266101"/>
              <a:gd name="connsiteX175" fmla="*/ 4474633 w 6032597"/>
              <a:gd name="connsiteY175" fmla="*/ 486833 h 1266101"/>
              <a:gd name="connsiteX176" fmla="*/ 4504267 w 6032597"/>
              <a:gd name="connsiteY176" fmla="*/ 512233 h 1266101"/>
              <a:gd name="connsiteX177" fmla="*/ 4516967 w 6032597"/>
              <a:gd name="connsiteY177" fmla="*/ 529166 h 1266101"/>
              <a:gd name="connsiteX178" fmla="*/ 4533900 w 6032597"/>
              <a:gd name="connsiteY178" fmla="*/ 537633 h 1266101"/>
              <a:gd name="connsiteX179" fmla="*/ 4546600 w 6032597"/>
              <a:gd name="connsiteY179" fmla="*/ 550333 h 1266101"/>
              <a:gd name="connsiteX180" fmla="*/ 4593167 w 6032597"/>
              <a:gd name="connsiteY180" fmla="*/ 592666 h 1266101"/>
              <a:gd name="connsiteX181" fmla="*/ 4605867 w 6032597"/>
              <a:gd name="connsiteY181" fmla="*/ 605366 h 1266101"/>
              <a:gd name="connsiteX182" fmla="*/ 4627033 w 6032597"/>
              <a:gd name="connsiteY182" fmla="*/ 639233 h 1266101"/>
              <a:gd name="connsiteX183" fmla="*/ 4639733 w 6032597"/>
              <a:gd name="connsiteY183" fmla="*/ 656166 h 1266101"/>
              <a:gd name="connsiteX184" fmla="*/ 4648200 w 6032597"/>
              <a:gd name="connsiteY184" fmla="*/ 668866 h 1266101"/>
              <a:gd name="connsiteX185" fmla="*/ 4665133 w 6032597"/>
              <a:gd name="connsiteY185" fmla="*/ 681566 h 1266101"/>
              <a:gd name="connsiteX186" fmla="*/ 4673600 w 6032597"/>
              <a:gd name="connsiteY186" fmla="*/ 694266 h 1266101"/>
              <a:gd name="connsiteX187" fmla="*/ 4699000 w 6032597"/>
              <a:gd name="connsiteY187" fmla="*/ 706966 h 1266101"/>
              <a:gd name="connsiteX188" fmla="*/ 4728633 w 6032597"/>
              <a:gd name="connsiteY188" fmla="*/ 694266 h 1266101"/>
              <a:gd name="connsiteX189" fmla="*/ 4796367 w 6032597"/>
              <a:gd name="connsiteY189" fmla="*/ 664633 h 1266101"/>
              <a:gd name="connsiteX190" fmla="*/ 4826000 w 6032597"/>
              <a:gd name="connsiteY190" fmla="*/ 647700 h 1266101"/>
              <a:gd name="connsiteX191" fmla="*/ 4855633 w 6032597"/>
              <a:gd name="connsiteY191" fmla="*/ 622300 h 1266101"/>
              <a:gd name="connsiteX192" fmla="*/ 4893733 w 6032597"/>
              <a:gd name="connsiteY192" fmla="*/ 605366 h 1266101"/>
              <a:gd name="connsiteX193" fmla="*/ 4969933 w 6032597"/>
              <a:gd name="connsiteY193" fmla="*/ 550333 h 1266101"/>
              <a:gd name="connsiteX194" fmla="*/ 4999567 w 6032597"/>
              <a:gd name="connsiteY194" fmla="*/ 529166 h 1266101"/>
              <a:gd name="connsiteX195" fmla="*/ 5020733 w 6032597"/>
              <a:gd name="connsiteY195" fmla="*/ 516466 h 1266101"/>
              <a:gd name="connsiteX196" fmla="*/ 5063067 w 6032597"/>
              <a:gd name="connsiteY196" fmla="*/ 482600 h 1266101"/>
              <a:gd name="connsiteX197" fmla="*/ 5092700 w 6032597"/>
              <a:gd name="connsiteY197" fmla="*/ 461433 h 1266101"/>
              <a:gd name="connsiteX198" fmla="*/ 5105400 w 6032597"/>
              <a:gd name="connsiteY198" fmla="*/ 444500 h 1266101"/>
              <a:gd name="connsiteX199" fmla="*/ 5147733 w 6032597"/>
              <a:gd name="connsiteY199" fmla="*/ 419100 h 1266101"/>
              <a:gd name="connsiteX200" fmla="*/ 5160433 w 6032597"/>
              <a:gd name="connsiteY200" fmla="*/ 410633 h 1266101"/>
              <a:gd name="connsiteX201" fmla="*/ 5173133 w 6032597"/>
              <a:gd name="connsiteY201" fmla="*/ 419100 h 1266101"/>
              <a:gd name="connsiteX202" fmla="*/ 5202767 w 6032597"/>
              <a:gd name="connsiteY202" fmla="*/ 444500 h 1266101"/>
              <a:gd name="connsiteX203" fmla="*/ 5223933 w 6032597"/>
              <a:gd name="connsiteY203" fmla="*/ 452966 h 1266101"/>
              <a:gd name="connsiteX204" fmla="*/ 5249333 w 6032597"/>
              <a:gd name="connsiteY204" fmla="*/ 474133 h 1266101"/>
              <a:gd name="connsiteX205" fmla="*/ 5262033 w 6032597"/>
              <a:gd name="connsiteY205" fmla="*/ 482600 h 1266101"/>
              <a:gd name="connsiteX206" fmla="*/ 5329767 w 6032597"/>
              <a:gd name="connsiteY206" fmla="*/ 575733 h 1266101"/>
              <a:gd name="connsiteX207" fmla="*/ 5350933 w 6032597"/>
              <a:gd name="connsiteY207" fmla="*/ 601133 h 1266101"/>
              <a:gd name="connsiteX208" fmla="*/ 5363633 w 6032597"/>
              <a:gd name="connsiteY208" fmla="*/ 613833 h 1266101"/>
              <a:gd name="connsiteX209" fmla="*/ 5384800 w 6032597"/>
              <a:gd name="connsiteY209" fmla="*/ 639233 h 1266101"/>
              <a:gd name="connsiteX210" fmla="*/ 5410200 w 6032597"/>
              <a:gd name="connsiteY210" fmla="*/ 656166 h 1266101"/>
              <a:gd name="connsiteX211" fmla="*/ 5427133 w 6032597"/>
              <a:gd name="connsiteY211" fmla="*/ 677333 h 1266101"/>
              <a:gd name="connsiteX212" fmla="*/ 5448300 w 6032597"/>
              <a:gd name="connsiteY212" fmla="*/ 694266 h 1266101"/>
              <a:gd name="connsiteX213" fmla="*/ 5482167 w 6032597"/>
              <a:gd name="connsiteY213" fmla="*/ 723900 h 1266101"/>
              <a:gd name="connsiteX214" fmla="*/ 5503333 w 6032597"/>
              <a:gd name="connsiteY214" fmla="*/ 736600 h 1266101"/>
              <a:gd name="connsiteX215" fmla="*/ 5524500 w 6032597"/>
              <a:gd name="connsiteY215" fmla="*/ 753533 h 1266101"/>
              <a:gd name="connsiteX216" fmla="*/ 5731933 w 6032597"/>
              <a:gd name="connsiteY216" fmla="*/ 757766 h 1266101"/>
              <a:gd name="connsiteX217" fmla="*/ 5744633 w 6032597"/>
              <a:gd name="connsiteY217" fmla="*/ 762000 h 1266101"/>
              <a:gd name="connsiteX218" fmla="*/ 5748867 w 6032597"/>
              <a:gd name="connsiteY218" fmla="*/ 787400 h 1266101"/>
              <a:gd name="connsiteX219" fmla="*/ 5757333 w 6032597"/>
              <a:gd name="connsiteY219" fmla="*/ 800100 h 1266101"/>
              <a:gd name="connsiteX220" fmla="*/ 5770033 w 6032597"/>
              <a:gd name="connsiteY220" fmla="*/ 838200 h 1266101"/>
              <a:gd name="connsiteX221" fmla="*/ 5782733 w 6032597"/>
              <a:gd name="connsiteY221" fmla="*/ 855133 h 1266101"/>
              <a:gd name="connsiteX222" fmla="*/ 5812367 w 6032597"/>
              <a:gd name="connsiteY222" fmla="*/ 905933 h 1266101"/>
              <a:gd name="connsiteX223" fmla="*/ 5820833 w 6032597"/>
              <a:gd name="connsiteY223" fmla="*/ 922866 h 1266101"/>
              <a:gd name="connsiteX224" fmla="*/ 5829300 w 6032597"/>
              <a:gd name="connsiteY224" fmla="*/ 935566 h 1266101"/>
              <a:gd name="connsiteX225" fmla="*/ 5854700 w 6032597"/>
              <a:gd name="connsiteY225" fmla="*/ 982133 h 1266101"/>
              <a:gd name="connsiteX226" fmla="*/ 5871633 w 6032597"/>
              <a:gd name="connsiteY226" fmla="*/ 1028700 h 1266101"/>
              <a:gd name="connsiteX227" fmla="*/ 5880100 w 6032597"/>
              <a:gd name="connsiteY227" fmla="*/ 1087966 h 1266101"/>
              <a:gd name="connsiteX228" fmla="*/ 5888567 w 6032597"/>
              <a:gd name="connsiteY228" fmla="*/ 1130300 h 1266101"/>
              <a:gd name="connsiteX229" fmla="*/ 5897033 w 6032597"/>
              <a:gd name="connsiteY229" fmla="*/ 1151466 h 1266101"/>
              <a:gd name="connsiteX230" fmla="*/ 5905500 w 6032597"/>
              <a:gd name="connsiteY230" fmla="*/ 1176866 h 1266101"/>
              <a:gd name="connsiteX231" fmla="*/ 5909733 w 6032597"/>
              <a:gd name="connsiteY231" fmla="*/ 1189566 h 1266101"/>
              <a:gd name="connsiteX232" fmla="*/ 5926667 w 6032597"/>
              <a:gd name="connsiteY232" fmla="*/ 1206500 h 1266101"/>
              <a:gd name="connsiteX233" fmla="*/ 5935133 w 6032597"/>
              <a:gd name="connsiteY233" fmla="*/ 1223433 h 1266101"/>
              <a:gd name="connsiteX234" fmla="*/ 5952067 w 6032597"/>
              <a:gd name="connsiteY234" fmla="*/ 1248833 h 1266101"/>
              <a:gd name="connsiteX235" fmla="*/ 5973233 w 6032597"/>
              <a:gd name="connsiteY235" fmla="*/ 1265766 h 1266101"/>
              <a:gd name="connsiteX236" fmla="*/ 5998633 w 6032597"/>
              <a:gd name="connsiteY236" fmla="*/ 1257300 h 1266101"/>
              <a:gd name="connsiteX237" fmla="*/ 6011333 w 6032597"/>
              <a:gd name="connsiteY237" fmla="*/ 1253066 h 1266101"/>
              <a:gd name="connsiteX238" fmla="*/ 6032500 w 6032597"/>
              <a:gd name="connsiteY238" fmla="*/ 1265766 h 126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32597" h="1266101">
                <a:moveTo>
                  <a:pt x="0" y="821266"/>
                </a:moveTo>
                <a:cubicBezTo>
                  <a:pt x="105354" y="866418"/>
                  <a:pt x="29393" y="830985"/>
                  <a:pt x="228600" y="986366"/>
                </a:cubicBezTo>
                <a:cubicBezTo>
                  <a:pt x="233321" y="990048"/>
                  <a:pt x="236574" y="995390"/>
                  <a:pt x="241300" y="999066"/>
                </a:cubicBezTo>
                <a:cubicBezTo>
                  <a:pt x="249332" y="1005313"/>
                  <a:pt x="259505" y="1008805"/>
                  <a:pt x="266700" y="1016000"/>
                </a:cubicBezTo>
                <a:cubicBezTo>
                  <a:pt x="303804" y="1053104"/>
                  <a:pt x="256737" y="1007698"/>
                  <a:pt x="292100" y="1037166"/>
                </a:cubicBezTo>
                <a:cubicBezTo>
                  <a:pt x="296699" y="1040999"/>
                  <a:pt x="300567" y="1045633"/>
                  <a:pt x="304800" y="1049866"/>
                </a:cubicBezTo>
                <a:cubicBezTo>
                  <a:pt x="361309" y="1015961"/>
                  <a:pt x="301070" y="1050022"/>
                  <a:pt x="338667" y="1032933"/>
                </a:cubicBezTo>
                <a:cubicBezTo>
                  <a:pt x="350157" y="1027710"/>
                  <a:pt x="372533" y="1016000"/>
                  <a:pt x="372533" y="1016000"/>
                </a:cubicBezTo>
                <a:cubicBezTo>
                  <a:pt x="409636" y="978897"/>
                  <a:pt x="362570" y="1024302"/>
                  <a:pt x="397933" y="994833"/>
                </a:cubicBezTo>
                <a:cubicBezTo>
                  <a:pt x="402532" y="991000"/>
                  <a:pt x="406400" y="986366"/>
                  <a:pt x="410633" y="982133"/>
                </a:cubicBezTo>
                <a:cubicBezTo>
                  <a:pt x="422341" y="947014"/>
                  <a:pt x="402687" y="1002255"/>
                  <a:pt x="431800" y="944033"/>
                </a:cubicBezTo>
                <a:cubicBezTo>
                  <a:pt x="434622" y="938389"/>
                  <a:pt x="436766" y="932351"/>
                  <a:pt x="440267" y="927100"/>
                </a:cubicBezTo>
                <a:cubicBezTo>
                  <a:pt x="448095" y="915359"/>
                  <a:pt x="465667" y="893233"/>
                  <a:pt x="465667" y="893233"/>
                </a:cubicBezTo>
                <a:cubicBezTo>
                  <a:pt x="475373" y="864114"/>
                  <a:pt x="462097" y="899480"/>
                  <a:pt x="482600" y="863600"/>
                </a:cubicBezTo>
                <a:cubicBezTo>
                  <a:pt x="495681" y="840708"/>
                  <a:pt x="475146" y="860838"/>
                  <a:pt x="495300" y="833966"/>
                </a:cubicBezTo>
                <a:cubicBezTo>
                  <a:pt x="500089" y="827580"/>
                  <a:pt x="506589" y="822677"/>
                  <a:pt x="512233" y="817033"/>
                </a:cubicBezTo>
                <a:cubicBezTo>
                  <a:pt x="513644" y="812800"/>
                  <a:pt x="514300" y="808234"/>
                  <a:pt x="516467" y="804333"/>
                </a:cubicBezTo>
                <a:cubicBezTo>
                  <a:pt x="523948" y="790867"/>
                  <a:pt x="545142" y="760362"/>
                  <a:pt x="558800" y="753533"/>
                </a:cubicBezTo>
                <a:lnTo>
                  <a:pt x="575733" y="745066"/>
                </a:lnTo>
                <a:cubicBezTo>
                  <a:pt x="578555" y="740833"/>
                  <a:pt x="579967" y="735188"/>
                  <a:pt x="584200" y="732366"/>
                </a:cubicBezTo>
                <a:cubicBezTo>
                  <a:pt x="589041" y="729139"/>
                  <a:pt x="595560" y="729805"/>
                  <a:pt x="601133" y="728133"/>
                </a:cubicBezTo>
                <a:cubicBezTo>
                  <a:pt x="609681" y="725568"/>
                  <a:pt x="617923" y="722014"/>
                  <a:pt x="626533" y="719666"/>
                </a:cubicBezTo>
                <a:cubicBezTo>
                  <a:pt x="645063" y="714612"/>
                  <a:pt x="667483" y="713235"/>
                  <a:pt x="685800" y="711200"/>
                </a:cubicBezTo>
                <a:cubicBezTo>
                  <a:pt x="730789" y="699951"/>
                  <a:pt x="716241" y="701882"/>
                  <a:pt x="800100" y="711200"/>
                </a:cubicBezTo>
                <a:cubicBezTo>
                  <a:pt x="807913" y="712068"/>
                  <a:pt x="841166" y="735755"/>
                  <a:pt x="842433" y="736600"/>
                </a:cubicBezTo>
                <a:cubicBezTo>
                  <a:pt x="873968" y="757623"/>
                  <a:pt x="835234" y="730600"/>
                  <a:pt x="867833" y="757766"/>
                </a:cubicBezTo>
                <a:cubicBezTo>
                  <a:pt x="871742" y="761023"/>
                  <a:pt x="876935" y="762635"/>
                  <a:pt x="880533" y="766233"/>
                </a:cubicBezTo>
                <a:cubicBezTo>
                  <a:pt x="885522" y="771222"/>
                  <a:pt x="888587" y="777856"/>
                  <a:pt x="893233" y="783166"/>
                </a:cubicBezTo>
                <a:cubicBezTo>
                  <a:pt x="898490" y="789174"/>
                  <a:pt x="904972" y="794039"/>
                  <a:pt x="910167" y="800100"/>
                </a:cubicBezTo>
                <a:cubicBezTo>
                  <a:pt x="913478" y="803963"/>
                  <a:pt x="914724" y="809543"/>
                  <a:pt x="918633" y="812800"/>
                </a:cubicBezTo>
                <a:cubicBezTo>
                  <a:pt x="923481" y="816840"/>
                  <a:pt x="929922" y="818444"/>
                  <a:pt x="935567" y="821266"/>
                </a:cubicBezTo>
                <a:cubicBezTo>
                  <a:pt x="950952" y="836651"/>
                  <a:pt x="946193" y="833089"/>
                  <a:pt x="965200" y="846666"/>
                </a:cubicBezTo>
                <a:cubicBezTo>
                  <a:pt x="969340" y="849623"/>
                  <a:pt x="973223" y="853129"/>
                  <a:pt x="977900" y="855133"/>
                </a:cubicBezTo>
                <a:cubicBezTo>
                  <a:pt x="985934" y="858576"/>
                  <a:pt x="1014508" y="862646"/>
                  <a:pt x="1020233" y="863600"/>
                </a:cubicBezTo>
                <a:cubicBezTo>
                  <a:pt x="1063978" y="862189"/>
                  <a:pt x="1107767" y="861794"/>
                  <a:pt x="1151467" y="859366"/>
                </a:cubicBezTo>
                <a:cubicBezTo>
                  <a:pt x="1158651" y="858967"/>
                  <a:pt x="1165807" y="857408"/>
                  <a:pt x="1172633" y="855133"/>
                </a:cubicBezTo>
                <a:cubicBezTo>
                  <a:pt x="1191249" y="848928"/>
                  <a:pt x="1193801" y="841585"/>
                  <a:pt x="1210733" y="829733"/>
                </a:cubicBezTo>
                <a:cubicBezTo>
                  <a:pt x="1277887" y="782725"/>
                  <a:pt x="1188109" y="852150"/>
                  <a:pt x="1248833" y="800100"/>
                </a:cubicBezTo>
                <a:cubicBezTo>
                  <a:pt x="1252696" y="796789"/>
                  <a:pt x="1257935" y="795231"/>
                  <a:pt x="1261533" y="791633"/>
                </a:cubicBezTo>
                <a:cubicBezTo>
                  <a:pt x="1272081" y="781085"/>
                  <a:pt x="1278870" y="765627"/>
                  <a:pt x="1286933" y="753533"/>
                </a:cubicBezTo>
                <a:cubicBezTo>
                  <a:pt x="1290847" y="747662"/>
                  <a:pt x="1295894" y="742583"/>
                  <a:pt x="1299633" y="736600"/>
                </a:cubicBezTo>
                <a:cubicBezTo>
                  <a:pt x="1302978" y="731248"/>
                  <a:pt x="1304313" y="724715"/>
                  <a:pt x="1308100" y="719666"/>
                </a:cubicBezTo>
                <a:cubicBezTo>
                  <a:pt x="1312889" y="713280"/>
                  <a:pt x="1320244" y="709119"/>
                  <a:pt x="1325033" y="702733"/>
                </a:cubicBezTo>
                <a:cubicBezTo>
                  <a:pt x="1329684" y="696532"/>
                  <a:pt x="1345698" y="656955"/>
                  <a:pt x="1346200" y="656166"/>
                </a:cubicBezTo>
                <a:cubicBezTo>
                  <a:pt x="1350485" y="649432"/>
                  <a:pt x="1358344" y="645619"/>
                  <a:pt x="1363133" y="639233"/>
                </a:cubicBezTo>
                <a:cubicBezTo>
                  <a:pt x="1366919" y="634185"/>
                  <a:pt x="1368469" y="627779"/>
                  <a:pt x="1371600" y="622300"/>
                </a:cubicBezTo>
                <a:cubicBezTo>
                  <a:pt x="1374124" y="617883"/>
                  <a:pt x="1377110" y="613740"/>
                  <a:pt x="1380067" y="609600"/>
                </a:cubicBezTo>
                <a:cubicBezTo>
                  <a:pt x="1411785" y="565194"/>
                  <a:pt x="1374688" y="616901"/>
                  <a:pt x="1405467" y="579966"/>
                </a:cubicBezTo>
                <a:cubicBezTo>
                  <a:pt x="1434935" y="544603"/>
                  <a:pt x="1389529" y="591670"/>
                  <a:pt x="1426633" y="554566"/>
                </a:cubicBezTo>
                <a:cubicBezTo>
                  <a:pt x="1432278" y="561622"/>
                  <a:pt x="1437178" y="569344"/>
                  <a:pt x="1443567" y="575733"/>
                </a:cubicBezTo>
                <a:cubicBezTo>
                  <a:pt x="1448556" y="580722"/>
                  <a:pt x="1455780" y="583189"/>
                  <a:pt x="1460500" y="588433"/>
                </a:cubicBezTo>
                <a:cubicBezTo>
                  <a:pt x="1500305" y="632660"/>
                  <a:pt x="1464995" y="606951"/>
                  <a:pt x="1494367" y="626533"/>
                </a:cubicBezTo>
                <a:cubicBezTo>
                  <a:pt x="1497189" y="632177"/>
                  <a:pt x="1499489" y="638115"/>
                  <a:pt x="1502833" y="643466"/>
                </a:cubicBezTo>
                <a:cubicBezTo>
                  <a:pt x="1506572" y="649449"/>
                  <a:pt x="1512378" y="654089"/>
                  <a:pt x="1515533" y="660400"/>
                </a:cubicBezTo>
                <a:cubicBezTo>
                  <a:pt x="1518135" y="665604"/>
                  <a:pt x="1516880" y="672282"/>
                  <a:pt x="1519767" y="677333"/>
                </a:cubicBezTo>
                <a:cubicBezTo>
                  <a:pt x="1526513" y="689138"/>
                  <a:pt x="1535603" y="690530"/>
                  <a:pt x="1545167" y="698500"/>
                </a:cubicBezTo>
                <a:cubicBezTo>
                  <a:pt x="1549766" y="702333"/>
                  <a:pt x="1552816" y="707986"/>
                  <a:pt x="1557867" y="711200"/>
                </a:cubicBezTo>
                <a:cubicBezTo>
                  <a:pt x="1568515" y="717976"/>
                  <a:pt x="1580444" y="722489"/>
                  <a:pt x="1591733" y="728133"/>
                </a:cubicBezTo>
                <a:cubicBezTo>
                  <a:pt x="1610979" y="737756"/>
                  <a:pt x="1608207" y="736956"/>
                  <a:pt x="1629833" y="745066"/>
                </a:cubicBezTo>
                <a:cubicBezTo>
                  <a:pt x="1634011" y="746633"/>
                  <a:pt x="1638431" y="747542"/>
                  <a:pt x="1642533" y="749300"/>
                </a:cubicBezTo>
                <a:cubicBezTo>
                  <a:pt x="1648334" y="751786"/>
                  <a:pt x="1653608" y="755422"/>
                  <a:pt x="1659467" y="757766"/>
                </a:cubicBezTo>
                <a:cubicBezTo>
                  <a:pt x="1667753" y="761080"/>
                  <a:pt x="1676885" y="762242"/>
                  <a:pt x="1684867" y="766233"/>
                </a:cubicBezTo>
                <a:cubicBezTo>
                  <a:pt x="1690511" y="769055"/>
                  <a:pt x="1696449" y="771355"/>
                  <a:pt x="1701800" y="774700"/>
                </a:cubicBezTo>
                <a:cubicBezTo>
                  <a:pt x="1707783" y="778439"/>
                  <a:pt x="1712310" y="784481"/>
                  <a:pt x="1718733" y="787400"/>
                </a:cubicBezTo>
                <a:cubicBezTo>
                  <a:pt x="1728085" y="791651"/>
                  <a:pt x="1738527" y="792914"/>
                  <a:pt x="1748367" y="795866"/>
                </a:cubicBezTo>
                <a:cubicBezTo>
                  <a:pt x="1752641" y="797148"/>
                  <a:pt x="1756719" y="799097"/>
                  <a:pt x="1761067" y="800100"/>
                </a:cubicBezTo>
                <a:cubicBezTo>
                  <a:pt x="1775089" y="803336"/>
                  <a:pt x="1803400" y="808566"/>
                  <a:pt x="1803400" y="808566"/>
                </a:cubicBezTo>
                <a:cubicBezTo>
                  <a:pt x="1830211" y="807155"/>
                  <a:pt x="1857149" y="807298"/>
                  <a:pt x="1883833" y="804333"/>
                </a:cubicBezTo>
                <a:cubicBezTo>
                  <a:pt x="1895398" y="803048"/>
                  <a:pt x="1917700" y="795866"/>
                  <a:pt x="1917700" y="795866"/>
                </a:cubicBezTo>
                <a:cubicBezTo>
                  <a:pt x="1943435" y="778711"/>
                  <a:pt x="1916094" y="794881"/>
                  <a:pt x="1947333" y="783166"/>
                </a:cubicBezTo>
                <a:cubicBezTo>
                  <a:pt x="1953242" y="780950"/>
                  <a:pt x="1958466" y="777186"/>
                  <a:pt x="1964267" y="774700"/>
                </a:cubicBezTo>
                <a:cubicBezTo>
                  <a:pt x="1968369" y="772942"/>
                  <a:pt x="1973066" y="772633"/>
                  <a:pt x="1976967" y="770466"/>
                </a:cubicBezTo>
                <a:cubicBezTo>
                  <a:pt x="1985862" y="765524"/>
                  <a:pt x="1992713" y="756751"/>
                  <a:pt x="2002367" y="753533"/>
                </a:cubicBezTo>
                <a:cubicBezTo>
                  <a:pt x="2006600" y="752122"/>
                  <a:pt x="2010677" y="750098"/>
                  <a:pt x="2015067" y="749300"/>
                </a:cubicBezTo>
                <a:cubicBezTo>
                  <a:pt x="2024228" y="747634"/>
                  <a:pt x="2079616" y="741657"/>
                  <a:pt x="2087033" y="740833"/>
                </a:cubicBezTo>
                <a:cubicBezTo>
                  <a:pt x="2142249" y="759239"/>
                  <a:pt x="2078051" y="740121"/>
                  <a:pt x="2167467" y="753533"/>
                </a:cubicBezTo>
                <a:cubicBezTo>
                  <a:pt x="2177626" y="755057"/>
                  <a:pt x="2187222" y="759178"/>
                  <a:pt x="2197100" y="762000"/>
                </a:cubicBezTo>
                <a:cubicBezTo>
                  <a:pt x="2209800" y="760589"/>
                  <a:pt x="2222570" y="759709"/>
                  <a:pt x="2235200" y="757766"/>
                </a:cubicBezTo>
                <a:cubicBezTo>
                  <a:pt x="2240950" y="756881"/>
                  <a:pt x="2246453" y="754795"/>
                  <a:pt x="2252133" y="753533"/>
                </a:cubicBezTo>
                <a:cubicBezTo>
                  <a:pt x="2259157" y="751972"/>
                  <a:pt x="2266244" y="750711"/>
                  <a:pt x="2273300" y="749300"/>
                </a:cubicBezTo>
                <a:cubicBezTo>
                  <a:pt x="2278944" y="746478"/>
                  <a:pt x="2284324" y="743049"/>
                  <a:pt x="2290233" y="740833"/>
                </a:cubicBezTo>
                <a:cubicBezTo>
                  <a:pt x="2295681" y="738790"/>
                  <a:pt x="2301573" y="738198"/>
                  <a:pt x="2307167" y="736600"/>
                </a:cubicBezTo>
                <a:cubicBezTo>
                  <a:pt x="2311458" y="735374"/>
                  <a:pt x="2315634" y="733777"/>
                  <a:pt x="2319867" y="732366"/>
                </a:cubicBezTo>
                <a:cubicBezTo>
                  <a:pt x="2326922" y="726722"/>
                  <a:pt x="2333515" y="720445"/>
                  <a:pt x="2341033" y="715433"/>
                </a:cubicBezTo>
                <a:cubicBezTo>
                  <a:pt x="2357885" y="704198"/>
                  <a:pt x="2354860" y="709508"/>
                  <a:pt x="2370667" y="702733"/>
                </a:cubicBezTo>
                <a:cubicBezTo>
                  <a:pt x="2376467" y="700247"/>
                  <a:pt x="2382189" y="697513"/>
                  <a:pt x="2387600" y="694266"/>
                </a:cubicBezTo>
                <a:cubicBezTo>
                  <a:pt x="2387625" y="694251"/>
                  <a:pt x="2419338" y="673107"/>
                  <a:pt x="2425700" y="668866"/>
                </a:cubicBezTo>
                <a:cubicBezTo>
                  <a:pt x="2425705" y="668863"/>
                  <a:pt x="2451096" y="651937"/>
                  <a:pt x="2451100" y="651933"/>
                </a:cubicBezTo>
                <a:cubicBezTo>
                  <a:pt x="2455333" y="647700"/>
                  <a:pt x="2459201" y="643066"/>
                  <a:pt x="2463800" y="639233"/>
                </a:cubicBezTo>
                <a:cubicBezTo>
                  <a:pt x="2472777" y="631752"/>
                  <a:pt x="2483079" y="627477"/>
                  <a:pt x="2493433" y="622300"/>
                </a:cubicBezTo>
                <a:cubicBezTo>
                  <a:pt x="2516012" y="588433"/>
                  <a:pt x="2486377" y="629356"/>
                  <a:pt x="2514600" y="601133"/>
                </a:cubicBezTo>
                <a:cubicBezTo>
                  <a:pt x="2518198" y="597535"/>
                  <a:pt x="2520245" y="592666"/>
                  <a:pt x="2523067" y="588433"/>
                </a:cubicBezTo>
                <a:cubicBezTo>
                  <a:pt x="2536291" y="535536"/>
                  <a:pt x="2519395" y="601283"/>
                  <a:pt x="2531533" y="558800"/>
                </a:cubicBezTo>
                <a:cubicBezTo>
                  <a:pt x="2533131" y="553205"/>
                  <a:pt x="2533475" y="547214"/>
                  <a:pt x="2535767" y="541866"/>
                </a:cubicBezTo>
                <a:cubicBezTo>
                  <a:pt x="2537771" y="537190"/>
                  <a:pt x="2541958" y="533717"/>
                  <a:pt x="2544233" y="529166"/>
                </a:cubicBezTo>
                <a:cubicBezTo>
                  <a:pt x="2546229" y="525175"/>
                  <a:pt x="2546253" y="520340"/>
                  <a:pt x="2548467" y="516466"/>
                </a:cubicBezTo>
                <a:cubicBezTo>
                  <a:pt x="2551968" y="510340"/>
                  <a:pt x="2557612" y="505627"/>
                  <a:pt x="2561167" y="499533"/>
                </a:cubicBezTo>
                <a:cubicBezTo>
                  <a:pt x="2567527" y="488631"/>
                  <a:pt x="2571099" y="476168"/>
                  <a:pt x="2578100" y="465666"/>
                </a:cubicBezTo>
                <a:cubicBezTo>
                  <a:pt x="2583744" y="457199"/>
                  <a:pt x="2591815" y="449919"/>
                  <a:pt x="2595033" y="440266"/>
                </a:cubicBezTo>
                <a:cubicBezTo>
                  <a:pt x="2597339" y="433348"/>
                  <a:pt x="2600824" y="419184"/>
                  <a:pt x="2607733" y="414866"/>
                </a:cubicBezTo>
                <a:cubicBezTo>
                  <a:pt x="2615301" y="410136"/>
                  <a:pt x="2624666" y="409222"/>
                  <a:pt x="2633133" y="406400"/>
                </a:cubicBezTo>
                <a:lnTo>
                  <a:pt x="2658533" y="389466"/>
                </a:lnTo>
                <a:cubicBezTo>
                  <a:pt x="2662766" y="386644"/>
                  <a:pt x="2666406" y="382609"/>
                  <a:pt x="2671233" y="381000"/>
                </a:cubicBezTo>
                <a:cubicBezTo>
                  <a:pt x="2675466" y="379589"/>
                  <a:pt x="2679871" y="378613"/>
                  <a:pt x="2683933" y="376766"/>
                </a:cubicBezTo>
                <a:cubicBezTo>
                  <a:pt x="2695423" y="371543"/>
                  <a:pt x="2717800" y="359833"/>
                  <a:pt x="2717800" y="359833"/>
                </a:cubicBezTo>
                <a:cubicBezTo>
                  <a:pt x="2720622" y="355600"/>
                  <a:pt x="2722294" y="350311"/>
                  <a:pt x="2726267" y="347133"/>
                </a:cubicBezTo>
                <a:cubicBezTo>
                  <a:pt x="2729752" y="344345"/>
                  <a:pt x="2735066" y="345067"/>
                  <a:pt x="2738967" y="342900"/>
                </a:cubicBezTo>
                <a:cubicBezTo>
                  <a:pt x="2747862" y="337958"/>
                  <a:pt x="2755900" y="331611"/>
                  <a:pt x="2764367" y="325966"/>
                </a:cubicBezTo>
                <a:lnTo>
                  <a:pt x="2764367" y="325966"/>
                </a:lnTo>
                <a:cubicBezTo>
                  <a:pt x="2781529" y="308804"/>
                  <a:pt x="2771712" y="315943"/>
                  <a:pt x="2794000" y="304800"/>
                </a:cubicBezTo>
                <a:cubicBezTo>
                  <a:pt x="2803362" y="295438"/>
                  <a:pt x="2807613" y="289526"/>
                  <a:pt x="2819400" y="283633"/>
                </a:cubicBezTo>
                <a:cubicBezTo>
                  <a:pt x="2823391" y="281637"/>
                  <a:pt x="2827922" y="280967"/>
                  <a:pt x="2832100" y="279400"/>
                </a:cubicBezTo>
                <a:cubicBezTo>
                  <a:pt x="2903982" y="252444"/>
                  <a:pt x="2814198" y="272049"/>
                  <a:pt x="3001433" y="266700"/>
                </a:cubicBezTo>
                <a:cubicBezTo>
                  <a:pt x="3051263" y="260470"/>
                  <a:pt x="3086551" y="256895"/>
                  <a:pt x="3141133" y="241300"/>
                </a:cubicBezTo>
                <a:lnTo>
                  <a:pt x="3170767" y="232833"/>
                </a:lnTo>
                <a:cubicBezTo>
                  <a:pt x="3187700" y="222955"/>
                  <a:pt x="3207705" y="217062"/>
                  <a:pt x="3221567" y="203200"/>
                </a:cubicBezTo>
                <a:cubicBezTo>
                  <a:pt x="3225800" y="198967"/>
                  <a:pt x="3230371" y="195046"/>
                  <a:pt x="3234267" y="190500"/>
                </a:cubicBezTo>
                <a:cubicBezTo>
                  <a:pt x="3266851" y="152484"/>
                  <a:pt x="3228154" y="192379"/>
                  <a:pt x="3259667" y="160866"/>
                </a:cubicBezTo>
                <a:cubicBezTo>
                  <a:pt x="3281696" y="169678"/>
                  <a:pt x="3286006" y="169716"/>
                  <a:pt x="3306233" y="186266"/>
                </a:cubicBezTo>
                <a:cubicBezTo>
                  <a:pt x="3313956" y="192585"/>
                  <a:pt x="3320829" y="199924"/>
                  <a:pt x="3327400" y="207433"/>
                </a:cubicBezTo>
                <a:cubicBezTo>
                  <a:pt x="3330750" y="211262"/>
                  <a:pt x="3332269" y="216535"/>
                  <a:pt x="3335867" y="220133"/>
                </a:cubicBezTo>
                <a:cubicBezTo>
                  <a:pt x="3339465" y="223731"/>
                  <a:pt x="3344334" y="225778"/>
                  <a:pt x="3348567" y="228600"/>
                </a:cubicBezTo>
                <a:cubicBezTo>
                  <a:pt x="3355856" y="239533"/>
                  <a:pt x="3368795" y="259961"/>
                  <a:pt x="3378200" y="270933"/>
                </a:cubicBezTo>
                <a:cubicBezTo>
                  <a:pt x="3382096" y="275479"/>
                  <a:pt x="3387067" y="279034"/>
                  <a:pt x="3390900" y="283633"/>
                </a:cubicBezTo>
                <a:cubicBezTo>
                  <a:pt x="3401200" y="295993"/>
                  <a:pt x="3410723" y="308980"/>
                  <a:pt x="3420533" y="321733"/>
                </a:cubicBezTo>
                <a:cubicBezTo>
                  <a:pt x="3424835" y="327325"/>
                  <a:pt x="3433233" y="338666"/>
                  <a:pt x="3433233" y="338666"/>
                </a:cubicBezTo>
                <a:cubicBezTo>
                  <a:pt x="3435737" y="356189"/>
                  <a:pt x="3435368" y="366225"/>
                  <a:pt x="3441700" y="381000"/>
                </a:cubicBezTo>
                <a:cubicBezTo>
                  <a:pt x="3463957" y="432932"/>
                  <a:pt x="3437384" y="368135"/>
                  <a:pt x="3458633" y="410633"/>
                </a:cubicBezTo>
                <a:cubicBezTo>
                  <a:pt x="3460629" y="414624"/>
                  <a:pt x="3459154" y="420858"/>
                  <a:pt x="3462867" y="423333"/>
                </a:cubicBezTo>
                <a:cubicBezTo>
                  <a:pt x="3468854" y="427324"/>
                  <a:pt x="3476978" y="426155"/>
                  <a:pt x="3484033" y="427566"/>
                </a:cubicBezTo>
                <a:cubicBezTo>
                  <a:pt x="3515911" y="424378"/>
                  <a:pt x="3520135" y="430643"/>
                  <a:pt x="3539067" y="414866"/>
                </a:cubicBezTo>
                <a:cubicBezTo>
                  <a:pt x="3543666" y="411033"/>
                  <a:pt x="3547534" y="406399"/>
                  <a:pt x="3551767" y="402166"/>
                </a:cubicBezTo>
                <a:cubicBezTo>
                  <a:pt x="3553178" y="397933"/>
                  <a:pt x="3554004" y="393457"/>
                  <a:pt x="3556000" y="389466"/>
                </a:cubicBezTo>
                <a:cubicBezTo>
                  <a:pt x="3558275" y="384915"/>
                  <a:pt x="3562401" y="381415"/>
                  <a:pt x="3564467" y="376766"/>
                </a:cubicBezTo>
                <a:cubicBezTo>
                  <a:pt x="3568092" y="368611"/>
                  <a:pt x="3572933" y="351366"/>
                  <a:pt x="3572933" y="351366"/>
                </a:cubicBezTo>
                <a:cubicBezTo>
                  <a:pt x="3574344" y="331611"/>
                  <a:pt x="3575969" y="311869"/>
                  <a:pt x="3577167" y="292100"/>
                </a:cubicBezTo>
                <a:cubicBezTo>
                  <a:pt x="3578791" y="265301"/>
                  <a:pt x="3578969" y="238404"/>
                  <a:pt x="3581400" y="211666"/>
                </a:cubicBezTo>
                <a:cubicBezTo>
                  <a:pt x="3581804" y="207222"/>
                  <a:pt x="3584459" y="203271"/>
                  <a:pt x="3585633" y="198966"/>
                </a:cubicBezTo>
                <a:cubicBezTo>
                  <a:pt x="3588695" y="187740"/>
                  <a:pt x="3592187" y="176578"/>
                  <a:pt x="3594100" y="165100"/>
                </a:cubicBezTo>
                <a:cubicBezTo>
                  <a:pt x="3595511" y="156633"/>
                  <a:pt x="3594703" y="147478"/>
                  <a:pt x="3598333" y="139700"/>
                </a:cubicBezTo>
                <a:cubicBezTo>
                  <a:pt x="3604788" y="125868"/>
                  <a:pt x="3615266" y="114300"/>
                  <a:pt x="3623733" y="101600"/>
                </a:cubicBezTo>
                <a:cubicBezTo>
                  <a:pt x="3626555" y="97367"/>
                  <a:pt x="3628602" y="92498"/>
                  <a:pt x="3632200" y="88900"/>
                </a:cubicBezTo>
                <a:cubicBezTo>
                  <a:pt x="3641562" y="79538"/>
                  <a:pt x="3645813" y="73626"/>
                  <a:pt x="3657600" y="67733"/>
                </a:cubicBezTo>
                <a:cubicBezTo>
                  <a:pt x="3661591" y="65737"/>
                  <a:pt x="3666067" y="64911"/>
                  <a:pt x="3670300" y="63500"/>
                </a:cubicBezTo>
                <a:cubicBezTo>
                  <a:pt x="3673122" y="59267"/>
                  <a:pt x="3675169" y="54398"/>
                  <a:pt x="3678767" y="50800"/>
                </a:cubicBezTo>
                <a:cubicBezTo>
                  <a:pt x="3682365" y="47202"/>
                  <a:pt x="3688289" y="46306"/>
                  <a:pt x="3691467" y="42333"/>
                </a:cubicBezTo>
                <a:cubicBezTo>
                  <a:pt x="3714836" y="13121"/>
                  <a:pt x="3672003" y="45432"/>
                  <a:pt x="3708400" y="21166"/>
                </a:cubicBezTo>
                <a:cubicBezTo>
                  <a:pt x="3711222" y="16933"/>
                  <a:pt x="3712552" y="11162"/>
                  <a:pt x="3716867" y="8466"/>
                </a:cubicBezTo>
                <a:cubicBezTo>
                  <a:pt x="3724435" y="3736"/>
                  <a:pt x="3733346" y="241"/>
                  <a:pt x="3742267" y="0"/>
                </a:cubicBezTo>
                <a:lnTo>
                  <a:pt x="3873500" y="4233"/>
                </a:lnTo>
                <a:cubicBezTo>
                  <a:pt x="3884029" y="11253"/>
                  <a:pt x="3890854" y="16561"/>
                  <a:pt x="3903133" y="21166"/>
                </a:cubicBezTo>
                <a:cubicBezTo>
                  <a:pt x="3908581" y="23209"/>
                  <a:pt x="3914422" y="23989"/>
                  <a:pt x="3920067" y="25400"/>
                </a:cubicBezTo>
                <a:cubicBezTo>
                  <a:pt x="3976459" y="62992"/>
                  <a:pt x="3892875" y="8882"/>
                  <a:pt x="3945467" y="38100"/>
                </a:cubicBezTo>
                <a:cubicBezTo>
                  <a:pt x="3986406" y="60844"/>
                  <a:pt x="3957460" y="46372"/>
                  <a:pt x="3983567" y="67733"/>
                </a:cubicBezTo>
                <a:cubicBezTo>
                  <a:pt x="3994488" y="76669"/>
                  <a:pt x="4006144" y="84666"/>
                  <a:pt x="4017433" y="93133"/>
                </a:cubicBezTo>
                <a:lnTo>
                  <a:pt x="4034367" y="105833"/>
                </a:lnTo>
                <a:cubicBezTo>
                  <a:pt x="4035778" y="110066"/>
                  <a:pt x="4036604" y="114542"/>
                  <a:pt x="4038600" y="118533"/>
                </a:cubicBezTo>
                <a:cubicBezTo>
                  <a:pt x="4044493" y="130320"/>
                  <a:pt x="4050405" y="134571"/>
                  <a:pt x="4059767" y="143933"/>
                </a:cubicBezTo>
                <a:cubicBezTo>
                  <a:pt x="4068847" y="171174"/>
                  <a:pt x="4056882" y="141588"/>
                  <a:pt x="4076700" y="169333"/>
                </a:cubicBezTo>
                <a:cubicBezTo>
                  <a:pt x="4096231" y="196676"/>
                  <a:pt x="4072830" y="178041"/>
                  <a:pt x="4097867" y="194733"/>
                </a:cubicBezTo>
                <a:cubicBezTo>
                  <a:pt x="4100689" y="198966"/>
                  <a:pt x="4103076" y="203524"/>
                  <a:pt x="4106333" y="207433"/>
                </a:cubicBezTo>
                <a:cubicBezTo>
                  <a:pt x="4133501" y="240036"/>
                  <a:pt x="4106474" y="201295"/>
                  <a:pt x="4127500" y="232833"/>
                </a:cubicBezTo>
                <a:cubicBezTo>
                  <a:pt x="4135595" y="257120"/>
                  <a:pt x="4125936" y="234451"/>
                  <a:pt x="4144433" y="258233"/>
                </a:cubicBezTo>
                <a:cubicBezTo>
                  <a:pt x="4150680" y="266265"/>
                  <a:pt x="4161367" y="283633"/>
                  <a:pt x="4161367" y="283633"/>
                </a:cubicBezTo>
                <a:cubicBezTo>
                  <a:pt x="4162778" y="289277"/>
                  <a:pt x="4163308" y="295218"/>
                  <a:pt x="4165600" y="300566"/>
                </a:cubicBezTo>
                <a:cubicBezTo>
                  <a:pt x="4167604" y="305243"/>
                  <a:pt x="4171543" y="308848"/>
                  <a:pt x="4174067" y="313266"/>
                </a:cubicBezTo>
                <a:cubicBezTo>
                  <a:pt x="4200107" y="358838"/>
                  <a:pt x="4158032" y="293447"/>
                  <a:pt x="4199467" y="355600"/>
                </a:cubicBezTo>
                <a:lnTo>
                  <a:pt x="4207933" y="368300"/>
                </a:lnTo>
                <a:lnTo>
                  <a:pt x="4216400" y="381000"/>
                </a:lnTo>
                <a:cubicBezTo>
                  <a:pt x="4237567" y="401461"/>
                  <a:pt x="4311650" y="473427"/>
                  <a:pt x="4334933" y="491066"/>
                </a:cubicBezTo>
                <a:cubicBezTo>
                  <a:pt x="4341989" y="489655"/>
                  <a:pt x="4349119" y="488578"/>
                  <a:pt x="4356100" y="486833"/>
                </a:cubicBezTo>
                <a:cubicBezTo>
                  <a:pt x="4388374" y="478765"/>
                  <a:pt x="4346146" y="486284"/>
                  <a:pt x="4385733" y="478366"/>
                </a:cubicBezTo>
                <a:cubicBezTo>
                  <a:pt x="4394150" y="476683"/>
                  <a:pt x="4402806" y="476215"/>
                  <a:pt x="4411133" y="474133"/>
                </a:cubicBezTo>
                <a:cubicBezTo>
                  <a:pt x="4419791" y="471968"/>
                  <a:pt x="4436533" y="465666"/>
                  <a:pt x="4436533" y="465666"/>
                </a:cubicBezTo>
                <a:cubicBezTo>
                  <a:pt x="4442178" y="469899"/>
                  <a:pt x="4447299" y="474939"/>
                  <a:pt x="4453467" y="478366"/>
                </a:cubicBezTo>
                <a:cubicBezTo>
                  <a:pt x="4460110" y="482056"/>
                  <a:pt x="4468310" y="482618"/>
                  <a:pt x="4474633" y="486833"/>
                </a:cubicBezTo>
                <a:cubicBezTo>
                  <a:pt x="4485458" y="494050"/>
                  <a:pt x="4495067" y="503034"/>
                  <a:pt x="4504267" y="512233"/>
                </a:cubicBezTo>
                <a:cubicBezTo>
                  <a:pt x="4509256" y="517222"/>
                  <a:pt x="4511610" y="524574"/>
                  <a:pt x="4516967" y="529166"/>
                </a:cubicBezTo>
                <a:cubicBezTo>
                  <a:pt x="4521758" y="533273"/>
                  <a:pt x="4528765" y="533965"/>
                  <a:pt x="4533900" y="537633"/>
                </a:cubicBezTo>
                <a:cubicBezTo>
                  <a:pt x="4538772" y="541113"/>
                  <a:pt x="4542054" y="546437"/>
                  <a:pt x="4546600" y="550333"/>
                </a:cubicBezTo>
                <a:cubicBezTo>
                  <a:pt x="4595792" y="592498"/>
                  <a:pt x="4516799" y="516300"/>
                  <a:pt x="4593167" y="592666"/>
                </a:cubicBezTo>
                <a:cubicBezTo>
                  <a:pt x="4597400" y="596899"/>
                  <a:pt x="4602275" y="600576"/>
                  <a:pt x="4605867" y="605366"/>
                </a:cubicBezTo>
                <a:cubicBezTo>
                  <a:pt x="4641851" y="653347"/>
                  <a:pt x="4597973" y="592737"/>
                  <a:pt x="4627033" y="639233"/>
                </a:cubicBezTo>
                <a:cubicBezTo>
                  <a:pt x="4630772" y="645216"/>
                  <a:pt x="4635632" y="650425"/>
                  <a:pt x="4639733" y="656166"/>
                </a:cubicBezTo>
                <a:cubicBezTo>
                  <a:pt x="4642690" y="660306"/>
                  <a:pt x="4644602" y="665268"/>
                  <a:pt x="4648200" y="668866"/>
                </a:cubicBezTo>
                <a:cubicBezTo>
                  <a:pt x="4653189" y="673855"/>
                  <a:pt x="4660144" y="676577"/>
                  <a:pt x="4665133" y="681566"/>
                </a:cubicBezTo>
                <a:cubicBezTo>
                  <a:pt x="4668731" y="685164"/>
                  <a:pt x="4670002" y="690668"/>
                  <a:pt x="4673600" y="694266"/>
                </a:cubicBezTo>
                <a:cubicBezTo>
                  <a:pt x="4681807" y="702473"/>
                  <a:pt x="4688670" y="703523"/>
                  <a:pt x="4699000" y="706966"/>
                </a:cubicBezTo>
                <a:cubicBezTo>
                  <a:pt x="4727297" y="688103"/>
                  <a:pt x="4694464" y="707934"/>
                  <a:pt x="4728633" y="694266"/>
                </a:cubicBezTo>
                <a:cubicBezTo>
                  <a:pt x="4751515" y="685113"/>
                  <a:pt x="4774970" y="676860"/>
                  <a:pt x="4796367" y="664633"/>
                </a:cubicBezTo>
                <a:cubicBezTo>
                  <a:pt x="4806245" y="658989"/>
                  <a:pt x="4816742" y="654313"/>
                  <a:pt x="4826000" y="647700"/>
                </a:cubicBezTo>
                <a:cubicBezTo>
                  <a:pt x="4836586" y="640138"/>
                  <a:pt x="4844601" y="629195"/>
                  <a:pt x="4855633" y="622300"/>
                </a:cubicBezTo>
                <a:cubicBezTo>
                  <a:pt x="4867418" y="614934"/>
                  <a:pt x="4881972" y="612771"/>
                  <a:pt x="4893733" y="605366"/>
                </a:cubicBezTo>
                <a:cubicBezTo>
                  <a:pt x="4920247" y="588672"/>
                  <a:pt x="4944506" y="568640"/>
                  <a:pt x="4969933" y="550333"/>
                </a:cubicBezTo>
                <a:cubicBezTo>
                  <a:pt x="4979784" y="543240"/>
                  <a:pt x="4989158" y="535412"/>
                  <a:pt x="4999567" y="529166"/>
                </a:cubicBezTo>
                <a:cubicBezTo>
                  <a:pt x="5006622" y="524933"/>
                  <a:pt x="5014098" y="521332"/>
                  <a:pt x="5020733" y="516466"/>
                </a:cubicBezTo>
                <a:cubicBezTo>
                  <a:pt x="5035306" y="505780"/>
                  <a:pt x="5048031" y="492624"/>
                  <a:pt x="5063067" y="482600"/>
                </a:cubicBezTo>
                <a:cubicBezTo>
                  <a:pt x="5070278" y="477793"/>
                  <a:pt x="5087449" y="466684"/>
                  <a:pt x="5092700" y="461433"/>
                </a:cubicBezTo>
                <a:cubicBezTo>
                  <a:pt x="5097689" y="456444"/>
                  <a:pt x="5100127" y="449187"/>
                  <a:pt x="5105400" y="444500"/>
                </a:cubicBezTo>
                <a:cubicBezTo>
                  <a:pt x="5124046" y="427925"/>
                  <a:pt x="5129143" y="429723"/>
                  <a:pt x="5147733" y="419100"/>
                </a:cubicBezTo>
                <a:cubicBezTo>
                  <a:pt x="5152151" y="416576"/>
                  <a:pt x="5156200" y="413455"/>
                  <a:pt x="5160433" y="410633"/>
                </a:cubicBezTo>
                <a:cubicBezTo>
                  <a:pt x="5164666" y="413455"/>
                  <a:pt x="5169224" y="415843"/>
                  <a:pt x="5173133" y="419100"/>
                </a:cubicBezTo>
                <a:cubicBezTo>
                  <a:pt x="5188533" y="431934"/>
                  <a:pt x="5183741" y="433930"/>
                  <a:pt x="5202767" y="444500"/>
                </a:cubicBezTo>
                <a:cubicBezTo>
                  <a:pt x="5209410" y="448190"/>
                  <a:pt x="5216878" y="450144"/>
                  <a:pt x="5223933" y="452966"/>
                </a:cubicBezTo>
                <a:cubicBezTo>
                  <a:pt x="5232400" y="460022"/>
                  <a:pt x="5240633" y="467367"/>
                  <a:pt x="5249333" y="474133"/>
                </a:cubicBezTo>
                <a:cubicBezTo>
                  <a:pt x="5253349" y="477257"/>
                  <a:pt x="5258875" y="478611"/>
                  <a:pt x="5262033" y="482600"/>
                </a:cubicBezTo>
                <a:cubicBezTo>
                  <a:pt x="5285860" y="512697"/>
                  <a:pt x="5302624" y="548590"/>
                  <a:pt x="5329767" y="575733"/>
                </a:cubicBezTo>
                <a:cubicBezTo>
                  <a:pt x="5366871" y="612837"/>
                  <a:pt x="5321465" y="565770"/>
                  <a:pt x="5350933" y="601133"/>
                </a:cubicBezTo>
                <a:cubicBezTo>
                  <a:pt x="5354766" y="605732"/>
                  <a:pt x="5359656" y="609358"/>
                  <a:pt x="5363633" y="613833"/>
                </a:cubicBezTo>
                <a:cubicBezTo>
                  <a:pt x="5370955" y="622070"/>
                  <a:pt x="5376645" y="631819"/>
                  <a:pt x="5384800" y="639233"/>
                </a:cubicBezTo>
                <a:cubicBezTo>
                  <a:pt x="5392329" y="646078"/>
                  <a:pt x="5402637" y="649359"/>
                  <a:pt x="5410200" y="656166"/>
                </a:cubicBezTo>
                <a:cubicBezTo>
                  <a:pt x="5416916" y="662210"/>
                  <a:pt x="5420744" y="670944"/>
                  <a:pt x="5427133" y="677333"/>
                </a:cubicBezTo>
                <a:cubicBezTo>
                  <a:pt x="5433522" y="683722"/>
                  <a:pt x="5441500" y="688316"/>
                  <a:pt x="5448300" y="694266"/>
                </a:cubicBezTo>
                <a:cubicBezTo>
                  <a:pt x="5471243" y="714341"/>
                  <a:pt x="5450508" y="701738"/>
                  <a:pt x="5482167" y="723900"/>
                </a:cubicBezTo>
                <a:cubicBezTo>
                  <a:pt x="5488908" y="728619"/>
                  <a:pt x="5496592" y="731882"/>
                  <a:pt x="5503333" y="736600"/>
                </a:cubicBezTo>
                <a:cubicBezTo>
                  <a:pt x="5510735" y="741782"/>
                  <a:pt x="5515503" y="752700"/>
                  <a:pt x="5524500" y="753533"/>
                </a:cubicBezTo>
                <a:cubicBezTo>
                  <a:pt x="5593364" y="759909"/>
                  <a:pt x="5662789" y="756355"/>
                  <a:pt x="5731933" y="757766"/>
                </a:cubicBezTo>
                <a:cubicBezTo>
                  <a:pt x="5736166" y="759177"/>
                  <a:pt x="5742419" y="758126"/>
                  <a:pt x="5744633" y="762000"/>
                </a:cubicBezTo>
                <a:cubicBezTo>
                  <a:pt x="5748892" y="769453"/>
                  <a:pt x="5746153" y="779257"/>
                  <a:pt x="5748867" y="787400"/>
                </a:cubicBezTo>
                <a:cubicBezTo>
                  <a:pt x="5750476" y="792227"/>
                  <a:pt x="5754511" y="795867"/>
                  <a:pt x="5757333" y="800100"/>
                </a:cubicBezTo>
                <a:cubicBezTo>
                  <a:pt x="5760820" y="814046"/>
                  <a:pt x="5762790" y="825162"/>
                  <a:pt x="5770033" y="838200"/>
                </a:cubicBezTo>
                <a:cubicBezTo>
                  <a:pt x="5773459" y="844368"/>
                  <a:pt x="5778994" y="849150"/>
                  <a:pt x="5782733" y="855133"/>
                </a:cubicBezTo>
                <a:cubicBezTo>
                  <a:pt x="5793123" y="871757"/>
                  <a:pt x="5803600" y="888399"/>
                  <a:pt x="5812367" y="905933"/>
                </a:cubicBezTo>
                <a:cubicBezTo>
                  <a:pt x="5815189" y="911577"/>
                  <a:pt x="5817702" y="917387"/>
                  <a:pt x="5820833" y="922866"/>
                </a:cubicBezTo>
                <a:cubicBezTo>
                  <a:pt x="5823357" y="927284"/>
                  <a:pt x="5826864" y="931099"/>
                  <a:pt x="5829300" y="935566"/>
                </a:cubicBezTo>
                <a:cubicBezTo>
                  <a:pt x="5858113" y="988390"/>
                  <a:pt x="5835360" y="953124"/>
                  <a:pt x="5854700" y="982133"/>
                </a:cubicBezTo>
                <a:cubicBezTo>
                  <a:pt x="5864401" y="1020936"/>
                  <a:pt x="5856713" y="1006318"/>
                  <a:pt x="5871633" y="1028700"/>
                </a:cubicBezTo>
                <a:cubicBezTo>
                  <a:pt x="5878373" y="1089348"/>
                  <a:pt x="5872398" y="1045601"/>
                  <a:pt x="5880100" y="1087966"/>
                </a:cubicBezTo>
                <a:cubicBezTo>
                  <a:pt x="5882603" y="1101732"/>
                  <a:pt x="5884072" y="1116816"/>
                  <a:pt x="5888567" y="1130300"/>
                </a:cubicBezTo>
                <a:cubicBezTo>
                  <a:pt x="5890970" y="1137509"/>
                  <a:pt x="5894436" y="1144325"/>
                  <a:pt x="5897033" y="1151466"/>
                </a:cubicBezTo>
                <a:cubicBezTo>
                  <a:pt x="5900083" y="1159853"/>
                  <a:pt x="5902678" y="1168399"/>
                  <a:pt x="5905500" y="1176866"/>
                </a:cubicBezTo>
                <a:cubicBezTo>
                  <a:pt x="5906911" y="1181099"/>
                  <a:pt x="5906578" y="1186411"/>
                  <a:pt x="5909733" y="1189566"/>
                </a:cubicBezTo>
                <a:lnTo>
                  <a:pt x="5926667" y="1206500"/>
                </a:lnTo>
                <a:cubicBezTo>
                  <a:pt x="5929489" y="1212144"/>
                  <a:pt x="5931886" y="1218022"/>
                  <a:pt x="5935133" y="1223433"/>
                </a:cubicBezTo>
                <a:cubicBezTo>
                  <a:pt x="5940368" y="1232159"/>
                  <a:pt x="5952067" y="1248833"/>
                  <a:pt x="5952067" y="1248833"/>
                </a:cubicBezTo>
                <a:cubicBezTo>
                  <a:pt x="5956299" y="1261529"/>
                  <a:pt x="5954371" y="1267652"/>
                  <a:pt x="5973233" y="1265766"/>
                </a:cubicBezTo>
                <a:cubicBezTo>
                  <a:pt x="5982113" y="1264878"/>
                  <a:pt x="5990166" y="1260122"/>
                  <a:pt x="5998633" y="1257300"/>
                </a:cubicBezTo>
                <a:lnTo>
                  <a:pt x="6011333" y="1253066"/>
                </a:lnTo>
                <a:cubicBezTo>
                  <a:pt x="6035267" y="1257854"/>
                  <a:pt x="6032500" y="1250105"/>
                  <a:pt x="6032500" y="1265766"/>
                </a:cubicBez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Oval 360">
            <a:extLst>
              <a:ext uri="{FF2B5EF4-FFF2-40B4-BE49-F238E27FC236}">
                <a16:creationId xmlns:a16="http://schemas.microsoft.com/office/drawing/2014/main" id="{9D171867-1D4F-4F2D-B595-F416310CAC65}"/>
              </a:ext>
            </a:extLst>
          </p:cNvPr>
          <p:cNvSpPr>
            <a:spLocks noChangeArrowheads="1"/>
          </p:cNvSpPr>
          <p:nvPr/>
        </p:nvSpPr>
        <p:spPr bwMode="auto">
          <a:xfrm>
            <a:off x="5118100" y="3387557"/>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3" name="Oval 360">
            <a:extLst>
              <a:ext uri="{FF2B5EF4-FFF2-40B4-BE49-F238E27FC236}">
                <a16:creationId xmlns:a16="http://schemas.microsoft.com/office/drawing/2014/main" id="{962902A0-344C-458F-B77B-0208E3A71E30}"/>
              </a:ext>
            </a:extLst>
          </p:cNvPr>
          <p:cNvSpPr>
            <a:spLocks noChangeArrowheads="1"/>
          </p:cNvSpPr>
          <p:nvPr/>
        </p:nvSpPr>
        <p:spPr bwMode="auto">
          <a:xfrm>
            <a:off x="5719498" y="3758406"/>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4" name="Oval 360">
            <a:extLst>
              <a:ext uri="{FF2B5EF4-FFF2-40B4-BE49-F238E27FC236}">
                <a16:creationId xmlns:a16="http://schemas.microsoft.com/office/drawing/2014/main" id="{3A881526-E286-4952-82B1-F0A6E34DD8C1}"/>
              </a:ext>
            </a:extLst>
          </p:cNvPr>
          <p:cNvSpPr>
            <a:spLocks noChangeArrowheads="1"/>
          </p:cNvSpPr>
          <p:nvPr/>
        </p:nvSpPr>
        <p:spPr bwMode="auto">
          <a:xfrm>
            <a:off x="7312025" y="3911864"/>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 name="Arrow: Right 6">
            <a:extLst>
              <a:ext uri="{FF2B5EF4-FFF2-40B4-BE49-F238E27FC236}">
                <a16:creationId xmlns:a16="http://schemas.microsoft.com/office/drawing/2014/main" id="{2416C119-26BB-44E4-B2C9-2B2CE4FF6A4E}"/>
              </a:ext>
            </a:extLst>
          </p:cNvPr>
          <p:cNvSpPr/>
          <p:nvPr/>
        </p:nvSpPr>
        <p:spPr bwMode="auto">
          <a:xfrm flipH="1">
            <a:off x="3951288" y="1508125"/>
            <a:ext cx="581960" cy="42333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id="{42F58198-B090-4EFA-BF88-A0CD28D2C05D}"/>
              </a:ext>
            </a:extLst>
          </p:cNvPr>
          <p:cNvSpPr txBox="1"/>
          <p:nvPr/>
        </p:nvSpPr>
        <p:spPr>
          <a:xfrm>
            <a:off x="1746454" y="5727104"/>
            <a:ext cx="274434" cy="307777"/>
          </a:xfrm>
          <a:prstGeom prst="rect">
            <a:avLst/>
          </a:prstGeom>
          <a:noFill/>
        </p:spPr>
        <p:txBody>
          <a:bodyPr wrap="none" rtlCol="0">
            <a:spAutoFit/>
          </a:bodyPr>
          <a:lstStyle/>
          <a:p>
            <a:r>
              <a:rPr lang="en-US" sz="1400" dirty="0"/>
              <a:t>0</a:t>
            </a:r>
          </a:p>
        </p:txBody>
      </p:sp>
      <p:sp>
        <p:nvSpPr>
          <p:cNvPr id="345" name="TextBox 344">
            <a:extLst>
              <a:ext uri="{FF2B5EF4-FFF2-40B4-BE49-F238E27FC236}">
                <a16:creationId xmlns:a16="http://schemas.microsoft.com/office/drawing/2014/main" id="{81279305-9029-4319-A3EA-EDC387595CEA}"/>
              </a:ext>
            </a:extLst>
          </p:cNvPr>
          <p:cNvSpPr txBox="1"/>
          <p:nvPr/>
        </p:nvSpPr>
        <p:spPr>
          <a:xfrm>
            <a:off x="1738510" y="2982832"/>
            <a:ext cx="364202" cy="307777"/>
          </a:xfrm>
          <a:prstGeom prst="rect">
            <a:avLst/>
          </a:prstGeom>
          <a:noFill/>
        </p:spPr>
        <p:txBody>
          <a:bodyPr wrap="none" rtlCol="0">
            <a:spAutoFit/>
          </a:bodyPr>
          <a:lstStyle/>
          <a:p>
            <a:r>
              <a:rPr lang="en-US" sz="1400" dirty="0"/>
              <a:t>10</a:t>
            </a:r>
          </a:p>
        </p:txBody>
      </p:sp>
      <p:sp>
        <p:nvSpPr>
          <p:cNvPr id="346" name="TextBox 345">
            <a:extLst>
              <a:ext uri="{FF2B5EF4-FFF2-40B4-BE49-F238E27FC236}">
                <a16:creationId xmlns:a16="http://schemas.microsoft.com/office/drawing/2014/main" id="{F0C6840F-1CCB-4CAF-96D6-9FB2DDCA5CB2}"/>
              </a:ext>
            </a:extLst>
          </p:cNvPr>
          <p:cNvSpPr txBox="1"/>
          <p:nvPr/>
        </p:nvSpPr>
        <p:spPr>
          <a:xfrm>
            <a:off x="2406895" y="4750097"/>
            <a:ext cx="409086" cy="307777"/>
          </a:xfrm>
          <a:prstGeom prst="rect">
            <a:avLst/>
          </a:prstGeom>
          <a:noFill/>
        </p:spPr>
        <p:txBody>
          <a:bodyPr wrap="none" rtlCol="0">
            <a:spAutoFit/>
          </a:bodyPr>
          <a:lstStyle/>
          <a:p>
            <a:r>
              <a:rPr lang="en-US" sz="1400" dirty="0"/>
              <a:t>3.1</a:t>
            </a:r>
          </a:p>
        </p:txBody>
      </p:sp>
      <p:sp>
        <p:nvSpPr>
          <p:cNvPr id="347" name="TextBox 346">
            <a:extLst>
              <a:ext uri="{FF2B5EF4-FFF2-40B4-BE49-F238E27FC236}">
                <a16:creationId xmlns:a16="http://schemas.microsoft.com/office/drawing/2014/main" id="{1EC717CF-5929-4E09-A7AF-F6EE9B884170}"/>
              </a:ext>
            </a:extLst>
          </p:cNvPr>
          <p:cNvSpPr txBox="1"/>
          <p:nvPr/>
        </p:nvSpPr>
        <p:spPr>
          <a:xfrm>
            <a:off x="8272707" y="5314589"/>
            <a:ext cx="409086" cy="307777"/>
          </a:xfrm>
          <a:prstGeom prst="rect">
            <a:avLst/>
          </a:prstGeom>
          <a:noFill/>
        </p:spPr>
        <p:txBody>
          <a:bodyPr wrap="none" rtlCol="0">
            <a:spAutoFit/>
          </a:bodyPr>
          <a:lstStyle/>
          <a:p>
            <a:r>
              <a:rPr lang="en-US" sz="1400" dirty="0"/>
              <a:t>1.4</a:t>
            </a:r>
          </a:p>
        </p:txBody>
      </p:sp>
      <p:sp>
        <p:nvSpPr>
          <p:cNvPr id="348" name="TextBox 347">
            <a:extLst>
              <a:ext uri="{FF2B5EF4-FFF2-40B4-BE49-F238E27FC236}">
                <a16:creationId xmlns:a16="http://schemas.microsoft.com/office/drawing/2014/main" id="{A6D2A9B1-D1FC-4B87-B17D-7E3F1E0D8A9B}"/>
              </a:ext>
            </a:extLst>
          </p:cNvPr>
          <p:cNvSpPr txBox="1"/>
          <p:nvPr/>
        </p:nvSpPr>
        <p:spPr>
          <a:xfrm>
            <a:off x="3733297" y="3914973"/>
            <a:ext cx="409086" cy="307777"/>
          </a:xfrm>
          <a:prstGeom prst="rect">
            <a:avLst/>
          </a:prstGeom>
          <a:noFill/>
        </p:spPr>
        <p:txBody>
          <a:bodyPr wrap="none" rtlCol="0">
            <a:spAutoFit/>
          </a:bodyPr>
          <a:lstStyle/>
          <a:p>
            <a:r>
              <a:rPr lang="en-US" sz="1400" dirty="0"/>
              <a:t>6.3</a:t>
            </a:r>
          </a:p>
        </p:txBody>
      </p:sp>
      <p:sp>
        <p:nvSpPr>
          <p:cNvPr id="349" name="TextBox 348">
            <a:extLst>
              <a:ext uri="{FF2B5EF4-FFF2-40B4-BE49-F238E27FC236}">
                <a16:creationId xmlns:a16="http://schemas.microsoft.com/office/drawing/2014/main" id="{BC2FECF8-CEC5-4FC6-B3C8-76ABDB6947B7}"/>
              </a:ext>
            </a:extLst>
          </p:cNvPr>
          <p:cNvSpPr txBox="1"/>
          <p:nvPr/>
        </p:nvSpPr>
        <p:spPr>
          <a:xfrm>
            <a:off x="4979928" y="3136930"/>
            <a:ext cx="409086" cy="307777"/>
          </a:xfrm>
          <a:prstGeom prst="rect">
            <a:avLst/>
          </a:prstGeom>
          <a:noFill/>
        </p:spPr>
        <p:txBody>
          <a:bodyPr wrap="none" rtlCol="0">
            <a:spAutoFit/>
          </a:bodyPr>
          <a:lstStyle/>
          <a:p>
            <a:r>
              <a:rPr lang="en-US" sz="1400" dirty="0"/>
              <a:t>8.9</a:t>
            </a:r>
          </a:p>
        </p:txBody>
      </p:sp>
      <p:sp>
        <p:nvSpPr>
          <p:cNvPr id="350" name="TextBox 349">
            <a:extLst>
              <a:ext uri="{FF2B5EF4-FFF2-40B4-BE49-F238E27FC236}">
                <a16:creationId xmlns:a16="http://schemas.microsoft.com/office/drawing/2014/main" id="{A2572F30-1377-44A5-8952-B402FDD35D9F}"/>
              </a:ext>
            </a:extLst>
          </p:cNvPr>
          <p:cNvSpPr txBox="1"/>
          <p:nvPr/>
        </p:nvSpPr>
        <p:spPr>
          <a:xfrm>
            <a:off x="5788005" y="3668352"/>
            <a:ext cx="409086" cy="307777"/>
          </a:xfrm>
          <a:prstGeom prst="rect">
            <a:avLst/>
          </a:prstGeom>
          <a:noFill/>
        </p:spPr>
        <p:txBody>
          <a:bodyPr wrap="none" rtlCol="0">
            <a:spAutoFit/>
          </a:bodyPr>
          <a:lstStyle/>
          <a:p>
            <a:r>
              <a:rPr lang="en-US" sz="1400" dirty="0"/>
              <a:t>7.4</a:t>
            </a:r>
          </a:p>
        </p:txBody>
      </p:sp>
      <p:sp>
        <p:nvSpPr>
          <p:cNvPr id="352" name="TextBox 351">
            <a:extLst>
              <a:ext uri="{FF2B5EF4-FFF2-40B4-BE49-F238E27FC236}">
                <a16:creationId xmlns:a16="http://schemas.microsoft.com/office/drawing/2014/main" id="{EF820D0B-D5B3-48A6-AC43-9C691C611D5C}"/>
              </a:ext>
            </a:extLst>
          </p:cNvPr>
          <p:cNvSpPr txBox="1"/>
          <p:nvPr/>
        </p:nvSpPr>
        <p:spPr>
          <a:xfrm>
            <a:off x="6993977" y="3725165"/>
            <a:ext cx="409086" cy="307777"/>
          </a:xfrm>
          <a:prstGeom prst="rect">
            <a:avLst/>
          </a:prstGeom>
          <a:noFill/>
        </p:spPr>
        <p:txBody>
          <a:bodyPr wrap="none" rtlCol="0">
            <a:spAutoFit/>
          </a:bodyPr>
          <a:lstStyle/>
          <a:p>
            <a:r>
              <a:rPr lang="en-US" sz="1400" dirty="0"/>
              <a:t>7.0</a:t>
            </a:r>
          </a:p>
        </p:txBody>
      </p:sp>
    </p:spTree>
    <p:extLst>
      <p:ext uri="{BB962C8B-B14F-4D97-AF65-F5344CB8AC3E}">
        <p14:creationId xmlns:p14="http://schemas.microsoft.com/office/powerpoint/2010/main" val="2644560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D0D0FA-0801-4FE2-80F7-2A082F4F6B61}"/>
              </a:ext>
            </a:extLst>
          </p:cNvPr>
          <p:cNvSpPr>
            <a:spLocks noGrp="1" noChangeArrowheads="1"/>
          </p:cNvSpPr>
          <p:nvPr>
            <p:ph type="title"/>
          </p:nvPr>
        </p:nvSpPr>
        <p:spPr>
          <a:xfrm>
            <a:off x="0" y="0"/>
            <a:ext cx="9144000" cy="615950"/>
          </a:xfrm>
        </p:spPr>
        <p:txBody>
          <a:bodyPr/>
          <a:lstStyle/>
          <a:p>
            <a:pPr>
              <a:defRPr/>
            </a:pPr>
            <a:r>
              <a:rPr lang="en-US" dirty="0">
                <a:effectLst>
                  <a:outerShdw blurRad="38100" dist="38100" dir="2700000" algn="tl">
                    <a:srgbClr val="000000">
                      <a:alpha val="43137"/>
                    </a:srgbClr>
                  </a:outerShdw>
                </a:effectLst>
              </a:rPr>
              <a:t>Visualization of Genetic Algorithms V </a:t>
            </a:r>
          </a:p>
        </p:txBody>
      </p:sp>
      <p:sp>
        <p:nvSpPr>
          <p:cNvPr id="28" name="Rectangle 27">
            <a:extLst>
              <a:ext uri="{FF2B5EF4-FFF2-40B4-BE49-F238E27FC236}">
                <a16:creationId xmlns:a16="http://schemas.microsoft.com/office/drawing/2014/main" id="{19689D8C-21D7-4447-BB52-A95742E06153}"/>
              </a:ext>
            </a:extLst>
          </p:cNvPr>
          <p:cNvSpPr/>
          <p:nvPr/>
        </p:nvSpPr>
        <p:spPr bwMode="auto">
          <a:xfrm>
            <a:off x="20304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45581C9-2FB6-47FE-ACAB-B0A3B3285C12}"/>
              </a:ext>
            </a:extLst>
          </p:cNvPr>
          <p:cNvSpPr/>
          <p:nvPr/>
        </p:nvSpPr>
        <p:spPr bwMode="auto">
          <a:xfrm>
            <a:off x="23050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23A746A8-E253-4856-8559-4530E475A7F6}"/>
              </a:ext>
            </a:extLst>
          </p:cNvPr>
          <p:cNvSpPr/>
          <p:nvPr/>
        </p:nvSpPr>
        <p:spPr bwMode="auto">
          <a:xfrm>
            <a:off x="25796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31C426E3-5A90-4B4B-9B6D-036015D9956B}"/>
              </a:ext>
            </a:extLst>
          </p:cNvPr>
          <p:cNvSpPr/>
          <p:nvPr/>
        </p:nvSpPr>
        <p:spPr bwMode="auto">
          <a:xfrm>
            <a:off x="28543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A6E5883-DED6-43A3-9328-B736FAA4306E}"/>
              </a:ext>
            </a:extLst>
          </p:cNvPr>
          <p:cNvSpPr/>
          <p:nvPr/>
        </p:nvSpPr>
        <p:spPr bwMode="auto">
          <a:xfrm>
            <a:off x="31273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B82943C-0A74-476A-88C7-70C9B24F9A1A}"/>
              </a:ext>
            </a:extLst>
          </p:cNvPr>
          <p:cNvSpPr/>
          <p:nvPr/>
        </p:nvSpPr>
        <p:spPr bwMode="auto">
          <a:xfrm>
            <a:off x="34020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F32F6820-A17E-4715-97E8-6853A0E2A5AC}"/>
              </a:ext>
            </a:extLst>
          </p:cNvPr>
          <p:cNvSpPr/>
          <p:nvPr/>
        </p:nvSpPr>
        <p:spPr bwMode="auto">
          <a:xfrm>
            <a:off x="36766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5561CB3D-2F6E-4F0A-A344-79A79931E548}"/>
              </a:ext>
            </a:extLst>
          </p:cNvPr>
          <p:cNvSpPr/>
          <p:nvPr/>
        </p:nvSpPr>
        <p:spPr bwMode="auto">
          <a:xfrm>
            <a:off x="39512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4AC306C8-9BF5-4797-AEF8-7E5CBB2A30FB}"/>
              </a:ext>
            </a:extLst>
          </p:cNvPr>
          <p:cNvSpPr/>
          <p:nvPr/>
        </p:nvSpPr>
        <p:spPr bwMode="auto">
          <a:xfrm>
            <a:off x="42259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C0E148D4-DBA0-4AC4-B4C8-EA47CBFBDF59}"/>
              </a:ext>
            </a:extLst>
          </p:cNvPr>
          <p:cNvSpPr/>
          <p:nvPr/>
        </p:nvSpPr>
        <p:spPr bwMode="auto">
          <a:xfrm>
            <a:off x="44989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80EBBA91-4900-4766-99EC-A19552EE07B7}"/>
              </a:ext>
            </a:extLst>
          </p:cNvPr>
          <p:cNvSpPr/>
          <p:nvPr/>
        </p:nvSpPr>
        <p:spPr bwMode="auto">
          <a:xfrm>
            <a:off x="47736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6BDB52C-D500-49F5-A088-4EDEFA87ED23}"/>
              </a:ext>
            </a:extLst>
          </p:cNvPr>
          <p:cNvSpPr/>
          <p:nvPr/>
        </p:nvSpPr>
        <p:spPr bwMode="auto">
          <a:xfrm>
            <a:off x="50482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001BD54-E68A-4F09-9F9C-275D154DB202}"/>
              </a:ext>
            </a:extLst>
          </p:cNvPr>
          <p:cNvSpPr/>
          <p:nvPr/>
        </p:nvSpPr>
        <p:spPr bwMode="auto">
          <a:xfrm>
            <a:off x="53228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C4BF182-156F-4F89-B271-8C8D90A30579}"/>
              </a:ext>
            </a:extLst>
          </p:cNvPr>
          <p:cNvSpPr/>
          <p:nvPr/>
        </p:nvSpPr>
        <p:spPr bwMode="auto">
          <a:xfrm>
            <a:off x="55975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495F1EB-68FB-495F-A08A-065A33A8D540}"/>
              </a:ext>
            </a:extLst>
          </p:cNvPr>
          <p:cNvSpPr/>
          <p:nvPr/>
        </p:nvSpPr>
        <p:spPr bwMode="auto">
          <a:xfrm>
            <a:off x="58705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A903C171-8DF4-4361-9500-BD46991BAB83}"/>
              </a:ext>
            </a:extLst>
          </p:cNvPr>
          <p:cNvSpPr/>
          <p:nvPr/>
        </p:nvSpPr>
        <p:spPr bwMode="auto">
          <a:xfrm>
            <a:off x="61452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4076525F-25E6-4520-B6B7-DDF0B1FD8336}"/>
              </a:ext>
            </a:extLst>
          </p:cNvPr>
          <p:cNvSpPr/>
          <p:nvPr/>
        </p:nvSpPr>
        <p:spPr bwMode="auto">
          <a:xfrm>
            <a:off x="64198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D34325A9-6B4D-4DF5-A297-2E10A8908E15}"/>
              </a:ext>
            </a:extLst>
          </p:cNvPr>
          <p:cNvSpPr/>
          <p:nvPr/>
        </p:nvSpPr>
        <p:spPr bwMode="auto">
          <a:xfrm>
            <a:off x="66944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87BC3EB-ADC4-4E38-8164-36237444A204}"/>
              </a:ext>
            </a:extLst>
          </p:cNvPr>
          <p:cNvSpPr/>
          <p:nvPr/>
        </p:nvSpPr>
        <p:spPr bwMode="auto">
          <a:xfrm>
            <a:off x="69691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B0D08F4C-B165-42AA-9E2F-9FF5775D7284}"/>
              </a:ext>
            </a:extLst>
          </p:cNvPr>
          <p:cNvSpPr/>
          <p:nvPr/>
        </p:nvSpPr>
        <p:spPr bwMode="auto">
          <a:xfrm>
            <a:off x="72421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4C05B3BA-71AF-42BE-B7AF-E441FF5064A4}"/>
              </a:ext>
            </a:extLst>
          </p:cNvPr>
          <p:cNvSpPr/>
          <p:nvPr/>
        </p:nvSpPr>
        <p:spPr bwMode="auto">
          <a:xfrm>
            <a:off x="75168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64B2C109-E67F-4B7B-8764-3D62BA4BD7F5}"/>
              </a:ext>
            </a:extLst>
          </p:cNvPr>
          <p:cNvSpPr/>
          <p:nvPr/>
        </p:nvSpPr>
        <p:spPr bwMode="auto">
          <a:xfrm>
            <a:off x="77914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76F312A8-57E2-4A5B-9748-E8A80AE7F509}"/>
              </a:ext>
            </a:extLst>
          </p:cNvPr>
          <p:cNvSpPr/>
          <p:nvPr/>
        </p:nvSpPr>
        <p:spPr bwMode="auto">
          <a:xfrm>
            <a:off x="80660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B05778A-020F-47BB-A33A-64ECE6760414}"/>
              </a:ext>
            </a:extLst>
          </p:cNvPr>
          <p:cNvSpPr/>
          <p:nvPr/>
        </p:nvSpPr>
        <p:spPr bwMode="auto">
          <a:xfrm>
            <a:off x="83407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CBD1D111-0C32-4B77-983C-D3859AD1E34B}"/>
              </a:ext>
            </a:extLst>
          </p:cNvPr>
          <p:cNvSpPr/>
          <p:nvPr/>
        </p:nvSpPr>
        <p:spPr bwMode="auto">
          <a:xfrm>
            <a:off x="20304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D21CDB84-E693-48CA-BE33-ABDA621B2417}"/>
              </a:ext>
            </a:extLst>
          </p:cNvPr>
          <p:cNvSpPr/>
          <p:nvPr/>
        </p:nvSpPr>
        <p:spPr bwMode="auto">
          <a:xfrm>
            <a:off x="23050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DFE3C9B-1BB6-4BF6-814D-9E2BB73F1846}"/>
              </a:ext>
            </a:extLst>
          </p:cNvPr>
          <p:cNvSpPr/>
          <p:nvPr/>
        </p:nvSpPr>
        <p:spPr bwMode="auto">
          <a:xfrm>
            <a:off x="25796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FBA885-A5D6-4785-823C-DCC0D2FA9729}"/>
              </a:ext>
            </a:extLst>
          </p:cNvPr>
          <p:cNvSpPr/>
          <p:nvPr/>
        </p:nvSpPr>
        <p:spPr bwMode="auto">
          <a:xfrm>
            <a:off x="28543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ADFFC4E-2201-441B-AB26-5D4F497BFEB4}"/>
              </a:ext>
            </a:extLst>
          </p:cNvPr>
          <p:cNvSpPr/>
          <p:nvPr/>
        </p:nvSpPr>
        <p:spPr bwMode="auto">
          <a:xfrm>
            <a:off x="31273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F5768CEF-9B53-46A9-9443-8D63F21E45F7}"/>
              </a:ext>
            </a:extLst>
          </p:cNvPr>
          <p:cNvSpPr/>
          <p:nvPr/>
        </p:nvSpPr>
        <p:spPr bwMode="auto">
          <a:xfrm>
            <a:off x="34020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F627B078-5C45-4C4F-9B21-F976C8CDC71C}"/>
              </a:ext>
            </a:extLst>
          </p:cNvPr>
          <p:cNvSpPr/>
          <p:nvPr/>
        </p:nvSpPr>
        <p:spPr bwMode="auto">
          <a:xfrm>
            <a:off x="36766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AAA0B92-05A3-409F-89E4-312F850A2A6D}"/>
              </a:ext>
            </a:extLst>
          </p:cNvPr>
          <p:cNvSpPr/>
          <p:nvPr/>
        </p:nvSpPr>
        <p:spPr bwMode="auto">
          <a:xfrm>
            <a:off x="39512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DA0493E-EB42-4147-929B-6FA3BC38D0C6}"/>
              </a:ext>
            </a:extLst>
          </p:cNvPr>
          <p:cNvSpPr/>
          <p:nvPr/>
        </p:nvSpPr>
        <p:spPr bwMode="auto">
          <a:xfrm>
            <a:off x="42259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E051A95-67AF-4E1B-B18C-50CC9029AB0E}"/>
              </a:ext>
            </a:extLst>
          </p:cNvPr>
          <p:cNvSpPr/>
          <p:nvPr/>
        </p:nvSpPr>
        <p:spPr bwMode="auto">
          <a:xfrm>
            <a:off x="44989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068F6B5-5086-4BCC-AE7B-BA31E24D4E5C}"/>
              </a:ext>
            </a:extLst>
          </p:cNvPr>
          <p:cNvSpPr/>
          <p:nvPr/>
        </p:nvSpPr>
        <p:spPr bwMode="auto">
          <a:xfrm>
            <a:off x="47736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7760950-D158-414A-9816-57B1795B458D}"/>
              </a:ext>
            </a:extLst>
          </p:cNvPr>
          <p:cNvSpPr/>
          <p:nvPr/>
        </p:nvSpPr>
        <p:spPr bwMode="auto">
          <a:xfrm>
            <a:off x="50482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92DC100-4A22-4FD6-926B-17F4E8E9AC44}"/>
              </a:ext>
            </a:extLst>
          </p:cNvPr>
          <p:cNvSpPr/>
          <p:nvPr/>
        </p:nvSpPr>
        <p:spPr bwMode="auto">
          <a:xfrm>
            <a:off x="53228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C8D68A74-F264-4497-A41E-5EA5568066A7}"/>
              </a:ext>
            </a:extLst>
          </p:cNvPr>
          <p:cNvSpPr/>
          <p:nvPr/>
        </p:nvSpPr>
        <p:spPr bwMode="auto">
          <a:xfrm>
            <a:off x="55975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C919BD8-3EEE-4515-84CD-5F616F2C941F}"/>
              </a:ext>
            </a:extLst>
          </p:cNvPr>
          <p:cNvSpPr/>
          <p:nvPr/>
        </p:nvSpPr>
        <p:spPr bwMode="auto">
          <a:xfrm>
            <a:off x="58705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BA04B05D-B139-45E4-9139-83F7C39C4C95}"/>
              </a:ext>
            </a:extLst>
          </p:cNvPr>
          <p:cNvSpPr/>
          <p:nvPr/>
        </p:nvSpPr>
        <p:spPr bwMode="auto">
          <a:xfrm>
            <a:off x="61452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6F295E-2CB4-44AC-B61F-6213B128536A}"/>
              </a:ext>
            </a:extLst>
          </p:cNvPr>
          <p:cNvSpPr/>
          <p:nvPr/>
        </p:nvSpPr>
        <p:spPr bwMode="auto">
          <a:xfrm>
            <a:off x="64198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57AEE8C-8908-47E6-9D24-AAA762B03AD8}"/>
              </a:ext>
            </a:extLst>
          </p:cNvPr>
          <p:cNvSpPr/>
          <p:nvPr/>
        </p:nvSpPr>
        <p:spPr bwMode="auto">
          <a:xfrm>
            <a:off x="66944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F1458350-81D7-488E-8C44-19C91F1022B2}"/>
              </a:ext>
            </a:extLst>
          </p:cNvPr>
          <p:cNvSpPr/>
          <p:nvPr/>
        </p:nvSpPr>
        <p:spPr bwMode="auto">
          <a:xfrm>
            <a:off x="69691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F9BEDF7D-0BE0-4AFA-B516-3A644429C279}"/>
              </a:ext>
            </a:extLst>
          </p:cNvPr>
          <p:cNvSpPr/>
          <p:nvPr/>
        </p:nvSpPr>
        <p:spPr bwMode="auto">
          <a:xfrm>
            <a:off x="72421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C42BE29-DA82-4C4A-A188-563E583CD1F1}"/>
              </a:ext>
            </a:extLst>
          </p:cNvPr>
          <p:cNvSpPr/>
          <p:nvPr/>
        </p:nvSpPr>
        <p:spPr bwMode="auto">
          <a:xfrm>
            <a:off x="75168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3E3339C4-00E1-4D45-BE07-ED797D7B03E5}"/>
              </a:ext>
            </a:extLst>
          </p:cNvPr>
          <p:cNvSpPr/>
          <p:nvPr/>
        </p:nvSpPr>
        <p:spPr bwMode="auto">
          <a:xfrm>
            <a:off x="77914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7F403E47-9CBE-4D0E-A646-F57FD3BBCF86}"/>
              </a:ext>
            </a:extLst>
          </p:cNvPr>
          <p:cNvSpPr/>
          <p:nvPr/>
        </p:nvSpPr>
        <p:spPr bwMode="auto">
          <a:xfrm>
            <a:off x="80660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7CDCE52-C3B2-4846-82E5-85D7ADCBF42E}"/>
              </a:ext>
            </a:extLst>
          </p:cNvPr>
          <p:cNvSpPr/>
          <p:nvPr/>
        </p:nvSpPr>
        <p:spPr bwMode="auto">
          <a:xfrm>
            <a:off x="83407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7C17FB3-5A65-41B2-A7D5-1F9E246AC885}"/>
              </a:ext>
            </a:extLst>
          </p:cNvPr>
          <p:cNvSpPr/>
          <p:nvPr/>
        </p:nvSpPr>
        <p:spPr bwMode="auto">
          <a:xfrm>
            <a:off x="20304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C4FC2401-B664-44AB-AE9A-263AB03A0EFD}"/>
              </a:ext>
            </a:extLst>
          </p:cNvPr>
          <p:cNvSpPr/>
          <p:nvPr/>
        </p:nvSpPr>
        <p:spPr bwMode="auto">
          <a:xfrm>
            <a:off x="23050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DC6BC48D-4525-444E-8F4C-833173CF1CB4}"/>
              </a:ext>
            </a:extLst>
          </p:cNvPr>
          <p:cNvSpPr/>
          <p:nvPr/>
        </p:nvSpPr>
        <p:spPr bwMode="auto">
          <a:xfrm>
            <a:off x="25796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81F778D-7C51-493A-A726-F33DFBA091B5}"/>
              </a:ext>
            </a:extLst>
          </p:cNvPr>
          <p:cNvSpPr/>
          <p:nvPr/>
        </p:nvSpPr>
        <p:spPr bwMode="auto">
          <a:xfrm>
            <a:off x="28543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C3A31DA-AECB-4471-A5E8-D9C1702C5581}"/>
              </a:ext>
            </a:extLst>
          </p:cNvPr>
          <p:cNvSpPr/>
          <p:nvPr/>
        </p:nvSpPr>
        <p:spPr bwMode="auto">
          <a:xfrm>
            <a:off x="31273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2D2FB9E-5F6B-4F89-83C0-0350F0F4CE7E}"/>
              </a:ext>
            </a:extLst>
          </p:cNvPr>
          <p:cNvSpPr/>
          <p:nvPr/>
        </p:nvSpPr>
        <p:spPr bwMode="auto">
          <a:xfrm>
            <a:off x="34020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F96950A-C9C1-4D09-9564-7B884A9B374E}"/>
              </a:ext>
            </a:extLst>
          </p:cNvPr>
          <p:cNvSpPr/>
          <p:nvPr/>
        </p:nvSpPr>
        <p:spPr bwMode="auto">
          <a:xfrm>
            <a:off x="36766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60815F09-4563-4F57-BEC4-EF7930C7F5DC}"/>
              </a:ext>
            </a:extLst>
          </p:cNvPr>
          <p:cNvSpPr/>
          <p:nvPr/>
        </p:nvSpPr>
        <p:spPr bwMode="auto">
          <a:xfrm>
            <a:off x="39512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3690558-5AF5-4491-AC47-8D3B065ED7F8}"/>
              </a:ext>
            </a:extLst>
          </p:cNvPr>
          <p:cNvSpPr/>
          <p:nvPr/>
        </p:nvSpPr>
        <p:spPr bwMode="auto">
          <a:xfrm>
            <a:off x="42259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BBF79EF-4846-4CD0-93D1-4420581B6519}"/>
              </a:ext>
            </a:extLst>
          </p:cNvPr>
          <p:cNvSpPr/>
          <p:nvPr/>
        </p:nvSpPr>
        <p:spPr bwMode="auto">
          <a:xfrm>
            <a:off x="44989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0C4EF3C-F2D7-41FD-B522-59D94571B364}"/>
              </a:ext>
            </a:extLst>
          </p:cNvPr>
          <p:cNvSpPr/>
          <p:nvPr/>
        </p:nvSpPr>
        <p:spPr bwMode="auto">
          <a:xfrm>
            <a:off x="47736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85D96B8-E0AD-4716-8F98-E530F22A39EF}"/>
              </a:ext>
            </a:extLst>
          </p:cNvPr>
          <p:cNvSpPr/>
          <p:nvPr/>
        </p:nvSpPr>
        <p:spPr bwMode="auto">
          <a:xfrm>
            <a:off x="50482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2FC2E9DF-9EDE-4EB7-898E-0D9F0E9CBEAB}"/>
              </a:ext>
            </a:extLst>
          </p:cNvPr>
          <p:cNvSpPr/>
          <p:nvPr/>
        </p:nvSpPr>
        <p:spPr bwMode="auto">
          <a:xfrm>
            <a:off x="53228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89EC3AF-B985-4B7F-894B-EAFC3BE0F470}"/>
              </a:ext>
            </a:extLst>
          </p:cNvPr>
          <p:cNvSpPr/>
          <p:nvPr/>
        </p:nvSpPr>
        <p:spPr bwMode="auto">
          <a:xfrm>
            <a:off x="55975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617AF88-B73E-4346-83A9-3FF03C4B6DD5}"/>
              </a:ext>
            </a:extLst>
          </p:cNvPr>
          <p:cNvSpPr/>
          <p:nvPr/>
        </p:nvSpPr>
        <p:spPr bwMode="auto">
          <a:xfrm>
            <a:off x="58705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BCFC956-6200-407B-B7B7-58D74B23BC40}"/>
              </a:ext>
            </a:extLst>
          </p:cNvPr>
          <p:cNvSpPr/>
          <p:nvPr/>
        </p:nvSpPr>
        <p:spPr bwMode="auto">
          <a:xfrm>
            <a:off x="61452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976D195-61DD-4176-B6C3-DF8B62DE9766}"/>
              </a:ext>
            </a:extLst>
          </p:cNvPr>
          <p:cNvSpPr/>
          <p:nvPr/>
        </p:nvSpPr>
        <p:spPr bwMode="auto">
          <a:xfrm>
            <a:off x="64198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AACA6957-EACA-4104-9BD0-70BE2D6485A5}"/>
              </a:ext>
            </a:extLst>
          </p:cNvPr>
          <p:cNvSpPr/>
          <p:nvPr/>
        </p:nvSpPr>
        <p:spPr bwMode="auto">
          <a:xfrm>
            <a:off x="66944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2451BD2-B29C-4E6A-A3F6-643C2DCEC3DB}"/>
              </a:ext>
            </a:extLst>
          </p:cNvPr>
          <p:cNvSpPr/>
          <p:nvPr/>
        </p:nvSpPr>
        <p:spPr bwMode="auto">
          <a:xfrm>
            <a:off x="69691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8C8D89E7-4ED4-4E28-928F-093DD58E2025}"/>
              </a:ext>
            </a:extLst>
          </p:cNvPr>
          <p:cNvSpPr/>
          <p:nvPr/>
        </p:nvSpPr>
        <p:spPr bwMode="auto">
          <a:xfrm>
            <a:off x="72421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3BEAE488-EE7A-405B-889B-3C2D08200E79}"/>
              </a:ext>
            </a:extLst>
          </p:cNvPr>
          <p:cNvSpPr/>
          <p:nvPr/>
        </p:nvSpPr>
        <p:spPr bwMode="auto">
          <a:xfrm>
            <a:off x="75168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B4602955-2238-49C5-BF25-AEF8601E0946}"/>
              </a:ext>
            </a:extLst>
          </p:cNvPr>
          <p:cNvSpPr/>
          <p:nvPr/>
        </p:nvSpPr>
        <p:spPr bwMode="auto">
          <a:xfrm>
            <a:off x="77914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D3D2A7E2-AFD3-4D6A-B1A9-BAC0C913192F}"/>
              </a:ext>
            </a:extLst>
          </p:cNvPr>
          <p:cNvSpPr/>
          <p:nvPr/>
        </p:nvSpPr>
        <p:spPr bwMode="auto">
          <a:xfrm>
            <a:off x="80660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97BCDD01-D747-44B1-AC95-29A4D0CFBED7}"/>
              </a:ext>
            </a:extLst>
          </p:cNvPr>
          <p:cNvSpPr/>
          <p:nvPr/>
        </p:nvSpPr>
        <p:spPr bwMode="auto">
          <a:xfrm>
            <a:off x="83407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8BBA5DDF-4E9F-4EE6-B204-901D9C166D23}"/>
              </a:ext>
            </a:extLst>
          </p:cNvPr>
          <p:cNvSpPr/>
          <p:nvPr/>
        </p:nvSpPr>
        <p:spPr bwMode="auto">
          <a:xfrm>
            <a:off x="20304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7525CE49-0FB1-414D-ACF8-2B20221143A4}"/>
              </a:ext>
            </a:extLst>
          </p:cNvPr>
          <p:cNvSpPr/>
          <p:nvPr/>
        </p:nvSpPr>
        <p:spPr bwMode="auto">
          <a:xfrm>
            <a:off x="23050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02A0DFA-F292-4888-8672-5DCC8DBA70F0}"/>
              </a:ext>
            </a:extLst>
          </p:cNvPr>
          <p:cNvSpPr/>
          <p:nvPr/>
        </p:nvSpPr>
        <p:spPr bwMode="auto">
          <a:xfrm>
            <a:off x="25796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E9B7B35F-E223-48E1-94ED-11A32F63E1A1}"/>
              </a:ext>
            </a:extLst>
          </p:cNvPr>
          <p:cNvSpPr/>
          <p:nvPr/>
        </p:nvSpPr>
        <p:spPr bwMode="auto">
          <a:xfrm>
            <a:off x="28543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B043273F-2E65-4B6C-9C8B-427AF224BEB2}"/>
              </a:ext>
            </a:extLst>
          </p:cNvPr>
          <p:cNvSpPr/>
          <p:nvPr/>
        </p:nvSpPr>
        <p:spPr bwMode="auto">
          <a:xfrm>
            <a:off x="31273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C64CD6-40F6-43C6-B058-786AAA57EB26}"/>
              </a:ext>
            </a:extLst>
          </p:cNvPr>
          <p:cNvSpPr/>
          <p:nvPr/>
        </p:nvSpPr>
        <p:spPr bwMode="auto">
          <a:xfrm>
            <a:off x="34020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75EA8EB2-F980-4A78-874F-A7CFCB930ECE}"/>
              </a:ext>
            </a:extLst>
          </p:cNvPr>
          <p:cNvSpPr/>
          <p:nvPr/>
        </p:nvSpPr>
        <p:spPr bwMode="auto">
          <a:xfrm>
            <a:off x="36766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19286B7-6C43-49B5-B729-5416D919D443}"/>
              </a:ext>
            </a:extLst>
          </p:cNvPr>
          <p:cNvSpPr/>
          <p:nvPr/>
        </p:nvSpPr>
        <p:spPr bwMode="auto">
          <a:xfrm>
            <a:off x="39512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F08F533B-F53C-4E9E-8C5B-C72BAB4F0D9B}"/>
              </a:ext>
            </a:extLst>
          </p:cNvPr>
          <p:cNvSpPr/>
          <p:nvPr/>
        </p:nvSpPr>
        <p:spPr bwMode="auto">
          <a:xfrm>
            <a:off x="42259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0A63810-5926-49D9-931D-D4C81FECF258}"/>
              </a:ext>
            </a:extLst>
          </p:cNvPr>
          <p:cNvSpPr/>
          <p:nvPr/>
        </p:nvSpPr>
        <p:spPr bwMode="auto">
          <a:xfrm>
            <a:off x="44989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4D4948C2-D36C-4D1F-B5D6-846740CC6490}"/>
              </a:ext>
            </a:extLst>
          </p:cNvPr>
          <p:cNvSpPr/>
          <p:nvPr/>
        </p:nvSpPr>
        <p:spPr bwMode="auto">
          <a:xfrm>
            <a:off x="47736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D9249A0-B757-4265-B2A6-A7C22E038C6A}"/>
              </a:ext>
            </a:extLst>
          </p:cNvPr>
          <p:cNvSpPr/>
          <p:nvPr/>
        </p:nvSpPr>
        <p:spPr bwMode="auto">
          <a:xfrm>
            <a:off x="50482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AEA10532-2B61-4ADA-BB03-52BD54D1A1C1}"/>
              </a:ext>
            </a:extLst>
          </p:cNvPr>
          <p:cNvSpPr/>
          <p:nvPr/>
        </p:nvSpPr>
        <p:spPr bwMode="auto">
          <a:xfrm>
            <a:off x="53228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68FB9D4-F56C-441A-B742-8EAC6ABC26EB}"/>
              </a:ext>
            </a:extLst>
          </p:cNvPr>
          <p:cNvSpPr/>
          <p:nvPr/>
        </p:nvSpPr>
        <p:spPr bwMode="auto">
          <a:xfrm>
            <a:off x="55975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BE77920D-7052-4045-9DE3-DAD83570F540}"/>
              </a:ext>
            </a:extLst>
          </p:cNvPr>
          <p:cNvSpPr/>
          <p:nvPr/>
        </p:nvSpPr>
        <p:spPr bwMode="auto">
          <a:xfrm>
            <a:off x="58705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3DFDA50-DEB4-4473-817C-950C0E4F96E7}"/>
              </a:ext>
            </a:extLst>
          </p:cNvPr>
          <p:cNvSpPr/>
          <p:nvPr/>
        </p:nvSpPr>
        <p:spPr bwMode="auto">
          <a:xfrm>
            <a:off x="61452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0E92782F-CB8D-432F-9756-639BA8802F60}"/>
              </a:ext>
            </a:extLst>
          </p:cNvPr>
          <p:cNvSpPr/>
          <p:nvPr/>
        </p:nvSpPr>
        <p:spPr bwMode="auto">
          <a:xfrm>
            <a:off x="64198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933871C-FC6D-41F9-AB07-06672FD26F6D}"/>
              </a:ext>
            </a:extLst>
          </p:cNvPr>
          <p:cNvSpPr/>
          <p:nvPr/>
        </p:nvSpPr>
        <p:spPr bwMode="auto">
          <a:xfrm>
            <a:off x="66944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6568CD1D-C7CA-44A4-99BB-E53B1E1C0211}"/>
              </a:ext>
            </a:extLst>
          </p:cNvPr>
          <p:cNvSpPr/>
          <p:nvPr/>
        </p:nvSpPr>
        <p:spPr bwMode="auto">
          <a:xfrm>
            <a:off x="69691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43933B6-39BF-4855-8788-1A8FA651D4A6}"/>
              </a:ext>
            </a:extLst>
          </p:cNvPr>
          <p:cNvSpPr/>
          <p:nvPr/>
        </p:nvSpPr>
        <p:spPr bwMode="auto">
          <a:xfrm>
            <a:off x="72421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9AF1B3A-09EF-44A3-BB7F-9CEC26F2F82C}"/>
              </a:ext>
            </a:extLst>
          </p:cNvPr>
          <p:cNvSpPr/>
          <p:nvPr/>
        </p:nvSpPr>
        <p:spPr bwMode="auto">
          <a:xfrm>
            <a:off x="75168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1611A7C0-4CE9-4CA0-8113-ABA1CB451A74}"/>
              </a:ext>
            </a:extLst>
          </p:cNvPr>
          <p:cNvSpPr/>
          <p:nvPr/>
        </p:nvSpPr>
        <p:spPr bwMode="auto">
          <a:xfrm>
            <a:off x="77914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B312C01-149F-4965-ACC9-9042B8C3F0C3}"/>
              </a:ext>
            </a:extLst>
          </p:cNvPr>
          <p:cNvSpPr/>
          <p:nvPr/>
        </p:nvSpPr>
        <p:spPr bwMode="auto">
          <a:xfrm>
            <a:off x="80660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8AACEC3-3E6D-49A2-BEB2-6D303C3F9ADD}"/>
              </a:ext>
            </a:extLst>
          </p:cNvPr>
          <p:cNvSpPr/>
          <p:nvPr/>
        </p:nvSpPr>
        <p:spPr bwMode="auto">
          <a:xfrm>
            <a:off x="83407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09A4B77D-0560-42F8-8969-E20396A3C9A8}"/>
              </a:ext>
            </a:extLst>
          </p:cNvPr>
          <p:cNvSpPr/>
          <p:nvPr/>
        </p:nvSpPr>
        <p:spPr bwMode="auto">
          <a:xfrm>
            <a:off x="20304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62B56F5C-FBF3-43FD-B8F8-65050F594F98}"/>
              </a:ext>
            </a:extLst>
          </p:cNvPr>
          <p:cNvSpPr/>
          <p:nvPr/>
        </p:nvSpPr>
        <p:spPr bwMode="auto">
          <a:xfrm>
            <a:off x="23050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867C72C-CE74-490D-B7D0-0FE08791F1E2}"/>
              </a:ext>
            </a:extLst>
          </p:cNvPr>
          <p:cNvSpPr/>
          <p:nvPr/>
        </p:nvSpPr>
        <p:spPr bwMode="auto">
          <a:xfrm>
            <a:off x="25796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C994C6A-1568-4A6D-9CD1-A485DA480E50}"/>
              </a:ext>
            </a:extLst>
          </p:cNvPr>
          <p:cNvSpPr/>
          <p:nvPr/>
        </p:nvSpPr>
        <p:spPr bwMode="auto">
          <a:xfrm>
            <a:off x="28543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51789361-6555-4209-88AA-3039431C1CB5}"/>
              </a:ext>
            </a:extLst>
          </p:cNvPr>
          <p:cNvSpPr/>
          <p:nvPr/>
        </p:nvSpPr>
        <p:spPr bwMode="auto">
          <a:xfrm>
            <a:off x="31273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22D8C197-72AD-426E-B270-DB77E01241D8}"/>
              </a:ext>
            </a:extLst>
          </p:cNvPr>
          <p:cNvSpPr/>
          <p:nvPr/>
        </p:nvSpPr>
        <p:spPr bwMode="auto">
          <a:xfrm>
            <a:off x="34020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E52DA86C-8E74-425D-9382-6DB3F675B82B}"/>
              </a:ext>
            </a:extLst>
          </p:cNvPr>
          <p:cNvSpPr/>
          <p:nvPr/>
        </p:nvSpPr>
        <p:spPr bwMode="auto">
          <a:xfrm>
            <a:off x="36766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355E97C-E9BF-47D0-AEC6-983FA9D3BABD}"/>
              </a:ext>
            </a:extLst>
          </p:cNvPr>
          <p:cNvSpPr/>
          <p:nvPr/>
        </p:nvSpPr>
        <p:spPr bwMode="auto">
          <a:xfrm>
            <a:off x="39512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98201652-0434-4257-9C0E-0B18454CFF10}"/>
              </a:ext>
            </a:extLst>
          </p:cNvPr>
          <p:cNvSpPr/>
          <p:nvPr/>
        </p:nvSpPr>
        <p:spPr bwMode="auto">
          <a:xfrm>
            <a:off x="42259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E1A06C67-2148-4634-9F1F-978DAF0652F9}"/>
              </a:ext>
            </a:extLst>
          </p:cNvPr>
          <p:cNvSpPr/>
          <p:nvPr/>
        </p:nvSpPr>
        <p:spPr bwMode="auto">
          <a:xfrm>
            <a:off x="44989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2F2A2D-5621-46E3-AB86-86B03C3C927F}"/>
              </a:ext>
            </a:extLst>
          </p:cNvPr>
          <p:cNvSpPr/>
          <p:nvPr/>
        </p:nvSpPr>
        <p:spPr bwMode="auto">
          <a:xfrm>
            <a:off x="47736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C9A7CBA-26D2-4415-9BEA-B21CFB5BBA81}"/>
              </a:ext>
            </a:extLst>
          </p:cNvPr>
          <p:cNvSpPr/>
          <p:nvPr/>
        </p:nvSpPr>
        <p:spPr bwMode="auto">
          <a:xfrm>
            <a:off x="50482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6FBE4FA7-45FB-4FAF-815A-407D3137CDCD}"/>
              </a:ext>
            </a:extLst>
          </p:cNvPr>
          <p:cNvSpPr/>
          <p:nvPr/>
        </p:nvSpPr>
        <p:spPr bwMode="auto">
          <a:xfrm>
            <a:off x="53228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5349180-7681-4291-BE92-40200ACD2A78}"/>
              </a:ext>
            </a:extLst>
          </p:cNvPr>
          <p:cNvSpPr/>
          <p:nvPr/>
        </p:nvSpPr>
        <p:spPr bwMode="auto">
          <a:xfrm>
            <a:off x="55975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64351DFB-8BC4-45DC-AA33-F207978CE038}"/>
              </a:ext>
            </a:extLst>
          </p:cNvPr>
          <p:cNvSpPr/>
          <p:nvPr/>
        </p:nvSpPr>
        <p:spPr bwMode="auto">
          <a:xfrm>
            <a:off x="58705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6AAAECEA-FAAA-4E5C-BE90-412D60775AEC}"/>
              </a:ext>
            </a:extLst>
          </p:cNvPr>
          <p:cNvSpPr/>
          <p:nvPr/>
        </p:nvSpPr>
        <p:spPr bwMode="auto">
          <a:xfrm>
            <a:off x="61452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12B9415D-88E5-4359-9622-9524B1D7660F}"/>
              </a:ext>
            </a:extLst>
          </p:cNvPr>
          <p:cNvSpPr/>
          <p:nvPr/>
        </p:nvSpPr>
        <p:spPr bwMode="auto">
          <a:xfrm>
            <a:off x="64198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9C31CC6-4F63-4E06-9079-406989481BC1}"/>
              </a:ext>
            </a:extLst>
          </p:cNvPr>
          <p:cNvSpPr/>
          <p:nvPr/>
        </p:nvSpPr>
        <p:spPr bwMode="auto">
          <a:xfrm>
            <a:off x="66944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1F9E9E22-835D-4027-97A5-E8F26324276B}"/>
              </a:ext>
            </a:extLst>
          </p:cNvPr>
          <p:cNvSpPr/>
          <p:nvPr/>
        </p:nvSpPr>
        <p:spPr bwMode="auto">
          <a:xfrm>
            <a:off x="69691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AF756F7-4BE9-4064-ACFF-3860576ABC80}"/>
              </a:ext>
            </a:extLst>
          </p:cNvPr>
          <p:cNvSpPr/>
          <p:nvPr/>
        </p:nvSpPr>
        <p:spPr bwMode="auto">
          <a:xfrm>
            <a:off x="72421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DD8024A-4D09-4826-9372-38ACC044181B}"/>
              </a:ext>
            </a:extLst>
          </p:cNvPr>
          <p:cNvSpPr/>
          <p:nvPr/>
        </p:nvSpPr>
        <p:spPr bwMode="auto">
          <a:xfrm>
            <a:off x="75168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1F07CFFC-13D2-4DA8-9A4A-A26A1EDBE7E0}"/>
              </a:ext>
            </a:extLst>
          </p:cNvPr>
          <p:cNvSpPr/>
          <p:nvPr/>
        </p:nvSpPr>
        <p:spPr bwMode="auto">
          <a:xfrm>
            <a:off x="77914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8F45387-1911-4CC4-8BDB-9870A58F0A15}"/>
              </a:ext>
            </a:extLst>
          </p:cNvPr>
          <p:cNvSpPr/>
          <p:nvPr/>
        </p:nvSpPr>
        <p:spPr bwMode="auto">
          <a:xfrm>
            <a:off x="80660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C56FBB2-15E4-4AF8-AD6B-797DAF2237C4}"/>
              </a:ext>
            </a:extLst>
          </p:cNvPr>
          <p:cNvSpPr/>
          <p:nvPr/>
        </p:nvSpPr>
        <p:spPr bwMode="auto">
          <a:xfrm>
            <a:off x="83407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EB40DD1E-961D-430D-8900-D072D7DABE7D}"/>
              </a:ext>
            </a:extLst>
          </p:cNvPr>
          <p:cNvSpPr/>
          <p:nvPr/>
        </p:nvSpPr>
        <p:spPr bwMode="auto">
          <a:xfrm>
            <a:off x="20304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592A4C22-D29A-4ACB-B653-1B8680706870}"/>
              </a:ext>
            </a:extLst>
          </p:cNvPr>
          <p:cNvSpPr/>
          <p:nvPr/>
        </p:nvSpPr>
        <p:spPr bwMode="auto">
          <a:xfrm>
            <a:off x="23050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C096C12-4055-4DA4-94CA-325727BDACD9}"/>
              </a:ext>
            </a:extLst>
          </p:cNvPr>
          <p:cNvSpPr/>
          <p:nvPr/>
        </p:nvSpPr>
        <p:spPr bwMode="auto">
          <a:xfrm>
            <a:off x="25796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40CA3125-CC72-4886-9671-C12257704160}"/>
              </a:ext>
            </a:extLst>
          </p:cNvPr>
          <p:cNvSpPr/>
          <p:nvPr/>
        </p:nvSpPr>
        <p:spPr bwMode="auto">
          <a:xfrm>
            <a:off x="28543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ED096EE-A45B-4DA5-91CE-45892E8FCC1A}"/>
              </a:ext>
            </a:extLst>
          </p:cNvPr>
          <p:cNvSpPr/>
          <p:nvPr/>
        </p:nvSpPr>
        <p:spPr bwMode="auto">
          <a:xfrm>
            <a:off x="31273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B61612B-9128-45B7-8AF2-55F88EC53A55}"/>
              </a:ext>
            </a:extLst>
          </p:cNvPr>
          <p:cNvSpPr/>
          <p:nvPr/>
        </p:nvSpPr>
        <p:spPr bwMode="auto">
          <a:xfrm>
            <a:off x="34020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85271B6A-2A03-4164-9F52-5A61C0E25CF6}"/>
              </a:ext>
            </a:extLst>
          </p:cNvPr>
          <p:cNvSpPr/>
          <p:nvPr/>
        </p:nvSpPr>
        <p:spPr bwMode="auto">
          <a:xfrm>
            <a:off x="36766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E4DD634-AA2A-4DB1-AB63-D1F66571F6C7}"/>
              </a:ext>
            </a:extLst>
          </p:cNvPr>
          <p:cNvSpPr/>
          <p:nvPr/>
        </p:nvSpPr>
        <p:spPr bwMode="auto">
          <a:xfrm>
            <a:off x="39512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DCEC100A-48F7-455A-B1FD-00B2760C8B3A}"/>
              </a:ext>
            </a:extLst>
          </p:cNvPr>
          <p:cNvSpPr/>
          <p:nvPr/>
        </p:nvSpPr>
        <p:spPr bwMode="auto">
          <a:xfrm>
            <a:off x="42259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B173ABB-3AD7-4686-948A-35AEFCD476F5}"/>
              </a:ext>
            </a:extLst>
          </p:cNvPr>
          <p:cNvSpPr/>
          <p:nvPr/>
        </p:nvSpPr>
        <p:spPr bwMode="auto">
          <a:xfrm>
            <a:off x="44989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7A86D6E-8DA3-468B-A8A0-49E95826555E}"/>
              </a:ext>
            </a:extLst>
          </p:cNvPr>
          <p:cNvSpPr/>
          <p:nvPr/>
        </p:nvSpPr>
        <p:spPr bwMode="auto">
          <a:xfrm>
            <a:off x="47736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B943-8F58-4B1F-AED1-705F6C4F84DF}"/>
              </a:ext>
            </a:extLst>
          </p:cNvPr>
          <p:cNvSpPr/>
          <p:nvPr/>
        </p:nvSpPr>
        <p:spPr bwMode="auto">
          <a:xfrm>
            <a:off x="50482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F29250D-D49B-48DE-9D11-74D8DB842282}"/>
              </a:ext>
            </a:extLst>
          </p:cNvPr>
          <p:cNvSpPr/>
          <p:nvPr/>
        </p:nvSpPr>
        <p:spPr bwMode="auto">
          <a:xfrm>
            <a:off x="53228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AF05077-4DD1-431D-A3A0-218E2A719D36}"/>
              </a:ext>
            </a:extLst>
          </p:cNvPr>
          <p:cNvSpPr/>
          <p:nvPr/>
        </p:nvSpPr>
        <p:spPr bwMode="auto">
          <a:xfrm>
            <a:off x="55975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780CF87-7FE0-48CB-AC94-81114AEE2E85}"/>
              </a:ext>
            </a:extLst>
          </p:cNvPr>
          <p:cNvSpPr/>
          <p:nvPr/>
        </p:nvSpPr>
        <p:spPr bwMode="auto">
          <a:xfrm>
            <a:off x="58705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8CDF688-F5C8-4CAC-BADF-782D527B636C}"/>
              </a:ext>
            </a:extLst>
          </p:cNvPr>
          <p:cNvSpPr/>
          <p:nvPr/>
        </p:nvSpPr>
        <p:spPr bwMode="auto">
          <a:xfrm>
            <a:off x="61452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CE02726-5FE5-49BA-9809-425A75327BF5}"/>
              </a:ext>
            </a:extLst>
          </p:cNvPr>
          <p:cNvSpPr/>
          <p:nvPr/>
        </p:nvSpPr>
        <p:spPr bwMode="auto">
          <a:xfrm>
            <a:off x="64198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76CDA77C-8522-45F1-8636-83ABD2F97E47}"/>
              </a:ext>
            </a:extLst>
          </p:cNvPr>
          <p:cNvSpPr/>
          <p:nvPr/>
        </p:nvSpPr>
        <p:spPr bwMode="auto">
          <a:xfrm>
            <a:off x="66944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77C38D91-B52E-4F55-87F3-63926E9CFDD1}"/>
              </a:ext>
            </a:extLst>
          </p:cNvPr>
          <p:cNvSpPr/>
          <p:nvPr/>
        </p:nvSpPr>
        <p:spPr bwMode="auto">
          <a:xfrm>
            <a:off x="69691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499875DD-3652-4FAD-964D-5CFCC4C7BE42}"/>
              </a:ext>
            </a:extLst>
          </p:cNvPr>
          <p:cNvSpPr/>
          <p:nvPr/>
        </p:nvSpPr>
        <p:spPr bwMode="auto">
          <a:xfrm>
            <a:off x="72421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276262CB-D0DA-4275-8209-EDF696C545D4}"/>
              </a:ext>
            </a:extLst>
          </p:cNvPr>
          <p:cNvSpPr/>
          <p:nvPr/>
        </p:nvSpPr>
        <p:spPr bwMode="auto">
          <a:xfrm>
            <a:off x="75168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D5D9BBF3-9A0A-43EB-ABE9-BC003018FE9A}"/>
              </a:ext>
            </a:extLst>
          </p:cNvPr>
          <p:cNvSpPr/>
          <p:nvPr/>
        </p:nvSpPr>
        <p:spPr bwMode="auto">
          <a:xfrm>
            <a:off x="77914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0D9C16B8-12E2-406E-B164-64E54FB1E270}"/>
              </a:ext>
            </a:extLst>
          </p:cNvPr>
          <p:cNvSpPr/>
          <p:nvPr/>
        </p:nvSpPr>
        <p:spPr bwMode="auto">
          <a:xfrm>
            <a:off x="80660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6E328A83-9945-4F76-AEEB-9BE7FBDD7E82}"/>
              </a:ext>
            </a:extLst>
          </p:cNvPr>
          <p:cNvSpPr/>
          <p:nvPr/>
        </p:nvSpPr>
        <p:spPr bwMode="auto">
          <a:xfrm>
            <a:off x="83407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97A4B63A-DA6C-4378-8305-3DD60E7820B2}"/>
              </a:ext>
            </a:extLst>
          </p:cNvPr>
          <p:cNvSpPr/>
          <p:nvPr/>
        </p:nvSpPr>
        <p:spPr bwMode="auto">
          <a:xfrm>
            <a:off x="20304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CD838944-9F3D-41D6-8487-07B67518DE09}"/>
              </a:ext>
            </a:extLst>
          </p:cNvPr>
          <p:cNvSpPr/>
          <p:nvPr/>
        </p:nvSpPr>
        <p:spPr bwMode="auto">
          <a:xfrm>
            <a:off x="23050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71CC5CF9-1994-48FE-9127-5D1A6B5CAE63}"/>
              </a:ext>
            </a:extLst>
          </p:cNvPr>
          <p:cNvSpPr/>
          <p:nvPr/>
        </p:nvSpPr>
        <p:spPr bwMode="auto">
          <a:xfrm>
            <a:off x="25796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738D2869-9307-436D-928F-B720175AFACD}"/>
              </a:ext>
            </a:extLst>
          </p:cNvPr>
          <p:cNvSpPr/>
          <p:nvPr/>
        </p:nvSpPr>
        <p:spPr bwMode="auto">
          <a:xfrm>
            <a:off x="28543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28531596-E9AE-4876-84BA-BEAB17E004EC}"/>
              </a:ext>
            </a:extLst>
          </p:cNvPr>
          <p:cNvSpPr/>
          <p:nvPr/>
        </p:nvSpPr>
        <p:spPr bwMode="auto">
          <a:xfrm>
            <a:off x="31273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55E2A5-D994-4B3A-B423-B35761D7C146}"/>
              </a:ext>
            </a:extLst>
          </p:cNvPr>
          <p:cNvSpPr/>
          <p:nvPr/>
        </p:nvSpPr>
        <p:spPr bwMode="auto">
          <a:xfrm>
            <a:off x="34020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5A5C6C8A-227C-4AAF-8BD1-A7974B78C45D}"/>
              </a:ext>
            </a:extLst>
          </p:cNvPr>
          <p:cNvSpPr/>
          <p:nvPr/>
        </p:nvSpPr>
        <p:spPr bwMode="auto">
          <a:xfrm>
            <a:off x="36766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00D2389-955D-41EA-BEC7-3F1C6AFB0AAF}"/>
              </a:ext>
            </a:extLst>
          </p:cNvPr>
          <p:cNvSpPr/>
          <p:nvPr/>
        </p:nvSpPr>
        <p:spPr bwMode="auto">
          <a:xfrm>
            <a:off x="39512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324019C-EBE7-48C6-8A1C-2E5839AB5890}"/>
              </a:ext>
            </a:extLst>
          </p:cNvPr>
          <p:cNvSpPr/>
          <p:nvPr/>
        </p:nvSpPr>
        <p:spPr bwMode="auto">
          <a:xfrm>
            <a:off x="42259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F56FDD9-1878-40A3-9ACC-55A7DE4292D8}"/>
              </a:ext>
            </a:extLst>
          </p:cNvPr>
          <p:cNvSpPr/>
          <p:nvPr/>
        </p:nvSpPr>
        <p:spPr bwMode="auto">
          <a:xfrm>
            <a:off x="44989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F75BE5F9-4B1A-4791-8FEF-DE7C1FA6F644}"/>
              </a:ext>
            </a:extLst>
          </p:cNvPr>
          <p:cNvSpPr/>
          <p:nvPr/>
        </p:nvSpPr>
        <p:spPr bwMode="auto">
          <a:xfrm>
            <a:off x="47736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0629789B-B92C-4E98-AF54-3334B1E9FF4F}"/>
              </a:ext>
            </a:extLst>
          </p:cNvPr>
          <p:cNvSpPr/>
          <p:nvPr/>
        </p:nvSpPr>
        <p:spPr bwMode="auto">
          <a:xfrm>
            <a:off x="50482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2152973-D90B-4474-9368-169768ABAA2B}"/>
              </a:ext>
            </a:extLst>
          </p:cNvPr>
          <p:cNvSpPr/>
          <p:nvPr/>
        </p:nvSpPr>
        <p:spPr bwMode="auto">
          <a:xfrm>
            <a:off x="53228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2C787A3-2CA2-4B7B-81AB-A1B97365AE8B}"/>
              </a:ext>
            </a:extLst>
          </p:cNvPr>
          <p:cNvSpPr/>
          <p:nvPr/>
        </p:nvSpPr>
        <p:spPr bwMode="auto">
          <a:xfrm>
            <a:off x="55975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46266C00-124B-4FA2-9E29-D9B17A4EE0CB}"/>
              </a:ext>
            </a:extLst>
          </p:cNvPr>
          <p:cNvSpPr/>
          <p:nvPr/>
        </p:nvSpPr>
        <p:spPr bwMode="auto">
          <a:xfrm>
            <a:off x="58705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2381A1-85C7-4C0E-87A4-687085FC58D8}"/>
              </a:ext>
            </a:extLst>
          </p:cNvPr>
          <p:cNvSpPr/>
          <p:nvPr/>
        </p:nvSpPr>
        <p:spPr bwMode="auto">
          <a:xfrm>
            <a:off x="61452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7DE7CA4D-B799-4A23-9777-AC56BACDBF22}"/>
              </a:ext>
            </a:extLst>
          </p:cNvPr>
          <p:cNvSpPr/>
          <p:nvPr/>
        </p:nvSpPr>
        <p:spPr bwMode="auto">
          <a:xfrm>
            <a:off x="64198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DE35C5C5-52B4-49F4-A919-C6851E524119}"/>
              </a:ext>
            </a:extLst>
          </p:cNvPr>
          <p:cNvSpPr/>
          <p:nvPr/>
        </p:nvSpPr>
        <p:spPr bwMode="auto">
          <a:xfrm>
            <a:off x="66944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FDAC4AB0-BE36-45DC-88DD-3B22A7ABD536}"/>
              </a:ext>
            </a:extLst>
          </p:cNvPr>
          <p:cNvSpPr/>
          <p:nvPr/>
        </p:nvSpPr>
        <p:spPr bwMode="auto">
          <a:xfrm>
            <a:off x="69691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F02680B-9796-4530-A45D-C69683867F89}"/>
              </a:ext>
            </a:extLst>
          </p:cNvPr>
          <p:cNvSpPr/>
          <p:nvPr/>
        </p:nvSpPr>
        <p:spPr bwMode="auto">
          <a:xfrm>
            <a:off x="72421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2E140B2F-CBB5-4AAA-9749-4BF55A307BA4}"/>
              </a:ext>
            </a:extLst>
          </p:cNvPr>
          <p:cNvSpPr/>
          <p:nvPr/>
        </p:nvSpPr>
        <p:spPr bwMode="auto">
          <a:xfrm>
            <a:off x="75168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39557710-D572-4E4E-BE8A-C8D966482CAC}"/>
              </a:ext>
            </a:extLst>
          </p:cNvPr>
          <p:cNvSpPr/>
          <p:nvPr/>
        </p:nvSpPr>
        <p:spPr bwMode="auto">
          <a:xfrm>
            <a:off x="77914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77B52D7-44C4-4AD9-BDB5-865225B951A3}"/>
              </a:ext>
            </a:extLst>
          </p:cNvPr>
          <p:cNvSpPr/>
          <p:nvPr/>
        </p:nvSpPr>
        <p:spPr bwMode="auto">
          <a:xfrm>
            <a:off x="80660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C4A311EF-B9F2-46E5-BCCD-393C211D33E8}"/>
              </a:ext>
            </a:extLst>
          </p:cNvPr>
          <p:cNvSpPr/>
          <p:nvPr/>
        </p:nvSpPr>
        <p:spPr bwMode="auto">
          <a:xfrm>
            <a:off x="83407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41A5F63C-3E2E-4644-8D31-AD9AC016FE58}"/>
              </a:ext>
            </a:extLst>
          </p:cNvPr>
          <p:cNvSpPr/>
          <p:nvPr/>
        </p:nvSpPr>
        <p:spPr bwMode="auto">
          <a:xfrm>
            <a:off x="20304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70C5B89-87FA-43FC-BD2C-7DB1A21BF5AC}"/>
              </a:ext>
            </a:extLst>
          </p:cNvPr>
          <p:cNvSpPr/>
          <p:nvPr/>
        </p:nvSpPr>
        <p:spPr bwMode="auto">
          <a:xfrm>
            <a:off x="23050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8E577D00-078F-4E3C-B079-DC654B87946C}"/>
              </a:ext>
            </a:extLst>
          </p:cNvPr>
          <p:cNvSpPr/>
          <p:nvPr/>
        </p:nvSpPr>
        <p:spPr bwMode="auto">
          <a:xfrm>
            <a:off x="25796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27280888-3E1A-4CA5-9280-63D6A163DBAE}"/>
              </a:ext>
            </a:extLst>
          </p:cNvPr>
          <p:cNvSpPr/>
          <p:nvPr/>
        </p:nvSpPr>
        <p:spPr bwMode="auto">
          <a:xfrm>
            <a:off x="28543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DBE6A37-7839-42E7-93A0-EDBB8833A39F}"/>
              </a:ext>
            </a:extLst>
          </p:cNvPr>
          <p:cNvSpPr/>
          <p:nvPr/>
        </p:nvSpPr>
        <p:spPr bwMode="auto">
          <a:xfrm>
            <a:off x="31273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4FC498C-0ED3-4B61-9C42-BA1DEBE24DF4}"/>
              </a:ext>
            </a:extLst>
          </p:cNvPr>
          <p:cNvSpPr/>
          <p:nvPr/>
        </p:nvSpPr>
        <p:spPr bwMode="auto">
          <a:xfrm>
            <a:off x="34020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B1A252C-326B-4351-B812-821CF0915379}"/>
              </a:ext>
            </a:extLst>
          </p:cNvPr>
          <p:cNvSpPr/>
          <p:nvPr/>
        </p:nvSpPr>
        <p:spPr bwMode="auto">
          <a:xfrm>
            <a:off x="36766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B8CB53F-2C57-49C9-8F91-B1669B2D6B7B}"/>
              </a:ext>
            </a:extLst>
          </p:cNvPr>
          <p:cNvSpPr/>
          <p:nvPr/>
        </p:nvSpPr>
        <p:spPr bwMode="auto">
          <a:xfrm>
            <a:off x="39512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E652A39-802C-49F5-83B1-6CB745C99118}"/>
              </a:ext>
            </a:extLst>
          </p:cNvPr>
          <p:cNvSpPr/>
          <p:nvPr/>
        </p:nvSpPr>
        <p:spPr bwMode="auto">
          <a:xfrm>
            <a:off x="42259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F4FAA7B-2446-480A-B763-2A45938237C1}"/>
              </a:ext>
            </a:extLst>
          </p:cNvPr>
          <p:cNvSpPr/>
          <p:nvPr/>
        </p:nvSpPr>
        <p:spPr bwMode="auto">
          <a:xfrm>
            <a:off x="44989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946D18E1-93F2-432E-8316-6B6776D92CB5}"/>
              </a:ext>
            </a:extLst>
          </p:cNvPr>
          <p:cNvSpPr/>
          <p:nvPr/>
        </p:nvSpPr>
        <p:spPr bwMode="auto">
          <a:xfrm>
            <a:off x="47736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ACEB02E-7542-4079-8647-2B3E97456064}"/>
              </a:ext>
            </a:extLst>
          </p:cNvPr>
          <p:cNvSpPr/>
          <p:nvPr/>
        </p:nvSpPr>
        <p:spPr bwMode="auto">
          <a:xfrm>
            <a:off x="50482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BC4126B-35F4-474A-98B8-D6D30E916F45}"/>
              </a:ext>
            </a:extLst>
          </p:cNvPr>
          <p:cNvSpPr/>
          <p:nvPr/>
        </p:nvSpPr>
        <p:spPr bwMode="auto">
          <a:xfrm>
            <a:off x="53228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7E6A7EC3-1ABF-4927-91F8-A64CD6DE4464}"/>
              </a:ext>
            </a:extLst>
          </p:cNvPr>
          <p:cNvSpPr/>
          <p:nvPr/>
        </p:nvSpPr>
        <p:spPr bwMode="auto">
          <a:xfrm>
            <a:off x="55975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0F0968CE-12CC-4FB5-BB95-7F62ACD631B1}"/>
              </a:ext>
            </a:extLst>
          </p:cNvPr>
          <p:cNvSpPr/>
          <p:nvPr/>
        </p:nvSpPr>
        <p:spPr bwMode="auto">
          <a:xfrm>
            <a:off x="58705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EA95B897-ACCF-4E24-A35F-48E8E8BE1ED8}"/>
              </a:ext>
            </a:extLst>
          </p:cNvPr>
          <p:cNvSpPr/>
          <p:nvPr/>
        </p:nvSpPr>
        <p:spPr bwMode="auto">
          <a:xfrm>
            <a:off x="61452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C69E73D-DBCC-48B1-8600-BD38DA52FE20}"/>
              </a:ext>
            </a:extLst>
          </p:cNvPr>
          <p:cNvSpPr/>
          <p:nvPr/>
        </p:nvSpPr>
        <p:spPr bwMode="auto">
          <a:xfrm>
            <a:off x="64198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3FE24636-EB71-4198-A6CD-7A1662574D12}"/>
              </a:ext>
            </a:extLst>
          </p:cNvPr>
          <p:cNvSpPr/>
          <p:nvPr/>
        </p:nvSpPr>
        <p:spPr bwMode="auto">
          <a:xfrm>
            <a:off x="66944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02581BE-FAE1-4306-AC70-BFB094743743}"/>
              </a:ext>
            </a:extLst>
          </p:cNvPr>
          <p:cNvSpPr/>
          <p:nvPr/>
        </p:nvSpPr>
        <p:spPr bwMode="auto">
          <a:xfrm>
            <a:off x="69691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F207D3B-C0F0-413E-A62D-18BA851F291F}"/>
              </a:ext>
            </a:extLst>
          </p:cNvPr>
          <p:cNvSpPr/>
          <p:nvPr/>
        </p:nvSpPr>
        <p:spPr bwMode="auto">
          <a:xfrm>
            <a:off x="72421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2120AA5F-FC14-41D8-9542-0AD8090E2BD8}"/>
              </a:ext>
            </a:extLst>
          </p:cNvPr>
          <p:cNvSpPr/>
          <p:nvPr/>
        </p:nvSpPr>
        <p:spPr bwMode="auto">
          <a:xfrm>
            <a:off x="75168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A73C5C6-5716-4067-92D3-B0D6BD559D89}"/>
              </a:ext>
            </a:extLst>
          </p:cNvPr>
          <p:cNvSpPr/>
          <p:nvPr/>
        </p:nvSpPr>
        <p:spPr bwMode="auto">
          <a:xfrm>
            <a:off x="77914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FB460CE-EDCB-452E-9220-B3518D3F6A1E}"/>
              </a:ext>
            </a:extLst>
          </p:cNvPr>
          <p:cNvSpPr/>
          <p:nvPr/>
        </p:nvSpPr>
        <p:spPr bwMode="auto">
          <a:xfrm>
            <a:off x="80660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2AEBC16B-23B3-4C27-997C-208A4A235366}"/>
              </a:ext>
            </a:extLst>
          </p:cNvPr>
          <p:cNvSpPr/>
          <p:nvPr/>
        </p:nvSpPr>
        <p:spPr bwMode="auto">
          <a:xfrm>
            <a:off x="83407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5497387-E1AC-4771-A346-A7CD34254EC1}"/>
              </a:ext>
            </a:extLst>
          </p:cNvPr>
          <p:cNvSpPr/>
          <p:nvPr/>
        </p:nvSpPr>
        <p:spPr bwMode="auto">
          <a:xfrm>
            <a:off x="20304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8D3CA20-5A1C-4F3F-8940-C0F4EC64C39E}"/>
              </a:ext>
            </a:extLst>
          </p:cNvPr>
          <p:cNvSpPr/>
          <p:nvPr/>
        </p:nvSpPr>
        <p:spPr bwMode="auto">
          <a:xfrm>
            <a:off x="23050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8F9B85-58E5-42AC-806A-0F5ACA072A14}"/>
              </a:ext>
            </a:extLst>
          </p:cNvPr>
          <p:cNvSpPr/>
          <p:nvPr/>
        </p:nvSpPr>
        <p:spPr bwMode="auto">
          <a:xfrm>
            <a:off x="25796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5C575E0-228F-4CA4-B9EA-3730790D3F33}"/>
              </a:ext>
            </a:extLst>
          </p:cNvPr>
          <p:cNvSpPr/>
          <p:nvPr/>
        </p:nvSpPr>
        <p:spPr bwMode="auto">
          <a:xfrm>
            <a:off x="28543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ED447752-462A-490C-ABA0-3785C7B53455}"/>
              </a:ext>
            </a:extLst>
          </p:cNvPr>
          <p:cNvSpPr/>
          <p:nvPr/>
        </p:nvSpPr>
        <p:spPr bwMode="auto">
          <a:xfrm>
            <a:off x="31273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FFA9013-631C-493C-BF32-6DF02657042B}"/>
              </a:ext>
            </a:extLst>
          </p:cNvPr>
          <p:cNvSpPr/>
          <p:nvPr/>
        </p:nvSpPr>
        <p:spPr bwMode="auto">
          <a:xfrm>
            <a:off x="34020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B706EEB-1751-4601-A8B4-E27B332F48AB}"/>
              </a:ext>
            </a:extLst>
          </p:cNvPr>
          <p:cNvSpPr/>
          <p:nvPr/>
        </p:nvSpPr>
        <p:spPr bwMode="auto">
          <a:xfrm>
            <a:off x="36766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12F9E00-51C5-474D-BAD2-EFE2AF9052B2}"/>
              </a:ext>
            </a:extLst>
          </p:cNvPr>
          <p:cNvSpPr/>
          <p:nvPr/>
        </p:nvSpPr>
        <p:spPr bwMode="auto">
          <a:xfrm>
            <a:off x="39512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E6A36B2-0715-4FF4-B050-90FCE98B7A11}"/>
              </a:ext>
            </a:extLst>
          </p:cNvPr>
          <p:cNvSpPr/>
          <p:nvPr/>
        </p:nvSpPr>
        <p:spPr bwMode="auto">
          <a:xfrm>
            <a:off x="42259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B1CF22E-E3D2-4B37-94DA-BD3C6D923F2C}"/>
              </a:ext>
            </a:extLst>
          </p:cNvPr>
          <p:cNvSpPr/>
          <p:nvPr/>
        </p:nvSpPr>
        <p:spPr bwMode="auto">
          <a:xfrm>
            <a:off x="44989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82113EEB-2376-4160-A8BB-09A53B3E4334}"/>
              </a:ext>
            </a:extLst>
          </p:cNvPr>
          <p:cNvSpPr/>
          <p:nvPr/>
        </p:nvSpPr>
        <p:spPr bwMode="auto">
          <a:xfrm>
            <a:off x="47736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BFF1349-AE2A-46AD-872D-91430937B334}"/>
              </a:ext>
            </a:extLst>
          </p:cNvPr>
          <p:cNvSpPr/>
          <p:nvPr/>
        </p:nvSpPr>
        <p:spPr bwMode="auto">
          <a:xfrm>
            <a:off x="50482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FE70FBE1-1037-415F-A3CA-AF0FBF831DA1}"/>
              </a:ext>
            </a:extLst>
          </p:cNvPr>
          <p:cNvSpPr/>
          <p:nvPr/>
        </p:nvSpPr>
        <p:spPr bwMode="auto">
          <a:xfrm>
            <a:off x="53228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D41DB689-8BE0-4701-9268-B98223AD98FA}"/>
              </a:ext>
            </a:extLst>
          </p:cNvPr>
          <p:cNvSpPr/>
          <p:nvPr/>
        </p:nvSpPr>
        <p:spPr bwMode="auto">
          <a:xfrm>
            <a:off x="55975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954CD0D4-4DD1-4CA8-9784-20FCDF7D465D}"/>
              </a:ext>
            </a:extLst>
          </p:cNvPr>
          <p:cNvSpPr/>
          <p:nvPr/>
        </p:nvSpPr>
        <p:spPr bwMode="auto">
          <a:xfrm>
            <a:off x="58705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6763E818-470B-47A5-A7D6-BF314E249706}"/>
              </a:ext>
            </a:extLst>
          </p:cNvPr>
          <p:cNvSpPr/>
          <p:nvPr/>
        </p:nvSpPr>
        <p:spPr bwMode="auto">
          <a:xfrm>
            <a:off x="61452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7E5CE8D2-0031-4A5D-8558-F98C9D9A48B7}"/>
              </a:ext>
            </a:extLst>
          </p:cNvPr>
          <p:cNvSpPr/>
          <p:nvPr/>
        </p:nvSpPr>
        <p:spPr bwMode="auto">
          <a:xfrm>
            <a:off x="64198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32FB80F4-939F-4236-A1C4-92C1437FBF6A}"/>
              </a:ext>
            </a:extLst>
          </p:cNvPr>
          <p:cNvSpPr/>
          <p:nvPr/>
        </p:nvSpPr>
        <p:spPr bwMode="auto">
          <a:xfrm>
            <a:off x="66944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8F21CE7-3E86-46A0-AFDA-A145CE704AF3}"/>
              </a:ext>
            </a:extLst>
          </p:cNvPr>
          <p:cNvSpPr/>
          <p:nvPr/>
        </p:nvSpPr>
        <p:spPr bwMode="auto">
          <a:xfrm>
            <a:off x="69691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D8A13FA5-9A36-4FC0-8063-3A39831150E4}"/>
              </a:ext>
            </a:extLst>
          </p:cNvPr>
          <p:cNvSpPr/>
          <p:nvPr/>
        </p:nvSpPr>
        <p:spPr bwMode="auto">
          <a:xfrm>
            <a:off x="72421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3884E509-29BD-49FC-8EDE-C9C3186E95F4}"/>
              </a:ext>
            </a:extLst>
          </p:cNvPr>
          <p:cNvSpPr/>
          <p:nvPr/>
        </p:nvSpPr>
        <p:spPr bwMode="auto">
          <a:xfrm>
            <a:off x="75168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1A740C9-9BFA-482F-BCD5-9FBBBCA379B6}"/>
              </a:ext>
            </a:extLst>
          </p:cNvPr>
          <p:cNvSpPr/>
          <p:nvPr/>
        </p:nvSpPr>
        <p:spPr bwMode="auto">
          <a:xfrm>
            <a:off x="77914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698B00D7-BAB5-41E9-A671-4C74CB3DBDAB}"/>
              </a:ext>
            </a:extLst>
          </p:cNvPr>
          <p:cNvSpPr/>
          <p:nvPr/>
        </p:nvSpPr>
        <p:spPr bwMode="auto">
          <a:xfrm>
            <a:off x="80660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CB9F57C-5764-4FA3-B4F9-5A31CBE2F9E4}"/>
              </a:ext>
            </a:extLst>
          </p:cNvPr>
          <p:cNvSpPr/>
          <p:nvPr/>
        </p:nvSpPr>
        <p:spPr bwMode="auto">
          <a:xfrm>
            <a:off x="83407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14F16811-5D3B-42AA-BC39-E937C9CADD0D}"/>
              </a:ext>
            </a:extLst>
          </p:cNvPr>
          <p:cNvSpPr/>
          <p:nvPr/>
        </p:nvSpPr>
        <p:spPr bwMode="auto">
          <a:xfrm>
            <a:off x="20304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D922E764-07E3-4737-9A90-E7B08E9D6CCC}"/>
              </a:ext>
            </a:extLst>
          </p:cNvPr>
          <p:cNvSpPr/>
          <p:nvPr/>
        </p:nvSpPr>
        <p:spPr bwMode="auto">
          <a:xfrm>
            <a:off x="23050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2BFA2888-F8B5-4DDF-A310-D2614A2AF0C6}"/>
              </a:ext>
            </a:extLst>
          </p:cNvPr>
          <p:cNvSpPr/>
          <p:nvPr/>
        </p:nvSpPr>
        <p:spPr bwMode="auto">
          <a:xfrm>
            <a:off x="25796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4AE6450-EB83-4F8E-8F20-4A102F03B649}"/>
              </a:ext>
            </a:extLst>
          </p:cNvPr>
          <p:cNvSpPr/>
          <p:nvPr/>
        </p:nvSpPr>
        <p:spPr bwMode="auto">
          <a:xfrm>
            <a:off x="28543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559CF75-50C1-4D82-B397-1656A8BD4F44}"/>
              </a:ext>
            </a:extLst>
          </p:cNvPr>
          <p:cNvSpPr/>
          <p:nvPr/>
        </p:nvSpPr>
        <p:spPr bwMode="auto">
          <a:xfrm>
            <a:off x="31273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A534B71-9878-4D77-AA37-B3E924BBF697}"/>
              </a:ext>
            </a:extLst>
          </p:cNvPr>
          <p:cNvSpPr/>
          <p:nvPr/>
        </p:nvSpPr>
        <p:spPr bwMode="auto">
          <a:xfrm>
            <a:off x="34020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119DACD8-76F6-4B91-803E-C3B8E63A8496}"/>
              </a:ext>
            </a:extLst>
          </p:cNvPr>
          <p:cNvSpPr/>
          <p:nvPr/>
        </p:nvSpPr>
        <p:spPr bwMode="auto">
          <a:xfrm>
            <a:off x="36766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1253F36C-3703-44FC-A96C-1DA99BCFBA27}"/>
              </a:ext>
            </a:extLst>
          </p:cNvPr>
          <p:cNvSpPr/>
          <p:nvPr/>
        </p:nvSpPr>
        <p:spPr bwMode="auto">
          <a:xfrm>
            <a:off x="39512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1684346-DBBA-49EA-9AF8-DE346CB17A00}"/>
              </a:ext>
            </a:extLst>
          </p:cNvPr>
          <p:cNvSpPr/>
          <p:nvPr/>
        </p:nvSpPr>
        <p:spPr bwMode="auto">
          <a:xfrm>
            <a:off x="42259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BD751B5-2E5F-4A2B-96BC-DCB6AEB64A2C}"/>
              </a:ext>
            </a:extLst>
          </p:cNvPr>
          <p:cNvSpPr/>
          <p:nvPr/>
        </p:nvSpPr>
        <p:spPr bwMode="auto">
          <a:xfrm>
            <a:off x="44989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705122A-8B05-4F99-BB8E-CCAFAB7F6127}"/>
              </a:ext>
            </a:extLst>
          </p:cNvPr>
          <p:cNvSpPr/>
          <p:nvPr/>
        </p:nvSpPr>
        <p:spPr bwMode="auto">
          <a:xfrm>
            <a:off x="47736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A6BB28B-5037-4F36-A3BD-79BEBF736D44}"/>
              </a:ext>
            </a:extLst>
          </p:cNvPr>
          <p:cNvSpPr/>
          <p:nvPr/>
        </p:nvSpPr>
        <p:spPr bwMode="auto">
          <a:xfrm>
            <a:off x="50482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B3581764-48A2-4E91-9181-C9C778A71AC6}"/>
              </a:ext>
            </a:extLst>
          </p:cNvPr>
          <p:cNvSpPr/>
          <p:nvPr/>
        </p:nvSpPr>
        <p:spPr bwMode="auto">
          <a:xfrm>
            <a:off x="53228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2030AC4-7DB5-4A13-B715-B2BD77817FF7}"/>
              </a:ext>
            </a:extLst>
          </p:cNvPr>
          <p:cNvSpPr/>
          <p:nvPr/>
        </p:nvSpPr>
        <p:spPr bwMode="auto">
          <a:xfrm>
            <a:off x="55975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4E1A4854-994D-43E3-A1AB-52F2E771B04B}"/>
              </a:ext>
            </a:extLst>
          </p:cNvPr>
          <p:cNvSpPr/>
          <p:nvPr/>
        </p:nvSpPr>
        <p:spPr bwMode="auto">
          <a:xfrm>
            <a:off x="58705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1937B40-E397-45A5-830F-02D94B99CF58}"/>
              </a:ext>
            </a:extLst>
          </p:cNvPr>
          <p:cNvSpPr/>
          <p:nvPr/>
        </p:nvSpPr>
        <p:spPr bwMode="auto">
          <a:xfrm>
            <a:off x="61452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B361CE49-BD79-4E70-BEA9-5FC466A455BA}"/>
              </a:ext>
            </a:extLst>
          </p:cNvPr>
          <p:cNvSpPr/>
          <p:nvPr/>
        </p:nvSpPr>
        <p:spPr bwMode="auto">
          <a:xfrm>
            <a:off x="64198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E2DE972-B750-48D7-B4FA-39A906A63D4E}"/>
              </a:ext>
            </a:extLst>
          </p:cNvPr>
          <p:cNvSpPr/>
          <p:nvPr/>
        </p:nvSpPr>
        <p:spPr bwMode="auto">
          <a:xfrm>
            <a:off x="66944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EBF52B2-0890-44B2-94FD-7FA5FB6ACBD3}"/>
              </a:ext>
            </a:extLst>
          </p:cNvPr>
          <p:cNvSpPr/>
          <p:nvPr/>
        </p:nvSpPr>
        <p:spPr bwMode="auto">
          <a:xfrm>
            <a:off x="69691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DCF5EAF-3E09-4B69-82AA-C4C1F26397F7}"/>
              </a:ext>
            </a:extLst>
          </p:cNvPr>
          <p:cNvSpPr/>
          <p:nvPr/>
        </p:nvSpPr>
        <p:spPr bwMode="auto">
          <a:xfrm>
            <a:off x="72421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39A2747-508F-4734-B44B-3310B942610E}"/>
              </a:ext>
            </a:extLst>
          </p:cNvPr>
          <p:cNvSpPr/>
          <p:nvPr/>
        </p:nvSpPr>
        <p:spPr bwMode="auto">
          <a:xfrm>
            <a:off x="75168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53AEAB-C418-46CD-943C-03DEB26EAFF8}"/>
              </a:ext>
            </a:extLst>
          </p:cNvPr>
          <p:cNvSpPr/>
          <p:nvPr/>
        </p:nvSpPr>
        <p:spPr bwMode="auto">
          <a:xfrm>
            <a:off x="77914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EB5817-8BD7-4D37-A464-441D735AB7AC}"/>
              </a:ext>
            </a:extLst>
          </p:cNvPr>
          <p:cNvSpPr/>
          <p:nvPr/>
        </p:nvSpPr>
        <p:spPr bwMode="auto">
          <a:xfrm>
            <a:off x="80660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415BE749-FFBB-486D-935D-812A2F9F36E5}"/>
              </a:ext>
            </a:extLst>
          </p:cNvPr>
          <p:cNvSpPr/>
          <p:nvPr/>
        </p:nvSpPr>
        <p:spPr bwMode="auto">
          <a:xfrm>
            <a:off x="83407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6581D9B5-49AD-4F9B-BA29-3C2336FB8012}"/>
              </a:ext>
            </a:extLst>
          </p:cNvPr>
          <p:cNvSpPr/>
          <p:nvPr/>
        </p:nvSpPr>
        <p:spPr bwMode="auto">
          <a:xfrm>
            <a:off x="20304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F6B5122F-7E54-4132-AB6C-86D609A08424}"/>
              </a:ext>
            </a:extLst>
          </p:cNvPr>
          <p:cNvSpPr/>
          <p:nvPr/>
        </p:nvSpPr>
        <p:spPr bwMode="auto">
          <a:xfrm>
            <a:off x="23050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9D2042F-4A74-42DD-B230-BFB1798933B1}"/>
              </a:ext>
            </a:extLst>
          </p:cNvPr>
          <p:cNvSpPr/>
          <p:nvPr/>
        </p:nvSpPr>
        <p:spPr bwMode="auto">
          <a:xfrm>
            <a:off x="25796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B448810-6A31-4D62-BA7C-CBC3878E11BE}"/>
              </a:ext>
            </a:extLst>
          </p:cNvPr>
          <p:cNvSpPr/>
          <p:nvPr/>
        </p:nvSpPr>
        <p:spPr bwMode="auto">
          <a:xfrm>
            <a:off x="28543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23B83E0C-F921-4D57-980E-57D13EB97231}"/>
              </a:ext>
            </a:extLst>
          </p:cNvPr>
          <p:cNvSpPr/>
          <p:nvPr/>
        </p:nvSpPr>
        <p:spPr bwMode="auto">
          <a:xfrm>
            <a:off x="31273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E159D54-1E29-4B7B-A081-4EE468C8B97A}"/>
              </a:ext>
            </a:extLst>
          </p:cNvPr>
          <p:cNvSpPr/>
          <p:nvPr/>
        </p:nvSpPr>
        <p:spPr bwMode="auto">
          <a:xfrm>
            <a:off x="34020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854930D-C080-4C08-8451-B6FD1668A185}"/>
              </a:ext>
            </a:extLst>
          </p:cNvPr>
          <p:cNvSpPr/>
          <p:nvPr/>
        </p:nvSpPr>
        <p:spPr bwMode="auto">
          <a:xfrm>
            <a:off x="36766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E15A8F9-51E1-4E2F-A645-8DA73A86F957}"/>
              </a:ext>
            </a:extLst>
          </p:cNvPr>
          <p:cNvSpPr/>
          <p:nvPr/>
        </p:nvSpPr>
        <p:spPr bwMode="auto">
          <a:xfrm>
            <a:off x="39512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8EF65CC-DF6A-44F1-9008-912851B53B90}"/>
              </a:ext>
            </a:extLst>
          </p:cNvPr>
          <p:cNvSpPr/>
          <p:nvPr/>
        </p:nvSpPr>
        <p:spPr bwMode="auto">
          <a:xfrm>
            <a:off x="42259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036DB9B3-50EE-4507-939B-44E5135B575D}"/>
              </a:ext>
            </a:extLst>
          </p:cNvPr>
          <p:cNvSpPr/>
          <p:nvPr/>
        </p:nvSpPr>
        <p:spPr bwMode="auto">
          <a:xfrm>
            <a:off x="44989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54003313-C1C0-4570-BA37-859451D26B8B}"/>
              </a:ext>
            </a:extLst>
          </p:cNvPr>
          <p:cNvSpPr/>
          <p:nvPr/>
        </p:nvSpPr>
        <p:spPr bwMode="auto">
          <a:xfrm>
            <a:off x="47736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1CB497CD-A2FE-42C2-ADCB-3484EE79B05E}"/>
              </a:ext>
            </a:extLst>
          </p:cNvPr>
          <p:cNvSpPr/>
          <p:nvPr/>
        </p:nvSpPr>
        <p:spPr bwMode="auto">
          <a:xfrm>
            <a:off x="50482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234D496-2742-445D-B657-FFD30CF58D3E}"/>
              </a:ext>
            </a:extLst>
          </p:cNvPr>
          <p:cNvSpPr/>
          <p:nvPr/>
        </p:nvSpPr>
        <p:spPr bwMode="auto">
          <a:xfrm>
            <a:off x="53228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DED982E-FA9E-472D-9A32-0D01AB4F81E8}"/>
              </a:ext>
            </a:extLst>
          </p:cNvPr>
          <p:cNvSpPr/>
          <p:nvPr/>
        </p:nvSpPr>
        <p:spPr bwMode="auto">
          <a:xfrm>
            <a:off x="55975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837D4B33-BC0B-421E-97F3-4F32B9E99921}"/>
              </a:ext>
            </a:extLst>
          </p:cNvPr>
          <p:cNvSpPr/>
          <p:nvPr/>
        </p:nvSpPr>
        <p:spPr bwMode="auto">
          <a:xfrm>
            <a:off x="58705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8BF4F62E-F758-4A89-B35D-DACAEC1C24F0}"/>
              </a:ext>
            </a:extLst>
          </p:cNvPr>
          <p:cNvSpPr/>
          <p:nvPr/>
        </p:nvSpPr>
        <p:spPr bwMode="auto">
          <a:xfrm>
            <a:off x="61452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653E85F8-90C1-43EF-9EB1-B59C8E664BF8}"/>
              </a:ext>
            </a:extLst>
          </p:cNvPr>
          <p:cNvSpPr/>
          <p:nvPr/>
        </p:nvSpPr>
        <p:spPr bwMode="auto">
          <a:xfrm>
            <a:off x="64198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DDE1B874-0C95-403F-940F-EA675C476D35}"/>
              </a:ext>
            </a:extLst>
          </p:cNvPr>
          <p:cNvSpPr/>
          <p:nvPr/>
        </p:nvSpPr>
        <p:spPr bwMode="auto">
          <a:xfrm>
            <a:off x="66944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0A6D326A-8C54-4255-BBBD-B4A4041C574D}"/>
              </a:ext>
            </a:extLst>
          </p:cNvPr>
          <p:cNvSpPr/>
          <p:nvPr/>
        </p:nvSpPr>
        <p:spPr bwMode="auto">
          <a:xfrm>
            <a:off x="69691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BF3638C7-757D-4B31-BDC0-BBF0238A24DC}"/>
              </a:ext>
            </a:extLst>
          </p:cNvPr>
          <p:cNvSpPr/>
          <p:nvPr/>
        </p:nvSpPr>
        <p:spPr bwMode="auto">
          <a:xfrm>
            <a:off x="72421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74450FB-CAE4-49A2-AFAA-0C4940B1B7DB}"/>
              </a:ext>
            </a:extLst>
          </p:cNvPr>
          <p:cNvSpPr/>
          <p:nvPr/>
        </p:nvSpPr>
        <p:spPr bwMode="auto">
          <a:xfrm>
            <a:off x="75168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9F308B40-3509-4F0F-A060-3B1D8C5777CF}"/>
              </a:ext>
            </a:extLst>
          </p:cNvPr>
          <p:cNvSpPr/>
          <p:nvPr/>
        </p:nvSpPr>
        <p:spPr bwMode="auto">
          <a:xfrm>
            <a:off x="77914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FD4E0E9A-9599-406C-892A-0161325134D7}"/>
              </a:ext>
            </a:extLst>
          </p:cNvPr>
          <p:cNvSpPr/>
          <p:nvPr/>
        </p:nvSpPr>
        <p:spPr bwMode="auto">
          <a:xfrm>
            <a:off x="80660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FC01E010-9ACF-404B-A1ED-88B24007A7A3}"/>
              </a:ext>
            </a:extLst>
          </p:cNvPr>
          <p:cNvSpPr/>
          <p:nvPr/>
        </p:nvSpPr>
        <p:spPr bwMode="auto">
          <a:xfrm>
            <a:off x="83407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68054D3-EA80-4028-A29C-AE21ED4FF1E2}"/>
              </a:ext>
            </a:extLst>
          </p:cNvPr>
          <p:cNvSpPr/>
          <p:nvPr/>
        </p:nvSpPr>
        <p:spPr bwMode="auto">
          <a:xfrm>
            <a:off x="20304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F62FDAD-1687-4F97-96C0-176777DEB151}"/>
              </a:ext>
            </a:extLst>
          </p:cNvPr>
          <p:cNvSpPr/>
          <p:nvPr/>
        </p:nvSpPr>
        <p:spPr bwMode="auto">
          <a:xfrm>
            <a:off x="23050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F6ECEBEE-DEB9-4151-A451-B8F8E0673ABF}"/>
              </a:ext>
            </a:extLst>
          </p:cNvPr>
          <p:cNvSpPr/>
          <p:nvPr/>
        </p:nvSpPr>
        <p:spPr bwMode="auto">
          <a:xfrm>
            <a:off x="25796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45A5CF9C-6FA9-4865-9921-71F4A1244B0C}"/>
              </a:ext>
            </a:extLst>
          </p:cNvPr>
          <p:cNvSpPr/>
          <p:nvPr/>
        </p:nvSpPr>
        <p:spPr bwMode="auto">
          <a:xfrm>
            <a:off x="28543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776985F-376C-4784-BE0E-7992749AA778}"/>
              </a:ext>
            </a:extLst>
          </p:cNvPr>
          <p:cNvSpPr/>
          <p:nvPr/>
        </p:nvSpPr>
        <p:spPr bwMode="auto">
          <a:xfrm>
            <a:off x="31273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427CA2C5-1D5C-42D9-87D4-41D58C4D9218}"/>
              </a:ext>
            </a:extLst>
          </p:cNvPr>
          <p:cNvSpPr/>
          <p:nvPr/>
        </p:nvSpPr>
        <p:spPr bwMode="auto">
          <a:xfrm>
            <a:off x="34020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BF659B-60E0-449A-995C-0FEE27F4C203}"/>
              </a:ext>
            </a:extLst>
          </p:cNvPr>
          <p:cNvSpPr/>
          <p:nvPr/>
        </p:nvSpPr>
        <p:spPr bwMode="auto">
          <a:xfrm>
            <a:off x="36766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428B22A7-6634-4C43-96FB-104F872BB3FA}"/>
              </a:ext>
            </a:extLst>
          </p:cNvPr>
          <p:cNvSpPr/>
          <p:nvPr/>
        </p:nvSpPr>
        <p:spPr bwMode="auto">
          <a:xfrm>
            <a:off x="39512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6CF1656-5201-4ADA-877F-56C4B35D3E35}"/>
              </a:ext>
            </a:extLst>
          </p:cNvPr>
          <p:cNvSpPr/>
          <p:nvPr/>
        </p:nvSpPr>
        <p:spPr bwMode="auto">
          <a:xfrm>
            <a:off x="42259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BB04C9A-B81B-4213-94FB-8ED4E8CD4EA6}"/>
              </a:ext>
            </a:extLst>
          </p:cNvPr>
          <p:cNvSpPr/>
          <p:nvPr/>
        </p:nvSpPr>
        <p:spPr bwMode="auto">
          <a:xfrm>
            <a:off x="44989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C911F794-C388-4CB4-BB0A-262B69613A26}"/>
              </a:ext>
            </a:extLst>
          </p:cNvPr>
          <p:cNvSpPr/>
          <p:nvPr/>
        </p:nvSpPr>
        <p:spPr bwMode="auto">
          <a:xfrm>
            <a:off x="47736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456001F-B4A1-4547-999B-1397ED36BDDC}"/>
              </a:ext>
            </a:extLst>
          </p:cNvPr>
          <p:cNvSpPr/>
          <p:nvPr/>
        </p:nvSpPr>
        <p:spPr bwMode="auto">
          <a:xfrm>
            <a:off x="50482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72400E2-51C9-4CB0-9C72-13E4C389D7EC}"/>
              </a:ext>
            </a:extLst>
          </p:cNvPr>
          <p:cNvSpPr/>
          <p:nvPr/>
        </p:nvSpPr>
        <p:spPr bwMode="auto">
          <a:xfrm>
            <a:off x="53228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A5DF9069-2D52-4BBC-9689-7B243AF9A722}"/>
              </a:ext>
            </a:extLst>
          </p:cNvPr>
          <p:cNvSpPr/>
          <p:nvPr/>
        </p:nvSpPr>
        <p:spPr bwMode="auto">
          <a:xfrm>
            <a:off x="55975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8CDE36-B08E-4262-BE2D-7AA2C337E1D7}"/>
              </a:ext>
            </a:extLst>
          </p:cNvPr>
          <p:cNvSpPr/>
          <p:nvPr/>
        </p:nvSpPr>
        <p:spPr bwMode="auto">
          <a:xfrm>
            <a:off x="58705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3E480513-81F3-488C-BC33-B5E764718F79}"/>
              </a:ext>
            </a:extLst>
          </p:cNvPr>
          <p:cNvSpPr/>
          <p:nvPr/>
        </p:nvSpPr>
        <p:spPr bwMode="auto">
          <a:xfrm>
            <a:off x="61452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453CA7DB-B7FB-4A06-86C1-BB5C3049B724}"/>
              </a:ext>
            </a:extLst>
          </p:cNvPr>
          <p:cNvSpPr/>
          <p:nvPr/>
        </p:nvSpPr>
        <p:spPr bwMode="auto">
          <a:xfrm>
            <a:off x="64198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4FAD4ECD-3878-4138-A81B-59872FA66B59}"/>
              </a:ext>
            </a:extLst>
          </p:cNvPr>
          <p:cNvSpPr/>
          <p:nvPr/>
        </p:nvSpPr>
        <p:spPr bwMode="auto">
          <a:xfrm>
            <a:off x="66944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C4AE2826-23C6-443E-B8F3-93ACD24D03C2}"/>
              </a:ext>
            </a:extLst>
          </p:cNvPr>
          <p:cNvSpPr/>
          <p:nvPr/>
        </p:nvSpPr>
        <p:spPr bwMode="auto">
          <a:xfrm>
            <a:off x="69691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D19A17A1-259B-4FC2-B648-EE236E1C050F}"/>
              </a:ext>
            </a:extLst>
          </p:cNvPr>
          <p:cNvSpPr/>
          <p:nvPr/>
        </p:nvSpPr>
        <p:spPr bwMode="auto">
          <a:xfrm>
            <a:off x="72421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BD3502F6-B297-4955-A8EA-4076A6023C12}"/>
              </a:ext>
            </a:extLst>
          </p:cNvPr>
          <p:cNvSpPr/>
          <p:nvPr/>
        </p:nvSpPr>
        <p:spPr bwMode="auto">
          <a:xfrm>
            <a:off x="75168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0B155D-3E09-441E-91C5-5D3989C988CD}"/>
              </a:ext>
            </a:extLst>
          </p:cNvPr>
          <p:cNvSpPr/>
          <p:nvPr/>
        </p:nvSpPr>
        <p:spPr bwMode="auto">
          <a:xfrm>
            <a:off x="77914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B4CCE9CC-91B7-4503-AF91-0AB44EDDBDA9}"/>
              </a:ext>
            </a:extLst>
          </p:cNvPr>
          <p:cNvSpPr/>
          <p:nvPr/>
        </p:nvSpPr>
        <p:spPr bwMode="auto">
          <a:xfrm>
            <a:off x="80660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8EC32B0-3165-4054-8C0E-5A45A1C2429A}"/>
              </a:ext>
            </a:extLst>
          </p:cNvPr>
          <p:cNvSpPr/>
          <p:nvPr/>
        </p:nvSpPr>
        <p:spPr bwMode="auto">
          <a:xfrm>
            <a:off x="83407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03FF4B4-1257-4969-8300-A607CB83F8F4}"/>
              </a:ext>
            </a:extLst>
          </p:cNvPr>
          <p:cNvSpPr/>
          <p:nvPr/>
        </p:nvSpPr>
        <p:spPr bwMode="auto">
          <a:xfrm>
            <a:off x="20304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19F8BED8-8DC8-49F5-944F-87EF4B5C366B}"/>
              </a:ext>
            </a:extLst>
          </p:cNvPr>
          <p:cNvSpPr/>
          <p:nvPr/>
        </p:nvSpPr>
        <p:spPr bwMode="auto">
          <a:xfrm>
            <a:off x="23050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BEFA74D-23CF-4930-B553-F5E385247690}"/>
              </a:ext>
            </a:extLst>
          </p:cNvPr>
          <p:cNvSpPr/>
          <p:nvPr/>
        </p:nvSpPr>
        <p:spPr bwMode="auto">
          <a:xfrm>
            <a:off x="25796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E959197F-3CEE-4749-A141-59DC6DCB3156}"/>
              </a:ext>
            </a:extLst>
          </p:cNvPr>
          <p:cNvSpPr/>
          <p:nvPr/>
        </p:nvSpPr>
        <p:spPr bwMode="auto">
          <a:xfrm>
            <a:off x="28543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AC12415D-C091-4187-8124-65E10D3CFF99}"/>
              </a:ext>
            </a:extLst>
          </p:cNvPr>
          <p:cNvSpPr/>
          <p:nvPr/>
        </p:nvSpPr>
        <p:spPr bwMode="auto">
          <a:xfrm>
            <a:off x="31273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AD4CA081-25B5-40CE-871C-00E25EF1E6BF}"/>
              </a:ext>
            </a:extLst>
          </p:cNvPr>
          <p:cNvSpPr/>
          <p:nvPr/>
        </p:nvSpPr>
        <p:spPr bwMode="auto">
          <a:xfrm>
            <a:off x="34020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D6371B-D8E2-4DC5-A32E-602161814D7F}"/>
              </a:ext>
            </a:extLst>
          </p:cNvPr>
          <p:cNvSpPr/>
          <p:nvPr/>
        </p:nvSpPr>
        <p:spPr bwMode="auto">
          <a:xfrm>
            <a:off x="36766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CE90F502-16CD-4ABB-94AB-451A43995CDD}"/>
              </a:ext>
            </a:extLst>
          </p:cNvPr>
          <p:cNvSpPr/>
          <p:nvPr/>
        </p:nvSpPr>
        <p:spPr bwMode="auto">
          <a:xfrm>
            <a:off x="39512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ADE8BBF-780E-4D5B-9BC3-5D17AC5769DC}"/>
              </a:ext>
            </a:extLst>
          </p:cNvPr>
          <p:cNvSpPr/>
          <p:nvPr/>
        </p:nvSpPr>
        <p:spPr bwMode="auto">
          <a:xfrm>
            <a:off x="42259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CE85F3D1-0417-48F2-B45E-5309DB7B20E5}"/>
              </a:ext>
            </a:extLst>
          </p:cNvPr>
          <p:cNvSpPr/>
          <p:nvPr/>
        </p:nvSpPr>
        <p:spPr bwMode="auto">
          <a:xfrm>
            <a:off x="44989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475A600-94D8-430E-AD9B-E66D9CB9C26B}"/>
              </a:ext>
            </a:extLst>
          </p:cNvPr>
          <p:cNvSpPr/>
          <p:nvPr/>
        </p:nvSpPr>
        <p:spPr bwMode="auto">
          <a:xfrm>
            <a:off x="47736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68A0432-9907-436B-91D0-E85AECB8C6CA}"/>
              </a:ext>
            </a:extLst>
          </p:cNvPr>
          <p:cNvSpPr/>
          <p:nvPr/>
        </p:nvSpPr>
        <p:spPr bwMode="auto">
          <a:xfrm>
            <a:off x="50482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9BA53DC-4014-44CA-A1B4-502CD8AAEB38}"/>
              </a:ext>
            </a:extLst>
          </p:cNvPr>
          <p:cNvSpPr/>
          <p:nvPr/>
        </p:nvSpPr>
        <p:spPr bwMode="auto">
          <a:xfrm>
            <a:off x="53228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B5C942A-F92D-4FE3-930F-36FE183A8E05}"/>
              </a:ext>
            </a:extLst>
          </p:cNvPr>
          <p:cNvSpPr/>
          <p:nvPr/>
        </p:nvSpPr>
        <p:spPr bwMode="auto">
          <a:xfrm>
            <a:off x="55975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7C11BA8-BE1A-49A2-B3EF-0E5F18A22CD4}"/>
              </a:ext>
            </a:extLst>
          </p:cNvPr>
          <p:cNvSpPr/>
          <p:nvPr/>
        </p:nvSpPr>
        <p:spPr bwMode="auto">
          <a:xfrm>
            <a:off x="58705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0DB595F5-5CE5-4B91-BA97-F68113138A68}"/>
              </a:ext>
            </a:extLst>
          </p:cNvPr>
          <p:cNvSpPr/>
          <p:nvPr/>
        </p:nvSpPr>
        <p:spPr bwMode="auto">
          <a:xfrm>
            <a:off x="61452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CD69CED-86D1-4467-8F24-76ECC2569C9A}"/>
              </a:ext>
            </a:extLst>
          </p:cNvPr>
          <p:cNvSpPr/>
          <p:nvPr/>
        </p:nvSpPr>
        <p:spPr bwMode="auto">
          <a:xfrm>
            <a:off x="64198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CD51F78-9892-4384-88E7-6337DE0835DC}"/>
              </a:ext>
            </a:extLst>
          </p:cNvPr>
          <p:cNvSpPr/>
          <p:nvPr/>
        </p:nvSpPr>
        <p:spPr bwMode="auto">
          <a:xfrm>
            <a:off x="66944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ECF3E25-D317-4702-95C1-35A9021523E3}"/>
              </a:ext>
            </a:extLst>
          </p:cNvPr>
          <p:cNvSpPr/>
          <p:nvPr/>
        </p:nvSpPr>
        <p:spPr bwMode="auto">
          <a:xfrm>
            <a:off x="69691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DD2624C-D1A3-4ECF-B560-D8ECDD9ADD4C}"/>
              </a:ext>
            </a:extLst>
          </p:cNvPr>
          <p:cNvSpPr/>
          <p:nvPr/>
        </p:nvSpPr>
        <p:spPr bwMode="auto">
          <a:xfrm>
            <a:off x="72421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3B97515-15CD-496D-9970-05945D405D44}"/>
              </a:ext>
            </a:extLst>
          </p:cNvPr>
          <p:cNvSpPr/>
          <p:nvPr/>
        </p:nvSpPr>
        <p:spPr bwMode="auto">
          <a:xfrm>
            <a:off x="75168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6183942-3CE1-4140-8993-53E215A200BF}"/>
              </a:ext>
            </a:extLst>
          </p:cNvPr>
          <p:cNvSpPr/>
          <p:nvPr/>
        </p:nvSpPr>
        <p:spPr bwMode="auto">
          <a:xfrm>
            <a:off x="77914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5132B3-A229-40C7-A4A5-57844753EAF9}"/>
              </a:ext>
            </a:extLst>
          </p:cNvPr>
          <p:cNvSpPr/>
          <p:nvPr/>
        </p:nvSpPr>
        <p:spPr bwMode="auto">
          <a:xfrm>
            <a:off x="80660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784273FE-BB1C-42D8-A964-D380F5815ED0}"/>
              </a:ext>
            </a:extLst>
          </p:cNvPr>
          <p:cNvSpPr/>
          <p:nvPr/>
        </p:nvSpPr>
        <p:spPr bwMode="auto">
          <a:xfrm>
            <a:off x="83407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8924" name="Straight Connector 389">
            <a:extLst>
              <a:ext uri="{FF2B5EF4-FFF2-40B4-BE49-F238E27FC236}">
                <a16:creationId xmlns:a16="http://schemas.microsoft.com/office/drawing/2014/main" id="{92428D04-46A8-4E91-B788-0DD57BBF571B}"/>
              </a:ext>
            </a:extLst>
          </p:cNvPr>
          <p:cNvCxnSpPr>
            <a:cxnSpLocks noChangeShapeType="1"/>
          </p:cNvCxnSpPr>
          <p:nvPr/>
        </p:nvCxnSpPr>
        <p:spPr bwMode="auto">
          <a:xfrm>
            <a:off x="20113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8925" name="Straight Connector 394">
            <a:extLst>
              <a:ext uri="{FF2B5EF4-FFF2-40B4-BE49-F238E27FC236}">
                <a16:creationId xmlns:a16="http://schemas.microsoft.com/office/drawing/2014/main" id="{CAE017C0-684B-4BCD-9828-EB6868C77504}"/>
              </a:ext>
            </a:extLst>
          </p:cNvPr>
          <p:cNvCxnSpPr>
            <a:cxnSpLocks noChangeShapeType="1"/>
          </p:cNvCxnSpPr>
          <p:nvPr/>
        </p:nvCxnSpPr>
        <p:spPr bwMode="auto">
          <a:xfrm flipV="1">
            <a:off x="2305050" y="2524125"/>
            <a:ext cx="0" cy="387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926" name="Straight Connector 396">
            <a:extLst>
              <a:ext uri="{FF2B5EF4-FFF2-40B4-BE49-F238E27FC236}">
                <a16:creationId xmlns:a16="http://schemas.microsoft.com/office/drawing/2014/main" id="{CDD1F51F-8D91-40B9-8D4E-62FB8D248290}"/>
              </a:ext>
            </a:extLst>
          </p:cNvPr>
          <p:cNvCxnSpPr>
            <a:cxnSpLocks noChangeShapeType="1"/>
          </p:cNvCxnSpPr>
          <p:nvPr/>
        </p:nvCxnSpPr>
        <p:spPr bwMode="auto">
          <a:xfrm flipV="1">
            <a:off x="8340725" y="2514600"/>
            <a:ext cx="0" cy="388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927" name="TextBox 397">
            <a:extLst>
              <a:ext uri="{FF2B5EF4-FFF2-40B4-BE49-F238E27FC236}">
                <a16:creationId xmlns:a16="http://schemas.microsoft.com/office/drawing/2014/main" id="{A30EF2C4-3600-4975-953F-A78842058BCE}"/>
              </a:ext>
            </a:extLst>
          </p:cNvPr>
          <p:cNvSpPr txBox="1">
            <a:spLocks noChangeArrowheads="1"/>
          </p:cNvSpPr>
          <p:nvPr/>
        </p:nvSpPr>
        <p:spPr bwMode="auto">
          <a:xfrm>
            <a:off x="20304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8928" name="TextBox 398">
            <a:extLst>
              <a:ext uri="{FF2B5EF4-FFF2-40B4-BE49-F238E27FC236}">
                <a16:creationId xmlns:a16="http://schemas.microsoft.com/office/drawing/2014/main" id="{8965AD99-28A2-47D5-80D6-4B8FDDA16E38}"/>
              </a:ext>
            </a:extLst>
          </p:cNvPr>
          <p:cNvSpPr txBox="1">
            <a:spLocks noChangeArrowheads="1"/>
          </p:cNvSpPr>
          <p:nvPr/>
        </p:nvSpPr>
        <p:spPr bwMode="auto">
          <a:xfrm>
            <a:off x="81565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pic>
        <p:nvPicPr>
          <p:cNvPr id="3" name="Picture 2">
            <a:extLst>
              <a:ext uri="{FF2B5EF4-FFF2-40B4-BE49-F238E27FC236}">
                <a16:creationId xmlns:a16="http://schemas.microsoft.com/office/drawing/2014/main" id="{B18D2694-270C-470B-935D-E43BB9C48FFE}"/>
              </a:ext>
            </a:extLst>
          </p:cNvPr>
          <p:cNvPicPr>
            <a:picLocks noChangeAspect="1"/>
          </p:cNvPicPr>
          <p:nvPr/>
        </p:nvPicPr>
        <p:blipFill>
          <a:blip r:embed="rId2"/>
          <a:stretch>
            <a:fillRect/>
          </a:stretch>
        </p:blipFill>
        <p:spPr>
          <a:xfrm>
            <a:off x="168661" y="842176"/>
            <a:ext cx="3723503" cy="1650987"/>
          </a:xfrm>
          <a:prstGeom prst="rect">
            <a:avLst/>
          </a:prstGeom>
        </p:spPr>
      </p:pic>
      <p:sp>
        <p:nvSpPr>
          <p:cNvPr id="4" name="Freeform: Shape 3">
            <a:extLst>
              <a:ext uri="{FF2B5EF4-FFF2-40B4-BE49-F238E27FC236}">
                <a16:creationId xmlns:a16="http://schemas.microsoft.com/office/drawing/2014/main" id="{AED3826C-1161-42D5-B895-1626EBA2D1C5}"/>
              </a:ext>
            </a:extLst>
          </p:cNvPr>
          <p:cNvSpPr/>
          <p:nvPr/>
        </p:nvSpPr>
        <p:spPr bwMode="auto">
          <a:xfrm>
            <a:off x="2306588" y="2776538"/>
            <a:ext cx="6032597" cy="3085739"/>
          </a:xfrm>
          <a:custGeom>
            <a:avLst/>
            <a:gdLst>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195233 w 6032597"/>
              <a:gd name="connsiteY173" fmla="*/ 495300 h 1266101"/>
              <a:gd name="connsiteX174" fmla="*/ 4334933 w 6032597"/>
              <a:gd name="connsiteY174" fmla="*/ 491066 h 1266101"/>
              <a:gd name="connsiteX175" fmla="*/ 4356100 w 6032597"/>
              <a:gd name="connsiteY175" fmla="*/ 486833 h 1266101"/>
              <a:gd name="connsiteX176" fmla="*/ 4385733 w 6032597"/>
              <a:gd name="connsiteY176" fmla="*/ 478366 h 1266101"/>
              <a:gd name="connsiteX177" fmla="*/ 4411133 w 6032597"/>
              <a:gd name="connsiteY177" fmla="*/ 474133 h 1266101"/>
              <a:gd name="connsiteX178" fmla="*/ 4436533 w 6032597"/>
              <a:gd name="connsiteY178" fmla="*/ 465666 h 1266101"/>
              <a:gd name="connsiteX179" fmla="*/ 4453467 w 6032597"/>
              <a:gd name="connsiteY179" fmla="*/ 478366 h 1266101"/>
              <a:gd name="connsiteX180" fmla="*/ 4474633 w 6032597"/>
              <a:gd name="connsiteY180" fmla="*/ 486833 h 1266101"/>
              <a:gd name="connsiteX181" fmla="*/ 4504267 w 6032597"/>
              <a:gd name="connsiteY181" fmla="*/ 512233 h 1266101"/>
              <a:gd name="connsiteX182" fmla="*/ 4516967 w 6032597"/>
              <a:gd name="connsiteY182" fmla="*/ 529166 h 1266101"/>
              <a:gd name="connsiteX183" fmla="*/ 4533900 w 6032597"/>
              <a:gd name="connsiteY183" fmla="*/ 537633 h 1266101"/>
              <a:gd name="connsiteX184" fmla="*/ 4546600 w 6032597"/>
              <a:gd name="connsiteY184" fmla="*/ 550333 h 1266101"/>
              <a:gd name="connsiteX185" fmla="*/ 4593167 w 6032597"/>
              <a:gd name="connsiteY185" fmla="*/ 592666 h 1266101"/>
              <a:gd name="connsiteX186" fmla="*/ 4605867 w 6032597"/>
              <a:gd name="connsiteY186" fmla="*/ 605366 h 1266101"/>
              <a:gd name="connsiteX187" fmla="*/ 4627033 w 6032597"/>
              <a:gd name="connsiteY187" fmla="*/ 639233 h 1266101"/>
              <a:gd name="connsiteX188" fmla="*/ 4639733 w 6032597"/>
              <a:gd name="connsiteY188" fmla="*/ 656166 h 1266101"/>
              <a:gd name="connsiteX189" fmla="*/ 4648200 w 6032597"/>
              <a:gd name="connsiteY189" fmla="*/ 668866 h 1266101"/>
              <a:gd name="connsiteX190" fmla="*/ 4665133 w 6032597"/>
              <a:gd name="connsiteY190" fmla="*/ 681566 h 1266101"/>
              <a:gd name="connsiteX191" fmla="*/ 4673600 w 6032597"/>
              <a:gd name="connsiteY191" fmla="*/ 694266 h 1266101"/>
              <a:gd name="connsiteX192" fmla="*/ 4699000 w 6032597"/>
              <a:gd name="connsiteY192" fmla="*/ 706966 h 1266101"/>
              <a:gd name="connsiteX193" fmla="*/ 4728633 w 6032597"/>
              <a:gd name="connsiteY193" fmla="*/ 694266 h 1266101"/>
              <a:gd name="connsiteX194" fmla="*/ 4796367 w 6032597"/>
              <a:gd name="connsiteY194" fmla="*/ 664633 h 1266101"/>
              <a:gd name="connsiteX195" fmla="*/ 4826000 w 6032597"/>
              <a:gd name="connsiteY195" fmla="*/ 647700 h 1266101"/>
              <a:gd name="connsiteX196" fmla="*/ 4855633 w 6032597"/>
              <a:gd name="connsiteY196" fmla="*/ 622300 h 1266101"/>
              <a:gd name="connsiteX197" fmla="*/ 4893733 w 6032597"/>
              <a:gd name="connsiteY197" fmla="*/ 605366 h 1266101"/>
              <a:gd name="connsiteX198" fmla="*/ 4969933 w 6032597"/>
              <a:gd name="connsiteY198" fmla="*/ 550333 h 1266101"/>
              <a:gd name="connsiteX199" fmla="*/ 4999567 w 6032597"/>
              <a:gd name="connsiteY199" fmla="*/ 529166 h 1266101"/>
              <a:gd name="connsiteX200" fmla="*/ 5020733 w 6032597"/>
              <a:gd name="connsiteY200" fmla="*/ 516466 h 1266101"/>
              <a:gd name="connsiteX201" fmla="*/ 5063067 w 6032597"/>
              <a:gd name="connsiteY201" fmla="*/ 482600 h 1266101"/>
              <a:gd name="connsiteX202" fmla="*/ 5092700 w 6032597"/>
              <a:gd name="connsiteY202" fmla="*/ 461433 h 1266101"/>
              <a:gd name="connsiteX203" fmla="*/ 5105400 w 6032597"/>
              <a:gd name="connsiteY203" fmla="*/ 444500 h 1266101"/>
              <a:gd name="connsiteX204" fmla="*/ 5147733 w 6032597"/>
              <a:gd name="connsiteY204" fmla="*/ 419100 h 1266101"/>
              <a:gd name="connsiteX205" fmla="*/ 5160433 w 6032597"/>
              <a:gd name="connsiteY205" fmla="*/ 410633 h 1266101"/>
              <a:gd name="connsiteX206" fmla="*/ 5173133 w 6032597"/>
              <a:gd name="connsiteY206" fmla="*/ 419100 h 1266101"/>
              <a:gd name="connsiteX207" fmla="*/ 5202767 w 6032597"/>
              <a:gd name="connsiteY207" fmla="*/ 444500 h 1266101"/>
              <a:gd name="connsiteX208" fmla="*/ 5223933 w 6032597"/>
              <a:gd name="connsiteY208" fmla="*/ 452966 h 1266101"/>
              <a:gd name="connsiteX209" fmla="*/ 5249333 w 6032597"/>
              <a:gd name="connsiteY209" fmla="*/ 474133 h 1266101"/>
              <a:gd name="connsiteX210" fmla="*/ 5262033 w 6032597"/>
              <a:gd name="connsiteY210" fmla="*/ 482600 h 1266101"/>
              <a:gd name="connsiteX211" fmla="*/ 5329767 w 6032597"/>
              <a:gd name="connsiteY211" fmla="*/ 575733 h 1266101"/>
              <a:gd name="connsiteX212" fmla="*/ 5350933 w 6032597"/>
              <a:gd name="connsiteY212" fmla="*/ 601133 h 1266101"/>
              <a:gd name="connsiteX213" fmla="*/ 5363633 w 6032597"/>
              <a:gd name="connsiteY213" fmla="*/ 613833 h 1266101"/>
              <a:gd name="connsiteX214" fmla="*/ 5384800 w 6032597"/>
              <a:gd name="connsiteY214" fmla="*/ 639233 h 1266101"/>
              <a:gd name="connsiteX215" fmla="*/ 5410200 w 6032597"/>
              <a:gd name="connsiteY215" fmla="*/ 656166 h 1266101"/>
              <a:gd name="connsiteX216" fmla="*/ 5427133 w 6032597"/>
              <a:gd name="connsiteY216" fmla="*/ 677333 h 1266101"/>
              <a:gd name="connsiteX217" fmla="*/ 5448300 w 6032597"/>
              <a:gd name="connsiteY217" fmla="*/ 694266 h 1266101"/>
              <a:gd name="connsiteX218" fmla="*/ 5482167 w 6032597"/>
              <a:gd name="connsiteY218" fmla="*/ 723900 h 1266101"/>
              <a:gd name="connsiteX219" fmla="*/ 5503333 w 6032597"/>
              <a:gd name="connsiteY219" fmla="*/ 736600 h 1266101"/>
              <a:gd name="connsiteX220" fmla="*/ 5524500 w 6032597"/>
              <a:gd name="connsiteY220" fmla="*/ 753533 h 1266101"/>
              <a:gd name="connsiteX221" fmla="*/ 5731933 w 6032597"/>
              <a:gd name="connsiteY221" fmla="*/ 757766 h 1266101"/>
              <a:gd name="connsiteX222" fmla="*/ 5744633 w 6032597"/>
              <a:gd name="connsiteY222" fmla="*/ 762000 h 1266101"/>
              <a:gd name="connsiteX223" fmla="*/ 5748867 w 6032597"/>
              <a:gd name="connsiteY223" fmla="*/ 787400 h 1266101"/>
              <a:gd name="connsiteX224" fmla="*/ 5757333 w 6032597"/>
              <a:gd name="connsiteY224" fmla="*/ 800100 h 1266101"/>
              <a:gd name="connsiteX225" fmla="*/ 5770033 w 6032597"/>
              <a:gd name="connsiteY225" fmla="*/ 838200 h 1266101"/>
              <a:gd name="connsiteX226" fmla="*/ 5782733 w 6032597"/>
              <a:gd name="connsiteY226" fmla="*/ 855133 h 1266101"/>
              <a:gd name="connsiteX227" fmla="*/ 5812367 w 6032597"/>
              <a:gd name="connsiteY227" fmla="*/ 905933 h 1266101"/>
              <a:gd name="connsiteX228" fmla="*/ 5820833 w 6032597"/>
              <a:gd name="connsiteY228" fmla="*/ 922866 h 1266101"/>
              <a:gd name="connsiteX229" fmla="*/ 5829300 w 6032597"/>
              <a:gd name="connsiteY229" fmla="*/ 935566 h 1266101"/>
              <a:gd name="connsiteX230" fmla="*/ 5854700 w 6032597"/>
              <a:gd name="connsiteY230" fmla="*/ 982133 h 1266101"/>
              <a:gd name="connsiteX231" fmla="*/ 5871633 w 6032597"/>
              <a:gd name="connsiteY231" fmla="*/ 1028700 h 1266101"/>
              <a:gd name="connsiteX232" fmla="*/ 5880100 w 6032597"/>
              <a:gd name="connsiteY232" fmla="*/ 1087966 h 1266101"/>
              <a:gd name="connsiteX233" fmla="*/ 5888567 w 6032597"/>
              <a:gd name="connsiteY233" fmla="*/ 1130300 h 1266101"/>
              <a:gd name="connsiteX234" fmla="*/ 5897033 w 6032597"/>
              <a:gd name="connsiteY234" fmla="*/ 1151466 h 1266101"/>
              <a:gd name="connsiteX235" fmla="*/ 5905500 w 6032597"/>
              <a:gd name="connsiteY235" fmla="*/ 1176866 h 1266101"/>
              <a:gd name="connsiteX236" fmla="*/ 5909733 w 6032597"/>
              <a:gd name="connsiteY236" fmla="*/ 1189566 h 1266101"/>
              <a:gd name="connsiteX237" fmla="*/ 5926667 w 6032597"/>
              <a:gd name="connsiteY237" fmla="*/ 1206500 h 1266101"/>
              <a:gd name="connsiteX238" fmla="*/ 5935133 w 6032597"/>
              <a:gd name="connsiteY238" fmla="*/ 1223433 h 1266101"/>
              <a:gd name="connsiteX239" fmla="*/ 5952067 w 6032597"/>
              <a:gd name="connsiteY239" fmla="*/ 1248833 h 1266101"/>
              <a:gd name="connsiteX240" fmla="*/ 5973233 w 6032597"/>
              <a:gd name="connsiteY240" fmla="*/ 1265766 h 1266101"/>
              <a:gd name="connsiteX241" fmla="*/ 5998633 w 6032597"/>
              <a:gd name="connsiteY241" fmla="*/ 1257300 h 1266101"/>
              <a:gd name="connsiteX242" fmla="*/ 6011333 w 6032597"/>
              <a:gd name="connsiteY242" fmla="*/ 1253066 h 1266101"/>
              <a:gd name="connsiteX243" fmla="*/ 6032500 w 6032597"/>
              <a:gd name="connsiteY243"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334933 w 6032597"/>
              <a:gd name="connsiteY173" fmla="*/ 491066 h 1266101"/>
              <a:gd name="connsiteX174" fmla="*/ 4356100 w 6032597"/>
              <a:gd name="connsiteY174" fmla="*/ 486833 h 1266101"/>
              <a:gd name="connsiteX175" fmla="*/ 4385733 w 6032597"/>
              <a:gd name="connsiteY175" fmla="*/ 478366 h 1266101"/>
              <a:gd name="connsiteX176" fmla="*/ 4411133 w 6032597"/>
              <a:gd name="connsiteY176" fmla="*/ 474133 h 1266101"/>
              <a:gd name="connsiteX177" fmla="*/ 4436533 w 6032597"/>
              <a:gd name="connsiteY177" fmla="*/ 465666 h 1266101"/>
              <a:gd name="connsiteX178" fmla="*/ 4453467 w 6032597"/>
              <a:gd name="connsiteY178" fmla="*/ 478366 h 1266101"/>
              <a:gd name="connsiteX179" fmla="*/ 4474633 w 6032597"/>
              <a:gd name="connsiteY179" fmla="*/ 486833 h 1266101"/>
              <a:gd name="connsiteX180" fmla="*/ 4504267 w 6032597"/>
              <a:gd name="connsiteY180" fmla="*/ 512233 h 1266101"/>
              <a:gd name="connsiteX181" fmla="*/ 4516967 w 6032597"/>
              <a:gd name="connsiteY181" fmla="*/ 529166 h 1266101"/>
              <a:gd name="connsiteX182" fmla="*/ 4533900 w 6032597"/>
              <a:gd name="connsiteY182" fmla="*/ 537633 h 1266101"/>
              <a:gd name="connsiteX183" fmla="*/ 4546600 w 6032597"/>
              <a:gd name="connsiteY183" fmla="*/ 550333 h 1266101"/>
              <a:gd name="connsiteX184" fmla="*/ 4593167 w 6032597"/>
              <a:gd name="connsiteY184" fmla="*/ 592666 h 1266101"/>
              <a:gd name="connsiteX185" fmla="*/ 4605867 w 6032597"/>
              <a:gd name="connsiteY185" fmla="*/ 605366 h 1266101"/>
              <a:gd name="connsiteX186" fmla="*/ 4627033 w 6032597"/>
              <a:gd name="connsiteY186" fmla="*/ 639233 h 1266101"/>
              <a:gd name="connsiteX187" fmla="*/ 4639733 w 6032597"/>
              <a:gd name="connsiteY187" fmla="*/ 656166 h 1266101"/>
              <a:gd name="connsiteX188" fmla="*/ 4648200 w 6032597"/>
              <a:gd name="connsiteY188" fmla="*/ 668866 h 1266101"/>
              <a:gd name="connsiteX189" fmla="*/ 4665133 w 6032597"/>
              <a:gd name="connsiteY189" fmla="*/ 681566 h 1266101"/>
              <a:gd name="connsiteX190" fmla="*/ 4673600 w 6032597"/>
              <a:gd name="connsiteY190" fmla="*/ 694266 h 1266101"/>
              <a:gd name="connsiteX191" fmla="*/ 4699000 w 6032597"/>
              <a:gd name="connsiteY191" fmla="*/ 706966 h 1266101"/>
              <a:gd name="connsiteX192" fmla="*/ 4728633 w 6032597"/>
              <a:gd name="connsiteY192" fmla="*/ 694266 h 1266101"/>
              <a:gd name="connsiteX193" fmla="*/ 4796367 w 6032597"/>
              <a:gd name="connsiteY193" fmla="*/ 664633 h 1266101"/>
              <a:gd name="connsiteX194" fmla="*/ 4826000 w 6032597"/>
              <a:gd name="connsiteY194" fmla="*/ 647700 h 1266101"/>
              <a:gd name="connsiteX195" fmla="*/ 4855633 w 6032597"/>
              <a:gd name="connsiteY195" fmla="*/ 622300 h 1266101"/>
              <a:gd name="connsiteX196" fmla="*/ 4893733 w 6032597"/>
              <a:gd name="connsiteY196" fmla="*/ 605366 h 1266101"/>
              <a:gd name="connsiteX197" fmla="*/ 4969933 w 6032597"/>
              <a:gd name="connsiteY197" fmla="*/ 550333 h 1266101"/>
              <a:gd name="connsiteX198" fmla="*/ 4999567 w 6032597"/>
              <a:gd name="connsiteY198" fmla="*/ 529166 h 1266101"/>
              <a:gd name="connsiteX199" fmla="*/ 5020733 w 6032597"/>
              <a:gd name="connsiteY199" fmla="*/ 516466 h 1266101"/>
              <a:gd name="connsiteX200" fmla="*/ 5063067 w 6032597"/>
              <a:gd name="connsiteY200" fmla="*/ 482600 h 1266101"/>
              <a:gd name="connsiteX201" fmla="*/ 5092700 w 6032597"/>
              <a:gd name="connsiteY201" fmla="*/ 461433 h 1266101"/>
              <a:gd name="connsiteX202" fmla="*/ 5105400 w 6032597"/>
              <a:gd name="connsiteY202" fmla="*/ 444500 h 1266101"/>
              <a:gd name="connsiteX203" fmla="*/ 5147733 w 6032597"/>
              <a:gd name="connsiteY203" fmla="*/ 419100 h 1266101"/>
              <a:gd name="connsiteX204" fmla="*/ 5160433 w 6032597"/>
              <a:gd name="connsiteY204" fmla="*/ 410633 h 1266101"/>
              <a:gd name="connsiteX205" fmla="*/ 5173133 w 6032597"/>
              <a:gd name="connsiteY205" fmla="*/ 419100 h 1266101"/>
              <a:gd name="connsiteX206" fmla="*/ 5202767 w 6032597"/>
              <a:gd name="connsiteY206" fmla="*/ 444500 h 1266101"/>
              <a:gd name="connsiteX207" fmla="*/ 5223933 w 6032597"/>
              <a:gd name="connsiteY207" fmla="*/ 452966 h 1266101"/>
              <a:gd name="connsiteX208" fmla="*/ 5249333 w 6032597"/>
              <a:gd name="connsiteY208" fmla="*/ 474133 h 1266101"/>
              <a:gd name="connsiteX209" fmla="*/ 5262033 w 6032597"/>
              <a:gd name="connsiteY209" fmla="*/ 482600 h 1266101"/>
              <a:gd name="connsiteX210" fmla="*/ 5329767 w 6032597"/>
              <a:gd name="connsiteY210" fmla="*/ 575733 h 1266101"/>
              <a:gd name="connsiteX211" fmla="*/ 5350933 w 6032597"/>
              <a:gd name="connsiteY211" fmla="*/ 601133 h 1266101"/>
              <a:gd name="connsiteX212" fmla="*/ 5363633 w 6032597"/>
              <a:gd name="connsiteY212" fmla="*/ 613833 h 1266101"/>
              <a:gd name="connsiteX213" fmla="*/ 5384800 w 6032597"/>
              <a:gd name="connsiteY213" fmla="*/ 639233 h 1266101"/>
              <a:gd name="connsiteX214" fmla="*/ 5410200 w 6032597"/>
              <a:gd name="connsiteY214" fmla="*/ 656166 h 1266101"/>
              <a:gd name="connsiteX215" fmla="*/ 5427133 w 6032597"/>
              <a:gd name="connsiteY215" fmla="*/ 677333 h 1266101"/>
              <a:gd name="connsiteX216" fmla="*/ 5448300 w 6032597"/>
              <a:gd name="connsiteY216" fmla="*/ 694266 h 1266101"/>
              <a:gd name="connsiteX217" fmla="*/ 5482167 w 6032597"/>
              <a:gd name="connsiteY217" fmla="*/ 723900 h 1266101"/>
              <a:gd name="connsiteX218" fmla="*/ 5503333 w 6032597"/>
              <a:gd name="connsiteY218" fmla="*/ 736600 h 1266101"/>
              <a:gd name="connsiteX219" fmla="*/ 5524500 w 6032597"/>
              <a:gd name="connsiteY219" fmla="*/ 753533 h 1266101"/>
              <a:gd name="connsiteX220" fmla="*/ 5731933 w 6032597"/>
              <a:gd name="connsiteY220" fmla="*/ 757766 h 1266101"/>
              <a:gd name="connsiteX221" fmla="*/ 5744633 w 6032597"/>
              <a:gd name="connsiteY221" fmla="*/ 762000 h 1266101"/>
              <a:gd name="connsiteX222" fmla="*/ 5748867 w 6032597"/>
              <a:gd name="connsiteY222" fmla="*/ 787400 h 1266101"/>
              <a:gd name="connsiteX223" fmla="*/ 5757333 w 6032597"/>
              <a:gd name="connsiteY223" fmla="*/ 800100 h 1266101"/>
              <a:gd name="connsiteX224" fmla="*/ 5770033 w 6032597"/>
              <a:gd name="connsiteY224" fmla="*/ 838200 h 1266101"/>
              <a:gd name="connsiteX225" fmla="*/ 5782733 w 6032597"/>
              <a:gd name="connsiteY225" fmla="*/ 855133 h 1266101"/>
              <a:gd name="connsiteX226" fmla="*/ 5812367 w 6032597"/>
              <a:gd name="connsiteY226" fmla="*/ 905933 h 1266101"/>
              <a:gd name="connsiteX227" fmla="*/ 5820833 w 6032597"/>
              <a:gd name="connsiteY227" fmla="*/ 922866 h 1266101"/>
              <a:gd name="connsiteX228" fmla="*/ 5829300 w 6032597"/>
              <a:gd name="connsiteY228" fmla="*/ 935566 h 1266101"/>
              <a:gd name="connsiteX229" fmla="*/ 5854700 w 6032597"/>
              <a:gd name="connsiteY229" fmla="*/ 982133 h 1266101"/>
              <a:gd name="connsiteX230" fmla="*/ 5871633 w 6032597"/>
              <a:gd name="connsiteY230" fmla="*/ 1028700 h 1266101"/>
              <a:gd name="connsiteX231" fmla="*/ 5880100 w 6032597"/>
              <a:gd name="connsiteY231" fmla="*/ 1087966 h 1266101"/>
              <a:gd name="connsiteX232" fmla="*/ 5888567 w 6032597"/>
              <a:gd name="connsiteY232" fmla="*/ 1130300 h 1266101"/>
              <a:gd name="connsiteX233" fmla="*/ 5897033 w 6032597"/>
              <a:gd name="connsiteY233" fmla="*/ 1151466 h 1266101"/>
              <a:gd name="connsiteX234" fmla="*/ 5905500 w 6032597"/>
              <a:gd name="connsiteY234" fmla="*/ 1176866 h 1266101"/>
              <a:gd name="connsiteX235" fmla="*/ 5909733 w 6032597"/>
              <a:gd name="connsiteY235" fmla="*/ 1189566 h 1266101"/>
              <a:gd name="connsiteX236" fmla="*/ 5926667 w 6032597"/>
              <a:gd name="connsiteY236" fmla="*/ 1206500 h 1266101"/>
              <a:gd name="connsiteX237" fmla="*/ 5935133 w 6032597"/>
              <a:gd name="connsiteY237" fmla="*/ 1223433 h 1266101"/>
              <a:gd name="connsiteX238" fmla="*/ 5952067 w 6032597"/>
              <a:gd name="connsiteY238" fmla="*/ 1248833 h 1266101"/>
              <a:gd name="connsiteX239" fmla="*/ 5973233 w 6032597"/>
              <a:gd name="connsiteY239" fmla="*/ 1265766 h 1266101"/>
              <a:gd name="connsiteX240" fmla="*/ 5998633 w 6032597"/>
              <a:gd name="connsiteY240" fmla="*/ 1257300 h 1266101"/>
              <a:gd name="connsiteX241" fmla="*/ 6011333 w 6032597"/>
              <a:gd name="connsiteY241" fmla="*/ 1253066 h 1266101"/>
              <a:gd name="connsiteX242" fmla="*/ 6032500 w 6032597"/>
              <a:gd name="connsiteY242"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334933 w 6032597"/>
              <a:gd name="connsiteY172" fmla="*/ 491066 h 1266101"/>
              <a:gd name="connsiteX173" fmla="*/ 4356100 w 6032597"/>
              <a:gd name="connsiteY173" fmla="*/ 486833 h 1266101"/>
              <a:gd name="connsiteX174" fmla="*/ 4385733 w 6032597"/>
              <a:gd name="connsiteY174" fmla="*/ 478366 h 1266101"/>
              <a:gd name="connsiteX175" fmla="*/ 4411133 w 6032597"/>
              <a:gd name="connsiteY175" fmla="*/ 474133 h 1266101"/>
              <a:gd name="connsiteX176" fmla="*/ 4436533 w 6032597"/>
              <a:gd name="connsiteY176" fmla="*/ 465666 h 1266101"/>
              <a:gd name="connsiteX177" fmla="*/ 4453467 w 6032597"/>
              <a:gd name="connsiteY177" fmla="*/ 478366 h 1266101"/>
              <a:gd name="connsiteX178" fmla="*/ 4474633 w 6032597"/>
              <a:gd name="connsiteY178" fmla="*/ 486833 h 1266101"/>
              <a:gd name="connsiteX179" fmla="*/ 4504267 w 6032597"/>
              <a:gd name="connsiteY179" fmla="*/ 512233 h 1266101"/>
              <a:gd name="connsiteX180" fmla="*/ 4516967 w 6032597"/>
              <a:gd name="connsiteY180" fmla="*/ 529166 h 1266101"/>
              <a:gd name="connsiteX181" fmla="*/ 4533900 w 6032597"/>
              <a:gd name="connsiteY181" fmla="*/ 537633 h 1266101"/>
              <a:gd name="connsiteX182" fmla="*/ 4546600 w 6032597"/>
              <a:gd name="connsiteY182" fmla="*/ 550333 h 1266101"/>
              <a:gd name="connsiteX183" fmla="*/ 4593167 w 6032597"/>
              <a:gd name="connsiteY183" fmla="*/ 592666 h 1266101"/>
              <a:gd name="connsiteX184" fmla="*/ 4605867 w 6032597"/>
              <a:gd name="connsiteY184" fmla="*/ 605366 h 1266101"/>
              <a:gd name="connsiteX185" fmla="*/ 4627033 w 6032597"/>
              <a:gd name="connsiteY185" fmla="*/ 639233 h 1266101"/>
              <a:gd name="connsiteX186" fmla="*/ 4639733 w 6032597"/>
              <a:gd name="connsiteY186" fmla="*/ 656166 h 1266101"/>
              <a:gd name="connsiteX187" fmla="*/ 4648200 w 6032597"/>
              <a:gd name="connsiteY187" fmla="*/ 668866 h 1266101"/>
              <a:gd name="connsiteX188" fmla="*/ 4665133 w 6032597"/>
              <a:gd name="connsiteY188" fmla="*/ 681566 h 1266101"/>
              <a:gd name="connsiteX189" fmla="*/ 4673600 w 6032597"/>
              <a:gd name="connsiteY189" fmla="*/ 694266 h 1266101"/>
              <a:gd name="connsiteX190" fmla="*/ 4699000 w 6032597"/>
              <a:gd name="connsiteY190" fmla="*/ 706966 h 1266101"/>
              <a:gd name="connsiteX191" fmla="*/ 4728633 w 6032597"/>
              <a:gd name="connsiteY191" fmla="*/ 694266 h 1266101"/>
              <a:gd name="connsiteX192" fmla="*/ 4796367 w 6032597"/>
              <a:gd name="connsiteY192" fmla="*/ 664633 h 1266101"/>
              <a:gd name="connsiteX193" fmla="*/ 4826000 w 6032597"/>
              <a:gd name="connsiteY193" fmla="*/ 647700 h 1266101"/>
              <a:gd name="connsiteX194" fmla="*/ 4855633 w 6032597"/>
              <a:gd name="connsiteY194" fmla="*/ 622300 h 1266101"/>
              <a:gd name="connsiteX195" fmla="*/ 4893733 w 6032597"/>
              <a:gd name="connsiteY195" fmla="*/ 605366 h 1266101"/>
              <a:gd name="connsiteX196" fmla="*/ 4969933 w 6032597"/>
              <a:gd name="connsiteY196" fmla="*/ 550333 h 1266101"/>
              <a:gd name="connsiteX197" fmla="*/ 4999567 w 6032597"/>
              <a:gd name="connsiteY197" fmla="*/ 529166 h 1266101"/>
              <a:gd name="connsiteX198" fmla="*/ 5020733 w 6032597"/>
              <a:gd name="connsiteY198" fmla="*/ 516466 h 1266101"/>
              <a:gd name="connsiteX199" fmla="*/ 5063067 w 6032597"/>
              <a:gd name="connsiteY199" fmla="*/ 482600 h 1266101"/>
              <a:gd name="connsiteX200" fmla="*/ 5092700 w 6032597"/>
              <a:gd name="connsiteY200" fmla="*/ 461433 h 1266101"/>
              <a:gd name="connsiteX201" fmla="*/ 5105400 w 6032597"/>
              <a:gd name="connsiteY201" fmla="*/ 444500 h 1266101"/>
              <a:gd name="connsiteX202" fmla="*/ 5147733 w 6032597"/>
              <a:gd name="connsiteY202" fmla="*/ 419100 h 1266101"/>
              <a:gd name="connsiteX203" fmla="*/ 5160433 w 6032597"/>
              <a:gd name="connsiteY203" fmla="*/ 410633 h 1266101"/>
              <a:gd name="connsiteX204" fmla="*/ 5173133 w 6032597"/>
              <a:gd name="connsiteY204" fmla="*/ 419100 h 1266101"/>
              <a:gd name="connsiteX205" fmla="*/ 5202767 w 6032597"/>
              <a:gd name="connsiteY205" fmla="*/ 444500 h 1266101"/>
              <a:gd name="connsiteX206" fmla="*/ 5223933 w 6032597"/>
              <a:gd name="connsiteY206" fmla="*/ 452966 h 1266101"/>
              <a:gd name="connsiteX207" fmla="*/ 5249333 w 6032597"/>
              <a:gd name="connsiteY207" fmla="*/ 474133 h 1266101"/>
              <a:gd name="connsiteX208" fmla="*/ 5262033 w 6032597"/>
              <a:gd name="connsiteY208" fmla="*/ 482600 h 1266101"/>
              <a:gd name="connsiteX209" fmla="*/ 5329767 w 6032597"/>
              <a:gd name="connsiteY209" fmla="*/ 575733 h 1266101"/>
              <a:gd name="connsiteX210" fmla="*/ 5350933 w 6032597"/>
              <a:gd name="connsiteY210" fmla="*/ 601133 h 1266101"/>
              <a:gd name="connsiteX211" fmla="*/ 5363633 w 6032597"/>
              <a:gd name="connsiteY211" fmla="*/ 613833 h 1266101"/>
              <a:gd name="connsiteX212" fmla="*/ 5384800 w 6032597"/>
              <a:gd name="connsiteY212" fmla="*/ 639233 h 1266101"/>
              <a:gd name="connsiteX213" fmla="*/ 5410200 w 6032597"/>
              <a:gd name="connsiteY213" fmla="*/ 656166 h 1266101"/>
              <a:gd name="connsiteX214" fmla="*/ 5427133 w 6032597"/>
              <a:gd name="connsiteY214" fmla="*/ 677333 h 1266101"/>
              <a:gd name="connsiteX215" fmla="*/ 5448300 w 6032597"/>
              <a:gd name="connsiteY215" fmla="*/ 694266 h 1266101"/>
              <a:gd name="connsiteX216" fmla="*/ 5482167 w 6032597"/>
              <a:gd name="connsiteY216" fmla="*/ 723900 h 1266101"/>
              <a:gd name="connsiteX217" fmla="*/ 5503333 w 6032597"/>
              <a:gd name="connsiteY217" fmla="*/ 736600 h 1266101"/>
              <a:gd name="connsiteX218" fmla="*/ 5524500 w 6032597"/>
              <a:gd name="connsiteY218" fmla="*/ 753533 h 1266101"/>
              <a:gd name="connsiteX219" fmla="*/ 5731933 w 6032597"/>
              <a:gd name="connsiteY219" fmla="*/ 757766 h 1266101"/>
              <a:gd name="connsiteX220" fmla="*/ 5744633 w 6032597"/>
              <a:gd name="connsiteY220" fmla="*/ 762000 h 1266101"/>
              <a:gd name="connsiteX221" fmla="*/ 5748867 w 6032597"/>
              <a:gd name="connsiteY221" fmla="*/ 787400 h 1266101"/>
              <a:gd name="connsiteX222" fmla="*/ 5757333 w 6032597"/>
              <a:gd name="connsiteY222" fmla="*/ 800100 h 1266101"/>
              <a:gd name="connsiteX223" fmla="*/ 5770033 w 6032597"/>
              <a:gd name="connsiteY223" fmla="*/ 838200 h 1266101"/>
              <a:gd name="connsiteX224" fmla="*/ 5782733 w 6032597"/>
              <a:gd name="connsiteY224" fmla="*/ 855133 h 1266101"/>
              <a:gd name="connsiteX225" fmla="*/ 5812367 w 6032597"/>
              <a:gd name="connsiteY225" fmla="*/ 905933 h 1266101"/>
              <a:gd name="connsiteX226" fmla="*/ 5820833 w 6032597"/>
              <a:gd name="connsiteY226" fmla="*/ 922866 h 1266101"/>
              <a:gd name="connsiteX227" fmla="*/ 5829300 w 6032597"/>
              <a:gd name="connsiteY227" fmla="*/ 935566 h 1266101"/>
              <a:gd name="connsiteX228" fmla="*/ 5854700 w 6032597"/>
              <a:gd name="connsiteY228" fmla="*/ 982133 h 1266101"/>
              <a:gd name="connsiteX229" fmla="*/ 5871633 w 6032597"/>
              <a:gd name="connsiteY229" fmla="*/ 1028700 h 1266101"/>
              <a:gd name="connsiteX230" fmla="*/ 5880100 w 6032597"/>
              <a:gd name="connsiteY230" fmla="*/ 1087966 h 1266101"/>
              <a:gd name="connsiteX231" fmla="*/ 5888567 w 6032597"/>
              <a:gd name="connsiteY231" fmla="*/ 1130300 h 1266101"/>
              <a:gd name="connsiteX232" fmla="*/ 5897033 w 6032597"/>
              <a:gd name="connsiteY232" fmla="*/ 1151466 h 1266101"/>
              <a:gd name="connsiteX233" fmla="*/ 5905500 w 6032597"/>
              <a:gd name="connsiteY233" fmla="*/ 1176866 h 1266101"/>
              <a:gd name="connsiteX234" fmla="*/ 5909733 w 6032597"/>
              <a:gd name="connsiteY234" fmla="*/ 1189566 h 1266101"/>
              <a:gd name="connsiteX235" fmla="*/ 5926667 w 6032597"/>
              <a:gd name="connsiteY235" fmla="*/ 1206500 h 1266101"/>
              <a:gd name="connsiteX236" fmla="*/ 5935133 w 6032597"/>
              <a:gd name="connsiteY236" fmla="*/ 1223433 h 1266101"/>
              <a:gd name="connsiteX237" fmla="*/ 5952067 w 6032597"/>
              <a:gd name="connsiteY237" fmla="*/ 1248833 h 1266101"/>
              <a:gd name="connsiteX238" fmla="*/ 5973233 w 6032597"/>
              <a:gd name="connsiteY238" fmla="*/ 1265766 h 1266101"/>
              <a:gd name="connsiteX239" fmla="*/ 5998633 w 6032597"/>
              <a:gd name="connsiteY239" fmla="*/ 1257300 h 1266101"/>
              <a:gd name="connsiteX240" fmla="*/ 6011333 w 6032597"/>
              <a:gd name="connsiteY240" fmla="*/ 1253066 h 1266101"/>
              <a:gd name="connsiteX241" fmla="*/ 6032500 w 6032597"/>
              <a:gd name="connsiteY241"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334933 w 6032597"/>
              <a:gd name="connsiteY171" fmla="*/ 491066 h 1266101"/>
              <a:gd name="connsiteX172" fmla="*/ 4356100 w 6032597"/>
              <a:gd name="connsiteY172" fmla="*/ 486833 h 1266101"/>
              <a:gd name="connsiteX173" fmla="*/ 4385733 w 6032597"/>
              <a:gd name="connsiteY173" fmla="*/ 478366 h 1266101"/>
              <a:gd name="connsiteX174" fmla="*/ 4411133 w 6032597"/>
              <a:gd name="connsiteY174" fmla="*/ 474133 h 1266101"/>
              <a:gd name="connsiteX175" fmla="*/ 4436533 w 6032597"/>
              <a:gd name="connsiteY175" fmla="*/ 465666 h 1266101"/>
              <a:gd name="connsiteX176" fmla="*/ 4453467 w 6032597"/>
              <a:gd name="connsiteY176" fmla="*/ 478366 h 1266101"/>
              <a:gd name="connsiteX177" fmla="*/ 4474633 w 6032597"/>
              <a:gd name="connsiteY177" fmla="*/ 486833 h 1266101"/>
              <a:gd name="connsiteX178" fmla="*/ 4504267 w 6032597"/>
              <a:gd name="connsiteY178" fmla="*/ 512233 h 1266101"/>
              <a:gd name="connsiteX179" fmla="*/ 4516967 w 6032597"/>
              <a:gd name="connsiteY179" fmla="*/ 529166 h 1266101"/>
              <a:gd name="connsiteX180" fmla="*/ 4533900 w 6032597"/>
              <a:gd name="connsiteY180" fmla="*/ 537633 h 1266101"/>
              <a:gd name="connsiteX181" fmla="*/ 4546600 w 6032597"/>
              <a:gd name="connsiteY181" fmla="*/ 550333 h 1266101"/>
              <a:gd name="connsiteX182" fmla="*/ 4593167 w 6032597"/>
              <a:gd name="connsiteY182" fmla="*/ 592666 h 1266101"/>
              <a:gd name="connsiteX183" fmla="*/ 4605867 w 6032597"/>
              <a:gd name="connsiteY183" fmla="*/ 605366 h 1266101"/>
              <a:gd name="connsiteX184" fmla="*/ 4627033 w 6032597"/>
              <a:gd name="connsiteY184" fmla="*/ 639233 h 1266101"/>
              <a:gd name="connsiteX185" fmla="*/ 4639733 w 6032597"/>
              <a:gd name="connsiteY185" fmla="*/ 656166 h 1266101"/>
              <a:gd name="connsiteX186" fmla="*/ 4648200 w 6032597"/>
              <a:gd name="connsiteY186" fmla="*/ 668866 h 1266101"/>
              <a:gd name="connsiteX187" fmla="*/ 4665133 w 6032597"/>
              <a:gd name="connsiteY187" fmla="*/ 681566 h 1266101"/>
              <a:gd name="connsiteX188" fmla="*/ 4673600 w 6032597"/>
              <a:gd name="connsiteY188" fmla="*/ 694266 h 1266101"/>
              <a:gd name="connsiteX189" fmla="*/ 4699000 w 6032597"/>
              <a:gd name="connsiteY189" fmla="*/ 706966 h 1266101"/>
              <a:gd name="connsiteX190" fmla="*/ 4728633 w 6032597"/>
              <a:gd name="connsiteY190" fmla="*/ 694266 h 1266101"/>
              <a:gd name="connsiteX191" fmla="*/ 4796367 w 6032597"/>
              <a:gd name="connsiteY191" fmla="*/ 664633 h 1266101"/>
              <a:gd name="connsiteX192" fmla="*/ 4826000 w 6032597"/>
              <a:gd name="connsiteY192" fmla="*/ 647700 h 1266101"/>
              <a:gd name="connsiteX193" fmla="*/ 4855633 w 6032597"/>
              <a:gd name="connsiteY193" fmla="*/ 622300 h 1266101"/>
              <a:gd name="connsiteX194" fmla="*/ 4893733 w 6032597"/>
              <a:gd name="connsiteY194" fmla="*/ 605366 h 1266101"/>
              <a:gd name="connsiteX195" fmla="*/ 4969933 w 6032597"/>
              <a:gd name="connsiteY195" fmla="*/ 550333 h 1266101"/>
              <a:gd name="connsiteX196" fmla="*/ 4999567 w 6032597"/>
              <a:gd name="connsiteY196" fmla="*/ 529166 h 1266101"/>
              <a:gd name="connsiteX197" fmla="*/ 5020733 w 6032597"/>
              <a:gd name="connsiteY197" fmla="*/ 516466 h 1266101"/>
              <a:gd name="connsiteX198" fmla="*/ 5063067 w 6032597"/>
              <a:gd name="connsiteY198" fmla="*/ 482600 h 1266101"/>
              <a:gd name="connsiteX199" fmla="*/ 5092700 w 6032597"/>
              <a:gd name="connsiteY199" fmla="*/ 461433 h 1266101"/>
              <a:gd name="connsiteX200" fmla="*/ 5105400 w 6032597"/>
              <a:gd name="connsiteY200" fmla="*/ 444500 h 1266101"/>
              <a:gd name="connsiteX201" fmla="*/ 5147733 w 6032597"/>
              <a:gd name="connsiteY201" fmla="*/ 419100 h 1266101"/>
              <a:gd name="connsiteX202" fmla="*/ 5160433 w 6032597"/>
              <a:gd name="connsiteY202" fmla="*/ 410633 h 1266101"/>
              <a:gd name="connsiteX203" fmla="*/ 5173133 w 6032597"/>
              <a:gd name="connsiteY203" fmla="*/ 419100 h 1266101"/>
              <a:gd name="connsiteX204" fmla="*/ 5202767 w 6032597"/>
              <a:gd name="connsiteY204" fmla="*/ 444500 h 1266101"/>
              <a:gd name="connsiteX205" fmla="*/ 5223933 w 6032597"/>
              <a:gd name="connsiteY205" fmla="*/ 452966 h 1266101"/>
              <a:gd name="connsiteX206" fmla="*/ 5249333 w 6032597"/>
              <a:gd name="connsiteY206" fmla="*/ 474133 h 1266101"/>
              <a:gd name="connsiteX207" fmla="*/ 5262033 w 6032597"/>
              <a:gd name="connsiteY207" fmla="*/ 482600 h 1266101"/>
              <a:gd name="connsiteX208" fmla="*/ 5329767 w 6032597"/>
              <a:gd name="connsiteY208" fmla="*/ 575733 h 1266101"/>
              <a:gd name="connsiteX209" fmla="*/ 5350933 w 6032597"/>
              <a:gd name="connsiteY209" fmla="*/ 601133 h 1266101"/>
              <a:gd name="connsiteX210" fmla="*/ 5363633 w 6032597"/>
              <a:gd name="connsiteY210" fmla="*/ 613833 h 1266101"/>
              <a:gd name="connsiteX211" fmla="*/ 5384800 w 6032597"/>
              <a:gd name="connsiteY211" fmla="*/ 639233 h 1266101"/>
              <a:gd name="connsiteX212" fmla="*/ 5410200 w 6032597"/>
              <a:gd name="connsiteY212" fmla="*/ 656166 h 1266101"/>
              <a:gd name="connsiteX213" fmla="*/ 5427133 w 6032597"/>
              <a:gd name="connsiteY213" fmla="*/ 677333 h 1266101"/>
              <a:gd name="connsiteX214" fmla="*/ 5448300 w 6032597"/>
              <a:gd name="connsiteY214" fmla="*/ 694266 h 1266101"/>
              <a:gd name="connsiteX215" fmla="*/ 5482167 w 6032597"/>
              <a:gd name="connsiteY215" fmla="*/ 723900 h 1266101"/>
              <a:gd name="connsiteX216" fmla="*/ 5503333 w 6032597"/>
              <a:gd name="connsiteY216" fmla="*/ 736600 h 1266101"/>
              <a:gd name="connsiteX217" fmla="*/ 5524500 w 6032597"/>
              <a:gd name="connsiteY217" fmla="*/ 753533 h 1266101"/>
              <a:gd name="connsiteX218" fmla="*/ 5731933 w 6032597"/>
              <a:gd name="connsiteY218" fmla="*/ 757766 h 1266101"/>
              <a:gd name="connsiteX219" fmla="*/ 5744633 w 6032597"/>
              <a:gd name="connsiteY219" fmla="*/ 762000 h 1266101"/>
              <a:gd name="connsiteX220" fmla="*/ 5748867 w 6032597"/>
              <a:gd name="connsiteY220" fmla="*/ 787400 h 1266101"/>
              <a:gd name="connsiteX221" fmla="*/ 5757333 w 6032597"/>
              <a:gd name="connsiteY221" fmla="*/ 800100 h 1266101"/>
              <a:gd name="connsiteX222" fmla="*/ 5770033 w 6032597"/>
              <a:gd name="connsiteY222" fmla="*/ 838200 h 1266101"/>
              <a:gd name="connsiteX223" fmla="*/ 5782733 w 6032597"/>
              <a:gd name="connsiteY223" fmla="*/ 855133 h 1266101"/>
              <a:gd name="connsiteX224" fmla="*/ 5812367 w 6032597"/>
              <a:gd name="connsiteY224" fmla="*/ 905933 h 1266101"/>
              <a:gd name="connsiteX225" fmla="*/ 5820833 w 6032597"/>
              <a:gd name="connsiteY225" fmla="*/ 922866 h 1266101"/>
              <a:gd name="connsiteX226" fmla="*/ 5829300 w 6032597"/>
              <a:gd name="connsiteY226" fmla="*/ 935566 h 1266101"/>
              <a:gd name="connsiteX227" fmla="*/ 5854700 w 6032597"/>
              <a:gd name="connsiteY227" fmla="*/ 982133 h 1266101"/>
              <a:gd name="connsiteX228" fmla="*/ 5871633 w 6032597"/>
              <a:gd name="connsiteY228" fmla="*/ 1028700 h 1266101"/>
              <a:gd name="connsiteX229" fmla="*/ 5880100 w 6032597"/>
              <a:gd name="connsiteY229" fmla="*/ 1087966 h 1266101"/>
              <a:gd name="connsiteX230" fmla="*/ 5888567 w 6032597"/>
              <a:gd name="connsiteY230" fmla="*/ 1130300 h 1266101"/>
              <a:gd name="connsiteX231" fmla="*/ 5897033 w 6032597"/>
              <a:gd name="connsiteY231" fmla="*/ 1151466 h 1266101"/>
              <a:gd name="connsiteX232" fmla="*/ 5905500 w 6032597"/>
              <a:gd name="connsiteY232" fmla="*/ 1176866 h 1266101"/>
              <a:gd name="connsiteX233" fmla="*/ 5909733 w 6032597"/>
              <a:gd name="connsiteY233" fmla="*/ 1189566 h 1266101"/>
              <a:gd name="connsiteX234" fmla="*/ 5926667 w 6032597"/>
              <a:gd name="connsiteY234" fmla="*/ 1206500 h 1266101"/>
              <a:gd name="connsiteX235" fmla="*/ 5935133 w 6032597"/>
              <a:gd name="connsiteY235" fmla="*/ 1223433 h 1266101"/>
              <a:gd name="connsiteX236" fmla="*/ 5952067 w 6032597"/>
              <a:gd name="connsiteY236" fmla="*/ 1248833 h 1266101"/>
              <a:gd name="connsiteX237" fmla="*/ 5973233 w 6032597"/>
              <a:gd name="connsiteY237" fmla="*/ 1265766 h 1266101"/>
              <a:gd name="connsiteX238" fmla="*/ 5998633 w 6032597"/>
              <a:gd name="connsiteY238" fmla="*/ 1257300 h 1266101"/>
              <a:gd name="connsiteX239" fmla="*/ 6011333 w 6032597"/>
              <a:gd name="connsiteY239" fmla="*/ 1253066 h 1266101"/>
              <a:gd name="connsiteX240" fmla="*/ 6032500 w 6032597"/>
              <a:gd name="connsiteY240"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334933 w 6032597"/>
              <a:gd name="connsiteY170" fmla="*/ 491066 h 1266101"/>
              <a:gd name="connsiteX171" fmla="*/ 4356100 w 6032597"/>
              <a:gd name="connsiteY171" fmla="*/ 486833 h 1266101"/>
              <a:gd name="connsiteX172" fmla="*/ 4385733 w 6032597"/>
              <a:gd name="connsiteY172" fmla="*/ 478366 h 1266101"/>
              <a:gd name="connsiteX173" fmla="*/ 4411133 w 6032597"/>
              <a:gd name="connsiteY173" fmla="*/ 474133 h 1266101"/>
              <a:gd name="connsiteX174" fmla="*/ 4436533 w 6032597"/>
              <a:gd name="connsiteY174" fmla="*/ 465666 h 1266101"/>
              <a:gd name="connsiteX175" fmla="*/ 4453467 w 6032597"/>
              <a:gd name="connsiteY175" fmla="*/ 478366 h 1266101"/>
              <a:gd name="connsiteX176" fmla="*/ 4474633 w 6032597"/>
              <a:gd name="connsiteY176" fmla="*/ 486833 h 1266101"/>
              <a:gd name="connsiteX177" fmla="*/ 4504267 w 6032597"/>
              <a:gd name="connsiteY177" fmla="*/ 512233 h 1266101"/>
              <a:gd name="connsiteX178" fmla="*/ 4516967 w 6032597"/>
              <a:gd name="connsiteY178" fmla="*/ 529166 h 1266101"/>
              <a:gd name="connsiteX179" fmla="*/ 4533900 w 6032597"/>
              <a:gd name="connsiteY179" fmla="*/ 537633 h 1266101"/>
              <a:gd name="connsiteX180" fmla="*/ 4546600 w 6032597"/>
              <a:gd name="connsiteY180" fmla="*/ 550333 h 1266101"/>
              <a:gd name="connsiteX181" fmla="*/ 4593167 w 6032597"/>
              <a:gd name="connsiteY181" fmla="*/ 592666 h 1266101"/>
              <a:gd name="connsiteX182" fmla="*/ 4605867 w 6032597"/>
              <a:gd name="connsiteY182" fmla="*/ 605366 h 1266101"/>
              <a:gd name="connsiteX183" fmla="*/ 4627033 w 6032597"/>
              <a:gd name="connsiteY183" fmla="*/ 639233 h 1266101"/>
              <a:gd name="connsiteX184" fmla="*/ 4639733 w 6032597"/>
              <a:gd name="connsiteY184" fmla="*/ 656166 h 1266101"/>
              <a:gd name="connsiteX185" fmla="*/ 4648200 w 6032597"/>
              <a:gd name="connsiteY185" fmla="*/ 668866 h 1266101"/>
              <a:gd name="connsiteX186" fmla="*/ 4665133 w 6032597"/>
              <a:gd name="connsiteY186" fmla="*/ 681566 h 1266101"/>
              <a:gd name="connsiteX187" fmla="*/ 4673600 w 6032597"/>
              <a:gd name="connsiteY187" fmla="*/ 694266 h 1266101"/>
              <a:gd name="connsiteX188" fmla="*/ 4699000 w 6032597"/>
              <a:gd name="connsiteY188" fmla="*/ 706966 h 1266101"/>
              <a:gd name="connsiteX189" fmla="*/ 4728633 w 6032597"/>
              <a:gd name="connsiteY189" fmla="*/ 694266 h 1266101"/>
              <a:gd name="connsiteX190" fmla="*/ 4796367 w 6032597"/>
              <a:gd name="connsiteY190" fmla="*/ 664633 h 1266101"/>
              <a:gd name="connsiteX191" fmla="*/ 4826000 w 6032597"/>
              <a:gd name="connsiteY191" fmla="*/ 647700 h 1266101"/>
              <a:gd name="connsiteX192" fmla="*/ 4855633 w 6032597"/>
              <a:gd name="connsiteY192" fmla="*/ 622300 h 1266101"/>
              <a:gd name="connsiteX193" fmla="*/ 4893733 w 6032597"/>
              <a:gd name="connsiteY193" fmla="*/ 605366 h 1266101"/>
              <a:gd name="connsiteX194" fmla="*/ 4969933 w 6032597"/>
              <a:gd name="connsiteY194" fmla="*/ 550333 h 1266101"/>
              <a:gd name="connsiteX195" fmla="*/ 4999567 w 6032597"/>
              <a:gd name="connsiteY195" fmla="*/ 529166 h 1266101"/>
              <a:gd name="connsiteX196" fmla="*/ 5020733 w 6032597"/>
              <a:gd name="connsiteY196" fmla="*/ 516466 h 1266101"/>
              <a:gd name="connsiteX197" fmla="*/ 5063067 w 6032597"/>
              <a:gd name="connsiteY197" fmla="*/ 482600 h 1266101"/>
              <a:gd name="connsiteX198" fmla="*/ 5092700 w 6032597"/>
              <a:gd name="connsiteY198" fmla="*/ 461433 h 1266101"/>
              <a:gd name="connsiteX199" fmla="*/ 5105400 w 6032597"/>
              <a:gd name="connsiteY199" fmla="*/ 444500 h 1266101"/>
              <a:gd name="connsiteX200" fmla="*/ 5147733 w 6032597"/>
              <a:gd name="connsiteY200" fmla="*/ 419100 h 1266101"/>
              <a:gd name="connsiteX201" fmla="*/ 5160433 w 6032597"/>
              <a:gd name="connsiteY201" fmla="*/ 410633 h 1266101"/>
              <a:gd name="connsiteX202" fmla="*/ 5173133 w 6032597"/>
              <a:gd name="connsiteY202" fmla="*/ 419100 h 1266101"/>
              <a:gd name="connsiteX203" fmla="*/ 5202767 w 6032597"/>
              <a:gd name="connsiteY203" fmla="*/ 444500 h 1266101"/>
              <a:gd name="connsiteX204" fmla="*/ 5223933 w 6032597"/>
              <a:gd name="connsiteY204" fmla="*/ 452966 h 1266101"/>
              <a:gd name="connsiteX205" fmla="*/ 5249333 w 6032597"/>
              <a:gd name="connsiteY205" fmla="*/ 474133 h 1266101"/>
              <a:gd name="connsiteX206" fmla="*/ 5262033 w 6032597"/>
              <a:gd name="connsiteY206" fmla="*/ 482600 h 1266101"/>
              <a:gd name="connsiteX207" fmla="*/ 5329767 w 6032597"/>
              <a:gd name="connsiteY207" fmla="*/ 575733 h 1266101"/>
              <a:gd name="connsiteX208" fmla="*/ 5350933 w 6032597"/>
              <a:gd name="connsiteY208" fmla="*/ 601133 h 1266101"/>
              <a:gd name="connsiteX209" fmla="*/ 5363633 w 6032597"/>
              <a:gd name="connsiteY209" fmla="*/ 613833 h 1266101"/>
              <a:gd name="connsiteX210" fmla="*/ 5384800 w 6032597"/>
              <a:gd name="connsiteY210" fmla="*/ 639233 h 1266101"/>
              <a:gd name="connsiteX211" fmla="*/ 5410200 w 6032597"/>
              <a:gd name="connsiteY211" fmla="*/ 656166 h 1266101"/>
              <a:gd name="connsiteX212" fmla="*/ 5427133 w 6032597"/>
              <a:gd name="connsiteY212" fmla="*/ 677333 h 1266101"/>
              <a:gd name="connsiteX213" fmla="*/ 5448300 w 6032597"/>
              <a:gd name="connsiteY213" fmla="*/ 694266 h 1266101"/>
              <a:gd name="connsiteX214" fmla="*/ 5482167 w 6032597"/>
              <a:gd name="connsiteY214" fmla="*/ 723900 h 1266101"/>
              <a:gd name="connsiteX215" fmla="*/ 5503333 w 6032597"/>
              <a:gd name="connsiteY215" fmla="*/ 736600 h 1266101"/>
              <a:gd name="connsiteX216" fmla="*/ 5524500 w 6032597"/>
              <a:gd name="connsiteY216" fmla="*/ 753533 h 1266101"/>
              <a:gd name="connsiteX217" fmla="*/ 5731933 w 6032597"/>
              <a:gd name="connsiteY217" fmla="*/ 757766 h 1266101"/>
              <a:gd name="connsiteX218" fmla="*/ 5744633 w 6032597"/>
              <a:gd name="connsiteY218" fmla="*/ 762000 h 1266101"/>
              <a:gd name="connsiteX219" fmla="*/ 5748867 w 6032597"/>
              <a:gd name="connsiteY219" fmla="*/ 787400 h 1266101"/>
              <a:gd name="connsiteX220" fmla="*/ 5757333 w 6032597"/>
              <a:gd name="connsiteY220" fmla="*/ 800100 h 1266101"/>
              <a:gd name="connsiteX221" fmla="*/ 5770033 w 6032597"/>
              <a:gd name="connsiteY221" fmla="*/ 838200 h 1266101"/>
              <a:gd name="connsiteX222" fmla="*/ 5782733 w 6032597"/>
              <a:gd name="connsiteY222" fmla="*/ 855133 h 1266101"/>
              <a:gd name="connsiteX223" fmla="*/ 5812367 w 6032597"/>
              <a:gd name="connsiteY223" fmla="*/ 905933 h 1266101"/>
              <a:gd name="connsiteX224" fmla="*/ 5820833 w 6032597"/>
              <a:gd name="connsiteY224" fmla="*/ 922866 h 1266101"/>
              <a:gd name="connsiteX225" fmla="*/ 5829300 w 6032597"/>
              <a:gd name="connsiteY225" fmla="*/ 935566 h 1266101"/>
              <a:gd name="connsiteX226" fmla="*/ 5854700 w 6032597"/>
              <a:gd name="connsiteY226" fmla="*/ 982133 h 1266101"/>
              <a:gd name="connsiteX227" fmla="*/ 5871633 w 6032597"/>
              <a:gd name="connsiteY227" fmla="*/ 1028700 h 1266101"/>
              <a:gd name="connsiteX228" fmla="*/ 5880100 w 6032597"/>
              <a:gd name="connsiteY228" fmla="*/ 1087966 h 1266101"/>
              <a:gd name="connsiteX229" fmla="*/ 5888567 w 6032597"/>
              <a:gd name="connsiteY229" fmla="*/ 1130300 h 1266101"/>
              <a:gd name="connsiteX230" fmla="*/ 5897033 w 6032597"/>
              <a:gd name="connsiteY230" fmla="*/ 1151466 h 1266101"/>
              <a:gd name="connsiteX231" fmla="*/ 5905500 w 6032597"/>
              <a:gd name="connsiteY231" fmla="*/ 1176866 h 1266101"/>
              <a:gd name="connsiteX232" fmla="*/ 5909733 w 6032597"/>
              <a:gd name="connsiteY232" fmla="*/ 1189566 h 1266101"/>
              <a:gd name="connsiteX233" fmla="*/ 5926667 w 6032597"/>
              <a:gd name="connsiteY233" fmla="*/ 1206500 h 1266101"/>
              <a:gd name="connsiteX234" fmla="*/ 5935133 w 6032597"/>
              <a:gd name="connsiteY234" fmla="*/ 1223433 h 1266101"/>
              <a:gd name="connsiteX235" fmla="*/ 5952067 w 6032597"/>
              <a:gd name="connsiteY235" fmla="*/ 1248833 h 1266101"/>
              <a:gd name="connsiteX236" fmla="*/ 5973233 w 6032597"/>
              <a:gd name="connsiteY236" fmla="*/ 1265766 h 1266101"/>
              <a:gd name="connsiteX237" fmla="*/ 5998633 w 6032597"/>
              <a:gd name="connsiteY237" fmla="*/ 1257300 h 1266101"/>
              <a:gd name="connsiteX238" fmla="*/ 6011333 w 6032597"/>
              <a:gd name="connsiteY238" fmla="*/ 1253066 h 1266101"/>
              <a:gd name="connsiteX239" fmla="*/ 6032500 w 6032597"/>
              <a:gd name="connsiteY239"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334933 w 6032597"/>
              <a:gd name="connsiteY169" fmla="*/ 491066 h 1266101"/>
              <a:gd name="connsiteX170" fmla="*/ 4356100 w 6032597"/>
              <a:gd name="connsiteY170" fmla="*/ 486833 h 1266101"/>
              <a:gd name="connsiteX171" fmla="*/ 4385733 w 6032597"/>
              <a:gd name="connsiteY171" fmla="*/ 478366 h 1266101"/>
              <a:gd name="connsiteX172" fmla="*/ 4411133 w 6032597"/>
              <a:gd name="connsiteY172" fmla="*/ 474133 h 1266101"/>
              <a:gd name="connsiteX173" fmla="*/ 4436533 w 6032597"/>
              <a:gd name="connsiteY173" fmla="*/ 465666 h 1266101"/>
              <a:gd name="connsiteX174" fmla="*/ 4453467 w 6032597"/>
              <a:gd name="connsiteY174" fmla="*/ 478366 h 1266101"/>
              <a:gd name="connsiteX175" fmla="*/ 4474633 w 6032597"/>
              <a:gd name="connsiteY175" fmla="*/ 486833 h 1266101"/>
              <a:gd name="connsiteX176" fmla="*/ 4504267 w 6032597"/>
              <a:gd name="connsiteY176" fmla="*/ 512233 h 1266101"/>
              <a:gd name="connsiteX177" fmla="*/ 4516967 w 6032597"/>
              <a:gd name="connsiteY177" fmla="*/ 529166 h 1266101"/>
              <a:gd name="connsiteX178" fmla="*/ 4533900 w 6032597"/>
              <a:gd name="connsiteY178" fmla="*/ 537633 h 1266101"/>
              <a:gd name="connsiteX179" fmla="*/ 4546600 w 6032597"/>
              <a:gd name="connsiteY179" fmla="*/ 550333 h 1266101"/>
              <a:gd name="connsiteX180" fmla="*/ 4593167 w 6032597"/>
              <a:gd name="connsiteY180" fmla="*/ 592666 h 1266101"/>
              <a:gd name="connsiteX181" fmla="*/ 4605867 w 6032597"/>
              <a:gd name="connsiteY181" fmla="*/ 605366 h 1266101"/>
              <a:gd name="connsiteX182" fmla="*/ 4627033 w 6032597"/>
              <a:gd name="connsiteY182" fmla="*/ 639233 h 1266101"/>
              <a:gd name="connsiteX183" fmla="*/ 4639733 w 6032597"/>
              <a:gd name="connsiteY183" fmla="*/ 656166 h 1266101"/>
              <a:gd name="connsiteX184" fmla="*/ 4648200 w 6032597"/>
              <a:gd name="connsiteY184" fmla="*/ 668866 h 1266101"/>
              <a:gd name="connsiteX185" fmla="*/ 4665133 w 6032597"/>
              <a:gd name="connsiteY185" fmla="*/ 681566 h 1266101"/>
              <a:gd name="connsiteX186" fmla="*/ 4673600 w 6032597"/>
              <a:gd name="connsiteY186" fmla="*/ 694266 h 1266101"/>
              <a:gd name="connsiteX187" fmla="*/ 4699000 w 6032597"/>
              <a:gd name="connsiteY187" fmla="*/ 706966 h 1266101"/>
              <a:gd name="connsiteX188" fmla="*/ 4728633 w 6032597"/>
              <a:gd name="connsiteY188" fmla="*/ 694266 h 1266101"/>
              <a:gd name="connsiteX189" fmla="*/ 4796367 w 6032597"/>
              <a:gd name="connsiteY189" fmla="*/ 664633 h 1266101"/>
              <a:gd name="connsiteX190" fmla="*/ 4826000 w 6032597"/>
              <a:gd name="connsiteY190" fmla="*/ 647700 h 1266101"/>
              <a:gd name="connsiteX191" fmla="*/ 4855633 w 6032597"/>
              <a:gd name="connsiteY191" fmla="*/ 622300 h 1266101"/>
              <a:gd name="connsiteX192" fmla="*/ 4893733 w 6032597"/>
              <a:gd name="connsiteY192" fmla="*/ 605366 h 1266101"/>
              <a:gd name="connsiteX193" fmla="*/ 4969933 w 6032597"/>
              <a:gd name="connsiteY193" fmla="*/ 550333 h 1266101"/>
              <a:gd name="connsiteX194" fmla="*/ 4999567 w 6032597"/>
              <a:gd name="connsiteY194" fmla="*/ 529166 h 1266101"/>
              <a:gd name="connsiteX195" fmla="*/ 5020733 w 6032597"/>
              <a:gd name="connsiteY195" fmla="*/ 516466 h 1266101"/>
              <a:gd name="connsiteX196" fmla="*/ 5063067 w 6032597"/>
              <a:gd name="connsiteY196" fmla="*/ 482600 h 1266101"/>
              <a:gd name="connsiteX197" fmla="*/ 5092700 w 6032597"/>
              <a:gd name="connsiteY197" fmla="*/ 461433 h 1266101"/>
              <a:gd name="connsiteX198" fmla="*/ 5105400 w 6032597"/>
              <a:gd name="connsiteY198" fmla="*/ 444500 h 1266101"/>
              <a:gd name="connsiteX199" fmla="*/ 5147733 w 6032597"/>
              <a:gd name="connsiteY199" fmla="*/ 419100 h 1266101"/>
              <a:gd name="connsiteX200" fmla="*/ 5160433 w 6032597"/>
              <a:gd name="connsiteY200" fmla="*/ 410633 h 1266101"/>
              <a:gd name="connsiteX201" fmla="*/ 5173133 w 6032597"/>
              <a:gd name="connsiteY201" fmla="*/ 419100 h 1266101"/>
              <a:gd name="connsiteX202" fmla="*/ 5202767 w 6032597"/>
              <a:gd name="connsiteY202" fmla="*/ 444500 h 1266101"/>
              <a:gd name="connsiteX203" fmla="*/ 5223933 w 6032597"/>
              <a:gd name="connsiteY203" fmla="*/ 452966 h 1266101"/>
              <a:gd name="connsiteX204" fmla="*/ 5249333 w 6032597"/>
              <a:gd name="connsiteY204" fmla="*/ 474133 h 1266101"/>
              <a:gd name="connsiteX205" fmla="*/ 5262033 w 6032597"/>
              <a:gd name="connsiteY205" fmla="*/ 482600 h 1266101"/>
              <a:gd name="connsiteX206" fmla="*/ 5329767 w 6032597"/>
              <a:gd name="connsiteY206" fmla="*/ 575733 h 1266101"/>
              <a:gd name="connsiteX207" fmla="*/ 5350933 w 6032597"/>
              <a:gd name="connsiteY207" fmla="*/ 601133 h 1266101"/>
              <a:gd name="connsiteX208" fmla="*/ 5363633 w 6032597"/>
              <a:gd name="connsiteY208" fmla="*/ 613833 h 1266101"/>
              <a:gd name="connsiteX209" fmla="*/ 5384800 w 6032597"/>
              <a:gd name="connsiteY209" fmla="*/ 639233 h 1266101"/>
              <a:gd name="connsiteX210" fmla="*/ 5410200 w 6032597"/>
              <a:gd name="connsiteY210" fmla="*/ 656166 h 1266101"/>
              <a:gd name="connsiteX211" fmla="*/ 5427133 w 6032597"/>
              <a:gd name="connsiteY211" fmla="*/ 677333 h 1266101"/>
              <a:gd name="connsiteX212" fmla="*/ 5448300 w 6032597"/>
              <a:gd name="connsiteY212" fmla="*/ 694266 h 1266101"/>
              <a:gd name="connsiteX213" fmla="*/ 5482167 w 6032597"/>
              <a:gd name="connsiteY213" fmla="*/ 723900 h 1266101"/>
              <a:gd name="connsiteX214" fmla="*/ 5503333 w 6032597"/>
              <a:gd name="connsiteY214" fmla="*/ 736600 h 1266101"/>
              <a:gd name="connsiteX215" fmla="*/ 5524500 w 6032597"/>
              <a:gd name="connsiteY215" fmla="*/ 753533 h 1266101"/>
              <a:gd name="connsiteX216" fmla="*/ 5731933 w 6032597"/>
              <a:gd name="connsiteY216" fmla="*/ 757766 h 1266101"/>
              <a:gd name="connsiteX217" fmla="*/ 5744633 w 6032597"/>
              <a:gd name="connsiteY217" fmla="*/ 762000 h 1266101"/>
              <a:gd name="connsiteX218" fmla="*/ 5748867 w 6032597"/>
              <a:gd name="connsiteY218" fmla="*/ 787400 h 1266101"/>
              <a:gd name="connsiteX219" fmla="*/ 5757333 w 6032597"/>
              <a:gd name="connsiteY219" fmla="*/ 800100 h 1266101"/>
              <a:gd name="connsiteX220" fmla="*/ 5770033 w 6032597"/>
              <a:gd name="connsiteY220" fmla="*/ 838200 h 1266101"/>
              <a:gd name="connsiteX221" fmla="*/ 5782733 w 6032597"/>
              <a:gd name="connsiteY221" fmla="*/ 855133 h 1266101"/>
              <a:gd name="connsiteX222" fmla="*/ 5812367 w 6032597"/>
              <a:gd name="connsiteY222" fmla="*/ 905933 h 1266101"/>
              <a:gd name="connsiteX223" fmla="*/ 5820833 w 6032597"/>
              <a:gd name="connsiteY223" fmla="*/ 922866 h 1266101"/>
              <a:gd name="connsiteX224" fmla="*/ 5829300 w 6032597"/>
              <a:gd name="connsiteY224" fmla="*/ 935566 h 1266101"/>
              <a:gd name="connsiteX225" fmla="*/ 5854700 w 6032597"/>
              <a:gd name="connsiteY225" fmla="*/ 982133 h 1266101"/>
              <a:gd name="connsiteX226" fmla="*/ 5871633 w 6032597"/>
              <a:gd name="connsiteY226" fmla="*/ 1028700 h 1266101"/>
              <a:gd name="connsiteX227" fmla="*/ 5880100 w 6032597"/>
              <a:gd name="connsiteY227" fmla="*/ 1087966 h 1266101"/>
              <a:gd name="connsiteX228" fmla="*/ 5888567 w 6032597"/>
              <a:gd name="connsiteY228" fmla="*/ 1130300 h 1266101"/>
              <a:gd name="connsiteX229" fmla="*/ 5897033 w 6032597"/>
              <a:gd name="connsiteY229" fmla="*/ 1151466 h 1266101"/>
              <a:gd name="connsiteX230" fmla="*/ 5905500 w 6032597"/>
              <a:gd name="connsiteY230" fmla="*/ 1176866 h 1266101"/>
              <a:gd name="connsiteX231" fmla="*/ 5909733 w 6032597"/>
              <a:gd name="connsiteY231" fmla="*/ 1189566 h 1266101"/>
              <a:gd name="connsiteX232" fmla="*/ 5926667 w 6032597"/>
              <a:gd name="connsiteY232" fmla="*/ 1206500 h 1266101"/>
              <a:gd name="connsiteX233" fmla="*/ 5935133 w 6032597"/>
              <a:gd name="connsiteY233" fmla="*/ 1223433 h 1266101"/>
              <a:gd name="connsiteX234" fmla="*/ 5952067 w 6032597"/>
              <a:gd name="connsiteY234" fmla="*/ 1248833 h 1266101"/>
              <a:gd name="connsiteX235" fmla="*/ 5973233 w 6032597"/>
              <a:gd name="connsiteY235" fmla="*/ 1265766 h 1266101"/>
              <a:gd name="connsiteX236" fmla="*/ 5998633 w 6032597"/>
              <a:gd name="connsiteY236" fmla="*/ 1257300 h 1266101"/>
              <a:gd name="connsiteX237" fmla="*/ 6011333 w 6032597"/>
              <a:gd name="connsiteY237" fmla="*/ 1253066 h 1266101"/>
              <a:gd name="connsiteX238" fmla="*/ 6032500 w 6032597"/>
              <a:gd name="connsiteY238" fmla="*/ 1265766 h 126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32597" h="1266101">
                <a:moveTo>
                  <a:pt x="0" y="821266"/>
                </a:moveTo>
                <a:cubicBezTo>
                  <a:pt x="105354" y="866418"/>
                  <a:pt x="29393" y="830985"/>
                  <a:pt x="228600" y="986366"/>
                </a:cubicBezTo>
                <a:cubicBezTo>
                  <a:pt x="233321" y="990048"/>
                  <a:pt x="236574" y="995390"/>
                  <a:pt x="241300" y="999066"/>
                </a:cubicBezTo>
                <a:cubicBezTo>
                  <a:pt x="249332" y="1005313"/>
                  <a:pt x="259505" y="1008805"/>
                  <a:pt x="266700" y="1016000"/>
                </a:cubicBezTo>
                <a:cubicBezTo>
                  <a:pt x="303804" y="1053104"/>
                  <a:pt x="256737" y="1007698"/>
                  <a:pt x="292100" y="1037166"/>
                </a:cubicBezTo>
                <a:cubicBezTo>
                  <a:pt x="296699" y="1040999"/>
                  <a:pt x="300567" y="1045633"/>
                  <a:pt x="304800" y="1049866"/>
                </a:cubicBezTo>
                <a:cubicBezTo>
                  <a:pt x="361309" y="1015961"/>
                  <a:pt x="301070" y="1050022"/>
                  <a:pt x="338667" y="1032933"/>
                </a:cubicBezTo>
                <a:cubicBezTo>
                  <a:pt x="350157" y="1027710"/>
                  <a:pt x="372533" y="1016000"/>
                  <a:pt x="372533" y="1016000"/>
                </a:cubicBezTo>
                <a:cubicBezTo>
                  <a:pt x="409636" y="978897"/>
                  <a:pt x="362570" y="1024302"/>
                  <a:pt x="397933" y="994833"/>
                </a:cubicBezTo>
                <a:cubicBezTo>
                  <a:pt x="402532" y="991000"/>
                  <a:pt x="406400" y="986366"/>
                  <a:pt x="410633" y="982133"/>
                </a:cubicBezTo>
                <a:cubicBezTo>
                  <a:pt x="422341" y="947014"/>
                  <a:pt x="402687" y="1002255"/>
                  <a:pt x="431800" y="944033"/>
                </a:cubicBezTo>
                <a:cubicBezTo>
                  <a:pt x="434622" y="938389"/>
                  <a:pt x="436766" y="932351"/>
                  <a:pt x="440267" y="927100"/>
                </a:cubicBezTo>
                <a:cubicBezTo>
                  <a:pt x="448095" y="915359"/>
                  <a:pt x="465667" y="893233"/>
                  <a:pt x="465667" y="893233"/>
                </a:cubicBezTo>
                <a:cubicBezTo>
                  <a:pt x="475373" y="864114"/>
                  <a:pt x="462097" y="899480"/>
                  <a:pt x="482600" y="863600"/>
                </a:cubicBezTo>
                <a:cubicBezTo>
                  <a:pt x="495681" y="840708"/>
                  <a:pt x="475146" y="860838"/>
                  <a:pt x="495300" y="833966"/>
                </a:cubicBezTo>
                <a:cubicBezTo>
                  <a:pt x="500089" y="827580"/>
                  <a:pt x="506589" y="822677"/>
                  <a:pt x="512233" y="817033"/>
                </a:cubicBezTo>
                <a:cubicBezTo>
                  <a:pt x="513644" y="812800"/>
                  <a:pt x="514300" y="808234"/>
                  <a:pt x="516467" y="804333"/>
                </a:cubicBezTo>
                <a:cubicBezTo>
                  <a:pt x="523948" y="790867"/>
                  <a:pt x="545142" y="760362"/>
                  <a:pt x="558800" y="753533"/>
                </a:cubicBezTo>
                <a:lnTo>
                  <a:pt x="575733" y="745066"/>
                </a:lnTo>
                <a:cubicBezTo>
                  <a:pt x="578555" y="740833"/>
                  <a:pt x="579967" y="735188"/>
                  <a:pt x="584200" y="732366"/>
                </a:cubicBezTo>
                <a:cubicBezTo>
                  <a:pt x="589041" y="729139"/>
                  <a:pt x="595560" y="729805"/>
                  <a:pt x="601133" y="728133"/>
                </a:cubicBezTo>
                <a:cubicBezTo>
                  <a:pt x="609681" y="725568"/>
                  <a:pt x="617923" y="722014"/>
                  <a:pt x="626533" y="719666"/>
                </a:cubicBezTo>
                <a:cubicBezTo>
                  <a:pt x="645063" y="714612"/>
                  <a:pt x="667483" y="713235"/>
                  <a:pt x="685800" y="711200"/>
                </a:cubicBezTo>
                <a:cubicBezTo>
                  <a:pt x="730789" y="699951"/>
                  <a:pt x="716241" y="701882"/>
                  <a:pt x="800100" y="711200"/>
                </a:cubicBezTo>
                <a:cubicBezTo>
                  <a:pt x="807913" y="712068"/>
                  <a:pt x="841166" y="735755"/>
                  <a:pt x="842433" y="736600"/>
                </a:cubicBezTo>
                <a:cubicBezTo>
                  <a:pt x="873968" y="757623"/>
                  <a:pt x="835234" y="730600"/>
                  <a:pt x="867833" y="757766"/>
                </a:cubicBezTo>
                <a:cubicBezTo>
                  <a:pt x="871742" y="761023"/>
                  <a:pt x="876935" y="762635"/>
                  <a:pt x="880533" y="766233"/>
                </a:cubicBezTo>
                <a:cubicBezTo>
                  <a:pt x="885522" y="771222"/>
                  <a:pt x="888587" y="777856"/>
                  <a:pt x="893233" y="783166"/>
                </a:cubicBezTo>
                <a:cubicBezTo>
                  <a:pt x="898490" y="789174"/>
                  <a:pt x="904972" y="794039"/>
                  <a:pt x="910167" y="800100"/>
                </a:cubicBezTo>
                <a:cubicBezTo>
                  <a:pt x="913478" y="803963"/>
                  <a:pt x="914724" y="809543"/>
                  <a:pt x="918633" y="812800"/>
                </a:cubicBezTo>
                <a:cubicBezTo>
                  <a:pt x="923481" y="816840"/>
                  <a:pt x="929922" y="818444"/>
                  <a:pt x="935567" y="821266"/>
                </a:cubicBezTo>
                <a:cubicBezTo>
                  <a:pt x="950952" y="836651"/>
                  <a:pt x="946193" y="833089"/>
                  <a:pt x="965200" y="846666"/>
                </a:cubicBezTo>
                <a:cubicBezTo>
                  <a:pt x="969340" y="849623"/>
                  <a:pt x="973223" y="853129"/>
                  <a:pt x="977900" y="855133"/>
                </a:cubicBezTo>
                <a:cubicBezTo>
                  <a:pt x="985934" y="858576"/>
                  <a:pt x="1014508" y="862646"/>
                  <a:pt x="1020233" y="863600"/>
                </a:cubicBezTo>
                <a:cubicBezTo>
                  <a:pt x="1063978" y="862189"/>
                  <a:pt x="1107767" y="861794"/>
                  <a:pt x="1151467" y="859366"/>
                </a:cubicBezTo>
                <a:cubicBezTo>
                  <a:pt x="1158651" y="858967"/>
                  <a:pt x="1165807" y="857408"/>
                  <a:pt x="1172633" y="855133"/>
                </a:cubicBezTo>
                <a:cubicBezTo>
                  <a:pt x="1191249" y="848928"/>
                  <a:pt x="1193801" y="841585"/>
                  <a:pt x="1210733" y="829733"/>
                </a:cubicBezTo>
                <a:cubicBezTo>
                  <a:pt x="1277887" y="782725"/>
                  <a:pt x="1188109" y="852150"/>
                  <a:pt x="1248833" y="800100"/>
                </a:cubicBezTo>
                <a:cubicBezTo>
                  <a:pt x="1252696" y="796789"/>
                  <a:pt x="1257935" y="795231"/>
                  <a:pt x="1261533" y="791633"/>
                </a:cubicBezTo>
                <a:cubicBezTo>
                  <a:pt x="1272081" y="781085"/>
                  <a:pt x="1278870" y="765627"/>
                  <a:pt x="1286933" y="753533"/>
                </a:cubicBezTo>
                <a:cubicBezTo>
                  <a:pt x="1290847" y="747662"/>
                  <a:pt x="1295894" y="742583"/>
                  <a:pt x="1299633" y="736600"/>
                </a:cubicBezTo>
                <a:cubicBezTo>
                  <a:pt x="1302978" y="731248"/>
                  <a:pt x="1304313" y="724715"/>
                  <a:pt x="1308100" y="719666"/>
                </a:cubicBezTo>
                <a:cubicBezTo>
                  <a:pt x="1312889" y="713280"/>
                  <a:pt x="1320244" y="709119"/>
                  <a:pt x="1325033" y="702733"/>
                </a:cubicBezTo>
                <a:cubicBezTo>
                  <a:pt x="1329684" y="696532"/>
                  <a:pt x="1345698" y="656955"/>
                  <a:pt x="1346200" y="656166"/>
                </a:cubicBezTo>
                <a:cubicBezTo>
                  <a:pt x="1350485" y="649432"/>
                  <a:pt x="1358344" y="645619"/>
                  <a:pt x="1363133" y="639233"/>
                </a:cubicBezTo>
                <a:cubicBezTo>
                  <a:pt x="1366919" y="634185"/>
                  <a:pt x="1368469" y="627779"/>
                  <a:pt x="1371600" y="622300"/>
                </a:cubicBezTo>
                <a:cubicBezTo>
                  <a:pt x="1374124" y="617883"/>
                  <a:pt x="1377110" y="613740"/>
                  <a:pt x="1380067" y="609600"/>
                </a:cubicBezTo>
                <a:cubicBezTo>
                  <a:pt x="1411785" y="565194"/>
                  <a:pt x="1374688" y="616901"/>
                  <a:pt x="1405467" y="579966"/>
                </a:cubicBezTo>
                <a:cubicBezTo>
                  <a:pt x="1434935" y="544603"/>
                  <a:pt x="1389529" y="591670"/>
                  <a:pt x="1426633" y="554566"/>
                </a:cubicBezTo>
                <a:cubicBezTo>
                  <a:pt x="1432278" y="561622"/>
                  <a:pt x="1437178" y="569344"/>
                  <a:pt x="1443567" y="575733"/>
                </a:cubicBezTo>
                <a:cubicBezTo>
                  <a:pt x="1448556" y="580722"/>
                  <a:pt x="1455780" y="583189"/>
                  <a:pt x="1460500" y="588433"/>
                </a:cubicBezTo>
                <a:cubicBezTo>
                  <a:pt x="1500305" y="632660"/>
                  <a:pt x="1464995" y="606951"/>
                  <a:pt x="1494367" y="626533"/>
                </a:cubicBezTo>
                <a:cubicBezTo>
                  <a:pt x="1497189" y="632177"/>
                  <a:pt x="1499489" y="638115"/>
                  <a:pt x="1502833" y="643466"/>
                </a:cubicBezTo>
                <a:cubicBezTo>
                  <a:pt x="1506572" y="649449"/>
                  <a:pt x="1512378" y="654089"/>
                  <a:pt x="1515533" y="660400"/>
                </a:cubicBezTo>
                <a:cubicBezTo>
                  <a:pt x="1518135" y="665604"/>
                  <a:pt x="1516880" y="672282"/>
                  <a:pt x="1519767" y="677333"/>
                </a:cubicBezTo>
                <a:cubicBezTo>
                  <a:pt x="1526513" y="689138"/>
                  <a:pt x="1535603" y="690530"/>
                  <a:pt x="1545167" y="698500"/>
                </a:cubicBezTo>
                <a:cubicBezTo>
                  <a:pt x="1549766" y="702333"/>
                  <a:pt x="1552816" y="707986"/>
                  <a:pt x="1557867" y="711200"/>
                </a:cubicBezTo>
                <a:cubicBezTo>
                  <a:pt x="1568515" y="717976"/>
                  <a:pt x="1580444" y="722489"/>
                  <a:pt x="1591733" y="728133"/>
                </a:cubicBezTo>
                <a:cubicBezTo>
                  <a:pt x="1610979" y="737756"/>
                  <a:pt x="1608207" y="736956"/>
                  <a:pt x="1629833" y="745066"/>
                </a:cubicBezTo>
                <a:cubicBezTo>
                  <a:pt x="1634011" y="746633"/>
                  <a:pt x="1638431" y="747542"/>
                  <a:pt x="1642533" y="749300"/>
                </a:cubicBezTo>
                <a:cubicBezTo>
                  <a:pt x="1648334" y="751786"/>
                  <a:pt x="1653608" y="755422"/>
                  <a:pt x="1659467" y="757766"/>
                </a:cubicBezTo>
                <a:cubicBezTo>
                  <a:pt x="1667753" y="761080"/>
                  <a:pt x="1676885" y="762242"/>
                  <a:pt x="1684867" y="766233"/>
                </a:cubicBezTo>
                <a:cubicBezTo>
                  <a:pt x="1690511" y="769055"/>
                  <a:pt x="1696449" y="771355"/>
                  <a:pt x="1701800" y="774700"/>
                </a:cubicBezTo>
                <a:cubicBezTo>
                  <a:pt x="1707783" y="778439"/>
                  <a:pt x="1712310" y="784481"/>
                  <a:pt x="1718733" y="787400"/>
                </a:cubicBezTo>
                <a:cubicBezTo>
                  <a:pt x="1728085" y="791651"/>
                  <a:pt x="1738527" y="792914"/>
                  <a:pt x="1748367" y="795866"/>
                </a:cubicBezTo>
                <a:cubicBezTo>
                  <a:pt x="1752641" y="797148"/>
                  <a:pt x="1756719" y="799097"/>
                  <a:pt x="1761067" y="800100"/>
                </a:cubicBezTo>
                <a:cubicBezTo>
                  <a:pt x="1775089" y="803336"/>
                  <a:pt x="1803400" y="808566"/>
                  <a:pt x="1803400" y="808566"/>
                </a:cubicBezTo>
                <a:cubicBezTo>
                  <a:pt x="1830211" y="807155"/>
                  <a:pt x="1857149" y="807298"/>
                  <a:pt x="1883833" y="804333"/>
                </a:cubicBezTo>
                <a:cubicBezTo>
                  <a:pt x="1895398" y="803048"/>
                  <a:pt x="1917700" y="795866"/>
                  <a:pt x="1917700" y="795866"/>
                </a:cubicBezTo>
                <a:cubicBezTo>
                  <a:pt x="1943435" y="778711"/>
                  <a:pt x="1916094" y="794881"/>
                  <a:pt x="1947333" y="783166"/>
                </a:cubicBezTo>
                <a:cubicBezTo>
                  <a:pt x="1953242" y="780950"/>
                  <a:pt x="1958466" y="777186"/>
                  <a:pt x="1964267" y="774700"/>
                </a:cubicBezTo>
                <a:cubicBezTo>
                  <a:pt x="1968369" y="772942"/>
                  <a:pt x="1973066" y="772633"/>
                  <a:pt x="1976967" y="770466"/>
                </a:cubicBezTo>
                <a:cubicBezTo>
                  <a:pt x="1985862" y="765524"/>
                  <a:pt x="1992713" y="756751"/>
                  <a:pt x="2002367" y="753533"/>
                </a:cubicBezTo>
                <a:cubicBezTo>
                  <a:pt x="2006600" y="752122"/>
                  <a:pt x="2010677" y="750098"/>
                  <a:pt x="2015067" y="749300"/>
                </a:cubicBezTo>
                <a:cubicBezTo>
                  <a:pt x="2024228" y="747634"/>
                  <a:pt x="2079616" y="741657"/>
                  <a:pt x="2087033" y="740833"/>
                </a:cubicBezTo>
                <a:cubicBezTo>
                  <a:pt x="2142249" y="759239"/>
                  <a:pt x="2078051" y="740121"/>
                  <a:pt x="2167467" y="753533"/>
                </a:cubicBezTo>
                <a:cubicBezTo>
                  <a:pt x="2177626" y="755057"/>
                  <a:pt x="2187222" y="759178"/>
                  <a:pt x="2197100" y="762000"/>
                </a:cubicBezTo>
                <a:cubicBezTo>
                  <a:pt x="2209800" y="760589"/>
                  <a:pt x="2222570" y="759709"/>
                  <a:pt x="2235200" y="757766"/>
                </a:cubicBezTo>
                <a:cubicBezTo>
                  <a:pt x="2240950" y="756881"/>
                  <a:pt x="2246453" y="754795"/>
                  <a:pt x="2252133" y="753533"/>
                </a:cubicBezTo>
                <a:cubicBezTo>
                  <a:pt x="2259157" y="751972"/>
                  <a:pt x="2266244" y="750711"/>
                  <a:pt x="2273300" y="749300"/>
                </a:cubicBezTo>
                <a:cubicBezTo>
                  <a:pt x="2278944" y="746478"/>
                  <a:pt x="2284324" y="743049"/>
                  <a:pt x="2290233" y="740833"/>
                </a:cubicBezTo>
                <a:cubicBezTo>
                  <a:pt x="2295681" y="738790"/>
                  <a:pt x="2301573" y="738198"/>
                  <a:pt x="2307167" y="736600"/>
                </a:cubicBezTo>
                <a:cubicBezTo>
                  <a:pt x="2311458" y="735374"/>
                  <a:pt x="2315634" y="733777"/>
                  <a:pt x="2319867" y="732366"/>
                </a:cubicBezTo>
                <a:cubicBezTo>
                  <a:pt x="2326922" y="726722"/>
                  <a:pt x="2333515" y="720445"/>
                  <a:pt x="2341033" y="715433"/>
                </a:cubicBezTo>
                <a:cubicBezTo>
                  <a:pt x="2357885" y="704198"/>
                  <a:pt x="2354860" y="709508"/>
                  <a:pt x="2370667" y="702733"/>
                </a:cubicBezTo>
                <a:cubicBezTo>
                  <a:pt x="2376467" y="700247"/>
                  <a:pt x="2382189" y="697513"/>
                  <a:pt x="2387600" y="694266"/>
                </a:cubicBezTo>
                <a:cubicBezTo>
                  <a:pt x="2387625" y="694251"/>
                  <a:pt x="2419338" y="673107"/>
                  <a:pt x="2425700" y="668866"/>
                </a:cubicBezTo>
                <a:cubicBezTo>
                  <a:pt x="2425705" y="668863"/>
                  <a:pt x="2451096" y="651937"/>
                  <a:pt x="2451100" y="651933"/>
                </a:cubicBezTo>
                <a:cubicBezTo>
                  <a:pt x="2455333" y="647700"/>
                  <a:pt x="2459201" y="643066"/>
                  <a:pt x="2463800" y="639233"/>
                </a:cubicBezTo>
                <a:cubicBezTo>
                  <a:pt x="2472777" y="631752"/>
                  <a:pt x="2483079" y="627477"/>
                  <a:pt x="2493433" y="622300"/>
                </a:cubicBezTo>
                <a:cubicBezTo>
                  <a:pt x="2516012" y="588433"/>
                  <a:pt x="2486377" y="629356"/>
                  <a:pt x="2514600" y="601133"/>
                </a:cubicBezTo>
                <a:cubicBezTo>
                  <a:pt x="2518198" y="597535"/>
                  <a:pt x="2520245" y="592666"/>
                  <a:pt x="2523067" y="588433"/>
                </a:cubicBezTo>
                <a:cubicBezTo>
                  <a:pt x="2536291" y="535536"/>
                  <a:pt x="2519395" y="601283"/>
                  <a:pt x="2531533" y="558800"/>
                </a:cubicBezTo>
                <a:cubicBezTo>
                  <a:pt x="2533131" y="553205"/>
                  <a:pt x="2533475" y="547214"/>
                  <a:pt x="2535767" y="541866"/>
                </a:cubicBezTo>
                <a:cubicBezTo>
                  <a:pt x="2537771" y="537190"/>
                  <a:pt x="2541958" y="533717"/>
                  <a:pt x="2544233" y="529166"/>
                </a:cubicBezTo>
                <a:cubicBezTo>
                  <a:pt x="2546229" y="525175"/>
                  <a:pt x="2546253" y="520340"/>
                  <a:pt x="2548467" y="516466"/>
                </a:cubicBezTo>
                <a:cubicBezTo>
                  <a:pt x="2551968" y="510340"/>
                  <a:pt x="2557612" y="505627"/>
                  <a:pt x="2561167" y="499533"/>
                </a:cubicBezTo>
                <a:cubicBezTo>
                  <a:pt x="2567527" y="488631"/>
                  <a:pt x="2571099" y="476168"/>
                  <a:pt x="2578100" y="465666"/>
                </a:cubicBezTo>
                <a:cubicBezTo>
                  <a:pt x="2583744" y="457199"/>
                  <a:pt x="2591815" y="449919"/>
                  <a:pt x="2595033" y="440266"/>
                </a:cubicBezTo>
                <a:cubicBezTo>
                  <a:pt x="2597339" y="433348"/>
                  <a:pt x="2600824" y="419184"/>
                  <a:pt x="2607733" y="414866"/>
                </a:cubicBezTo>
                <a:cubicBezTo>
                  <a:pt x="2615301" y="410136"/>
                  <a:pt x="2624666" y="409222"/>
                  <a:pt x="2633133" y="406400"/>
                </a:cubicBezTo>
                <a:lnTo>
                  <a:pt x="2658533" y="389466"/>
                </a:lnTo>
                <a:cubicBezTo>
                  <a:pt x="2662766" y="386644"/>
                  <a:pt x="2666406" y="382609"/>
                  <a:pt x="2671233" y="381000"/>
                </a:cubicBezTo>
                <a:cubicBezTo>
                  <a:pt x="2675466" y="379589"/>
                  <a:pt x="2679871" y="378613"/>
                  <a:pt x="2683933" y="376766"/>
                </a:cubicBezTo>
                <a:cubicBezTo>
                  <a:pt x="2695423" y="371543"/>
                  <a:pt x="2717800" y="359833"/>
                  <a:pt x="2717800" y="359833"/>
                </a:cubicBezTo>
                <a:cubicBezTo>
                  <a:pt x="2720622" y="355600"/>
                  <a:pt x="2722294" y="350311"/>
                  <a:pt x="2726267" y="347133"/>
                </a:cubicBezTo>
                <a:cubicBezTo>
                  <a:pt x="2729752" y="344345"/>
                  <a:pt x="2735066" y="345067"/>
                  <a:pt x="2738967" y="342900"/>
                </a:cubicBezTo>
                <a:cubicBezTo>
                  <a:pt x="2747862" y="337958"/>
                  <a:pt x="2755900" y="331611"/>
                  <a:pt x="2764367" y="325966"/>
                </a:cubicBezTo>
                <a:lnTo>
                  <a:pt x="2764367" y="325966"/>
                </a:lnTo>
                <a:cubicBezTo>
                  <a:pt x="2781529" y="308804"/>
                  <a:pt x="2771712" y="315943"/>
                  <a:pt x="2794000" y="304800"/>
                </a:cubicBezTo>
                <a:cubicBezTo>
                  <a:pt x="2803362" y="295438"/>
                  <a:pt x="2807613" y="289526"/>
                  <a:pt x="2819400" y="283633"/>
                </a:cubicBezTo>
                <a:cubicBezTo>
                  <a:pt x="2823391" y="281637"/>
                  <a:pt x="2827922" y="280967"/>
                  <a:pt x="2832100" y="279400"/>
                </a:cubicBezTo>
                <a:cubicBezTo>
                  <a:pt x="2903982" y="252444"/>
                  <a:pt x="2814198" y="272049"/>
                  <a:pt x="3001433" y="266700"/>
                </a:cubicBezTo>
                <a:cubicBezTo>
                  <a:pt x="3051263" y="260470"/>
                  <a:pt x="3086551" y="256895"/>
                  <a:pt x="3141133" y="241300"/>
                </a:cubicBezTo>
                <a:lnTo>
                  <a:pt x="3170767" y="232833"/>
                </a:lnTo>
                <a:cubicBezTo>
                  <a:pt x="3187700" y="222955"/>
                  <a:pt x="3207705" y="217062"/>
                  <a:pt x="3221567" y="203200"/>
                </a:cubicBezTo>
                <a:cubicBezTo>
                  <a:pt x="3225800" y="198967"/>
                  <a:pt x="3230371" y="195046"/>
                  <a:pt x="3234267" y="190500"/>
                </a:cubicBezTo>
                <a:cubicBezTo>
                  <a:pt x="3266851" y="152484"/>
                  <a:pt x="3228154" y="192379"/>
                  <a:pt x="3259667" y="160866"/>
                </a:cubicBezTo>
                <a:cubicBezTo>
                  <a:pt x="3281696" y="169678"/>
                  <a:pt x="3286006" y="169716"/>
                  <a:pt x="3306233" y="186266"/>
                </a:cubicBezTo>
                <a:cubicBezTo>
                  <a:pt x="3313956" y="192585"/>
                  <a:pt x="3320829" y="199924"/>
                  <a:pt x="3327400" y="207433"/>
                </a:cubicBezTo>
                <a:cubicBezTo>
                  <a:pt x="3330750" y="211262"/>
                  <a:pt x="3332269" y="216535"/>
                  <a:pt x="3335867" y="220133"/>
                </a:cubicBezTo>
                <a:cubicBezTo>
                  <a:pt x="3339465" y="223731"/>
                  <a:pt x="3344334" y="225778"/>
                  <a:pt x="3348567" y="228600"/>
                </a:cubicBezTo>
                <a:cubicBezTo>
                  <a:pt x="3355856" y="239533"/>
                  <a:pt x="3368795" y="259961"/>
                  <a:pt x="3378200" y="270933"/>
                </a:cubicBezTo>
                <a:cubicBezTo>
                  <a:pt x="3382096" y="275479"/>
                  <a:pt x="3387067" y="279034"/>
                  <a:pt x="3390900" y="283633"/>
                </a:cubicBezTo>
                <a:cubicBezTo>
                  <a:pt x="3401200" y="295993"/>
                  <a:pt x="3410723" y="308980"/>
                  <a:pt x="3420533" y="321733"/>
                </a:cubicBezTo>
                <a:cubicBezTo>
                  <a:pt x="3424835" y="327325"/>
                  <a:pt x="3433233" y="338666"/>
                  <a:pt x="3433233" y="338666"/>
                </a:cubicBezTo>
                <a:cubicBezTo>
                  <a:pt x="3435737" y="356189"/>
                  <a:pt x="3435368" y="366225"/>
                  <a:pt x="3441700" y="381000"/>
                </a:cubicBezTo>
                <a:cubicBezTo>
                  <a:pt x="3463957" y="432932"/>
                  <a:pt x="3437384" y="368135"/>
                  <a:pt x="3458633" y="410633"/>
                </a:cubicBezTo>
                <a:cubicBezTo>
                  <a:pt x="3460629" y="414624"/>
                  <a:pt x="3459154" y="420858"/>
                  <a:pt x="3462867" y="423333"/>
                </a:cubicBezTo>
                <a:cubicBezTo>
                  <a:pt x="3468854" y="427324"/>
                  <a:pt x="3476978" y="426155"/>
                  <a:pt x="3484033" y="427566"/>
                </a:cubicBezTo>
                <a:cubicBezTo>
                  <a:pt x="3515911" y="424378"/>
                  <a:pt x="3520135" y="430643"/>
                  <a:pt x="3539067" y="414866"/>
                </a:cubicBezTo>
                <a:cubicBezTo>
                  <a:pt x="3543666" y="411033"/>
                  <a:pt x="3547534" y="406399"/>
                  <a:pt x="3551767" y="402166"/>
                </a:cubicBezTo>
                <a:cubicBezTo>
                  <a:pt x="3553178" y="397933"/>
                  <a:pt x="3554004" y="393457"/>
                  <a:pt x="3556000" y="389466"/>
                </a:cubicBezTo>
                <a:cubicBezTo>
                  <a:pt x="3558275" y="384915"/>
                  <a:pt x="3562401" y="381415"/>
                  <a:pt x="3564467" y="376766"/>
                </a:cubicBezTo>
                <a:cubicBezTo>
                  <a:pt x="3568092" y="368611"/>
                  <a:pt x="3572933" y="351366"/>
                  <a:pt x="3572933" y="351366"/>
                </a:cubicBezTo>
                <a:cubicBezTo>
                  <a:pt x="3574344" y="331611"/>
                  <a:pt x="3575969" y="311869"/>
                  <a:pt x="3577167" y="292100"/>
                </a:cubicBezTo>
                <a:cubicBezTo>
                  <a:pt x="3578791" y="265301"/>
                  <a:pt x="3578969" y="238404"/>
                  <a:pt x="3581400" y="211666"/>
                </a:cubicBezTo>
                <a:cubicBezTo>
                  <a:pt x="3581804" y="207222"/>
                  <a:pt x="3584459" y="203271"/>
                  <a:pt x="3585633" y="198966"/>
                </a:cubicBezTo>
                <a:cubicBezTo>
                  <a:pt x="3588695" y="187740"/>
                  <a:pt x="3592187" y="176578"/>
                  <a:pt x="3594100" y="165100"/>
                </a:cubicBezTo>
                <a:cubicBezTo>
                  <a:pt x="3595511" y="156633"/>
                  <a:pt x="3594703" y="147478"/>
                  <a:pt x="3598333" y="139700"/>
                </a:cubicBezTo>
                <a:cubicBezTo>
                  <a:pt x="3604788" y="125868"/>
                  <a:pt x="3615266" y="114300"/>
                  <a:pt x="3623733" y="101600"/>
                </a:cubicBezTo>
                <a:cubicBezTo>
                  <a:pt x="3626555" y="97367"/>
                  <a:pt x="3628602" y="92498"/>
                  <a:pt x="3632200" y="88900"/>
                </a:cubicBezTo>
                <a:cubicBezTo>
                  <a:pt x="3641562" y="79538"/>
                  <a:pt x="3645813" y="73626"/>
                  <a:pt x="3657600" y="67733"/>
                </a:cubicBezTo>
                <a:cubicBezTo>
                  <a:pt x="3661591" y="65737"/>
                  <a:pt x="3666067" y="64911"/>
                  <a:pt x="3670300" y="63500"/>
                </a:cubicBezTo>
                <a:cubicBezTo>
                  <a:pt x="3673122" y="59267"/>
                  <a:pt x="3675169" y="54398"/>
                  <a:pt x="3678767" y="50800"/>
                </a:cubicBezTo>
                <a:cubicBezTo>
                  <a:pt x="3682365" y="47202"/>
                  <a:pt x="3688289" y="46306"/>
                  <a:pt x="3691467" y="42333"/>
                </a:cubicBezTo>
                <a:cubicBezTo>
                  <a:pt x="3714836" y="13121"/>
                  <a:pt x="3672003" y="45432"/>
                  <a:pt x="3708400" y="21166"/>
                </a:cubicBezTo>
                <a:cubicBezTo>
                  <a:pt x="3711222" y="16933"/>
                  <a:pt x="3712552" y="11162"/>
                  <a:pt x="3716867" y="8466"/>
                </a:cubicBezTo>
                <a:cubicBezTo>
                  <a:pt x="3724435" y="3736"/>
                  <a:pt x="3733346" y="241"/>
                  <a:pt x="3742267" y="0"/>
                </a:cubicBezTo>
                <a:lnTo>
                  <a:pt x="3873500" y="4233"/>
                </a:lnTo>
                <a:cubicBezTo>
                  <a:pt x="3884029" y="11253"/>
                  <a:pt x="3890854" y="16561"/>
                  <a:pt x="3903133" y="21166"/>
                </a:cubicBezTo>
                <a:cubicBezTo>
                  <a:pt x="3908581" y="23209"/>
                  <a:pt x="3914422" y="23989"/>
                  <a:pt x="3920067" y="25400"/>
                </a:cubicBezTo>
                <a:cubicBezTo>
                  <a:pt x="3976459" y="62992"/>
                  <a:pt x="3892875" y="8882"/>
                  <a:pt x="3945467" y="38100"/>
                </a:cubicBezTo>
                <a:cubicBezTo>
                  <a:pt x="3986406" y="60844"/>
                  <a:pt x="3957460" y="46372"/>
                  <a:pt x="3983567" y="67733"/>
                </a:cubicBezTo>
                <a:cubicBezTo>
                  <a:pt x="3994488" y="76669"/>
                  <a:pt x="4006144" y="84666"/>
                  <a:pt x="4017433" y="93133"/>
                </a:cubicBezTo>
                <a:lnTo>
                  <a:pt x="4034367" y="105833"/>
                </a:lnTo>
                <a:cubicBezTo>
                  <a:pt x="4035778" y="110066"/>
                  <a:pt x="4036604" y="114542"/>
                  <a:pt x="4038600" y="118533"/>
                </a:cubicBezTo>
                <a:cubicBezTo>
                  <a:pt x="4044493" y="130320"/>
                  <a:pt x="4050405" y="134571"/>
                  <a:pt x="4059767" y="143933"/>
                </a:cubicBezTo>
                <a:cubicBezTo>
                  <a:pt x="4068847" y="171174"/>
                  <a:pt x="4056882" y="141588"/>
                  <a:pt x="4076700" y="169333"/>
                </a:cubicBezTo>
                <a:cubicBezTo>
                  <a:pt x="4096231" y="196676"/>
                  <a:pt x="4072830" y="178041"/>
                  <a:pt x="4097867" y="194733"/>
                </a:cubicBezTo>
                <a:cubicBezTo>
                  <a:pt x="4100689" y="198966"/>
                  <a:pt x="4103076" y="203524"/>
                  <a:pt x="4106333" y="207433"/>
                </a:cubicBezTo>
                <a:cubicBezTo>
                  <a:pt x="4133501" y="240036"/>
                  <a:pt x="4106474" y="201295"/>
                  <a:pt x="4127500" y="232833"/>
                </a:cubicBezTo>
                <a:cubicBezTo>
                  <a:pt x="4135595" y="257120"/>
                  <a:pt x="4125936" y="234451"/>
                  <a:pt x="4144433" y="258233"/>
                </a:cubicBezTo>
                <a:cubicBezTo>
                  <a:pt x="4150680" y="266265"/>
                  <a:pt x="4161367" y="283633"/>
                  <a:pt x="4161367" y="283633"/>
                </a:cubicBezTo>
                <a:cubicBezTo>
                  <a:pt x="4162778" y="289277"/>
                  <a:pt x="4163308" y="295218"/>
                  <a:pt x="4165600" y="300566"/>
                </a:cubicBezTo>
                <a:cubicBezTo>
                  <a:pt x="4167604" y="305243"/>
                  <a:pt x="4171543" y="308848"/>
                  <a:pt x="4174067" y="313266"/>
                </a:cubicBezTo>
                <a:cubicBezTo>
                  <a:pt x="4200107" y="358838"/>
                  <a:pt x="4158032" y="293447"/>
                  <a:pt x="4199467" y="355600"/>
                </a:cubicBezTo>
                <a:lnTo>
                  <a:pt x="4207933" y="368300"/>
                </a:lnTo>
                <a:lnTo>
                  <a:pt x="4216400" y="381000"/>
                </a:lnTo>
                <a:cubicBezTo>
                  <a:pt x="4237567" y="401461"/>
                  <a:pt x="4311650" y="473427"/>
                  <a:pt x="4334933" y="491066"/>
                </a:cubicBezTo>
                <a:cubicBezTo>
                  <a:pt x="4341989" y="489655"/>
                  <a:pt x="4349119" y="488578"/>
                  <a:pt x="4356100" y="486833"/>
                </a:cubicBezTo>
                <a:cubicBezTo>
                  <a:pt x="4388374" y="478765"/>
                  <a:pt x="4346146" y="486284"/>
                  <a:pt x="4385733" y="478366"/>
                </a:cubicBezTo>
                <a:cubicBezTo>
                  <a:pt x="4394150" y="476683"/>
                  <a:pt x="4402806" y="476215"/>
                  <a:pt x="4411133" y="474133"/>
                </a:cubicBezTo>
                <a:cubicBezTo>
                  <a:pt x="4419791" y="471968"/>
                  <a:pt x="4436533" y="465666"/>
                  <a:pt x="4436533" y="465666"/>
                </a:cubicBezTo>
                <a:cubicBezTo>
                  <a:pt x="4442178" y="469899"/>
                  <a:pt x="4447299" y="474939"/>
                  <a:pt x="4453467" y="478366"/>
                </a:cubicBezTo>
                <a:cubicBezTo>
                  <a:pt x="4460110" y="482056"/>
                  <a:pt x="4468310" y="482618"/>
                  <a:pt x="4474633" y="486833"/>
                </a:cubicBezTo>
                <a:cubicBezTo>
                  <a:pt x="4485458" y="494050"/>
                  <a:pt x="4495067" y="503034"/>
                  <a:pt x="4504267" y="512233"/>
                </a:cubicBezTo>
                <a:cubicBezTo>
                  <a:pt x="4509256" y="517222"/>
                  <a:pt x="4511610" y="524574"/>
                  <a:pt x="4516967" y="529166"/>
                </a:cubicBezTo>
                <a:cubicBezTo>
                  <a:pt x="4521758" y="533273"/>
                  <a:pt x="4528765" y="533965"/>
                  <a:pt x="4533900" y="537633"/>
                </a:cubicBezTo>
                <a:cubicBezTo>
                  <a:pt x="4538772" y="541113"/>
                  <a:pt x="4542054" y="546437"/>
                  <a:pt x="4546600" y="550333"/>
                </a:cubicBezTo>
                <a:cubicBezTo>
                  <a:pt x="4595792" y="592498"/>
                  <a:pt x="4516799" y="516300"/>
                  <a:pt x="4593167" y="592666"/>
                </a:cubicBezTo>
                <a:cubicBezTo>
                  <a:pt x="4597400" y="596899"/>
                  <a:pt x="4602275" y="600576"/>
                  <a:pt x="4605867" y="605366"/>
                </a:cubicBezTo>
                <a:cubicBezTo>
                  <a:pt x="4641851" y="653347"/>
                  <a:pt x="4597973" y="592737"/>
                  <a:pt x="4627033" y="639233"/>
                </a:cubicBezTo>
                <a:cubicBezTo>
                  <a:pt x="4630772" y="645216"/>
                  <a:pt x="4635632" y="650425"/>
                  <a:pt x="4639733" y="656166"/>
                </a:cubicBezTo>
                <a:cubicBezTo>
                  <a:pt x="4642690" y="660306"/>
                  <a:pt x="4644602" y="665268"/>
                  <a:pt x="4648200" y="668866"/>
                </a:cubicBezTo>
                <a:cubicBezTo>
                  <a:pt x="4653189" y="673855"/>
                  <a:pt x="4660144" y="676577"/>
                  <a:pt x="4665133" y="681566"/>
                </a:cubicBezTo>
                <a:cubicBezTo>
                  <a:pt x="4668731" y="685164"/>
                  <a:pt x="4670002" y="690668"/>
                  <a:pt x="4673600" y="694266"/>
                </a:cubicBezTo>
                <a:cubicBezTo>
                  <a:pt x="4681807" y="702473"/>
                  <a:pt x="4688670" y="703523"/>
                  <a:pt x="4699000" y="706966"/>
                </a:cubicBezTo>
                <a:cubicBezTo>
                  <a:pt x="4727297" y="688103"/>
                  <a:pt x="4694464" y="707934"/>
                  <a:pt x="4728633" y="694266"/>
                </a:cubicBezTo>
                <a:cubicBezTo>
                  <a:pt x="4751515" y="685113"/>
                  <a:pt x="4774970" y="676860"/>
                  <a:pt x="4796367" y="664633"/>
                </a:cubicBezTo>
                <a:cubicBezTo>
                  <a:pt x="4806245" y="658989"/>
                  <a:pt x="4816742" y="654313"/>
                  <a:pt x="4826000" y="647700"/>
                </a:cubicBezTo>
                <a:cubicBezTo>
                  <a:pt x="4836586" y="640138"/>
                  <a:pt x="4844601" y="629195"/>
                  <a:pt x="4855633" y="622300"/>
                </a:cubicBezTo>
                <a:cubicBezTo>
                  <a:pt x="4867418" y="614934"/>
                  <a:pt x="4881972" y="612771"/>
                  <a:pt x="4893733" y="605366"/>
                </a:cubicBezTo>
                <a:cubicBezTo>
                  <a:pt x="4920247" y="588672"/>
                  <a:pt x="4944506" y="568640"/>
                  <a:pt x="4969933" y="550333"/>
                </a:cubicBezTo>
                <a:cubicBezTo>
                  <a:pt x="4979784" y="543240"/>
                  <a:pt x="4989158" y="535412"/>
                  <a:pt x="4999567" y="529166"/>
                </a:cubicBezTo>
                <a:cubicBezTo>
                  <a:pt x="5006622" y="524933"/>
                  <a:pt x="5014098" y="521332"/>
                  <a:pt x="5020733" y="516466"/>
                </a:cubicBezTo>
                <a:cubicBezTo>
                  <a:pt x="5035306" y="505780"/>
                  <a:pt x="5048031" y="492624"/>
                  <a:pt x="5063067" y="482600"/>
                </a:cubicBezTo>
                <a:cubicBezTo>
                  <a:pt x="5070278" y="477793"/>
                  <a:pt x="5087449" y="466684"/>
                  <a:pt x="5092700" y="461433"/>
                </a:cubicBezTo>
                <a:cubicBezTo>
                  <a:pt x="5097689" y="456444"/>
                  <a:pt x="5100127" y="449187"/>
                  <a:pt x="5105400" y="444500"/>
                </a:cubicBezTo>
                <a:cubicBezTo>
                  <a:pt x="5124046" y="427925"/>
                  <a:pt x="5129143" y="429723"/>
                  <a:pt x="5147733" y="419100"/>
                </a:cubicBezTo>
                <a:cubicBezTo>
                  <a:pt x="5152151" y="416576"/>
                  <a:pt x="5156200" y="413455"/>
                  <a:pt x="5160433" y="410633"/>
                </a:cubicBezTo>
                <a:cubicBezTo>
                  <a:pt x="5164666" y="413455"/>
                  <a:pt x="5169224" y="415843"/>
                  <a:pt x="5173133" y="419100"/>
                </a:cubicBezTo>
                <a:cubicBezTo>
                  <a:pt x="5188533" y="431934"/>
                  <a:pt x="5183741" y="433930"/>
                  <a:pt x="5202767" y="444500"/>
                </a:cubicBezTo>
                <a:cubicBezTo>
                  <a:pt x="5209410" y="448190"/>
                  <a:pt x="5216878" y="450144"/>
                  <a:pt x="5223933" y="452966"/>
                </a:cubicBezTo>
                <a:cubicBezTo>
                  <a:pt x="5232400" y="460022"/>
                  <a:pt x="5240633" y="467367"/>
                  <a:pt x="5249333" y="474133"/>
                </a:cubicBezTo>
                <a:cubicBezTo>
                  <a:pt x="5253349" y="477257"/>
                  <a:pt x="5258875" y="478611"/>
                  <a:pt x="5262033" y="482600"/>
                </a:cubicBezTo>
                <a:cubicBezTo>
                  <a:pt x="5285860" y="512697"/>
                  <a:pt x="5302624" y="548590"/>
                  <a:pt x="5329767" y="575733"/>
                </a:cubicBezTo>
                <a:cubicBezTo>
                  <a:pt x="5366871" y="612837"/>
                  <a:pt x="5321465" y="565770"/>
                  <a:pt x="5350933" y="601133"/>
                </a:cubicBezTo>
                <a:cubicBezTo>
                  <a:pt x="5354766" y="605732"/>
                  <a:pt x="5359656" y="609358"/>
                  <a:pt x="5363633" y="613833"/>
                </a:cubicBezTo>
                <a:cubicBezTo>
                  <a:pt x="5370955" y="622070"/>
                  <a:pt x="5376645" y="631819"/>
                  <a:pt x="5384800" y="639233"/>
                </a:cubicBezTo>
                <a:cubicBezTo>
                  <a:pt x="5392329" y="646078"/>
                  <a:pt x="5402637" y="649359"/>
                  <a:pt x="5410200" y="656166"/>
                </a:cubicBezTo>
                <a:cubicBezTo>
                  <a:pt x="5416916" y="662210"/>
                  <a:pt x="5420744" y="670944"/>
                  <a:pt x="5427133" y="677333"/>
                </a:cubicBezTo>
                <a:cubicBezTo>
                  <a:pt x="5433522" y="683722"/>
                  <a:pt x="5441500" y="688316"/>
                  <a:pt x="5448300" y="694266"/>
                </a:cubicBezTo>
                <a:cubicBezTo>
                  <a:pt x="5471243" y="714341"/>
                  <a:pt x="5450508" y="701738"/>
                  <a:pt x="5482167" y="723900"/>
                </a:cubicBezTo>
                <a:cubicBezTo>
                  <a:pt x="5488908" y="728619"/>
                  <a:pt x="5496592" y="731882"/>
                  <a:pt x="5503333" y="736600"/>
                </a:cubicBezTo>
                <a:cubicBezTo>
                  <a:pt x="5510735" y="741782"/>
                  <a:pt x="5515503" y="752700"/>
                  <a:pt x="5524500" y="753533"/>
                </a:cubicBezTo>
                <a:cubicBezTo>
                  <a:pt x="5593364" y="759909"/>
                  <a:pt x="5662789" y="756355"/>
                  <a:pt x="5731933" y="757766"/>
                </a:cubicBezTo>
                <a:cubicBezTo>
                  <a:pt x="5736166" y="759177"/>
                  <a:pt x="5742419" y="758126"/>
                  <a:pt x="5744633" y="762000"/>
                </a:cubicBezTo>
                <a:cubicBezTo>
                  <a:pt x="5748892" y="769453"/>
                  <a:pt x="5746153" y="779257"/>
                  <a:pt x="5748867" y="787400"/>
                </a:cubicBezTo>
                <a:cubicBezTo>
                  <a:pt x="5750476" y="792227"/>
                  <a:pt x="5754511" y="795867"/>
                  <a:pt x="5757333" y="800100"/>
                </a:cubicBezTo>
                <a:cubicBezTo>
                  <a:pt x="5760820" y="814046"/>
                  <a:pt x="5762790" y="825162"/>
                  <a:pt x="5770033" y="838200"/>
                </a:cubicBezTo>
                <a:cubicBezTo>
                  <a:pt x="5773459" y="844368"/>
                  <a:pt x="5778994" y="849150"/>
                  <a:pt x="5782733" y="855133"/>
                </a:cubicBezTo>
                <a:cubicBezTo>
                  <a:pt x="5793123" y="871757"/>
                  <a:pt x="5803600" y="888399"/>
                  <a:pt x="5812367" y="905933"/>
                </a:cubicBezTo>
                <a:cubicBezTo>
                  <a:pt x="5815189" y="911577"/>
                  <a:pt x="5817702" y="917387"/>
                  <a:pt x="5820833" y="922866"/>
                </a:cubicBezTo>
                <a:cubicBezTo>
                  <a:pt x="5823357" y="927284"/>
                  <a:pt x="5826864" y="931099"/>
                  <a:pt x="5829300" y="935566"/>
                </a:cubicBezTo>
                <a:cubicBezTo>
                  <a:pt x="5858113" y="988390"/>
                  <a:pt x="5835360" y="953124"/>
                  <a:pt x="5854700" y="982133"/>
                </a:cubicBezTo>
                <a:cubicBezTo>
                  <a:pt x="5864401" y="1020936"/>
                  <a:pt x="5856713" y="1006318"/>
                  <a:pt x="5871633" y="1028700"/>
                </a:cubicBezTo>
                <a:cubicBezTo>
                  <a:pt x="5878373" y="1089348"/>
                  <a:pt x="5872398" y="1045601"/>
                  <a:pt x="5880100" y="1087966"/>
                </a:cubicBezTo>
                <a:cubicBezTo>
                  <a:pt x="5882603" y="1101732"/>
                  <a:pt x="5884072" y="1116816"/>
                  <a:pt x="5888567" y="1130300"/>
                </a:cubicBezTo>
                <a:cubicBezTo>
                  <a:pt x="5890970" y="1137509"/>
                  <a:pt x="5894436" y="1144325"/>
                  <a:pt x="5897033" y="1151466"/>
                </a:cubicBezTo>
                <a:cubicBezTo>
                  <a:pt x="5900083" y="1159853"/>
                  <a:pt x="5902678" y="1168399"/>
                  <a:pt x="5905500" y="1176866"/>
                </a:cubicBezTo>
                <a:cubicBezTo>
                  <a:pt x="5906911" y="1181099"/>
                  <a:pt x="5906578" y="1186411"/>
                  <a:pt x="5909733" y="1189566"/>
                </a:cubicBezTo>
                <a:lnTo>
                  <a:pt x="5926667" y="1206500"/>
                </a:lnTo>
                <a:cubicBezTo>
                  <a:pt x="5929489" y="1212144"/>
                  <a:pt x="5931886" y="1218022"/>
                  <a:pt x="5935133" y="1223433"/>
                </a:cubicBezTo>
                <a:cubicBezTo>
                  <a:pt x="5940368" y="1232159"/>
                  <a:pt x="5952067" y="1248833"/>
                  <a:pt x="5952067" y="1248833"/>
                </a:cubicBezTo>
                <a:cubicBezTo>
                  <a:pt x="5956299" y="1261529"/>
                  <a:pt x="5954371" y="1267652"/>
                  <a:pt x="5973233" y="1265766"/>
                </a:cubicBezTo>
                <a:cubicBezTo>
                  <a:pt x="5982113" y="1264878"/>
                  <a:pt x="5990166" y="1260122"/>
                  <a:pt x="5998633" y="1257300"/>
                </a:cubicBezTo>
                <a:lnTo>
                  <a:pt x="6011333" y="1253066"/>
                </a:lnTo>
                <a:cubicBezTo>
                  <a:pt x="6035267" y="1257854"/>
                  <a:pt x="6032500" y="1250105"/>
                  <a:pt x="6032500" y="1265766"/>
                </a:cubicBez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Oval 360">
            <a:extLst>
              <a:ext uri="{FF2B5EF4-FFF2-40B4-BE49-F238E27FC236}">
                <a16:creationId xmlns:a16="http://schemas.microsoft.com/office/drawing/2014/main" id="{9D171867-1D4F-4F2D-B595-F416310CAC65}"/>
              </a:ext>
            </a:extLst>
          </p:cNvPr>
          <p:cNvSpPr>
            <a:spLocks noChangeArrowheads="1"/>
          </p:cNvSpPr>
          <p:nvPr/>
        </p:nvSpPr>
        <p:spPr bwMode="auto">
          <a:xfrm>
            <a:off x="5118100" y="3387557"/>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3" name="Oval 360">
            <a:extLst>
              <a:ext uri="{FF2B5EF4-FFF2-40B4-BE49-F238E27FC236}">
                <a16:creationId xmlns:a16="http://schemas.microsoft.com/office/drawing/2014/main" id="{962902A0-344C-458F-B77B-0208E3A71E30}"/>
              </a:ext>
            </a:extLst>
          </p:cNvPr>
          <p:cNvSpPr>
            <a:spLocks noChangeArrowheads="1"/>
          </p:cNvSpPr>
          <p:nvPr/>
        </p:nvSpPr>
        <p:spPr bwMode="auto">
          <a:xfrm>
            <a:off x="5719498" y="3758406"/>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4" name="Oval 360">
            <a:extLst>
              <a:ext uri="{FF2B5EF4-FFF2-40B4-BE49-F238E27FC236}">
                <a16:creationId xmlns:a16="http://schemas.microsoft.com/office/drawing/2014/main" id="{3A881526-E286-4952-82B1-F0A6E34DD8C1}"/>
              </a:ext>
            </a:extLst>
          </p:cNvPr>
          <p:cNvSpPr>
            <a:spLocks noChangeArrowheads="1"/>
          </p:cNvSpPr>
          <p:nvPr/>
        </p:nvSpPr>
        <p:spPr bwMode="auto">
          <a:xfrm>
            <a:off x="7312025" y="3911864"/>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 name="Arrow: Right 6">
            <a:extLst>
              <a:ext uri="{FF2B5EF4-FFF2-40B4-BE49-F238E27FC236}">
                <a16:creationId xmlns:a16="http://schemas.microsoft.com/office/drawing/2014/main" id="{2416C119-26BB-44E4-B2C9-2B2CE4FF6A4E}"/>
              </a:ext>
            </a:extLst>
          </p:cNvPr>
          <p:cNvSpPr/>
          <p:nvPr/>
        </p:nvSpPr>
        <p:spPr bwMode="auto">
          <a:xfrm flipH="1">
            <a:off x="3951288" y="1667669"/>
            <a:ext cx="581960" cy="42333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id="{42F58198-B090-4EFA-BF88-A0CD28D2C05D}"/>
              </a:ext>
            </a:extLst>
          </p:cNvPr>
          <p:cNvSpPr txBox="1"/>
          <p:nvPr/>
        </p:nvSpPr>
        <p:spPr>
          <a:xfrm>
            <a:off x="1746454" y="5727104"/>
            <a:ext cx="274434" cy="307777"/>
          </a:xfrm>
          <a:prstGeom prst="rect">
            <a:avLst/>
          </a:prstGeom>
          <a:noFill/>
        </p:spPr>
        <p:txBody>
          <a:bodyPr wrap="none" rtlCol="0">
            <a:spAutoFit/>
          </a:bodyPr>
          <a:lstStyle/>
          <a:p>
            <a:r>
              <a:rPr lang="en-US" sz="1400" dirty="0"/>
              <a:t>0</a:t>
            </a:r>
          </a:p>
        </p:txBody>
      </p:sp>
      <p:sp>
        <p:nvSpPr>
          <p:cNvPr id="345" name="TextBox 344">
            <a:extLst>
              <a:ext uri="{FF2B5EF4-FFF2-40B4-BE49-F238E27FC236}">
                <a16:creationId xmlns:a16="http://schemas.microsoft.com/office/drawing/2014/main" id="{81279305-9029-4319-A3EA-EDC387595CEA}"/>
              </a:ext>
            </a:extLst>
          </p:cNvPr>
          <p:cNvSpPr txBox="1"/>
          <p:nvPr/>
        </p:nvSpPr>
        <p:spPr>
          <a:xfrm>
            <a:off x="1738510" y="2982832"/>
            <a:ext cx="364202" cy="307777"/>
          </a:xfrm>
          <a:prstGeom prst="rect">
            <a:avLst/>
          </a:prstGeom>
          <a:noFill/>
        </p:spPr>
        <p:txBody>
          <a:bodyPr wrap="none" rtlCol="0">
            <a:spAutoFit/>
          </a:bodyPr>
          <a:lstStyle/>
          <a:p>
            <a:r>
              <a:rPr lang="en-US" sz="1400" dirty="0"/>
              <a:t>10</a:t>
            </a:r>
          </a:p>
        </p:txBody>
      </p:sp>
      <p:sp>
        <p:nvSpPr>
          <p:cNvPr id="340" name="Oval 360">
            <a:extLst>
              <a:ext uri="{FF2B5EF4-FFF2-40B4-BE49-F238E27FC236}">
                <a16:creationId xmlns:a16="http://schemas.microsoft.com/office/drawing/2014/main" id="{4B624D13-92F1-4639-A240-1815FB4495DF}"/>
              </a:ext>
            </a:extLst>
          </p:cNvPr>
          <p:cNvSpPr>
            <a:spLocks noChangeArrowheads="1"/>
          </p:cNvSpPr>
          <p:nvPr/>
        </p:nvSpPr>
        <p:spPr bwMode="auto">
          <a:xfrm>
            <a:off x="4936331" y="3621087"/>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1" name="Oval 360">
            <a:extLst>
              <a:ext uri="{FF2B5EF4-FFF2-40B4-BE49-F238E27FC236}">
                <a16:creationId xmlns:a16="http://schemas.microsoft.com/office/drawing/2014/main" id="{907B7343-3C7D-4757-8766-87B0FF9BA08C}"/>
              </a:ext>
            </a:extLst>
          </p:cNvPr>
          <p:cNvSpPr>
            <a:spLocks noChangeArrowheads="1"/>
          </p:cNvSpPr>
          <p:nvPr/>
        </p:nvSpPr>
        <p:spPr bwMode="auto">
          <a:xfrm>
            <a:off x="5823815" y="3562567"/>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51" name="Oval 360">
            <a:extLst>
              <a:ext uri="{FF2B5EF4-FFF2-40B4-BE49-F238E27FC236}">
                <a16:creationId xmlns:a16="http://schemas.microsoft.com/office/drawing/2014/main" id="{47D624B4-E3D4-4EB8-B24F-2C22CB15C563}"/>
              </a:ext>
            </a:extLst>
          </p:cNvPr>
          <p:cNvSpPr>
            <a:spLocks noChangeArrowheads="1"/>
          </p:cNvSpPr>
          <p:nvPr/>
        </p:nvSpPr>
        <p:spPr bwMode="auto">
          <a:xfrm>
            <a:off x="7207249" y="4066383"/>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2710659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8">
            <a:extLst>
              <a:ext uri="{FF2B5EF4-FFF2-40B4-BE49-F238E27FC236}">
                <a16:creationId xmlns:a16="http://schemas.microsoft.com/office/drawing/2014/main" id="{E4E39C56-68CE-4143-8F89-BA63FEFD246B}"/>
              </a:ext>
            </a:extLst>
          </p:cNvPr>
          <p:cNvSpPr>
            <a:spLocks noChangeArrowheads="1"/>
          </p:cNvSpPr>
          <p:nvPr/>
        </p:nvSpPr>
        <p:spPr bwMode="auto">
          <a:xfrm>
            <a:off x="0" y="2578100"/>
            <a:ext cx="3568700" cy="1270000"/>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491" name="Rectangle 46">
            <a:extLst>
              <a:ext uri="{FF2B5EF4-FFF2-40B4-BE49-F238E27FC236}">
                <a16:creationId xmlns:a16="http://schemas.microsoft.com/office/drawing/2014/main" id="{4BBDD2B7-0463-48F0-A993-3C5192C3DDB2}"/>
              </a:ext>
            </a:extLst>
          </p:cNvPr>
          <p:cNvSpPr>
            <a:spLocks noChangeArrowheads="1"/>
          </p:cNvSpPr>
          <p:nvPr/>
        </p:nvSpPr>
        <p:spPr bwMode="auto">
          <a:xfrm>
            <a:off x="5791200" y="1012825"/>
            <a:ext cx="3048000" cy="5842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2290" name="Rectangle 2">
            <a:extLst>
              <a:ext uri="{FF2B5EF4-FFF2-40B4-BE49-F238E27FC236}">
                <a16:creationId xmlns:a16="http://schemas.microsoft.com/office/drawing/2014/main" id="{EE458296-5A18-4A7B-8DBF-E52E2C81EA46}"/>
              </a:ext>
            </a:extLst>
          </p:cNvPr>
          <p:cNvSpPr>
            <a:spLocks noGrp="1" noChangeArrowheads="1"/>
          </p:cNvSpPr>
          <p:nvPr>
            <p:ph type="title"/>
          </p:nvPr>
        </p:nvSpPr>
        <p:spPr>
          <a:xfrm>
            <a:off x="762000" y="0"/>
            <a:ext cx="7772400" cy="1143000"/>
          </a:xfrm>
        </p:spPr>
        <p:txBody>
          <a:bodyPr/>
          <a:lstStyle/>
          <a:p>
            <a:pPr>
              <a:defRPr/>
            </a:pPr>
            <a:r>
              <a:rPr lang="en-US" dirty="0">
                <a:effectLst>
                  <a:outerShdw blurRad="38100" dist="38100" dir="2700000" algn="tl">
                    <a:srgbClr val="000000">
                      <a:alpha val="43137"/>
                    </a:srgbClr>
                  </a:outerShdw>
                </a:effectLst>
              </a:rPr>
              <a:t>Genetic Algorithms III</a:t>
            </a:r>
          </a:p>
        </p:txBody>
      </p:sp>
      <p:sp>
        <p:nvSpPr>
          <p:cNvPr id="63493" name="Rectangle 4">
            <a:extLst>
              <a:ext uri="{FF2B5EF4-FFF2-40B4-BE49-F238E27FC236}">
                <a16:creationId xmlns:a16="http://schemas.microsoft.com/office/drawing/2014/main" id="{B3357049-CFED-4A3E-A184-5D174C1CF061}"/>
              </a:ext>
            </a:extLst>
          </p:cNvPr>
          <p:cNvSpPr>
            <a:spLocks noChangeArrowheads="1"/>
          </p:cNvSpPr>
          <p:nvPr/>
        </p:nvSpPr>
        <p:spPr bwMode="auto">
          <a:xfrm>
            <a:off x="5892800" y="1038225"/>
            <a:ext cx="289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log(x</a:t>
            </a:r>
            <a:r>
              <a:rPr lang="en-US" altLang="en-US" sz="2400" baseline="30000"/>
              <a:t>y</a:t>
            </a:r>
            <a:r>
              <a:rPr lang="en-US" altLang="en-US" sz="2400"/>
              <a:t>) + sin(tan(y-x))</a:t>
            </a:r>
          </a:p>
        </p:txBody>
      </p:sp>
      <p:grpSp>
        <p:nvGrpSpPr>
          <p:cNvPr id="63494" name="Group 5">
            <a:extLst>
              <a:ext uri="{FF2B5EF4-FFF2-40B4-BE49-F238E27FC236}">
                <a16:creationId xmlns:a16="http://schemas.microsoft.com/office/drawing/2014/main" id="{C3C52BBD-31D0-4248-AAAF-7B69BE5C8E25}"/>
              </a:ext>
            </a:extLst>
          </p:cNvPr>
          <p:cNvGrpSpPr>
            <a:grpSpLocks/>
          </p:cNvGrpSpPr>
          <p:nvPr/>
        </p:nvGrpSpPr>
        <p:grpSpPr bwMode="auto">
          <a:xfrm>
            <a:off x="4337050" y="1744663"/>
            <a:ext cx="4641850" cy="3752850"/>
            <a:chOff x="1640" y="1520"/>
            <a:chExt cx="2924" cy="2364"/>
          </a:xfrm>
        </p:grpSpPr>
        <p:grpSp>
          <p:nvGrpSpPr>
            <p:cNvPr id="63535" name="Group 6">
              <a:extLst>
                <a:ext uri="{FF2B5EF4-FFF2-40B4-BE49-F238E27FC236}">
                  <a16:creationId xmlns:a16="http://schemas.microsoft.com/office/drawing/2014/main" id="{C44BDFC7-820C-41DE-AC78-F654BDFE68EB}"/>
                </a:ext>
              </a:extLst>
            </p:cNvPr>
            <p:cNvGrpSpPr>
              <a:grpSpLocks/>
            </p:cNvGrpSpPr>
            <p:nvPr/>
          </p:nvGrpSpPr>
          <p:grpSpPr bwMode="auto">
            <a:xfrm>
              <a:off x="3540" y="3548"/>
              <a:ext cx="336" cy="336"/>
              <a:chOff x="3504" y="2976"/>
              <a:chExt cx="336" cy="336"/>
            </a:xfrm>
          </p:grpSpPr>
          <p:sp>
            <p:nvSpPr>
              <p:cNvPr id="63572" name="Text Box 7">
                <a:extLst>
                  <a:ext uri="{FF2B5EF4-FFF2-40B4-BE49-F238E27FC236}">
                    <a16:creationId xmlns:a16="http://schemas.microsoft.com/office/drawing/2014/main" id="{865DBEAE-3A8B-47F6-B1FD-5F30605ABB84}"/>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y</a:t>
                </a:r>
              </a:p>
            </p:txBody>
          </p:sp>
          <p:sp>
            <p:nvSpPr>
              <p:cNvPr id="63573" name="Oval 8">
                <a:extLst>
                  <a:ext uri="{FF2B5EF4-FFF2-40B4-BE49-F238E27FC236}">
                    <a16:creationId xmlns:a16="http://schemas.microsoft.com/office/drawing/2014/main" id="{1A09A9D6-4AB4-4BE6-8A7F-3729B644C5A6}"/>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36" name="Group 9">
              <a:extLst>
                <a:ext uri="{FF2B5EF4-FFF2-40B4-BE49-F238E27FC236}">
                  <a16:creationId xmlns:a16="http://schemas.microsoft.com/office/drawing/2014/main" id="{EE33D648-6594-4390-A57D-416833BB02AA}"/>
                </a:ext>
              </a:extLst>
            </p:cNvPr>
            <p:cNvGrpSpPr>
              <a:grpSpLocks/>
            </p:cNvGrpSpPr>
            <p:nvPr/>
          </p:nvGrpSpPr>
          <p:grpSpPr bwMode="auto">
            <a:xfrm>
              <a:off x="4228" y="3528"/>
              <a:ext cx="336" cy="336"/>
              <a:chOff x="3504" y="2976"/>
              <a:chExt cx="336" cy="336"/>
            </a:xfrm>
          </p:grpSpPr>
          <p:sp>
            <p:nvSpPr>
              <p:cNvPr id="63570" name="Text Box 10">
                <a:extLst>
                  <a:ext uri="{FF2B5EF4-FFF2-40B4-BE49-F238E27FC236}">
                    <a16:creationId xmlns:a16="http://schemas.microsoft.com/office/drawing/2014/main" id="{F31D5647-C177-4AB6-8FA4-B3E5FD299B55}"/>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x</a:t>
                </a:r>
              </a:p>
            </p:txBody>
          </p:sp>
          <p:sp>
            <p:nvSpPr>
              <p:cNvPr id="63571" name="Oval 11">
                <a:extLst>
                  <a:ext uri="{FF2B5EF4-FFF2-40B4-BE49-F238E27FC236}">
                    <a16:creationId xmlns:a16="http://schemas.microsoft.com/office/drawing/2014/main" id="{8043102D-0CEB-4261-A1DD-37541783DD9C}"/>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37" name="Group 12">
              <a:extLst>
                <a:ext uri="{FF2B5EF4-FFF2-40B4-BE49-F238E27FC236}">
                  <a16:creationId xmlns:a16="http://schemas.microsoft.com/office/drawing/2014/main" id="{C3A38E3B-EC75-4ABF-9A7F-6AC96B30588D}"/>
                </a:ext>
              </a:extLst>
            </p:cNvPr>
            <p:cNvGrpSpPr>
              <a:grpSpLocks/>
            </p:cNvGrpSpPr>
            <p:nvPr/>
          </p:nvGrpSpPr>
          <p:grpSpPr bwMode="auto">
            <a:xfrm>
              <a:off x="3860" y="3024"/>
              <a:ext cx="336" cy="336"/>
              <a:chOff x="3504" y="2976"/>
              <a:chExt cx="336" cy="336"/>
            </a:xfrm>
          </p:grpSpPr>
          <p:sp>
            <p:nvSpPr>
              <p:cNvPr id="63568" name="Text Box 13">
                <a:extLst>
                  <a:ext uri="{FF2B5EF4-FFF2-40B4-BE49-F238E27FC236}">
                    <a16:creationId xmlns:a16="http://schemas.microsoft.com/office/drawing/2014/main" id="{46A71DA7-725C-4774-A103-06A80304D3AE}"/>
                  </a:ext>
                </a:extLst>
              </p:cNvPr>
              <p:cNvSpPr txBox="1">
                <a:spLocks noChangeArrowheads="1"/>
              </p:cNvSpPr>
              <p:nvPr/>
            </p:nvSpPr>
            <p:spPr bwMode="auto">
              <a:xfrm>
                <a:off x="3566" y="3000"/>
                <a:ext cx="1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t>
                </a:r>
              </a:p>
            </p:txBody>
          </p:sp>
          <p:sp>
            <p:nvSpPr>
              <p:cNvPr id="63569" name="Oval 14">
                <a:extLst>
                  <a:ext uri="{FF2B5EF4-FFF2-40B4-BE49-F238E27FC236}">
                    <a16:creationId xmlns:a16="http://schemas.microsoft.com/office/drawing/2014/main" id="{4B9A6E3D-A1D8-4E2A-930D-A71D5F83B116}"/>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38" name="Group 15">
              <a:extLst>
                <a:ext uri="{FF2B5EF4-FFF2-40B4-BE49-F238E27FC236}">
                  <a16:creationId xmlns:a16="http://schemas.microsoft.com/office/drawing/2014/main" id="{12217C7A-C0AD-4898-9A46-883E056F1943}"/>
                </a:ext>
              </a:extLst>
            </p:cNvPr>
            <p:cNvGrpSpPr>
              <a:grpSpLocks/>
            </p:cNvGrpSpPr>
            <p:nvPr/>
          </p:nvGrpSpPr>
          <p:grpSpPr bwMode="auto">
            <a:xfrm>
              <a:off x="3488" y="2512"/>
              <a:ext cx="336" cy="336"/>
              <a:chOff x="3504" y="2976"/>
              <a:chExt cx="336" cy="336"/>
            </a:xfrm>
          </p:grpSpPr>
          <p:sp>
            <p:nvSpPr>
              <p:cNvPr id="63566" name="Text Box 16">
                <a:extLst>
                  <a:ext uri="{FF2B5EF4-FFF2-40B4-BE49-F238E27FC236}">
                    <a16:creationId xmlns:a16="http://schemas.microsoft.com/office/drawing/2014/main" id="{ED91E05F-ED57-4658-8BB7-BAAB1C747EF9}"/>
                  </a:ext>
                </a:extLst>
              </p:cNvPr>
              <p:cNvSpPr txBox="1">
                <a:spLocks noChangeArrowheads="1"/>
              </p:cNvSpPr>
              <p:nvPr/>
            </p:nvSpPr>
            <p:spPr bwMode="auto">
              <a:xfrm>
                <a:off x="3566" y="3031"/>
                <a:ext cx="19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tan</a:t>
                </a:r>
                <a:endParaRPr lang="en-US" altLang="en-US" sz="2400"/>
              </a:p>
            </p:txBody>
          </p:sp>
          <p:sp>
            <p:nvSpPr>
              <p:cNvPr id="63567" name="Oval 17">
                <a:extLst>
                  <a:ext uri="{FF2B5EF4-FFF2-40B4-BE49-F238E27FC236}">
                    <a16:creationId xmlns:a16="http://schemas.microsoft.com/office/drawing/2014/main" id="{67F1263B-ACB5-474D-821E-31C982D12F20}"/>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39" name="Group 18">
              <a:extLst>
                <a:ext uri="{FF2B5EF4-FFF2-40B4-BE49-F238E27FC236}">
                  <a16:creationId xmlns:a16="http://schemas.microsoft.com/office/drawing/2014/main" id="{405CEA61-3B2A-4DF7-A8CA-4B0F19BD4B1A}"/>
                </a:ext>
              </a:extLst>
            </p:cNvPr>
            <p:cNvGrpSpPr>
              <a:grpSpLocks/>
            </p:cNvGrpSpPr>
            <p:nvPr/>
          </p:nvGrpSpPr>
          <p:grpSpPr bwMode="auto">
            <a:xfrm>
              <a:off x="3120" y="2008"/>
              <a:ext cx="336" cy="336"/>
              <a:chOff x="3504" y="2976"/>
              <a:chExt cx="336" cy="336"/>
            </a:xfrm>
          </p:grpSpPr>
          <p:sp>
            <p:nvSpPr>
              <p:cNvPr id="63564" name="Text Box 19">
                <a:extLst>
                  <a:ext uri="{FF2B5EF4-FFF2-40B4-BE49-F238E27FC236}">
                    <a16:creationId xmlns:a16="http://schemas.microsoft.com/office/drawing/2014/main" id="{13506397-AF04-4956-9F54-8C665EDB344B}"/>
                  </a:ext>
                </a:extLst>
              </p:cNvPr>
              <p:cNvSpPr txBox="1">
                <a:spLocks noChangeArrowheads="1"/>
              </p:cNvSpPr>
              <p:nvPr/>
            </p:nvSpPr>
            <p:spPr bwMode="auto">
              <a:xfrm>
                <a:off x="3585" y="3031"/>
                <a:ext cx="18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000"/>
                  <a:t>sin</a:t>
                </a:r>
                <a:endParaRPr lang="en-US" altLang="en-US" sz="2400"/>
              </a:p>
            </p:txBody>
          </p:sp>
          <p:sp>
            <p:nvSpPr>
              <p:cNvPr id="63565" name="Oval 20">
                <a:extLst>
                  <a:ext uri="{FF2B5EF4-FFF2-40B4-BE49-F238E27FC236}">
                    <a16:creationId xmlns:a16="http://schemas.microsoft.com/office/drawing/2014/main" id="{F54911A0-1320-4163-B12B-DCB692D7173C}"/>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40" name="Group 21">
              <a:extLst>
                <a:ext uri="{FF2B5EF4-FFF2-40B4-BE49-F238E27FC236}">
                  <a16:creationId xmlns:a16="http://schemas.microsoft.com/office/drawing/2014/main" id="{8A742117-ABA8-492E-A376-35C891E01C6B}"/>
                </a:ext>
              </a:extLst>
            </p:cNvPr>
            <p:cNvGrpSpPr>
              <a:grpSpLocks/>
            </p:cNvGrpSpPr>
            <p:nvPr/>
          </p:nvGrpSpPr>
          <p:grpSpPr bwMode="auto">
            <a:xfrm>
              <a:off x="2744" y="1520"/>
              <a:ext cx="336" cy="336"/>
              <a:chOff x="3504" y="2976"/>
              <a:chExt cx="336" cy="336"/>
            </a:xfrm>
          </p:grpSpPr>
          <p:sp>
            <p:nvSpPr>
              <p:cNvPr id="63562" name="Text Box 22">
                <a:extLst>
                  <a:ext uri="{FF2B5EF4-FFF2-40B4-BE49-F238E27FC236}">
                    <a16:creationId xmlns:a16="http://schemas.microsoft.com/office/drawing/2014/main" id="{884B5539-42C0-4333-A50C-680BEBC9323F}"/>
                  </a:ext>
                </a:extLst>
              </p:cNvPr>
              <p:cNvSpPr txBox="1">
                <a:spLocks noChangeArrowheads="1"/>
              </p:cNvSpPr>
              <p:nvPr/>
            </p:nvSpPr>
            <p:spPr bwMode="auto">
              <a:xfrm>
                <a:off x="3518" y="3000"/>
                <a:ext cx="20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a:t>
                </a:r>
              </a:p>
            </p:txBody>
          </p:sp>
          <p:sp>
            <p:nvSpPr>
              <p:cNvPr id="63563" name="Oval 23">
                <a:extLst>
                  <a:ext uri="{FF2B5EF4-FFF2-40B4-BE49-F238E27FC236}">
                    <a16:creationId xmlns:a16="http://schemas.microsoft.com/office/drawing/2014/main" id="{1A397710-8305-4B12-9708-074134918E8E}"/>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41" name="Group 24">
              <a:extLst>
                <a:ext uri="{FF2B5EF4-FFF2-40B4-BE49-F238E27FC236}">
                  <a16:creationId xmlns:a16="http://schemas.microsoft.com/office/drawing/2014/main" id="{69A8824F-AFEA-47AE-AA17-C16E037D8532}"/>
                </a:ext>
              </a:extLst>
            </p:cNvPr>
            <p:cNvGrpSpPr>
              <a:grpSpLocks/>
            </p:cNvGrpSpPr>
            <p:nvPr/>
          </p:nvGrpSpPr>
          <p:grpSpPr bwMode="auto">
            <a:xfrm>
              <a:off x="2368" y="2008"/>
              <a:ext cx="336" cy="336"/>
              <a:chOff x="3504" y="2976"/>
              <a:chExt cx="336" cy="336"/>
            </a:xfrm>
          </p:grpSpPr>
          <p:sp>
            <p:nvSpPr>
              <p:cNvPr id="63560" name="Text Box 25">
                <a:extLst>
                  <a:ext uri="{FF2B5EF4-FFF2-40B4-BE49-F238E27FC236}">
                    <a16:creationId xmlns:a16="http://schemas.microsoft.com/office/drawing/2014/main" id="{844607C3-1247-4D92-BD66-716ACE1BAE8E}"/>
                  </a:ext>
                </a:extLst>
              </p:cNvPr>
              <p:cNvSpPr txBox="1">
                <a:spLocks noChangeArrowheads="1"/>
              </p:cNvSpPr>
              <p:nvPr/>
            </p:nvSpPr>
            <p:spPr bwMode="auto">
              <a:xfrm>
                <a:off x="3566" y="3031"/>
                <a:ext cx="2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log</a:t>
                </a:r>
                <a:endParaRPr lang="en-US" altLang="en-US" sz="2400"/>
              </a:p>
            </p:txBody>
          </p:sp>
          <p:sp>
            <p:nvSpPr>
              <p:cNvPr id="63561" name="Oval 26">
                <a:extLst>
                  <a:ext uri="{FF2B5EF4-FFF2-40B4-BE49-F238E27FC236}">
                    <a16:creationId xmlns:a16="http://schemas.microsoft.com/office/drawing/2014/main" id="{136FE4C5-C95A-45A3-8FA1-804AC13E7775}"/>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42" name="Group 27">
              <a:extLst>
                <a:ext uri="{FF2B5EF4-FFF2-40B4-BE49-F238E27FC236}">
                  <a16:creationId xmlns:a16="http://schemas.microsoft.com/office/drawing/2014/main" id="{45FBBF85-2DEC-4A62-AD00-0060B567833E}"/>
                </a:ext>
              </a:extLst>
            </p:cNvPr>
            <p:cNvGrpSpPr>
              <a:grpSpLocks/>
            </p:cNvGrpSpPr>
            <p:nvPr/>
          </p:nvGrpSpPr>
          <p:grpSpPr bwMode="auto">
            <a:xfrm>
              <a:off x="2324" y="3024"/>
              <a:ext cx="336" cy="336"/>
              <a:chOff x="3504" y="2976"/>
              <a:chExt cx="336" cy="336"/>
            </a:xfrm>
          </p:grpSpPr>
          <p:sp>
            <p:nvSpPr>
              <p:cNvPr id="63558" name="Text Box 28">
                <a:extLst>
                  <a:ext uri="{FF2B5EF4-FFF2-40B4-BE49-F238E27FC236}">
                    <a16:creationId xmlns:a16="http://schemas.microsoft.com/office/drawing/2014/main" id="{53EF5145-3A34-4DD3-8192-1DD17ADDCCB0}"/>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y</a:t>
                </a:r>
              </a:p>
            </p:txBody>
          </p:sp>
          <p:sp>
            <p:nvSpPr>
              <p:cNvPr id="63559" name="Oval 29">
                <a:extLst>
                  <a:ext uri="{FF2B5EF4-FFF2-40B4-BE49-F238E27FC236}">
                    <a16:creationId xmlns:a16="http://schemas.microsoft.com/office/drawing/2014/main" id="{695D05B3-6813-4CEE-86CE-C2DC56146A64}"/>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43" name="Group 30">
              <a:extLst>
                <a:ext uri="{FF2B5EF4-FFF2-40B4-BE49-F238E27FC236}">
                  <a16:creationId xmlns:a16="http://schemas.microsoft.com/office/drawing/2014/main" id="{559B80F4-DD7C-4EA9-9E3E-698C5544F0B2}"/>
                </a:ext>
              </a:extLst>
            </p:cNvPr>
            <p:cNvGrpSpPr>
              <a:grpSpLocks/>
            </p:cNvGrpSpPr>
            <p:nvPr/>
          </p:nvGrpSpPr>
          <p:grpSpPr bwMode="auto">
            <a:xfrm>
              <a:off x="2008" y="2512"/>
              <a:ext cx="336" cy="336"/>
              <a:chOff x="3504" y="2976"/>
              <a:chExt cx="336" cy="336"/>
            </a:xfrm>
          </p:grpSpPr>
          <p:sp>
            <p:nvSpPr>
              <p:cNvPr id="63556" name="Text Box 31">
                <a:extLst>
                  <a:ext uri="{FF2B5EF4-FFF2-40B4-BE49-F238E27FC236}">
                    <a16:creationId xmlns:a16="http://schemas.microsoft.com/office/drawing/2014/main" id="{B510E2FE-D2EB-4630-8C4E-6B31C54AACEE}"/>
                  </a:ext>
                </a:extLst>
              </p:cNvPr>
              <p:cNvSpPr txBox="1">
                <a:spLocks noChangeArrowheads="1"/>
              </p:cNvSpPr>
              <p:nvPr/>
            </p:nvSpPr>
            <p:spPr bwMode="auto">
              <a:xfrm>
                <a:off x="3566" y="3046"/>
                <a:ext cx="2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pow</a:t>
                </a:r>
                <a:endParaRPr lang="en-US" altLang="en-US" sz="2400"/>
              </a:p>
            </p:txBody>
          </p:sp>
          <p:sp>
            <p:nvSpPr>
              <p:cNvPr id="63557" name="Oval 32">
                <a:extLst>
                  <a:ext uri="{FF2B5EF4-FFF2-40B4-BE49-F238E27FC236}">
                    <a16:creationId xmlns:a16="http://schemas.microsoft.com/office/drawing/2014/main" id="{926B5AEB-4281-41CA-8C83-6C0A7831895A}"/>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3544" name="Line 33">
              <a:extLst>
                <a:ext uri="{FF2B5EF4-FFF2-40B4-BE49-F238E27FC236}">
                  <a16:creationId xmlns:a16="http://schemas.microsoft.com/office/drawing/2014/main" id="{2D54FE69-6770-48C6-BCFF-2B4FCDB1A873}"/>
                </a:ext>
              </a:extLst>
            </p:cNvPr>
            <p:cNvSpPr>
              <a:spLocks noChangeShapeType="1"/>
            </p:cNvSpPr>
            <p:nvPr/>
          </p:nvSpPr>
          <p:spPr bwMode="auto">
            <a:xfrm flipH="1">
              <a:off x="2640" y="1824"/>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5" name="Line 34">
              <a:extLst>
                <a:ext uri="{FF2B5EF4-FFF2-40B4-BE49-F238E27FC236}">
                  <a16:creationId xmlns:a16="http://schemas.microsoft.com/office/drawing/2014/main" id="{74838BD8-524D-4CAB-8F0C-5ADCEBE179AE}"/>
                </a:ext>
              </a:extLst>
            </p:cNvPr>
            <p:cNvSpPr>
              <a:spLocks noChangeShapeType="1"/>
            </p:cNvSpPr>
            <p:nvPr/>
          </p:nvSpPr>
          <p:spPr bwMode="auto">
            <a:xfrm flipH="1">
              <a:off x="3784" y="3356"/>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6" name="Line 35">
              <a:extLst>
                <a:ext uri="{FF2B5EF4-FFF2-40B4-BE49-F238E27FC236}">
                  <a16:creationId xmlns:a16="http://schemas.microsoft.com/office/drawing/2014/main" id="{B4FADBAD-A59A-4CCA-B631-79176E07FE33}"/>
                </a:ext>
              </a:extLst>
            </p:cNvPr>
            <p:cNvSpPr>
              <a:spLocks noChangeShapeType="1"/>
            </p:cNvSpPr>
            <p:nvPr/>
          </p:nvSpPr>
          <p:spPr bwMode="auto">
            <a:xfrm flipH="1">
              <a:off x="1888" y="282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36">
              <a:extLst>
                <a:ext uri="{FF2B5EF4-FFF2-40B4-BE49-F238E27FC236}">
                  <a16:creationId xmlns:a16="http://schemas.microsoft.com/office/drawing/2014/main" id="{E7393D2B-4C69-4215-B914-27FB3A2D0E3F}"/>
                </a:ext>
              </a:extLst>
            </p:cNvPr>
            <p:cNvSpPr>
              <a:spLocks noChangeShapeType="1"/>
            </p:cNvSpPr>
            <p:nvPr/>
          </p:nvSpPr>
          <p:spPr bwMode="auto">
            <a:xfrm flipH="1">
              <a:off x="2260" y="232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3548" name="Group 37">
              <a:extLst>
                <a:ext uri="{FF2B5EF4-FFF2-40B4-BE49-F238E27FC236}">
                  <a16:creationId xmlns:a16="http://schemas.microsoft.com/office/drawing/2014/main" id="{C3451AB3-914B-45D7-B0C3-FABD50ED6485}"/>
                </a:ext>
              </a:extLst>
            </p:cNvPr>
            <p:cNvGrpSpPr>
              <a:grpSpLocks/>
            </p:cNvGrpSpPr>
            <p:nvPr/>
          </p:nvGrpSpPr>
          <p:grpSpPr bwMode="auto">
            <a:xfrm>
              <a:off x="1640" y="3028"/>
              <a:ext cx="336" cy="336"/>
              <a:chOff x="3504" y="2976"/>
              <a:chExt cx="336" cy="336"/>
            </a:xfrm>
          </p:grpSpPr>
          <p:sp>
            <p:nvSpPr>
              <p:cNvPr id="63554" name="Text Box 38">
                <a:extLst>
                  <a:ext uri="{FF2B5EF4-FFF2-40B4-BE49-F238E27FC236}">
                    <a16:creationId xmlns:a16="http://schemas.microsoft.com/office/drawing/2014/main" id="{10FA539F-FE4C-4C84-95FE-01E4847E1D6F}"/>
                  </a:ext>
                </a:extLst>
              </p:cNvPr>
              <p:cNvSpPr txBox="1">
                <a:spLocks noChangeArrowheads="1"/>
              </p:cNvSpPr>
              <p:nvPr/>
            </p:nvSpPr>
            <p:spPr bwMode="auto">
              <a:xfrm>
                <a:off x="3524" y="3000"/>
                <a:ext cx="19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x</a:t>
                </a:r>
              </a:p>
            </p:txBody>
          </p:sp>
          <p:sp>
            <p:nvSpPr>
              <p:cNvPr id="63555" name="Oval 39">
                <a:extLst>
                  <a:ext uri="{FF2B5EF4-FFF2-40B4-BE49-F238E27FC236}">
                    <a16:creationId xmlns:a16="http://schemas.microsoft.com/office/drawing/2014/main" id="{7A43F2FD-3F18-479D-AF2C-CEF8592E88A3}"/>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3549" name="Line 40">
              <a:extLst>
                <a:ext uri="{FF2B5EF4-FFF2-40B4-BE49-F238E27FC236}">
                  <a16:creationId xmlns:a16="http://schemas.microsoft.com/office/drawing/2014/main" id="{5F60D70D-DB22-471D-B880-E2037B7BD592}"/>
                </a:ext>
              </a:extLst>
            </p:cNvPr>
            <p:cNvSpPr>
              <a:spLocks noChangeShapeType="1"/>
            </p:cNvSpPr>
            <p:nvPr/>
          </p:nvSpPr>
          <p:spPr bwMode="auto">
            <a:xfrm>
              <a:off x="3012" y="1832"/>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41">
              <a:extLst>
                <a:ext uri="{FF2B5EF4-FFF2-40B4-BE49-F238E27FC236}">
                  <a16:creationId xmlns:a16="http://schemas.microsoft.com/office/drawing/2014/main" id="{B21BCF1E-E735-47CE-A4BD-9834E4A61371}"/>
                </a:ext>
              </a:extLst>
            </p:cNvPr>
            <p:cNvSpPr>
              <a:spLocks noChangeShapeType="1"/>
            </p:cNvSpPr>
            <p:nvPr/>
          </p:nvSpPr>
          <p:spPr bwMode="auto">
            <a:xfrm>
              <a:off x="3776" y="2816"/>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42">
              <a:extLst>
                <a:ext uri="{FF2B5EF4-FFF2-40B4-BE49-F238E27FC236}">
                  <a16:creationId xmlns:a16="http://schemas.microsoft.com/office/drawing/2014/main" id="{3A7477C3-7917-4FCE-AA61-64C13FB19578}"/>
                </a:ext>
              </a:extLst>
            </p:cNvPr>
            <p:cNvSpPr>
              <a:spLocks noChangeShapeType="1"/>
            </p:cNvSpPr>
            <p:nvPr/>
          </p:nvSpPr>
          <p:spPr bwMode="auto">
            <a:xfrm>
              <a:off x="3392" y="232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43">
              <a:extLst>
                <a:ext uri="{FF2B5EF4-FFF2-40B4-BE49-F238E27FC236}">
                  <a16:creationId xmlns:a16="http://schemas.microsoft.com/office/drawing/2014/main" id="{1389DE30-9EF6-410B-942C-9A52451F43A4}"/>
                </a:ext>
              </a:extLst>
            </p:cNvPr>
            <p:cNvSpPr>
              <a:spLocks noChangeShapeType="1"/>
            </p:cNvSpPr>
            <p:nvPr/>
          </p:nvSpPr>
          <p:spPr bwMode="auto">
            <a:xfrm>
              <a:off x="4132" y="3328"/>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44">
              <a:extLst>
                <a:ext uri="{FF2B5EF4-FFF2-40B4-BE49-F238E27FC236}">
                  <a16:creationId xmlns:a16="http://schemas.microsoft.com/office/drawing/2014/main" id="{5FE8F01E-95A2-4B78-B812-37FA06C8FBBC}"/>
                </a:ext>
              </a:extLst>
            </p:cNvPr>
            <p:cNvSpPr>
              <a:spLocks noChangeShapeType="1"/>
            </p:cNvSpPr>
            <p:nvPr/>
          </p:nvSpPr>
          <p:spPr bwMode="auto">
            <a:xfrm>
              <a:off x="2252" y="2828"/>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3495" name="Text Box 45">
            <a:extLst>
              <a:ext uri="{FF2B5EF4-FFF2-40B4-BE49-F238E27FC236}">
                <a16:creationId xmlns:a16="http://schemas.microsoft.com/office/drawing/2014/main" id="{1DD243BC-D533-4849-80C3-5B5C0B708DE1}"/>
              </a:ext>
            </a:extLst>
          </p:cNvPr>
          <p:cNvSpPr txBox="1">
            <a:spLocks noChangeArrowheads="1"/>
          </p:cNvSpPr>
          <p:nvPr/>
        </p:nvSpPr>
        <p:spPr bwMode="auto">
          <a:xfrm>
            <a:off x="203200" y="1157288"/>
            <a:ext cx="5219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One possible </a:t>
            </a:r>
            <a:r>
              <a:rPr lang="en-US" altLang="en-US" sz="2400" b="1"/>
              <a:t>representation</a:t>
            </a:r>
            <a:r>
              <a:rPr lang="en-US" altLang="en-US" sz="2400"/>
              <a:t> of the states is a tree structure…</a:t>
            </a:r>
          </a:p>
          <a:p>
            <a:pPr>
              <a:spcBef>
                <a:spcPct val="0"/>
              </a:spcBef>
              <a:buFontTx/>
              <a:buNone/>
            </a:pPr>
            <a:r>
              <a:rPr lang="en-US" altLang="en-US" sz="2400"/>
              <a:t>(in GA, states are often called </a:t>
            </a:r>
            <a:r>
              <a:rPr lang="en-US" altLang="en-US" sz="2400" i="1"/>
              <a:t>genomes</a:t>
            </a:r>
            <a:r>
              <a:rPr lang="en-US" altLang="en-US" sz="2400"/>
              <a:t>)</a:t>
            </a:r>
          </a:p>
        </p:txBody>
      </p:sp>
      <p:sp>
        <p:nvSpPr>
          <p:cNvPr id="63496" name="Text Box 47">
            <a:extLst>
              <a:ext uri="{FF2B5EF4-FFF2-40B4-BE49-F238E27FC236}">
                <a16:creationId xmlns:a16="http://schemas.microsoft.com/office/drawing/2014/main" id="{DBCDD9FC-4548-45C8-BFAB-3508C12416F9}"/>
              </a:ext>
            </a:extLst>
          </p:cNvPr>
          <p:cNvSpPr txBox="1">
            <a:spLocks noChangeArrowheads="1"/>
          </p:cNvSpPr>
          <p:nvPr/>
        </p:nvSpPr>
        <p:spPr bwMode="auto">
          <a:xfrm>
            <a:off x="306388" y="3355975"/>
            <a:ext cx="293211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ourier New" panose="02070309020205020404" pitchFamily="49" charset="0"/>
              </a:rPr>
              <a:t>100111010101001</a:t>
            </a:r>
            <a:endParaRPr lang="en-US" altLang="en-US" sz="2400"/>
          </a:p>
        </p:txBody>
      </p:sp>
      <p:sp>
        <p:nvSpPr>
          <p:cNvPr id="63497" name="Text Box 48">
            <a:extLst>
              <a:ext uri="{FF2B5EF4-FFF2-40B4-BE49-F238E27FC236}">
                <a16:creationId xmlns:a16="http://schemas.microsoft.com/office/drawing/2014/main" id="{C65887F2-12C4-45BF-9BE9-B6A2B18EDF79}"/>
              </a:ext>
            </a:extLst>
          </p:cNvPr>
          <p:cNvSpPr txBox="1">
            <a:spLocks noChangeArrowheads="1"/>
          </p:cNvSpPr>
          <p:nvPr/>
        </p:nvSpPr>
        <p:spPr bwMode="auto">
          <a:xfrm>
            <a:off x="217488" y="5056188"/>
            <a:ext cx="4124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For problems where we are trying to find the best order to do some thing (TSP), a linked list might work...</a:t>
            </a:r>
          </a:p>
        </p:txBody>
      </p:sp>
      <p:sp>
        <p:nvSpPr>
          <p:cNvPr id="63498" name="Rectangle 49">
            <a:extLst>
              <a:ext uri="{FF2B5EF4-FFF2-40B4-BE49-F238E27FC236}">
                <a16:creationId xmlns:a16="http://schemas.microsoft.com/office/drawing/2014/main" id="{236E7B6E-A5C4-462A-A5D8-538BA3260733}"/>
              </a:ext>
            </a:extLst>
          </p:cNvPr>
          <p:cNvSpPr>
            <a:spLocks noChangeArrowheads="1"/>
          </p:cNvSpPr>
          <p:nvPr/>
        </p:nvSpPr>
        <p:spPr bwMode="auto">
          <a:xfrm>
            <a:off x="266700" y="2741613"/>
            <a:ext cx="3098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Another is a bitstring…</a:t>
            </a:r>
          </a:p>
        </p:txBody>
      </p:sp>
      <p:grpSp>
        <p:nvGrpSpPr>
          <p:cNvPr id="63499" name="Group 53">
            <a:extLst>
              <a:ext uri="{FF2B5EF4-FFF2-40B4-BE49-F238E27FC236}">
                <a16:creationId xmlns:a16="http://schemas.microsoft.com/office/drawing/2014/main" id="{724FB1FC-4C24-4ACD-8A4C-E67BDE99C0FD}"/>
              </a:ext>
            </a:extLst>
          </p:cNvPr>
          <p:cNvGrpSpPr>
            <a:grpSpLocks noChangeAspect="1"/>
          </p:cNvGrpSpPr>
          <p:nvPr/>
        </p:nvGrpSpPr>
        <p:grpSpPr bwMode="auto">
          <a:xfrm>
            <a:off x="331788" y="6165850"/>
            <a:ext cx="3930650" cy="434975"/>
            <a:chOff x="209" y="3884"/>
            <a:chExt cx="2476" cy="274"/>
          </a:xfrm>
        </p:grpSpPr>
        <p:sp>
          <p:nvSpPr>
            <p:cNvPr id="63500" name="AutoShape 52">
              <a:extLst>
                <a:ext uri="{FF2B5EF4-FFF2-40B4-BE49-F238E27FC236}">
                  <a16:creationId xmlns:a16="http://schemas.microsoft.com/office/drawing/2014/main" id="{1A4DA1A1-C61A-4014-A36E-70040B8C7004}"/>
                </a:ext>
              </a:extLst>
            </p:cNvPr>
            <p:cNvSpPr>
              <a:spLocks noChangeAspect="1" noChangeArrowheads="1" noTextEdit="1"/>
            </p:cNvSpPr>
            <p:nvPr/>
          </p:nvSpPr>
          <p:spPr bwMode="auto">
            <a:xfrm>
              <a:off x="209" y="3884"/>
              <a:ext cx="247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3501" name="Group 57">
              <a:extLst>
                <a:ext uri="{FF2B5EF4-FFF2-40B4-BE49-F238E27FC236}">
                  <a16:creationId xmlns:a16="http://schemas.microsoft.com/office/drawing/2014/main" id="{487DF5F6-002F-41E5-91BB-25DF08883083}"/>
                </a:ext>
              </a:extLst>
            </p:cNvPr>
            <p:cNvGrpSpPr>
              <a:grpSpLocks/>
            </p:cNvGrpSpPr>
            <p:nvPr/>
          </p:nvGrpSpPr>
          <p:grpSpPr bwMode="auto">
            <a:xfrm>
              <a:off x="583" y="3891"/>
              <a:ext cx="261" cy="261"/>
              <a:chOff x="583" y="3891"/>
              <a:chExt cx="261" cy="261"/>
            </a:xfrm>
          </p:grpSpPr>
          <p:sp>
            <p:nvSpPr>
              <p:cNvPr id="63532" name="Rectangle 54">
                <a:extLst>
                  <a:ext uri="{FF2B5EF4-FFF2-40B4-BE49-F238E27FC236}">
                    <a16:creationId xmlns:a16="http://schemas.microsoft.com/office/drawing/2014/main" id="{FCE1E490-19ED-4D33-B245-47FB6A7F6854}"/>
                  </a:ext>
                </a:extLst>
              </p:cNvPr>
              <p:cNvSpPr>
                <a:spLocks noChangeArrowheads="1"/>
              </p:cNvSpPr>
              <p:nvPr/>
            </p:nvSpPr>
            <p:spPr bwMode="auto">
              <a:xfrm>
                <a:off x="631" y="3910"/>
                <a:ext cx="19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533" name="Rectangle 55">
                <a:extLst>
                  <a:ext uri="{FF2B5EF4-FFF2-40B4-BE49-F238E27FC236}">
                    <a16:creationId xmlns:a16="http://schemas.microsoft.com/office/drawing/2014/main" id="{2B108E75-3D48-4869-AAA9-A43DB1E80FE0}"/>
                  </a:ext>
                </a:extLst>
              </p:cNvPr>
              <p:cNvSpPr>
                <a:spLocks noChangeArrowheads="1"/>
              </p:cNvSpPr>
              <p:nvPr/>
            </p:nvSpPr>
            <p:spPr bwMode="auto">
              <a:xfrm>
                <a:off x="676" y="3942"/>
                <a:ext cx="16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C</a:t>
                </a:r>
                <a:endParaRPr lang="en-US" altLang="en-US" sz="2400"/>
              </a:p>
            </p:txBody>
          </p:sp>
          <p:sp>
            <p:nvSpPr>
              <p:cNvPr id="63534" name="Oval 56">
                <a:extLst>
                  <a:ext uri="{FF2B5EF4-FFF2-40B4-BE49-F238E27FC236}">
                    <a16:creationId xmlns:a16="http://schemas.microsoft.com/office/drawing/2014/main" id="{0B5F6FC8-C655-4351-9041-E26C49F3980F}"/>
                  </a:ext>
                </a:extLst>
              </p:cNvPr>
              <p:cNvSpPr>
                <a:spLocks noChangeArrowheads="1"/>
              </p:cNvSpPr>
              <p:nvPr/>
            </p:nvSpPr>
            <p:spPr bwMode="auto">
              <a:xfrm>
                <a:off x="583" y="3891"/>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02" name="Group 61">
              <a:extLst>
                <a:ext uri="{FF2B5EF4-FFF2-40B4-BE49-F238E27FC236}">
                  <a16:creationId xmlns:a16="http://schemas.microsoft.com/office/drawing/2014/main" id="{E07AE7AD-57A9-497B-BF0D-C6D8163F98E7}"/>
                </a:ext>
              </a:extLst>
            </p:cNvPr>
            <p:cNvGrpSpPr>
              <a:grpSpLocks/>
            </p:cNvGrpSpPr>
            <p:nvPr/>
          </p:nvGrpSpPr>
          <p:grpSpPr bwMode="auto">
            <a:xfrm>
              <a:off x="215" y="3891"/>
              <a:ext cx="262" cy="261"/>
              <a:chOff x="215" y="3891"/>
              <a:chExt cx="262" cy="261"/>
            </a:xfrm>
          </p:grpSpPr>
          <p:sp>
            <p:nvSpPr>
              <p:cNvPr id="63529" name="Rectangle 58">
                <a:extLst>
                  <a:ext uri="{FF2B5EF4-FFF2-40B4-BE49-F238E27FC236}">
                    <a16:creationId xmlns:a16="http://schemas.microsoft.com/office/drawing/2014/main" id="{5A4E67D5-50D3-449A-805D-66CF2BB9921D}"/>
                  </a:ext>
                </a:extLst>
              </p:cNvPr>
              <p:cNvSpPr>
                <a:spLocks noChangeArrowheads="1"/>
              </p:cNvSpPr>
              <p:nvPr/>
            </p:nvSpPr>
            <p:spPr bwMode="auto">
              <a:xfrm>
                <a:off x="215" y="3910"/>
                <a:ext cx="18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530" name="Rectangle 59">
                <a:extLst>
                  <a:ext uri="{FF2B5EF4-FFF2-40B4-BE49-F238E27FC236}">
                    <a16:creationId xmlns:a16="http://schemas.microsoft.com/office/drawing/2014/main" id="{87CD34B8-841A-4541-80B5-8246CDF3E29D}"/>
                  </a:ext>
                </a:extLst>
              </p:cNvPr>
              <p:cNvSpPr>
                <a:spLocks noChangeArrowheads="1"/>
              </p:cNvSpPr>
              <p:nvPr/>
            </p:nvSpPr>
            <p:spPr bwMode="auto">
              <a:xfrm>
                <a:off x="215" y="3920"/>
                <a:ext cx="17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  </a:t>
                </a:r>
                <a:r>
                  <a:rPr lang="en-US" altLang="en-US" sz="1900">
                    <a:solidFill>
                      <a:srgbClr val="FF0000"/>
                    </a:solidFill>
                  </a:rPr>
                  <a:t>A</a:t>
                </a:r>
                <a:endParaRPr lang="en-US" altLang="en-US" sz="2400">
                  <a:solidFill>
                    <a:srgbClr val="FF0000"/>
                  </a:solidFill>
                </a:endParaRPr>
              </a:p>
            </p:txBody>
          </p:sp>
          <p:sp>
            <p:nvSpPr>
              <p:cNvPr id="63531" name="Oval 60">
                <a:extLst>
                  <a:ext uri="{FF2B5EF4-FFF2-40B4-BE49-F238E27FC236}">
                    <a16:creationId xmlns:a16="http://schemas.microsoft.com/office/drawing/2014/main" id="{32BF7E4B-890E-4265-A8CC-D8206D1800D3}"/>
                  </a:ext>
                </a:extLst>
              </p:cNvPr>
              <p:cNvSpPr>
                <a:spLocks noChangeArrowheads="1"/>
              </p:cNvSpPr>
              <p:nvPr/>
            </p:nvSpPr>
            <p:spPr bwMode="auto">
              <a:xfrm>
                <a:off x="216" y="3891"/>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03" name="Group 65">
              <a:extLst>
                <a:ext uri="{FF2B5EF4-FFF2-40B4-BE49-F238E27FC236}">
                  <a16:creationId xmlns:a16="http://schemas.microsoft.com/office/drawing/2014/main" id="{E5EEC3E8-BE50-4EB0-8CAD-EBD650AFD2C1}"/>
                </a:ext>
              </a:extLst>
            </p:cNvPr>
            <p:cNvGrpSpPr>
              <a:grpSpLocks/>
            </p:cNvGrpSpPr>
            <p:nvPr/>
          </p:nvGrpSpPr>
          <p:grpSpPr bwMode="auto">
            <a:xfrm>
              <a:off x="949" y="3891"/>
              <a:ext cx="262" cy="261"/>
              <a:chOff x="949" y="3891"/>
              <a:chExt cx="262" cy="261"/>
            </a:xfrm>
          </p:grpSpPr>
          <p:sp>
            <p:nvSpPr>
              <p:cNvPr id="63526" name="Rectangle 62">
                <a:extLst>
                  <a:ext uri="{FF2B5EF4-FFF2-40B4-BE49-F238E27FC236}">
                    <a16:creationId xmlns:a16="http://schemas.microsoft.com/office/drawing/2014/main" id="{5C254654-CF2A-48D5-AFF2-7BD2AFD09D11}"/>
                  </a:ext>
                </a:extLst>
              </p:cNvPr>
              <p:cNvSpPr>
                <a:spLocks noChangeArrowheads="1"/>
              </p:cNvSpPr>
              <p:nvPr/>
            </p:nvSpPr>
            <p:spPr bwMode="auto">
              <a:xfrm>
                <a:off x="997" y="3910"/>
                <a:ext cx="18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527" name="Rectangle 63">
                <a:extLst>
                  <a:ext uri="{FF2B5EF4-FFF2-40B4-BE49-F238E27FC236}">
                    <a16:creationId xmlns:a16="http://schemas.microsoft.com/office/drawing/2014/main" id="{FAA0FDA7-8D2F-44A1-B3D9-7F5DAED1FFE0}"/>
                  </a:ext>
                </a:extLst>
              </p:cNvPr>
              <p:cNvSpPr>
                <a:spLocks noChangeArrowheads="1"/>
              </p:cNvSpPr>
              <p:nvPr/>
            </p:nvSpPr>
            <p:spPr bwMode="auto">
              <a:xfrm>
                <a:off x="1042" y="3942"/>
                <a:ext cx="15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E</a:t>
                </a:r>
                <a:endParaRPr lang="en-US" altLang="en-US" sz="2400"/>
              </a:p>
            </p:txBody>
          </p:sp>
          <p:sp>
            <p:nvSpPr>
              <p:cNvPr id="63528" name="Oval 64">
                <a:extLst>
                  <a:ext uri="{FF2B5EF4-FFF2-40B4-BE49-F238E27FC236}">
                    <a16:creationId xmlns:a16="http://schemas.microsoft.com/office/drawing/2014/main" id="{57B3408E-4177-44D9-AFE6-EA2959A6FDB8}"/>
                  </a:ext>
                </a:extLst>
              </p:cNvPr>
              <p:cNvSpPr>
                <a:spLocks noChangeArrowheads="1"/>
              </p:cNvSpPr>
              <p:nvPr/>
            </p:nvSpPr>
            <p:spPr bwMode="auto">
              <a:xfrm>
                <a:off x="949" y="3891"/>
                <a:ext cx="262"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04" name="Group 69">
              <a:extLst>
                <a:ext uri="{FF2B5EF4-FFF2-40B4-BE49-F238E27FC236}">
                  <a16:creationId xmlns:a16="http://schemas.microsoft.com/office/drawing/2014/main" id="{69D9E43C-CCD6-46CB-88FD-9E687CF89F05}"/>
                </a:ext>
              </a:extLst>
            </p:cNvPr>
            <p:cNvGrpSpPr>
              <a:grpSpLocks/>
            </p:cNvGrpSpPr>
            <p:nvPr/>
          </p:nvGrpSpPr>
          <p:grpSpPr bwMode="auto">
            <a:xfrm>
              <a:off x="1317" y="3891"/>
              <a:ext cx="261" cy="261"/>
              <a:chOff x="1317" y="3891"/>
              <a:chExt cx="261" cy="261"/>
            </a:xfrm>
          </p:grpSpPr>
          <p:sp>
            <p:nvSpPr>
              <p:cNvPr id="63523" name="Rectangle 66">
                <a:extLst>
                  <a:ext uri="{FF2B5EF4-FFF2-40B4-BE49-F238E27FC236}">
                    <a16:creationId xmlns:a16="http://schemas.microsoft.com/office/drawing/2014/main" id="{95956FEB-CD65-40E8-8278-59D523A9916C}"/>
                  </a:ext>
                </a:extLst>
              </p:cNvPr>
              <p:cNvSpPr>
                <a:spLocks noChangeArrowheads="1"/>
              </p:cNvSpPr>
              <p:nvPr/>
            </p:nvSpPr>
            <p:spPr bwMode="auto">
              <a:xfrm>
                <a:off x="1365" y="3910"/>
                <a:ext cx="17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524" name="Rectangle 67">
                <a:extLst>
                  <a:ext uri="{FF2B5EF4-FFF2-40B4-BE49-F238E27FC236}">
                    <a16:creationId xmlns:a16="http://schemas.microsoft.com/office/drawing/2014/main" id="{2CA1B9F9-C997-4791-9275-92FBC76EBFF5}"/>
                  </a:ext>
                </a:extLst>
              </p:cNvPr>
              <p:cNvSpPr>
                <a:spLocks noChangeArrowheads="1"/>
              </p:cNvSpPr>
              <p:nvPr/>
            </p:nvSpPr>
            <p:spPr bwMode="auto">
              <a:xfrm>
                <a:off x="1410" y="3942"/>
                <a:ext cx="14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F</a:t>
                </a:r>
                <a:endParaRPr lang="en-US" altLang="en-US" sz="2400"/>
              </a:p>
            </p:txBody>
          </p:sp>
          <p:sp>
            <p:nvSpPr>
              <p:cNvPr id="63525" name="Oval 68">
                <a:extLst>
                  <a:ext uri="{FF2B5EF4-FFF2-40B4-BE49-F238E27FC236}">
                    <a16:creationId xmlns:a16="http://schemas.microsoft.com/office/drawing/2014/main" id="{5D876FED-9A59-4C4D-92ED-1CC303E60D47}"/>
                  </a:ext>
                </a:extLst>
              </p:cNvPr>
              <p:cNvSpPr>
                <a:spLocks noChangeArrowheads="1"/>
              </p:cNvSpPr>
              <p:nvPr/>
            </p:nvSpPr>
            <p:spPr bwMode="auto">
              <a:xfrm>
                <a:off x="1317" y="3891"/>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05" name="Group 73">
              <a:extLst>
                <a:ext uri="{FF2B5EF4-FFF2-40B4-BE49-F238E27FC236}">
                  <a16:creationId xmlns:a16="http://schemas.microsoft.com/office/drawing/2014/main" id="{015CC162-4B03-4A04-8010-94FB4099D9CB}"/>
                </a:ext>
              </a:extLst>
            </p:cNvPr>
            <p:cNvGrpSpPr>
              <a:grpSpLocks/>
            </p:cNvGrpSpPr>
            <p:nvPr/>
          </p:nvGrpSpPr>
          <p:grpSpPr bwMode="auto">
            <a:xfrm>
              <a:off x="2050" y="3891"/>
              <a:ext cx="261" cy="261"/>
              <a:chOff x="2050" y="3891"/>
              <a:chExt cx="261" cy="261"/>
            </a:xfrm>
          </p:grpSpPr>
          <p:sp>
            <p:nvSpPr>
              <p:cNvPr id="63520" name="Rectangle 70">
                <a:extLst>
                  <a:ext uri="{FF2B5EF4-FFF2-40B4-BE49-F238E27FC236}">
                    <a16:creationId xmlns:a16="http://schemas.microsoft.com/office/drawing/2014/main" id="{87CF0C65-CF29-4E87-AE82-1F78619EACEF}"/>
                  </a:ext>
                </a:extLst>
              </p:cNvPr>
              <p:cNvSpPr>
                <a:spLocks noChangeArrowheads="1"/>
              </p:cNvSpPr>
              <p:nvPr/>
            </p:nvSpPr>
            <p:spPr bwMode="auto">
              <a:xfrm>
                <a:off x="2098" y="3910"/>
                <a:ext cx="19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521" name="Rectangle 71">
                <a:extLst>
                  <a:ext uri="{FF2B5EF4-FFF2-40B4-BE49-F238E27FC236}">
                    <a16:creationId xmlns:a16="http://schemas.microsoft.com/office/drawing/2014/main" id="{3DBADB01-93C1-474E-83F1-4E7D09F6F03B}"/>
                  </a:ext>
                </a:extLst>
              </p:cNvPr>
              <p:cNvSpPr>
                <a:spLocks noChangeArrowheads="1"/>
              </p:cNvSpPr>
              <p:nvPr/>
            </p:nvSpPr>
            <p:spPr bwMode="auto">
              <a:xfrm>
                <a:off x="2143" y="3942"/>
                <a:ext cx="16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B</a:t>
                </a:r>
                <a:endParaRPr lang="en-US" altLang="en-US" sz="2400"/>
              </a:p>
            </p:txBody>
          </p:sp>
          <p:sp>
            <p:nvSpPr>
              <p:cNvPr id="63522" name="Oval 72">
                <a:extLst>
                  <a:ext uri="{FF2B5EF4-FFF2-40B4-BE49-F238E27FC236}">
                    <a16:creationId xmlns:a16="http://schemas.microsoft.com/office/drawing/2014/main" id="{6337A78F-33DB-40D1-8F6A-9DD9CF1E878E}"/>
                  </a:ext>
                </a:extLst>
              </p:cNvPr>
              <p:cNvSpPr>
                <a:spLocks noChangeArrowheads="1"/>
              </p:cNvSpPr>
              <p:nvPr/>
            </p:nvSpPr>
            <p:spPr bwMode="auto">
              <a:xfrm>
                <a:off x="2050" y="3891"/>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06" name="Group 77">
              <a:extLst>
                <a:ext uri="{FF2B5EF4-FFF2-40B4-BE49-F238E27FC236}">
                  <a16:creationId xmlns:a16="http://schemas.microsoft.com/office/drawing/2014/main" id="{EFEBFD21-3312-4B6B-9FB1-653C417F8EFE}"/>
                </a:ext>
              </a:extLst>
            </p:cNvPr>
            <p:cNvGrpSpPr>
              <a:grpSpLocks/>
            </p:cNvGrpSpPr>
            <p:nvPr/>
          </p:nvGrpSpPr>
          <p:grpSpPr bwMode="auto">
            <a:xfrm>
              <a:off x="1683" y="3891"/>
              <a:ext cx="264" cy="261"/>
              <a:chOff x="1683" y="3891"/>
              <a:chExt cx="264" cy="261"/>
            </a:xfrm>
          </p:grpSpPr>
          <p:sp>
            <p:nvSpPr>
              <p:cNvPr id="63517" name="Rectangle 74">
                <a:extLst>
                  <a:ext uri="{FF2B5EF4-FFF2-40B4-BE49-F238E27FC236}">
                    <a16:creationId xmlns:a16="http://schemas.microsoft.com/office/drawing/2014/main" id="{6D7F4BCE-87D6-42C2-9F8C-CA0D57031A02}"/>
                  </a:ext>
                </a:extLst>
              </p:cNvPr>
              <p:cNvSpPr>
                <a:spLocks noChangeArrowheads="1"/>
              </p:cNvSpPr>
              <p:nvPr/>
            </p:nvSpPr>
            <p:spPr bwMode="auto">
              <a:xfrm>
                <a:off x="1731" y="3910"/>
                <a:ext cx="199"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518" name="Rectangle 75">
                <a:extLst>
                  <a:ext uri="{FF2B5EF4-FFF2-40B4-BE49-F238E27FC236}">
                    <a16:creationId xmlns:a16="http://schemas.microsoft.com/office/drawing/2014/main" id="{51D6A4DD-41E0-45DD-A73B-22E23E061A19}"/>
                  </a:ext>
                </a:extLst>
              </p:cNvPr>
              <p:cNvSpPr>
                <a:spLocks noChangeArrowheads="1"/>
              </p:cNvSpPr>
              <p:nvPr/>
            </p:nvSpPr>
            <p:spPr bwMode="auto">
              <a:xfrm>
                <a:off x="1776" y="3942"/>
                <a:ext cx="17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D</a:t>
                </a:r>
                <a:endParaRPr lang="en-US" altLang="en-US" sz="2400"/>
              </a:p>
            </p:txBody>
          </p:sp>
          <p:sp>
            <p:nvSpPr>
              <p:cNvPr id="63519" name="Oval 76">
                <a:extLst>
                  <a:ext uri="{FF2B5EF4-FFF2-40B4-BE49-F238E27FC236}">
                    <a16:creationId xmlns:a16="http://schemas.microsoft.com/office/drawing/2014/main" id="{34738FD6-78E1-4EF2-B237-BF18249953F7}"/>
                  </a:ext>
                </a:extLst>
              </p:cNvPr>
              <p:cNvSpPr>
                <a:spLocks noChangeArrowheads="1"/>
              </p:cNvSpPr>
              <p:nvPr/>
            </p:nvSpPr>
            <p:spPr bwMode="auto">
              <a:xfrm>
                <a:off x="1683" y="3891"/>
                <a:ext cx="262"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3507" name="Group 81">
              <a:extLst>
                <a:ext uri="{FF2B5EF4-FFF2-40B4-BE49-F238E27FC236}">
                  <a16:creationId xmlns:a16="http://schemas.microsoft.com/office/drawing/2014/main" id="{DC4607AA-C489-4EEF-B2A6-A4685BE4B93C}"/>
                </a:ext>
              </a:extLst>
            </p:cNvPr>
            <p:cNvGrpSpPr>
              <a:grpSpLocks/>
            </p:cNvGrpSpPr>
            <p:nvPr/>
          </p:nvGrpSpPr>
          <p:grpSpPr bwMode="auto">
            <a:xfrm>
              <a:off x="2418" y="3891"/>
              <a:ext cx="261" cy="261"/>
              <a:chOff x="2418" y="3891"/>
              <a:chExt cx="261" cy="261"/>
            </a:xfrm>
          </p:grpSpPr>
          <p:sp>
            <p:nvSpPr>
              <p:cNvPr id="63514" name="Rectangle 78">
                <a:extLst>
                  <a:ext uri="{FF2B5EF4-FFF2-40B4-BE49-F238E27FC236}">
                    <a16:creationId xmlns:a16="http://schemas.microsoft.com/office/drawing/2014/main" id="{AFD564C8-9450-4B94-8C5F-CC724C6B8FA5}"/>
                  </a:ext>
                </a:extLst>
              </p:cNvPr>
              <p:cNvSpPr>
                <a:spLocks noChangeArrowheads="1"/>
              </p:cNvSpPr>
              <p:nvPr/>
            </p:nvSpPr>
            <p:spPr bwMode="auto">
              <a:xfrm>
                <a:off x="2466" y="3910"/>
                <a:ext cx="19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515" name="Rectangle 79">
                <a:extLst>
                  <a:ext uri="{FF2B5EF4-FFF2-40B4-BE49-F238E27FC236}">
                    <a16:creationId xmlns:a16="http://schemas.microsoft.com/office/drawing/2014/main" id="{2EA3B7E0-F519-401A-8E9E-ED3A84F4C889}"/>
                  </a:ext>
                </a:extLst>
              </p:cNvPr>
              <p:cNvSpPr>
                <a:spLocks noChangeArrowheads="1"/>
              </p:cNvSpPr>
              <p:nvPr/>
            </p:nvSpPr>
            <p:spPr bwMode="auto">
              <a:xfrm>
                <a:off x="2511" y="3942"/>
                <a:ext cx="11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FF0000"/>
                    </a:solidFill>
                  </a:rPr>
                  <a:t>A</a:t>
                </a:r>
                <a:endParaRPr lang="en-US" altLang="en-US" sz="2400">
                  <a:solidFill>
                    <a:srgbClr val="FF0000"/>
                  </a:solidFill>
                </a:endParaRPr>
              </a:p>
            </p:txBody>
          </p:sp>
          <p:sp>
            <p:nvSpPr>
              <p:cNvPr id="63516" name="Oval 80">
                <a:extLst>
                  <a:ext uri="{FF2B5EF4-FFF2-40B4-BE49-F238E27FC236}">
                    <a16:creationId xmlns:a16="http://schemas.microsoft.com/office/drawing/2014/main" id="{08396318-C060-479F-9B77-81FFC3A2FCD8}"/>
                  </a:ext>
                </a:extLst>
              </p:cNvPr>
              <p:cNvSpPr>
                <a:spLocks noChangeArrowheads="1"/>
              </p:cNvSpPr>
              <p:nvPr/>
            </p:nvSpPr>
            <p:spPr bwMode="auto">
              <a:xfrm>
                <a:off x="2418" y="3891"/>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3508" name="Line 82">
              <a:extLst>
                <a:ext uri="{FF2B5EF4-FFF2-40B4-BE49-F238E27FC236}">
                  <a16:creationId xmlns:a16="http://schemas.microsoft.com/office/drawing/2014/main" id="{8D595C9D-3D9C-4E96-967B-F3CD4963850D}"/>
                </a:ext>
              </a:extLst>
            </p:cNvPr>
            <p:cNvSpPr>
              <a:spLocks noChangeShapeType="1"/>
            </p:cNvSpPr>
            <p:nvPr/>
          </p:nvSpPr>
          <p:spPr bwMode="auto">
            <a:xfrm>
              <a:off x="478" y="4023"/>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9" name="Line 83">
              <a:extLst>
                <a:ext uri="{FF2B5EF4-FFF2-40B4-BE49-F238E27FC236}">
                  <a16:creationId xmlns:a16="http://schemas.microsoft.com/office/drawing/2014/main" id="{2937CF5B-E14B-445A-A305-5344D18BEBAB}"/>
                </a:ext>
              </a:extLst>
            </p:cNvPr>
            <p:cNvSpPr>
              <a:spLocks noChangeShapeType="1"/>
            </p:cNvSpPr>
            <p:nvPr/>
          </p:nvSpPr>
          <p:spPr bwMode="auto">
            <a:xfrm>
              <a:off x="845" y="4018"/>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0" name="Line 84">
              <a:extLst>
                <a:ext uri="{FF2B5EF4-FFF2-40B4-BE49-F238E27FC236}">
                  <a16:creationId xmlns:a16="http://schemas.microsoft.com/office/drawing/2014/main" id="{2AD5F4B3-D658-4D9F-B37C-073F85FA2E83}"/>
                </a:ext>
              </a:extLst>
            </p:cNvPr>
            <p:cNvSpPr>
              <a:spLocks noChangeShapeType="1"/>
            </p:cNvSpPr>
            <p:nvPr/>
          </p:nvSpPr>
          <p:spPr bwMode="auto">
            <a:xfrm>
              <a:off x="1210" y="4016"/>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1" name="Line 85">
              <a:extLst>
                <a:ext uri="{FF2B5EF4-FFF2-40B4-BE49-F238E27FC236}">
                  <a16:creationId xmlns:a16="http://schemas.microsoft.com/office/drawing/2014/main" id="{F1D4EC86-C607-479A-A4A7-BC2D01ACF974}"/>
                </a:ext>
              </a:extLst>
            </p:cNvPr>
            <p:cNvSpPr>
              <a:spLocks noChangeShapeType="1"/>
            </p:cNvSpPr>
            <p:nvPr/>
          </p:nvSpPr>
          <p:spPr bwMode="auto">
            <a:xfrm>
              <a:off x="1579" y="4021"/>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2" name="Line 86">
              <a:extLst>
                <a:ext uri="{FF2B5EF4-FFF2-40B4-BE49-F238E27FC236}">
                  <a16:creationId xmlns:a16="http://schemas.microsoft.com/office/drawing/2014/main" id="{B7F53D0A-2293-42D2-816A-7307A70828E6}"/>
                </a:ext>
              </a:extLst>
            </p:cNvPr>
            <p:cNvSpPr>
              <a:spLocks noChangeShapeType="1"/>
            </p:cNvSpPr>
            <p:nvPr/>
          </p:nvSpPr>
          <p:spPr bwMode="auto">
            <a:xfrm>
              <a:off x="1946" y="4030"/>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3" name="Line 87">
              <a:extLst>
                <a:ext uri="{FF2B5EF4-FFF2-40B4-BE49-F238E27FC236}">
                  <a16:creationId xmlns:a16="http://schemas.microsoft.com/office/drawing/2014/main" id="{AC2B02E6-54DA-4F2E-B72D-47AB4EDC4DF6}"/>
                </a:ext>
              </a:extLst>
            </p:cNvPr>
            <p:cNvSpPr>
              <a:spLocks noChangeShapeType="1"/>
            </p:cNvSpPr>
            <p:nvPr/>
          </p:nvSpPr>
          <p:spPr bwMode="auto">
            <a:xfrm>
              <a:off x="2315" y="4024"/>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4C275E1B-2C07-4942-9CD3-6E1195E0C148}"/>
              </a:ext>
            </a:extLst>
          </p:cNvPr>
          <p:cNvSpPr>
            <a:spLocks noGrp="1" noChangeArrowheads="1"/>
          </p:cNvSpPr>
          <p:nvPr>
            <p:ph type="title"/>
          </p:nvPr>
        </p:nvSpPr>
        <p:spPr>
          <a:xfrm>
            <a:off x="762000" y="0"/>
            <a:ext cx="7772400" cy="1143000"/>
          </a:xfrm>
        </p:spPr>
        <p:txBody>
          <a:bodyPr/>
          <a:lstStyle/>
          <a:p>
            <a:pPr>
              <a:defRPr/>
            </a:pPr>
            <a:r>
              <a:rPr lang="en-US" dirty="0">
                <a:effectLst>
                  <a:outerShdw blurRad="38100" dist="38100" dir="2700000" algn="tl">
                    <a:srgbClr val="000000">
                      <a:alpha val="43137"/>
                    </a:srgbClr>
                  </a:outerShdw>
                </a:effectLst>
              </a:rPr>
              <a:t>Genetic Algorithms IIII</a:t>
            </a:r>
          </a:p>
        </p:txBody>
      </p:sp>
      <p:grpSp>
        <p:nvGrpSpPr>
          <p:cNvPr id="64515" name="Group 5">
            <a:extLst>
              <a:ext uri="{FF2B5EF4-FFF2-40B4-BE49-F238E27FC236}">
                <a16:creationId xmlns:a16="http://schemas.microsoft.com/office/drawing/2014/main" id="{0D5209E6-6F2C-4D87-9AAA-BCEF563D1E10}"/>
              </a:ext>
            </a:extLst>
          </p:cNvPr>
          <p:cNvGrpSpPr>
            <a:grpSpLocks/>
          </p:cNvGrpSpPr>
          <p:nvPr/>
        </p:nvGrpSpPr>
        <p:grpSpPr bwMode="auto">
          <a:xfrm>
            <a:off x="4337050" y="1744663"/>
            <a:ext cx="4641850" cy="3752850"/>
            <a:chOff x="1640" y="1520"/>
            <a:chExt cx="2924" cy="2364"/>
          </a:xfrm>
        </p:grpSpPr>
        <p:grpSp>
          <p:nvGrpSpPr>
            <p:cNvPr id="64561" name="Group 6">
              <a:extLst>
                <a:ext uri="{FF2B5EF4-FFF2-40B4-BE49-F238E27FC236}">
                  <a16:creationId xmlns:a16="http://schemas.microsoft.com/office/drawing/2014/main" id="{631E6C03-7069-49A3-BD58-99FB5A032B35}"/>
                </a:ext>
              </a:extLst>
            </p:cNvPr>
            <p:cNvGrpSpPr>
              <a:grpSpLocks/>
            </p:cNvGrpSpPr>
            <p:nvPr/>
          </p:nvGrpSpPr>
          <p:grpSpPr bwMode="auto">
            <a:xfrm>
              <a:off x="3540" y="3548"/>
              <a:ext cx="336" cy="336"/>
              <a:chOff x="3504" y="2976"/>
              <a:chExt cx="336" cy="336"/>
            </a:xfrm>
          </p:grpSpPr>
          <p:sp>
            <p:nvSpPr>
              <p:cNvPr id="64598" name="Text Box 7">
                <a:extLst>
                  <a:ext uri="{FF2B5EF4-FFF2-40B4-BE49-F238E27FC236}">
                    <a16:creationId xmlns:a16="http://schemas.microsoft.com/office/drawing/2014/main" id="{A98A6D0F-2C4F-4218-9AC1-918849EEDA62}"/>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y</a:t>
                </a:r>
              </a:p>
            </p:txBody>
          </p:sp>
          <p:sp>
            <p:nvSpPr>
              <p:cNvPr id="64599" name="Oval 8">
                <a:extLst>
                  <a:ext uri="{FF2B5EF4-FFF2-40B4-BE49-F238E27FC236}">
                    <a16:creationId xmlns:a16="http://schemas.microsoft.com/office/drawing/2014/main" id="{32BFBF74-AC9A-45B1-AE18-C4DFBBCF17D3}"/>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2" name="Group 9">
              <a:extLst>
                <a:ext uri="{FF2B5EF4-FFF2-40B4-BE49-F238E27FC236}">
                  <a16:creationId xmlns:a16="http://schemas.microsoft.com/office/drawing/2014/main" id="{537CE066-4B45-4392-88CB-5A9926B93BDC}"/>
                </a:ext>
              </a:extLst>
            </p:cNvPr>
            <p:cNvGrpSpPr>
              <a:grpSpLocks/>
            </p:cNvGrpSpPr>
            <p:nvPr/>
          </p:nvGrpSpPr>
          <p:grpSpPr bwMode="auto">
            <a:xfrm>
              <a:off x="4228" y="3528"/>
              <a:ext cx="336" cy="336"/>
              <a:chOff x="3504" y="2976"/>
              <a:chExt cx="336" cy="336"/>
            </a:xfrm>
          </p:grpSpPr>
          <p:sp>
            <p:nvSpPr>
              <p:cNvPr id="64596" name="Text Box 10">
                <a:extLst>
                  <a:ext uri="{FF2B5EF4-FFF2-40B4-BE49-F238E27FC236}">
                    <a16:creationId xmlns:a16="http://schemas.microsoft.com/office/drawing/2014/main" id="{4764AF2D-47CE-4588-AD7D-91EEB1549299}"/>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x</a:t>
                </a:r>
              </a:p>
            </p:txBody>
          </p:sp>
          <p:sp>
            <p:nvSpPr>
              <p:cNvPr id="64597" name="Oval 11">
                <a:extLst>
                  <a:ext uri="{FF2B5EF4-FFF2-40B4-BE49-F238E27FC236}">
                    <a16:creationId xmlns:a16="http://schemas.microsoft.com/office/drawing/2014/main" id="{42466DA4-CDBB-4E9A-9167-AE9E6899CE7B}"/>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3" name="Group 12">
              <a:extLst>
                <a:ext uri="{FF2B5EF4-FFF2-40B4-BE49-F238E27FC236}">
                  <a16:creationId xmlns:a16="http://schemas.microsoft.com/office/drawing/2014/main" id="{D628C069-5394-49CE-9E71-AF3D088C65DB}"/>
                </a:ext>
              </a:extLst>
            </p:cNvPr>
            <p:cNvGrpSpPr>
              <a:grpSpLocks/>
            </p:cNvGrpSpPr>
            <p:nvPr/>
          </p:nvGrpSpPr>
          <p:grpSpPr bwMode="auto">
            <a:xfrm>
              <a:off x="3860" y="3024"/>
              <a:ext cx="336" cy="336"/>
              <a:chOff x="3504" y="2976"/>
              <a:chExt cx="336" cy="336"/>
            </a:xfrm>
          </p:grpSpPr>
          <p:sp>
            <p:nvSpPr>
              <p:cNvPr id="64594" name="Text Box 13">
                <a:extLst>
                  <a:ext uri="{FF2B5EF4-FFF2-40B4-BE49-F238E27FC236}">
                    <a16:creationId xmlns:a16="http://schemas.microsoft.com/office/drawing/2014/main" id="{6267AC46-BD78-4AFD-9996-7959ADC7920A}"/>
                  </a:ext>
                </a:extLst>
              </p:cNvPr>
              <p:cNvSpPr txBox="1">
                <a:spLocks noChangeArrowheads="1"/>
              </p:cNvSpPr>
              <p:nvPr/>
            </p:nvSpPr>
            <p:spPr bwMode="auto">
              <a:xfrm>
                <a:off x="3566" y="3000"/>
                <a:ext cx="1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t>
                </a:r>
              </a:p>
            </p:txBody>
          </p:sp>
          <p:sp>
            <p:nvSpPr>
              <p:cNvPr id="64595" name="Oval 14">
                <a:extLst>
                  <a:ext uri="{FF2B5EF4-FFF2-40B4-BE49-F238E27FC236}">
                    <a16:creationId xmlns:a16="http://schemas.microsoft.com/office/drawing/2014/main" id="{3AD28762-89BE-4B52-B555-CE358CDF0FE9}"/>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4" name="Group 15">
              <a:extLst>
                <a:ext uri="{FF2B5EF4-FFF2-40B4-BE49-F238E27FC236}">
                  <a16:creationId xmlns:a16="http://schemas.microsoft.com/office/drawing/2014/main" id="{29384BF6-637F-4710-A91F-1C1982CA109E}"/>
                </a:ext>
              </a:extLst>
            </p:cNvPr>
            <p:cNvGrpSpPr>
              <a:grpSpLocks/>
            </p:cNvGrpSpPr>
            <p:nvPr/>
          </p:nvGrpSpPr>
          <p:grpSpPr bwMode="auto">
            <a:xfrm>
              <a:off x="3488" y="2512"/>
              <a:ext cx="336" cy="336"/>
              <a:chOff x="3504" y="2976"/>
              <a:chExt cx="336" cy="336"/>
            </a:xfrm>
          </p:grpSpPr>
          <p:sp>
            <p:nvSpPr>
              <p:cNvPr id="64592" name="Text Box 16">
                <a:extLst>
                  <a:ext uri="{FF2B5EF4-FFF2-40B4-BE49-F238E27FC236}">
                    <a16:creationId xmlns:a16="http://schemas.microsoft.com/office/drawing/2014/main" id="{6F2CF0B4-CA49-4471-8E0C-D34292547CB8}"/>
                  </a:ext>
                </a:extLst>
              </p:cNvPr>
              <p:cNvSpPr txBox="1">
                <a:spLocks noChangeArrowheads="1"/>
              </p:cNvSpPr>
              <p:nvPr/>
            </p:nvSpPr>
            <p:spPr bwMode="auto">
              <a:xfrm>
                <a:off x="3566" y="3031"/>
                <a:ext cx="19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tan</a:t>
                </a:r>
                <a:endParaRPr lang="en-US" altLang="en-US" sz="2400"/>
              </a:p>
            </p:txBody>
          </p:sp>
          <p:sp>
            <p:nvSpPr>
              <p:cNvPr id="64593" name="Oval 17">
                <a:extLst>
                  <a:ext uri="{FF2B5EF4-FFF2-40B4-BE49-F238E27FC236}">
                    <a16:creationId xmlns:a16="http://schemas.microsoft.com/office/drawing/2014/main" id="{C0D5C842-93FF-45F3-9930-11305F5497B3}"/>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5" name="Group 18">
              <a:extLst>
                <a:ext uri="{FF2B5EF4-FFF2-40B4-BE49-F238E27FC236}">
                  <a16:creationId xmlns:a16="http://schemas.microsoft.com/office/drawing/2014/main" id="{B272BA40-E067-40F5-9DE7-53186171A121}"/>
                </a:ext>
              </a:extLst>
            </p:cNvPr>
            <p:cNvGrpSpPr>
              <a:grpSpLocks/>
            </p:cNvGrpSpPr>
            <p:nvPr/>
          </p:nvGrpSpPr>
          <p:grpSpPr bwMode="auto">
            <a:xfrm>
              <a:off x="3120" y="2008"/>
              <a:ext cx="336" cy="336"/>
              <a:chOff x="3504" y="2976"/>
              <a:chExt cx="336" cy="336"/>
            </a:xfrm>
          </p:grpSpPr>
          <p:sp>
            <p:nvSpPr>
              <p:cNvPr id="64590" name="Text Box 19">
                <a:extLst>
                  <a:ext uri="{FF2B5EF4-FFF2-40B4-BE49-F238E27FC236}">
                    <a16:creationId xmlns:a16="http://schemas.microsoft.com/office/drawing/2014/main" id="{E88E6B93-5F1F-46D8-B348-5A6AA4B5C4AF}"/>
                  </a:ext>
                </a:extLst>
              </p:cNvPr>
              <p:cNvSpPr txBox="1">
                <a:spLocks noChangeArrowheads="1"/>
              </p:cNvSpPr>
              <p:nvPr/>
            </p:nvSpPr>
            <p:spPr bwMode="auto">
              <a:xfrm>
                <a:off x="3585" y="3031"/>
                <a:ext cx="18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000"/>
                  <a:t>sin</a:t>
                </a:r>
                <a:endParaRPr lang="en-US" altLang="en-US" sz="2400"/>
              </a:p>
            </p:txBody>
          </p:sp>
          <p:sp>
            <p:nvSpPr>
              <p:cNvPr id="64591" name="Oval 20">
                <a:extLst>
                  <a:ext uri="{FF2B5EF4-FFF2-40B4-BE49-F238E27FC236}">
                    <a16:creationId xmlns:a16="http://schemas.microsoft.com/office/drawing/2014/main" id="{373F399C-6D00-4933-A287-C6B44FE4583B}"/>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6" name="Group 21">
              <a:extLst>
                <a:ext uri="{FF2B5EF4-FFF2-40B4-BE49-F238E27FC236}">
                  <a16:creationId xmlns:a16="http://schemas.microsoft.com/office/drawing/2014/main" id="{ED407789-DF32-4CB0-B87A-04B199A61394}"/>
                </a:ext>
              </a:extLst>
            </p:cNvPr>
            <p:cNvGrpSpPr>
              <a:grpSpLocks/>
            </p:cNvGrpSpPr>
            <p:nvPr/>
          </p:nvGrpSpPr>
          <p:grpSpPr bwMode="auto">
            <a:xfrm>
              <a:off x="2744" y="1520"/>
              <a:ext cx="336" cy="336"/>
              <a:chOff x="3504" y="2976"/>
              <a:chExt cx="336" cy="336"/>
            </a:xfrm>
          </p:grpSpPr>
          <p:sp>
            <p:nvSpPr>
              <p:cNvPr id="64588" name="Text Box 22">
                <a:extLst>
                  <a:ext uri="{FF2B5EF4-FFF2-40B4-BE49-F238E27FC236}">
                    <a16:creationId xmlns:a16="http://schemas.microsoft.com/office/drawing/2014/main" id="{B8139068-A766-414A-80E4-7C0CEAA6E6BA}"/>
                  </a:ext>
                </a:extLst>
              </p:cNvPr>
              <p:cNvSpPr txBox="1">
                <a:spLocks noChangeArrowheads="1"/>
              </p:cNvSpPr>
              <p:nvPr/>
            </p:nvSpPr>
            <p:spPr bwMode="auto">
              <a:xfrm>
                <a:off x="3518" y="3000"/>
                <a:ext cx="20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a:t>
                </a:r>
              </a:p>
            </p:txBody>
          </p:sp>
          <p:sp>
            <p:nvSpPr>
              <p:cNvPr id="64589" name="Oval 23">
                <a:extLst>
                  <a:ext uri="{FF2B5EF4-FFF2-40B4-BE49-F238E27FC236}">
                    <a16:creationId xmlns:a16="http://schemas.microsoft.com/office/drawing/2014/main" id="{AB4BBA74-46AA-4DCB-BCB3-B4CEA0630D90}"/>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7" name="Group 24">
              <a:extLst>
                <a:ext uri="{FF2B5EF4-FFF2-40B4-BE49-F238E27FC236}">
                  <a16:creationId xmlns:a16="http://schemas.microsoft.com/office/drawing/2014/main" id="{0DA78D53-D6FA-4163-B40E-1DD18F0F15B8}"/>
                </a:ext>
              </a:extLst>
            </p:cNvPr>
            <p:cNvGrpSpPr>
              <a:grpSpLocks/>
            </p:cNvGrpSpPr>
            <p:nvPr/>
          </p:nvGrpSpPr>
          <p:grpSpPr bwMode="auto">
            <a:xfrm>
              <a:off x="2368" y="2008"/>
              <a:ext cx="336" cy="336"/>
              <a:chOff x="3504" y="2976"/>
              <a:chExt cx="336" cy="336"/>
            </a:xfrm>
          </p:grpSpPr>
          <p:sp>
            <p:nvSpPr>
              <p:cNvPr id="64586" name="Text Box 25">
                <a:extLst>
                  <a:ext uri="{FF2B5EF4-FFF2-40B4-BE49-F238E27FC236}">
                    <a16:creationId xmlns:a16="http://schemas.microsoft.com/office/drawing/2014/main" id="{4DFDE9D5-B3E9-49BC-A0F8-85B0B6838E11}"/>
                  </a:ext>
                </a:extLst>
              </p:cNvPr>
              <p:cNvSpPr txBox="1">
                <a:spLocks noChangeArrowheads="1"/>
              </p:cNvSpPr>
              <p:nvPr/>
            </p:nvSpPr>
            <p:spPr bwMode="auto">
              <a:xfrm>
                <a:off x="3566" y="3031"/>
                <a:ext cx="2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log</a:t>
                </a:r>
                <a:endParaRPr lang="en-US" altLang="en-US" sz="2400"/>
              </a:p>
            </p:txBody>
          </p:sp>
          <p:sp>
            <p:nvSpPr>
              <p:cNvPr id="64587" name="Oval 26">
                <a:extLst>
                  <a:ext uri="{FF2B5EF4-FFF2-40B4-BE49-F238E27FC236}">
                    <a16:creationId xmlns:a16="http://schemas.microsoft.com/office/drawing/2014/main" id="{FCAD1AF3-2A37-4B08-90FB-7EC22453B6B7}"/>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8" name="Group 27">
              <a:extLst>
                <a:ext uri="{FF2B5EF4-FFF2-40B4-BE49-F238E27FC236}">
                  <a16:creationId xmlns:a16="http://schemas.microsoft.com/office/drawing/2014/main" id="{1B251AC6-1239-4A4D-BFD3-50AB7F05B7B6}"/>
                </a:ext>
              </a:extLst>
            </p:cNvPr>
            <p:cNvGrpSpPr>
              <a:grpSpLocks/>
            </p:cNvGrpSpPr>
            <p:nvPr/>
          </p:nvGrpSpPr>
          <p:grpSpPr bwMode="auto">
            <a:xfrm>
              <a:off x="2324" y="3024"/>
              <a:ext cx="336" cy="336"/>
              <a:chOff x="3504" y="2976"/>
              <a:chExt cx="336" cy="336"/>
            </a:xfrm>
          </p:grpSpPr>
          <p:sp>
            <p:nvSpPr>
              <p:cNvPr id="64584" name="Text Box 28">
                <a:extLst>
                  <a:ext uri="{FF2B5EF4-FFF2-40B4-BE49-F238E27FC236}">
                    <a16:creationId xmlns:a16="http://schemas.microsoft.com/office/drawing/2014/main" id="{7B6F6E61-4752-4ADF-913C-FE3F9C84892C}"/>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y</a:t>
                </a:r>
              </a:p>
            </p:txBody>
          </p:sp>
          <p:sp>
            <p:nvSpPr>
              <p:cNvPr id="64585" name="Oval 29">
                <a:extLst>
                  <a:ext uri="{FF2B5EF4-FFF2-40B4-BE49-F238E27FC236}">
                    <a16:creationId xmlns:a16="http://schemas.microsoft.com/office/drawing/2014/main" id="{660BFD7D-22BE-40F6-AC4D-BE8A1BD8E654}"/>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69" name="Group 30">
              <a:extLst>
                <a:ext uri="{FF2B5EF4-FFF2-40B4-BE49-F238E27FC236}">
                  <a16:creationId xmlns:a16="http://schemas.microsoft.com/office/drawing/2014/main" id="{2B4726FC-451B-4FF5-93C2-0AD53002F800}"/>
                </a:ext>
              </a:extLst>
            </p:cNvPr>
            <p:cNvGrpSpPr>
              <a:grpSpLocks/>
            </p:cNvGrpSpPr>
            <p:nvPr/>
          </p:nvGrpSpPr>
          <p:grpSpPr bwMode="auto">
            <a:xfrm>
              <a:off x="2008" y="2512"/>
              <a:ext cx="336" cy="336"/>
              <a:chOff x="3504" y="2976"/>
              <a:chExt cx="336" cy="336"/>
            </a:xfrm>
          </p:grpSpPr>
          <p:sp>
            <p:nvSpPr>
              <p:cNvPr id="64582" name="Text Box 31">
                <a:extLst>
                  <a:ext uri="{FF2B5EF4-FFF2-40B4-BE49-F238E27FC236}">
                    <a16:creationId xmlns:a16="http://schemas.microsoft.com/office/drawing/2014/main" id="{D3DE2AF2-9B42-4745-97CF-01C358190E7F}"/>
                  </a:ext>
                </a:extLst>
              </p:cNvPr>
              <p:cNvSpPr txBox="1">
                <a:spLocks noChangeArrowheads="1"/>
              </p:cNvSpPr>
              <p:nvPr/>
            </p:nvSpPr>
            <p:spPr bwMode="auto">
              <a:xfrm>
                <a:off x="3566" y="3046"/>
                <a:ext cx="2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pow</a:t>
                </a:r>
                <a:endParaRPr lang="en-US" altLang="en-US" sz="2400"/>
              </a:p>
            </p:txBody>
          </p:sp>
          <p:sp>
            <p:nvSpPr>
              <p:cNvPr id="64583" name="Oval 32">
                <a:extLst>
                  <a:ext uri="{FF2B5EF4-FFF2-40B4-BE49-F238E27FC236}">
                    <a16:creationId xmlns:a16="http://schemas.microsoft.com/office/drawing/2014/main" id="{4A781A89-8DBC-4C36-BEF6-9645D3418C9A}"/>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4570" name="Line 33">
              <a:extLst>
                <a:ext uri="{FF2B5EF4-FFF2-40B4-BE49-F238E27FC236}">
                  <a16:creationId xmlns:a16="http://schemas.microsoft.com/office/drawing/2014/main" id="{7C31B72B-4DE1-4F44-8D06-BE51BFF590AF}"/>
                </a:ext>
              </a:extLst>
            </p:cNvPr>
            <p:cNvSpPr>
              <a:spLocks noChangeShapeType="1"/>
            </p:cNvSpPr>
            <p:nvPr/>
          </p:nvSpPr>
          <p:spPr bwMode="auto">
            <a:xfrm flipH="1">
              <a:off x="2640" y="1824"/>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1" name="Line 34">
              <a:extLst>
                <a:ext uri="{FF2B5EF4-FFF2-40B4-BE49-F238E27FC236}">
                  <a16:creationId xmlns:a16="http://schemas.microsoft.com/office/drawing/2014/main" id="{5F40BC2C-9503-4C01-B20B-2451E9719E3F}"/>
                </a:ext>
              </a:extLst>
            </p:cNvPr>
            <p:cNvSpPr>
              <a:spLocks noChangeShapeType="1"/>
            </p:cNvSpPr>
            <p:nvPr/>
          </p:nvSpPr>
          <p:spPr bwMode="auto">
            <a:xfrm flipH="1">
              <a:off x="3784" y="3356"/>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2" name="Line 35">
              <a:extLst>
                <a:ext uri="{FF2B5EF4-FFF2-40B4-BE49-F238E27FC236}">
                  <a16:creationId xmlns:a16="http://schemas.microsoft.com/office/drawing/2014/main" id="{37CE2880-109D-4E68-84B2-C33A9A002F38}"/>
                </a:ext>
              </a:extLst>
            </p:cNvPr>
            <p:cNvSpPr>
              <a:spLocks noChangeShapeType="1"/>
            </p:cNvSpPr>
            <p:nvPr/>
          </p:nvSpPr>
          <p:spPr bwMode="auto">
            <a:xfrm flipH="1">
              <a:off x="1888" y="282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3" name="Line 36">
              <a:extLst>
                <a:ext uri="{FF2B5EF4-FFF2-40B4-BE49-F238E27FC236}">
                  <a16:creationId xmlns:a16="http://schemas.microsoft.com/office/drawing/2014/main" id="{42973ACE-C489-4E3A-91DA-A7C3B10EEF9F}"/>
                </a:ext>
              </a:extLst>
            </p:cNvPr>
            <p:cNvSpPr>
              <a:spLocks noChangeShapeType="1"/>
            </p:cNvSpPr>
            <p:nvPr/>
          </p:nvSpPr>
          <p:spPr bwMode="auto">
            <a:xfrm flipH="1">
              <a:off x="2260" y="232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4574" name="Group 37">
              <a:extLst>
                <a:ext uri="{FF2B5EF4-FFF2-40B4-BE49-F238E27FC236}">
                  <a16:creationId xmlns:a16="http://schemas.microsoft.com/office/drawing/2014/main" id="{70AE74E3-4C9A-4BFB-9443-88088418541F}"/>
                </a:ext>
              </a:extLst>
            </p:cNvPr>
            <p:cNvGrpSpPr>
              <a:grpSpLocks/>
            </p:cNvGrpSpPr>
            <p:nvPr/>
          </p:nvGrpSpPr>
          <p:grpSpPr bwMode="auto">
            <a:xfrm>
              <a:off x="1640" y="3028"/>
              <a:ext cx="336" cy="336"/>
              <a:chOff x="3504" y="2976"/>
              <a:chExt cx="336" cy="336"/>
            </a:xfrm>
          </p:grpSpPr>
          <p:sp>
            <p:nvSpPr>
              <p:cNvPr id="64580" name="Text Box 38">
                <a:extLst>
                  <a:ext uri="{FF2B5EF4-FFF2-40B4-BE49-F238E27FC236}">
                    <a16:creationId xmlns:a16="http://schemas.microsoft.com/office/drawing/2014/main" id="{2CDB6DAD-7855-4556-8711-3F73A871D887}"/>
                  </a:ext>
                </a:extLst>
              </p:cNvPr>
              <p:cNvSpPr txBox="1">
                <a:spLocks noChangeArrowheads="1"/>
              </p:cNvSpPr>
              <p:nvPr/>
            </p:nvSpPr>
            <p:spPr bwMode="auto">
              <a:xfrm>
                <a:off x="3524" y="3000"/>
                <a:ext cx="19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x</a:t>
                </a:r>
              </a:p>
            </p:txBody>
          </p:sp>
          <p:sp>
            <p:nvSpPr>
              <p:cNvPr id="64581" name="Oval 39">
                <a:extLst>
                  <a:ext uri="{FF2B5EF4-FFF2-40B4-BE49-F238E27FC236}">
                    <a16:creationId xmlns:a16="http://schemas.microsoft.com/office/drawing/2014/main" id="{A88729BB-C1A0-44E4-805B-36C0CD3FFDA3}"/>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4575" name="Line 40">
              <a:extLst>
                <a:ext uri="{FF2B5EF4-FFF2-40B4-BE49-F238E27FC236}">
                  <a16:creationId xmlns:a16="http://schemas.microsoft.com/office/drawing/2014/main" id="{0A2BE666-3EEE-4B81-8FAE-7BEE24C017F6}"/>
                </a:ext>
              </a:extLst>
            </p:cNvPr>
            <p:cNvSpPr>
              <a:spLocks noChangeShapeType="1"/>
            </p:cNvSpPr>
            <p:nvPr/>
          </p:nvSpPr>
          <p:spPr bwMode="auto">
            <a:xfrm>
              <a:off x="3012" y="1832"/>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6" name="Line 41">
              <a:extLst>
                <a:ext uri="{FF2B5EF4-FFF2-40B4-BE49-F238E27FC236}">
                  <a16:creationId xmlns:a16="http://schemas.microsoft.com/office/drawing/2014/main" id="{ACBD2C67-E907-4D40-BADF-6BF6D11C14B1}"/>
                </a:ext>
              </a:extLst>
            </p:cNvPr>
            <p:cNvSpPr>
              <a:spLocks noChangeShapeType="1"/>
            </p:cNvSpPr>
            <p:nvPr/>
          </p:nvSpPr>
          <p:spPr bwMode="auto">
            <a:xfrm>
              <a:off x="3776" y="2816"/>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7" name="Line 42">
              <a:extLst>
                <a:ext uri="{FF2B5EF4-FFF2-40B4-BE49-F238E27FC236}">
                  <a16:creationId xmlns:a16="http://schemas.microsoft.com/office/drawing/2014/main" id="{FBD813DB-D5A3-4DF2-AE41-F749B62B9A99}"/>
                </a:ext>
              </a:extLst>
            </p:cNvPr>
            <p:cNvSpPr>
              <a:spLocks noChangeShapeType="1"/>
            </p:cNvSpPr>
            <p:nvPr/>
          </p:nvSpPr>
          <p:spPr bwMode="auto">
            <a:xfrm>
              <a:off x="3392" y="232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8" name="Line 43">
              <a:extLst>
                <a:ext uri="{FF2B5EF4-FFF2-40B4-BE49-F238E27FC236}">
                  <a16:creationId xmlns:a16="http://schemas.microsoft.com/office/drawing/2014/main" id="{32126174-877E-420F-B061-231F234E058E}"/>
                </a:ext>
              </a:extLst>
            </p:cNvPr>
            <p:cNvSpPr>
              <a:spLocks noChangeShapeType="1"/>
            </p:cNvSpPr>
            <p:nvPr/>
          </p:nvSpPr>
          <p:spPr bwMode="auto">
            <a:xfrm>
              <a:off x="4132" y="3328"/>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79" name="Line 44">
              <a:extLst>
                <a:ext uri="{FF2B5EF4-FFF2-40B4-BE49-F238E27FC236}">
                  <a16:creationId xmlns:a16="http://schemas.microsoft.com/office/drawing/2014/main" id="{B1359326-FDA1-469C-9041-CD10D79E145F}"/>
                </a:ext>
              </a:extLst>
            </p:cNvPr>
            <p:cNvSpPr>
              <a:spLocks noChangeShapeType="1"/>
            </p:cNvSpPr>
            <p:nvPr/>
          </p:nvSpPr>
          <p:spPr bwMode="auto">
            <a:xfrm>
              <a:off x="2252" y="2828"/>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4516" name="Text Box 45">
            <a:extLst>
              <a:ext uri="{FF2B5EF4-FFF2-40B4-BE49-F238E27FC236}">
                <a16:creationId xmlns:a16="http://schemas.microsoft.com/office/drawing/2014/main" id="{BFCF3650-E1CE-4B03-BE89-26FBC23DBC3D}"/>
              </a:ext>
            </a:extLst>
          </p:cNvPr>
          <p:cNvSpPr txBox="1">
            <a:spLocks noChangeArrowheads="1"/>
          </p:cNvSpPr>
          <p:nvPr/>
        </p:nvSpPr>
        <p:spPr bwMode="auto">
          <a:xfrm>
            <a:off x="203200" y="1157288"/>
            <a:ext cx="41243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Usually the </a:t>
            </a:r>
            <a:r>
              <a:rPr lang="en-US" altLang="en-US" sz="2400" b="1"/>
              <a:t>fitness function</a:t>
            </a:r>
            <a:r>
              <a:rPr lang="en-US" altLang="en-US" sz="2400"/>
              <a:t> is fairly trivial. </a:t>
            </a:r>
          </a:p>
          <a:p>
            <a:pPr>
              <a:spcBef>
                <a:spcPct val="0"/>
              </a:spcBef>
              <a:buFontTx/>
              <a:buNone/>
            </a:pPr>
            <a:endParaRPr lang="en-US" altLang="en-US" sz="2400"/>
          </a:p>
          <a:p>
            <a:pPr>
              <a:spcBef>
                <a:spcPct val="0"/>
              </a:spcBef>
              <a:buFontTx/>
              <a:buNone/>
            </a:pPr>
            <a:r>
              <a:rPr lang="en-US" altLang="en-US" sz="1800"/>
              <a:t>For the function maximizing problem we can evaluate the given function with the state (the values for x, y, z... etc)</a:t>
            </a:r>
          </a:p>
          <a:p>
            <a:pPr>
              <a:spcBef>
                <a:spcPct val="0"/>
              </a:spcBef>
              <a:buFontTx/>
              <a:buNone/>
            </a:pPr>
            <a:endParaRPr lang="en-US" altLang="en-US" sz="1800"/>
          </a:p>
          <a:p>
            <a:pPr>
              <a:spcBef>
                <a:spcPct val="0"/>
              </a:spcBef>
              <a:buFontTx/>
              <a:buNone/>
            </a:pPr>
            <a:endParaRPr lang="en-US" altLang="en-US" sz="1800"/>
          </a:p>
          <a:p>
            <a:pPr>
              <a:spcBef>
                <a:spcPct val="0"/>
              </a:spcBef>
              <a:buFontTx/>
              <a:buNone/>
            </a:pPr>
            <a:r>
              <a:rPr lang="en-US" altLang="en-US" sz="1800"/>
              <a:t>For the function finding problem we can evaluate the function and see how close it matches the data.</a:t>
            </a:r>
          </a:p>
          <a:p>
            <a:pPr>
              <a:spcBef>
                <a:spcPct val="0"/>
              </a:spcBef>
              <a:buFontTx/>
              <a:buNone/>
            </a:pPr>
            <a:endParaRPr lang="en-US" altLang="en-US" sz="2400"/>
          </a:p>
        </p:txBody>
      </p:sp>
      <p:sp>
        <p:nvSpPr>
          <p:cNvPr id="64517" name="Text Box 47">
            <a:extLst>
              <a:ext uri="{FF2B5EF4-FFF2-40B4-BE49-F238E27FC236}">
                <a16:creationId xmlns:a16="http://schemas.microsoft.com/office/drawing/2014/main" id="{D8314D19-CA8C-4992-AA1E-4D2E0DB1F5A3}"/>
              </a:ext>
            </a:extLst>
          </p:cNvPr>
          <p:cNvSpPr txBox="1">
            <a:spLocks noChangeArrowheads="1"/>
          </p:cNvSpPr>
          <p:nvPr/>
        </p:nvSpPr>
        <p:spPr bwMode="auto">
          <a:xfrm>
            <a:off x="203200" y="5292725"/>
            <a:ext cx="441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For TSP the fitness function is just the length of the tour represented by the linked list</a:t>
            </a:r>
            <a:endParaRPr lang="en-US" altLang="en-US" sz="2000"/>
          </a:p>
        </p:txBody>
      </p:sp>
      <p:sp>
        <p:nvSpPr>
          <p:cNvPr id="64518" name="Text Box 49">
            <a:extLst>
              <a:ext uri="{FF2B5EF4-FFF2-40B4-BE49-F238E27FC236}">
                <a16:creationId xmlns:a16="http://schemas.microsoft.com/office/drawing/2014/main" id="{63B6DD45-B267-4BD0-AD74-B4AEC50E7747}"/>
              </a:ext>
            </a:extLst>
          </p:cNvPr>
          <p:cNvSpPr txBox="1">
            <a:spLocks noChangeArrowheads="1"/>
          </p:cNvSpPr>
          <p:nvPr/>
        </p:nvSpPr>
        <p:spPr bwMode="auto">
          <a:xfrm>
            <a:off x="636588" y="63658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a:solidFill>
                  <a:srgbClr val="FF00FF"/>
                </a:solidFill>
              </a:rPr>
              <a:t>23</a:t>
            </a:r>
          </a:p>
        </p:txBody>
      </p:sp>
      <p:sp>
        <p:nvSpPr>
          <p:cNvPr id="64519" name="Text Box 50">
            <a:extLst>
              <a:ext uri="{FF2B5EF4-FFF2-40B4-BE49-F238E27FC236}">
                <a16:creationId xmlns:a16="http://schemas.microsoft.com/office/drawing/2014/main" id="{DC6ADCE9-EB6E-4BBF-8546-CCB8DCF1EF6C}"/>
              </a:ext>
            </a:extLst>
          </p:cNvPr>
          <p:cNvSpPr txBox="1">
            <a:spLocks noChangeArrowheads="1"/>
          </p:cNvSpPr>
          <p:nvPr/>
        </p:nvSpPr>
        <p:spPr bwMode="auto">
          <a:xfrm>
            <a:off x="1223963" y="63658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12</a:t>
            </a:r>
          </a:p>
        </p:txBody>
      </p:sp>
      <p:sp>
        <p:nvSpPr>
          <p:cNvPr id="64520" name="Text Box 51">
            <a:extLst>
              <a:ext uri="{FF2B5EF4-FFF2-40B4-BE49-F238E27FC236}">
                <a16:creationId xmlns:a16="http://schemas.microsoft.com/office/drawing/2014/main" id="{D248DC3A-CD20-41F4-AD09-3364F93C7254}"/>
              </a:ext>
            </a:extLst>
          </p:cNvPr>
          <p:cNvSpPr txBox="1">
            <a:spLocks noChangeArrowheads="1"/>
          </p:cNvSpPr>
          <p:nvPr/>
        </p:nvSpPr>
        <p:spPr bwMode="auto">
          <a:xfrm>
            <a:off x="1811338" y="63658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56</a:t>
            </a:r>
          </a:p>
        </p:txBody>
      </p:sp>
      <p:sp>
        <p:nvSpPr>
          <p:cNvPr id="64521" name="Text Box 52">
            <a:extLst>
              <a:ext uri="{FF2B5EF4-FFF2-40B4-BE49-F238E27FC236}">
                <a16:creationId xmlns:a16="http://schemas.microsoft.com/office/drawing/2014/main" id="{ABAA8E0D-0430-46E5-9971-0F9453A00322}"/>
              </a:ext>
            </a:extLst>
          </p:cNvPr>
          <p:cNvSpPr txBox="1">
            <a:spLocks noChangeArrowheads="1"/>
          </p:cNvSpPr>
          <p:nvPr/>
        </p:nvSpPr>
        <p:spPr bwMode="auto">
          <a:xfrm>
            <a:off x="2398713" y="63658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77</a:t>
            </a:r>
          </a:p>
        </p:txBody>
      </p:sp>
      <p:sp>
        <p:nvSpPr>
          <p:cNvPr id="64522" name="Text Box 53">
            <a:extLst>
              <a:ext uri="{FF2B5EF4-FFF2-40B4-BE49-F238E27FC236}">
                <a16:creationId xmlns:a16="http://schemas.microsoft.com/office/drawing/2014/main" id="{7AEA5D86-C034-4B15-B9D2-9469F6743D68}"/>
              </a:ext>
            </a:extLst>
          </p:cNvPr>
          <p:cNvSpPr txBox="1">
            <a:spLocks noChangeArrowheads="1"/>
          </p:cNvSpPr>
          <p:nvPr/>
        </p:nvSpPr>
        <p:spPr bwMode="auto">
          <a:xfrm>
            <a:off x="2986088" y="63658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36</a:t>
            </a:r>
          </a:p>
        </p:txBody>
      </p:sp>
      <p:sp>
        <p:nvSpPr>
          <p:cNvPr id="64523" name="Text Box 54">
            <a:extLst>
              <a:ext uri="{FF2B5EF4-FFF2-40B4-BE49-F238E27FC236}">
                <a16:creationId xmlns:a16="http://schemas.microsoft.com/office/drawing/2014/main" id="{EA2D319D-4973-41FE-9265-BABBA019B8C4}"/>
              </a:ext>
            </a:extLst>
          </p:cNvPr>
          <p:cNvSpPr txBox="1">
            <a:spLocks noChangeArrowheads="1"/>
          </p:cNvSpPr>
          <p:nvPr/>
        </p:nvSpPr>
        <p:spPr bwMode="auto">
          <a:xfrm>
            <a:off x="3575050" y="63658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a:solidFill>
                  <a:srgbClr val="00B050"/>
                </a:solidFill>
              </a:rPr>
              <a:t>83</a:t>
            </a:r>
          </a:p>
        </p:txBody>
      </p:sp>
      <p:graphicFrame>
        <p:nvGraphicFramePr>
          <p:cNvPr id="64524" name="Object 5">
            <a:extLst>
              <a:ext uri="{FF2B5EF4-FFF2-40B4-BE49-F238E27FC236}">
                <a16:creationId xmlns:a16="http://schemas.microsoft.com/office/drawing/2014/main" id="{759F7F5B-440B-4028-8B05-3C413F66FD9E}"/>
              </a:ext>
            </a:extLst>
          </p:cNvPr>
          <p:cNvGraphicFramePr>
            <a:graphicFrameLocks noChangeAspect="1"/>
          </p:cNvGraphicFramePr>
          <p:nvPr/>
        </p:nvGraphicFramePr>
        <p:xfrm>
          <a:off x="7026275" y="5964238"/>
          <a:ext cx="2355850" cy="1235075"/>
        </p:xfrm>
        <a:graphic>
          <a:graphicData uri="http://schemas.openxmlformats.org/presentationml/2006/ole">
            <mc:AlternateContent xmlns:mc="http://schemas.openxmlformats.org/markup-compatibility/2006">
              <mc:Choice xmlns:v="urn:schemas-microsoft-com:vml" Requires="v">
                <p:oleObj spid="_x0000_s6150" name="Worksheet" r:id="rId3" imgW="3057457" imgH="1295287" progId="Excel.Sheet.8">
                  <p:embed/>
                </p:oleObj>
              </mc:Choice>
              <mc:Fallback>
                <p:oleObj name="Worksheet" r:id="rId3" imgW="3057457" imgH="1295287" progId="Excel.Shee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5964238"/>
                        <a:ext cx="2355850"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64525" name="Group 56">
            <a:extLst>
              <a:ext uri="{FF2B5EF4-FFF2-40B4-BE49-F238E27FC236}">
                <a16:creationId xmlns:a16="http://schemas.microsoft.com/office/drawing/2014/main" id="{3D680593-05C5-48EE-B118-6462DB1C792C}"/>
              </a:ext>
            </a:extLst>
          </p:cNvPr>
          <p:cNvGrpSpPr>
            <a:grpSpLocks noChangeAspect="1"/>
          </p:cNvGrpSpPr>
          <p:nvPr/>
        </p:nvGrpSpPr>
        <p:grpSpPr bwMode="auto">
          <a:xfrm>
            <a:off x="307975" y="6062663"/>
            <a:ext cx="3930650" cy="434975"/>
            <a:chOff x="194" y="3819"/>
            <a:chExt cx="2476" cy="274"/>
          </a:xfrm>
        </p:grpSpPr>
        <p:sp>
          <p:nvSpPr>
            <p:cNvPr id="64526" name="AutoShape 55">
              <a:extLst>
                <a:ext uri="{FF2B5EF4-FFF2-40B4-BE49-F238E27FC236}">
                  <a16:creationId xmlns:a16="http://schemas.microsoft.com/office/drawing/2014/main" id="{5E68F4B5-76C9-4328-9B8F-9A38E010B570}"/>
                </a:ext>
              </a:extLst>
            </p:cNvPr>
            <p:cNvSpPr>
              <a:spLocks noChangeAspect="1" noChangeArrowheads="1" noTextEdit="1"/>
            </p:cNvSpPr>
            <p:nvPr/>
          </p:nvSpPr>
          <p:spPr bwMode="auto">
            <a:xfrm>
              <a:off x="194" y="3819"/>
              <a:ext cx="247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4527" name="Group 60">
              <a:extLst>
                <a:ext uri="{FF2B5EF4-FFF2-40B4-BE49-F238E27FC236}">
                  <a16:creationId xmlns:a16="http://schemas.microsoft.com/office/drawing/2014/main" id="{DF15E4FD-0D57-43A5-BE58-AB92245F39A1}"/>
                </a:ext>
              </a:extLst>
            </p:cNvPr>
            <p:cNvGrpSpPr>
              <a:grpSpLocks/>
            </p:cNvGrpSpPr>
            <p:nvPr/>
          </p:nvGrpSpPr>
          <p:grpSpPr bwMode="auto">
            <a:xfrm>
              <a:off x="568" y="3826"/>
              <a:ext cx="261" cy="261"/>
              <a:chOff x="568" y="3826"/>
              <a:chExt cx="261" cy="261"/>
            </a:xfrm>
          </p:grpSpPr>
          <p:sp>
            <p:nvSpPr>
              <p:cNvPr id="64558" name="Rectangle 57">
                <a:extLst>
                  <a:ext uri="{FF2B5EF4-FFF2-40B4-BE49-F238E27FC236}">
                    <a16:creationId xmlns:a16="http://schemas.microsoft.com/office/drawing/2014/main" id="{C9A8BA8A-57BE-46FA-9F5A-DDE334473D84}"/>
                  </a:ext>
                </a:extLst>
              </p:cNvPr>
              <p:cNvSpPr>
                <a:spLocks noChangeArrowheads="1"/>
              </p:cNvSpPr>
              <p:nvPr/>
            </p:nvSpPr>
            <p:spPr bwMode="auto">
              <a:xfrm>
                <a:off x="616" y="3845"/>
                <a:ext cx="19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59" name="Rectangle 58">
                <a:extLst>
                  <a:ext uri="{FF2B5EF4-FFF2-40B4-BE49-F238E27FC236}">
                    <a16:creationId xmlns:a16="http://schemas.microsoft.com/office/drawing/2014/main" id="{B010D3A4-11FC-4C2E-9BAA-2EE6ECEFC15D}"/>
                  </a:ext>
                </a:extLst>
              </p:cNvPr>
              <p:cNvSpPr>
                <a:spLocks noChangeArrowheads="1"/>
              </p:cNvSpPr>
              <p:nvPr/>
            </p:nvSpPr>
            <p:spPr bwMode="auto">
              <a:xfrm>
                <a:off x="661" y="3877"/>
                <a:ext cx="16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C</a:t>
                </a:r>
                <a:endParaRPr lang="en-US" altLang="en-US" sz="2400"/>
              </a:p>
            </p:txBody>
          </p:sp>
          <p:sp>
            <p:nvSpPr>
              <p:cNvPr id="64560" name="Oval 59">
                <a:extLst>
                  <a:ext uri="{FF2B5EF4-FFF2-40B4-BE49-F238E27FC236}">
                    <a16:creationId xmlns:a16="http://schemas.microsoft.com/office/drawing/2014/main" id="{4DF58B8A-0C49-440A-926E-010E51E67A2C}"/>
                  </a:ext>
                </a:extLst>
              </p:cNvPr>
              <p:cNvSpPr>
                <a:spLocks noChangeArrowheads="1"/>
              </p:cNvSpPr>
              <p:nvPr/>
            </p:nvSpPr>
            <p:spPr bwMode="auto">
              <a:xfrm>
                <a:off x="568" y="3826"/>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28" name="Group 64">
              <a:extLst>
                <a:ext uri="{FF2B5EF4-FFF2-40B4-BE49-F238E27FC236}">
                  <a16:creationId xmlns:a16="http://schemas.microsoft.com/office/drawing/2014/main" id="{5B59B75D-577C-4A39-8396-D0B6FB3087C4}"/>
                </a:ext>
              </a:extLst>
            </p:cNvPr>
            <p:cNvGrpSpPr>
              <a:grpSpLocks/>
            </p:cNvGrpSpPr>
            <p:nvPr/>
          </p:nvGrpSpPr>
          <p:grpSpPr bwMode="auto">
            <a:xfrm>
              <a:off x="200" y="3826"/>
              <a:ext cx="262" cy="261"/>
              <a:chOff x="200" y="3826"/>
              <a:chExt cx="262" cy="261"/>
            </a:xfrm>
          </p:grpSpPr>
          <p:sp>
            <p:nvSpPr>
              <p:cNvPr id="64555" name="Rectangle 61">
                <a:extLst>
                  <a:ext uri="{FF2B5EF4-FFF2-40B4-BE49-F238E27FC236}">
                    <a16:creationId xmlns:a16="http://schemas.microsoft.com/office/drawing/2014/main" id="{CAC98C02-274D-40FD-A0AD-01F2603E18E8}"/>
                  </a:ext>
                </a:extLst>
              </p:cNvPr>
              <p:cNvSpPr>
                <a:spLocks noChangeArrowheads="1"/>
              </p:cNvSpPr>
              <p:nvPr/>
            </p:nvSpPr>
            <p:spPr bwMode="auto">
              <a:xfrm>
                <a:off x="200" y="3845"/>
                <a:ext cx="183"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56" name="Rectangle 62">
                <a:extLst>
                  <a:ext uri="{FF2B5EF4-FFF2-40B4-BE49-F238E27FC236}">
                    <a16:creationId xmlns:a16="http://schemas.microsoft.com/office/drawing/2014/main" id="{F9E19E48-1E27-44A6-A0CE-EF27F38E8A30}"/>
                  </a:ext>
                </a:extLst>
              </p:cNvPr>
              <p:cNvSpPr>
                <a:spLocks noChangeArrowheads="1"/>
              </p:cNvSpPr>
              <p:nvPr/>
            </p:nvSpPr>
            <p:spPr bwMode="auto">
              <a:xfrm>
                <a:off x="200" y="3855"/>
                <a:ext cx="17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  </a:t>
                </a:r>
                <a:r>
                  <a:rPr lang="en-US" altLang="en-US" sz="1900">
                    <a:solidFill>
                      <a:srgbClr val="FF0000"/>
                    </a:solidFill>
                  </a:rPr>
                  <a:t>A</a:t>
                </a:r>
                <a:endParaRPr lang="en-US" altLang="en-US" sz="2400">
                  <a:solidFill>
                    <a:srgbClr val="FF0000"/>
                  </a:solidFill>
                </a:endParaRPr>
              </a:p>
            </p:txBody>
          </p:sp>
          <p:sp>
            <p:nvSpPr>
              <p:cNvPr id="64557" name="Oval 63">
                <a:extLst>
                  <a:ext uri="{FF2B5EF4-FFF2-40B4-BE49-F238E27FC236}">
                    <a16:creationId xmlns:a16="http://schemas.microsoft.com/office/drawing/2014/main" id="{03DC14F1-595A-4809-85CA-28CFFDD6C0B0}"/>
                  </a:ext>
                </a:extLst>
              </p:cNvPr>
              <p:cNvSpPr>
                <a:spLocks noChangeArrowheads="1"/>
              </p:cNvSpPr>
              <p:nvPr/>
            </p:nvSpPr>
            <p:spPr bwMode="auto">
              <a:xfrm>
                <a:off x="201" y="3826"/>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29" name="Group 68">
              <a:extLst>
                <a:ext uri="{FF2B5EF4-FFF2-40B4-BE49-F238E27FC236}">
                  <a16:creationId xmlns:a16="http://schemas.microsoft.com/office/drawing/2014/main" id="{61B7A3FB-F11E-4FE9-8809-52D8FD836DE5}"/>
                </a:ext>
              </a:extLst>
            </p:cNvPr>
            <p:cNvGrpSpPr>
              <a:grpSpLocks/>
            </p:cNvGrpSpPr>
            <p:nvPr/>
          </p:nvGrpSpPr>
          <p:grpSpPr bwMode="auto">
            <a:xfrm>
              <a:off x="934" y="3826"/>
              <a:ext cx="262" cy="261"/>
              <a:chOff x="934" y="3826"/>
              <a:chExt cx="262" cy="261"/>
            </a:xfrm>
          </p:grpSpPr>
          <p:sp>
            <p:nvSpPr>
              <p:cNvPr id="64552" name="Rectangle 65">
                <a:extLst>
                  <a:ext uri="{FF2B5EF4-FFF2-40B4-BE49-F238E27FC236}">
                    <a16:creationId xmlns:a16="http://schemas.microsoft.com/office/drawing/2014/main" id="{38AE2C5F-A81C-440A-8DAB-633583CEAE05}"/>
                  </a:ext>
                </a:extLst>
              </p:cNvPr>
              <p:cNvSpPr>
                <a:spLocks noChangeArrowheads="1"/>
              </p:cNvSpPr>
              <p:nvPr/>
            </p:nvSpPr>
            <p:spPr bwMode="auto">
              <a:xfrm>
                <a:off x="982" y="3845"/>
                <a:ext cx="18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53" name="Rectangle 66">
                <a:extLst>
                  <a:ext uri="{FF2B5EF4-FFF2-40B4-BE49-F238E27FC236}">
                    <a16:creationId xmlns:a16="http://schemas.microsoft.com/office/drawing/2014/main" id="{404464A6-FBA2-4BF6-A361-341651F41640}"/>
                  </a:ext>
                </a:extLst>
              </p:cNvPr>
              <p:cNvSpPr>
                <a:spLocks noChangeArrowheads="1"/>
              </p:cNvSpPr>
              <p:nvPr/>
            </p:nvSpPr>
            <p:spPr bwMode="auto">
              <a:xfrm>
                <a:off x="1027" y="3877"/>
                <a:ext cx="15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E</a:t>
                </a:r>
                <a:endParaRPr lang="en-US" altLang="en-US" sz="2400"/>
              </a:p>
            </p:txBody>
          </p:sp>
          <p:sp>
            <p:nvSpPr>
              <p:cNvPr id="64554" name="Oval 67">
                <a:extLst>
                  <a:ext uri="{FF2B5EF4-FFF2-40B4-BE49-F238E27FC236}">
                    <a16:creationId xmlns:a16="http://schemas.microsoft.com/office/drawing/2014/main" id="{49581F0A-4AB6-4DA8-B881-FC02620D48F9}"/>
                  </a:ext>
                </a:extLst>
              </p:cNvPr>
              <p:cNvSpPr>
                <a:spLocks noChangeArrowheads="1"/>
              </p:cNvSpPr>
              <p:nvPr/>
            </p:nvSpPr>
            <p:spPr bwMode="auto">
              <a:xfrm>
                <a:off x="934" y="3826"/>
                <a:ext cx="262"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30" name="Group 72">
              <a:extLst>
                <a:ext uri="{FF2B5EF4-FFF2-40B4-BE49-F238E27FC236}">
                  <a16:creationId xmlns:a16="http://schemas.microsoft.com/office/drawing/2014/main" id="{3E9187ED-94AA-44C3-8B9A-3C1ABAB41A24}"/>
                </a:ext>
              </a:extLst>
            </p:cNvPr>
            <p:cNvGrpSpPr>
              <a:grpSpLocks/>
            </p:cNvGrpSpPr>
            <p:nvPr/>
          </p:nvGrpSpPr>
          <p:grpSpPr bwMode="auto">
            <a:xfrm>
              <a:off x="1302" y="3826"/>
              <a:ext cx="261" cy="261"/>
              <a:chOff x="1302" y="3826"/>
              <a:chExt cx="261" cy="261"/>
            </a:xfrm>
          </p:grpSpPr>
          <p:sp>
            <p:nvSpPr>
              <p:cNvPr id="64549" name="Rectangle 69">
                <a:extLst>
                  <a:ext uri="{FF2B5EF4-FFF2-40B4-BE49-F238E27FC236}">
                    <a16:creationId xmlns:a16="http://schemas.microsoft.com/office/drawing/2014/main" id="{F8F52DF7-3183-45CB-9142-27E56DAFFDFE}"/>
                  </a:ext>
                </a:extLst>
              </p:cNvPr>
              <p:cNvSpPr>
                <a:spLocks noChangeArrowheads="1"/>
              </p:cNvSpPr>
              <p:nvPr/>
            </p:nvSpPr>
            <p:spPr bwMode="auto">
              <a:xfrm>
                <a:off x="1350" y="3845"/>
                <a:ext cx="17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50" name="Rectangle 70">
                <a:extLst>
                  <a:ext uri="{FF2B5EF4-FFF2-40B4-BE49-F238E27FC236}">
                    <a16:creationId xmlns:a16="http://schemas.microsoft.com/office/drawing/2014/main" id="{5E02ABC5-8DDC-4BA2-9899-F4FB654B2274}"/>
                  </a:ext>
                </a:extLst>
              </p:cNvPr>
              <p:cNvSpPr>
                <a:spLocks noChangeArrowheads="1"/>
              </p:cNvSpPr>
              <p:nvPr/>
            </p:nvSpPr>
            <p:spPr bwMode="auto">
              <a:xfrm>
                <a:off x="1395" y="3877"/>
                <a:ext cx="14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F</a:t>
                </a:r>
                <a:endParaRPr lang="en-US" altLang="en-US" sz="2400"/>
              </a:p>
            </p:txBody>
          </p:sp>
          <p:sp>
            <p:nvSpPr>
              <p:cNvPr id="64551" name="Oval 71">
                <a:extLst>
                  <a:ext uri="{FF2B5EF4-FFF2-40B4-BE49-F238E27FC236}">
                    <a16:creationId xmlns:a16="http://schemas.microsoft.com/office/drawing/2014/main" id="{B22807B5-C5CE-4323-AAAF-E2FD7F23EC90}"/>
                  </a:ext>
                </a:extLst>
              </p:cNvPr>
              <p:cNvSpPr>
                <a:spLocks noChangeArrowheads="1"/>
              </p:cNvSpPr>
              <p:nvPr/>
            </p:nvSpPr>
            <p:spPr bwMode="auto">
              <a:xfrm>
                <a:off x="1302" y="3826"/>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31" name="Group 76">
              <a:extLst>
                <a:ext uri="{FF2B5EF4-FFF2-40B4-BE49-F238E27FC236}">
                  <a16:creationId xmlns:a16="http://schemas.microsoft.com/office/drawing/2014/main" id="{0EE5E058-4B7E-4DC9-B84D-24ECF95A94F0}"/>
                </a:ext>
              </a:extLst>
            </p:cNvPr>
            <p:cNvGrpSpPr>
              <a:grpSpLocks/>
            </p:cNvGrpSpPr>
            <p:nvPr/>
          </p:nvGrpSpPr>
          <p:grpSpPr bwMode="auto">
            <a:xfrm>
              <a:off x="2035" y="3826"/>
              <a:ext cx="261" cy="261"/>
              <a:chOff x="2035" y="3826"/>
              <a:chExt cx="261" cy="261"/>
            </a:xfrm>
          </p:grpSpPr>
          <p:sp>
            <p:nvSpPr>
              <p:cNvPr id="64546" name="Rectangle 73">
                <a:extLst>
                  <a:ext uri="{FF2B5EF4-FFF2-40B4-BE49-F238E27FC236}">
                    <a16:creationId xmlns:a16="http://schemas.microsoft.com/office/drawing/2014/main" id="{B10112DE-1A22-47DB-A2AE-9E7884999A2D}"/>
                  </a:ext>
                </a:extLst>
              </p:cNvPr>
              <p:cNvSpPr>
                <a:spLocks noChangeArrowheads="1"/>
              </p:cNvSpPr>
              <p:nvPr/>
            </p:nvSpPr>
            <p:spPr bwMode="auto">
              <a:xfrm>
                <a:off x="2083" y="3845"/>
                <a:ext cx="19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47" name="Rectangle 74">
                <a:extLst>
                  <a:ext uri="{FF2B5EF4-FFF2-40B4-BE49-F238E27FC236}">
                    <a16:creationId xmlns:a16="http://schemas.microsoft.com/office/drawing/2014/main" id="{75C7DC6C-23BC-43FE-AED0-2D3336BE7FE7}"/>
                  </a:ext>
                </a:extLst>
              </p:cNvPr>
              <p:cNvSpPr>
                <a:spLocks noChangeArrowheads="1"/>
              </p:cNvSpPr>
              <p:nvPr/>
            </p:nvSpPr>
            <p:spPr bwMode="auto">
              <a:xfrm>
                <a:off x="2128" y="3877"/>
                <a:ext cx="16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B</a:t>
                </a:r>
                <a:endParaRPr lang="en-US" altLang="en-US" sz="2400"/>
              </a:p>
            </p:txBody>
          </p:sp>
          <p:sp>
            <p:nvSpPr>
              <p:cNvPr id="64548" name="Oval 75">
                <a:extLst>
                  <a:ext uri="{FF2B5EF4-FFF2-40B4-BE49-F238E27FC236}">
                    <a16:creationId xmlns:a16="http://schemas.microsoft.com/office/drawing/2014/main" id="{A0948769-4F32-46F4-9869-B84747921B53}"/>
                  </a:ext>
                </a:extLst>
              </p:cNvPr>
              <p:cNvSpPr>
                <a:spLocks noChangeArrowheads="1"/>
              </p:cNvSpPr>
              <p:nvPr/>
            </p:nvSpPr>
            <p:spPr bwMode="auto">
              <a:xfrm>
                <a:off x="2035" y="3826"/>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32" name="Group 80">
              <a:extLst>
                <a:ext uri="{FF2B5EF4-FFF2-40B4-BE49-F238E27FC236}">
                  <a16:creationId xmlns:a16="http://schemas.microsoft.com/office/drawing/2014/main" id="{51009FDC-D837-4669-A62A-2009EE0FA802}"/>
                </a:ext>
              </a:extLst>
            </p:cNvPr>
            <p:cNvGrpSpPr>
              <a:grpSpLocks/>
            </p:cNvGrpSpPr>
            <p:nvPr/>
          </p:nvGrpSpPr>
          <p:grpSpPr bwMode="auto">
            <a:xfrm>
              <a:off x="1668" y="3826"/>
              <a:ext cx="264" cy="261"/>
              <a:chOff x="1668" y="3826"/>
              <a:chExt cx="264" cy="261"/>
            </a:xfrm>
          </p:grpSpPr>
          <p:sp>
            <p:nvSpPr>
              <p:cNvPr id="64543" name="Rectangle 77">
                <a:extLst>
                  <a:ext uri="{FF2B5EF4-FFF2-40B4-BE49-F238E27FC236}">
                    <a16:creationId xmlns:a16="http://schemas.microsoft.com/office/drawing/2014/main" id="{8E35A108-1B38-4DE6-93F7-9F854850887C}"/>
                  </a:ext>
                </a:extLst>
              </p:cNvPr>
              <p:cNvSpPr>
                <a:spLocks noChangeArrowheads="1"/>
              </p:cNvSpPr>
              <p:nvPr/>
            </p:nvSpPr>
            <p:spPr bwMode="auto">
              <a:xfrm>
                <a:off x="1716" y="3845"/>
                <a:ext cx="199"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44" name="Rectangle 78">
                <a:extLst>
                  <a:ext uri="{FF2B5EF4-FFF2-40B4-BE49-F238E27FC236}">
                    <a16:creationId xmlns:a16="http://schemas.microsoft.com/office/drawing/2014/main" id="{0D038FC5-C40D-4277-994E-2C08571F249C}"/>
                  </a:ext>
                </a:extLst>
              </p:cNvPr>
              <p:cNvSpPr>
                <a:spLocks noChangeArrowheads="1"/>
              </p:cNvSpPr>
              <p:nvPr/>
            </p:nvSpPr>
            <p:spPr bwMode="auto">
              <a:xfrm>
                <a:off x="1761" y="3877"/>
                <a:ext cx="17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000000"/>
                    </a:solidFill>
                  </a:rPr>
                  <a:t>D</a:t>
                </a:r>
                <a:endParaRPr lang="en-US" altLang="en-US" sz="2400"/>
              </a:p>
            </p:txBody>
          </p:sp>
          <p:sp>
            <p:nvSpPr>
              <p:cNvPr id="64545" name="Oval 79">
                <a:extLst>
                  <a:ext uri="{FF2B5EF4-FFF2-40B4-BE49-F238E27FC236}">
                    <a16:creationId xmlns:a16="http://schemas.microsoft.com/office/drawing/2014/main" id="{FDB2A84D-F8BF-4B53-9B40-DDCFB07705EE}"/>
                  </a:ext>
                </a:extLst>
              </p:cNvPr>
              <p:cNvSpPr>
                <a:spLocks noChangeArrowheads="1"/>
              </p:cNvSpPr>
              <p:nvPr/>
            </p:nvSpPr>
            <p:spPr bwMode="auto">
              <a:xfrm>
                <a:off x="1668" y="3826"/>
                <a:ext cx="262"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4533" name="Group 84">
              <a:extLst>
                <a:ext uri="{FF2B5EF4-FFF2-40B4-BE49-F238E27FC236}">
                  <a16:creationId xmlns:a16="http://schemas.microsoft.com/office/drawing/2014/main" id="{3DA063B2-A40A-4FAC-AB9D-0D0907BB8E00}"/>
                </a:ext>
              </a:extLst>
            </p:cNvPr>
            <p:cNvGrpSpPr>
              <a:grpSpLocks/>
            </p:cNvGrpSpPr>
            <p:nvPr/>
          </p:nvGrpSpPr>
          <p:grpSpPr bwMode="auto">
            <a:xfrm>
              <a:off x="2403" y="3826"/>
              <a:ext cx="261" cy="261"/>
              <a:chOff x="2403" y="3826"/>
              <a:chExt cx="261" cy="261"/>
            </a:xfrm>
          </p:grpSpPr>
          <p:sp>
            <p:nvSpPr>
              <p:cNvPr id="64540" name="Rectangle 81">
                <a:extLst>
                  <a:ext uri="{FF2B5EF4-FFF2-40B4-BE49-F238E27FC236}">
                    <a16:creationId xmlns:a16="http://schemas.microsoft.com/office/drawing/2014/main" id="{4BC85722-F021-4098-A21D-758AB3D04544}"/>
                  </a:ext>
                </a:extLst>
              </p:cNvPr>
              <p:cNvSpPr>
                <a:spLocks noChangeArrowheads="1"/>
              </p:cNvSpPr>
              <p:nvPr/>
            </p:nvSpPr>
            <p:spPr bwMode="auto">
              <a:xfrm>
                <a:off x="2451" y="3845"/>
                <a:ext cx="19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4541" name="Rectangle 82">
                <a:extLst>
                  <a:ext uri="{FF2B5EF4-FFF2-40B4-BE49-F238E27FC236}">
                    <a16:creationId xmlns:a16="http://schemas.microsoft.com/office/drawing/2014/main" id="{0CFD36BB-FEC1-45D9-8279-276354F8BD71}"/>
                  </a:ext>
                </a:extLst>
              </p:cNvPr>
              <p:cNvSpPr>
                <a:spLocks noChangeArrowheads="1"/>
              </p:cNvSpPr>
              <p:nvPr/>
            </p:nvSpPr>
            <p:spPr bwMode="auto">
              <a:xfrm>
                <a:off x="2496" y="3877"/>
                <a:ext cx="11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a:solidFill>
                      <a:srgbClr val="FF0000"/>
                    </a:solidFill>
                  </a:rPr>
                  <a:t>A</a:t>
                </a:r>
                <a:endParaRPr lang="en-US" altLang="en-US" sz="2400">
                  <a:solidFill>
                    <a:srgbClr val="FF0000"/>
                  </a:solidFill>
                </a:endParaRPr>
              </a:p>
            </p:txBody>
          </p:sp>
          <p:sp>
            <p:nvSpPr>
              <p:cNvPr id="64542" name="Oval 83">
                <a:extLst>
                  <a:ext uri="{FF2B5EF4-FFF2-40B4-BE49-F238E27FC236}">
                    <a16:creationId xmlns:a16="http://schemas.microsoft.com/office/drawing/2014/main" id="{08EA2812-BC02-477E-9C34-65C4DE8F83C4}"/>
                  </a:ext>
                </a:extLst>
              </p:cNvPr>
              <p:cNvSpPr>
                <a:spLocks noChangeArrowheads="1"/>
              </p:cNvSpPr>
              <p:nvPr/>
            </p:nvSpPr>
            <p:spPr bwMode="auto">
              <a:xfrm>
                <a:off x="2403" y="3826"/>
                <a:ext cx="261" cy="261"/>
              </a:xfrm>
              <a:prstGeom prst="ellipse">
                <a:avLst/>
              </a:pr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4534" name="Line 85">
              <a:extLst>
                <a:ext uri="{FF2B5EF4-FFF2-40B4-BE49-F238E27FC236}">
                  <a16:creationId xmlns:a16="http://schemas.microsoft.com/office/drawing/2014/main" id="{595149C3-7D03-470F-945D-2D09F41B1FFC}"/>
                </a:ext>
              </a:extLst>
            </p:cNvPr>
            <p:cNvSpPr>
              <a:spLocks noChangeShapeType="1"/>
            </p:cNvSpPr>
            <p:nvPr/>
          </p:nvSpPr>
          <p:spPr bwMode="auto">
            <a:xfrm>
              <a:off x="463" y="3958"/>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5" name="Line 86">
              <a:extLst>
                <a:ext uri="{FF2B5EF4-FFF2-40B4-BE49-F238E27FC236}">
                  <a16:creationId xmlns:a16="http://schemas.microsoft.com/office/drawing/2014/main" id="{70218054-02DB-40A3-9365-6A9BF8A8048C}"/>
                </a:ext>
              </a:extLst>
            </p:cNvPr>
            <p:cNvSpPr>
              <a:spLocks noChangeShapeType="1"/>
            </p:cNvSpPr>
            <p:nvPr/>
          </p:nvSpPr>
          <p:spPr bwMode="auto">
            <a:xfrm>
              <a:off x="830" y="3953"/>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6" name="Line 87">
              <a:extLst>
                <a:ext uri="{FF2B5EF4-FFF2-40B4-BE49-F238E27FC236}">
                  <a16:creationId xmlns:a16="http://schemas.microsoft.com/office/drawing/2014/main" id="{8A8E169B-A70F-43A4-9FBC-10FF2E91A62C}"/>
                </a:ext>
              </a:extLst>
            </p:cNvPr>
            <p:cNvSpPr>
              <a:spLocks noChangeShapeType="1"/>
            </p:cNvSpPr>
            <p:nvPr/>
          </p:nvSpPr>
          <p:spPr bwMode="auto">
            <a:xfrm>
              <a:off x="1195" y="3951"/>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7" name="Line 88">
              <a:extLst>
                <a:ext uri="{FF2B5EF4-FFF2-40B4-BE49-F238E27FC236}">
                  <a16:creationId xmlns:a16="http://schemas.microsoft.com/office/drawing/2014/main" id="{4F795173-9064-4B8D-8C3A-1525166786CC}"/>
                </a:ext>
              </a:extLst>
            </p:cNvPr>
            <p:cNvSpPr>
              <a:spLocks noChangeShapeType="1"/>
            </p:cNvSpPr>
            <p:nvPr/>
          </p:nvSpPr>
          <p:spPr bwMode="auto">
            <a:xfrm>
              <a:off x="1564" y="3956"/>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8" name="Line 89">
              <a:extLst>
                <a:ext uri="{FF2B5EF4-FFF2-40B4-BE49-F238E27FC236}">
                  <a16:creationId xmlns:a16="http://schemas.microsoft.com/office/drawing/2014/main" id="{44B6760C-9C45-45F6-806D-C72784315EC9}"/>
                </a:ext>
              </a:extLst>
            </p:cNvPr>
            <p:cNvSpPr>
              <a:spLocks noChangeShapeType="1"/>
            </p:cNvSpPr>
            <p:nvPr/>
          </p:nvSpPr>
          <p:spPr bwMode="auto">
            <a:xfrm>
              <a:off x="1931" y="3965"/>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9" name="Line 90">
              <a:extLst>
                <a:ext uri="{FF2B5EF4-FFF2-40B4-BE49-F238E27FC236}">
                  <a16:creationId xmlns:a16="http://schemas.microsoft.com/office/drawing/2014/main" id="{F0EC5DC8-7483-4D1E-BFFD-41310A8AD230}"/>
                </a:ext>
              </a:extLst>
            </p:cNvPr>
            <p:cNvSpPr>
              <a:spLocks noChangeShapeType="1"/>
            </p:cNvSpPr>
            <p:nvPr/>
          </p:nvSpPr>
          <p:spPr bwMode="auto">
            <a:xfrm>
              <a:off x="2300" y="3959"/>
              <a:ext cx="10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0">
            <a:extLst>
              <a:ext uri="{FF2B5EF4-FFF2-40B4-BE49-F238E27FC236}">
                <a16:creationId xmlns:a16="http://schemas.microsoft.com/office/drawing/2014/main" id="{B79F0224-26AC-42C4-A520-9427680B7435}"/>
              </a:ext>
            </a:extLst>
          </p:cNvPr>
          <p:cNvSpPr>
            <a:spLocks noChangeArrowheads="1"/>
          </p:cNvSpPr>
          <p:nvPr/>
        </p:nvSpPr>
        <p:spPr bwMode="auto">
          <a:xfrm>
            <a:off x="3984625" y="1801813"/>
            <a:ext cx="747713" cy="671512"/>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7587" name="Rectangle 3">
            <a:extLst>
              <a:ext uri="{FF2B5EF4-FFF2-40B4-BE49-F238E27FC236}">
                <a16:creationId xmlns:a16="http://schemas.microsoft.com/office/drawing/2014/main" id="{7C5045C1-1549-464C-AEF0-F7EA439EFF21}"/>
              </a:ext>
            </a:extLst>
          </p:cNvPr>
          <p:cNvSpPr>
            <a:spLocks noChangeArrowheads="1"/>
          </p:cNvSpPr>
          <p:nvPr/>
        </p:nvSpPr>
        <p:spPr bwMode="auto">
          <a:xfrm>
            <a:off x="1482725" y="5319713"/>
            <a:ext cx="150813" cy="404812"/>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1748" name="Rectangle 4">
            <a:extLst>
              <a:ext uri="{FF2B5EF4-FFF2-40B4-BE49-F238E27FC236}">
                <a16:creationId xmlns:a16="http://schemas.microsoft.com/office/drawing/2014/main" id="{E95FE4B0-9958-464D-B855-93C9B8D8E3D4}"/>
              </a:ext>
            </a:extLst>
          </p:cNvPr>
          <p:cNvSpPr>
            <a:spLocks noGrp="1" noChangeArrowheads="1"/>
          </p:cNvSpPr>
          <p:nvPr>
            <p:ph type="title"/>
          </p:nvPr>
        </p:nvSpPr>
        <p:spPr>
          <a:xfrm>
            <a:off x="738188" y="0"/>
            <a:ext cx="7772400" cy="1143000"/>
          </a:xfrm>
        </p:spPr>
        <p:txBody>
          <a:bodyPr/>
          <a:lstStyle/>
          <a:p>
            <a:pPr>
              <a:defRPr/>
            </a:pPr>
            <a:r>
              <a:rPr lang="en-US" dirty="0">
                <a:effectLst>
                  <a:outerShdw blurRad="38100" dist="38100" dir="2700000" algn="tl">
                    <a:srgbClr val="000000">
                      <a:alpha val="43137"/>
                    </a:srgbClr>
                  </a:outerShdw>
                </a:effectLst>
              </a:rPr>
              <a:t>Genetic Algorithms V</a:t>
            </a:r>
          </a:p>
        </p:txBody>
      </p:sp>
      <p:sp>
        <p:nvSpPr>
          <p:cNvPr id="67589" name="Text Box 11">
            <a:extLst>
              <a:ext uri="{FF2B5EF4-FFF2-40B4-BE49-F238E27FC236}">
                <a16:creationId xmlns:a16="http://schemas.microsoft.com/office/drawing/2014/main" id="{822B22F8-D1AC-4862-8473-7262F92D49F5}"/>
              </a:ext>
            </a:extLst>
          </p:cNvPr>
          <p:cNvSpPr txBox="1">
            <a:spLocks noChangeArrowheads="1"/>
          </p:cNvSpPr>
          <p:nvPr/>
        </p:nvSpPr>
        <p:spPr bwMode="auto">
          <a:xfrm>
            <a:off x="282575" y="5278438"/>
            <a:ext cx="16541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ourier New" panose="02070309020205020404" pitchFamily="49" charset="0"/>
              </a:rPr>
              <a:t>10011101</a:t>
            </a:r>
            <a:endParaRPr lang="en-US" altLang="en-US" sz="2400"/>
          </a:p>
        </p:txBody>
      </p:sp>
      <p:sp>
        <p:nvSpPr>
          <p:cNvPr id="67590" name="Text Box 13">
            <a:extLst>
              <a:ext uri="{FF2B5EF4-FFF2-40B4-BE49-F238E27FC236}">
                <a16:creationId xmlns:a16="http://schemas.microsoft.com/office/drawing/2014/main" id="{45E3FEA2-C106-4F5F-886D-82EF38196A9D}"/>
              </a:ext>
            </a:extLst>
          </p:cNvPr>
          <p:cNvSpPr txBox="1">
            <a:spLocks noChangeArrowheads="1"/>
          </p:cNvSpPr>
          <p:nvPr/>
        </p:nvSpPr>
        <p:spPr bwMode="auto">
          <a:xfrm>
            <a:off x="2127250" y="5280025"/>
            <a:ext cx="16541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ourier New" panose="02070309020205020404" pitchFamily="49" charset="0"/>
              </a:rPr>
              <a:t>10011111</a:t>
            </a:r>
          </a:p>
        </p:txBody>
      </p:sp>
      <p:sp>
        <p:nvSpPr>
          <p:cNvPr id="67591" name="Text Box 14">
            <a:extLst>
              <a:ext uri="{FF2B5EF4-FFF2-40B4-BE49-F238E27FC236}">
                <a16:creationId xmlns:a16="http://schemas.microsoft.com/office/drawing/2014/main" id="{3BEA33B3-4BEC-45B2-AECC-C59F03559339}"/>
              </a:ext>
            </a:extLst>
          </p:cNvPr>
          <p:cNvSpPr txBox="1">
            <a:spLocks noChangeArrowheads="1"/>
          </p:cNvSpPr>
          <p:nvPr/>
        </p:nvSpPr>
        <p:spPr bwMode="auto">
          <a:xfrm>
            <a:off x="276225" y="4794250"/>
            <a:ext cx="154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Parent state A</a:t>
            </a:r>
            <a:r>
              <a:rPr lang="en-US" altLang="en-US" sz="2400"/>
              <a:t> </a:t>
            </a:r>
          </a:p>
        </p:txBody>
      </p:sp>
      <p:sp>
        <p:nvSpPr>
          <p:cNvPr id="67592" name="Text Box 16">
            <a:extLst>
              <a:ext uri="{FF2B5EF4-FFF2-40B4-BE49-F238E27FC236}">
                <a16:creationId xmlns:a16="http://schemas.microsoft.com/office/drawing/2014/main" id="{7F20FC13-112D-4B91-A9F3-DF2C4B45CDD6}"/>
              </a:ext>
            </a:extLst>
          </p:cNvPr>
          <p:cNvSpPr txBox="1">
            <a:spLocks noChangeArrowheads="1"/>
          </p:cNvSpPr>
          <p:nvPr/>
        </p:nvSpPr>
        <p:spPr bwMode="auto">
          <a:xfrm>
            <a:off x="2306638" y="57626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Child of A</a:t>
            </a:r>
            <a:endParaRPr lang="en-US" altLang="en-US" sz="2400"/>
          </a:p>
        </p:txBody>
      </p:sp>
      <p:sp>
        <p:nvSpPr>
          <p:cNvPr id="67593" name="Text Box 17">
            <a:extLst>
              <a:ext uri="{FF2B5EF4-FFF2-40B4-BE49-F238E27FC236}">
                <a16:creationId xmlns:a16="http://schemas.microsoft.com/office/drawing/2014/main" id="{7235C163-066D-4111-BC32-028EA4617BBA}"/>
              </a:ext>
            </a:extLst>
          </p:cNvPr>
          <p:cNvSpPr txBox="1">
            <a:spLocks noChangeArrowheads="1"/>
          </p:cNvSpPr>
          <p:nvPr/>
        </p:nvSpPr>
        <p:spPr bwMode="auto">
          <a:xfrm>
            <a:off x="441325" y="2314575"/>
            <a:ext cx="19970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t>Asexual Reproduction</a:t>
            </a:r>
          </a:p>
          <a:p>
            <a:pPr>
              <a:spcBef>
                <a:spcPct val="0"/>
              </a:spcBef>
              <a:buFontTx/>
              <a:buNone/>
            </a:pPr>
            <a:r>
              <a:rPr lang="en-US" altLang="en-US" sz="2400" b="1" dirty="0"/>
              <a:t>(Mutation)</a:t>
            </a:r>
            <a:endParaRPr lang="en-US" altLang="en-US" sz="2400" dirty="0"/>
          </a:p>
        </p:txBody>
      </p:sp>
      <p:sp>
        <p:nvSpPr>
          <p:cNvPr id="67594" name="Text Box 18">
            <a:extLst>
              <a:ext uri="{FF2B5EF4-FFF2-40B4-BE49-F238E27FC236}">
                <a16:creationId xmlns:a16="http://schemas.microsoft.com/office/drawing/2014/main" id="{0ECA1057-9D36-4B25-A4DF-7B5D16E22679}"/>
              </a:ext>
            </a:extLst>
          </p:cNvPr>
          <p:cNvSpPr txBox="1">
            <a:spLocks noChangeArrowheads="1"/>
          </p:cNvSpPr>
          <p:nvPr/>
        </p:nvSpPr>
        <p:spPr bwMode="auto">
          <a:xfrm>
            <a:off x="415925" y="6226175"/>
            <a:ext cx="1376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Mutation </a:t>
            </a:r>
          </a:p>
        </p:txBody>
      </p:sp>
      <p:sp>
        <p:nvSpPr>
          <p:cNvPr id="67595" name="Line 19">
            <a:extLst>
              <a:ext uri="{FF2B5EF4-FFF2-40B4-BE49-F238E27FC236}">
                <a16:creationId xmlns:a16="http://schemas.microsoft.com/office/drawing/2014/main" id="{B4EBC705-1971-4BB3-937D-040733BA0366}"/>
              </a:ext>
            </a:extLst>
          </p:cNvPr>
          <p:cNvSpPr>
            <a:spLocks noChangeShapeType="1"/>
          </p:cNvSpPr>
          <p:nvPr/>
        </p:nvSpPr>
        <p:spPr bwMode="auto">
          <a:xfrm flipV="1">
            <a:off x="1397000" y="5803900"/>
            <a:ext cx="139700" cy="50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7596" name="Group 60">
            <a:extLst>
              <a:ext uri="{FF2B5EF4-FFF2-40B4-BE49-F238E27FC236}">
                <a16:creationId xmlns:a16="http://schemas.microsoft.com/office/drawing/2014/main" id="{26011237-30B4-446C-AA4A-CF73DCABDEAC}"/>
              </a:ext>
            </a:extLst>
          </p:cNvPr>
          <p:cNvGrpSpPr>
            <a:grpSpLocks/>
          </p:cNvGrpSpPr>
          <p:nvPr/>
        </p:nvGrpSpPr>
        <p:grpSpPr bwMode="auto">
          <a:xfrm>
            <a:off x="2927350" y="1104900"/>
            <a:ext cx="2882900" cy="2927350"/>
            <a:chOff x="2835" y="0"/>
            <a:chExt cx="1816" cy="1844"/>
          </a:xfrm>
        </p:grpSpPr>
        <p:grpSp>
          <p:nvGrpSpPr>
            <p:cNvPr id="67629" name="Group 61">
              <a:extLst>
                <a:ext uri="{FF2B5EF4-FFF2-40B4-BE49-F238E27FC236}">
                  <a16:creationId xmlns:a16="http://schemas.microsoft.com/office/drawing/2014/main" id="{9713C346-6C47-4FD0-9E6F-12C20ED4A778}"/>
                </a:ext>
              </a:extLst>
            </p:cNvPr>
            <p:cNvGrpSpPr>
              <a:grpSpLocks/>
            </p:cNvGrpSpPr>
            <p:nvPr/>
          </p:nvGrpSpPr>
          <p:grpSpPr bwMode="auto">
            <a:xfrm>
              <a:off x="4315" y="488"/>
              <a:ext cx="336" cy="336"/>
              <a:chOff x="3504" y="2976"/>
              <a:chExt cx="336" cy="336"/>
            </a:xfrm>
          </p:grpSpPr>
          <p:sp>
            <p:nvSpPr>
              <p:cNvPr id="67651" name="Text Box 62">
                <a:extLst>
                  <a:ext uri="{FF2B5EF4-FFF2-40B4-BE49-F238E27FC236}">
                    <a16:creationId xmlns:a16="http://schemas.microsoft.com/office/drawing/2014/main" id="{EEC19754-2D85-4F97-B03E-068DF40F6ACC}"/>
                  </a:ext>
                </a:extLst>
              </p:cNvPr>
              <p:cNvSpPr txBox="1">
                <a:spLocks noChangeArrowheads="1"/>
              </p:cNvSpPr>
              <p:nvPr/>
            </p:nvSpPr>
            <p:spPr bwMode="auto">
              <a:xfrm>
                <a:off x="3638" y="3031"/>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000"/>
                  <a:t>5</a:t>
                </a:r>
                <a:endParaRPr lang="en-US" altLang="en-US" sz="2400"/>
              </a:p>
            </p:txBody>
          </p:sp>
          <p:sp>
            <p:nvSpPr>
              <p:cNvPr id="67652" name="Oval 63">
                <a:extLst>
                  <a:ext uri="{FF2B5EF4-FFF2-40B4-BE49-F238E27FC236}">
                    <a16:creationId xmlns:a16="http://schemas.microsoft.com/office/drawing/2014/main" id="{A20634FF-6D62-4F7E-AF9A-15593B26388A}"/>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7630" name="Group 64">
              <a:extLst>
                <a:ext uri="{FF2B5EF4-FFF2-40B4-BE49-F238E27FC236}">
                  <a16:creationId xmlns:a16="http://schemas.microsoft.com/office/drawing/2014/main" id="{1C2079ED-ADC3-48A3-BCE6-F8F736A694C0}"/>
                </a:ext>
              </a:extLst>
            </p:cNvPr>
            <p:cNvGrpSpPr>
              <a:grpSpLocks/>
            </p:cNvGrpSpPr>
            <p:nvPr/>
          </p:nvGrpSpPr>
          <p:grpSpPr bwMode="auto">
            <a:xfrm>
              <a:off x="3939" y="0"/>
              <a:ext cx="336" cy="336"/>
              <a:chOff x="3504" y="2976"/>
              <a:chExt cx="336" cy="336"/>
            </a:xfrm>
          </p:grpSpPr>
          <p:sp>
            <p:nvSpPr>
              <p:cNvPr id="67649" name="Text Box 65">
                <a:extLst>
                  <a:ext uri="{FF2B5EF4-FFF2-40B4-BE49-F238E27FC236}">
                    <a16:creationId xmlns:a16="http://schemas.microsoft.com/office/drawing/2014/main" id="{793BB97A-EE6F-4BDA-B018-9A3689EE513D}"/>
                  </a:ext>
                </a:extLst>
              </p:cNvPr>
              <p:cNvSpPr txBox="1">
                <a:spLocks noChangeArrowheads="1"/>
              </p:cNvSpPr>
              <p:nvPr/>
            </p:nvSpPr>
            <p:spPr bwMode="auto">
              <a:xfrm>
                <a:off x="3518" y="3000"/>
                <a:ext cx="20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a:t>
                </a:r>
              </a:p>
            </p:txBody>
          </p:sp>
          <p:sp>
            <p:nvSpPr>
              <p:cNvPr id="67650" name="Oval 66">
                <a:extLst>
                  <a:ext uri="{FF2B5EF4-FFF2-40B4-BE49-F238E27FC236}">
                    <a16:creationId xmlns:a16="http://schemas.microsoft.com/office/drawing/2014/main" id="{3E17E9E4-2077-4092-B978-9B9175899C86}"/>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7631" name="Line 67">
              <a:extLst>
                <a:ext uri="{FF2B5EF4-FFF2-40B4-BE49-F238E27FC236}">
                  <a16:creationId xmlns:a16="http://schemas.microsoft.com/office/drawing/2014/main" id="{06ED7E8C-C360-4D32-862B-9E798D48BED1}"/>
                </a:ext>
              </a:extLst>
            </p:cNvPr>
            <p:cNvSpPr>
              <a:spLocks noChangeShapeType="1"/>
            </p:cNvSpPr>
            <p:nvPr/>
          </p:nvSpPr>
          <p:spPr bwMode="auto">
            <a:xfrm flipH="1">
              <a:off x="3835" y="304"/>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2" name="Line 68">
              <a:extLst>
                <a:ext uri="{FF2B5EF4-FFF2-40B4-BE49-F238E27FC236}">
                  <a16:creationId xmlns:a16="http://schemas.microsoft.com/office/drawing/2014/main" id="{EA6A3C31-5822-4BEF-951D-11A4E832A503}"/>
                </a:ext>
              </a:extLst>
            </p:cNvPr>
            <p:cNvSpPr>
              <a:spLocks noChangeShapeType="1"/>
            </p:cNvSpPr>
            <p:nvPr/>
          </p:nvSpPr>
          <p:spPr bwMode="auto">
            <a:xfrm>
              <a:off x="4207" y="312"/>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7633" name="Group 69">
              <a:extLst>
                <a:ext uri="{FF2B5EF4-FFF2-40B4-BE49-F238E27FC236}">
                  <a16:creationId xmlns:a16="http://schemas.microsoft.com/office/drawing/2014/main" id="{3DB04190-DC09-468A-8AB4-6A9398D1AC6C}"/>
                </a:ext>
              </a:extLst>
            </p:cNvPr>
            <p:cNvGrpSpPr>
              <a:grpSpLocks/>
            </p:cNvGrpSpPr>
            <p:nvPr/>
          </p:nvGrpSpPr>
          <p:grpSpPr bwMode="auto">
            <a:xfrm>
              <a:off x="2835" y="488"/>
              <a:ext cx="1064" cy="1356"/>
              <a:chOff x="2835" y="488"/>
              <a:chExt cx="1064" cy="1356"/>
            </a:xfrm>
          </p:grpSpPr>
          <p:grpSp>
            <p:nvGrpSpPr>
              <p:cNvPr id="67634" name="Group 70">
                <a:extLst>
                  <a:ext uri="{FF2B5EF4-FFF2-40B4-BE49-F238E27FC236}">
                    <a16:creationId xmlns:a16="http://schemas.microsoft.com/office/drawing/2014/main" id="{719DBD4C-0DF0-48D3-A804-5BF6DA7A9794}"/>
                  </a:ext>
                </a:extLst>
              </p:cNvPr>
              <p:cNvGrpSpPr>
                <a:grpSpLocks/>
              </p:cNvGrpSpPr>
              <p:nvPr/>
            </p:nvGrpSpPr>
            <p:grpSpPr bwMode="auto">
              <a:xfrm>
                <a:off x="3563" y="488"/>
                <a:ext cx="336" cy="336"/>
                <a:chOff x="3504" y="2976"/>
                <a:chExt cx="336" cy="336"/>
              </a:xfrm>
            </p:grpSpPr>
            <p:sp>
              <p:nvSpPr>
                <p:cNvPr id="67647" name="Text Box 71">
                  <a:extLst>
                    <a:ext uri="{FF2B5EF4-FFF2-40B4-BE49-F238E27FC236}">
                      <a16:creationId xmlns:a16="http://schemas.microsoft.com/office/drawing/2014/main" id="{4518A9C1-D331-4312-8985-CB2D19B0FFE0}"/>
                    </a:ext>
                  </a:extLst>
                </p:cNvPr>
                <p:cNvSpPr txBox="1">
                  <a:spLocks noChangeArrowheads="1"/>
                </p:cNvSpPr>
                <p:nvPr/>
              </p:nvSpPr>
              <p:spPr bwMode="auto">
                <a:xfrm>
                  <a:off x="3566" y="3031"/>
                  <a:ext cx="2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cos</a:t>
                  </a:r>
                  <a:endParaRPr lang="en-US" altLang="en-US" sz="2400"/>
                </a:p>
              </p:txBody>
            </p:sp>
            <p:sp>
              <p:nvSpPr>
                <p:cNvPr id="67648" name="Oval 72">
                  <a:extLst>
                    <a:ext uri="{FF2B5EF4-FFF2-40B4-BE49-F238E27FC236}">
                      <a16:creationId xmlns:a16="http://schemas.microsoft.com/office/drawing/2014/main" id="{F5B2C051-0D9B-485F-AB32-0F44719BD025}"/>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7635" name="Group 73">
                <a:extLst>
                  <a:ext uri="{FF2B5EF4-FFF2-40B4-BE49-F238E27FC236}">
                    <a16:creationId xmlns:a16="http://schemas.microsoft.com/office/drawing/2014/main" id="{2F82D3CD-7437-46EB-B347-1EE55A35DAF6}"/>
                  </a:ext>
                </a:extLst>
              </p:cNvPr>
              <p:cNvGrpSpPr>
                <a:grpSpLocks/>
              </p:cNvGrpSpPr>
              <p:nvPr/>
            </p:nvGrpSpPr>
            <p:grpSpPr bwMode="auto">
              <a:xfrm>
                <a:off x="3519" y="1504"/>
                <a:ext cx="336" cy="336"/>
                <a:chOff x="3504" y="2976"/>
                <a:chExt cx="336" cy="336"/>
              </a:xfrm>
            </p:grpSpPr>
            <p:sp>
              <p:nvSpPr>
                <p:cNvPr id="67645" name="Text Box 74">
                  <a:extLst>
                    <a:ext uri="{FF2B5EF4-FFF2-40B4-BE49-F238E27FC236}">
                      <a16:creationId xmlns:a16="http://schemas.microsoft.com/office/drawing/2014/main" id="{D6A1E0EA-73A3-4686-A105-60E8F418D3DC}"/>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y</a:t>
                  </a:r>
                </a:p>
              </p:txBody>
            </p:sp>
            <p:sp>
              <p:nvSpPr>
                <p:cNvPr id="67646" name="Oval 75">
                  <a:extLst>
                    <a:ext uri="{FF2B5EF4-FFF2-40B4-BE49-F238E27FC236}">
                      <a16:creationId xmlns:a16="http://schemas.microsoft.com/office/drawing/2014/main" id="{B1D4CB3E-DE90-4F14-A95A-31253953E8E7}"/>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7636" name="Group 76">
                <a:extLst>
                  <a:ext uri="{FF2B5EF4-FFF2-40B4-BE49-F238E27FC236}">
                    <a16:creationId xmlns:a16="http://schemas.microsoft.com/office/drawing/2014/main" id="{A596D119-83A0-4222-803A-1FE6A84E9490}"/>
                  </a:ext>
                </a:extLst>
              </p:cNvPr>
              <p:cNvGrpSpPr>
                <a:grpSpLocks/>
              </p:cNvGrpSpPr>
              <p:nvPr/>
            </p:nvGrpSpPr>
            <p:grpSpPr bwMode="auto">
              <a:xfrm>
                <a:off x="3203" y="992"/>
                <a:ext cx="336" cy="336"/>
                <a:chOff x="3504" y="2976"/>
                <a:chExt cx="336" cy="336"/>
              </a:xfrm>
            </p:grpSpPr>
            <p:sp>
              <p:nvSpPr>
                <p:cNvPr id="67643" name="Text Box 77">
                  <a:extLst>
                    <a:ext uri="{FF2B5EF4-FFF2-40B4-BE49-F238E27FC236}">
                      <a16:creationId xmlns:a16="http://schemas.microsoft.com/office/drawing/2014/main" id="{3ED335B4-43C7-4212-AD3A-055D69FF9D98}"/>
                    </a:ext>
                  </a:extLst>
                </p:cNvPr>
                <p:cNvSpPr txBox="1">
                  <a:spLocks noChangeArrowheads="1"/>
                </p:cNvSpPr>
                <p:nvPr/>
              </p:nvSpPr>
              <p:spPr bwMode="auto">
                <a:xfrm>
                  <a:off x="3566" y="3046"/>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  /</a:t>
                  </a:r>
                  <a:endParaRPr lang="en-US" altLang="en-US" sz="2400"/>
                </a:p>
              </p:txBody>
            </p:sp>
            <p:sp>
              <p:nvSpPr>
                <p:cNvPr id="67644" name="Oval 78">
                  <a:extLst>
                    <a:ext uri="{FF2B5EF4-FFF2-40B4-BE49-F238E27FC236}">
                      <a16:creationId xmlns:a16="http://schemas.microsoft.com/office/drawing/2014/main" id="{0D2CEBC6-CD88-4E4C-978C-ACDE66B11D25}"/>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7637" name="Line 79">
                <a:extLst>
                  <a:ext uri="{FF2B5EF4-FFF2-40B4-BE49-F238E27FC236}">
                    <a16:creationId xmlns:a16="http://schemas.microsoft.com/office/drawing/2014/main" id="{C7D72E2E-54CC-4450-8B34-AF902A636EAB}"/>
                  </a:ext>
                </a:extLst>
              </p:cNvPr>
              <p:cNvSpPr>
                <a:spLocks noChangeShapeType="1"/>
              </p:cNvSpPr>
              <p:nvPr/>
            </p:nvSpPr>
            <p:spPr bwMode="auto">
              <a:xfrm flipH="1">
                <a:off x="3083" y="130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8" name="Line 80">
                <a:extLst>
                  <a:ext uri="{FF2B5EF4-FFF2-40B4-BE49-F238E27FC236}">
                    <a16:creationId xmlns:a16="http://schemas.microsoft.com/office/drawing/2014/main" id="{1CA0BEC6-7F00-4FC4-8D6E-0BE13F2AACF5}"/>
                  </a:ext>
                </a:extLst>
              </p:cNvPr>
              <p:cNvSpPr>
                <a:spLocks noChangeShapeType="1"/>
              </p:cNvSpPr>
              <p:nvPr/>
            </p:nvSpPr>
            <p:spPr bwMode="auto">
              <a:xfrm flipH="1">
                <a:off x="3455" y="80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7639" name="Group 81">
                <a:extLst>
                  <a:ext uri="{FF2B5EF4-FFF2-40B4-BE49-F238E27FC236}">
                    <a16:creationId xmlns:a16="http://schemas.microsoft.com/office/drawing/2014/main" id="{B1F95ABA-7688-4AEC-962D-297B718D490A}"/>
                  </a:ext>
                </a:extLst>
              </p:cNvPr>
              <p:cNvGrpSpPr>
                <a:grpSpLocks/>
              </p:cNvGrpSpPr>
              <p:nvPr/>
            </p:nvGrpSpPr>
            <p:grpSpPr bwMode="auto">
              <a:xfrm>
                <a:off x="2835" y="1508"/>
                <a:ext cx="336" cy="336"/>
                <a:chOff x="3504" y="2976"/>
                <a:chExt cx="336" cy="336"/>
              </a:xfrm>
            </p:grpSpPr>
            <p:sp>
              <p:nvSpPr>
                <p:cNvPr id="67641" name="Text Box 82">
                  <a:extLst>
                    <a:ext uri="{FF2B5EF4-FFF2-40B4-BE49-F238E27FC236}">
                      <a16:creationId xmlns:a16="http://schemas.microsoft.com/office/drawing/2014/main" id="{D30A66C8-DCB6-431B-A068-7014D6F2F365}"/>
                    </a:ext>
                  </a:extLst>
                </p:cNvPr>
                <p:cNvSpPr txBox="1">
                  <a:spLocks noChangeArrowheads="1"/>
                </p:cNvSpPr>
                <p:nvPr/>
              </p:nvSpPr>
              <p:spPr bwMode="auto">
                <a:xfrm>
                  <a:off x="3524" y="3000"/>
                  <a:ext cx="19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x</a:t>
                  </a:r>
                </a:p>
              </p:txBody>
            </p:sp>
            <p:sp>
              <p:nvSpPr>
                <p:cNvPr id="67642" name="Oval 83">
                  <a:extLst>
                    <a:ext uri="{FF2B5EF4-FFF2-40B4-BE49-F238E27FC236}">
                      <a16:creationId xmlns:a16="http://schemas.microsoft.com/office/drawing/2014/main" id="{A048B647-FA1C-438A-9B3A-301ABA88A090}"/>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7640" name="Line 84">
                <a:extLst>
                  <a:ext uri="{FF2B5EF4-FFF2-40B4-BE49-F238E27FC236}">
                    <a16:creationId xmlns:a16="http://schemas.microsoft.com/office/drawing/2014/main" id="{E543FC32-1B4B-4135-9B54-1CB40F45F728}"/>
                  </a:ext>
                </a:extLst>
              </p:cNvPr>
              <p:cNvSpPr>
                <a:spLocks noChangeShapeType="1"/>
              </p:cNvSpPr>
              <p:nvPr/>
            </p:nvSpPr>
            <p:spPr bwMode="auto">
              <a:xfrm>
                <a:off x="3447" y="1308"/>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7597" name="Group 85">
            <a:extLst>
              <a:ext uri="{FF2B5EF4-FFF2-40B4-BE49-F238E27FC236}">
                <a16:creationId xmlns:a16="http://schemas.microsoft.com/office/drawing/2014/main" id="{047E1ED1-44D2-439A-B029-EA646ED7E119}"/>
              </a:ext>
            </a:extLst>
          </p:cNvPr>
          <p:cNvGrpSpPr>
            <a:grpSpLocks/>
          </p:cNvGrpSpPr>
          <p:nvPr/>
        </p:nvGrpSpPr>
        <p:grpSpPr bwMode="auto">
          <a:xfrm>
            <a:off x="6076950" y="1016000"/>
            <a:ext cx="2882900" cy="2927350"/>
            <a:chOff x="2835" y="0"/>
            <a:chExt cx="1816" cy="1844"/>
          </a:xfrm>
        </p:grpSpPr>
        <p:grpSp>
          <p:nvGrpSpPr>
            <p:cNvPr id="67605" name="Group 86">
              <a:extLst>
                <a:ext uri="{FF2B5EF4-FFF2-40B4-BE49-F238E27FC236}">
                  <a16:creationId xmlns:a16="http://schemas.microsoft.com/office/drawing/2014/main" id="{5CE57D0D-D557-4B44-9B69-5C64F1AD2DC0}"/>
                </a:ext>
              </a:extLst>
            </p:cNvPr>
            <p:cNvGrpSpPr>
              <a:grpSpLocks/>
            </p:cNvGrpSpPr>
            <p:nvPr/>
          </p:nvGrpSpPr>
          <p:grpSpPr bwMode="auto">
            <a:xfrm>
              <a:off x="4315" y="488"/>
              <a:ext cx="336" cy="336"/>
              <a:chOff x="3504" y="2976"/>
              <a:chExt cx="336" cy="336"/>
            </a:xfrm>
          </p:grpSpPr>
          <p:sp>
            <p:nvSpPr>
              <p:cNvPr id="67627" name="Text Box 87">
                <a:extLst>
                  <a:ext uri="{FF2B5EF4-FFF2-40B4-BE49-F238E27FC236}">
                    <a16:creationId xmlns:a16="http://schemas.microsoft.com/office/drawing/2014/main" id="{E6FC3C44-2D33-431F-A71A-D6B120D38D55}"/>
                  </a:ext>
                </a:extLst>
              </p:cNvPr>
              <p:cNvSpPr txBox="1">
                <a:spLocks noChangeArrowheads="1"/>
              </p:cNvSpPr>
              <p:nvPr/>
            </p:nvSpPr>
            <p:spPr bwMode="auto">
              <a:xfrm>
                <a:off x="3638" y="3031"/>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000"/>
                  <a:t>5</a:t>
                </a:r>
                <a:endParaRPr lang="en-US" altLang="en-US" sz="2400"/>
              </a:p>
            </p:txBody>
          </p:sp>
          <p:sp>
            <p:nvSpPr>
              <p:cNvPr id="67628" name="Oval 88">
                <a:extLst>
                  <a:ext uri="{FF2B5EF4-FFF2-40B4-BE49-F238E27FC236}">
                    <a16:creationId xmlns:a16="http://schemas.microsoft.com/office/drawing/2014/main" id="{749C8FB8-5DD7-4BA3-8B90-0361A6DF22C5}"/>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7606" name="Group 89">
              <a:extLst>
                <a:ext uri="{FF2B5EF4-FFF2-40B4-BE49-F238E27FC236}">
                  <a16:creationId xmlns:a16="http://schemas.microsoft.com/office/drawing/2014/main" id="{EDAC2E2D-4870-4C9B-B650-8982702E50E5}"/>
                </a:ext>
              </a:extLst>
            </p:cNvPr>
            <p:cNvGrpSpPr>
              <a:grpSpLocks/>
            </p:cNvGrpSpPr>
            <p:nvPr/>
          </p:nvGrpSpPr>
          <p:grpSpPr bwMode="auto">
            <a:xfrm>
              <a:off x="3939" y="0"/>
              <a:ext cx="336" cy="336"/>
              <a:chOff x="3504" y="2976"/>
              <a:chExt cx="336" cy="336"/>
            </a:xfrm>
          </p:grpSpPr>
          <p:sp>
            <p:nvSpPr>
              <p:cNvPr id="67625" name="Text Box 90">
                <a:extLst>
                  <a:ext uri="{FF2B5EF4-FFF2-40B4-BE49-F238E27FC236}">
                    <a16:creationId xmlns:a16="http://schemas.microsoft.com/office/drawing/2014/main" id="{8E9A2BBD-5266-494C-B286-8B58E5829ED1}"/>
                  </a:ext>
                </a:extLst>
              </p:cNvPr>
              <p:cNvSpPr txBox="1">
                <a:spLocks noChangeArrowheads="1"/>
              </p:cNvSpPr>
              <p:nvPr/>
            </p:nvSpPr>
            <p:spPr bwMode="auto">
              <a:xfrm>
                <a:off x="3518" y="3000"/>
                <a:ext cx="20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a:t>
                </a:r>
              </a:p>
            </p:txBody>
          </p:sp>
          <p:sp>
            <p:nvSpPr>
              <p:cNvPr id="67626" name="Oval 91">
                <a:extLst>
                  <a:ext uri="{FF2B5EF4-FFF2-40B4-BE49-F238E27FC236}">
                    <a16:creationId xmlns:a16="http://schemas.microsoft.com/office/drawing/2014/main" id="{24577197-C8F2-4781-9FD2-D5A5795E9700}"/>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7607" name="Line 92">
              <a:extLst>
                <a:ext uri="{FF2B5EF4-FFF2-40B4-BE49-F238E27FC236}">
                  <a16:creationId xmlns:a16="http://schemas.microsoft.com/office/drawing/2014/main" id="{B7EA3241-70FB-4001-9BC6-88F8967EB335}"/>
                </a:ext>
              </a:extLst>
            </p:cNvPr>
            <p:cNvSpPr>
              <a:spLocks noChangeShapeType="1"/>
            </p:cNvSpPr>
            <p:nvPr/>
          </p:nvSpPr>
          <p:spPr bwMode="auto">
            <a:xfrm flipH="1">
              <a:off x="3835" y="304"/>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8" name="Line 93">
              <a:extLst>
                <a:ext uri="{FF2B5EF4-FFF2-40B4-BE49-F238E27FC236}">
                  <a16:creationId xmlns:a16="http://schemas.microsoft.com/office/drawing/2014/main" id="{BEE43C27-7FE7-4E56-B0FA-18006E5C9AB0}"/>
                </a:ext>
              </a:extLst>
            </p:cNvPr>
            <p:cNvSpPr>
              <a:spLocks noChangeShapeType="1"/>
            </p:cNvSpPr>
            <p:nvPr/>
          </p:nvSpPr>
          <p:spPr bwMode="auto">
            <a:xfrm>
              <a:off x="4207" y="312"/>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7609" name="Group 94">
              <a:extLst>
                <a:ext uri="{FF2B5EF4-FFF2-40B4-BE49-F238E27FC236}">
                  <a16:creationId xmlns:a16="http://schemas.microsoft.com/office/drawing/2014/main" id="{BB1481BE-3725-42C6-89AC-17180E78E1CE}"/>
                </a:ext>
              </a:extLst>
            </p:cNvPr>
            <p:cNvGrpSpPr>
              <a:grpSpLocks/>
            </p:cNvGrpSpPr>
            <p:nvPr/>
          </p:nvGrpSpPr>
          <p:grpSpPr bwMode="auto">
            <a:xfrm>
              <a:off x="2835" y="488"/>
              <a:ext cx="1064" cy="1356"/>
              <a:chOff x="2835" y="488"/>
              <a:chExt cx="1064" cy="1356"/>
            </a:xfrm>
          </p:grpSpPr>
          <p:grpSp>
            <p:nvGrpSpPr>
              <p:cNvPr id="67610" name="Group 95">
                <a:extLst>
                  <a:ext uri="{FF2B5EF4-FFF2-40B4-BE49-F238E27FC236}">
                    <a16:creationId xmlns:a16="http://schemas.microsoft.com/office/drawing/2014/main" id="{CEC69AF8-BB96-4905-B4A5-122DED6319A7}"/>
                  </a:ext>
                </a:extLst>
              </p:cNvPr>
              <p:cNvGrpSpPr>
                <a:grpSpLocks/>
              </p:cNvGrpSpPr>
              <p:nvPr/>
            </p:nvGrpSpPr>
            <p:grpSpPr bwMode="auto">
              <a:xfrm>
                <a:off x="3563" y="488"/>
                <a:ext cx="336" cy="336"/>
                <a:chOff x="3504" y="2976"/>
                <a:chExt cx="336" cy="336"/>
              </a:xfrm>
            </p:grpSpPr>
            <p:sp>
              <p:nvSpPr>
                <p:cNvPr id="67623" name="Text Box 96">
                  <a:extLst>
                    <a:ext uri="{FF2B5EF4-FFF2-40B4-BE49-F238E27FC236}">
                      <a16:creationId xmlns:a16="http://schemas.microsoft.com/office/drawing/2014/main" id="{004D4263-D37F-4F5B-A13F-94319739CAF4}"/>
                    </a:ext>
                  </a:extLst>
                </p:cNvPr>
                <p:cNvSpPr txBox="1">
                  <a:spLocks noChangeArrowheads="1"/>
                </p:cNvSpPr>
                <p:nvPr/>
              </p:nvSpPr>
              <p:spPr bwMode="auto">
                <a:xfrm>
                  <a:off x="3566" y="3031"/>
                  <a:ext cx="2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 tan</a:t>
                  </a:r>
                  <a:endParaRPr lang="en-US" altLang="en-US" sz="2400"/>
                </a:p>
              </p:txBody>
            </p:sp>
            <p:sp>
              <p:nvSpPr>
                <p:cNvPr id="67624" name="Oval 97">
                  <a:extLst>
                    <a:ext uri="{FF2B5EF4-FFF2-40B4-BE49-F238E27FC236}">
                      <a16:creationId xmlns:a16="http://schemas.microsoft.com/office/drawing/2014/main" id="{4B3F9E2A-843A-4156-AE6F-AA0DE53DC3A3}"/>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7611" name="Group 98">
                <a:extLst>
                  <a:ext uri="{FF2B5EF4-FFF2-40B4-BE49-F238E27FC236}">
                    <a16:creationId xmlns:a16="http://schemas.microsoft.com/office/drawing/2014/main" id="{30B3B2E2-A429-4878-A145-53C8FCBEF541}"/>
                  </a:ext>
                </a:extLst>
              </p:cNvPr>
              <p:cNvGrpSpPr>
                <a:grpSpLocks/>
              </p:cNvGrpSpPr>
              <p:nvPr/>
            </p:nvGrpSpPr>
            <p:grpSpPr bwMode="auto">
              <a:xfrm>
                <a:off x="3519" y="1504"/>
                <a:ext cx="336" cy="336"/>
                <a:chOff x="3504" y="2976"/>
                <a:chExt cx="336" cy="336"/>
              </a:xfrm>
            </p:grpSpPr>
            <p:sp>
              <p:nvSpPr>
                <p:cNvPr id="67621" name="Text Box 99">
                  <a:extLst>
                    <a:ext uri="{FF2B5EF4-FFF2-40B4-BE49-F238E27FC236}">
                      <a16:creationId xmlns:a16="http://schemas.microsoft.com/office/drawing/2014/main" id="{93492C4E-95F4-4449-BF39-D19412F67FF7}"/>
                    </a:ext>
                  </a:extLst>
                </p:cNvPr>
                <p:cNvSpPr txBox="1">
                  <a:spLocks noChangeArrowheads="1"/>
                </p:cNvSpPr>
                <p:nvPr/>
              </p:nvSpPr>
              <p:spPr bwMode="auto">
                <a:xfrm>
                  <a:off x="3566" y="300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y</a:t>
                  </a:r>
                </a:p>
              </p:txBody>
            </p:sp>
            <p:sp>
              <p:nvSpPr>
                <p:cNvPr id="67622" name="Oval 100">
                  <a:extLst>
                    <a:ext uri="{FF2B5EF4-FFF2-40B4-BE49-F238E27FC236}">
                      <a16:creationId xmlns:a16="http://schemas.microsoft.com/office/drawing/2014/main" id="{FC9B7E42-76B0-4F87-815B-852B8D89E2C4}"/>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grpSp>
            <p:nvGrpSpPr>
              <p:cNvPr id="67612" name="Group 101">
                <a:extLst>
                  <a:ext uri="{FF2B5EF4-FFF2-40B4-BE49-F238E27FC236}">
                    <a16:creationId xmlns:a16="http://schemas.microsoft.com/office/drawing/2014/main" id="{AF366C8C-92E0-4773-B24B-F31D0B0AE107}"/>
                  </a:ext>
                </a:extLst>
              </p:cNvPr>
              <p:cNvGrpSpPr>
                <a:grpSpLocks/>
              </p:cNvGrpSpPr>
              <p:nvPr/>
            </p:nvGrpSpPr>
            <p:grpSpPr bwMode="auto">
              <a:xfrm>
                <a:off x="3203" y="992"/>
                <a:ext cx="336" cy="336"/>
                <a:chOff x="3504" y="2976"/>
                <a:chExt cx="336" cy="336"/>
              </a:xfrm>
            </p:grpSpPr>
            <p:sp>
              <p:nvSpPr>
                <p:cNvPr id="67619" name="Text Box 102">
                  <a:extLst>
                    <a:ext uri="{FF2B5EF4-FFF2-40B4-BE49-F238E27FC236}">
                      <a16:creationId xmlns:a16="http://schemas.microsoft.com/office/drawing/2014/main" id="{E9BE0C89-AD98-4F67-B26F-A578AE9D34F1}"/>
                    </a:ext>
                  </a:extLst>
                </p:cNvPr>
                <p:cNvSpPr txBox="1">
                  <a:spLocks noChangeArrowheads="1"/>
                </p:cNvSpPr>
                <p:nvPr/>
              </p:nvSpPr>
              <p:spPr bwMode="auto">
                <a:xfrm>
                  <a:off x="3566" y="3046"/>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  /</a:t>
                  </a:r>
                  <a:endParaRPr lang="en-US" altLang="en-US" sz="2400"/>
                </a:p>
              </p:txBody>
            </p:sp>
            <p:sp>
              <p:nvSpPr>
                <p:cNvPr id="67620" name="Oval 103">
                  <a:extLst>
                    <a:ext uri="{FF2B5EF4-FFF2-40B4-BE49-F238E27FC236}">
                      <a16:creationId xmlns:a16="http://schemas.microsoft.com/office/drawing/2014/main" id="{FF98E11B-88DA-4EE4-81E3-6623B4BCD9A8}"/>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7613" name="Line 104">
                <a:extLst>
                  <a:ext uri="{FF2B5EF4-FFF2-40B4-BE49-F238E27FC236}">
                    <a16:creationId xmlns:a16="http://schemas.microsoft.com/office/drawing/2014/main" id="{C405D704-60BF-4EDE-810D-95DA2B3C59D3}"/>
                  </a:ext>
                </a:extLst>
              </p:cNvPr>
              <p:cNvSpPr>
                <a:spLocks noChangeShapeType="1"/>
              </p:cNvSpPr>
              <p:nvPr/>
            </p:nvSpPr>
            <p:spPr bwMode="auto">
              <a:xfrm flipH="1">
                <a:off x="3083" y="130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4" name="Line 105">
                <a:extLst>
                  <a:ext uri="{FF2B5EF4-FFF2-40B4-BE49-F238E27FC236}">
                    <a16:creationId xmlns:a16="http://schemas.microsoft.com/office/drawing/2014/main" id="{F9CB51D2-147A-4789-92AB-4C470302B2CE}"/>
                  </a:ext>
                </a:extLst>
              </p:cNvPr>
              <p:cNvSpPr>
                <a:spLocks noChangeShapeType="1"/>
              </p:cNvSpPr>
              <p:nvPr/>
            </p:nvSpPr>
            <p:spPr bwMode="auto">
              <a:xfrm flipH="1">
                <a:off x="3455" y="800"/>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7615" name="Group 106">
                <a:extLst>
                  <a:ext uri="{FF2B5EF4-FFF2-40B4-BE49-F238E27FC236}">
                    <a16:creationId xmlns:a16="http://schemas.microsoft.com/office/drawing/2014/main" id="{03BDE81E-B411-4596-A17B-75F89CA8454D}"/>
                  </a:ext>
                </a:extLst>
              </p:cNvPr>
              <p:cNvGrpSpPr>
                <a:grpSpLocks/>
              </p:cNvGrpSpPr>
              <p:nvPr/>
            </p:nvGrpSpPr>
            <p:grpSpPr bwMode="auto">
              <a:xfrm>
                <a:off x="2835" y="1508"/>
                <a:ext cx="336" cy="336"/>
                <a:chOff x="3504" y="2976"/>
                <a:chExt cx="336" cy="336"/>
              </a:xfrm>
            </p:grpSpPr>
            <p:sp>
              <p:nvSpPr>
                <p:cNvPr id="67617" name="Text Box 107">
                  <a:extLst>
                    <a:ext uri="{FF2B5EF4-FFF2-40B4-BE49-F238E27FC236}">
                      <a16:creationId xmlns:a16="http://schemas.microsoft.com/office/drawing/2014/main" id="{D5480365-8659-48E4-992C-010D0D3DBEF1}"/>
                    </a:ext>
                  </a:extLst>
                </p:cNvPr>
                <p:cNvSpPr txBox="1">
                  <a:spLocks noChangeArrowheads="1"/>
                </p:cNvSpPr>
                <p:nvPr/>
              </p:nvSpPr>
              <p:spPr bwMode="auto">
                <a:xfrm>
                  <a:off x="3524" y="3000"/>
                  <a:ext cx="19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  x</a:t>
                  </a:r>
                </a:p>
              </p:txBody>
            </p:sp>
            <p:sp>
              <p:nvSpPr>
                <p:cNvPr id="67618" name="Oval 108">
                  <a:extLst>
                    <a:ext uri="{FF2B5EF4-FFF2-40B4-BE49-F238E27FC236}">
                      <a16:creationId xmlns:a16="http://schemas.microsoft.com/office/drawing/2014/main" id="{5189ECD0-DECC-444D-A6F9-F3820DAE84D2}"/>
                    </a:ext>
                  </a:extLst>
                </p:cNvPr>
                <p:cNvSpPr>
                  <a:spLocks noChangeArrowheads="1"/>
                </p:cNvSpPr>
                <p:nvPr/>
              </p:nvSpPr>
              <p:spPr bwMode="auto">
                <a:xfrm>
                  <a:off x="3504" y="2976"/>
                  <a:ext cx="336" cy="336"/>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grpSp>
          <p:sp>
            <p:nvSpPr>
              <p:cNvPr id="67616" name="Line 109">
                <a:extLst>
                  <a:ext uri="{FF2B5EF4-FFF2-40B4-BE49-F238E27FC236}">
                    <a16:creationId xmlns:a16="http://schemas.microsoft.com/office/drawing/2014/main" id="{F50C1FB7-AFF5-4FE0-9A2D-D2667E748C09}"/>
                  </a:ext>
                </a:extLst>
              </p:cNvPr>
              <p:cNvSpPr>
                <a:spLocks noChangeShapeType="1"/>
              </p:cNvSpPr>
              <p:nvPr/>
            </p:nvSpPr>
            <p:spPr bwMode="auto">
              <a:xfrm>
                <a:off x="3447" y="1308"/>
                <a:ext cx="17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7598" name="Text Box 111">
            <a:extLst>
              <a:ext uri="{FF2B5EF4-FFF2-40B4-BE49-F238E27FC236}">
                <a16:creationId xmlns:a16="http://schemas.microsoft.com/office/drawing/2014/main" id="{EED3FE2A-B0A3-40F0-BD23-165944660A3E}"/>
              </a:ext>
            </a:extLst>
          </p:cNvPr>
          <p:cNvSpPr txBox="1">
            <a:spLocks noChangeArrowheads="1"/>
          </p:cNvSpPr>
          <p:nvPr/>
        </p:nvSpPr>
        <p:spPr bwMode="auto">
          <a:xfrm>
            <a:off x="2498725" y="1997075"/>
            <a:ext cx="1376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Mutation </a:t>
            </a:r>
          </a:p>
        </p:txBody>
      </p:sp>
      <p:sp>
        <p:nvSpPr>
          <p:cNvPr id="67599" name="Line 112">
            <a:extLst>
              <a:ext uri="{FF2B5EF4-FFF2-40B4-BE49-F238E27FC236}">
                <a16:creationId xmlns:a16="http://schemas.microsoft.com/office/drawing/2014/main" id="{E38CC29C-B42C-41D9-8D24-D6134EF41EC5}"/>
              </a:ext>
            </a:extLst>
          </p:cNvPr>
          <p:cNvSpPr>
            <a:spLocks noChangeShapeType="1"/>
          </p:cNvSpPr>
          <p:nvPr/>
        </p:nvSpPr>
        <p:spPr bwMode="auto">
          <a:xfrm flipV="1">
            <a:off x="3708400" y="2184400"/>
            <a:ext cx="292100" cy="50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0" name="Text Box 113">
            <a:extLst>
              <a:ext uri="{FF2B5EF4-FFF2-40B4-BE49-F238E27FC236}">
                <a16:creationId xmlns:a16="http://schemas.microsoft.com/office/drawing/2014/main" id="{FBAF2E55-B9FB-44B3-BF36-E6B9587E096D}"/>
              </a:ext>
            </a:extLst>
          </p:cNvPr>
          <p:cNvSpPr txBox="1">
            <a:spLocks noChangeArrowheads="1"/>
          </p:cNvSpPr>
          <p:nvPr/>
        </p:nvSpPr>
        <p:spPr bwMode="auto">
          <a:xfrm>
            <a:off x="3133725" y="869950"/>
            <a:ext cx="154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Parent state A</a:t>
            </a:r>
            <a:r>
              <a:rPr lang="en-US" altLang="en-US" sz="2400"/>
              <a:t> </a:t>
            </a:r>
          </a:p>
        </p:txBody>
      </p:sp>
      <p:sp>
        <p:nvSpPr>
          <p:cNvPr id="67601" name="Text Box 114">
            <a:extLst>
              <a:ext uri="{FF2B5EF4-FFF2-40B4-BE49-F238E27FC236}">
                <a16:creationId xmlns:a16="http://schemas.microsoft.com/office/drawing/2014/main" id="{50A32581-DE0E-4F31-B2FD-718F1DC1C8B9}"/>
              </a:ext>
            </a:extLst>
          </p:cNvPr>
          <p:cNvSpPr txBox="1">
            <a:spLocks noChangeArrowheads="1"/>
          </p:cNvSpPr>
          <p:nvPr/>
        </p:nvSpPr>
        <p:spPr bwMode="auto">
          <a:xfrm>
            <a:off x="6357938" y="10001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Child of A</a:t>
            </a:r>
            <a:endParaRPr lang="en-US" altLang="en-US" sz="2400"/>
          </a:p>
        </p:txBody>
      </p:sp>
      <p:pic>
        <p:nvPicPr>
          <p:cNvPr id="67602" name="Picture 115">
            <a:extLst>
              <a:ext uri="{FF2B5EF4-FFF2-40B4-BE49-F238E27FC236}">
                <a16:creationId xmlns:a16="http://schemas.microsoft.com/office/drawing/2014/main" id="{D89875DC-7587-4286-9519-885768EC4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563" y="5230813"/>
            <a:ext cx="38385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3" name="Text Box 116">
            <a:extLst>
              <a:ext uri="{FF2B5EF4-FFF2-40B4-BE49-F238E27FC236}">
                <a16:creationId xmlns:a16="http://schemas.microsoft.com/office/drawing/2014/main" id="{66B1D154-9026-4BDD-B8B9-BC8917200E73}"/>
              </a:ext>
            </a:extLst>
          </p:cNvPr>
          <p:cNvSpPr txBox="1">
            <a:spLocks noChangeArrowheads="1"/>
          </p:cNvSpPr>
          <p:nvPr/>
        </p:nvSpPr>
        <p:spPr bwMode="auto">
          <a:xfrm>
            <a:off x="6562725" y="4819650"/>
            <a:ext cx="154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Parent state A</a:t>
            </a:r>
            <a:r>
              <a:rPr lang="en-US" altLang="en-US" sz="2400"/>
              <a:t> </a:t>
            </a:r>
          </a:p>
        </p:txBody>
      </p:sp>
      <p:sp>
        <p:nvSpPr>
          <p:cNvPr id="67604" name="Text Box 117">
            <a:extLst>
              <a:ext uri="{FF2B5EF4-FFF2-40B4-BE49-F238E27FC236}">
                <a16:creationId xmlns:a16="http://schemas.microsoft.com/office/drawing/2014/main" id="{27095131-2988-4655-BF75-41BEFC13EC6C}"/>
              </a:ext>
            </a:extLst>
          </p:cNvPr>
          <p:cNvSpPr txBox="1">
            <a:spLocks noChangeArrowheads="1"/>
          </p:cNvSpPr>
          <p:nvPr/>
        </p:nvSpPr>
        <p:spPr bwMode="auto">
          <a:xfrm>
            <a:off x="6573838" y="6326188"/>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Child of A</a:t>
            </a:r>
            <a:endParaRPr lang="en-US" altLang="en-US" sz="2400"/>
          </a:p>
        </p:txBody>
      </p:sp>
      <p:sp>
        <p:nvSpPr>
          <p:cNvPr id="2" name="TextBox 1">
            <a:extLst>
              <a:ext uri="{FF2B5EF4-FFF2-40B4-BE49-F238E27FC236}">
                <a16:creationId xmlns:a16="http://schemas.microsoft.com/office/drawing/2014/main" id="{FE6A5DBE-6E5C-4938-9646-41F1F00000E2}"/>
              </a:ext>
            </a:extLst>
          </p:cNvPr>
          <p:cNvSpPr txBox="1"/>
          <p:nvPr/>
        </p:nvSpPr>
        <p:spPr>
          <a:xfrm>
            <a:off x="4566" y="0"/>
            <a:ext cx="1149674" cy="338554"/>
          </a:xfrm>
          <a:prstGeom prst="rect">
            <a:avLst/>
          </a:prstGeom>
          <a:noFill/>
        </p:spPr>
        <p:txBody>
          <a:bodyPr wrap="none" rtlCol="0">
            <a:spAutoFit/>
          </a:bodyPr>
          <a:lstStyle/>
          <a:p>
            <a:r>
              <a:rPr lang="en-US" sz="1600" dirty="0">
                <a:highlight>
                  <a:srgbClr val="FFFF00"/>
                </a:highlight>
              </a:rPr>
              <a:t>Operators 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9689D8C-21D7-4447-BB52-A95742E06153}"/>
              </a:ext>
            </a:extLst>
          </p:cNvPr>
          <p:cNvSpPr/>
          <p:nvPr/>
        </p:nvSpPr>
        <p:spPr bwMode="auto">
          <a:xfrm>
            <a:off x="20304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45581C9-2FB6-47FE-ACAB-B0A3B3285C12}"/>
              </a:ext>
            </a:extLst>
          </p:cNvPr>
          <p:cNvSpPr/>
          <p:nvPr/>
        </p:nvSpPr>
        <p:spPr bwMode="auto">
          <a:xfrm>
            <a:off x="23050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23A746A8-E253-4856-8559-4530E475A7F6}"/>
              </a:ext>
            </a:extLst>
          </p:cNvPr>
          <p:cNvSpPr/>
          <p:nvPr/>
        </p:nvSpPr>
        <p:spPr bwMode="auto">
          <a:xfrm>
            <a:off x="25796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31C426E3-5A90-4B4B-9B6D-036015D9956B}"/>
              </a:ext>
            </a:extLst>
          </p:cNvPr>
          <p:cNvSpPr/>
          <p:nvPr/>
        </p:nvSpPr>
        <p:spPr bwMode="auto">
          <a:xfrm>
            <a:off x="28543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A6E5883-DED6-43A3-9328-B736FAA4306E}"/>
              </a:ext>
            </a:extLst>
          </p:cNvPr>
          <p:cNvSpPr/>
          <p:nvPr/>
        </p:nvSpPr>
        <p:spPr bwMode="auto">
          <a:xfrm>
            <a:off x="31273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B82943C-0A74-476A-88C7-70C9B24F9A1A}"/>
              </a:ext>
            </a:extLst>
          </p:cNvPr>
          <p:cNvSpPr/>
          <p:nvPr/>
        </p:nvSpPr>
        <p:spPr bwMode="auto">
          <a:xfrm>
            <a:off x="34020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F32F6820-A17E-4715-97E8-6853A0E2A5AC}"/>
              </a:ext>
            </a:extLst>
          </p:cNvPr>
          <p:cNvSpPr/>
          <p:nvPr/>
        </p:nvSpPr>
        <p:spPr bwMode="auto">
          <a:xfrm>
            <a:off x="36766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5561CB3D-2F6E-4F0A-A344-79A79931E548}"/>
              </a:ext>
            </a:extLst>
          </p:cNvPr>
          <p:cNvSpPr/>
          <p:nvPr/>
        </p:nvSpPr>
        <p:spPr bwMode="auto">
          <a:xfrm>
            <a:off x="39512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4AC306C8-9BF5-4797-AEF8-7E5CBB2A30FB}"/>
              </a:ext>
            </a:extLst>
          </p:cNvPr>
          <p:cNvSpPr/>
          <p:nvPr/>
        </p:nvSpPr>
        <p:spPr bwMode="auto">
          <a:xfrm>
            <a:off x="42259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C0E148D4-DBA0-4AC4-B4C8-EA47CBFBDF59}"/>
              </a:ext>
            </a:extLst>
          </p:cNvPr>
          <p:cNvSpPr/>
          <p:nvPr/>
        </p:nvSpPr>
        <p:spPr bwMode="auto">
          <a:xfrm>
            <a:off x="44989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80EBBA91-4900-4766-99EC-A19552EE07B7}"/>
              </a:ext>
            </a:extLst>
          </p:cNvPr>
          <p:cNvSpPr/>
          <p:nvPr/>
        </p:nvSpPr>
        <p:spPr bwMode="auto">
          <a:xfrm>
            <a:off x="47736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6BDB52C-D500-49F5-A088-4EDEFA87ED23}"/>
              </a:ext>
            </a:extLst>
          </p:cNvPr>
          <p:cNvSpPr/>
          <p:nvPr/>
        </p:nvSpPr>
        <p:spPr bwMode="auto">
          <a:xfrm>
            <a:off x="50482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001BD54-E68A-4F09-9F9C-275D154DB202}"/>
              </a:ext>
            </a:extLst>
          </p:cNvPr>
          <p:cNvSpPr/>
          <p:nvPr/>
        </p:nvSpPr>
        <p:spPr bwMode="auto">
          <a:xfrm>
            <a:off x="53228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C4BF182-156F-4F89-B271-8C8D90A30579}"/>
              </a:ext>
            </a:extLst>
          </p:cNvPr>
          <p:cNvSpPr/>
          <p:nvPr/>
        </p:nvSpPr>
        <p:spPr bwMode="auto">
          <a:xfrm>
            <a:off x="55975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495F1EB-68FB-495F-A08A-065A33A8D540}"/>
              </a:ext>
            </a:extLst>
          </p:cNvPr>
          <p:cNvSpPr/>
          <p:nvPr/>
        </p:nvSpPr>
        <p:spPr bwMode="auto">
          <a:xfrm>
            <a:off x="58705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A903C171-8DF4-4361-9500-BD46991BAB83}"/>
              </a:ext>
            </a:extLst>
          </p:cNvPr>
          <p:cNvSpPr/>
          <p:nvPr/>
        </p:nvSpPr>
        <p:spPr bwMode="auto">
          <a:xfrm>
            <a:off x="61452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4076525F-25E6-4520-B6B7-DDF0B1FD8336}"/>
              </a:ext>
            </a:extLst>
          </p:cNvPr>
          <p:cNvSpPr/>
          <p:nvPr/>
        </p:nvSpPr>
        <p:spPr bwMode="auto">
          <a:xfrm>
            <a:off x="64198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D34325A9-6B4D-4DF5-A297-2E10A8908E15}"/>
              </a:ext>
            </a:extLst>
          </p:cNvPr>
          <p:cNvSpPr/>
          <p:nvPr/>
        </p:nvSpPr>
        <p:spPr bwMode="auto">
          <a:xfrm>
            <a:off x="66944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87BC3EB-ADC4-4E38-8164-36237444A204}"/>
              </a:ext>
            </a:extLst>
          </p:cNvPr>
          <p:cNvSpPr/>
          <p:nvPr/>
        </p:nvSpPr>
        <p:spPr bwMode="auto">
          <a:xfrm>
            <a:off x="69691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B0D08F4C-B165-42AA-9E2F-9FF5775D7284}"/>
              </a:ext>
            </a:extLst>
          </p:cNvPr>
          <p:cNvSpPr/>
          <p:nvPr/>
        </p:nvSpPr>
        <p:spPr bwMode="auto">
          <a:xfrm>
            <a:off x="72421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4C05B3BA-71AF-42BE-B7AF-E441FF5064A4}"/>
              </a:ext>
            </a:extLst>
          </p:cNvPr>
          <p:cNvSpPr/>
          <p:nvPr/>
        </p:nvSpPr>
        <p:spPr bwMode="auto">
          <a:xfrm>
            <a:off x="75168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64B2C109-E67F-4B7B-8764-3D62BA4BD7F5}"/>
              </a:ext>
            </a:extLst>
          </p:cNvPr>
          <p:cNvSpPr/>
          <p:nvPr/>
        </p:nvSpPr>
        <p:spPr bwMode="auto">
          <a:xfrm>
            <a:off x="77914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76F312A8-57E2-4A5B-9748-E8A80AE7F509}"/>
              </a:ext>
            </a:extLst>
          </p:cNvPr>
          <p:cNvSpPr/>
          <p:nvPr/>
        </p:nvSpPr>
        <p:spPr bwMode="auto">
          <a:xfrm>
            <a:off x="80660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B05778A-020F-47BB-A33A-64ECE6760414}"/>
              </a:ext>
            </a:extLst>
          </p:cNvPr>
          <p:cNvSpPr/>
          <p:nvPr/>
        </p:nvSpPr>
        <p:spPr bwMode="auto">
          <a:xfrm>
            <a:off x="83407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CBD1D111-0C32-4B77-983C-D3859AD1E34B}"/>
              </a:ext>
            </a:extLst>
          </p:cNvPr>
          <p:cNvSpPr/>
          <p:nvPr/>
        </p:nvSpPr>
        <p:spPr bwMode="auto">
          <a:xfrm>
            <a:off x="20304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D21CDB84-E693-48CA-BE33-ABDA621B2417}"/>
              </a:ext>
            </a:extLst>
          </p:cNvPr>
          <p:cNvSpPr/>
          <p:nvPr/>
        </p:nvSpPr>
        <p:spPr bwMode="auto">
          <a:xfrm>
            <a:off x="23050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DFE3C9B-1BB6-4BF6-814D-9E2BB73F1846}"/>
              </a:ext>
            </a:extLst>
          </p:cNvPr>
          <p:cNvSpPr/>
          <p:nvPr/>
        </p:nvSpPr>
        <p:spPr bwMode="auto">
          <a:xfrm>
            <a:off x="25796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FBA885-A5D6-4785-823C-DCC0D2FA9729}"/>
              </a:ext>
            </a:extLst>
          </p:cNvPr>
          <p:cNvSpPr/>
          <p:nvPr/>
        </p:nvSpPr>
        <p:spPr bwMode="auto">
          <a:xfrm>
            <a:off x="28543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ADFFC4E-2201-441B-AB26-5D4F497BFEB4}"/>
              </a:ext>
            </a:extLst>
          </p:cNvPr>
          <p:cNvSpPr/>
          <p:nvPr/>
        </p:nvSpPr>
        <p:spPr bwMode="auto">
          <a:xfrm>
            <a:off x="31273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F5768CEF-9B53-46A9-9443-8D63F21E45F7}"/>
              </a:ext>
            </a:extLst>
          </p:cNvPr>
          <p:cNvSpPr/>
          <p:nvPr/>
        </p:nvSpPr>
        <p:spPr bwMode="auto">
          <a:xfrm>
            <a:off x="34020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F627B078-5C45-4C4F-9B21-F976C8CDC71C}"/>
              </a:ext>
            </a:extLst>
          </p:cNvPr>
          <p:cNvSpPr/>
          <p:nvPr/>
        </p:nvSpPr>
        <p:spPr bwMode="auto">
          <a:xfrm>
            <a:off x="36766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AAA0B92-05A3-409F-89E4-312F850A2A6D}"/>
              </a:ext>
            </a:extLst>
          </p:cNvPr>
          <p:cNvSpPr/>
          <p:nvPr/>
        </p:nvSpPr>
        <p:spPr bwMode="auto">
          <a:xfrm>
            <a:off x="39512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DA0493E-EB42-4147-929B-6FA3BC38D0C6}"/>
              </a:ext>
            </a:extLst>
          </p:cNvPr>
          <p:cNvSpPr/>
          <p:nvPr/>
        </p:nvSpPr>
        <p:spPr bwMode="auto">
          <a:xfrm>
            <a:off x="42259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E051A95-67AF-4E1B-B18C-50CC9029AB0E}"/>
              </a:ext>
            </a:extLst>
          </p:cNvPr>
          <p:cNvSpPr/>
          <p:nvPr/>
        </p:nvSpPr>
        <p:spPr bwMode="auto">
          <a:xfrm>
            <a:off x="44989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068F6B5-5086-4BCC-AE7B-BA31E24D4E5C}"/>
              </a:ext>
            </a:extLst>
          </p:cNvPr>
          <p:cNvSpPr/>
          <p:nvPr/>
        </p:nvSpPr>
        <p:spPr bwMode="auto">
          <a:xfrm>
            <a:off x="47736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7760950-D158-414A-9816-57B1795B458D}"/>
              </a:ext>
            </a:extLst>
          </p:cNvPr>
          <p:cNvSpPr/>
          <p:nvPr/>
        </p:nvSpPr>
        <p:spPr bwMode="auto">
          <a:xfrm>
            <a:off x="50482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92DC100-4A22-4FD6-926B-17F4E8E9AC44}"/>
              </a:ext>
            </a:extLst>
          </p:cNvPr>
          <p:cNvSpPr/>
          <p:nvPr/>
        </p:nvSpPr>
        <p:spPr bwMode="auto">
          <a:xfrm>
            <a:off x="53228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C8D68A74-F264-4497-A41E-5EA5568066A7}"/>
              </a:ext>
            </a:extLst>
          </p:cNvPr>
          <p:cNvSpPr/>
          <p:nvPr/>
        </p:nvSpPr>
        <p:spPr bwMode="auto">
          <a:xfrm>
            <a:off x="55975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C919BD8-3EEE-4515-84CD-5F616F2C941F}"/>
              </a:ext>
            </a:extLst>
          </p:cNvPr>
          <p:cNvSpPr/>
          <p:nvPr/>
        </p:nvSpPr>
        <p:spPr bwMode="auto">
          <a:xfrm>
            <a:off x="58705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BA04B05D-B139-45E4-9139-83F7C39C4C95}"/>
              </a:ext>
            </a:extLst>
          </p:cNvPr>
          <p:cNvSpPr/>
          <p:nvPr/>
        </p:nvSpPr>
        <p:spPr bwMode="auto">
          <a:xfrm>
            <a:off x="61452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6F295E-2CB4-44AC-B61F-6213B128536A}"/>
              </a:ext>
            </a:extLst>
          </p:cNvPr>
          <p:cNvSpPr/>
          <p:nvPr/>
        </p:nvSpPr>
        <p:spPr bwMode="auto">
          <a:xfrm>
            <a:off x="64198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57AEE8C-8908-47E6-9D24-AAA762B03AD8}"/>
              </a:ext>
            </a:extLst>
          </p:cNvPr>
          <p:cNvSpPr/>
          <p:nvPr/>
        </p:nvSpPr>
        <p:spPr bwMode="auto">
          <a:xfrm>
            <a:off x="66944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F1458350-81D7-488E-8C44-19C91F1022B2}"/>
              </a:ext>
            </a:extLst>
          </p:cNvPr>
          <p:cNvSpPr/>
          <p:nvPr/>
        </p:nvSpPr>
        <p:spPr bwMode="auto">
          <a:xfrm>
            <a:off x="69691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F9BEDF7D-0BE0-4AFA-B516-3A644429C279}"/>
              </a:ext>
            </a:extLst>
          </p:cNvPr>
          <p:cNvSpPr/>
          <p:nvPr/>
        </p:nvSpPr>
        <p:spPr bwMode="auto">
          <a:xfrm>
            <a:off x="72421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C42BE29-DA82-4C4A-A188-563E583CD1F1}"/>
              </a:ext>
            </a:extLst>
          </p:cNvPr>
          <p:cNvSpPr/>
          <p:nvPr/>
        </p:nvSpPr>
        <p:spPr bwMode="auto">
          <a:xfrm>
            <a:off x="75168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3E3339C4-00E1-4D45-BE07-ED797D7B03E5}"/>
              </a:ext>
            </a:extLst>
          </p:cNvPr>
          <p:cNvSpPr/>
          <p:nvPr/>
        </p:nvSpPr>
        <p:spPr bwMode="auto">
          <a:xfrm>
            <a:off x="77914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7F403E47-9CBE-4D0E-A646-F57FD3BBCF86}"/>
              </a:ext>
            </a:extLst>
          </p:cNvPr>
          <p:cNvSpPr/>
          <p:nvPr/>
        </p:nvSpPr>
        <p:spPr bwMode="auto">
          <a:xfrm>
            <a:off x="80660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7CDCE52-C3B2-4846-82E5-85D7ADCBF42E}"/>
              </a:ext>
            </a:extLst>
          </p:cNvPr>
          <p:cNvSpPr/>
          <p:nvPr/>
        </p:nvSpPr>
        <p:spPr bwMode="auto">
          <a:xfrm>
            <a:off x="83407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7C17FB3-5A65-41B2-A7D5-1F9E246AC885}"/>
              </a:ext>
            </a:extLst>
          </p:cNvPr>
          <p:cNvSpPr/>
          <p:nvPr/>
        </p:nvSpPr>
        <p:spPr bwMode="auto">
          <a:xfrm>
            <a:off x="20304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C4FC2401-B664-44AB-AE9A-263AB03A0EFD}"/>
              </a:ext>
            </a:extLst>
          </p:cNvPr>
          <p:cNvSpPr/>
          <p:nvPr/>
        </p:nvSpPr>
        <p:spPr bwMode="auto">
          <a:xfrm>
            <a:off x="23050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DC6BC48D-4525-444E-8F4C-833173CF1CB4}"/>
              </a:ext>
            </a:extLst>
          </p:cNvPr>
          <p:cNvSpPr/>
          <p:nvPr/>
        </p:nvSpPr>
        <p:spPr bwMode="auto">
          <a:xfrm>
            <a:off x="25796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81F778D-7C51-493A-A726-F33DFBA091B5}"/>
              </a:ext>
            </a:extLst>
          </p:cNvPr>
          <p:cNvSpPr/>
          <p:nvPr/>
        </p:nvSpPr>
        <p:spPr bwMode="auto">
          <a:xfrm>
            <a:off x="28543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C3A31DA-AECB-4471-A5E8-D9C1702C5581}"/>
              </a:ext>
            </a:extLst>
          </p:cNvPr>
          <p:cNvSpPr/>
          <p:nvPr/>
        </p:nvSpPr>
        <p:spPr bwMode="auto">
          <a:xfrm>
            <a:off x="31273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2D2FB9E-5F6B-4F89-83C0-0350F0F4CE7E}"/>
              </a:ext>
            </a:extLst>
          </p:cNvPr>
          <p:cNvSpPr/>
          <p:nvPr/>
        </p:nvSpPr>
        <p:spPr bwMode="auto">
          <a:xfrm>
            <a:off x="34020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F96950A-C9C1-4D09-9564-7B884A9B374E}"/>
              </a:ext>
            </a:extLst>
          </p:cNvPr>
          <p:cNvSpPr/>
          <p:nvPr/>
        </p:nvSpPr>
        <p:spPr bwMode="auto">
          <a:xfrm>
            <a:off x="36766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60815F09-4563-4F57-BEC4-EF7930C7F5DC}"/>
              </a:ext>
            </a:extLst>
          </p:cNvPr>
          <p:cNvSpPr/>
          <p:nvPr/>
        </p:nvSpPr>
        <p:spPr bwMode="auto">
          <a:xfrm>
            <a:off x="39512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3690558-5AF5-4491-AC47-8D3B065ED7F8}"/>
              </a:ext>
            </a:extLst>
          </p:cNvPr>
          <p:cNvSpPr/>
          <p:nvPr/>
        </p:nvSpPr>
        <p:spPr bwMode="auto">
          <a:xfrm>
            <a:off x="42259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BBF79EF-4846-4CD0-93D1-4420581B6519}"/>
              </a:ext>
            </a:extLst>
          </p:cNvPr>
          <p:cNvSpPr/>
          <p:nvPr/>
        </p:nvSpPr>
        <p:spPr bwMode="auto">
          <a:xfrm>
            <a:off x="44989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0C4EF3C-F2D7-41FD-B522-59D94571B364}"/>
              </a:ext>
            </a:extLst>
          </p:cNvPr>
          <p:cNvSpPr/>
          <p:nvPr/>
        </p:nvSpPr>
        <p:spPr bwMode="auto">
          <a:xfrm>
            <a:off x="47736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85D96B8-E0AD-4716-8F98-E530F22A39EF}"/>
              </a:ext>
            </a:extLst>
          </p:cNvPr>
          <p:cNvSpPr/>
          <p:nvPr/>
        </p:nvSpPr>
        <p:spPr bwMode="auto">
          <a:xfrm>
            <a:off x="50482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2FC2E9DF-9EDE-4EB7-898E-0D9F0E9CBEAB}"/>
              </a:ext>
            </a:extLst>
          </p:cNvPr>
          <p:cNvSpPr/>
          <p:nvPr/>
        </p:nvSpPr>
        <p:spPr bwMode="auto">
          <a:xfrm>
            <a:off x="53228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89EC3AF-B985-4B7F-894B-EAFC3BE0F470}"/>
              </a:ext>
            </a:extLst>
          </p:cNvPr>
          <p:cNvSpPr/>
          <p:nvPr/>
        </p:nvSpPr>
        <p:spPr bwMode="auto">
          <a:xfrm>
            <a:off x="55975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617AF88-B73E-4346-83A9-3FF03C4B6DD5}"/>
              </a:ext>
            </a:extLst>
          </p:cNvPr>
          <p:cNvSpPr/>
          <p:nvPr/>
        </p:nvSpPr>
        <p:spPr bwMode="auto">
          <a:xfrm>
            <a:off x="58705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BCFC956-6200-407B-B7B7-58D74B23BC40}"/>
              </a:ext>
            </a:extLst>
          </p:cNvPr>
          <p:cNvSpPr/>
          <p:nvPr/>
        </p:nvSpPr>
        <p:spPr bwMode="auto">
          <a:xfrm>
            <a:off x="61452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976D195-61DD-4176-B6C3-DF8B62DE9766}"/>
              </a:ext>
            </a:extLst>
          </p:cNvPr>
          <p:cNvSpPr/>
          <p:nvPr/>
        </p:nvSpPr>
        <p:spPr bwMode="auto">
          <a:xfrm>
            <a:off x="64198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AACA6957-EACA-4104-9BD0-70BE2D6485A5}"/>
              </a:ext>
            </a:extLst>
          </p:cNvPr>
          <p:cNvSpPr/>
          <p:nvPr/>
        </p:nvSpPr>
        <p:spPr bwMode="auto">
          <a:xfrm>
            <a:off x="66944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2451BD2-B29C-4E6A-A3F6-643C2DCEC3DB}"/>
              </a:ext>
            </a:extLst>
          </p:cNvPr>
          <p:cNvSpPr/>
          <p:nvPr/>
        </p:nvSpPr>
        <p:spPr bwMode="auto">
          <a:xfrm>
            <a:off x="69691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8C8D89E7-4ED4-4E28-928F-093DD58E2025}"/>
              </a:ext>
            </a:extLst>
          </p:cNvPr>
          <p:cNvSpPr/>
          <p:nvPr/>
        </p:nvSpPr>
        <p:spPr bwMode="auto">
          <a:xfrm>
            <a:off x="72421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3BEAE488-EE7A-405B-889B-3C2D08200E79}"/>
              </a:ext>
            </a:extLst>
          </p:cNvPr>
          <p:cNvSpPr/>
          <p:nvPr/>
        </p:nvSpPr>
        <p:spPr bwMode="auto">
          <a:xfrm>
            <a:off x="75168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B4602955-2238-49C5-BF25-AEF8601E0946}"/>
              </a:ext>
            </a:extLst>
          </p:cNvPr>
          <p:cNvSpPr/>
          <p:nvPr/>
        </p:nvSpPr>
        <p:spPr bwMode="auto">
          <a:xfrm>
            <a:off x="77914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D3D2A7E2-AFD3-4D6A-B1A9-BAC0C913192F}"/>
              </a:ext>
            </a:extLst>
          </p:cNvPr>
          <p:cNvSpPr/>
          <p:nvPr/>
        </p:nvSpPr>
        <p:spPr bwMode="auto">
          <a:xfrm>
            <a:off x="80660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97BCDD01-D747-44B1-AC95-29A4D0CFBED7}"/>
              </a:ext>
            </a:extLst>
          </p:cNvPr>
          <p:cNvSpPr/>
          <p:nvPr/>
        </p:nvSpPr>
        <p:spPr bwMode="auto">
          <a:xfrm>
            <a:off x="83407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8BBA5DDF-4E9F-4EE6-B204-901D9C166D23}"/>
              </a:ext>
            </a:extLst>
          </p:cNvPr>
          <p:cNvSpPr/>
          <p:nvPr/>
        </p:nvSpPr>
        <p:spPr bwMode="auto">
          <a:xfrm>
            <a:off x="20304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7525CE49-0FB1-414D-ACF8-2B20221143A4}"/>
              </a:ext>
            </a:extLst>
          </p:cNvPr>
          <p:cNvSpPr/>
          <p:nvPr/>
        </p:nvSpPr>
        <p:spPr bwMode="auto">
          <a:xfrm>
            <a:off x="23050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02A0DFA-F292-4888-8672-5DCC8DBA70F0}"/>
              </a:ext>
            </a:extLst>
          </p:cNvPr>
          <p:cNvSpPr/>
          <p:nvPr/>
        </p:nvSpPr>
        <p:spPr bwMode="auto">
          <a:xfrm>
            <a:off x="25796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E9B7B35F-E223-48E1-94ED-11A32F63E1A1}"/>
              </a:ext>
            </a:extLst>
          </p:cNvPr>
          <p:cNvSpPr/>
          <p:nvPr/>
        </p:nvSpPr>
        <p:spPr bwMode="auto">
          <a:xfrm>
            <a:off x="28543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B043273F-2E65-4B6C-9C8B-427AF224BEB2}"/>
              </a:ext>
            </a:extLst>
          </p:cNvPr>
          <p:cNvSpPr/>
          <p:nvPr/>
        </p:nvSpPr>
        <p:spPr bwMode="auto">
          <a:xfrm>
            <a:off x="31273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C64CD6-40F6-43C6-B058-786AAA57EB26}"/>
              </a:ext>
            </a:extLst>
          </p:cNvPr>
          <p:cNvSpPr/>
          <p:nvPr/>
        </p:nvSpPr>
        <p:spPr bwMode="auto">
          <a:xfrm>
            <a:off x="34020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75EA8EB2-F980-4A78-874F-A7CFCB930ECE}"/>
              </a:ext>
            </a:extLst>
          </p:cNvPr>
          <p:cNvSpPr/>
          <p:nvPr/>
        </p:nvSpPr>
        <p:spPr bwMode="auto">
          <a:xfrm>
            <a:off x="36766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19286B7-6C43-49B5-B729-5416D919D443}"/>
              </a:ext>
            </a:extLst>
          </p:cNvPr>
          <p:cNvSpPr/>
          <p:nvPr/>
        </p:nvSpPr>
        <p:spPr bwMode="auto">
          <a:xfrm>
            <a:off x="39512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F08F533B-F53C-4E9E-8C5B-C72BAB4F0D9B}"/>
              </a:ext>
            </a:extLst>
          </p:cNvPr>
          <p:cNvSpPr/>
          <p:nvPr/>
        </p:nvSpPr>
        <p:spPr bwMode="auto">
          <a:xfrm>
            <a:off x="42259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0A63810-5926-49D9-931D-D4C81FECF258}"/>
              </a:ext>
            </a:extLst>
          </p:cNvPr>
          <p:cNvSpPr/>
          <p:nvPr/>
        </p:nvSpPr>
        <p:spPr bwMode="auto">
          <a:xfrm>
            <a:off x="44989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4D4948C2-D36C-4D1F-B5D6-846740CC6490}"/>
              </a:ext>
            </a:extLst>
          </p:cNvPr>
          <p:cNvSpPr/>
          <p:nvPr/>
        </p:nvSpPr>
        <p:spPr bwMode="auto">
          <a:xfrm>
            <a:off x="47736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D9249A0-B757-4265-B2A6-A7C22E038C6A}"/>
              </a:ext>
            </a:extLst>
          </p:cNvPr>
          <p:cNvSpPr/>
          <p:nvPr/>
        </p:nvSpPr>
        <p:spPr bwMode="auto">
          <a:xfrm>
            <a:off x="50482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AEA10532-2B61-4ADA-BB03-52BD54D1A1C1}"/>
              </a:ext>
            </a:extLst>
          </p:cNvPr>
          <p:cNvSpPr/>
          <p:nvPr/>
        </p:nvSpPr>
        <p:spPr bwMode="auto">
          <a:xfrm>
            <a:off x="53228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68FB9D4-F56C-441A-B742-8EAC6ABC26EB}"/>
              </a:ext>
            </a:extLst>
          </p:cNvPr>
          <p:cNvSpPr/>
          <p:nvPr/>
        </p:nvSpPr>
        <p:spPr bwMode="auto">
          <a:xfrm>
            <a:off x="55975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BE77920D-7052-4045-9DE3-DAD83570F540}"/>
              </a:ext>
            </a:extLst>
          </p:cNvPr>
          <p:cNvSpPr/>
          <p:nvPr/>
        </p:nvSpPr>
        <p:spPr bwMode="auto">
          <a:xfrm>
            <a:off x="58705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3DFDA50-DEB4-4473-817C-950C0E4F96E7}"/>
              </a:ext>
            </a:extLst>
          </p:cNvPr>
          <p:cNvSpPr/>
          <p:nvPr/>
        </p:nvSpPr>
        <p:spPr bwMode="auto">
          <a:xfrm>
            <a:off x="61452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0E92782F-CB8D-432F-9756-639BA8802F60}"/>
              </a:ext>
            </a:extLst>
          </p:cNvPr>
          <p:cNvSpPr/>
          <p:nvPr/>
        </p:nvSpPr>
        <p:spPr bwMode="auto">
          <a:xfrm>
            <a:off x="64198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933871C-FC6D-41F9-AB07-06672FD26F6D}"/>
              </a:ext>
            </a:extLst>
          </p:cNvPr>
          <p:cNvSpPr/>
          <p:nvPr/>
        </p:nvSpPr>
        <p:spPr bwMode="auto">
          <a:xfrm>
            <a:off x="66944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6568CD1D-C7CA-44A4-99BB-E53B1E1C0211}"/>
              </a:ext>
            </a:extLst>
          </p:cNvPr>
          <p:cNvSpPr/>
          <p:nvPr/>
        </p:nvSpPr>
        <p:spPr bwMode="auto">
          <a:xfrm>
            <a:off x="69691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43933B6-39BF-4855-8788-1A8FA651D4A6}"/>
              </a:ext>
            </a:extLst>
          </p:cNvPr>
          <p:cNvSpPr/>
          <p:nvPr/>
        </p:nvSpPr>
        <p:spPr bwMode="auto">
          <a:xfrm>
            <a:off x="72421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9AF1B3A-09EF-44A3-BB7F-9CEC26F2F82C}"/>
              </a:ext>
            </a:extLst>
          </p:cNvPr>
          <p:cNvSpPr/>
          <p:nvPr/>
        </p:nvSpPr>
        <p:spPr bwMode="auto">
          <a:xfrm>
            <a:off x="75168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1611A7C0-4CE9-4CA0-8113-ABA1CB451A74}"/>
              </a:ext>
            </a:extLst>
          </p:cNvPr>
          <p:cNvSpPr/>
          <p:nvPr/>
        </p:nvSpPr>
        <p:spPr bwMode="auto">
          <a:xfrm>
            <a:off x="77914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B312C01-149F-4965-ACC9-9042B8C3F0C3}"/>
              </a:ext>
            </a:extLst>
          </p:cNvPr>
          <p:cNvSpPr/>
          <p:nvPr/>
        </p:nvSpPr>
        <p:spPr bwMode="auto">
          <a:xfrm>
            <a:off x="80660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8AACEC3-3E6D-49A2-BEB2-6D303C3F9ADD}"/>
              </a:ext>
            </a:extLst>
          </p:cNvPr>
          <p:cNvSpPr/>
          <p:nvPr/>
        </p:nvSpPr>
        <p:spPr bwMode="auto">
          <a:xfrm>
            <a:off x="83407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09A4B77D-0560-42F8-8969-E20396A3C9A8}"/>
              </a:ext>
            </a:extLst>
          </p:cNvPr>
          <p:cNvSpPr/>
          <p:nvPr/>
        </p:nvSpPr>
        <p:spPr bwMode="auto">
          <a:xfrm>
            <a:off x="20304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62B56F5C-FBF3-43FD-B8F8-65050F594F98}"/>
              </a:ext>
            </a:extLst>
          </p:cNvPr>
          <p:cNvSpPr/>
          <p:nvPr/>
        </p:nvSpPr>
        <p:spPr bwMode="auto">
          <a:xfrm>
            <a:off x="23050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867C72C-CE74-490D-B7D0-0FE08791F1E2}"/>
              </a:ext>
            </a:extLst>
          </p:cNvPr>
          <p:cNvSpPr/>
          <p:nvPr/>
        </p:nvSpPr>
        <p:spPr bwMode="auto">
          <a:xfrm>
            <a:off x="25796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C994C6A-1568-4A6D-9CD1-A485DA480E50}"/>
              </a:ext>
            </a:extLst>
          </p:cNvPr>
          <p:cNvSpPr/>
          <p:nvPr/>
        </p:nvSpPr>
        <p:spPr bwMode="auto">
          <a:xfrm>
            <a:off x="28543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51789361-6555-4209-88AA-3039431C1CB5}"/>
              </a:ext>
            </a:extLst>
          </p:cNvPr>
          <p:cNvSpPr/>
          <p:nvPr/>
        </p:nvSpPr>
        <p:spPr bwMode="auto">
          <a:xfrm>
            <a:off x="31273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22D8C197-72AD-426E-B270-DB77E01241D8}"/>
              </a:ext>
            </a:extLst>
          </p:cNvPr>
          <p:cNvSpPr/>
          <p:nvPr/>
        </p:nvSpPr>
        <p:spPr bwMode="auto">
          <a:xfrm>
            <a:off x="34020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E52DA86C-8E74-425D-9382-6DB3F675B82B}"/>
              </a:ext>
            </a:extLst>
          </p:cNvPr>
          <p:cNvSpPr/>
          <p:nvPr/>
        </p:nvSpPr>
        <p:spPr bwMode="auto">
          <a:xfrm>
            <a:off x="36766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355E97C-E9BF-47D0-AEC6-983FA9D3BABD}"/>
              </a:ext>
            </a:extLst>
          </p:cNvPr>
          <p:cNvSpPr/>
          <p:nvPr/>
        </p:nvSpPr>
        <p:spPr bwMode="auto">
          <a:xfrm>
            <a:off x="39512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98201652-0434-4257-9C0E-0B18454CFF10}"/>
              </a:ext>
            </a:extLst>
          </p:cNvPr>
          <p:cNvSpPr/>
          <p:nvPr/>
        </p:nvSpPr>
        <p:spPr bwMode="auto">
          <a:xfrm>
            <a:off x="42259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E1A06C67-2148-4634-9F1F-978DAF0652F9}"/>
              </a:ext>
            </a:extLst>
          </p:cNvPr>
          <p:cNvSpPr/>
          <p:nvPr/>
        </p:nvSpPr>
        <p:spPr bwMode="auto">
          <a:xfrm>
            <a:off x="44989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2F2A2D-5621-46E3-AB86-86B03C3C927F}"/>
              </a:ext>
            </a:extLst>
          </p:cNvPr>
          <p:cNvSpPr/>
          <p:nvPr/>
        </p:nvSpPr>
        <p:spPr bwMode="auto">
          <a:xfrm>
            <a:off x="47736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C9A7CBA-26D2-4415-9BEA-B21CFB5BBA81}"/>
              </a:ext>
            </a:extLst>
          </p:cNvPr>
          <p:cNvSpPr/>
          <p:nvPr/>
        </p:nvSpPr>
        <p:spPr bwMode="auto">
          <a:xfrm>
            <a:off x="50482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6FBE4FA7-45FB-4FAF-815A-407D3137CDCD}"/>
              </a:ext>
            </a:extLst>
          </p:cNvPr>
          <p:cNvSpPr/>
          <p:nvPr/>
        </p:nvSpPr>
        <p:spPr bwMode="auto">
          <a:xfrm>
            <a:off x="53228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5349180-7681-4291-BE92-40200ACD2A78}"/>
              </a:ext>
            </a:extLst>
          </p:cNvPr>
          <p:cNvSpPr/>
          <p:nvPr/>
        </p:nvSpPr>
        <p:spPr bwMode="auto">
          <a:xfrm>
            <a:off x="55975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64351DFB-8BC4-45DC-AA33-F207978CE038}"/>
              </a:ext>
            </a:extLst>
          </p:cNvPr>
          <p:cNvSpPr/>
          <p:nvPr/>
        </p:nvSpPr>
        <p:spPr bwMode="auto">
          <a:xfrm>
            <a:off x="58705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6AAAECEA-FAAA-4E5C-BE90-412D60775AEC}"/>
              </a:ext>
            </a:extLst>
          </p:cNvPr>
          <p:cNvSpPr/>
          <p:nvPr/>
        </p:nvSpPr>
        <p:spPr bwMode="auto">
          <a:xfrm>
            <a:off x="61452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12B9415D-88E5-4359-9622-9524B1D7660F}"/>
              </a:ext>
            </a:extLst>
          </p:cNvPr>
          <p:cNvSpPr/>
          <p:nvPr/>
        </p:nvSpPr>
        <p:spPr bwMode="auto">
          <a:xfrm>
            <a:off x="64198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9C31CC6-4F63-4E06-9079-406989481BC1}"/>
              </a:ext>
            </a:extLst>
          </p:cNvPr>
          <p:cNvSpPr/>
          <p:nvPr/>
        </p:nvSpPr>
        <p:spPr bwMode="auto">
          <a:xfrm>
            <a:off x="66944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1F9E9E22-835D-4027-97A5-E8F26324276B}"/>
              </a:ext>
            </a:extLst>
          </p:cNvPr>
          <p:cNvSpPr/>
          <p:nvPr/>
        </p:nvSpPr>
        <p:spPr bwMode="auto">
          <a:xfrm>
            <a:off x="69691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AF756F7-4BE9-4064-ACFF-3860576ABC80}"/>
              </a:ext>
            </a:extLst>
          </p:cNvPr>
          <p:cNvSpPr/>
          <p:nvPr/>
        </p:nvSpPr>
        <p:spPr bwMode="auto">
          <a:xfrm>
            <a:off x="72421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DD8024A-4D09-4826-9372-38ACC044181B}"/>
              </a:ext>
            </a:extLst>
          </p:cNvPr>
          <p:cNvSpPr/>
          <p:nvPr/>
        </p:nvSpPr>
        <p:spPr bwMode="auto">
          <a:xfrm>
            <a:off x="75168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1F07CFFC-13D2-4DA8-9A4A-A26A1EDBE7E0}"/>
              </a:ext>
            </a:extLst>
          </p:cNvPr>
          <p:cNvSpPr/>
          <p:nvPr/>
        </p:nvSpPr>
        <p:spPr bwMode="auto">
          <a:xfrm>
            <a:off x="77914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8F45387-1911-4CC4-8BDB-9870A58F0A15}"/>
              </a:ext>
            </a:extLst>
          </p:cNvPr>
          <p:cNvSpPr/>
          <p:nvPr/>
        </p:nvSpPr>
        <p:spPr bwMode="auto">
          <a:xfrm>
            <a:off x="80660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C56FBB2-15E4-4AF8-AD6B-797DAF2237C4}"/>
              </a:ext>
            </a:extLst>
          </p:cNvPr>
          <p:cNvSpPr/>
          <p:nvPr/>
        </p:nvSpPr>
        <p:spPr bwMode="auto">
          <a:xfrm>
            <a:off x="83407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EB40DD1E-961D-430D-8900-D072D7DABE7D}"/>
              </a:ext>
            </a:extLst>
          </p:cNvPr>
          <p:cNvSpPr/>
          <p:nvPr/>
        </p:nvSpPr>
        <p:spPr bwMode="auto">
          <a:xfrm>
            <a:off x="20304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592A4C22-D29A-4ACB-B653-1B8680706870}"/>
              </a:ext>
            </a:extLst>
          </p:cNvPr>
          <p:cNvSpPr/>
          <p:nvPr/>
        </p:nvSpPr>
        <p:spPr bwMode="auto">
          <a:xfrm>
            <a:off x="23050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C096C12-4055-4DA4-94CA-325727BDACD9}"/>
              </a:ext>
            </a:extLst>
          </p:cNvPr>
          <p:cNvSpPr/>
          <p:nvPr/>
        </p:nvSpPr>
        <p:spPr bwMode="auto">
          <a:xfrm>
            <a:off x="25796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40CA3125-CC72-4886-9671-C12257704160}"/>
              </a:ext>
            </a:extLst>
          </p:cNvPr>
          <p:cNvSpPr/>
          <p:nvPr/>
        </p:nvSpPr>
        <p:spPr bwMode="auto">
          <a:xfrm>
            <a:off x="28543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ED096EE-A45B-4DA5-91CE-45892E8FCC1A}"/>
              </a:ext>
            </a:extLst>
          </p:cNvPr>
          <p:cNvSpPr/>
          <p:nvPr/>
        </p:nvSpPr>
        <p:spPr bwMode="auto">
          <a:xfrm>
            <a:off x="31273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B61612B-9128-45B7-8AF2-55F88EC53A55}"/>
              </a:ext>
            </a:extLst>
          </p:cNvPr>
          <p:cNvSpPr/>
          <p:nvPr/>
        </p:nvSpPr>
        <p:spPr bwMode="auto">
          <a:xfrm>
            <a:off x="34020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85271B6A-2A03-4164-9F52-5A61C0E25CF6}"/>
              </a:ext>
            </a:extLst>
          </p:cNvPr>
          <p:cNvSpPr/>
          <p:nvPr/>
        </p:nvSpPr>
        <p:spPr bwMode="auto">
          <a:xfrm>
            <a:off x="36766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E4DD634-AA2A-4DB1-AB63-D1F66571F6C7}"/>
              </a:ext>
            </a:extLst>
          </p:cNvPr>
          <p:cNvSpPr/>
          <p:nvPr/>
        </p:nvSpPr>
        <p:spPr bwMode="auto">
          <a:xfrm>
            <a:off x="39512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DCEC100A-48F7-455A-B1FD-00B2760C8B3A}"/>
              </a:ext>
            </a:extLst>
          </p:cNvPr>
          <p:cNvSpPr/>
          <p:nvPr/>
        </p:nvSpPr>
        <p:spPr bwMode="auto">
          <a:xfrm>
            <a:off x="42259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B173ABB-3AD7-4686-948A-35AEFCD476F5}"/>
              </a:ext>
            </a:extLst>
          </p:cNvPr>
          <p:cNvSpPr/>
          <p:nvPr/>
        </p:nvSpPr>
        <p:spPr bwMode="auto">
          <a:xfrm>
            <a:off x="44989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7A86D6E-8DA3-468B-A8A0-49E95826555E}"/>
              </a:ext>
            </a:extLst>
          </p:cNvPr>
          <p:cNvSpPr/>
          <p:nvPr/>
        </p:nvSpPr>
        <p:spPr bwMode="auto">
          <a:xfrm>
            <a:off x="47736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B943-8F58-4B1F-AED1-705F6C4F84DF}"/>
              </a:ext>
            </a:extLst>
          </p:cNvPr>
          <p:cNvSpPr/>
          <p:nvPr/>
        </p:nvSpPr>
        <p:spPr bwMode="auto">
          <a:xfrm>
            <a:off x="50482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F29250D-D49B-48DE-9D11-74D8DB842282}"/>
              </a:ext>
            </a:extLst>
          </p:cNvPr>
          <p:cNvSpPr/>
          <p:nvPr/>
        </p:nvSpPr>
        <p:spPr bwMode="auto">
          <a:xfrm>
            <a:off x="53228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AF05077-4DD1-431D-A3A0-218E2A719D36}"/>
              </a:ext>
            </a:extLst>
          </p:cNvPr>
          <p:cNvSpPr/>
          <p:nvPr/>
        </p:nvSpPr>
        <p:spPr bwMode="auto">
          <a:xfrm>
            <a:off x="55975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780CF87-7FE0-48CB-AC94-81114AEE2E85}"/>
              </a:ext>
            </a:extLst>
          </p:cNvPr>
          <p:cNvSpPr/>
          <p:nvPr/>
        </p:nvSpPr>
        <p:spPr bwMode="auto">
          <a:xfrm>
            <a:off x="58705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8CDF688-F5C8-4CAC-BADF-782D527B636C}"/>
              </a:ext>
            </a:extLst>
          </p:cNvPr>
          <p:cNvSpPr/>
          <p:nvPr/>
        </p:nvSpPr>
        <p:spPr bwMode="auto">
          <a:xfrm>
            <a:off x="61452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CE02726-5FE5-49BA-9809-425A75327BF5}"/>
              </a:ext>
            </a:extLst>
          </p:cNvPr>
          <p:cNvSpPr/>
          <p:nvPr/>
        </p:nvSpPr>
        <p:spPr bwMode="auto">
          <a:xfrm>
            <a:off x="64198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76CDA77C-8522-45F1-8636-83ABD2F97E47}"/>
              </a:ext>
            </a:extLst>
          </p:cNvPr>
          <p:cNvSpPr/>
          <p:nvPr/>
        </p:nvSpPr>
        <p:spPr bwMode="auto">
          <a:xfrm>
            <a:off x="66944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77C38D91-B52E-4F55-87F3-63926E9CFDD1}"/>
              </a:ext>
            </a:extLst>
          </p:cNvPr>
          <p:cNvSpPr/>
          <p:nvPr/>
        </p:nvSpPr>
        <p:spPr bwMode="auto">
          <a:xfrm>
            <a:off x="69691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499875DD-3652-4FAD-964D-5CFCC4C7BE42}"/>
              </a:ext>
            </a:extLst>
          </p:cNvPr>
          <p:cNvSpPr/>
          <p:nvPr/>
        </p:nvSpPr>
        <p:spPr bwMode="auto">
          <a:xfrm>
            <a:off x="72421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276262CB-D0DA-4275-8209-EDF696C545D4}"/>
              </a:ext>
            </a:extLst>
          </p:cNvPr>
          <p:cNvSpPr/>
          <p:nvPr/>
        </p:nvSpPr>
        <p:spPr bwMode="auto">
          <a:xfrm>
            <a:off x="75168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D5D9BBF3-9A0A-43EB-ABE9-BC003018FE9A}"/>
              </a:ext>
            </a:extLst>
          </p:cNvPr>
          <p:cNvSpPr/>
          <p:nvPr/>
        </p:nvSpPr>
        <p:spPr bwMode="auto">
          <a:xfrm>
            <a:off x="77914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0D9C16B8-12E2-406E-B164-64E54FB1E270}"/>
              </a:ext>
            </a:extLst>
          </p:cNvPr>
          <p:cNvSpPr/>
          <p:nvPr/>
        </p:nvSpPr>
        <p:spPr bwMode="auto">
          <a:xfrm>
            <a:off x="80660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6E328A83-9945-4F76-AEEB-9BE7FBDD7E82}"/>
              </a:ext>
            </a:extLst>
          </p:cNvPr>
          <p:cNvSpPr/>
          <p:nvPr/>
        </p:nvSpPr>
        <p:spPr bwMode="auto">
          <a:xfrm>
            <a:off x="83407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97A4B63A-DA6C-4378-8305-3DD60E7820B2}"/>
              </a:ext>
            </a:extLst>
          </p:cNvPr>
          <p:cNvSpPr/>
          <p:nvPr/>
        </p:nvSpPr>
        <p:spPr bwMode="auto">
          <a:xfrm>
            <a:off x="20304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CD838944-9F3D-41D6-8487-07B67518DE09}"/>
              </a:ext>
            </a:extLst>
          </p:cNvPr>
          <p:cNvSpPr/>
          <p:nvPr/>
        </p:nvSpPr>
        <p:spPr bwMode="auto">
          <a:xfrm>
            <a:off x="23050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71CC5CF9-1994-48FE-9127-5D1A6B5CAE63}"/>
              </a:ext>
            </a:extLst>
          </p:cNvPr>
          <p:cNvSpPr/>
          <p:nvPr/>
        </p:nvSpPr>
        <p:spPr bwMode="auto">
          <a:xfrm>
            <a:off x="25796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738D2869-9307-436D-928F-B720175AFACD}"/>
              </a:ext>
            </a:extLst>
          </p:cNvPr>
          <p:cNvSpPr/>
          <p:nvPr/>
        </p:nvSpPr>
        <p:spPr bwMode="auto">
          <a:xfrm>
            <a:off x="28543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28531596-E9AE-4876-84BA-BEAB17E004EC}"/>
              </a:ext>
            </a:extLst>
          </p:cNvPr>
          <p:cNvSpPr/>
          <p:nvPr/>
        </p:nvSpPr>
        <p:spPr bwMode="auto">
          <a:xfrm>
            <a:off x="31273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55E2A5-D994-4B3A-B423-B35761D7C146}"/>
              </a:ext>
            </a:extLst>
          </p:cNvPr>
          <p:cNvSpPr/>
          <p:nvPr/>
        </p:nvSpPr>
        <p:spPr bwMode="auto">
          <a:xfrm>
            <a:off x="34020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5A5C6C8A-227C-4AAF-8BD1-A7974B78C45D}"/>
              </a:ext>
            </a:extLst>
          </p:cNvPr>
          <p:cNvSpPr/>
          <p:nvPr/>
        </p:nvSpPr>
        <p:spPr bwMode="auto">
          <a:xfrm>
            <a:off x="36766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00D2389-955D-41EA-BEC7-3F1C6AFB0AAF}"/>
              </a:ext>
            </a:extLst>
          </p:cNvPr>
          <p:cNvSpPr/>
          <p:nvPr/>
        </p:nvSpPr>
        <p:spPr bwMode="auto">
          <a:xfrm>
            <a:off x="39512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324019C-EBE7-48C6-8A1C-2E5839AB5890}"/>
              </a:ext>
            </a:extLst>
          </p:cNvPr>
          <p:cNvSpPr/>
          <p:nvPr/>
        </p:nvSpPr>
        <p:spPr bwMode="auto">
          <a:xfrm>
            <a:off x="42259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F56FDD9-1878-40A3-9ACC-55A7DE4292D8}"/>
              </a:ext>
            </a:extLst>
          </p:cNvPr>
          <p:cNvSpPr/>
          <p:nvPr/>
        </p:nvSpPr>
        <p:spPr bwMode="auto">
          <a:xfrm>
            <a:off x="44989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F75BE5F9-4B1A-4791-8FEF-DE7C1FA6F644}"/>
              </a:ext>
            </a:extLst>
          </p:cNvPr>
          <p:cNvSpPr/>
          <p:nvPr/>
        </p:nvSpPr>
        <p:spPr bwMode="auto">
          <a:xfrm>
            <a:off x="47736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0629789B-B92C-4E98-AF54-3334B1E9FF4F}"/>
              </a:ext>
            </a:extLst>
          </p:cNvPr>
          <p:cNvSpPr/>
          <p:nvPr/>
        </p:nvSpPr>
        <p:spPr bwMode="auto">
          <a:xfrm>
            <a:off x="50482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2152973-D90B-4474-9368-169768ABAA2B}"/>
              </a:ext>
            </a:extLst>
          </p:cNvPr>
          <p:cNvSpPr/>
          <p:nvPr/>
        </p:nvSpPr>
        <p:spPr bwMode="auto">
          <a:xfrm>
            <a:off x="53228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2C787A3-2CA2-4B7B-81AB-A1B97365AE8B}"/>
              </a:ext>
            </a:extLst>
          </p:cNvPr>
          <p:cNvSpPr/>
          <p:nvPr/>
        </p:nvSpPr>
        <p:spPr bwMode="auto">
          <a:xfrm>
            <a:off x="55975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46266C00-124B-4FA2-9E29-D9B17A4EE0CB}"/>
              </a:ext>
            </a:extLst>
          </p:cNvPr>
          <p:cNvSpPr/>
          <p:nvPr/>
        </p:nvSpPr>
        <p:spPr bwMode="auto">
          <a:xfrm>
            <a:off x="58705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2381A1-85C7-4C0E-87A4-687085FC58D8}"/>
              </a:ext>
            </a:extLst>
          </p:cNvPr>
          <p:cNvSpPr/>
          <p:nvPr/>
        </p:nvSpPr>
        <p:spPr bwMode="auto">
          <a:xfrm>
            <a:off x="61452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7DE7CA4D-B799-4A23-9777-AC56BACDBF22}"/>
              </a:ext>
            </a:extLst>
          </p:cNvPr>
          <p:cNvSpPr/>
          <p:nvPr/>
        </p:nvSpPr>
        <p:spPr bwMode="auto">
          <a:xfrm>
            <a:off x="64198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DE35C5C5-52B4-49F4-A919-C6851E524119}"/>
              </a:ext>
            </a:extLst>
          </p:cNvPr>
          <p:cNvSpPr/>
          <p:nvPr/>
        </p:nvSpPr>
        <p:spPr bwMode="auto">
          <a:xfrm>
            <a:off x="66944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FDAC4AB0-BE36-45DC-88DD-3B22A7ABD536}"/>
              </a:ext>
            </a:extLst>
          </p:cNvPr>
          <p:cNvSpPr/>
          <p:nvPr/>
        </p:nvSpPr>
        <p:spPr bwMode="auto">
          <a:xfrm>
            <a:off x="69691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F02680B-9796-4530-A45D-C69683867F89}"/>
              </a:ext>
            </a:extLst>
          </p:cNvPr>
          <p:cNvSpPr/>
          <p:nvPr/>
        </p:nvSpPr>
        <p:spPr bwMode="auto">
          <a:xfrm>
            <a:off x="72421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2E140B2F-CBB5-4AAA-9749-4BF55A307BA4}"/>
              </a:ext>
            </a:extLst>
          </p:cNvPr>
          <p:cNvSpPr/>
          <p:nvPr/>
        </p:nvSpPr>
        <p:spPr bwMode="auto">
          <a:xfrm>
            <a:off x="75168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39557710-D572-4E4E-BE8A-C8D966482CAC}"/>
              </a:ext>
            </a:extLst>
          </p:cNvPr>
          <p:cNvSpPr/>
          <p:nvPr/>
        </p:nvSpPr>
        <p:spPr bwMode="auto">
          <a:xfrm>
            <a:off x="77914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77B52D7-44C4-4AD9-BDB5-865225B951A3}"/>
              </a:ext>
            </a:extLst>
          </p:cNvPr>
          <p:cNvSpPr/>
          <p:nvPr/>
        </p:nvSpPr>
        <p:spPr bwMode="auto">
          <a:xfrm>
            <a:off x="80660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C4A311EF-B9F2-46E5-BCCD-393C211D33E8}"/>
              </a:ext>
            </a:extLst>
          </p:cNvPr>
          <p:cNvSpPr/>
          <p:nvPr/>
        </p:nvSpPr>
        <p:spPr bwMode="auto">
          <a:xfrm>
            <a:off x="83407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41A5F63C-3E2E-4644-8D31-AD9AC016FE58}"/>
              </a:ext>
            </a:extLst>
          </p:cNvPr>
          <p:cNvSpPr/>
          <p:nvPr/>
        </p:nvSpPr>
        <p:spPr bwMode="auto">
          <a:xfrm>
            <a:off x="20304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70C5B89-87FA-43FC-BD2C-7DB1A21BF5AC}"/>
              </a:ext>
            </a:extLst>
          </p:cNvPr>
          <p:cNvSpPr/>
          <p:nvPr/>
        </p:nvSpPr>
        <p:spPr bwMode="auto">
          <a:xfrm>
            <a:off x="23050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8E577D00-078F-4E3C-B079-DC654B87946C}"/>
              </a:ext>
            </a:extLst>
          </p:cNvPr>
          <p:cNvSpPr/>
          <p:nvPr/>
        </p:nvSpPr>
        <p:spPr bwMode="auto">
          <a:xfrm>
            <a:off x="25796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27280888-3E1A-4CA5-9280-63D6A163DBAE}"/>
              </a:ext>
            </a:extLst>
          </p:cNvPr>
          <p:cNvSpPr/>
          <p:nvPr/>
        </p:nvSpPr>
        <p:spPr bwMode="auto">
          <a:xfrm>
            <a:off x="28543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DBE6A37-7839-42E7-93A0-EDBB8833A39F}"/>
              </a:ext>
            </a:extLst>
          </p:cNvPr>
          <p:cNvSpPr/>
          <p:nvPr/>
        </p:nvSpPr>
        <p:spPr bwMode="auto">
          <a:xfrm>
            <a:off x="31273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4FC498C-0ED3-4B61-9C42-BA1DEBE24DF4}"/>
              </a:ext>
            </a:extLst>
          </p:cNvPr>
          <p:cNvSpPr/>
          <p:nvPr/>
        </p:nvSpPr>
        <p:spPr bwMode="auto">
          <a:xfrm>
            <a:off x="34020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B1A252C-326B-4351-B812-821CF0915379}"/>
              </a:ext>
            </a:extLst>
          </p:cNvPr>
          <p:cNvSpPr/>
          <p:nvPr/>
        </p:nvSpPr>
        <p:spPr bwMode="auto">
          <a:xfrm>
            <a:off x="36766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B8CB53F-2C57-49C9-8F91-B1669B2D6B7B}"/>
              </a:ext>
            </a:extLst>
          </p:cNvPr>
          <p:cNvSpPr/>
          <p:nvPr/>
        </p:nvSpPr>
        <p:spPr bwMode="auto">
          <a:xfrm>
            <a:off x="39512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E652A39-802C-49F5-83B1-6CB745C99118}"/>
              </a:ext>
            </a:extLst>
          </p:cNvPr>
          <p:cNvSpPr/>
          <p:nvPr/>
        </p:nvSpPr>
        <p:spPr bwMode="auto">
          <a:xfrm>
            <a:off x="42259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F4FAA7B-2446-480A-B763-2A45938237C1}"/>
              </a:ext>
            </a:extLst>
          </p:cNvPr>
          <p:cNvSpPr/>
          <p:nvPr/>
        </p:nvSpPr>
        <p:spPr bwMode="auto">
          <a:xfrm>
            <a:off x="44989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946D18E1-93F2-432E-8316-6B6776D92CB5}"/>
              </a:ext>
            </a:extLst>
          </p:cNvPr>
          <p:cNvSpPr/>
          <p:nvPr/>
        </p:nvSpPr>
        <p:spPr bwMode="auto">
          <a:xfrm>
            <a:off x="47736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ACEB02E-7542-4079-8647-2B3E97456064}"/>
              </a:ext>
            </a:extLst>
          </p:cNvPr>
          <p:cNvSpPr/>
          <p:nvPr/>
        </p:nvSpPr>
        <p:spPr bwMode="auto">
          <a:xfrm>
            <a:off x="50482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BC4126B-35F4-474A-98B8-D6D30E916F45}"/>
              </a:ext>
            </a:extLst>
          </p:cNvPr>
          <p:cNvSpPr/>
          <p:nvPr/>
        </p:nvSpPr>
        <p:spPr bwMode="auto">
          <a:xfrm>
            <a:off x="53228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7E6A7EC3-1ABF-4927-91F8-A64CD6DE4464}"/>
              </a:ext>
            </a:extLst>
          </p:cNvPr>
          <p:cNvSpPr/>
          <p:nvPr/>
        </p:nvSpPr>
        <p:spPr bwMode="auto">
          <a:xfrm>
            <a:off x="55975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0F0968CE-12CC-4FB5-BB95-7F62ACD631B1}"/>
              </a:ext>
            </a:extLst>
          </p:cNvPr>
          <p:cNvSpPr/>
          <p:nvPr/>
        </p:nvSpPr>
        <p:spPr bwMode="auto">
          <a:xfrm>
            <a:off x="58705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EA95B897-ACCF-4E24-A35F-48E8E8BE1ED8}"/>
              </a:ext>
            </a:extLst>
          </p:cNvPr>
          <p:cNvSpPr/>
          <p:nvPr/>
        </p:nvSpPr>
        <p:spPr bwMode="auto">
          <a:xfrm>
            <a:off x="61452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C69E73D-DBCC-48B1-8600-BD38DA52FE20}"/>
              </a:ext>
            </a:extLst>
          </p:cNvPr>
          <p:cNvSpPr/>
          <p:nvPr/>
        </p:nvSpPr>
        <p:spPr bwMode="auto">
          <a:xfrm>
            <a:off x="64198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3FE24636-EB71-4198-A6CD-7A1662574D12}"/>
              </a:ext>
            </a:extLst>
          </p:cNvPr>
          <p:cNvSpPr/>
          <p:nvPr/>
        </p:nvSpPr>
        <p:spPr bwMode="auto">
          <a:xfrm>
            <a:off x="66944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02581BE-FAE1-4306-AC70-BFB094743743}"/>
              </a:ext>
            </a:extLst>
          </p:cNvPr>
          <p:cNvSpPr/>
          <p:nvPr/>
        </p:nvSpPr>
        <p:spPr bwMode="auto">
          <a:xfrm>
            <a:off x="69691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F207D3B-C0F0-413E-A62D-18BA851F291F}"/>
              </a:ext>
            </a:extLst>
          </p:cNvPr>
          <p:cNvSpPr/>
          <p:nvPr/>
        </p:nvSpPr>
        <p:spPr bwMode="auto">
          <a:xfrm>
            <a:off x="72421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2120AA5F-FC14-41D8-9542-0AD8090E2BD8}"/>
              </a:ext>
            </a:extLst>
          </p:cNvPr>
          <p:cNvSpPr/>
          <p:nvPr/>
        </p:nvSpPr>
        <p:spPr bwMode="auto">
          <a:xfrm>
            <a:off x="75168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A73C5C6-5716-4067-92D3-B0D6BD559D89}"/>
              </a:ext>
            </a:extLst>
          </p:cNvPr>
          <p:cNvSpPr/>
          <p:nvPr/>
        </p:nvSpPr>
        <p:spPr bwMode="auto">
          <a:xfrm>
            <a:off x="77914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FB460CE-EDCB-452E-9220-B3518D3F6A1E}"/>
              </a:ext>
            </a:extLst>
          </p:cNvPr>
          <p:cNvSpPr/>
          <p:nvPr/>
        </p:nvSpPr>
        <p:spPr bwMode="auto">
          <a:xfrm>
            <a:off x="80660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2AEBC16B-23B3-4C27-997C-208A4A235366}"/>
              </a:ext>
            </a:extLst>
          </p:cNvPr>
          <p:cNvSpPr/>
          <p:nvPr/>
        </p:nvSpPr>
        <p:spPr bwMode="auto">
          <a:xfrm>
            <a:off x="83407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5497387-E1AC-4771-A346-A7CD34254EC1}"/>
              </a:ext>
            </a:extLst>
          </p:cNvPr>
          <p:cNvSpPr/>
          <p:nvPr/>
        </p:nvSpPr>
        <p:spPr bwMode="auto">
          <a:xfrm>
            <a:off x="20304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8D3CA20-5A1C-4F3F-8940-C0F4EC64C39E}"/>
              </a:ext>
            </a:extLst>
          </p:cNvPr>
          <p:cNvSpPr/>
          <p:nvPr/>
        </p:nvSpPr>
        <p:spPr bwMode="auto">
          <a:xfrm>
            <a:off x="23050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8F9B85-58E5-42AC-806A-0F5ACA072A14}"/>
              </a:ext>
            </a:extLst>
          </p:cNvPr>
          <p:cNvSpPr/>
          <p:nvPr/>
        </p:nvSpPr>
        <p:spPr bwMode="auto">
          <a:xfrm>
            <a:off x="25796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5C575E0-228F-4CA4-B9EA-3730790D3F33}"/>
              </a:ext>
            </a:extLst>
          </p:cNvPr>
          <p:cNvSpPr/>
          <p:nvPr/>
        </p:nvSpPr>
        <p:spPr bwMode="auto">
          <a:xfrm>
            <a:off x="28543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ED447752-462A-490C-ABA0-3785C7B53455}"/>
              </a:ext>
            </a:extLst>
          </p:cNvPr>
          <p:cNvSpPr/>
          <p:nvPr/>
        </p:nvSpPr>
        <p:spPr bwMode="auto">
          <a:xfrm>
            <a:off x="31273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FFA9013-631C-493C-BF32-6DF02657042B}"/>
              </a:ext>
            </a:extLst>
          </p:cNvPr>
          <p:cNvSpPr/>
          <p:nvPr/>
        </p:nvSpPr>
        <p:spPr bwMode="auto">
          <a:xfrm>
            <a:off x="34020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B706EEB-1751-4601-A8B4-E27B332F48AB}"/>
              </a:ext>
            </a:extLst>
          </p:cNvPr>
          <p:cNvSpPr/>
          <p:nvPr/>
        </p:nvSpPr>
        <p:spPr bwMode="auto">
          <a:xfrm>
            <a:off x="36766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12F9E00-51C5-474D-BAD2-EFE2AF9052B2}"/>
              </a:ext>
            </a:extLst>
          </p:cNvPr>
          <p:cNvSpPr/>
          <p:nvPr/>
        </p:nvSpPr>
        <p:spPr bwMode="auto">
          <a:xfrm>
            <a:off x="39512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E6A36B2-0715-4FF4-B050-90FCE98B7A11}"/>
              </a:ext>
            </a:extLst>
          </p:cNvPr>
          <p:cNvSpPr/>
          <p:nvPr/>
        </p:nvSpPr>
        <p:spPr bwMode="auto">
          <a:xfrm>
            <a:off x="42259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B1CF22E-E3D2-4B37-94DA-BD3C6D923F2C}"/>
              </a:ext>
            </a:extLst>
          </p:cNvPr>
          <p:cNvSpPr/>
          <p:nvPr/>
        </p:nvSpPr>
        <p:spPr bwMode="auto">
          <a:xfrm>
            <a:off x="44989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82113EEB-2376-4160-A8BB-09A53B3E4334}"/>
              </a:ext>
            </a:extLst>
          </p:cNvPr>
          <p:cNvSpPr/>
          <p:nvPr/>
        </p:nvSpPr>
        <p:spPr bwMode="auto">
          <a:xfrm>
            <a:off x="47736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BFF1349-AE2A-46AD-872D-91430937B334}"/>
              </a:ext>
            </a:extLst>
          </p:cNvPr>
          <p:cNvSpPr/>
          <p:nvPr/>
        </p:nvSpPr>
        <p:spPr bwMode="auto">
          <a:xfrm>
            <a:off x="50482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FE70FBE1-1037-415F-A3CA-AF0FBF831DA1}"/>
              </a:ext>
            </a:extLst>
          </p:cNvPr>
          <p:cNvSpPr/>
          <p:nvPr/>
        </p:nvSpPr>
        <p:spPr bwMode="auto">
          <a:xfrm>
            <a:off x="53228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D41DB689-8BE0-4701-9268-B98223AD98FA}"/>
              </a:ext>
            </a:extLst>
          </p:cNvPr>
          <p:cNvSpPr/>
          <p:nvPr/>
        </p:nvSpPr>
        <p:spPr bwMode="auto">
          <a:xfrm>
            <a:off x="55975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954CD0D4-4DD1-4CA8-9784-20FCDF7D465D}"/>
              </a:ext>
            </a:extLst>
          </p:cNvPr>
          <p:cNvSpPr/>
          <p:nvPr/>
        </p:nvSpPr>
        <p:spPr bwMode="auto">
          <a:xfrm>
            <a:off x="58705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6763E818-470B-47A5-A7D6-BF314E249706}"/>
              </a:ext>
            </a:extLst>
          </p:cNvPr>
          <p:cNvSpPr/>
          <p:nvPr/>
        </p:nvSpPr>
        <p:spPr bwMode="auto">
          <a:xfrm>
            <a:off x="61452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7E5CE8D2-0031-4A5D-8558-F98C9D9A48B7}"/>
              </a:ext>
            </a:extLst>
          </p:cNvPr>
          <p:cNvSpPr/>
          <p:nvPr/>
        </p:nvSpPr>
        <p:spPr bwMode="auto">
          <a:xfrm>
            <a:off x="64198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32FB80F4-939F-4236-A1C4-92C1437FBF6A}"/>
              </a:ext>
            </a:extLst>
          </p:cNvPr>
          <p:cNvSpPr/>
          <p:nvPr/>
        </p:nvSpPr>
        <p:spPr bwMode="auto">
          <a:xfrm>
            <a:off x="66944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8F21CE7-3E86-46A0-AFDA-A145CE704AF3}"/>
              </a:ext>
            </a:extLst>
          </p:cNvPr>
          <p:cNvSpPr/>
          <p:nvPr/>
        </p:nvSpPr>
        <p:spPr bwMode="auto">
          <a:xfrm>
            <a:off x="69691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D8A13FA5-9A36-4FC0-8063-3A39831150E4}"/>
              </a:ext>
            </a:extLst>
          </p:cNvPr>
          <p:cNvSpPr/>
          <p:nvPr/>
        </p:nvSpPr>
        <p:spPr bwMode="auto">
          <a:xfrm>
            <a:off x="72421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3884E509-29BD-49FC-8EDE-C9C3186E95F4}"/>
              </a:ext>
            </a:extLst>
          </p:cNvPr>
          <p:cNvSpPr/>
          <p:nvPr/>
        </p:nvSpPr>
        <p:spPr bwMode="auto">
          <a:xfrm>
            <a:off x="75168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1A740C9-9BFA-482F-BCD5-9FBBBCA379B6}"/>
              </a:ext>
            </a:extLst>
          </p:cNvPr>
          <p:cNvSpPr/>
          <p:nvPr/>
        </p:nvSpPr>
        <p:spPr bwMode="auto">
          <a:xfrm>
            <a:off x="77914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698B00D7-BAB5-41E9-A671-4C74CB3DBDAB}"/>
              </a:ext>
            </a:extLst>
          </p:cNvPr>
          <p:cNvSpPr/>
          <p:nvPr/>
        </p:nvSpPr>
        <p:spPr bwMode="auto">
          <a:xfrm>
            <a:off x="80660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CB9F57C-5764-4FA3-B4F9-5A31CBE2F9E4}"/>
              </a:ext>
            </a:extLst>
          </p:cNvPr>
          <p:cNvSpPr/>
          <p:nvPr/>
        </p:nvSpPr>
        <p:spPr bwMode="auto">
          <a:xfrm>
            <a:off x="83407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14F16811-5D3B-42AA-BC39-E937C9CADD0D}"/>
              </a:ext>
            </a:extLst>
          </p:cNvPr>
          <p:cNvSpPr/>
          <p:nvPr/>
        </p:nvSpPr>
        <p:spPr bwMode="auto">
          <a:xfrm>
            <a:off x="20304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D922E764-07E3-4737-9A90-E7B08E9D6CCC}"/>
              </a:ext>
            </a:extLst>
          </p:cNvPr>
          <p:cNvSpPr/>
          <p:nvPr/>
        </p:nvSpPr>
        <p:spPr bwMode="auto">
          <a:xfrm>
            <a:off x="23050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2BFA2888-F8B5-4DDF-A310-D2614A2AF0C6}"/>
              </a:ext>
            </a:extLst>
          </p:cNvPr>
          <p:cNvSpPr/>
          <p:nvPr/>
        </p:nvSpPr>
        <p:spPr bwMode="auto">
          <a:xfrm>
            <a:off x="25796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4AE6450-EB83-4F8E-8F20-4A102F03B649}"/>
              </a:ext>
            </a:extLst>
          </p:cNvPr>
          <p:cNvSpPr/>
          <p:nvPr/>
        </p:nvSpPr>
        <p:spPr bwMode="auto">
          <a:xfrm>
            <a:off x="28543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559CF75-50C1-4D82-B397-1656A8BD4F44}"/>
              </a:ext>
            </a:extLst>
          </p:cNvPr>
          <p:cNvSpPr/>
          <p:nvPr/>
        </p:nvSpPr>
        <p:spPr bwMode="auto">
          <a:xfrm>
            <a:off x="31273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A534B71-9878-4D77-AA37-B3E924BBF697}"/>
              </a:ext>
            </a:extLst>
          </p:cNvPr>
          <p:cNvSpPr/>
          <p:nvPr/>
        </p:nvSpPr>
        <p:spPr bwMode="auto">
          <a:xfrm>
            <a:off x="34020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119DACD8-76F6-4B91-803E-C3B8E63A8496}"/>
              </a:ext>
            </a:extLst>
          </p:cNvPr>
          <p:cNvSpPr/>
          <p:nvPr/>
        </p:nvSpPr>
        <p:spPr bwMode="auto">
          <a:xfrm>
            <a:off x="36766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1253F36C-3703-44FC-A96C-1DA99BCFBA27}"/>
              </a:ext>
            </a:extLst>
          </p:cNvPr>
          <p:cNvSpPr/>
          <p:nvPr/>
        </p:nvSpPr>
        <p:spPr bwMode="auto">
          <a:xfrm>
            <a:off x="39512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1684346-DBBA-49EA-9AF8-DE346CB17A00}"/>
              </a:ext>
            </a:extLst>
          </p:cNvPr>
          <p:cNvSpPr/>
          <p:nvPr/>
        </p:nvSpPr>
        <p:spPr bwMode="auto">
          <a:xfrm>
            <a:off x="42259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BD751B5-2E5F-4A2B-96BC-DCB6AEB64A2C}"/>
              </a:ext>
            </a:extLst>
          </p:cNvPr>
          <p:cNvSpPr/>
          <p:nvPr/>
        </p:nvSpPr>
        <p:spPr bwMode="auto">
          <a:xfrm>
            <a:off x="44989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705122A-8B05-4F99-BB8E-CCAFAB7F6127}"/>
              </a:ext>
            </a:extLst>
          </p:cNvPr>
          <p:cNvSpPr/>
          <p:nvPr/>
        </p:nvSpPr>
        <p:spPr bwMode="auto">
          <a:xfrm>
            <a:off x="47736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A6BB28B-5037-4F36-A3BD-79BEBF736D44}"/>
              </a:ext>
            </a:extLst>
          </p:cNvPr>
          <p:cNvSpPr/>
          <p:nvPr/>
        </p:nvSpPr>
        <p:spPr bwMode="auto">
          <a:xfrm>
            <a:off x="50482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B3581764-48A2-4E91-9181-C9C778A71AC6}"/>
              </a:ext>
            </a:extLst>
          </p:cNvPr>
          <p:cNvSpPr/>
          <p:nvPr/>
        </p:nvSpPr>
        <p:spPr bwMode="auto">
          <a:xfrm>
            <a:off x="53228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2030AC4-7DB5-4A13-B715-B2BD77817FF7}"/>
              </a:ext>
            </a:extLst>
          </p:cNvPr>
          <p:cNvSpPr/>
          <p:nvPr/>
        </p:nvSpPr>
        <p:spPr bwMode="auto">
          <a:xfrm>
            <a:off x="55975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4E1A4854-994D-43E3-A1AB-52F2E771B04B}"/>
              </a:ext>
            </a:extLst>
          </p:cNvPr>
          <p:cNvSpPr/>
          <p:nvPr/>
        </p:nvSpPr>
        <p:spPr bwMode="auto">
          <a:xfrm>
            <a:off x="58705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1937B40-E397-45A5-830F-02D94B99CF58}"/>
              </a:ext>
            </a:extLst>
          </p:cNvPr>
          <p:cNvSpPr/>
          <p:nvPr/>
        </p:nvSpPr>
        <p:spPr bwMode="auto">
          <a:xfrm>
            <a:off x="61452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B361CE49-BD79-4E70-BEA9-5FC466A455BA}"/>
              </a:ext>
            </a:extLst>
          </p:cNvPr>
          <p:cNvSpPr/>
          <p:nvPr/>
        </p:nvSpPr>
        <p:spPr bwMode="auto">
          <a:xfrm>
            <a:off x="64198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E2DE972-B750-48D7-B4FA-39A906A63D4E}"/>
              </a:ext>
            </a:extLst>
          </p:cNvPr>
          <p:cNvSpPr/>
          <p:nvPr/>
        </p:nvSpPr>
        <p:spPr bwMode="auto">
          <a:xfrm>
            <a:off x="66944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EBF52B2-0890-44B2-94FD-7FA5FB6ACBD3}"/>
              </a:ext>
            </a:extLst>
          </p:cNvPr>
          <p:cNvSpPr/>
          <p:nvPr/>
        </p:nvSpPr>
        <p:spPr bwMode="auto">
          <a:xfrm>
            <a:off x="69691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DCF5EAF-3E09-4B69-82AA-C4C1F26397F7}"/>
              </a:ext>
            </a:extLst>
          </p:cNvPr>
          <p:cNvSpPr/>
          <p:nvPr/>
        </p:nvSpPr>
        <p:spPr bwMode="auto">
          <a:xfrm>
            <a:off x="72421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39A2747-508F-4734-B44B-3310B942610E}"/>
              </a:ext>
            </a:extLst>
          </p:cNvPr>
          <p:cNvSpPr/>
          <p:nvPr/>
        </p:nvSpPr>
        <p:spPr bwMode="auto">
          <a:xfrm>
            <a:off x="75168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53AEAB-C418-46CD-943C-03DEB26EAFF8}"/>
              </a:ext>
            </a:extLst>
          </p:cNvPr>
          <p:cNvSpPr/>
          <p:nvPr/>
        </p:nvSpPr>
        <p:spPr bwMode="auto">
          <a:xfrm>
            <a:off x="77914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EB5817-8BD7-4D37-A464-441D735AB7AC}"/>
              </a:ext>
            </a:extLst>
          </p:cNvPr>
          <p:cNvSpPr/>
          <p:nvPr/>
        </p:nvSpPr>
        <p:spPr bwMode="auto">
          <a:xfrm>
            <a:off x="80660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415BE749-FFBB-486D-935D-812A2F9F36E5}"/>
              </a:ext>
            </a:extLst>
          </p:cNvPr>
          <p:cNvSpPr/>
          <p:nvPr/>
        </p:nvSpPr>
        <p:spPr bwMode="auto">
          <a:xfrm>
            <a:off x="83407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6581D9B5-49AD-4F9B-BA29-3C2336FB8012}"/>
              </a:ext>
            </a:extLst>
          </p:cNvPr>
          <p:cNvSpPr/>
          <p:nvPr/>
        </p:nvSpPr>
        <p:spPr bwMode="auto">
          <a:xfrm>
            <a:off x="20304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F6B5122F-7E54-4132-AB6C-86D609A08424}"/>
              </a:ext>
            </a:extLst>
          </p:cNvPr>
          <p:cNvSpPr/>
          <p:nvPr/>
        </p:nvSpPr>
        <p:spPr bwMode="auto">
          <a:xfrm>
            <a:off x="23050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9D2042F-4A74-42DD-B230-BFB1798933B1}"/>
              </a:ext>
            </a:extLst>
          </p:cNvPr>
          <p:cNvSpPr/>
          <p:nvPr/>
        </p:nvSpPr>
        <p:spPr bwMode="auto">
          <a:xfrm>
            <a:off x="25796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B448810-6A31-4D62-BA7C-CBC3878E11BE}"/>
              </a:ext>
            </a:extLst>
          </p:cNvPr>
          <p:cNvSpPr/>
          <p:nvPr/>
        </p:nvSpPr>
        <p:spPr bwMode="auto">
          <a:xfrm>
            <a:off x="28543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23B83E0C-F921-4D57-980E-57D13EB97231}"/>
              </a:ext>
            </a:extLst>
          </p:cNvPr>
          <p:cNvSpPr/>
          <p:nvPr/>
        </p:nvSpPr>
        <p:spPr bwMode="auto">
          <a:xfrm>
            <a:off x="31273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E159D54-1E29-4B7B-A081-4EE468C8B97A}"/>
              </a:ext>
            </a:extLst>
          </p:cNvPr>
          <p:cNvSpPr/>
          <p:nvPr/>
        </p:nvSpPr>
        <p:spPr bwMode="auto">
          <a:xfrm>
            <a:off x="34020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854930D-C080-4C08-8451-B6FD1668A185}"/>
              </a:ext>
            </a:extLst>
          </p:cNvPr>
          <p:cNvSpPr/>
          <p:nvPr/>
        </p:nvSpPr>
        <p:spPr bwMode="auto">
          <a:xfrm>
            <a:off x="36766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E15A8F9-51E1-4E2F-A645-8DA73A86F957}"/>
              </a:ext>
            </a:extLst>
          </p:cNvPr>
          <p:cNvSpPr/>
          <p:nvPr/>
        </p:nvSpPr>
        <p:spPr bwMode="auto">
          <a:xfrm>
            <a:off x="39512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8EF65CC-DF6A-44F1-9008-912851B53B90}"/>
              </a:ext>
            </a:extLst>
          </p:cNvPr>
          <p:cNvSpPr/>
          <p:nvPr/>
        </p:nvSpPr>
        <p:spPr bwMode="auto">
          <a:xfrm>
            <a:off x="42259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036DB9B3-50EE-4507-939B-44E5135B575D}"/>
              </a:ext>
            </a:extLst>
          </p:cNvPr>
          <p:cNvSpPr/>
          <p:nvPr/>
        </p:nvSpPr>
        <p:spPr bwMode="auto">
          <a:xfrm>
            <a:off x="44989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54003313-C1C0-4570-BA37-859451D26B8B}"/>
              </a:ext>
            </a:extLst>
          </p:cNvPr>
          <p:cNvSpPr/>
          <p:nvPr/>
        </p:nvSpPr>
        <p:spPr bwMode="auto">
          <a:xfrm>
            <a:off x="47736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1CB497CD-A2FE-42C2-ADCB-3484EE79B05E}"/>
              </a:ext>
            </a:extLst>
          </p:cNvPr>
          <p:cNvSpPr/>
          <p:nvPr/>
        </p:nvSpPr>
        <p:spPr bwMode="auto">
          <a:xfrm>
            <a:off x="50482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234D496-2742-445D-B657-FFD30CF58D3E}"/>
              </a:ext>
            </a:extLst>
          </p:cNvPr>
          <p:cNvSpPr/>
          <p:nvPr/>
        </p:nvSpPr>
        <p:spPr bwMode="auto">
          <a:xfrm>
            <a:off x="53228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DED982E-FA9E-472D-9A32-0D01AB4F81E8}"/>
              </a:ext>
            </a:extLst>
          </p:cNvPr>
          <p:cNvSpPr/>
          <p:nvPr/>
        </p:nvSpPr>
        <p:spPr bwMode="auto">
          <a:xfrm>
            <a:off x="55975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837D4B33-BC0B-421E-97F3-4F32B9E99921}"/>
              </a:ext>
            </a:extLst>
          </p:cNvPr>
          <p:cNvSpPr/>
          <p:nvPr/>
        </p:nvSpPr>
        <p:spPr bwMode="auto">
          <a:xfrm>
            <a:off x="58705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8BF4F62E-F758-4A89-B35D-DACAEC1C24F0}"/>
              </a:ext>
            </a:extLst>
          </p:cNvPr>
          <p:cNvSpPr/>
          <p:nvPr/>
        </p:nvSpPr>
        <p:spPr bwMode="auto">
          <a:xfrm>
            <a:off x="61452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653E85F8-90C1-43EF-9EB1-B59C8E664BF8}"/>
              </a:ext>
            </a:extLst>
          </p:cNvPr>
          <p:cNvSpPr/>
          <p:nvPr/>
        </p:nvSpPr>
        <p:spPr bwMode="auto">
          <a:xfrm>
            <a:off x="64198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DDE1B874-0C95-403F-940F-EA675C476D35}"/>
              </a:ext>
            </a:extLst>
          </p:cNvPr>
          <p:cNvSpPr/>
          <p:nvPr/>
        </p:nvSpPr>
        <p:spPr bwMode="auto">
          <a:xfrm>
            <a:off x="66944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0A6D326A-8C54-4255-BBBD-B4A4041C574D}"/>
              </a:ext>
            </a:extLst>
          </p:cNvPr>
          <p:cNvSpPr/>
          <p:nvPr/>
        </p:nvSpPr>
        <p:spPr bwMode="auto">
          <a:xfrm>
            <a:off x="69691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BF3638C7-757D-4B31-BDC0-BBF0238A24DC}"/>
              </a:ext>
            </a:extLst>
          </p:cNvPr>
          <p:cNvSpPr/>
          <p:nvPr/>
        </p:nvSpPr>
        <p:spPr bwMode="auto">
          <a:xfrm>
            <a:off x="72421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74450FB-CAE4-49A2-AFAA-0C4940B1B7DB}"/>
              </a:ext>
            </a:extLst>
          </p:cNvPr>
          <p:cNvSpPr/>
          <p:nvPr/>
        </p:nvSpPr>
        <p:spPr bwMode="auto">
          <a:xfrm>
            <a:off x="75168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9F308B40-3509-4F0F-A060-3B1D8C5777CF}"/>
              </a:ext>
            </a:extLst>
          </p:cNvPr>
          <p:cNvSpPr/>
          <p:nvPr/>
        </p:nvSpPr>
        <p:spPr bwMode="auto">
          <a:xfrm>
            <a:off x="77914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FD4E0E9A-9599-406C-892A-0161325134D7}"/>
              </a:ext>
            </a:extLst>
          </p:cNvPr>
          <p:cNvSpPr/>
          <p:nvPr/>
        </p:nvSpPr>
        <p:spPr bwMode="auto">
          <a:xfrm>
            <a:off x="80660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FC01E010-9ACF-404B-A1ED-88B24007A7A3}"/>
              </a:ext>
            </a:extLst>
          </p:cNvPr>
          <p:cNvSpPr/>
          <p:nvPr/>
        </p:nvSpPr>
        <p:spPr bwMode="auto">
          <a:xfrm>
            <a:off x="83407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68054D3-EA80-4028-A29C-AE21ED4FF1E2}"/>
              </a:ext>
            </a:extLst>
          </p:cNvPr>
          <p:cNvSpPr/>
          <p:nvPr/>
        </p:nvSpPr>
        <p:spPr bwMode="auto">
          <a:xfrm>
            <a:off x="20304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F62FDAD-1687-4F97-96C0-176777DEB151}"/>
              </a:ext>
            </a:extLst>
          </p:cNvPr>
          <p:cNvSpPr/>
          <p:nvPr/>
        </p:nvSpPr>
        <p:spPr bwMode="auto">
          <a:xfrm>
            <a:off x="23050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F6ECEBEE-DEB9-4151-A451-B8F8E0673ABF}"/>
              </a:ext>
            </a:extLst>
          </p:cNvPr>
          <p:cNvSpPr/>
          <p:nvPr/>
        </p:nvSpPr>
        <p:spPr bwMode="auto">
          <a:xfrm>
            <a:off x="25796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45A5CF9C-6FA9-4865-9921-71F4A1244B0C}"/>
              </a:ext>
            </a:extLst>
          </p:cNvPr>
          <p:cNvSpPr/>
          <p:nvPr/>
        </p:nvSpPr>
        <p:spPr bwMode="auto">
          <a:xfrm>
            <a:off x="28543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776985F-376C-4784-BE0E-7992749AA778}"/>
              </a:ext>
            </a:extLst>
          </p:cNvPr>
          <p:cNvSpPr/>
          <p:nvPr/>
        </p:nvSpPr>
        <p:spPr bwMode="auto">
          <a:xfrm>
            <a:off x="31273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427CA2C5-1D5C-42D9-87D4-41D58C4D9218}"/>
              </a:ext>
            </a:extLst>
          </p:cNvPr>
          <p:cNvSpPr/>
          <p:nvPr/>
        </p:nvSpPr>
        <p:spPr bwMode="auto">
          <a:xfrm>
            <a:off x="34020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BF659B-60E0-449A-995C-0FEE27F4C203}"/>
              </a:ext>
            </a:extLst>
          </p:cNvPr>
          <p:cNvSpPr/>
          <p:nvPr/>
        </p:nvSpPr>
        <p:spPr bwMode="auto">
          <a:xfrm>
            <a:off x="36766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428B22A7-6634-4C43-96FB-104F872BB3FA}"/>
              </a:ext>
            </a:extLst>
          </p:cNvPr>
          <p:cNvSpPr/>
          <p:nvPr/>
        </p:nvSpPr>
        <p:spPr bwMode="auto">
          <a:xfrm>
            <a:off x="39512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6CF1656-5201-4ADA-877F-56C4B35D3E35}"/>
              </a:ext>
            </a:extLst>
          </p:cNvPr>
          <p:cNvSpPr/>
          <p:nvPr/>
        </p:nvSpPr>
        <p:spPr bwMode="auto">
          <a:xfrm>
            <a:off x="42259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BB04C9A-B81B-4213-94FB-8ED4E8CD4EA6}"/>
              </a:ext>
            </a:extLst>
          </p:cNvPr>
          <p:cNvSpPr/>
          <p:nvPr/>
        </p:nvSpPr>
        <p:spPr bwMode="auto">
          <a:xfrm>
            <a:off x="44989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C911F794-C388-4CB4-BB0A-262B69613A26}"/>
              </a:ext>
            </a:extLst>
          </p:cNvPr>
          <p:cNvSpPr/>
          <p:nvPr/>
        </p:nvSpPr>
        <p:spPr bwMode="auto">
          <a:xfrm>
            <a:off x="47736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456001F-B4A1-4547-999B-1397ED36BDDC}"/>
              </a:ext>
            </a:extLst>
          </p:cNvPr>
          <p:cNvSpPr/>
          <p:nvPr/>
        </p:nvSpPr>
        <p:spPr bwMode="auto">
          <a:xfrm>
            <a:off x="50482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72400E2-51C9-4CB0-9C72-13E4C389D7EC}"/>
              </a:ext>
            </a:extLst>
          </p:cNvPr>
          <p:cNvSpPr/>
          <p:nvPr/>
        </p:nvSpPr>
        <p:spPr bwMode="auto">
          <a:xfrm>
            <a:off x="53228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A5DF9069-2D52-4BBC-9689-7B243AF9A722}"/>
              </a:ext>
            </a:extLst>
          </p:cNvPr>
          <p:cNvSpPr/>
          <p:nvPr/>
        </p:nvSpPr>
        <p:spPr bwMode="auto">
          <a:xfrm>
            <a:off x="55975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8CDE36-B08E-4262-BE2D-7AA2C337E1D7}"/>
              </a:ext>
            </a:extLst>
          </p:cNvPr>
          <p:cNvSpPr/>
          <p:nvPr/>
        </p:nvSpPr>
        <p:spPr bwMode="auto">
          <a:xfrm>
            <a:off x="58705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3E480513-81F3-488C-BC33-B5E764718F79}"/>
              </a:ext>
            </a:extLst>
          </p:cNvPr>
          <p:cNvSpPr/>
          <p:nvPr/>
        </p:nvSpPr>
        <p:spPr bwMode="auto">
          <a:xfrm>
            <a:off x="61452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453CA7DB-B7FB-4A06-86C1-BB5C3049B724}"/>
              </a:ext>
            </a:extLst>
          </p:cNvPr>
          <p:cNvSpPr/>
          <p:nvPr/>
        </p:nvSpPr>
        <p:spPr bwMode="auto">
          <a:xfrm>
            <a:off x="64198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4FAD4ECD-3878-4138-A81B-59872FA66B59}"/>
              </a:ext>
            </a:extLst>
          </p:cNvPr>
          <p:cNvSpPr/>
          <p:nvPr/>
        </p:nvSpPr>
        <p:spPr bwMode="auto">
          <a:xfrm>
            <a:off x="66944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C4AE2826-23C6-443E-B8F3-93ACD24D03C2}"/>
              </a:ext>
            </a:extLst>
          </p:cNvPr>
          <p:cNvSpPr/>
          <p:nvPr/>
        </p:nvSpPr>
        <p:spPr bwMode="auto">
          <a:xfrm>
            <a:off x="69691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D19A17A1-259B-4FC2-B648-EE236E1C050F}"/>
              </a:ext>
            </a:extLst>
          </p:cNvPr>
          <p:cNvSpPr/>
          <p:nvPr/>
        </p:nvSpPr>
        <p:spPr bwMode="auto">
          <a:xfrm>
            <a:off x="72421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BD3502F6-B297-4955-A8EA-4076A6023C12}"/>
              </a:ext>
            </a:extLst>
          </p:cNvPr>
          <p:cNvSpPr/>
          <p:nvPr/>
        </p:nvSpPr>
        <p:spPr bwMode="auto">
          <a:xfrm>
            <a:off x="75168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0B155D-3E09-441E-91C5-5D3989C988CD}"/>
              </a:ext>
            </a:extLst>
          </p:cNvPr>
          <p:cNvSpPr/>
          <p:nvPr/>
        </p:nvSpPr>
        <p:spPr bwMode="auto">
          <a:xfrm>
            <a:off x="77914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B4CCE9CC-91B7-4503-AF91-0AB44EDDBDA9}"/>
              </a:ext>
            </a:extLst>
          </p:cNvPr>
          <p:cNvSpPr/>
          <p:nvPr/>
        </p:nvSpPr>
        <p:spPr bwMode="auto">
          <a:xfrm>
            <a:off x="80660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8EC32B0-3165-4054-8C0E-5A45A1C2429A}"/>
              </a:ext>
            </a:extLst>
          </p:cNvPr>
          <p:cNvSpPr/>
          <p:nvPr/>
        </p:nvSpPr>
        <p:spPr bwMode="auto">
          <a:xfrm>
            <a:off x="83407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03FF4B4-1257-4969-8300-A607CB83F8F4}"/>
              </a:ext>
            </a:extLst>
          </p:cNvPr>
          <p:cNvSpPr/>
          <p:nvPr/>
        </p:nvSpPr>
        <p:spPr bwMode="auto">
          <a:xfrm>
            <a:off x="20304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19F8BED8-8DC8-49F5-944F-87EF4B5C366B}"/>
              </a:ext>
            </a:extLst>
          </p:cNvPr>
          <p:cNvSpPr/>
          <p:nvPr/>
        </p:nvSpPr>
        <p:spPr bwMode="auto">
          <a:xfrm>
            <a:off x="23050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BEFA74D-23CF-4930-B553-F5E385247690}"/>
              </a:ext>
            </a:extLst>
          </p:cNvPr>
          <p:cNvSpPr/>
          <p:nvPr/>
        </p:nvSpPr>
        <p:spPr bwMode="auto">
          <a:xfrm>
            <a:off x="25796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E959197F-3CEE-4749-A141-59DC6DCB3156}"/>
              </a:ext>
            </a:extLst>
          </p:cNvPr>
          <p:cNvSpPr/>
          <p:nvPr/>
        </p:nvSpPr>
        <p:spPr bwMode="auto">
          <a:xfrm>
            <a:off x="28543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AC12415D-C091-4187-8124-65E10D3CFF99}"/>
              </a:ext>
            </a:extLst>
          </p:cNvPr>
          <p:cNvSpPr/>
          <p:nvPr/>
        </p:nvSpPr>
        <p:spPr bwMode="auto">
          <a:xfrm>
            <a:off x="31273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AD4CA081-25B5-40CE-871C-00E25EF1E6BF}"/>
              </a:ext>
            </a:extLst>
          </p:cNvPr>
          <p:cNvSpPr/>
          <p:nvPr/>
        </p:nvSpPr>
        <p:spPr bwMode="auto">
          <a:xfrm>
            <a:off x="34020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D6371B-D8E2-4DC5-A32E-602161814D7F}"/>
              </a:ext>
            </a:extLst>
          </p:cNvPr>
          <p:cNvSpPr/>
          <p:nvPr/>
        </p:nvSpPr>
        <p:spPr bwMode="auto">
          <a:xfrm>
            <a:off x="36766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CE90F502-16CD-4ABB-94AB-451A43995CDD}"/>
              </a:ext>
            </a:extLst>
          </p:cNvPr>
          <p:cNvSpPr/>
          <p:nvPr/>
        </p:nvSpPr>
        <p:spPr bwMode="auto">
          <a:xfrm>
            <a:off x="39512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ADE8BBF-780E-4D5B-9BC3-5D17AC5769DC}"/>
              </a:ext>
            </a:extLst>
          </p:cNvPr>
          <p:cNvSpPr/>
          <p:nvPr/>
        </p:nvSpPr>
        <p:spPr bwMode="auto">
          <a:xfrm>
            <a:off x="42259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CE85F3D1-0417-48F2-B45E-5309DB7B20E5}"/>
              </a:ext>
            </a:extLst>
          </p:cNvPr>
          <p:cNvSpPr/>
          <p:nvPr/>
        </p:nvSpPr>
        <p:spPr bwMode="auto">
          <a:xfrm>
            <a:off x="44989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475A600-94D8-430E-AD9B-E66D9CB9C26B}"/>
              </a:ext>
            </a:extLst>
          </p:cNvPr>
          <p:cNvSpPr/>
          <p:nvPr/>
        </p:nvSpPr>
        <p:spPr bwMode="auto">
          <a:xfrm>
            <a:off x="47736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68A0432-9907-436B-91D0-E85AECB8C6CA}"/>
              </a:ext>
            </a:extLst>
          </p:cNvPr>
          <p:cNvSpPr/>
          <p:nvPr/>
        </p:nvSpPr>
        <p:spPr bwMode="auto">
          <a:xfrm>
            <a:off x="50482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9BA53DC-4014-44CA-A1B4-502CD8AAEB38}"/>
              </a:ext>
            </a:extLst>
          </p:cNvPr>
          <p:cNvSpPr/>
          <p:nvPr/>
        </p:nvSpPr>
        <p:spPr bwMode="auto">
          <a:xfrm>
            <a:off x="53228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B5C942A-F92D-4FE3-930F-36FE183A8E05}"/>
              </a:ext>
            </a:extLst>
          </p:cNvPr>
          <p:cNvSpPr/>
          <p:nvPr/>
        </p:nvSpPr>
        <p:spPr bwMode="auto">
          <a:xfrm>
            <a:off x="55975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7C11BA8-BE1A-49A2-B3EF-0E5F18A22CD4}"/>
              </a:ext>
            </a:extLst>
          </p:cNvPr>
          <p:cNvSpPr/>
          <p:nvPr/>
        </p:nvSpPr>
        <p:spPr bwMode="auto">
          <a:xfrm>
            <a:off x="58705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0DB595F5-5CE5-4B91-BA97-F68113138A68}"/>
              </a:ext>
            </a:extLst>
          </p:cNvPr>
          <p:cNvSpPr/>
          <p:nvPr/>
        </p:nvSpPr>
        <p:spPr bwMode="auto">
          <a:xfrm>
            <a:off x="61452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CD69CED-86D1-4467-8F24-76ECC2569C9A}"/>
              </a:ext>
            </a:extLst>
          </p:cNvPr>
          <p:cNvSpPr/>
          <p:nvPr/>
        </p:nvSpPr>
        <p:spPr bwMode="auto">
          <a:xfrm>
            <a:off x="64198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CD51F78-9892-4384-88E7-6337DE0835DC}"/>
              </a:ext>
            </a:extLst>
          </p:cNvPr>
          <p:cNvSpPr/>
          <p:nvPr/>
        </p:nvSpPr>
        <p:spPr bwMode="auto">
          <a:xfrm>
            <a:off x="66944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ECF3E25-D317-4702-95C1-35A9021523E3}"/>
              </a:ext>
            </a:extLst>
          </p:cNvPr>
          <p:cNvSpPr/>
          <p:nvPr/>
        </p:nvSpPr>
        <p:spPr bwMode="auto">
          <a:xfrm>
            <a:off x="69691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DD2624C-D1A3-4ECF-B560-D8ECDD9ADD4C}"/>
              </a:ext>
            </a:extLst>
          </p:cNvPr>
          <p:cNvSpPr/>
          <p:nvPr/>
        </p:nvSpPr>
        <p:spPr bwMode="auto">
          <a:xfrm>
            <a:off x="72421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3B97515-15CD-496D-9970-05945D405D44}"/>
              </a:ext>
            </a:extLst>
          </p:cNvPr>
          <p:cNvSpPr/>
          <p:nvPr/>
        </p:nvSpPr>
        <p:spPr bwMode="auto">
          <a:xfrm>
            <a:off x="75168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6183942-3CE1-4140-8993-53E215A200BF}"/>
              </a:ext>
            </a:extLst>
          </p:cNvPr>
          <p:cNvSpPr/>
          <p:nvPr/>
        </p:nvSpPr>
        <p:spPr bwMode="auto">
          <a:xfrm>
            <a:off x="77914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5132B3-A229-40C7-A4A5-57844753EAF9}"/>
              </a:ext>
            </a:extLst>
          </p:cNvPr>
          <p:cNvSpPr/>
          <p:nvPr/>
        </p:nvSpPr>
        <p:spPr bwMode="auto">
          <a:xfrm>
            <a:off x="80660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784273FE-BB1C-42D8-A964-D380F5815ED0}"/>
              </a:ext>
            </a:extLst>
          </p:cNvPr>
          <p:cNvSpPr/>
          <p:nvPr/>
        </p:nvSpPr>
        <p:spPr bwMode="auto">
          <a:xfrm>
            <a:off x="83407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8924" name="Straight Connector 389">
            <a:extLst>
              <a:ext uri="{FF2B5EF4-FFF2-40B4-BE49-F238E27FC236}">
                <a16:creationId xmlns:a16="http://schemas.microsoft.com/office/drawing/2014/main" id="{92428D04-46A8-4E91-B788-0DD57BBF571B}"/>
              </a:ext>
            </a:extLst>
          </p:cNvPr>
          <p:cNvCxnSpPr>
            <a:cxnSpLocks noChangeShapeType="1"/>
          </p:cNvCxnSpPr>
          <p:nvPr/>
        </p:nvCxnSpPr>
        <p:spPr bwMode="auto">
          <a:xfrm>
            <a:off x="20113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8925" name="Straight Connector 394">
            <a:extLst>
              <a:ext uri="{FF2B5EF4-FFF2-40B4-BE49-F238E27FC236}">
                <a16:creationId xmlns:a16="http://schemas.microsoft.com/office/drawing/2014/main" id="{CAE017C0-684B-4BCD-9828-EB6868C77504}"/>
              </a:ext>
            </a:extLst>
          </p:cNvPr>
          <p:cNvCxnSpPr>
            <a:cxnSpLocks noChangeShapeType="1"/>
          </p:cNvCxnSpPr>
          <p:nvPr/>
        </p:nvCxnSpPr>
        <p:spPr bwMode="auto">
          <a:xfrm flipV="1">
            <a:off x="2305050" y="2524125"/>
            <a:ext cx="0" cy="387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926" name="Straight Connector 396">
            <a:extLst>
              <a:ext uri="{FF2B5EF4-FFF2-40B4-BE49-F238E27FC236}">
                <a16:creationId xmlns:a16="http://schemas.microsoft.com/office/drawing/2014/main" id="{CDD1F51F-8D91-40B9-8D4E-62FB8D248290}"/>
              </a:ext>
            </a:extLst>
          </p:cNvPr>
          <p:cNvCxnSpPr>
            <a:cxnSpLocks noChangeShapeType="1"/>
          </p:cNvCxnSpPr>
          <p:nvPr/>
        </p:nvCxnSpPr>
        <p:spPr bwMode="auto">
          <a:xfrm flipV="1">
            <a:off x="8340725" y="2514600"/>
            <a:ext cx="0" cy="388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927" name="TextBox 397">
            <a:extLst>
              <a:ext uri="{FF2B5EF4-FFF2-40B4-BE49-F238E27FC236}">
                <a16:creationId xmlns:a16="http://schemas.microsoft.com/office/drawing/2014/main" id="{A30EF2C4-3600-4975-953F-A78842058BCE}"/>
              </a:ext>
            </a:extLst>
          </p:cNvPr>
          <p:cNvSpPr txBox="1">
            <a:spLocks noChangeArrowheads="1"/>
          </p:cNvSpPr>
          <p:nvPr/>
        </p:nvSpPr>
        <p:spPr bwMode="auto">
          <a:xfrm>
            <a:off x="20304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8928" name="TextBox 398">
            <a:extLst>
              <a:ext uri="{FF2B5EF4-FFF2-40B4-BE49-F238E27FC236}">
                <a16:creationId xmlns:a16="http://schemas.microsoft.com/office/drawing/2014/main" id="{8965AD99-28A2-47D5-80D6-4B8FDDA16E38}"/>
              </a:ext>
            </a:extLst>
          </p:cNvPr>
          <p:cNvSpPr txBox="1">
            <a:spLocks noChangeArrowheads="1"/>
          </p:cNvSpPr>
          <p:nvPr/>
        </p:nvSpPr>
        <p:spPr bwMode="auto">
          <a:xfrm>
            <a:off x="81565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4" name="Freeform: Shape 3">
            <a:extLst>
              <a:ext uri="{FF2B5EF4-FFF2-40B4-BE49-F238E27FC236}">
                <a16:creationId xmlns:a16="http://schemas.microsoft.com/office/drawing/2014/main" id="{AED3826C-1161-42D5-B895-1626EBA2D1C5}"/>
              </a:ext>
            </a:extLst>
          </p:cNvPr>
          <p:cNvSpPr/>
          <p:nvPr/>
        </p:nvSpPr>
        <p:spPr bwMode="auto">
          <a:xfrm>
            <a:off x="2306588" y="2776538"/>
            <a:ext cx="6032597" cy="3085739"/>
          </a:xfrm>
          <a:custGeom>
            <a:avLst/>
            <a:gdLst>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195233 w 6032597"/>
              <a:gd name="connsiteY173" fmla="*/ 495300 h 1266101"/>
              <a:gd name="connsiteX174" fmla="*/ 4334933 w 6032597"/>
              <a:gd name="connsiteY174" fmla="*/ 491066 h 1266101"/>
              <a:gd name="connsiteX175" fmla="*/ 4356100 w 6032597"/>
              <a:gd name="connsiteY175" fmla="*/ 486833 h 1266101"/>
              <a:gd name="connsiteX176" fmla="*/ 4385733 w 6032597"/>
              <a:gd name="connsiteY176" fmla="*/ 478366 h 1266101"/>
              <a:gd name="connsiteX177" fmla="*/ 4411133 w 6032597"/>
              <a:gd name="connsiteY177" fmla="*/ 474133 h 1266101"/>
              <a:gd name="connsiteX178" fmla="*/ 4436533 w 6032597"/>
              <a:gd name="connsiteY178" fmla="*/ 465666 h 1266101"/>
              <a:gd name="connsiteX179" fmla="*/ 4453467 w 6032597"/>
              <a:gd name="connsiteY179" fmla="*/ 478366 h 1266101"/>
              <a:gd name="connsiteX180" fmla="*/ 4474633 w 6032597"/>
              <a:gd name="connsiteY180" fmla="*/ 486833 h 1266101"/>
              <a:gd name="connsiteX181" fmla="*/ 4504267 w 6032597"/>
              <a:gd name="connsiteY181" fmla="*/ 512233 h 1266101"/>
              <a:gd name="connsiteX182" fmla="*/ 4516967 w 6032597"/>
              <a:gd name="connsiteY182" fmla="*/ 529166 h 1266101"/>
              <a:gd name="connsiteX183" fmla="*/ 4533900 w 6032597"/>
              <a:gd name="connsiteY183" fmla="*/ 537633 h 1266101"/>
              <a:gd name="connsiteX184" fmla="*/ 4546600 w 6032597"/>
              <a:gd name="connsiteY184" fmla="*/ 550333 h 1266101"/>
              <a:gd name="connsiteX185" fmla="*/ 4593167 w 6032597"/>
              <a:gd name="connsiteY185" fmla="*/ 592666 h 1266101"/>
              <a:gd name="connsiteX186" fmla="*/ 4605867 w 6032597"/>
              <a:gd name="connsiteY186" fmla="*/ 605366 h 1266101"/>
              <a:gd name="connsiteX187" fmla="*/ 4627033 w 6032597"/>
              <a:gd name="connsiteY187" fmla="*/ 639233 h 1266101"/>
              <a:gd name="connsiteX188" fmla="*/ 4639733 w 6032597"/>
              <a:gd name="connsiteY188" fmla="*/ 656166 h 1266101"/>
              <a:gd name="connsiteX189" fmla="*/ 4648200 w 6032597"/>
              <a:gd name="connsiteY189" fmla="*/ 668866 h 1266101"/>
              <a:gd name="connsiteX190" fmla="*/ 4665133 w 6032597"/>
              <a:gd name="connsiteY190" fmla="*/ 681566 h 1266101"/>
              <a:gd name="connsiteX191" fmla="*/ 4673600 w 6032597"/>
              <a:gd name="connsiteY191" fmla="*/ 694266 h 1266101"/>
              <a:gd name="connsiteX192" fmla="*/ 4699000 w 6032597"/>
              <a:gd name="connsiteY192" fmla="*/ 706966 h 1266101"/>
              <a:gd name="connsiteX193" fmla="*/ 4728633 w 6032597"/>
              <a:gd name="connsiteY193" fmla="*/ 694266 h 1266101"/>
              <a:gd name="connsiteX194" fmla="*/ 4796367 w 6032597"/>
              <a:gd name="connsiteY194" fmla="*/ 664633 h 1266101"/>
              <a:gd name="connsiteX195" fmla="*/ 4826000 w 6032597"/>
              <a:gd name="connsiteY195" fmla="*/ 647700 h 1266101"/>
              <a:gd name="connsiteX196" fmla="*/ 4855633 w 6032597"/>
              <a:gd name="connsiteY196" fmla="*/ 622300 h 1266101"/>
              <a:gd name="connsiteX197" fmla="*/ 4893733 w 6032597"/>
              <a:gd name="connsiteY197" fmla="*/ 605366 h 1266101"/>
              <a:gd name="connsiteX198" fmla="*/ 4969933 w 6032597"/>
              <a:gd name="connsiteY198" fmla="*/ 550333 h 1266101"/>
              <a:gd name="connsiteX199" fmla="*/ 4999567 w 6032597"/>
              <a:gd name="connsiteY199" fmla="*/ 529166 h 1266101"/>
              <a:gd name="connsiteX200" fmla="*/ 5020733 w 6032597"/>
              <a:gd name="connsiteY200" fmla="*/ 516466 h 1266101"/>
              <a:gd name="connsiteX201" fmla="*/ 5063067 w 6032597"/>
              <a:gd name="connsiteY201" fmla="*/ 482600 h 1266101"/>
              <a:gd name="connsiteX202" fmla="*/ 5092700 w 6032597"/>
              <a:gd name="connsiteY202" fmla="*/ 461433 h 1266101"/>
              <a:gd name="connsiteX203" fmla="*/ 5105400 w 6032597"/>
              <a:gd name="connsiteY203" fmla="*/ 444500 h 1266101"/>
              <a:gd name="connsiteX204" fmla="*/ 5147733 w 6032597"/>
              <a:gd name="connsiteY204" fmla="*/ 419100 h 1266101"/>
              <a:gd name="connsiteX205" fmla="*/ 5160433 w 6032597"/>
              <a:gd name="connsiteY205" fmla="*/ 410633 h 1266101"/>
              <a:gd name="connsiteX206" fmla="*/ 5173133 w 6032597"/>
              <a:gd name="connsiteY206" fmla="*/ 419100 h 1266101"/>
              <a:gd name="connsiteX207" fmla="*/ 5202767 w 6032597"/>
              <a:gd name="connsiteY207" fmla="*/ 444500 h 1266101"/>
              <a:gd name="connsiteX208" fmla="*/ 5223933 w 6032597"/>
              <a:gd name="connsiteY208" fmla="*/ 452966 h 1266101"/>
              <a:gd name="connsiteX209" fmla="*/ 5249333 w 6032597"/>
              <a:gd name="connsiteY209" fmla="*/ 474133 h 1266101"/>
              <a:gd name="connsiteX210" fmla="*/ 5262033 w 6032597"/>
              <a:gd name="connsiteY210" fmla="*/ 482600 h 1266101"/>
              <a:gd name="connsiteX211" fmla="*/ 5329767 w 6032597"/>
              <a:gd name="connsiteY211" fmla="*/ 575733 h 1266101"/>
              <a:gd name="connsiteX212" fmla="*/ 5350933 w 6032597"/>
              <a:gd name="connsiteY212" fmla="*/ 601133 h 1266101"/>
              <a:gd name="connsiteX213" fmla="*/ 5363633 w 6032597"/>
              <a:gd name="connsiteY213" fmla="*/ 613833 h 1266101"/>
              <a:gd name="connsiteX214" fmla="*/ 5384800 w 6032597"/>
              <a:gd name="connsiteY214" fmla="*/ 639233 h 1266101"/>
              <a:gd name="connsiteX215" fmla="*/ 5410200 w 6032597"/>
              <a:gd name="connsiteY215" fmla="*/ 656166 h 1266101"/>
              <a:gd name="connsiteX216" fmla="*/ 5427133 w 6032597"/>
              <a:gd name="connsiteY216" fmla="*/ 677333 h 1266101"/>
              <a:gd name="connsiteX217" fmla="*/ 5448300 w 6032597"/>
              <a:gd name="connsiteY217" fmla="*/ 694266 h 1266101"/>
              <a:gd name="connsiteX218" fmla="*/ 5482167 w 6032597"/>
              <a:gd name="connsiteY218" fmla="*/ 723900 h 1266101"/>
              <a:gd name="connsiteX219" fmla="*/ 5503333 w 6032597"/>
              <a:gd name="connsiteY219" fmla="*/ 736600 h 1266101"/>
              <a:gd name="connsiteX220" fmla="*/ 5524500 w 6032597"/>
              <a:gd name="connsiteY220" fmla="*/ 753533 h 1266101"/>
              <a:gd name="connsiteX221" fmla="*/ 5731933 w 6032597"/>
              <a:gd name="connsiteY221" fmla="*/ 757766 h 1266101"/>
              <a:gd name="connsiteX222" fmla="*/ 5744633 w 6032597"/>
              <a:gd name="connsiteY222" fmla="*/ 762000 h 1266101"/>
              <a:gd name="connsiteX223" fmla="*/ 5748867 w 6032597"/>
              <a:gd name="connsiteY223" fmla="*/ 787400 h 1266101"/>
              <a:gd name="connsiteX224" fmla="*/ 5757333 w 6032597"/>
              <a:gd name="connsiteY224" fmla="*/ 800100 h 1266101"/>
              <a:gd name="connsiteX225" fmla="*/ 5770033 w 6032597"/>
              <a:gd name="connsiteY225" fmla="*/ 838200 h 1266101"/>
              <a:gd name="connsiteX226" fmla="*/ 5782733 w 6032597"/>
              <a:gd name="connsiteY226" fmla="*/ 855133 h 1266101"/>
              <a:gd name="connsiteX227" fmla="*/ 5812367 w 6032597"/>
              <a:gd name="connsiteY227" fmla="*/ 905933 h 1266101"/>
              <a:gd name="connsiteX228" fmla="*/ 5820833 w 6032597"/>
              <a:gd name="connsiteY228" fmla="*/ 922866 h 1266101"/>
              <a:gd name="connsiteX229" fmla="*/ 5829300 w 6032597"/>
              <a:gd name="connsiteY229" fmla="*/ 935566 h 1266101"/>
              <a:gd name="connsiteX230" fmla="*/ 5854700 w 6032597"/>
              <a:gd name="connsiteY230" fmla="*/ 982133 h 1266101"/>
              <a:gd name="connsiteX231" fmla="*/ 5871633 w 6032597"/>
              <a:gd name="connsiteY231" fmla="*/ 1028700 h 1266101"/>
              <a:gd name="connsiteX232" fmla="*/ 5880100 w 6032597"/>
              <a:gd name="connsiteY232" fmla="*/ 1087966 h 1266101"/>
              <a:gd name="connsiteX233" fmla="*/ 5888567 w 6032597"/>
              <a:gd name="connsiteY233" fmla="*/ 1130300 h 1266101"/>
              <a:gd name="connsiteX234" fmla="*/ 5897033 w 6032597"/>
              <a:gd name="connsiteY234" fmla="*/ 1151466 h 1266101"/>
              <a:gd name="connsiteX235" fmla="*/ 5905500 w 6032597"/>
              <a:gd name="connsiteY235" fmla="*/ 1176866 h 1266101"/>
              <a:gd name="connsiteX236" fmla="*/ 5909733 w 6032597"/>
              <a:gd name="connsiteY236" fmla="*/ 1189566 h 1266101"/>
              <a:gd name="connsiteX237" fmla="*/ 5926667 w 6032597"/>
              <a:gd name="connsiteY237" fmla="*/ 1206500 h 1266101"/>
              <a:gd name="connsiteX238" fmla="*/ 5935133 w 6032597"/>
              <a:gd name="connsiteY238" fmla="*/ 1223433 h 1266101"/>
              <a:gd name="connsiteX239" fmla="*/ 5952067 w 6032597"/>
              <a:gd name="connsiteY239" fmla="*/ 1248833 h 1266101"/>
              <a:gd name="connsiteX240" fmla="*/ 5973233 w 6032597"/>
              <a:gd name="connsiteY240" fmla="*/ 1265766 h 1266101"/>
              <a:gd name="connsiteX241" fmla="*/ 5998633 w 6032597"/>
              <a:gd name="connsiteY241" fmla="*/ 1257300 h 1266101"/>
              <a:gd name="connsiteX242" fmla="*/ 6011333 w 6032597"/>
              <a:gd name="connsiteY242" fmla="*/ 1253066 h 1266101"/>
              <a:gd name="connsiteX243" fmla="*/ 6032500 w 6032597"/>
              <a:gd name="connsiteY243"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334933 w 6032597"/>
              <a:gd name="connsiteY173" fmla="*/ 491066 h 1266101"/>
              <a:gd name="connsiteX174" fmla="*/ 4356100 w 6032597"/>
              <a:gd name="connsiteY174" fmla="*/ 486833 h 1266101"/>
              <a:gd name="connsiteX175" fmla="*/ 4385733 w 6032597"/>
              <a:gd name="connsiteY175" fmla="*/ 478366 h 1266101"/>
              <a:gd name="connsiteX176" fmla="*/ 4411133 w 6032597"/>
              <a:gd name="connsiteY176" fmla="*/ 474133 h 1266101"/>
              <a:gd name="connsiteX177" fmla="*/ 4436533 w 6032597"/>
              <a:gd name="connsiteY177" fmla="*/ 465666 h 1266101"/>
              <a:gd name="connsiteX178" fmla="*/ 4453467 w 6032597"/>
              <a:gd name="connsiteY178" fmla="*/ 478366 h 1266101"/>
              <a:gd name="connsiteX179" fmla="*/ 4474633 w 6032597"/>
              <a:gd name="connsiteY179" fmla="*/ 486833 h 1266101"/>
              <a:gd name="connsiteX180" fmla="*/ 4504267 w 6032597"/>
              <a:gd name="connsiteY180" fmla="*/ 512233 h 1266101"/>
              <a:gd name="connsiteX181" fmla="*/ 4516967 w 6032597"/>
              <a:gd name="connsiteY181" fmla="*/ 529166 h 1266101"/>
              <a:gd name="connsiteX182" fmla="*/ 4533900 w 6032597"/>
              <a:gd name="connsiteY182" fmla="*/ 537633 h 1266101"/>
              <a:gd name="connsiteX183" fmla="*/ 4546600 w 6032597"/>
              <a:gd name="connsiteY183" fmla="*/ 550333 h 1266101"/>
              <a:gd name="connsiteX184" fmla="*/ 4593167 w 6032597"/>
              <a:gd name="connsiteY184" fmla="*/ 592666 h 1266101"/>
              <a:gd name="connsiteX185" fmla="*/ 4605867 w 6032597"/>
              <a:gd name="connsiteY185" fmla="*/ 605366 h 1266101"/>
              <a:gd name="connsiteX186" fmla="*/ 4627033 w 6032597"/>
              <a:gd name="connsiteY186" fmla="*/ 639233 h 1266101"/>
              <a:gd name="connsiteX187" fmla="*/ 4639733 w 6032597"/>
              <a:gd name="connsiteY187" fmla="*/ 656166 h 1266101"/>
              <a:gd name="connsiteX188" fmla="*/ 4648200 w 6032597"/>
              <a:gd name="connsiteY188" fmla="*/ 668866 h 1266101"/>
              <a:gd name="connsiteX189" fmla="*/ 4665133 w 6032597"/>
              <a:gd name="connsiteY189" fmla="*/ 681566 h 1266101"/>
              <a:gd name="connsiteX190" fmla="*/ 4673600 w 6032597"/>
              <a:gd name="connsiteY190" fmla="*/ 694266 h 1266101"/>
              <a:gd name="connsiteX191" fmla="*/ 4699000 w 6032597"/>
              <a:gd name="connsiteY191" fmla="*/ 706966 h 1266101"/>
              <a:gd name="connsiteX192" fmla="*/ 4728633 w 6032597"/>
              <a:gd name="connsiteY192" fmla="*/ 694266 h 1266101"/>
              <a:gd name="connsiteX193" fmla="*/ 4796367 w 6032597"/>
              <a:gd name="connsiteY193" fmla="*/ 664633 h 1266101"/>
              <a:gd name="connsiteX194" fmla="*/ 4826000 w 6032597"/>
              <a:gd name="connsiteY194" fmla="*/ 647700 h 1266101"/>
              <a:gd name="connsiteX195" fmla="*/ 4855633 w 6032597"/>
              <a:gd name="connsiteY195" fmla="*/ 622300 h 1266101"/>
              <a:gd name="connsiteX196" fmla="*/ 4893733 w 6032597"/>
              <a:gd name="connsiteY196" fmla="*/ 605366 h 1266101"/>
              <a:gd name="connsiteX197" fmla="*/ 4969933 w 6032597"/>
              <a:gd name="connsiteY197" fmla="*/ 550333 h 1266101"/>
              <a:gd name="connsiteX198" fmla="*/ 4999567 w 6032597"/>
              <a:gd name="connsiteY198" fmla="*/ 529166 h 1266101"/>
              <a:gd name="connsiteX199" fmla="*/ 5020733 w 6032597"/>
              <a:gd name="connsiteY199" fmla="*/ 516466 h 1266101"/>
              <a:gd name="connsiteX200" fmla="*/ 5063067 w 6032597"/>
              <a:gd name="connsiteY200" fmla="*/ 482600 h 1266101"/>
              <a:gd name="connsiteX201" fmla="*/ 5092700 w 6032597"/>
              <a:gd name="connsiteY201" fmla="*/ 461433 h 1266101"/>
              <a:gd name="connsiteX202" fmla="*/ 5105400 w 6032597"/>
              <a:gd name="connsiteY202" fmla="*/ 444500 h 1266101"/>
              <a:gd name="connsiteX203" fmla="*/ 5147733 w 6032597"/>
              <a:gd name="connsiteY203" fmla="*/ 419100 h 1266101"/>
              <a:gd name="connsiteX204" fmla="*/ 5160433 w 6032597"/>
              <a:gd name="connsiteY204" fmla="*/ 410633 h 1266101"/>
              <a:gd name="connsiteX205" fmla="*/ 5173133 w 6032597"/>
              <a:gd name="connsiteY205" fmla="*/ 419100 h 1266101"/>
              <a:gd name="connsiteX206" fmla="*/ 5202767 w 6032597"/>
              <a:gd name="connsiteY206" fmla="*/ 444500 h 1266101"/>
              <a:gd name="connsiteX207" fmla="*/ 5223933 w 6032597"/>
              <a:gd name="connsiteY207" fmla="*/ 452966 h 1266101"/>
              <a:gd name="connsiteX208" fmla="*/ 5249333 w 6032597"/>
              <a:gd name="connsiteY208" fmla="*/ 474133 h 1266101"/>
              <a:gd name="connsiteX209" fmla="*/ 5262033 w 6032597"/>
              <a:gd name="connsiteY209" fmla="*/ 482600 h 1266101"/>
              <a:gd name="connsiteX210" fmla="*/ 5329767 w 6032597"/>
              <a:gd name="connsiteY210" fmla="*/ 575733 h 1266101"/>
              <a:gd name="connsiteX211" fmla="*/ 5350933 w 6032597"/>
              <a:gd name="connsiteY211" fmla="*/ 601133 h 1266101"/>
              <a:gd name="connsiteX212" fmla="*/ 5363633 w 6032597"/>
              <a:gd name="connsiteY212" fmla="*/ 613833 h 1266101"/>
              <a:gd name="connsiteX213" fmla="*/ 5384800 w 6032597"/>
              <a:gd name="connsiteY213" fmla="*/ 639233 h 1266101"/>
              <a:gd name="connsiteX214" fmla="*/ 5410200 w 6032597"/>
              <a:gd name="connsiteY214" fmla="*/ 656166 h 1266101"/>
              <a:gd name="connsiteX215" fmla="*/ 5427133 w 6032597"/>
              <a:gd name="connsiteY215" fmla="*/ 677333 h 1266101"/>
              <a:gd name="connsiteX216" fmla="*/ 5448300 w 6032597"/>
              <a:gd name="connsiteY216" fmla="*/ 694266 h 1266101"/>
              <a:gd name="connsiteX217" fmla="*/ 5482167 w 6032597"/>
              <a:gd name="connsiteY217" fmla="*/ 723900 h 1266101"/>
              <a:gd name="connsiteX218" fmla="*/ 5503333 w 6032597"/>
              <a:gd name="connsiteY218" fmla="*/ 736600 h 1266101"/>
              <a:gd name="connsiteX219" fmla="*/ 5524500 w 6032597"/>
              <a:gd name="connsiteY219" fmla="*/ 753533 h 1266101"/>
              <a:gd name="connsiteX220" fmla="*/ 5731933 w 6032597"/>
              <a:gd name="connsiteY220" fmla="*/ 757766 h 1266101"/>
              <a:gd name="connsiteX221" fmla="*/ 5744633 w 6032597"/>
              <a:gd name="connsiteY221" fmla="*/ 762000 h 1266101"/>
              <a:gd name="connsiteX222" fmla="*/ 5748867 w 6032597"/>
              <a:gd name="connsiteY222" fmla="*/ 787400 h 1266101"/>
              <a:gd name="connsiteX223" fmla="*/ 5757333 w 6032597"/>
              <a:gd name="connsiteY223" fmla="*/ 800100 h 1266101"/>
              <a:gd name="connsiteX224" fmla="*/ 5770033 w 6032597"/>
              <a:gd name="connsiteY224" fmla="*/ 838200 h 1266101"/>
              <a:gd name="connsiteX225" fmla="*/ 5782733 w 6032597"/>
              <a:gd name="connsiteY225" fmla="*/ 855133 h 1266101"/>
              <a:gd name="connsiteX226" fmla="*/ 5812367 w 6032597"/>
              <a:gd name="connsiteY226" fmla="*/ 905933 h 1266101"/>
              <a:gd name="connsiteX227" fmla="*/ 5820833 w 6032597"/>
              <a:gd name="connsiteY227" fmla="*/ 922866 h 1266101"/>
              <a:gd name="connsiteX228" fmla="*/ 5829300 w 6032597"/>
              <a:gd name="connsiteY228" fmla="*/ 935566 h 1266101"/>
              <a:gd name="connsiteX229" fmla="*/ 5854700 w 6032597"/>
              <a:gd name="connsiteY229" fmla="*/ 982133 h 1266101"/>
              <a:gd name="connsiteX230" fmla="*/ 5871633 w 6032597"/>
              <a:gd name="connsiteY230" fmla="*/ 1028700 h 1266101"/>
              <a:gd name="connsiteX231" fmla="*/ 5880100 w 6032597"/>
              <a:gd name="connsiteY231" fmla="*/ 1087966 h 1266101"/>
              <a:gd name="connsiteX232" fmla="*/ 5888567 w 6032597"/>
              <a:gd name="connsiteY232" fmla="*/ 1130300 h 1266101"/>
              <a:gd name="connsiteX233" fmla="*/ 5897033 w 6032597"/>
              <a:gd name="connsiteY233" fmla="*/ 1151466 h 1266101"/>
              <a:gd name="connsiteX234" fmla="*/ 5905500 w 6032597"/>
              <a:gd name="connsiteY234" fmla="*/ 1176866 h 1266101"/>
              <a:gd name="connsiteX235" fmla="*/ 5909733 w 6032597"/>
              <a:gd name="connsiteY235" fmla="*/ 1189566 h 1266101"/>
              <a:gd name="connsiteX236" fmla="*/ 5926667 w 6032597"/>
              <a:gd name="connsiteY236" fmla="*/ 1206500 h 1266101"/>
              <a:gd name="connsiteX237" fmla="*/ 5935133 w 6032597"/>
              <a:gd name="connsiteY237" fmla="*/ 1223433 h 1266101"/>
              <a:gd name="connsiteX238" fmla="*/ 5952067 w 6032597"/>
              <a:gd name="connsiteY238" fmla="*/ 1248833 h 1266101"/>
              <a:gd name="connsiteX239" fmla="*/ 5973233 w 6032597"/>
              <a:gd name="connsiteY239" fmla="*/ 1265766 h 1266101"/>
              <a:gd name="connsiteX240" fmla="*/ 5998633 w 6032597"/>
              <a:gd name="connsiteY240" fmla="*/ 1257300 h 1266101"/>
              <a:gd name="connsiteX241" fmla="*/ 6011333 w 6032597"/>
              <a:gd name="connsiteY241" fmla="*/ 1253066 h 1266101"/>
              <a:gd name="connsiteX242" fmla="*/ 6032500 w 6032597"/>
              <a:gd name="connsiteY242"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334933 w 6032597"/>
              <a:gd name="connsiteY172" fmla="*/ 491066 h 1266101"/>
              <a:gd name="connsiteX173" fmla="*/ 4356100 w 6032597"/>
              <a:gd name="connsiteY173" fmla="*/ 486833 h 1266101"/>
              <a:gd name="connsiteX174" fmla="*/ 4385733 w 6032597"/>
              <a:gd name="connsiteY174" fmla="*/ 478366 h 1266101"/>
              <a:gd name="connsiteX175" fmla="*/ 4411133 w 6032597"/>
              <a:gd name="connsiteY175" fmla="*/ 474133 h 1266101"/>
              <a:gd name="connsiteX176" fmla="*/ 4436533 w 6032597"/>
              <a:gd name="connsiteY176" fmla="*/ 465666 h 1266101"/>
              <a:gd name="connsiteX177" fmla="*/ 4453467 w 6032597"/>
              <a:gd name="connsiteY177" fmla="*/ 478366 h 1266101"/>
              <a:gd name="connsiteX178" fmla="*/ 4474633 w 6032597"/>
              <a:gd name="connsiteY178" fmla="*/ 486833 h 1266101"/>
              <a:gd name="connsiteX179" fmla="*/ 4504267 w 6032597"/>
              <a:gd name="connsiteY179" fmla="*/ 512233 h 1266101"/>
              <a:gd name="connsiteX180" fmla="*/ 4516967 w 6032597"/>
              <a:gd name="connsiteY180" fmla="*/ 529166 h 1266101"/>
              <a:gd name="connsiteX181" fmla="*/ 4533900 w 6032597"/>
              <a:gd name="connsiteY181" fmla="*/ 537633 h 1266101"/>
              <a:gd name="connsiteX182" fmla="*/ 4546600 w 6032597"/>
              <a:gd name="connsiteY182" fmla="*/ 550333 h 1266101"/>
              <a:gd name="connsiteX183" fmla="*/ 4593167 w 6032597"/>
              <a:gd name="connsiteY183" fmla="*/ 592666 h 1266101"/>
              <a:gd name="connsiteX184" fmla="*/ 4605867 w 6032597"/>
              <a:gd name="connsiteY184" fmla="*/ 605366 h 1266101"/>
              <a:gd name="connsiteX185" fmla="*/ 4627033 w 6032597"/>
              <a:gd name="connsiteY185" fmla="*/ 639233 h 1266101"/>
              <a:gd name="connsiteX186" fmla="*/ 4639733 w 6032597"/>
              <a:gd name="connsiteY186" fmla="*/ 656166 h 1266101"/>
              <a:gd name="connsiteX187" fmla="*/ 4648200 w 6032597"/>
              <a:gd name="connsiteY187" fmla="*/ 668866 h 1266101"/>
              <a:gd name="connsiteX188" fmla="*/ 4665133 w 6032597"/>
              <a:gd name="connsiteY188" fmla="*/ 681566 h 1266101"/>
              <a:gd name="connsiteX189" fmla="*/ 4673600 w 6032597"/>
              <a:gd name="connsiteY189" fmla="*/ 694266 h 1266101"/>
              <a:gd name="connsiteX190" fmla="*/ 4699000 w 6032597"/>
              <a:gd name="connsiteY190" fmla="*/ 706966 h 1266101"/>
              <a:gd name="connsiteX191" fmla="*/ 4728633 w 6032597"/>
              <a:gd name="connsiteY191" fmla="*/ 694266 h 1266101"/>
              <a:gd name="connsiteX192" fmla="*/ 4796367 w 6032597"/>
              <a:gd name="connsiteY192" fmla="*/ 664633 h 1266101"/>
              <a:gd name="connsiteX193" fmla="*/ 4826000 w 6032597"/>
              <a:gd name="connsiteY193" fmla="*/ 647700 h 1266101"/>
              <a:gd name="connsiteX194" fmla="*/ 4855633 w 6032597"/>
              <a:gd name="connsiteY194" fmla="*/ 622300 h 1266101"/>
              <a:gd name="connsiteX195" fmla="*/ 4893733 w 6032597"/>
              <a:gd name="connsiteY195" fmla="*/ 605366 h 1266101"/>
              <a:gd name="connsiteX196" fmla="*/ 4969933 w 6032597"/>
              <a:gd name="connsiteY196" fmla="*/ 550333 h 1266101"/>
              <a:gd name="connsiteX197" fmla="*/ 4999567 w 6032597"/>
              <a:gd name="connsiteY197" fmla="*/ 529166 h 1266101"/>
              <a:gd name="connsiteX198" fmla="*/ 5020733 w 6032597"/>
              <a:gd name="connsiteY198" fmla="*/ 516466 h 1266101"/>
              <a:gd name="connsiteX199" fmla="*/ 5063067 w 6032597"/>
              <a:gd name="connsiteY199" fmla="*/ 482600 h 1266101"/>
              <a:gd name="connsiteX200" fmla="*/ 5092700 w 6032597"/>
              <a:gd name="connsiteY200" fmla="*/ 461433 h 1266101"/>
              <a:gd name="connsiteX201" fmla="*/ 5105400 w 6032597"/>
              <a:gd name="connsiteY201" fmla="*/ 444500 h 1266101"/>
              <a:gd name="connsiteX202" fmla="*/ 5147733 w 6032597"/>
              <a:gd name="connsiteY202" fmla="*/ 419100 h 1266101"/>
              <a:gd name="connsiteX203" fmla="*/ 5160433 w 6032597"/>
              <a:gd name="connsiteY203" fmla="*/ 410633 h 1266101"/>
              <a:gd name="connsiteX204" fmla="*/ 5173133 w 6032597"/>
              <a:gd name="connsiteY204" fmla="*/ 419100 h 1266101"/>
              <a:gd name="connsiteX205" fmla="*/ 5202767 w 6032597"/>
              <a:gd name="connsiteY205" fmla="*/ 444500 h 1266101"/>
              <a:gd name="connsiteX206" fmla="*/ 5223933 w 6032597"/>
              <a:gd name="connsiteY206" fmla="*/ 452966 h 1266101"/>
              <a:gd name="connsiteX207" fmla="*/ 5249333 w 6032597"/>
              <a:gd name="connsiteY207" fmla="*/ 474133 h 1266101"/>
              <a:gd name="connsiteX208" fmla="*/ 5262033 w 6032597"/>
              <a:gd name="connsiteY208" fmla="*/ 482600 h 1266101"/>
              <a:gd name="connsiteX209" fmla="*/ 5329767 w 6032597"/>
              <a:gd name="connsiteY209" fmla="*/ 575733 h 1266101"/>
              <a:gd name="connsiteX210" fmla="*/ 5350933 w 6032597"/>
              <a:gd name="connsiteY210" fmla="*/ 601133 h 1266101"/>
              <a:gd name="connsiteX211" fmla="*/ 5363633 w 6032597"/>
              <a:gd name="connsiteY211" fmla="*/ 613833 h 1266101"/>
              <a:gd name="connsiteX212" fmla="*/ 5384800 w 6032597"/>
              <a:gd name="connsiteY212" fmla="*/ 639233 h 1266101"/>
              <a:gd name="connsiteX213" fmla="*/ 5410200 w 6032597"/>
              <a:gd name="connsiteY213" fmla="*/ 656166 h 1266101"/>
              <a:gd name="connsiteX214" fmla="*/ 5427133 w 6032597"/>
              <a:gd name="connsiteY214" fmla="*/ 677333 h 1266101"/>
              <a:gd name="connsiteX215" fmla="*/ 5448300 w 6032597"/>
              <a:gd name="connsiteY215" fmla="*/ 694266 h 1266101"/>
              <a:gd name="connsiteX216" fmla="*/ 5482167 w 6032597"/>
              <a:gd name="connsiteY216" fmla="*/ 723900 h 1266101"/>
              <a:gd name="connsiteX217" fmla="*/ 5503333 w 6032597"/>
              <a:gd name="connsiteY217" fmla="*/ 736600 h 1266101"/>
              <a:gd name="connsiteX218" fmla="*/ 5524500 w 6032597"/>
              <a:gd name="connsiteY218" fmla="*/ 753533 h 1266101"/>
              <a:gd name="connsiteX219" fmla="*/ 5731933 w 6032597"/>
              <a:gd name="connsiteY219" fmla="*/ 757766 h 1266101"/>
              <a:gd name="connsiteX220" fmla="*/ 5744633 w 6032597"/>
              <a:gd name="connsiteY220" fmla="*/ 762000 h 1266101"/>
              <a:gd name="connsiteX221" fmla="*/ 5748867 w 6032597"/>
              <a:gd name="connsiteY221" fmla="*/ 787400 h 1266101"/>
              <a:gd name="connsiteX222" fmla="*/ 5757333 w 6032597"/>
              <a:gd name="connsiteY222" fmla="*/ 800100 h 1266101"/>
              <a:gd name="connsiteX223" fmla="*/ 5770033 w 6032597"/>
              <a:gd name="connsiteY223" fmla="*/ 838200 h 1266101"/>
              <a:gd name="connsiteX224" fmla="*/ 5782733 w 6032597"/>
              <a:gd name="connsiteY224" fmla="*/ 855133 h 1266101"/>
              <a:gd name="connsiteX225" fmla="*/ 5812367 w 6032597"/>
              <a:gd name="connsiteY225" fmla="*/ 905933 h 1266101"/>
              <a:gd name="connsiteX226" fmla="*/ 5820833 w 6032597"/>
              <a:gd name="connsiteY226" fmla="*/ 922866 h 1266101"/>
              <a:gd name="connsiteX227" fmla="*/ 5829300 w 6032597"/>
              <a:gd name="connsiteY227" fmla="*/ 935566 h 1266101"/>
              <a:gd name="connsiteX228" fmla="*/ 5854700 w 6032597"/>
              <a:gd name="connsiteY228" fmla="*/ 982133 h 1266101"/>
              <a:gd name="connsiteX229" fmla="*/ 5871633 w 6032597"/>
              <a:gd name="connsiteY229" fmla="*/ 1028700 h 1266101"/>
              <a:gd name="connsiteX230" fmla="*/ 5880100 w 6032597"/>
              <a:gd name="connsiteY230" fmla="*/ 1087966 h 1266101"/>
              <a:gd name="connsiteX231" fmla="*/ 5888567 w 6032597"/>
              <a:gd name="connsiteY231" fmla="*/ 1130300 h 1266101"/>
              <a:gd name="connsiteX232" fmla="*/ 5897033 w 6032597"/>
              <a:gd name="connsiteY232" fmla="*/ 1151466 h 1266101"/>
              <a:gd name="connsiteX233" fmla="*/ 5905500 w 6032597"/>
              <a:gd name="connsiteY233" fmla="*/ 1176866 h 1266101"/>
              <a:gd name="connsiteX234" fmla="*/ 5909733 w 6032597"/>
              <a:gd name="connsiteY234" fmla="*/ 1189566 h 1266101"/>
              <a:gd name="connsiteX235" fmla="*/ 5926667 w 6032597"/>
              <a:gd name="connsiteY235" fmla="*/ 1206500 h 1266101"/>
              <a:gd name="connsiteX236" fmla="*/ 5935133 w 6032597"/>
              <a:gd name="connsiteY236" fmla="*/ 1223433 h 1266101"/>
              <a:gd name="connsiteX237" fmla="*/ 5952067 w 6032597"/>
              <a:gd name="connsiteY237" fmla="*/ 1248833 h 1266101"/>
              <a:gd name="connsiteX238" fmla="*/ 5973233 w 6032597"/>
              <a:gd name="connsiteY238" fmla="*/ 1265766 h 1266101"/>
              <a:gd name="connsiteX239" fmla="*/ 5998633 w 6032597"/>
              <a:gd name="connsiteY239" fmla="*/ 1257300 h 1266101"/>
              <a:gd name="connsiteX240" fmla="*/ 6011333 w 6032597"/>
              <a:gd name="connsiteY240" fmla="*/ 1253066 h 1266101"/>
              <a:gd name="connsiteX241" fmla="*/ 6032500 w 6032597"/>
              <a:gd name="connsiteY241"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334933 w 6032597"/>
              <a:gd name="connsiteY171" fmla="*/ 491066 h 1266101"/>
              <a:gd name="connsiteX172" fmla="*/ 4356100 w 6032597"/>
              <a:gd name="connsiteY172" fmla="*/ 486833 h 1266101"/>
              <a:gd name="connsiteX173" fmla="*/ 4385733 w 6032597"/>
              <a:gd name="connsiteY173" fmla="*/ 478366 h 1266101"/>
              <a:gd name="connsiteX174" fmla="*/ 4411133 w 6032597"/>
              <a:gd name="connsiteY174" fmla="*/ 474133 h 1266101"/>
              <a:gd name="connsiteX175" fmla="*/ 4436533 w 6032597"/>
              <a:gd name="connsiteY175" fmla="*/ 465666 h 1266101"/>
              <a:gd name="connsiteX176" fmla="*/ 4453467 w 6032597"/>
              <a:gd name="connsiteY176" fmla="*/ 478366 h 1266101"/>
              <a:gd name="connsiteX177" fmla="*/ 4474633 w 6032597"/>
              <a:gd name="connsiteY177" fmla="*/ 486833 h 1266101"/>
              <a:gd name="connsiteX178" fmla="*/ 4504267 w 6032597"/>
              <a:gd name="connsiteY178" fmla="*/ 512233 h 1266101"/>
              <a:gd name="connsiteX179" fmla="*/ 4516967 w 6032597"/>
              <a:gd name="connsiteY179" fmla="*/ 529166 h 1266101"/>
              <a:gd name="connsiteX180" fmla="*/ 4533900 w 6032597"/>
              <a:gd name="connsiteY180" fmla="*/ 537633 h 1266101"/>
              <a:gd name="connsiteX181" fmla="*/ 4546600 w 6032597"/>
              <a:gd name="connsiteY181" fmla="*/ 550333 h 1266101"/>
              <a:gd name="connsiteX182" fmla="*/ 4593167 w 6032597"/>
              <a:gd name="connsiteY182" fmla="*/ 592666 h 1266101"/>
              <a:gd name="connsiteX183" fmla="*/ 4605867 w 6032597"/>
              <a:gd name="connsiteY183" fmla="*/ 605366 h 1266101"/>
              <a:gd name="connsiteX184" fmla="*/ 4627033 w 6032597"/>
              <a:gd name="connsiteY184" fmla="*/ 639233 h 1266101"/>
              <a:gd name="connsiteX185" fmla="*/ 4639733 w 6032597"/>
              <a:gd name="connsiteY185" fmla="*/ 656166 h 1266101"/>
              <a:gd name="connsiteX186" fmla="*/ 4648200 w 6032597"/>
              <a:gd name="connsiteY186" fmla="*/ 668866 h 1266101"/>
              <a:gd name="connsiteX187" fmla="*/ 4665133 w 6032597"/>
              <a:gd name="connsiteY187" fmla="*/ 681566 h 1266101"/>
              <a:gd name="connsiteX188" fmla="*/ 4673600 w 6032597"/>
              <a:gd name="connsiteY188" fmla="*/ 694266 h 1266101"/>
              <a:gd name="connsiteX189" fmla="*/ 4699000 w 6032597"/>
              <a:gd name="connsiteY189" fmla="*/ 706966 h 1266101"/>
              <a:gd name="connsiteX190" fmla="*/ 4728633 w 6032597"/>
              <a:gd name="connsiteY190" fmla="*/ 694266 h 1266101"/>
              <a:gd name="connsiteX191" fmla="*/ 4796367 w 6032597"/>
              <a:gd name="connsiteY191" fmla="*/ 664633 h 1266101"/>
              <a:gd name="connsiteX192" fmla="*/ 4826000 w 6032597"/>
              <a:gd name="connsiteY192" fmla="*/ 647700 h 1266101"/>
              <a:gd name="connsiteX193" fmla="*/ 4855633 w 6032597"/>
              <a:gd name="connsiteY193" fmla="*/ 622300 h 1266101"/>
              <a:gd name="connsiteX194" fmla="*/ 4893733 w 6032597"/>
              <a:gd name="connsiteY194" fmla="*/ 605366 h 1266101"/>
              <a:gd name="connsiteX195" fmla="*/ 4969933 w 6032597"/>
              <a:gd name="connsiteY195" fmla="*/ 550333 h 1266101"/>
              <a:gd name="connsiteX196" fmla="*/ 4999567 w 6032597"/>
              <a:gd name="connsiteY196" fmla="*/ 529166 h 1266101"/>
              <a:gd name="connsiteX197" fmla="*/ 5020733 w 6032597"/>
              <a:gd name="connsiteY197" fmla="*/ 516466 h 1266101"/>
              <a:gd name="connsiteX198" fmla="*/ 5063067 w 6032597"/>
              <a:gd name="connsiteY198" fmla="*/ 482600 h 1266101"/>
              <a:gd name="connsiteX199" fmla="*/ 5092700 w 6032597"/>
              <a:gd name="connsiteY199" fmla="*/ 461433 h 1266101"/>
              <a:gd name="connsiteX200" fmla="*/ 5105400 w 6032597"/>
              <a:gd name="connsiteY200" fmla="*/ 444500 h 1266101"/>
              <a:gd name="connsiteX201" fmla="*/ 5147733 w 6032597"/>
              <a:gd name="connsiteY201" fmla="*/ 419100 h 1266101"/>
              <a:gd name="connsiteX202" fmla="*/ 5160433 w 6032597"/>
              <a:gd name="connsiteY202" fmla="*/ 410633 h 1266101"/>
              <a:gd name="connsiteX203" fmla="*/ 5173133 w 6032597"/>
              <a:gd name="connsiteY203" fmla="*/ 419100 h 1266101"/>
              <a:gd name="connsiteX204" fmla="*/ 5202767 w 6032597"/>
              <a:gd name="connsiteY204" fmla="*/ 444500 h 1266101"/>
              <a:gd name="connsiteX205" fmla="*/ 5223933 w 6032597"/>
              <a:gd name="connsiteY205" fmla="*/ 452966 h 1266101"/>
              <a:gd name="connsiteX206" fmla="*/ 5249333 w 6032597"/>
              <a:gd name="connsiteY206" fmla="*/ 474133 h 1266101"/>
              <a:gd name="connsiteX207" fmla="*/ 5262033 w 6032597"/>
              <a:gd name="connsiteY207" fmla="*/ 482600 h 1266101"/>
              <a:gd name="connsiteX208" fmla="*/ 5329767 w 6032597"/>
              <a:gd name="connsiteY208" fmla="*/ 575733 h 1266101"/>
              <a:gd name="connsiteX209" fmla="*/ 5350933 w 6032597"/>
              <a:gd name="connsiteY209" fmla="*/ 601133 h 1266101"/>
              <a:gd name="connsiteX210" fmla="*/ 5363633 w 6032597"/>
              <a:gd name="connsiteY210" fmla="*/ 613833 h 1266101"/>
              <a:gd name="connsiteX211" fmla="*/ 5384800 w 6032597"/>
              <a:gd name="connsiteY211" fmla="*/ 639233 h 1266101"/>
              <a:gd name="connsiteX212" fmla="*/ 5410200 w 6032597"/>
              <a:gd name="connsiteY212" fmla="*/ 656166 h 1266101"/>
              <a:gd name="connsiteX213" fmla="*/ 5427133 w 6032597"/>
              <a:gd name="connsiteY213" fmla="*/ 677333 h 1266101"/>
              <a:gd name="connsiteX214" fmla="*/ 5448300 w 6032597"/>
              <a:gd name="connsiteY214" fmla="*/ 694266 h 1266101"/>
              <a:gd name="connsiteX215" fmla="*/ 5482167 w 6032597"/>
              <a:gd name="connsiteY215" fmla="*/ 723900 h 1266101"/>
              <a:gd name="connsiteX216" fmla="*/ 5503333 w 6032597"/>
              <a:gd name="connsiteY216" fmla="*/ 736600 h 1266101"/>
              <a:gd name="connsiteX217" fmla="*/ 5524500 w 6032597"/>
              <a:gd name="connsiteY217" fmla="*/ 753533 h 1266101"/>
              <a:gd name="connsiteX218" fmla="*/ 5731933 w 6032597"/>
              <a:gd name="connsiteY218" fmla="*/ 757766 h 1266101"/>
              <a:gd name="connsiteX219" fmla="*/ 5744633 w 6032597"/>
              <a:gd name="connsiteY219" fmla="*/ 762000 h 1266101"/>
              <a:gd name="connsiteX220" fmla="*/ 5748867 w 6032597"/>
              <a:gd name="connsiteY220" fmla="*/ 787400 h 1266101"/>
              <a:gd name="connsiteX221" fmla="*/ 5757333 w 6032597"/>
              <a:gd name="connsiteY221" fmla="*/ 800100 h 1266101"/>
              <a:gd name="connsiteX222" fmla="*/ 5770033 w 6032597"/>
              <a:gd name="connsiteY222" fmla="*/ 838200 h 1266101"/>
              <a:gd name="connsiteX223" fmla="*/ 5782733 w 6032597"/>
              <a:gd name="connsiteY223" fmla="*/ 855133 h 1266101"/>
              <a:gd name="connsiteX224" fmla="*/ 5812367 w 6032597"/>
              <a:gd name="connsiteY224" fmla="*/ 905933 h 1266101"/>
              <a:gd name="connsiteX225" fmla="*/ 5820833 w 6032597"/>
              <a:gd name="connsiteY225" fmla="*/ 922866 h 1266101"/>
              <a:gd name="connsiteX226" fmla="*/ 5829300 w 6032597"/>
              <a:gd name="connsiteY226" fmla="*/ 935566 h 1266101"/>
              <a:gd name="connsiteX227" fmla="*/ 5854700 w 6032597"/>
              <a:gd name="connsiteY227" fmla="*/ 982133 h 1266101"/>
              <a:gd name="connsiteX228" fmla="*/ 5871633 w 6032597"/>
              <a:gd name="connsiteY228" fmla="*/ 1028700 h 1266101"/>
              <a:gd name="connsiteX229" fmla="*/ 5880100 w 6032597"/>
              <a:gd name="connsiteY229" fmla="*/ 1087966 h 1266101"/>
              <a:gd name="connsiteX230" fmla="*/ 5888567 w 6032597"/>
              <a:gd name="connsiteY230" fmla="*/ 1130300 h 1266101"/>
              <a:gd name="connsiteX231" fmla="*/ 5897033 w 6032597"/>
              <a:gd name="connsiteY231" fmla="*/ 1151466 h 1266101"/>
              <a:gd name="connsiteX232" fmla="*/ 5905500 w 6032597"/>
              <a:gd name="connsiteY232" fmla="*/ 1176866 h 1266101"/>
              <a:gd name="connsiteX233" fmla="*/ 5909733 w 6032597"/>
              <a:gd name="connsiteY233" fmla="*/ 1189566 h 1266101"/>
              <a:gd name="connsiteX234" fmla="*/ 5926667 w 6032597"/>
              <a:gd name="connsiteY234" fmla="*/ 1206500 h 1266101"/>
              <a:gd name="connsiteX235" fmla="*/ 5935133 w 6032597"/>
              <a:gd name="connsiteY235" fmla="*/ 1223433 h 1266101"/>
              <a:gd name="connsiteX236" fmla="*/ 5952067 w 6032597"/>
              <a:gd name="connsiteY236" fmla="*/ 1248833 h 1266101"/>
              <a:gd name="connsiteX237" fmla="*/ 5973233 w 6032597"/>
              <a:gd name="connsiteY237" fmla="*/ 1265766 h 1266101"/>
              <a:gd name="connsiteX238" fmla="*/ 5998633 w 6032597"/>
              <a:gd name="connsiteY238" fmla="*/ 1257300 h 1266101"/>
              <a:gd name="connsiteX239" fmla="*/ 6011333 w 6032597"/>
              <a:gd name="connsiteY239" fmla="*/ 1253066 h 1266101"/>
              <a:gd name="connsiteX240" fmla="*/ 6032500 w 6032597"/>
              <a:gd name="connsiteY240"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334933 w 6032597"/>
              <a:gd name="connsiteY170" fmla="*/ 491066 h 1266101"/>
              <a:gd name="connsiteX171" fmla="*/ 4356100 w 6032597"/>
              <a:gd name="connsiteY171" fmla="*/ 486833 h 1266101"/>
              <a:gd name="connsiteX172" fmla="*/ 4385733 w 6032597"/>
              <a:gd name="connsiteY172" fmla="*/ 478366 h 1266101"/>
              <a:gd name="connsiteX173" fmla="*/ 4411133 w 6032597"/>
              <a:gd name="connsiteY173" fmla="*/ 474133 h 1266101"/>
              <a:gd name="connsiteX174" fmla="*/ 4436533 w 6032597"/>
              <a:gd name="connsiteY174" fmla="*/ 465666 h 1266101"/>
              <a:gd name="connsiteX175" fmla="*/ 4453467 w 6032597"/>
              <a:gd name="connsiteY175" fmla="*/ 478366 h 1266101"/>
              <a:gd name="connsiteX176" fmla="*/ 4474633 w 6032597"/>
              <a:gd name="connsiteY176" fmla="*/ 486833 h 1266101"/>
              <a:gd name="connsiteX177" fmla="*/ 4504267 w 6032597"/>
              <a:gd name="connsiteY177" fmla="*/ 512233 h 1266101"/>
              <a:gd name="connsiteX178" fmla="*/ 4516967 w 6032597"/>
              <a:gd name="connsiteY178" fmla="*/ 529166 h 1266101"/>
              <a:gd name="connsiteX179" fmla="*/ 4533900 w 6032597"/>
              <a:gd name="connsiteY179" fmla="*/ 537633 h 1266101"/>
              <a:gd name="connsiteX180" fmla="*/ 4546600 w 6032597"/>
              <a:gd name="connsiteY180" fmla="*/ 550333 h 1266101"/>
              <a:gd name="connsiteX181" fmla="*/ 4593167 w 6032597"/>
              <a:gd name="connsiteY181" fmla="*/ 592666 h 1266101"/>
              <a:gd name="connsiteX182" fmla="*/ 4605867 w 6032597"/>
              <a:gd name="connsiteY182" fmla="*/ 605366 h 1266101"/>
              <a:gd name="connsiteX183" fmla="*/ 4627033 w 6032597"/>
              <a:gd name="connsiteY183" fmla="*/ 639233 h 1266101"/>
              <a:gd name="connsiteX184" fmla="*/ 4639733 w 6032597"/>
              <a:gd name="connsiteY184" fmla="*/ 656166 h 1266101"/>
              <a:gd name="connsiteX185" fmla="*/ 4648200 w 6032597"/>
              <a:gd name="connsiteY185" fmla="*/ 668866 h 1266101"/>
              <a:gd name="connsiteX186" fmla="*/ 4665133 w 6032597"/>
              <a:gd name="connsiteY186" fmla="*/ 681566 h 1266101"/>
              <a:gd name="connsiteX187" fmla="*/ 4673600 w 6032597"/>
              <a:gd name="connsiteY187" fmla="*/ 694266 h 1266101"/>
              <a:gd name="connsiteX188" fmla="*/ 4699000 w 6032597"/>
              <a:gd name="connsiteY188" fmla="*/ 706966 h 1266101"/>
              <a:gd name="connsiteX189" fmla="*/ 4728633 w 6032597"/>
              <a:gd name="connsiteY189" fmla="*/ 694266 h 1266101"/>
              <a:gd name="connsiteX190" fmla="*/ 4796367 w 6032597"/>
              <a:gd name="connsiteY190" fmla="*/ 664633 h 1266101"/>
              <a:gd name="connsiteX191" fmla="*/ 4826000 w 6032597"/>
              <a:gd name="connsiteY191" fmla="*/ 647700 h 1266101"/>
              <a:gd name="connsiteX192" fmla="*/ 4855633 w 6032597"/>
              <a:gd name="connsiteY192" fmla="*/ 622300 h 1266101"/>
              <a:gd name="connsiteX193" fmla="*/ 4893733 w 6032597"/>
              <a:gd name="connsiteY193" fmla="*/ 605366 h 1266101"/>
              <a:gd name="connsiteX194" fmla="*/ 4969933 w 6032597"/>
              <a:gd name="connsiteY194" fmla="*/ 550333 h 1266101"/>
              <a:gd name="connsiteX195" fmla="*/ 4999567 w 6032597"/>
              <a:gd name="connsiteY195" fmla="*/ 529166 h 1266101"/>
              <a:gd name="connsiteX196" fmla="*/ 5020733 w 6032597"/>
              <a:gd name="connsiteY196" fmla="*/ 516466 h 1266101"/>
              <a:gd name="connsiteX197" fmla="*/ 5063067 w 6032597"/>
              <a:gd name="connsiteY197" fmla="*/ 482600 h 1266101"/>
              <a:gd name="connsiteX198" fmla="*/ 5092700 w 6032597"/>
              <a:gd name="connsiteY198" fmla="*/ 461433 h 1266101"/>
              <a:gd name="connsiteX199" fmla="*/ 5105400 w 6032597"/>
              <a:gd name="connsiteY199" fmla="*/ 444500 h 1266101"/>
              <a:gd name="connsiteX200" fmla="*/ 5147733 w 6032597"/>
              <a:gd name="connsiteY200" fmla="*/ 419100 h 1266101"/>
              <a:gd name="connsiteX201" fmla="*/ 5160433 w 6032597"/>
              <a:gd name="connsiteY201" fmla="*/ 410633 h 1266101"/>
              <a:gd name="connsiteX202" fmla="*/ 5173133 w 6032597"/>
              <a:gd name="connsiteY202" fmla="*/ 419100 h 1266101"/>
              <a:gd name="connsiteX203" fmla="*/ 5202767 w 6032597"/>
              <a:gd name="connsiteY203" fmla="*/ 444500 h 1266101"/>
              <a:gd name="connsiteX204" fmla="*/ 5223933 w 6032597"/>
              <a:gd name="connsiteY204" fmla="*/ 452966 h 1266101"/>
              <a:gd name="connsiteX205" fmla="*/ 5249333 w 6032597"/>
              <a:gd name="connsiteY205" fmla="*/ 474133 h 1266101"/>
              <a:gd name="connsiteX206" fmla="*/ 5262033 w 6032597"/>
              <a:gd name="connsiteY206" fmla="*/ 482600 h 1266101"/>
              <a:gd name="connsiteX207" fmla="*/ 5329767 w 6032597"/>
              <a:gd name="connsiteY207" fmla="*/ 575733 h 1266101"/>
              <a:gd name="connsiteX208" fmla="*/ 5350933 w 6032597"/>
              <a:gd name="connsiteY208" fmla="*/ 601133 h 1266101"/>
              <a:gd name="connsiteX209" fmla="*/ 5363633 w 6032597"/>
              <a:gd name="connsiteY209" fmla="*/ 613833 h 1266101"/>
              <a:gd name="connsiteX210" fmla="*/ 5384800 w 6032597"/>
              <a:gd name="connsiteY210" fmla="*/ 639233 h 1266101"/>
              <a:gd name="connsiteX211" fmla="*/ 5410200 w 6032597"/>
              <a:gd name="connsiteY211" fmla="*/ 656166 h 1266101"/>
              <a:gd name="connsiteX212" fmla="*/ 5427133 w 6032597"/>
              <a:gd name="connsiteY212" fmla="*/ 677333 h 1266101"/>
              <a:gd name="connsiteX213" fmla="*/ 5448300 w 6032597"/>
              <a:gd name="connsiteY213" fmla="*/ 694266 h 1266101"/>
              <a:gd name="connsiteX214" fmla="*/ 5482167 w 6032597"/>
              <a:gd name="connsiteY214" fmla="*/ 723900 h 1266101"/>
              <a:gd name="connsiteX215" fmla="*/ 5503333 w 6032597"/>
              <a:gd name="connsiteY215" fmla="*/ 736600 h 1266101"/>
              <a:gd name="connsiteX216" fmla="*/ 5524500 w 6032597"/>
              <a:gd name="connsiteY216" fmla="*/ 753533 h 1266101"/>
              <a:gd name="connsiteX217" fmla="*/ 5731933 w 6032597"/>
              <a:gd name="connsiteY217" fmla="*/ 757766 h 1266101"/>
              <a:gd name="connsiteX218" fmla="*/ 5744633 w 6032597"/>
              <a:gd name="connsiteY218" fmla="*/ 762000 h 1266101"/>
              <a:gd name="connsiteX219" fmla="*/ 5748867 w 6032597"/>
              <a:gd name="connsiteY219" fmla="*/ 787400 h 1266101"/>
              <a:gd name="connsiteX220" fmla="*/ 5757333 w 6032597"/>
              <a:gd name="connsiteY220" fmla="*/ 800100 h 1266101"/>
              <a:gd name="connsiteX221" fmla="*/ 5770033 w 6032597"/>
              <a:gd name="connsiteY221" fmla="*/ 838200 h 1266101"/>
              <a:gd name="connsiteX222" fmla="*/ 5782733 w 6032597"/>
              <a:gd name="connsiteY222" fmla="*/ 855133 h 1266101"/>
              <a:gd name="connsiteX223" fmla="*/ 5812367 w 6032597"/>
              <a:gd name="connsiteY223" fmla="*/ 905933 h 1266101"/>
              <a:gd name="connsiteX224" fmla="*/ 5820833 w 6032597"/>
              <a:gd name="connsiteY224" fmla="*/ 922866 h 1266101"/>
              <a:gd name="connsiteX225" fmla="*/ 5829300 w 6032597"/>
              <a:gd name="connsiteY225" fmla="*/ 935566 h 1266101"/>
              <a:gd name="connsiteX226" fmla="*/ 5854700 w 6032597"/>
              <a:gd name="connsiteY226" fmla="*/ 982133 h 1266101"/>
              <a:gd name="connsiteX227" fmla="*/ 5871633 w 6032597"/>
              <a:gd name="connsiteY227" fmla="*/ 1028700 h 1266101"/>
              <a:gd name="connsiteX228" fmla="*/ 5880100 w 6032597"/>
              <a:gd name="connsiteY228" fmla="*/ 1087966 h 1266101"/>
              <a:gd name="connsiteX229" fmla="*/ 5888567 w 6032597"/>
              <a:gd name="connsiteY229" fmla="*/ 1130300 h 1266101"/>
              <a:gd name="connsiteX230" fmla="*/ 5897033 w 6032597"/>
              <a:gd name="connsiteY230" fmla="*/ 1151466 h 1266101"/>
              <a:gd name="connsiteX231" fmla="*/ 5905500 w 6032597"/>
              <a:gd name="connsiteY231" fmla="*/ 1176866 h 1266101"/>
              <a:gd name="connsiteX232" fmla="*/ 5909733 w 6032597"/>
              <a:gd name="connsiteY232" fmla="*/ 1189566 h 1266101"/>
              <a:gd name="connsiteX233" fmla="*/ 5926667 w 6032597"/>
              <a:gd name="connsiteY233" fmla="*/ 1206500 h 1266101"/>
              <a:gd name="connsiteX234" fmla="*/ 5935133 w 6032597"/>
              <a:gd name="connsiteY234" fmla="*/ 1223433 h 1266101"/>
              <a:gd name="connsiteX235" fmla="*/ 5952067 w 6032597"/>
              <a:gd name="connsiteY235" fmla="*/ 1248833 h 1266101"/>
              <a:gd name="connsiteX236" fmla="*/ 5973233 w 6032597"/>
              <a:gd name="connsiteY236" fmla="*/ 1265766 h 1266101"/>
              <a:gd name="connsiteX237" fmla="*/ 5998633 w 6032597"/>
              <a:gd name="connsiteY237" fmla="*/ 1257300 h 1266101"/>
              <a:gd name="connsiteX238" fmla="*/ 6011333 w 6032597"/>
              <a:gd name="connsiteY238" fmla="*/ 1253066 h 1266101"/>
              <a:gd name="connsiteX239" fmla="*/ 6032500 w 6032597"/>
              <a:gd name="connsiteY239"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334933 w 6032597"/>
              <a:gd name="connsiteY169" fmla="*/ 491066 h 1266101"/>
              <a:gd name="connsiteX170" fmla="*/ 4356100 w 6032597"/>
              <a:gd name="connsiteY170" fmla="*/ 486833 h 1266101"/>
              <a:gd name="connsiteX171" fmla="*/ 4385733 w 6032597"/>
              <a:gd name="connsiteY171" fmla="*/ 478366 h 1266101"/>
              <a:gd name="connsiteX172" fmla="*/ 4411133 w 6032597"/>
              <a:gd name="connsiteY172" fmla="*/ 474133 h 1266101"/>
              <a:gd name="connsiteX173" fmla="*/ 4436533 w 6032597"/>
              <a:gd name="connsiteY173" fmla="*/ 465666 h 1266101"/>
              <a:gd name="connsiteX174" fmla="*/ 4453467 w 6032597"/>
              <a:gd name="connsiteY174" fmla="*/ 478366 h 1266101"/>
              <a:gd name="connsiteX175" fmla="*/ 4474633 w 6032597"/>
              <a:gd name="connsiteY175" fmla="*/ 486833 h 1266101"/>
              <a:gd name="connsiteX176" fmla="*/ 4504267 w 6032597"/>
              <a:gd name="connsiteY176" fmla="*/ 512233 h 1266101"/>
              <a:gd name="connsiteX177" fmla="*/ 4516967 w 6032597"/>
              <a:gd name="connsiteY177" fmla="*/ 529166 h 1266101"/>
              <a:gd name="connsiteX178" fmla="*/ 4533900 w 6032597"/>
              <a:gd name="connsiteY178" fmla="*/ 537633 h 1266101"/>
              <a:gd name="connsiteX179" fmla="*/ 4546600 w 6032597"/>
              <a:gd name="connsiteY179" fmla="*/ 550333 h 1266101"/>
              <a:gd name="connsiteX180" fmla="*/ 4593167 w 6032597"/>
              <a:gd name="connsiteY180" fmla="*/ 592666 h 1266101"/>
              <a:gd name="connsiteX181" fmla="*/ 4605867 w 6032597"/>
              <a:gd name="connsiteY181" fmla="*/ 605366 h 1266101"/>
              <a:gd name="connsiteX182" fmla="*/ 4627033 w 6032597"/>
              <a:gd name="connsiteY182" fmla="*/ 639233 h 1266101"/>
              <a:gd name="connsiteX183" fmla="*/ 4639733 w 6032597"/>
              <a:gd name="connsiteY183" fmla="*/ 656166 h 1266101"/>
              <a:gd name="connsiteX184" fmla="*/ 4648200 w 6032597"/>
              <a:gd name="connsiteY184" fmla="*/ 668866 h 1266101"/>
              <a:gd name="connsiteX185" fmla="*/ 4665133 w 6032597"/>
              <a:gd name="connsiteY185" fmla="*/ 681566 h 1266101"/>
              <a:gd name="connsiteX186" fmla="*/ 4673600 w 6032597"/>
              <a:gd name="connsiteY186" fmla="*/ 694266 h 1266101"/>
              <a:gd name="connsiteX187" fmla="*/ 4699000 w 6032597"/>
              <a:gd name="connsiteY187" fmla="*/ 706966 h 1266101"/>
              <a:gd name="connsiteX188" fmla="*/ 4728633 w 6032597"/>
              <a:gd name="connsiteY188" fmla="*/ 694266 h 1266101"/>
              <a:gd name="connsiteX189" fmla="*/ 4796367 w 6032597"/>
              <a:gd name="connsiteY189" fmla="*/ 664633 h 1266101"/>
              <a:gd name="connsiteX190" fmla="*/ 4826000 w 6032597"/>
              <a:gd name="connsiteY190" fmla="*/ 647700 h 1266101"/>
              <a:gd name="connsiteX191" fmla="*/ 4855633 w 6032597"/>
              <a:gd name="connsiteY191" fmla="*/ 622300 h 1266101"/>
              <a:gd name="connsiteX192" fmla="*/ 4893733 w 6032597"/>
              <a:gd name="connsiteY192" fmla="*/ 605366 h 1266101"/>
              <a:gd name="connsiteX193" fmla="*/ 4969933 w 6032597"/>
              <a:gd name="connsiteY193" fmla="*/ 550333 h 1266101"/>
              <a:gd name="connsiteX194" fmla="*/ 4999567 w 6032597"/>
              <a:gd name="connsiteY194" fmla="*/ 529166 h 1266101"/>
              <a:gd name="connsiteX195" fmla="*/ 5020733 w 6032597"/>
              <a:gd name="connsiteY195" fmla="*/ 516466 h 1266101"/>
              <a:gd name="connsiteX196" fmla="*/ 5063067 w 6032597"/>
              <a:gd name="connsiteY196" fmla="*/ 482600 h 1266101"/>
              <a:gd name="connsiteX197" fmla="*/ 5092700 w 6032597"/>
              <a:gd name="connsiteY197" fmla="*/ 461433 h 1266101"/>
              <a:gd name="connsiteX198" fmla="*/ 5105400 w 6032597"/>
              <a:gd name="connsiteY198" fmla="*/ 444500 h 1266101"/>
              <a:gd name="connsiteX199" fmla="*/ 5147733 w 6032597"/>
              <a:gd name="connsiteY199" fmla="*/ 419100 h 1266101"/>
              <a:gd name="connsiteX200" fmla="*/ 5160433 w 6032597"/>
              <a:gd name="connsiteY200" fmla="*/ 410633 h 1266101"/>
              <a:gd name="connsiteX201" fmla="*/ 5173133 w 6032597"/>
              <a:gd name="connsiteY201" fmla="*/ 419100 h 1266101"/>
              <a:gd name="connsiteX202" fmla="*/ 5202767 w 6032597"/>
              <a:gd name="connsiteY202" fmla="*/ 444500 h 1266101"/>
              <a:gd name="connsiteX203" fmla="*/ 5223933 w 6032597"/>
              <a:gd name="connsiteY203" fmla="*/ 452966 h 1266101"/>
              <a:gd name="connsiteX204" fmla="*/ 5249333 w 6032597"/>
              <a:gd name="connsiteY204" fmla="*/ 474133 h 1266101"/>
              <a:gd name="connsiteX205" fmla="*/ 5262033 w 6032597"/>
              <a:gd name="connsiteY205" fmla="*/ 482600 h 1266101"/>
              <a:gd name="connsiteX206" fmla="*/ 5329767 w 6032597"/>
              <a:gd name="connsiteY206" fmla="*/ 575733 h 1266101"/>
              <a:gd name="connsiteX207" fmla="*/ 5350933 w 6032597"/>
              <a:gd name="connsiteY207" fmla="*/ 601133 h 1266101"/>
              <a:gd name="connsiteX208" fmla="*/ 5363633 w 6032597"/>
              <a:gd name="connsiteY208" fmla="*/ 613833 h 1266101"/>
              <a:gd name="connsiteX209" fmla="*/ 5384800 w 6032597"/>
              <a:gd name="connsiteY209" fmla="*/ 639233 h 1266101"/>
              <a:gd name="connsiteX210" fmla="*/ 5410200 w 6032597"/>
              <a:gd name="connsiteY210" fmla="*/ 656166 h 1266101"/>
              <a:gd name="connsiteX211" fmla="*/ 5427133 w 6032597"/>
              <a:gd name="connsiteY211" fmla="*/ 677333 h 1266101"/>
              <a:gd name="connsiteX212" fmla="*/ 5448300 w 6032597"/>
              <a:gd name="connsiteY212" fmla="*/ 694266 h 1266101"/>
              <a:gd name="connsiteX213" fmla="*/ 5482167 w 6032597"/>
              <a:gd name="connsiteY213" fmla="*/ 723900 h 1266101"/>
              <a:gd name="connsiteX214" fmla="*/ 5503333 w 6032597"/>
              <a:gd name="connsiteY214" fmla="*/ 736600 h 1266101"/>
              <a:gd name="connsiteX215" fmla="*/ 5524500 w 6032597"/>
              <a:gd name="connsiteY215" fmla="*/ 753533 h 1266101"/>
              <a:gd name="connsiteX216" fmla="*/ 5731933 w 6032597"/>
              <a:gd name="connsiteY216" fmla="*/ 757766 h 1266101"/>
              <a:gd name="connsiteX217" fmla="*/ 5744633 w 6032597"/>
              <a:gd name="connsiteY217" fmla="*/ 762000 h 1266101"/>
              <a:gd name="connsiteX218" fmla="*/ 5748867 w 6032597"/>
              <a:gd name="connsiteY218" fmla="*/ 787400 h 1266101"/>
              <a:gd name="connsiteX219" fmla="*/ 5757333 w 6032597"/>
              <a:gd name="connsiteY219" fmla="*/ 800100 h 1266101"/>
              <a:gd name="connsiteX220" fmla="*/ 5770033 w 6032597"/>
              <a:gd name="connsiteY220" fmla="*/ 838200 h 1266101"/>
              <a:gd name="connsiteX221" fmla="*/ 5782733 w 6032597"/>
              <a:gd name="connsiteY221" fmla="*/ 855133 h 1266101"/>
              <a:gd name="connsiteX222" fmla="*/ 5812367 w 6032597"/>
              <a:gd name="connsiteY222" fmla="*/ 905933 h 1266101"/>
              <a:gd name="connsiteX223" fmla="*/ 5820833 w 6032597"/>
              <a:gd name="connsiteY223" fmla="*/ 922866 h 1266101"/>
              <a:gd name="connsiteX224" fmla="*/ 5829300 w 6032597"/>
              <a:gd name="connsiteY224" fmla="*/ 935566 h 1266101"/>
              <a:gd name="connsiteX225" fmla="*/ 5854700 w 6032597"/>
              <a:gd name="connsiteY225" fmla="*/ 982133 h 1266101"/>
              <a:gd name="connsiteX226" fmla="*/ 5871633 w 6032597"/>
              <a:gd name="connsiteY226" fmla="*/ 1028700 h 1266101"/>
              <a:gd name="connsiteX227" fmla="*/ 5880100 w 6032597"/>
              <a:gd name="connsiteY227" fmla="*/ 1087966 h 1266101"/>
              <a:gd name="connsiteX228" fmla="*/ 5888567 w 6032597"/>
              <a:gd name="connsiteY228" fmla="*/ 1130300 h 1266101"/>
              <a:gd name="connsiteX229" fmla="*/ 5897033 w 6032597"/>
              <a:gd name="connsiteY229" fmla="*/ 1151466 h 1266101"/>
              <a:gd name="connsiteX230" fmla="*/ 5905500 w 6032597"/>
              <a:gd name="connsiteY230" fmla="*/ 1176866 h 1266101"/>
              <a:gd name="connsiteX231" fmla="*/ 5909733 w 6032597"/>
              <a:gd name="connsiteY231" fmla="*/ 1189566 h 1266101"/>
              <a:gd name="connsiteX232" fmla="*/ 5926667 w 6032597"/>
              <a:gd name="connsiteY232" fmla="*/ 1206500 h 1266101"/>
              <a:gd name="connsiteX233" fmla="*/ 5935133 w 6032597"/>
              <a:gd name="connsiteY233" fmla="*/ 1223433 h 1266101"/>
              <a:gd name="connsiteX234" fmla="*/ 5952067 w 6032597"/>
              <a:gd name="connsiteY234" fmla="*/ 1248833 h 1266101"/>
              <a:gd name="connsiteX235" fmla="*/ 5973233 w 6032597"/>
              <a:gd name="connsiteY235" fmla="*/ 1265766 h 1266101"/>
              <a:gd name="connsiteX236" fmla="*/ 5998633 w 6032597"/>
              <a:gd name="connsiteY236" fmla="*/ 1257300 h 1266101"/>
              <a:gd name="connsiteX237" fmla="*/ 6011333 w 6032597"/>
              <a:gd name="connsiteY237" fmla="*/ 1253066 h 1266101"/>
              <a:gd name="connsiteX238" fmla="*/ 6032500 w 6032597"/>
              <a:gd name="connsiteY238" fmla="*/ 1265766 h 126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32597" h="1266101">
                <a:moveTo>
                  <a:pt x="0" y="821266"/>
                </a:moveTo>
                <a:cubicBezTo>
                  <a:pt x="105354" y="866418"/>
                  <a:pt x="29393" y="830985"/>
                  <a:pt x="228600" y="986366"/>
                </a:cubicBezTo>
                <a:cubicBezTo>
                  <a:pt x="233321" y="990048"/>
                  <a:pt x="236574" y="995390"/>
                  <a:pt x="241300" y="999066"/>
                </a:cubicBezTo>
                <a:cubicBezTo>
                  <a:pt x="249332" y="1005313"/>
                  <a:pt x="259505" y="1008805"/>
                  <a:pt x="266700" y="1016000"/>
                </a:cubicBezTo>
                <a:cubicBezTo>
                  <a:pt x="303804" y="1053104"/>
                  <a:pt x="256737" y="1007698"/>
                  <a:pt x="292100" y="1037166"/>
                </a:cubicBezTo>
                <a:cubicBezTo>
                  <a:pt x="296699" y="1040999"/>
                  <a:pt x="300567" y="1045633"/>
                  <a:pt x="304800" y="1049866"/>
                </a:cubicBezTo>
                <a:cubicBezTo>
                  <a:pt x="361309" y="1015961"/>
                  <a:pt x="301070" y="1050022"/>
                  <a:pt x="338667" y="1032933"/>
                </a:cubicBezTo>
                <a:cubicBezTo>
                  <a:pt x="350157" y="1027710"/>
                  <a:pt x="372533" y="1016000"/>
                  <a:pt x="372533" y="1016000"/>
                </a:cubicBezTo>
                <a:cubicBezTo>
                  <a:pt x="409636" y="978897"/>
                  <a:pt x="362570" y="1024302"/>
                  <a:pt x="397933" y="994833"/>
                </a:cubicBezTo>
                <a:cubicBezTo>
                  <a:pt x="402532" y="991000"/>
                  <a:pt x="406400" y="986366"/>
                  <a:pt x="410633" y="982133"/>
                </a:cubicBezTo>
                <a:cubicBezTo>
                  <a:pt x="422341" y="947014"/>
                  <a:pt x="402687" y="1002255"/>
                  <a:pt x="431800" y="944033"/>
                </a:cubicBezTo>
                <a:cubicBezTo>
                  <a:pt x="434622" y="938389"/>
                  <a:pt x="436766" y="932351"/>
                  <a:pt x="440267" y="927100"/>
                </a:cubicBezTo>
                <a:cubicBezTo>
                  <a:pt x="448095" y="915359"/>
                  <a:pt x="465667" y="893233"/>
                  <a:pt x="465667" y="893233"/>
                </a:cubicBezTo>
                <a:cubicBezTo>
                  <a:pt x="475373" y="864114"/>
                  <a:pt x="462097" y="899480"/>
                  <a:pt x="482600" y="863600"/>
                </a:cubicBezTo>
                <a:cubicBezTo>
                  <a:pt x="495681" y="840708"/>
                  <a:pt x="475146" y="860838"/>
                  <a:pt x="495300" y="833966"/>
                </a:cubicBezTo>
                <a:cubicBezTo>
                  <a:pt x="500089" y="827580"/>
                  <a:pt x="506589" y="822677"/>
                  <a:pt x="512233" y="817033"/>
                </a:cubicBezTo>
                <a:cubicBezTo>
                  <a:pt x="513644" y="812800"/>
                  <a:pt x="514300" y="808234"/>
                  <a:pt x="516467" y="804333"/>
                </a:cubicBezTo>
                <a:cubicBezTo>
                  <a:pt x="523948" y="790867"/>
                  <a:pt x="545142" y="760362"/>
                  <a:pt x="558800" y="753533"/>
                </a:cubicBezTo>
                <a:lnTo>
                  <a:pt x="575733" y="745066"/>
                </a:lnTo>
                <a:cubicBezTo>
                  <a:pt x="578555" y="740833"/>
                  <a:pt x="579967" y="735188"/>
                  <a:pt x="584200" y="732366"/>
                </a:cubicBezTo>
                <a:cubicBezTo>
                  <a:pt x="589041" y="729139"/>
                  <a:pt x="595560" y="729805"/>
                  <a:pt x="601133" y="728133"/>
                </a:cubicBezTo>
                <a:cubicBezTo>
                  <a:pt x="609681" y="725568"/>
                  <a:pt x="617923" y="722014"/>
                  <a:pt x="626533" y="719666"/>
                </a:cubicBezTo>
                <a:cubicBezTo>
                  <a:pt x="645063" y="714612"/>
                  <a:pt x="667483" y="713235"/>
                  <a:pt x="685800" y="711200"/>
                </a:cubicBezTo>
                <a:cubicBezTo>
                  <a:pt x="730789" y="699951"/>
                  <a:pt x="716241" y="701882"/>
                  <a:pt x="800100" y="711200"/>
                </a:cubicBezTo>
                <a:cubicBezTo>
                  <a:pt x="807913" y="712068"/>
                  <a:pt x="841166" y="735755"/>
                  <a:pt x="842433" y="736600"/>
                </a:cubicBezTo>
                <a:cubicBezTo>
                  <a:pt x="873968" y="757623"/>
                  <a:pt x="835234" y="730600"/>
                  <a:pt x="867833" y="757766"/>
                </a:cubicBezTo>
                <a:cubicBezTo>
                  <a:pt x="871742" y="761023"/>
                  <a:pt x="876935" y="762635"/>
                  <a:pt x="880533" y="766233"/>
                </a:cubicBezTo>
                <a:cubicBezTo>
                  <a:pt x="885522" y="771222"/>
                  <a:pt x="888587" y="777856"/>
                  <a:pt x="893233" y="783166"/>
                </a:cubicBezTo>
                <a:cubicBezTo>
                  <a:pt x="898490" y="789174"/>
                  <a:pt x="904972" y="794039"/>
                  <a:pt x="910167" y="800100"/>
                </a:cubicBezTo>
                <a:cubicBezTo>
                  <a:pt x="913478" y="803963"/>
                  <a:pt x="914724" y="809543"/>
                  <a:pt x="918633" y="812800"/>
                </a:cubicBezTo>
                <a:cubicBezTo>
                  <a:pt x="923481" y="816840"/>
                  <a:pt x="929922" y="818444"/>
                  <a:pt x="935567" y="821266"/>
                </a:cubicBezTo>
                <a:cubicBezTo>
                  <a:pt x="950952" y="836651"/>
                  <a:pt x="946193" y="833089"/>
                  <a:pt x="965200" y="846666"/>
                </a:cubicBezTo>
                <a:cubicBezTo>
                  <a:pt x="969340" y="849623"/>
                  <a:pt x="973223" y="853129"/>
                  <a:pt x="977900" y="855133"/>
                </a:cubicBezTo>
                <a:cubicBezTo>
                  <a:pt x="985934" y="858576"/>
                  <a:pt x="1014508" y="862646"/>
                  <a:pt x="1020233" y="863600"/>
                </a:cubicBezTo>
                <a:cubicBezTo>
                  <a:pt x="1063978" y="862189"/>
                  <a:pt x="1107767" y="861794"/>
                  <a:pt x="1151467" y="859366"/>
                </a:cubicBezTo>
                <a:cubicBezTo>
                  <a:pt x="1158651" y="858967"/>
                  <a:pt x="1165807" y="857408"/>
                  <a:pt x="1172633" y="855133"/>
                </a:cubicBezTo>
                <a:cubicBezTo>
                  <a:pt x="1191249" y="848928"/>
                  <a:pt x="1193801" y="841585"/>
                  <a:pt x="1210733" y="829733"/>
                </a:cubicBezTo>
                <a:cubicBezTo>
                  <a:pt x="1277887" y="782725"/>
                  <a:pt x="1188109" y="852150"/>
                  <a:pt x="1248833" y="800100"/>
                </a:cubicBezTo>
                <a:cubicBezTo>
                  <a:pt x="1252696" y="796789"/>
                  <a:pt x="1257935" y="795231"/>
                  <a:pt x="1261533" y="791633"/>
                </a:cubicBezTo>
                <a:cubicBezTo>
                  <a:pt x="1272081" y="781085"/>
                  <a:pt x="1278870" y="765627"/>
                  <a:pt x="1286933" y="753533"/>
                </a:cubicBezTo>
                <a:cubicBezTo>
                  <a:pt x="1290847" y="747662"/>
                  <a:pt x="1295894" y="742583"/>
                  <a:pt x="1299633" y="736600"/>
                </a:cubicBezTo>
                <a:cubicBezTo>
                  <a:pt x="1302978" y="731248"/>
                  <a:pt x="1304313" y="724715"/>
                  <a:pt x="1308100" y="719666"/>
                </a:cubicBezTo>
                <a:cubicBezTo>
                  <a:pt x="1312889" y="713280"/>
                  <a:pt x="1320244" y="709119"/>
                  <a:pt x="1325033" y="702733"/>
                </a:cubicBezTo>
                <a:cubicBezTo>
                  <a:pt x="1329684" y="696532"/>
                  <a:pt x="1345698" y="656955"/>
                  <a:pt x="1346200" y="656166"/>
                </a:cubicBezTo>
                <a:cubicBezTo>
                  <a:pt x="1350485" y="649432"/>
                  <a:pt x="1358344" y="645619"/>
                  <a:pt x="1363133" y="639233"/>
                </a:cubicBezTo>
                <a:cubicBezTo>
                  <a:pt x="1366919" y="634185"/>
                  <a:pt x="1368469" y="627779"/>
                  <a:pt x="1371600" y="622300"/>
                </a:cubicBezTo>
                <a:cubicBezTo>
                  <a:pt x="1374124" y="617883"/>
                  <a:pt x="1377110" y="613740"/>
                  <a:pt x="1380067" y="609600"/>
                </a:cubicBezTo>
                <a:cubicBezTo>
                  <a:pt x="1411785" y="565194"/>
                  <a:pt x="1374688" y="616901"/>
                  <a:pt x="1405467" y="579966"/>
                </a:cubicBezTo>
                <a:cubicBezTo>
                  <a:pt x="1434935" y="544603"/>
                  <a:pt x="1389529" y="591670"/>
                  <a:pt x="1426633" y="554566"/>
                </a:cubicBezTo>
                <a:cubicBezTo>
                  <a:pt x="1432278" y="561622"/>
                  <a:pt x="1437178" y="569344"/>
                  <a:pt x="1443567" y="575733"/>
                </a:cubicBezTo>
                <a:cubicBezTo>
                  <a:pt x="1448556" y="580722"/>
                  <a:pt x="1455780" y="583189"/>
                  <a:pt x="1460500" y="588433"/>
                </a:cubicBezTo>
                <a:cubicBezTo>
                  <a:pt x="1500305" y="632660"/>
                  <a:pt x="1464995" y="606951"/>
                  <a:pt x="1494367" y="626533"/>
                </a:cubicBezTo>
                <a:cubicBezTo>
                  <a:pt x="1497189" y="632177"/>
                  <a:pt x="1499489" y="638115"/>
                  <a:pt x="1502833" y="643466"/>
                </a:cubicBezTo>
                <a:cubicBezTo>
                  <a:pt x="1506572" y="649449"/>
                  <a:pt x="1512378" y="654089"/>
                  <a:pt x="1515533" y="660400"/>
                </a:cubicBezTo>
                <a:cubicBezTo>
                  <a:pt x="1518135" y="665604"/>
                  <a:pt x="1516880" y="672282"/>
                  <a:pt x="1519767" y="677333"/>
                </a:cubicBezTo>
                <a:cubicBezTo>
                  <a:pt x="1526513" y="689138"/>
                  <a:pt x="1535603" y="690530"/>
                  <a:pt x="1545167" y="698500"/>
                </a:cubicBezTo>
                <a:cubicBezTo>
                  <a:pt x="1549766" y="702333"/>
                  <a:pt x="1552816" y="707986"/>
                  <a:pt x="1557867" y="711200"/>
                </a:cubicBezTo>
                <a:cubicBezTo>
                  <a:pt x="1568515" y="717976"/>
                  <a:pt x="1580444" y="722489"/>
                  <a:pt x="1591733" y="728133"/>
                </a:cubicBezTo>
                <a:cubicBezTo>
                  <a:pt x="1610979" y="737756"/>
                  <a:pt x="1608207" y="736956"/>
                  <a:pt x="1629833" y="745066"/>
                </a:cubicBezTo>
                <a:cubicBezTo>
                  <a:pt x="1634011" y="746633"/>
                  <a:pt x="1638431" y="747542"/>
                  <a:pt x="1642533" y="749300"/>
                </a:cubicBezTo>
                <a:cubicBezTo>
                  <a:pt x="1648334" y="751786"/>
                  <a:pt x="1653608" y="755422"/>
                  <a:pt x="1659467" y="757766"/>
                </a:cubicBezTo>
                <a:cubicBezTo>
                  <a:pt x="1667753" y="761080"/>
                  <a:pt x="1676885" y="762242"/>
                  <a:pt x="1684867" y="766233"/>
                </a:cubicBezTo>
                <a:cubicBezTo>
                  <a:pt x="1690511" y="769055"/>
                  <a:pt x="1696449" y="771355"/>
                  <a:pt x="1701800" y="774700"/>
                </a:cubicBezTo>
                <a:cubicBezTo>
                  <a:pt x="1707783" y="778439"/>
                  <a:pt x="1712310" y="784481"/>
                  <a:pt x="1718733" y="787400"/>
                </a:cubicBezTo>
                <a:cubicBezTo>
                  <a:pt x="1728085" y="791651"/>
                  <a:pt x="1738527" y="792914"/>
                  <a:pt x="1748367" y="795866"/>
                </a:cubicBezTo>
                <a:cubicBezTo>
                  <a:pt x="1752641" y="797148"/>
                  <a:pt x="1756719" y="799097"/>
                  <a:pt x="1761067" y="800100"/>
                </a:cubicBezTo>
                <a:cubicBezTo>
                  <a:pt x="1775089" y="803336"/>
                  <a:pt x="1803400" y="808566"/>
                  <a:pt x="1803400" y="808566"/>
                </a:cubicBezTo>
                <a:cubicBezTo>
                  <a:pt x="1830211" y="807155"/>
                  <a:pt x="1857149" y="807298"/>
                  <a:pt x="1883833" y="804333"/>
                </a:cubicBezTo>
                <a:cubicBezTo>
                  <a:pt x="1895398" y="803048"/>
                  <a:pt x="1917700" y="795866"/>
                  <a:pt x="1917700" y="795866"/>
                </a:cubicBezTo>
                <a:cubicBezTo>
                  <a:pt x="1943435" y="778711"/>
                  <a:pt x="1916094" y="794881"/>
                  <a:pt x="1947333" y="783166"/>
                </a:cubicBezTo>
                <a:cubicBezTo>
                  <a:pt x="1953242" y="780950"/>
                  <a:pt x="1958466" y="777186"/>
                  <a:pt x="1964267" y="774700"/>
                </a:cubicBezTo>
                <a:cubicBezTo>
                  <a:pt x="1968369" y="772942"/>
                  <a:pt x="1973066" y="772633"/>
                  <a:pt x="1976967" y="770466"/>
                </a:cubicBezTo>
                <a:cubicBezTo>
                  <a:pt x="1985862" y="765524"/>
                  <a:pt x="1992713" y="756751"/>
                  <a:pt x="2002367" y="753533"/>
                </a:cubicBezTo>
                <a:cubicBezTo>
                  <a:pt x="2006600" y="752122"/>
                  <a:pt x="2010677" y="750098"/>
                  <a:pt x="2015067" y="749300"/>
                </a:cubicBezTo>
                <a:cubicBezTo>
                  <a:pt x="2024228" y="747634"/>
                  <a:pt x="2079616" y="741657"/>
                  <a:pt x="2087033" y="740833"/>
                </a:cubicBezTo>
                <a:cubicBezTo>
                  <a:pt x="2142249" y="759239"/>
                  <a:pt x="2078051" y="740121"/>
                  <a:pt x="2167467" y="753533"/>
                </a:cubicBezTo>
                <a:cubicBezTo>
                  <a:pt x="2177626" y="755057"/>
                  <a:pt x="2187222" y="759178"/>
                  <a:pt x="2197100" y="762000"/>
                </a:cubicBezTo>
                <a:cubicBezTo>
                  <a:pt x="2209800" y="760589"/>
                  <a:pt x="2222570" y="759709"/>
                  <a:pt x="2235200" y="757766"/>
                </a:cubicBezTo>
                <a:cubicBezTo>
                  <a:pt x="2240950" y="756881"/>
                  <a:pt x="2246453" y="754795"/>
                  <a:pt x="2252133" y="753533"/>
                </a:cubicBezTo>
                <a:cubicBezTo>
                  <a:pt x="2259157" y="751972"/>
                  <a:pt x="2266244" y="750711"/>
                  <a:pt x="2273300" y="749300"/>
                </a:cubicBezTo>
                <a:cubicBezTo>
                  <a:pt x="2278944" y="746478"/>
                  <a:pt x="2284324" y="743049"/>
                  <a:pt x="2290233" y="740833"/>
                </a:cubicBezTo>
                <a:cubicBezTo>
                  <a:pt x="2295681" y="738790"/>
                  <a:pt x="2301573" y="738198"/>
                  <a:pt x="2307167" y="736600"/>
                </a:cubicBezTo>
                <a:cubicBezTo>
                  <a:pt x="2311458" y="735374"/>
                  <a:pt x="2315634" y="733777"/>
                  <a:pt x="2319867" y="732366"/>
                </a:cubicBezTo>
                <a:cubicBezTo>
                  <a:pt x="2326922" y="726722"/>
                  <a:pt x="2333515" y="720445"/>
                  <a:pt x="2341033" y="715433"/>
                </a:cubicBezTo>
                <a:cubicBezTo>
                  <a:pt x="2357885" y="704198"/>
                  <a:pt x="2354860" y="709508"/>
                  <a:pt x="2370667" y="702733"/>
                </a:cubicBezTo>
                <a:cubicBezTo>
                  <a:pt x="2376467" y="700247"/>
                  <a:pt x="2382189" y="697513"/>
                  <a:pt x="2387600" y="694266"/>
                </a:cubicBezTo>
                <a:cubicBezTo>
                  <a:pt x="2387625" y="694251"/>
                  <a:pt x="2419338" y="673107"/>
                  <a:pt x="2425700" y="668866"/>
                </a:cubicBezTo>
                <a:cubicBezTo>
                  <a:pt x="2425705" y="668863"/>
                  <a:pt x="2451096" y="651937"/>
                  <a:pt x="2451100" y="651933"/>
                </a:cubicBezTo>
                <a:cubicBezTo>
                  <a:pt x="2455333" y="647700"/>
                  <a:pt x="2459201" y="643066"/>
                  <a:pt x="2463800" y="639233"/>
                </a:cubicBezTo>
                <a:cubicBezTo>
                  <a:pt x="2472777" y="631752"/>
                  <a:pt x="2483079" y="627477"/>
                  <a:pt x="2493433" y="622300"/>
                </a:cubicBezTo>
                <a:cubicBezTo>
                  <a:pt x="2516012" y="588433"/>
                  <a:pt x="2486377" y="629356"/>
                  <a:pt x="2514600" y="601133"/>
                </a:cubicBezTo>
                <a:cubicBezTo>
                  <a:pt x="2518198" y="597535"/>
                  <a:pt x="2520245" y="592666"/>
                  <a:pt x="2523067" y="588433"/>
                </a:cubicBezTo>
                <a:cubicBezTo>
                  <a:pt x="2536291" y="535536"/>
                  <a:pt x="2519395" y="601283"/>
                  <a:pt x="2531533" y="558800"/>
                </a:cubicBezTo>
                <a:cubicBezTo>
                  <a:pt x="2533131" y="553205"/>
                  <a:pt x="2533475" y="547214"/>
                  <a:pt x="2535767" y="541866"/>
                </a:cubicBezTo>
                <a:cubicBezTo>
                  <a:pt x="2537771" y="537190"/>
                  <a:pt x="2541958" y="533717"/>
                  <a:pt x="2544233" y="529166"/>
                </a:cubicBezTo>
                <a:cubicBezTo>
                  <a:pt x="2546229" y="525175"/>
                  <a:pt x="2546253" y="520340"/>
                  <a:pt x="2548467" y="516466"/>
                </a:cubicBezTo>
                <a:cubicBezTo>
                  <a:pt x="2551968" y="510340"/>
                  <a:pt x="2557612" y="505627"/>
                  <a:pt x="2561167" y="499533"/>
                </a:cubicBezTo>
                <a:cubicBezTo>
                  <a:pt x="2567527" y="488631"/>
                  <a:pt x="2571099" y="476168"/>
                  <a:pt x="2578100" y="465666"/>
                </a:cubicBezTo>
                <a:cubicBezTo>
                  <a:pt x="2583744" y="457199"/>
                  <a:pt x="2591815" y="449919"/>
                  <a:pt x="2595033" y="440266"/>
                </a:cubicBezTo>
                <a:cubicBezTo>
                  <a:pt x="2597339" y="433348"/>
                  <a:pt x="2600824" y="419184"/>
                  <a:pt x="2607733" y="414866"/>
                </a:cubicBezTo>
                <a:cubicBezTo>
                  <a:pt x="2615301" y="410136"/>
                  <a:pt x="2624666" y="409222"/>
                  <a:pt x="2633133" y="406400"/>
                </a:cubicBezTo>
                <a:lnTo>
                  <a:pt x="2658533" y="389466"/>
                </a:lnTo>
                <a:cubicBezTo>
                  <a:pt x="2662766" y="386644"/>
                  <a:pt x="2666406" y="382609"/>
                  <a:pt x="2671233" y="381000"/>
                </a:cubicBezTo>
                <a:cubicBezTo>
                  <a:pt x="2675466" y="379589"/>
                  <a:pt x="2679871" y="378613"/>
                  <a:pt x="2683933" y="376766"/>
                </a:cubicBezTo>
                <a:cubicBezTo>
                  <a:pt x="2695423" y="371543"/>
                  <a:pt x="2717800" y="359833"/>
                  <a:pt x="2717800" y="359833"/>
                </a:cubicBezTo>
                <a:cubicBezTo>
                  <a:pt x="2720622" y="355600"/>
                  <a:pt x="2722294" y="350311"/>
                  <a:pt x="2726267" y="347133"/>
                </a:cubicBezTo>
                <a:cubicBezTo>
                  <a:pt x="2729752" y="344345"/>
                  <a:pt x="2735066" y="345067"/>
                  <a:pt x="2738967" y="342900"/>
                </a:cubicBezTo>
                <a:cubicBezTo>
                  <a:pt x="2747862" y="337958"/>
                  <a:pt x="2755900" y="331611"/>
                  <a:pt x="2764367" y="325966"/>
                </a:cubicBezTo>
                <a:lnTo>
                  <a:pt x="2764367" y="325966"/>
                </a:lnTo>
                <a:cubicBezTo>
                  <a:pt x="2781529" y="308804"/>
                  <a:pt x="2771712" y="315943"/>
                  <a:pt x="2794000" y="304800"/>
                </a:cubicBezTo>
                <a:cubicBezTo>
                  <a:pt x="2803362" y="295438"/>
                  <a:pt x="2807613" y="289526"/>
                  <a:pt x="2819400" y="283633"/>
                </a:cubicBezTo>
                <a:cubicBezTo>
                  <a:pt x="2823391" y="281637"/>
                  <a:pt x="2827922" y="280967"/>
                  <a:pt x="2832100" y="279400"/>
                </a:cubicBezTo>
                <a:cubicBezTo>
                  <a:pt x="2903982" y="252444"/>
                  <a:pt x="2814198" y="272049"/>
                  <a:pt x="3001433" y="266700"/>
                </a:cubicBezTo>
                <a:cubicBezTo>
                  <a:pt x="3051263" y="260470"/>
                  <a:pt x="3086551" y="256895"/>
                  <a:pt x="3141133" y="241300"/>
                </a:cubicBezTo>
                <a:lnTo>
                  <a:pt x="3170767" y="232833"/>
                </a:lnTo>
                <a:cubicBezTo>
                  <a:pt x="3187700" y="222955"/>
                  <a:pt x="3207705" y="217062"/>
                  <a:pt x="3221567" y="203200"/>
                </a:cubicBezTo>
                <a:cubicBezTo>
                  <a:pt x="3225800" y="198967"/>
                  <a:pt x="3230371" y="195046"/>
                  <a:pt x="3234267" y="190500"/>
                </a:cubicBezTo>
                <a:cubicBezTo>
                  <a:pt x="3266851" y="152484"/>
                  <a:pt x="3228154" y="192379"/>
                  <a:pt x="3259667" y="160866"/>
                </a:cubicBezTo>
                <a:cubicBezTo>
                  <a:pt x="3281696" y="169678"/>
                  <a:pt x="3286006" y="169716"/>
                  <a:pt x="3306233" y="186266"/>
                </a:cubicBezTo>
                <a:cubicBezTo>
                  <a:pt x="3313956" y="192585"/>
                  <a:pt x="3320829" y="199924"/>
                  <a:pt x="3327400" y="207433"/>
                </a:cubicBezTo>
                <a:cubicBezTo>
                  <a:pt x="3330750" y="211262"/>
                  <a:pt x="3332269" y="216535"/>
                  <a:pt x="3335867" y="220133"/>
                </a:cubicBezTo>
                <a:cubicBezTo>
                  <a:pt x="3339465" y="223731"/>
                  <a:pt x="3344334" y="225778"/>
                  <a:pt x="3348567" y="228600"/>
                </a:cubicBezTo>
                <a:cubicBezTo>
                  <a:pt x="3355856" y="239533"/>
                  <a:pt x="3368795" y="259961"/>
                  <a:pt x="3378200" y="270933"/>
                </a:cubicBezTo>
                <a:cubicBezTo>
                  <a:pt x="3382096" y="275479"/>
                  <a:pt x="3387067" y="279034"/>
                  <a:pt x="3390900" y="283633"/>
                </a:cubicBezTo>
                <a:cubicBezTo>
                  <a:pt x="3401200" y="295993"/>
                  <a:pt x="3410723" y="308980"/>
                  <a:pt x="3420533" y="321733"/>
                </a:cubicBezTo>
                <a:cubicBezTo>
                  <a:pt x="3424835" y="327325"/>
                  <a:pt x="3433233" y="338666"/>
                  <a:pt x="3433233" y="338666"/>
                </a:cubicBezTo>
                <a:cubicBezTo>
                  <a:pt x="3435737" y="356189"/>
                  <a:pt x="3435368" y="366225"/>
                  <a:pt x="3441700" y="381000"/>
                </a:cubicBezTo>
                <a:cubicBezTo>
                  <a:pt x="3463957" y="432932"/>
                  <a:pt x="3437384" y="368135"/>
                  <a:pt x="3458633" y="410633"/>
                </a:cubicBezTo>
                <a:cubicBezTo>
                  <a:pt x="3460629" y="414624"/>
                  <a:pt x="3459154" y="420858"/>
                  <a:pt x="3462867" y="423333"/>
                </a:cubicBezTo>
                <a:cubicBezTo>
                  <a:pt x="3468854" y="427324"/>
                  <a:pt x="3476978" y="426155"/>
                  <a:pt x="3484033" y="427566"/>
                </a:cubicBezTo>
                <a:cubicBezTo>
                  <a:pt x="3515911" y="424378"/>
                  <a:pt x="3520135" y="430643"/>
                  <a:pt x="3539067" y="414866"/>
                </a:cubicBezTo>
                <a:cubicBezTo>
                  <a:pt x="3543666" y="411033"/>
                  <a:pt x="3547534" y="406399"/>
                  <a:pt x="3551767" y="402166"/>
                </a:cubicBezTo>
                <a:cubicBezTo>
                  <a:pt x="3553178" y="397933"/>
                  <a:pt x="3554004" y="393457"/>
                  <a:pt x="3556000" y="389466"/>
                </a:cubicBezTo>
                <a:cubicBezTo>
                  <a:pt x="3558275" y="384915"/>
                  <a:pt x="3562401" y="381415"/>
                  <a:pt x="3564467" y="376766"/>
                </a:cubicBezTo>
                <a:cubicBezTo>
                  <a:pt x="3568092" y="368611"/>
                  <a:pt x="3572933" y="351366"/>
                  <a:pt x="3572933" y="351366"/>
                </a:cubicBezTo>
                <a:cubicBezTo>
                  <a:pt x="3574344" y="331611"/>
                  <a:pt x="3575969" y="311869"/>
                  <a:pt x="3577167" y="292100"/>
                </a:cubicBezTo>
                <a:cubicBezTo>
                  <a:pt x="3578791" y="265301"/>
                  <a:pt x="3578969" y="238404"/>
                  <a:pt x="3581400" y="211666"/>
                </a:cubicBezTo>
                <a:cubicBezTo>
                  <a:pt x="3581804" y="207222"/>
                  <a:pt x="3584459" y="203271"/>
                  <a:pt x="3585633" y="198966"/>
                </a:cubicBezTo>
                <a:cubicBezTo>
                  <a:pt x="3588695" y="187740"/>
                  <a:pt x="3592187" y="176578"/>
                  <a:pt x="3594100" y="165100"/>
                </a:cubicBezTo>
                <a:cubicBezTo>
                  <a:pt x="3595511" y="156633"/>
                  <a:pt x="3594703" y="147478"/>
                  <a:pt x="3598333" y="139700"/>
                </a:cubicBezTo>
                <a:cubicBezTo>
                  <a:pt x="3604788" y="125868"/>
                  <a:pt x="3615266" y="114300"/>
                  <a:pt x="3623733" y="101600"/>
                </a:cubicBezTo>
                <a:cubicBezTo>
                  <a:pt x="3626555" y="97367"/>
                  <a:pt x="3628602" y="92498"/>
                  <a:pt x="3632200" y="88900"/>
                </a:cubicBezTo>
                <a:cubicBezTo>
                  <a:pt x="3641562" y="79538"/>
                  <a:pt x="3645813" y="73626"/>
                  <a:pt x="3657600" y="67733"/>
                </a:cubicBezTo>
                <a:cubicBezTo>
                  <a:pt x="3661591" y="65737"/>
                  <a:pt x="3666067" y="64911"/>
                  <a:pt x="3670300" y="63500"/>
                </a:cubicBezTo>
                <a:cubicBezTo>
                  <a:pt x="3673122" y="59267"/>
                  <a:pt x="3675169" y="54398"/>
                  <a:pt x="3678767" y="50800"/>
                </a:cubicBezTo>
                <a:cubicBezTo>
                  <a:pt x="3682365" y="47202"/>
                  <a:pt x="3688289" y="46306"/>
                  <a:pt x="3691467" y="42333"/>
                </a:cubicBezTo>
                <a:cubicBezTo>
                  <a:pt x="3714836" y="13121"/>
                  <a:pt x="3672003" y="45432"/>
                  <a:pt x="3708400" y="21166"/>
                </a:cubicBezTo>
                <a:cubicBezTo>
                  <a:pt x="3711222" y="16933"/>
                  <a:pt x="3712552" y="11162"/>
                  <a:pt x="3716867" y="8466"/>
                </a:cubicBezTo>
                <a:cubicBezTo>
                  <a:pt x="3724435" y="3736"/>
                  <a:pt x="3733346" y="241"/>
                  <a:pt x="3742267" y="0"/>
                </a:cubicBezTo>
                <a:lnTo>
                  <a:pt x="3873500" y="4233"/>
                </a:lnTo>
                <a:cubicBezTo>
                  <a:pt x="3884029" y="11253"/>
                  <a:pt x="3890854" y="16561"/>
                  <a:pt x="3903133" y="21166"/>
                </a:cubicBezTo>
                <a:cubicBezTo>
                  <a:pt x="3908581" y="23209"/>
                  <a:pt x="3914422" y="23989"/>
                  <a:pt x="3920067" y="25400"/>
                </a:cubicBezTo>
                <a:cubicBezTo>
                  <a:pt x="3976459" y="62992"/>
                  <a:pt x="3892875" y="8882"/>
                  <a:pt x="3945467" y="38100"/>
                </a:cubicBezTo>
                <a:cubicBezTo>
                  <a:pt x="3986406" y="60844"/>
                  <a:pt x="3957460" y="46372"/>
                  <a:pt x="3983567" y="67733"/>
                </a:cubicBezTo>
                <a:cubicBezTo>
                  <a:pt x="3994488" y="76669"/>
                  <a:pt x="4006144" y="84666"/>
                  <a:pt x="4017433" y="93133"/>
                </a:cubicBezTo>
                <a:lnTo>
                  <a:pt x="4034367" y="105833"/>
                </a:lnTo>
                <a:cubicBezTo>
                  <a:pt x="4035778" y="110066"/>
                  <a:pt x="4036604" y="114542"/>
                  <a:pt x="4038600" y="118533"/>
                </a:cubicBezTo>
                <a:cubicBezTo>
                  <a:pt x="4044493" y="130320"/>
                  <a:pt x="4050405" y="134571"/>
                  <a:pt x="4059767" y="143933"/>
                </a:cubicBezTo>
                <a:cubicBezTo>
                  <a:pt x="4068847" y="171174"/>
                  <a:pt x="4056882" y="141588"/>
                  <a:pt x="4076700" y="169333"/>
                </a:cubicBezTo>
                <a:cubicBezTo>
                  <a:pt x="4096231" y="196676"/>
                  <a:pt x="4072830" y="178041"/>
                  <a:pt x="4097867" y="194733"/>
                </a:cubicBezTo>
                <a:cubicBezTo>
                  <a:pt x="4100689" y="198966"/>
                  <a:pt x="4103076" y="203524"/>
                  <a:pt x="4106333" y="207433"/>
                </a:cubicBezTo>
                <a:cubicBezTo>
                  <a:pt x="4133501" y="240036"/>
                  <a:pt x="4106474" y="201295"/>
                  <a:pt x="4127500" y="232833"/>
                </a:cubicBezTo>
                <a:cubicBezTo>
                  <a:pt x="4135595" y="257120"/>
                  <a:pt x="4125936" y="234451"/>
                  <a:pt x="4144433" y="258233"/>
                </a:cubicBezTo>
                <a:cubicBezTo>
                  <a:pt x="4150680" y="266265"/>
                  <a:pt x="4161367" y="283633"/>
                  <a:pt x="4161367" y="283633"/>
                </a:cubicBezTo>
                <a:cubicBezTo>
                  <a:pt x="4162778" y="289277"/>
                  <a:pt x="4163308" y="295218"/>
                  <a:pt x="4165600" y="300566"/>
                </a:cubicBezTo>
                <a:cubicBezTo>
                  <a:pt x="4167604" y="305243"/>
                  <a:pt x="4171543" y="308848"/>
                  <a:pt x="4174067" y="313266"/>
                </a:cubicBezTo>
                <a:cubicBezTo>
                  <a:pt x="4200107" y="358838"/>
                  <a:pt x="4158032" y="293447"/>
                  <a:pt x="4199467" y="355600"/>
                </a:cubicBezTo>
                <a:lnTo>
                  <a:pt x="4207933" y="368300"/>
                </a:lnTo>
                <a:lnTo>
                  <a:pt x="4216400" y="381000"/>
                </a:lnTo>
                <a:cubicBezTo>
                  <a:pt x="4237567" y="401461"/>
                  <a:pt x="4311650" y="473427"/>
                  <a:pt x="4334933" y="491066"/>
                </a:cubicBezTo>
                <a:cubicBezTo>
                  <a:pt x="4341989" y="489655"/>
                  <a:pt x="4349119" y="488578"/>
                  <a:pt x="4356100" y="486833"/>
                </a:cubicBezTo>
                <a:cubicBezTo>
                  <a:pt x="4388374" y="478765"/>
                  <a:pt x="4346146" y="486284"/>
                  <a:pt x="4385733" y="478366"/>
                </a:cubicBezTo>
                <a:cubicBezTo>
                  <a:pt x="4394150" y="476683"/>
                  <a:pt x="4402806" y="476215"/>
                  <a:pt x="4411133" y="474133"/>
                </a:cubicBezTo>
                <a:cubicBezTo>
                  <a:pt x="4419791" y="471968"/>
                  <a:pt x="4436533" y="465666"/>
                  <a:pt x="4436533" y="465666"/>
                </a:cubicBezTo>
                <a:cubicBezTo>
                  <a:pt x="4442178" y="469899"/>
                  <a:pt x="4447299" y="474939"/>
                  <a:pt x="4453467" y="478366"/>
                </a:cubicBezTo>
                <a:cubicBezTo>
                  <a:pt x="4460110" y="482056"/>
                  <a:pt x="4468310" y="482618"/>
                  <a:pt x="4474633" y="486833"/>
                </a:cubicBezTo>
                <a:cubicBezTo>
                  <a:pt x="4485458" y="494050"/>
                  <a:pt x="4495067" y="503034"/>
                  <a:pt x="4504267" y="512233"/>
                </a:cubicBezTo>
                <a:cubicBezTo>
                  <a:pt x="4509256" y="517222"/>
                  <a:pt x="4511610" y="524574"/>
                  <a:pt x="4516967" y="529166"/>
                </a:cubicBezTo>
                <a:cubicBezTo>
                  <a:pt x="4521758" y="533273"/>
                  <a:pt x="4528765" y="533965"/>
                  <a:pt x="4533900" y="537633"/>
                </a:cubicBezTo>
                <a:cubicBezTo>
                  <a:pt x="4538772" y="541113"/>
                  <a:pt x="4542054" y="546437"/>
                  <a:pt x="4546600" y="550333"/>
                </a:cubicBezTo>
                <a:cubicBezTo>
                  <a:pt x="4595792" y="592498"/>
                  <a:pt x="4516799" y="516300"/>
                  <a:pt x="4593167" y="592666"/>
                </a:cubicBezTo>
                <a:cubicBezTo>
                  <a:pt x="4597400" y="596899"/>
                  <a:pt x="4602275" y="600576"/>
                  <a:pt x="4605867" y="605366"/>
                </a:cubicBezTo>
                <a:cubicBezTo>
                  <a:pt x="4641851" y="653347"/>
                  <a:pt x="4597973" y="592737"/>
                  <a:pt x="4627033" y="639233"/>
                </a:cubicBezTo>
                <a:cubicBezTo>
                  <a:pt x="4630772" y="645216"/>
                  <a:pt x="4635632" y="650425"/>
                  <a:pt x="4639733" y="656166"/>
                </a:cubicBezTo>
                <a:cubicBezTo>
                  <a:pt x="4642690" y="660306"/>
                  <a:pt x="4644602" y="665268"/>
                  <a:pt x="4648200" y="668866"/>
                </a:cubicBezTo>
                <a:cubicBezTo>
                  <a:pt x="4653189" y="673855"/>
                  <a:pt x="4660144" y="676577"/>
                  <a:pt x="4665133" y="681566"/>
                </a:cubicBezTo>
                <a:cubicBezTo>
                  <a:pt x="4668731" y="685164"/>
                  <a:pt x="4670002" y="690668"/>
                  <a:pt x="4673600" y="694266"/>
                </a:cubicBezTo>
                <a:cubicBezTo>
                  <a:pt x="4681807" y="702473"/>
                  <a:pt x="4688670" y="703523"/>
                  <a:pt x="4699000" y="706966"/>
                </a:cubicBezTo>
                <a:cubicBezTo>
                  <a:pt x="4727297" y="688103"/>
                  <a:pt x="4694464" y="707934"/>
                  <a:pt x="4728633" y="694266"/>
                </a:cubicBezTo>
                <a:cubicBezTo>
                  <a:pt x="4751515" y="685113"/>
                  <a:pt x="4774970" y="676860"/>
                  <a:pt x="4796367" y="664633"/>
                </a:cubicBezTo>
                <a:cubicBezTo>
                  <a:pt x="4806245" y="658989"/>
                  <a:pt x="4816742" y="654313"/>
                  <a:pt x="4826000" y="647700"/>
                </a:cubicBezTo>
                <a:cubicBezTo>
                  <a:pt x="4836586" y="640138"/>
                  <a:pt x="4844601" y="629195"/>
                  <a:pt x="4855633" y="622300"/>
                </a:cubicBezTo>
                <a:cubicBezTo>
                  <a:pt x="4867418" y="614934"/>
                  <a:pt x="4881972" y="612771"/>
                  <a:pt x="4893733" y="605366"/>
                </a:cubicBezTo>
                <a:cubicBezTo>
                  <a:pt x="4920247" y="588672"/>
                  <a:pt x="4944506" y="568640"/>
                  <a:pt x="4969933" y="550333"/>
                </a:cubicBezTo>
                <a:cubicBezTo>
                  <a:pt x="4979784" y="543240"/>
                  <a:pt x="4989158" y="535412"/>
                  <a:pt x="4999567" y="529166"/>
                </a:cubicBezTo>
                <a:cubicBezTo>
                  <a:pt x="5006622" y="524933"/>
                  <a:pt x="5014098" y="521332"/>
                  <a:pt x="5020733" y="516466"/>
                </a:cubicBezTo>
                <a:cubicBezTo>
                  <a:pt x="5035306" y="505780"/>
                  <a:pt x="5048031" y="492624"/>
                  <a:pt x="5063067" y="482600"/>
                </a:cubicBezTo>
                <a:cubicBezTo>
                  <a:pt x="5070278" y="477793"/>
                  <a:pt x="5087449" y="466684"/>
                  <a:pt x="5092700" y="461433"/>
                </a:cubicBezTo>
                <a:cubicBezTo>
                  <a:pt x="5097689" y="456444"/>
                  <a:pt x="5100127" y="449187"/>
                  <a:pt x="5105400" y="444500"/>
                </a:cubicBezTo>
                <a:cubicBezTo>
                  <a:pt x="5124046" y="427925"/>
                  <a:pt x="5129143" y="429723"/>
                  <a:pt x="5147733" y="419100"/>
                </a:cubicBezTo>
                <a:cubicBezTo>
                  <a:pt x="5152151" y="416576"/>
                  <a:pt x="5156200" y="413455"/>
                  <a:pt x="5160433" y="410633"/>
                </a:cubicBezTo>
                <a:cubicBezTo>
                  <a:pt x="5164666" y="413455"/>
                  <a:pt x="5169224" y="415843"/>
                  <a:pt x="5173133" y="419100"/>
                </a:cubicBezTo>
                <a:cubicBezTo>
                  <a:pt x="5188533" y="431934"/>
                  <a:pt x="5183741" y="433930"/>
                  <a:pt x="5202767" y="444500"/>
                </a:cubicBezTo>
                <a:cubicBezTo>
                  <a:pt x="5209410" y="448190"/>
                  <a:pt x="5216878" y="450144"/>
                  <a:pt x="5223933" y="452966"/>
                </a:cubicBezTo>
                <a:cubicBezTo>
                  <a:pt x="5232400" y="460022"/>
                  <a:pt x="5240633" y="467367"/>
                  <a:pt x="5249333" y="474133"/>
                </a:cubicBezTo>
                <a:cubicBezTo>
                  <a:pt x="5253349" y="477257"/>
                  <a:pt x="5258875" y="478611"/>
                  <a:pt x="5262033" y="482600"/>
                </a:cubicBezTo>
                <a:cubicBezTo>
                  <a:pt x="5285860" y="512697"/>
                  <a:pt x="5302624" y="548590"/>
                  <a:pt x="5329767" y="575733"/>
                </a:cubicBezTo>
                <a:cubicBezTo>
                  <a:pt x="5366871" y="612837"/>
                  <a:pt x="5321465" y="565770"/>
                  <a:pt x="5350933" y="601133"/>
                </a:cubicBezTo>
                <a:cubicBezTo>
                  <a:pt x="5354766" y="605732"/>
                  <a:pt x="5359656" y="609358"/>
                  <a:pt x="5363633" y="613833"/>
                </a:cubicBezTo>
                <a:cubicBezTo>
                  <a:pt x="5370955" y="622070"/>
                  <a:pt x="5376645" y="631819"/>
                  <a:pt x="5384800" y="639233"/>
                </a:cubicBezTo>
                <a:cubicBezTo>
                  <a:pt x="5392329" y="646078"/>
                  <a:pt x="5402637" y="649359"/>
                  <a:pt x="5410200" y="656166"/>
                </a:cubicBezTo>
                <a:cubicBezTo>
                  <a:pt x="5416916" y="662210"/>
                  <a:pt x="5420744" y="670944"/>
                  <a:pt x="5427133" y="677333"/>
                </a:cubicBezTo>
                <a:cubicBezTo>
                  <a:pt x="5433522" y="683722"/>
                  <a:pt x="5441500" y="688316"/>
                  <a:pt x="5448300" y="694266"/>
                </a:cubicBezTo>
                <a:cubicBezTo>
                  <a:pt x="5471243" y="714341"/>
                  <a:pt x="5450508" y="701738"/>
                  <a:pt x="5482167" y="723900"/>
                </a:cubicBezTo>
                <a:cubicBezTo>
                  <a:pt x="5488908" y="728619"/>
                  <a:pt x="5496592" y="731882"/>
                  <a:pt x="5503333" y="736600"/>
                </a:cubicBezTo>
                <a:cubicBezTo>
                  <a:pt x="5510735" y="741782"/>
                  <a:pt x="5515503" y="752700"/>
                  <a:pt x="5524500" y="753533"/>
                </a:cubicBezTo>
                <a:cubicBezTo>
                  <a:pt x="5593364" y="759909"/>
                  <a:pt x="5662789" y="756355"/>
                  <a:pt x="5731933" y="757766"/>
                </a:cubicBezTo>
                <a:cubicBezTo>
                  <a:pt x="5736166" y="759177"/>
                  <a:pt x="5742419" y="758126"/>
                  <a:pt x="5744633" y="762000"/>
                </a:cubicBezTo>
                <a:cubicBezTo>
                  <a:pt x="5748892" y="769453"/>
                  <a:pt x="5746153" y="779257"/>
                  <a:pt x="5748867" y="787400"/>
                </a:cubicBezTo>
                <a:cubicBezTo>
                  <a:pt x="5750476" y="792227"/>
                  <a:pt x="5754511" y="795867"/>
                  <a:pt x="5757333" y="800100"/>
                </a:cubicBezTo>
                <a:cubicBezTo>
                  <a:pt x="5760820" y="814046"/>
                  <a:pt x="5762790" y="825162"/>
                  <a:pt x="5770033" y="838200"/>
                </a:cubicBezTo>
                <a:cubicBezTo>
                  <a:pt x="5773459" y="844368"/>
                  <a:pt x="5778994" y="849150"/>
                  <a:pt x="5782733" y="855133"/>
                </a:cubicBezTo>
                <a:cubicBezTo>
                  <a:pt x="5793123" y="871757"/>
                  <a:pt x="5803600" y="888399"/>
                  <a:pt x="5812367" y="905933"/>
                </a:cubicBezTo>
                <a:cubicBezTo>
                  <a:pt x="5815189" y="911577"/>
                  <a:pt x="5817702" y="917387"/>
                  <a:pt x="5820833" y="922866"/>
                </a:cubicBezTo>
                <a:cubicBezTo>
                  <a:pt x="5823357" y="927284"/>
                  <a:pt x="5826864" y="931099"/>
                  <a:pt x="5829300" y="935566"/>
                </a:cubicBezTo>
                <a:cubicBezTo>
                  <a:pt x="5858113" y="988390"/>
                  <a:pt x="5835360" y="953124"/>
                  <a:pt x="5854700" y="982133"/>
                </a:cubicBezTo>
                <a:cubicBezTo>
                  <a:pt x="5864401" y="1020936"/>
                  <a:pt x="5856713" y="1006318"/>
                  <a:pt x="5871633" y="1028700"/>
                </a:cubicBezTo>
                <a:cubicBezTo>
                  <a:pt x="5878373" y="1089348"/>
                  <a:pt x="5872398" y="1045601"/>
                  <a:pt x="5880100" y="1087966"/>
                </a:cubicBezTo>
                <a:cubicBezTo>
                  <a:pt x="5882603" y="1101732"/>
                  <a:pt x="5884072" y="1116816"/>
                  <a:pt x="5888567" y="1130300"/>
                </a:cubicBezTo>
                <a:cubicBezTo>
                  <a:pt x="5890970" y="1137509"/>
                  <a:pt x="5894436" y="1144325"/>
                  <a:pt x="5897033" y="1151466"/>
                </a:cubicBezTo>
                <a:cubicBezTo>
                  <a:pt x="5900083" y="1159853"/>
                  <a:pt x="5902678" y="1168399"/>
                  <a:pt x="5905500" y="1176866"/>
                </a:cubicBezTo>
                <a:cubicBezTo>
                  <a:pt x="5906911" y="1181099"/>
                  <a:pt x="5906578" y="1186411"/>
                  <a:pt x="5909733" y="1189566"/>
                </a:cubicBezTo>
                <a:lnTo>
                  <a:pt x="5926667" y="1206500"/>
                </a:lnTo>
                <a:cubicBezTo>
                  <a:pt x="5929489" y="1212144"/>
                  <a:pt x="5931886" y="1218022"/>
                  <a:pt x="5935133" y="1223433"/>
                </a:cubicBezTo>
                <a:cubicBezTo>
                  <a:pt x="5940368" y="1232159"/>
                  <a:pt x="5952067" y="1248833"/>
                  <a:pt x="5952067" y="1248833"/>
                </a:cubicBezTo>
                <a:cubicBezTo>
                  <a:pt x="5956299" y="1261529"/>
                  <a:pt x="5954371" y="1267652"/>
                  <a:pt x="5973233" y="1265766"/>
                </a:cubicBezTo>
                <a:cubicBezTo>
                  <a:pt x="5982113" y="1264878"/>
                  <a:pt x="5990166" y="1260122"/>
                  <a:pt x="5998633" y="1257300"/>
                </a:cubicBezTo>
                <a:lnTo>
                  <a:pt x="6011333" y="1253066"/>
                </a:lnTo>
                <a:cubicBezTo>
                  <a:pt x="6035267" y="1257854"/>
                  <a:pt x="6032500" y="1250105"/>
                  <a:pt x="6032500" y="1265766"/>
                </a:cubicBez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Oval 360">
            <a:extLst>
              <a:ext uri="{FF2B5EF4-FFF2-40B4-BE49-F238E27FC236}">
                <a16:creationId xmlns:a16="http://schemas.microsoft.com/office/drawing/2014/main" id="{9D171867-1D4F-4F2D-B595-F416310CAC65}"/>
              </a:ext>
            </a:extLst>
          </p:cNvPr>
          <p:cNvSpPr>
            <a:spLocks noChangeArrowheads="1"/>
          </p:cNvSpPr>
          <p:nvPr/>
        </p:nvSpPr>
        <p:spPr bwMode="auto">
          <a:xfrm>
            <a:off x="5118100" y="3387557"/>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3" name="Oval 360">
            <a:extLst>
              <a:ext uri="{FF2B5EF4-FFF2-40B4-BE49-F238E27FC236}">
                <a16:creationId xmlns:a16="http://schemas.microsoft.com/office/drawing/2014/main" id="{962902A0-344C-458F-B77B-0208E3A71E30}"/>
              </a:ext>
            </a:extLst>
          </p:cNvPr>
          <p:cNvSpPr>
            <a:spLocks noChangeArrowheads="1"/>
          </p:cNvSpPr>
          <p:nvPr/>
        </p:nvSpPr>
        <p:spPr bwMode="auto">
          <a:xfrm>
            <a:off x="5719498" y="3758406"/>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4" name="Oval 360">
            <a:extLst>
              <a:ext uri="{FF2B5EF4-FFF2-40B4-BE49-F238E27FC236}">
                <a16:creationId xmlns:a16="http://schemas.microsoft.com/office/drawing/2014/main" id="{3A881526-E286-4952-82B1-F0A6E34DD8C1}"/>
              </a:ext>
            </a:extLst>
          </p:cNvPr>
          <p:cNvSpPr>
            <a:spLocks noChangeArrowheads="1"/>
          </p:cNvSpPr>
          <p:nvPr/>
        </p:nvSpPr>
        <p:spPr bwMode="auto">
          <a:xfrm>
            <a:off x="7312025" y="3911864"/>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8" name="TextBox 7">
            <a:extLst>
              <a:ext uri="{FF2B5EF4-FFF2-40B4-BE49-F238E27FC236}">
                <a16:creationId xmlns:a16="http://schemas.microsoft.com/office/drawing/2014/main" id="{42F58198-B090-4EFA-BF88-A0CD28D2C05D}"/>
              </a:ext>
            </a:extLst>
          </p:cNvPr>
          <p:cNvSpPr txBox="1"/>
          <p:nvPr/>
        </p:nvSpPr>
        <p:spPr>
          <a:xfrm>
            <a:off x="1746454" y="5727104"/>
            <a:ext cx="274434" cy="307777"/>
          </a:xfrm>
          <a:prstGeom prst="rect">
            <a:avLst/>
          </a:prstGeom>
          <a:noFill/>
        </p:spPr>
        <p:txBody>
          <a:bodyPr wrap="none" rtlCol="0">
            <a:spAutoFit/>
          </a:bodyPr>
          <a:lstStyle/>
          <a:p>
            <a:r>
              <a:rPr lang="en-US" sz="1400" dirty="0"/>
              <a:t>0</a:t>
            </a:r>
          </a:p>
        </p:txBody>
      </p:sp>
      <p:sp>
        <p:nvSpPr>
          <p:cNvPr id="345" name="TextBox 344">
            <a:extLst>
              <a:ext uri="{FF2B5EF4-FFF2-40B4-BE49-F238E27FC236}">
                <a16:creationId xmlns:a16="http://schemas.microsoft.com/office/drawing/2014/main" id="{81279305-9029-4319-A3EA-EDC387595CEA}"/>
              </a:ext>
            </a:extLst>
          </p:cNvPr>
          <p:cNvSpPr txBox="1"/>
          <p:nvPr/>
        </p:nvSpPr>
        <p:spPr>
          <a:xfrm>
            <a:off x="1738510" y="2982832"/>
            <a:ext cx="364202" cy="307777"/>
          </a:xfrm>
          <a:prstGeom prst="rect">
            <a:avLst/>
          </a:prstGeom>
          <a:noFill/>
        </p:spPr>
        <p:txBody>
          <a:bodyPr wrap="none" rtlCol="0">
            <a:spAutoFit/>
          </a:bodyPr>
          <a:lstStyle/>
          <a:p>
            <a:r>
              <a:rPr lang="en-US" sz="1400" dirty="0"/>
              <a:t>10</a:t>
            </a:r>
          </a:p>
        </p:txBody>
      </p:sp>
      <p:sp>
        <p:nvSpPr>
          <p:cNvPr id="340" name="Oval 360">
            <a:extLst>
              <a:ext uri="{FF2B5EF4-FFF2-40B4-BE49-F238E27FC236}">
                <a16:creationId xmlns:a16="http://schemas.microsoft.com/office/drawing/2014/main" id="{4B624D13-92F1-4639-A240-1815FB4495DF}"/>
              </a:ext>
            </a:extLst>
          </p:cNvPr>
          <p:cNvSpPr>
            <a:spLocks noChangeArrowheads="1"/>
          </p:cNvSpPr>
          <p:nvPr/>
        </p:nvSpPr>
        <p:spPr bwMode="auto">
          <a:xfrm>
            <a:off x="4936331" y="3621087"/>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1" name="Oval 360">
            <a:extLst>
              <a:ext uri="{FF2B5EF4-FFF2-40B4-BE49-F238E27FC236}">
                <a16:creationId xmlns:a16="http://schemas.microsoft.com/office/drawing/2014/main" id="{907B7343-3C7D-4757-8766-87B0FF9BA08C}"/>
              </a:ext>
            </a:extLst>
          </p:cNvPr>
          <p:cNvSpPr>
            <a:spLocks noChangeArrowheads="1"/>
          </p:cNvSpPr>
          <p:nvPr/>
        </p:nvSpPr>
        <p:spPr bwMode="auto">
          <a:xfrm>
            <a:off x="5823815" y="3562567"/>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51" name="Oval 360">
            <a:extLst>
              <a:ext uri="{FF2B5EF4-FFF2-40B4-BE49-F238E27FC236}">
                <a16:creationId xmlns:a16="http://schemas.microsoft.com/office/drawing/2014/main" id="{47D624B4-E3D4-4EB8-B24F-2C22CB15C563}"/>
              </a:ext>
            </a:extLst>
          </p:cNvPr>
          <p:cNvSpPr>
            <a:spLocks noChangeArrowheads="1"/>
          </p:cNvSpPr>
          <p:nvPr/>
        </p:nvSpPr>
        <p:spPr bwMode="auto">
          <a:xfrm>
            <a:off x="7207249" y="4066383"/>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6" name="TextBox 345">
            <a:extLst>
              <a:ext uri="{FF2B5EF4-FFF2-40B4-BE49-F238E27FC236}">
                <a16:creationId xmlns:a16="http://schemas.microsoft.com/office/drawing/2014/main" id="{254B7182-3C6B-4A22-A76A-F1173F7D05FB}"/>
              </a:ext>
            </a:extLst>
          </p:cNvPr>
          <p:cNvSpPr txBox="1"/>
          <p:nvPr/>
        </p:nvSpPr>
        <p:spPr>
          <a:xfrm>
            <a:off x="314988" y="913218"/>
            <a:ext cx="8204172" cy="830997"/>
          </a:xfrm>
          <a:prstGeom prst="rect">
            <a:avLst/>
          </a:prstGeom>
          <a:noFill/>
        </p:spPr>
        <p:txBody>
          <a:bodyPr wrap="square">
            <a:spAutoFit/>
          </a:bodyPr>
          <a:lstStyle/>
          <a:p>
            <a:pPr>
              <a:spcBef>
                <a:spcPct val="0"/>
              </a:spcBef>
              <a:buFontTx/>
              <a:buNone/>
            </a:pPr>
            <a:r>
              <a:rPr lang="en-US" altLang="en-US" sz="2400" dirty="0"/>
              <a:t>Think of Asexual Reproduction (Mutation) as producing a child state close to its (single) parent </a:t>
            </a:r>
            <a:endParaRPr lang="en-US" dirty="0"/>
          </a:p>
        </p:txBody>
      </p:sp>
    </p:spTree>
    <p:extLst>
      <p:ext uri="{BB962C8B-B14F-4D97-AF65-F5344CB8AC3E}">
        <p14:creationId xmlns:p14="http://schemas.microsoft.com/office/powerpoint/2010/main" val="753643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1">
            <a:extLst>
              <a:ext uri="{FF2B5EF4-FFF2-40B4-BE49-F238E27FC236}">
                <a16:creationId xmlns:a16="http://schemas.microsoft.com/office/drawing/2014/main" id="{9F6900BE-B501-4509-AF4A-B9DD371C1DA5}"/>
              </a:ext>
            </a:extLst>
          </p:cNvPr>
          <p:cNvSpPr>
            <a:spLocks noChangeArrowheads="1"/>
          </p:cNvSpPr>
          <p:nvPr/>
        </p:nvSpPr>
        <p:spPr bwMode="auto">
          <a:xfrm>
            <a:off x="1295400" y="5895975"/>
            <a:ext cx="639763" cy="4572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39" name="Rectangle 160">
            <a:extLst>
              <a:ext uri="{FF2B5EF4-FFF2-40B4-BE49-F238E27FC236}">
                <a16:creationId xmlns:a16="http://schemas.microsoft.com/office/drawing/2014/main" id="{EB4DD4AB-A211-49AD-BF37-5344391E75D1}"/>
              </a:ext>
            </a:extLst>
          </p:cNvPr>
          <p:cNvSpPr>
            <a:spLocks noChangeArrowheads="1"/>
          </p:cNvSpPr>
          <p:nvPr/>
        </p:nvSpPr>
        <p:spPr bwMode="auto">
          <a:xfrm>
            <a:off x="288925" y="5280025"/>
            <a:ext cx="1001713" cy="4635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0724" name="Rectangle 3">
            <a:extLst>
              <a:ext uri="{FF2B5EF4-FFF2-40B4-BE49-F238E27FC236}">
                <a16:creationId xmlns:a16="http://schemas.microsoft.com/office/drawing/2014/main" id="{5F6FBE31-A2EA-47B1-BCB8-C51F3F8FD6CD}"/>
              </a:ext>
            </a:extLst>
          </p:cNvPr>
          <p:cNvSpPr>
            <a:spLocks noGrp="1" noChangeArrowheads="1"/>
          </p:cNvSpPr>
          <p:nvPr>
            <p:ph type="title"/>
          </p:nvPr>
        </p:nvSpPr>
        <p:spPr>
          <a:xfrm>
            <a:off x="738188" y="0"/>
            <a:ext cx="7772400" cy="1143000"/>
          </a:xfrm>
        </p:spPr>
        <p:txBody>
          <a:bodyPr/>
          <a:lstStyle/>
          <a:p>
            <a:pPr>
              <a:defRPr/>
            </a:pPr>
            <a:r>
              <a:rPr lang="en-US" dirty="0">
                <a:effectLst>
                  <a:outerShdw blurRad="38100" dist="38100" dir="2700000" algn="tl">
                    <a:srgbClr val="000000">
                      <a:alpha val="43137"/>
                    </a:srgbClr>
                  </a:outerShdw>
                </a:effectLst>
              </a:rPr>
              <a:t>Genetic Algorithms VI</a:t>
            </a:r>
          </a:p>
        </p:txBody>
      </p:sp>
      <p:sp>
        <p:nvSpPr>
          <p:cNvPr id="65541" name="Rectangle 151">
            <a:extLst>
              <a:ext uri="{FF2B5EF4-FFF2-40B4-BE49-F238E27FC236}">
                <a16:creationId xmlns:a16="http://schemas.microsoft.com/office/drawing/2014/main" id="{76FB46E7-2C06-4AED-A3B5-F8FBA5201AF7}"/>
              </a:ext>
            </a:extLst>
          </p:cNvPr>
          <p:cNvSpPr>
            <a:spLocks noChangeArrowheads="1"/>
          </p:cNvSpPr>
          <p:nvPr/>
        </p:nvSpPr>
        <p:spPr bwMode="auto">
          <a:xfrm>
            <a:off x="4540250" y="1068388"/>
            <a:ext cx="1998663" cy="25558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42" name="Rectangle 152">
            <a:extLst>
              <a:ext uri="{FF2B5EF4-FFF2-40B4-BE49-F238E27FC236}">
                <a16:creationId xmlns:a16="http://schemas.microsoft.com/office/drawing/2014/main" id="{A16E50A6-F1A9-484F-B56A-5BBC7AC7F947}"/>
              </a:ext>
            </a:extLst>
          </p:cNvPr>
          <p:cNvSpPr>
            <a:spLocks noChangeArrowheads="1"/>
          </p:cNvSpPr>
          <p:nvPr/>
        </p:nvSpPr>
        <p:spPr bwMode="auto">
          <a:xfrm>
            <a:off x="6985000" y="1538288"/>
            <a:ext cx="1316038" cy="15652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43" name="Rectangle 166">
            <a:extLst>
              <a:ext uri="{FF2B5EF4-FFF2-40B4-BE49-F238E27FC236}">
                <a16:creationId xmlns:a16="http://schemas.microsoft.com/office/drawing/2014/main" id="{950E0756-F0E0-433D-979A-57FD1C00C361}"/>
              </a:ext>
            </a:extLst>
          </p:cNvPr>
          <p:cNvSpPr>
            <a:spLocks noChangeArrowheads="1"/>
          </p:cNvSpPr>
          <p:nvPr/>
        </p:nvSpPr>
        <p:spPr bwMode="auto">
          <a:xfrm>
            <a:off x="5454650" y="3235325"/>
            <a:ext cx="222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44" name="Rectangle 167">
            <a:extLst>
              <a:ext uri="{FF2B5EF4-FFF2-40B4-BE49-F238E27FC236}">
                <a16:creationId xmlns:a16="http://schemas.microsoft.com/office/drawing/2014/main" id="{AB5B89A0-B4B9-400A-A5F8-B35A1D24F0A7}"/>
              </a:ext>
            </a:extLst>
          </p:cNvPr>
          <p:cNvSpPr>
            <a:spLocks noChangeArrowheads="1"/>
          </p:cNvSpPr>
          <p:nvPr/>
        </p:nvSpPr>
        <p:spPr bwMode="auto">
          <a:xfrm>
            <a:off x="5514975" y="32781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y</a:t>
            </a:r>
            <a:endParaRPr lang="en-US" altLang="en-US" sz="2400"/>
          </a:p>
        </p:txBody>
      </p:sp>
      <p:sp>
        <p:nvSpPr>
          <p:cNvPr id="65545" name="Oval 168">
            <a:extLst>
              <a:ext uri="{FF2B5EF4-FFF2-40B4-BE49-F238E27FC236}">
                <a16:creationId xmlns:a16="http://schemas.microsoft.com/office/drawing/2014/main" id="{96EC507A-3BAF-41C2-917D-A12E785AEF8A}"/>
              </a:ext>
            </a:extLst>
          </p:cNvPr>
          <p:cNvSpPr>
            <a:spLocks noChangeArrowheads="1"/>
          </p:cNvSpPr>
          <p:nvPr/>
        </p:nvSpPr>
        <p:spPr bwMode="auto">
          <a:xfrm>
            <a:off x="5391150" y="3209925"/>
            <a:ext cx="350838" cy="350838"/>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46" name="Rectangle 170">
            <a:extLst>
              <a:ext uri="{FF2B5EF4-FFF2-40B4-BE49-F238E27FC236}">
                <a16:creationId xmlns:a16="http://schemas.microsoft.com/office/drawing/2014/main" id="{6FCAB222-7851-4EB1-96D4-256A3392FE60}"/>
              </a:ext>
            </a:extLst>
          </p:cNvPr>
          <p:cNvSpPr>
            <a:spLocks noChangeArrowheads="1"/>
          </p:cNvSpPr>
          <p:nvPr/>
        </p:nvSpPr>
        <p:spPr bwMode="auto">
          <a:xfrm>
            <a:off x="6170613" y="3214688"/>
            <a:ext cx="2222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47" name="Rectangle 171">
            <a:extLst>
              <a:ext uri="{FF2B5EF4-FFF2-40B4-BE49-F238E27FC236}">
                <a16:creationId xmlns:a16="http://schemas.microsoft.com/office/drawing/2014/main" id="{DA14E5FB-CAA0-42A5-A899-45E56D053556}"/>
              </a:ext>
            </a:extLst>
          </p:cNvPr>
          <p:cNvSpPr>
            <a:spLocks noChangeArrowheads="1"/>
          </p:cNvSpPr>
          <p:nvPr/>
        </p:nvSpPr>
        <p:spPr bwMode="auto">
          <a:xfrm>
            <a:off x="6230938" y="3257550"/>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x</a:t>
            </a:r>
            <a:endParaRPr lang="en-US" altLang="en-US" sz="2400"/>
          </a:p>
        </p:txBody>
      </p:sp>
      <p:sp>
        <p:nvSpPr>
          <p:cNvPr id="65548" name="Oval 172">
            <a:extLst>
              <a:ext uri="{FF2B5EF4-FFF2-40B4-BE49-F238E27FC236}">
                <a16:creationId xmlns:a16="http://schemas.microsoft.com/office/drawing/2014/main" id="{70A023C8-6213-4137-B32D-7FFA7AC858E4}"/>
              </a:ext>
            </a:extLst>
          </p:cNvPr>
          <p:cNvSpPr>
            <a:spLocks noChangeArrowheads="1"/>
          </p:cNvSpPr>
          <p:nvPr/>
        </p:nvSpPr>
        <p:spPr bwMode="auto">
          <a:xfrm>
            <a:off x="6107113" y="3189288"/>
            <a:ext cx="349250" cy="350837"/>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49" name="Rectangle 174">
            <a:extLst>
              <a:ext uri="{FF2B5EF4-FFF2-40B4-BE49-F238E27FC236}">
                <a16:creationId xmlns:a16="http://schemas.microsoft.com/office/drawing/2014/main" id="{9181E400-5D4C-4FD1-AEB5-E93677E34C0E}"/>
              </a:ext>
            </a:extLst>
          </p:cNvPr>
          <p:cNvSpPr>
            <a:spLocks noChangeArrowheads="1"/>
          </p:cNvSpPr>
          <p:nvPr/>
        </p:nvSpPr>
        <p:spPr bwMode="auto">
          <a:xfrm>
            <a:off x="5788025" y="2689225"/>
            <a:ext cx="1889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50" name="Rectangle 175">
            <a:extLst>
              <a:ext uri="{FF2B5EF4-FFF2-40B4-BE49-F238E27FC236}">
                <a16:creationId xmlns:a16="http://schemas.microsoft.com/office/drawing/2014/main" id="{234B4FE4-ADE9-4F68-AFBE-DD02512194B4}"/>
              </a:ext>
            </a:extLst>
          </p:cNvPr>
          <p:cNvSpPr>
            <a:spLocks noChangeArrowheads="1"/>
          </p:cNvSpPr>
          <p:nvPr/>
        </p:nvSpPr>
        <p:spPr bwMode="auto">
          <a:xfrm>
            <a:off x="5848350" y="2732088"/>
            <a:ext cx="68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a:t>
            </a:r>
            <a:endParaRPr lang="en-US" altLang="en-US" sz="2400"/>
          </a:p>
        </p:txBody>
      </p:sp>
      <p:sp>
        <p:nvSpPr>
          <p:cNvPr id="65551" name="Oval 176">
            <a:extLst>
              <a:ext uri="{FF2B5EF4-FFF2-40B4-BE49-F238E27FC236}">
                <a16:creationId xmlns:a16="http://schemas.microsoft.com/office/drawing/2014/main" id="{D640DBB2-79EE-4EC9-A0EB-1D896D3E1232}"/>
              </a:ext>
            </a:extLst>
          </p:cNvPr>
          <p:cNvSpPr>
            <a:spLocks noChangeArrowheads="1"/>
          </p:cNvSpPr>
          <p:nvPr/>
        </p:nvSpPr>
        <p:spPr bwMode="auto">
          <a:xfrm>
            <a:off x="5724525" y="2663825"/>
            <a:ext cx="349250" cy="350838"/>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52" name="Rectangle 178">
            <a:extLst>
              <a:ext uri="{FF2B5EF4-FFF2-40B4-BE49-F238E27FC236}">
                <a16:creationId xmlns:a16="http://schemas.microsoft.com/office/drawing/2014/main" id="{9FBF0317-4A5D-4BA0-B0DC-5094F73EA7DF}"/>
              </a:ext>
            </a:extLst>
          </p:cNvPr>
          <p:cNvSpPr>
            <a:spLocks noChangeArrowheads="1"/>
          </p:cNvSpPr>
          <p:nvPr/>
        </p:nvSpPr>
        <p:spPr bwMode="auto">
          <a:xfrm>
            <a:off x="5400675" y="2189163"/>
            <a:ext cx="2047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53" name="Rectangle 179">
            <a:extLst>
              <a:ext uri="{FF2B5EF4-FFF2-40B4-BE49-F238E27FC236}">
                <a16:creationId xmlns:a16="http://schemas.microsoft.com/office/drawing/2014/main" id="{9F8FEE08-FF1C-4B4E-A512-3148244611D8}"/>
              </a:ext>
            </a:extLst>
          </p:cNvPr>
          <p:cNvSpPr>
            <a:spLocks noChangeArrowheads="1"/>
          </p:cNvSpPr>
          <p:nvPr/>
        </p:nvSpPr>
        <p:spPr bwMode="auto">
          <a:xfrm>
            <a:off x="5400675" y="2201863"/>
            <a:ext cx="2016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tan</a:t>
            </a:r>
            <a:endParaRPr lang="en-US" altLang="en-US" sz="2400"/>
          </a:p>
        </p:txBody>
      </p:sp>
      <p:sp>
        <p:nvSpPr>
          <p:cNvPr id="65554" name="Oval 180">
            <a:extLst>
              <a:ext uri="{FF2B5EF4-FFF2-40B4-BE49-F238E27FC236}">
                <a16:creationId xmlns:a16="http://schemas.microsoft.com/office/drawing/2014/main" id="{9B3F37BA-4020-45FA-811A-A2EFDE4F59A4}"/>
              </a:ext>
            </a:extLst>
          </p:cNvPr>
          <p:cNvSpPr>
            <a:spLocks noChangeArrowheads="1"/>
          </p:cNvSpPr>
          <p:nvPr/>
        </p:nvSpPr>
        <p:spPr bwMode="auto">
          <a:xfrm>
            <a:off x="5337175" y="2132013"/>
            <a:ext cx="350838" cy="350837"/>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55" name="Rectangle 182">
            <a:extLst>
              <a:ext uri="{FF2B5EF4-FFF2-40B4-BE49-F238E27FC236}">
                <a16:creationId xmlns:a16="http://schemas.microsoft.com/office/drawing/2014/main" id="{ECED5D9C-A7F0-438A-A2FB-BD5A9B23716A}"/>
              </a:ext>
            </a:extLst>
          </p:cNvPr>
          <p:cNvSpPr>
            <a:spLocks noChangeArrowheads="1"/>
          </p:cNvSpPr>
          <p:nvPr/>
        </p:nvSpPr>
        <p:spPr bwMode="auto">
          <a:xfrm>
            <a:off x="5038725" y="1665288"/>
            <a:ext cx="1936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56" name="Rectangle 183">
            <a:extLst>
              <a:ext uri="{FF2B5EF4-FFF2-40B4-BE49-F238E27FC236}">
                <a16:creationId xmlns:a16="http://schemas.microsoft.com/office/drawing/2014/main" id="{CF477C52-24DC-454C-B412-8487D344457D}"/>
              </a:ext>
            </a:extLst>
          </p:cNvPr>
          <p:cNvSpPr>
            <a:spLocks noChangeArrowheads="1"/>
          </p:cNvSpPr>
          <p:nvPr/>
        </p:nvSpPr>
        <p:spPr bwMode="auto">
          <a:xfrm>
            <a:off x="5038725" y="1677988"/>
            <a:ext cx="19208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sin</a:t>
            </a:r>
            <a:endParaRPr lang="en-US" altLang="en-US" sz="2400"/>
          </a:p>
        </p:txBody>
      </p:sp>
      <p:sp>
        <p:nvSpPr>
          <p:cNvPr id="65557" name="Oval 184">
            <a:extLst>
              <a:ext uri="{FF2B5EF4-FFF2-40B4-BE49-F238E27FC236}">
                <a16:creationId xmlns:a16="http://schemas.microsoft.com/office/drawing/2014/main" id="{65EDDDF3-5727-4781-8C45-894B1ECF00DC}"/>
              </a:ext>
            </a:extLst>
          </p:cNvPr>
          <p:cNvSpPr>
            <a:spLocks noChangeArrowheads="1"/>
          </p:cNvSpPr>
          <p:nvPr/>
        </p:nvSpPr>
        <p:spPr bwMode="auto">
          <a:xfrm>
            <a:off x="4954588" y="1608138"/>
            <a:ext cx="349250" cy="350837"/>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58" name="Rectangle 186">
            <a:extLst>
              <a:ext uri="{FF2B5EF4-FFF2-40B4-BE49-F238E27FC236}">
                <a16:creationId xmlns:a16="http://schemas.microsoft.com/office/drawing/2014/main" id="{4D0ADBD8-3F5D-434E-A139-FF6D21F1A33F}"/>
              </a:ext>
            </a:extLst>
          </p:cNvPr>
          <p:cNvSpPr>
            <a:spLocks noChangeArrowheads="1"/>
          </p:cNvSpPr>
          <p:nvPr/>
        </p:nvSpPr>
        <p:spPr bwMode="auto">
          <a:xfrm>
            <a:off x="4576763" y="1125538"/>
            <a:ext cx="214312"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59" name="Rectangle 187">
            <a:extLst>
              <a:ext uri="{FF2B5EF4-FFF2-40B4-BE49-F238E27FC236}">
                <a16:creationId xmlns:a16="http://schemas.microsoft.com/office/drawing/2014/main" id="{06AACE18-9363-4920-95CC-D5095D54910F}"/>
              </a:ext>
            </a:extLst>
          </p:cNvPr>
          <p:cNvSpPr>
            <a:spLocks noChangeArrowheads="1"/>
          </p:cNvSpPr>
          <p:nvPr/>
        </p:nvSpPr>
        <p:spPr bwMode="auto">
          <a:xfrm>
            <a:off x="4576763" y="1138238"/>
            <a:ext cx="215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  +</a:t>
            </a:r>
            <a:endParaRPr lang="en-US" altLang="en-US" sz="2400"/>
          </a:p>
        </p:txBody>
      </p:sp>
      <p:sp>
        <p:nvSpPr>
          <p:cNvPr id="65560" name="Oval 188">
            <a:extLst>
              <a:ext uri="{FF2B5EF4-FFF2-40B4-BE49-F238E27FC236}">
                <a16:creationId xmlns:a16="http://schemas.microsoft.com/office/drawing/2014/main" id="{0F156F9F-DCA3-4A65-8C54-4E5B8E87D69F}"/>
              </a:ext>
            </a:extLst>
          </p:cNvPr>
          <p:cNvSpPr>
            <a:spLocks noChangeArrowheads="1"/>
          </p:cNvSpPr>
          <p:nvPr/>
        </p:nvSpPr>
        <p:spPr bwMode="auto">
          <a:xfrm>
            <a:off x="4562475" y="1100138"/>
            <a:ext cx="350838" cy="350837"/>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61" name="Rectangle 190">
            <a:extLst>
              <a:ext uri="{FF2B5EF4-FFF2-40B4-BE49-F238E27FC236}">
                <a16:creationId xmlns:a16="http://schemas.microsoft.com/office/drawing/2014/main" id="{24DD7198-3DA7-45EC-BE24-3F5849477E4B}"/>
              </a:ext>
            </a:extLst>
          </p:cNvPr>
          <p:cNvSpPr>
            <a:spLocks noChangeArrowheads="1"/>
          </p:cNvSpPr>
          <p:nvPr/>
        </p:nvSpPr>
        <p:spPr bwMode="auto">
          <a:xfrm>
            <a:off x="4237038" y="1665288"/>
            <a:ext cx="2127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62" name="Rectangle 191">
            <a:extLst>
              <a:ext uri="{FF2B5EF4-FFF2-40B4-BE49-F238E27FC236}">
                <a16:creationId xmlns:a16="http://schemas.microsoft.com/office/drawing/2014/main" id="{BCB6E2B7-6374-4681-A00B-2996C856B916}"/>
              </a:ext>
            </a:extLst>
          </p:cNvPr>
          <p:cNvSpPr>
            <a:spLocks noChangeArrowheads="1"/>
          </p:cNvSpPr>
          <p:nvPr/>
        </p:nvSpPr>
        <p:spPr bwMode="auto">
          <a:xfrm>
            <a:off x="4237038" y="1677988"/>
            <a:ext cx="211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log</a:t>
            </a:r>
            <a:endParaRPr lang="en-US" altLang="en-US" sz="2400"/>
          </a:p>
        </p:txBody>
      </p:sp>
      <p:sp>
        <p:nvSpPr>
          <p:cNvPr id="65563" name="Oval 192">
            <a:extLst>
              <a:ext uri="{FF2B5EF4-FFF2-40B4-BE49-F238E27FC236}">
                <a16:creationId xmlns:a16="http://schemas.microsoft.com/office/drawing/2014/main" id="{4E39E0C6-2774-4DF0-9EB8-8497C5D2A285}"/>
              </a:ext>
            </a:extLst>
          </p:cNvPr>
          <p:cNvSpPr>
            <a:spLocks noChangeArrowheads="1"/>
          </p:cNvSpPr>
          <p:nvPr/>
        </p:nvSpPr>
        <p:spPr bwMode="auto">
          <a:xfrm>
            <a:off x="4171950" y="1608138"/>
            <a:ext cx="350838" cy="350837"/>
          </a:xfrm>
          <a:prstGeom prst="ellipse">
            <a:avLst/>
          </a:pr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64" name="Rectangle 194">
            <a:extLst>
              <a:ext uri="{FF2B5EF4-FFF2-40B4-BE49-F238E27FC236}">
                <a16:creationId xmlns:a16="http://schemas.microsoft.com/office/drawing/2014/main" id="{94FC9697-54B0-49F6-B49E-40B9D9DDE2BB}"/>
              </a:ext>
            </a:extLst>
          </p:cNvPr>
          <p:cNvSpPr>
            <a:spLocks noChangeArrowheads="1"/>
          </p:cNvSpPr>
          <p:nvPr/>
        </p:nvSpPr>
        <p:spPr bwMode="auto">
          <a:xfrm>
            <a:off x="4191000" y="2689225"/>
            <a:ext cx="2206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65" name="Rectangle 195">
            <a:extLst>
              <a:ext uri="{FF2B5EF4-FFF2-40B4-BE49-F238E27FC236}">
                <a16:creationId xmlns:a16="http://schemas.microsoft.com/office/drawing/2014/main" id="{BBAD3684-AAFD-4B22-81EF-0D77A79E04BF}"/>
              </a:ext>
            </a:extLst>
          </p:cNvPr>
          <p:cNvSpPr>
            <a:spLocks noChangeArrowheads="1"/>
          </p:cNvSpPr>
          <p:nvPr/>
        </p:nvSpPr>
        <p:spPr bwMode="auto">
          <a:xfrm>
            <a:off x="4251325" y="27320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y</a:t>
            </a:r>
            <a:endParaRPr lang="en-US" altLang="en-US" sz="2400"/>
          </a:p>
        </p:txBody>
      </p:sp>
      <p:sp>
        <p:nvSpPr>
          <p:cNvPr id="65566" name="Oval 196">
            <a:extLst>
              <a:ext uri="{FF2B5EF4-FFF2-40B4-BE49-F238E27FC236}">
                <a16:creationId xmlns:a16="http://schemas.microsoft.com/office/drawing/2014/main" id="{81A379B3-A534-49B5-9F3D-54F173E18F84}"/>
              </a:ext>
            </a:extLst>
          </p:cNvPr>
          <p:cNvSpPr>
            <a:spLocks noChangeArrowheads="1"/>
          </p:cNvSpPr>
          <p:nvPr/>
        </p:nvSpPr>
        <p:spPr bwMode="auto">
          <a:xfrm>
            <a:off x="4125913" y="2663825"/>
            <a:ext cx="350837" cy="350838"/>
          </a:xfrm>
          <a:prstGeom prst="ellipse">
            <a:avLst/>
          </a:pr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67" name="Rectangle 198">
            <a:extLst>
              <a:ext uri="{FF2B5EF4-FFF2-40B4-BE49-F238E27FC236}">
                <a16:creationId xmlns:a16="http://schemas.microsoft.com/office/drawing/2014/main" id="{F340E3DA-3187-4388-8CE4-41E908EA28A9}"/>
              </a:ext>
            </a:extLst>
          </p:cNvPr>
          <p:cNvSpPr>
            <a:spLocks noChangeArrowheads="1"/>
          </p:cNvSpPr>
          <p:nvPr/>
        </p:nvSpPr>
        <p:spPr bwMode="auto">
          <a:xfrm>
            <a:off x="3862388" y="2205038"/>
            <a:ext cx="25876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68" name="Rectangle 199">
            <a:extLst>
              <a:ext uri="{FF2B5EF4-FFF2-40B4-BE49-F238E27FC236}">
                <a16:creationId xmlns:a16="http://schemas.microsoft.com/office/drawing/2014/main" id="{FBB766E7-4B5F-4F0E-9842-4FE863699120}"/>
              </a:ext>
            </a:extLst>
          </p:cNvPr>
          <p:cNvSpPr>
            <a:spLocks noChangeArrowheads="1"/>
          </p:cNvSpPr>
          <p:nvPr/>
        </p:nvSpPr>
        <p:spPr bwMode="auto">
          <a:xfrm>
            <a:off x="3862388" y="2214563"/>
            <a:ext cx="2619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solidFill>
                  <a:srgbClr val="000000"/>
                </a:solidFill>
              </a:rPr>
              <a:t>pow</a:t>
            </a:r>
            <a:endParaRPr lang="en-US" altLang="en-US" sz="2400"/>
          </a:p>
        </p:txBody>
      </p:sp>
      <p:sp>
        <p:nvSpPr>
          <p:cNvPr id="65569" name="Oval 200">
            <a:extLst>
              <a:ext uri="{FF2B5EF4-FFF2-40B4-BE49-F238E27FC236}">
                <a16:creationId xmlns:a16="http://schemas.microsoft.com/office/drawing/2014/main" id="{ED66688C-6389-48F7-8B51-F14BF4EC2633}"/>
              </a:ext>
            </a:extLst>
          </p:cNvPr>
          <p:cNvSpPr>
            <a:spLocks noChangeArrowheads="1"/>
          </p:cNvSpPr>
          <p:nvPr/>
        </p:nvSpPr>
        <p:spPr bwMode="auto">
          <a:xfrm>
            <a:off x="3797300" y="2132013"/>
            <a:ext cx="350838" cy="350837"/>
          </a:xfrm>
          <a:prstGeom prst="ellipse">
            <a:avLst/>
          </a:pr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70" name="Line 202">
            <a:extLst>
              <a:ext uri="{FF2B5EF4-FFF2-40B4-BE49-F238E27FC236}">
                <a16:creationId xmlns:a16="http://schemas.microsoft.com/office/drawing/2014/main" id="{9C775779-1A42-4EF0-B9F0-81DB6DA1DBC4}"/>
              </a:ext>
            </a:extLst>
          </p:cNvPr>
          <p:cNvSpPr>
            <a:spLocks noChangeShapeType="1"/>
          </p:cNvSpPr>
          <p:nvPr/>
        </p:nvSpPr>
        <p:spPr bwMode="auto">
          <a:xfrm flipH="1">
            <a:off x="4454525" y="1416050"/>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1" name="Line 203">
            <a:extLst>
              <a:ext uri="{FF2B5EF4-FFF2-40B4-BE49-F238E27FC236}">
                <a16:creationId xmlns:a16="http://schemas.microsoft.com/office/drawing/2014/main" id="{53B7B73C-2DAC-40AC-BB14-E70B32634419}"/>
              </a:ext>
            </a:extLst>
          </p:cNvPr>
          <p:cNvSpPr>
            <a:spLocks noChangeShapeType="1"/>
          </p:cNvSpPr>
          <p:nvPr/>
        </p:nvSpPr>
        <p:spPr bwMode="auto">
          <a:xfrm flipH="1">
            <a:off x="5645150" y="3009900"/>
            <a:ext cx="177800"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2" name="Line 204">
            <a:extLst>
              <a:ext uri="{FF2B5EF4-FFF2-40B4-BE49-F238E27FC236}">
                <a16:creationId xmlns:a16="http://schemas.microsoft.com/office/drawing/2014/main" id="{301359EE-B9E4-48A0-AD47-FA7864CA46E0}"/>
              </a:ext>
            </a:extLst>
          </p:cNvPr>
          <p:cNvSpPr>
            <a:spLocks noChangeShapeType="1"/>
          </p:cNvSpPr>
          <p:nvPr/>
        </p:nvSpPr>
        <p:spPr bwMode="auto">
          <a:xfrm flipH="1">
            <a:off x="3671888" y="2452688"/>
            <a:ext cx="179387"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3" name="Line 205">
            <a:extLst>
              <a:ext uri="{FF2B5EF4-FFF2-40B4-BE49-F238E27FC236}">
                <a16:creationId xmlns:a16="http://schemas.microsoft.com/office/drawing/2014/main" id="{FB98CECE-3B36-4132-ACE2-E936752AFF36}"/>
              </a:ext>
            </a:extLst>
          </p:cNvPr>
          <p:cNvSpPr>
            <a:spLocks noChangeShapeType="1"/>
          </p:cNvSpPr>
          <p:nvPr/>
        </p:nvSpPr>
        <p:spPr bwMode="auto">
          <a:xfrm flipH="1">
            <a:off x="4059238" y="1931988"/>
            <a:ext cx="179387"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4" name="Rectangle 206">
            <a:extLst>
              <a:ext uri="{FF2B5EF4-FFF2-40B4-BE49-F238E27FC236}">
                <a16:creationId xmlns:a16="http://schemas.microsoft.com/office/drawing/2014/main" id="{F97577A8-87C5-4292-BA0C-AB91315AF851}"/>
              </a:ext>
            </a:extLst>
          </p:cNvPr>
          <p:cNvSpPr>
            <a:spLocks noChangeArrowheads="1"/>
          </p:cNvSpPr>
          <p:nvPr/>
        </p:nvSpPr>
        <p:spPr bwMode="auto">
          <a:xfrm>
            <a:off x="3435350" y="2693988"/>
            <a:ext cx="2000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75" name="Rectangle 207">
            <a:extLst>
              <a:ext uri="{FF2B5EF4-FFF2-40B4-BE49-F238E27FC236}">
                <a16:creationId xmlns:a16="http://schemas.microsoft.com/office/drawing/2014/main" id="{3628CA92-09CA-4781-9728-6F94B8D7F2FA}"/>
              </a:ext>
            </a:extLst>
          </p:cNvPr>
          <p:cNvSpPr>
            <a:spLocks noChangeArrowheads="1"/>
          </p:cNvSpPr>
          <p:nvPr/>
        </p:nvSpPr>
        <p:spPr bwMode="auto">
          <a:xfrm>
            <a:off x="3435350" y="2706688"/>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  x</a:t>
            </a:r>
            <a:endParaRPr lang="en-US" altLang="en-US" sz="2400"/>
          </a:p>
        </p:txBody>
      </p:sp>
      <p:sp>
        <p:nvSpPr>
          <p:cNvPr id="65576" name="Oval 208">
            <a:extLst>
              <a:ext uri="{FF2B5EF4-FFF2-40B4-BE49-F238E27FC236}">
                <a16:creationId xmlns:a16="http://schemas.microsoft.com/office/drawing/2014/main" id="{7DD618E0-CCE4-44CB-B527-D0DA4444FB18}"/>
              </a:ext>
            </a:extLst>
          </p:cNvPr>
          <p:cNvSpPr>
            <a:spLocks noChangeArrowheads="1"/>
          </p:cNvSpPr>
          <p:nvPr/>
        </p:nvSpPr>
        <p:spPr bwMode="auto">
          <a:xfrm>
            <a:off x="3414713" y="2668588"/>
            <a:ext cx="350837" cy="350837"/>
          </a:xfrm>
          <a:prstGeom prst="ellipse">
            <a:avLst/>
          </a:pr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77" name="Line 210">
            <a:extLst>
              <a:ext uri="{FF2B5EF4-FFF2-40B4-BE49-F238E27FC236}">
                <a16:creationId xmlns:a16="http://schemas.microsoft.com/office/drawing/2014/main" id="{1F59F899-E08E-4998-A871-99276FAFDA3B}"/>
              </a:ext>
            </a:extLst>
          </p:cNvPr>
          <p:cNvSpPr>
            <a:spLocks noChangeShapeType="1"/>
          </p:cNvSpPr>
          <p:nvPr/>
        </p:nvSpPr>
        <p:spPr bwMode="auto">
          <a:xfrm>
            <a:off x="4841875" y="1423988"/>
            <a:ext cx="179388" cy="2301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8" name="Line 211">
            <a:extLst>
              <a:ext uri="{FF2B5EF4-FFF2-40B4-BE49-F238E27FC236}">
                <a16:creationId xmlns:a16="http://schemas.microsoft.com/office/drawing/2014/main" id="{7BB4B634-AF33-479B-994C-3EACAA636DF4}"/>
              </a:ext>
            </a:extLst>
          </p:cNvPr>
          <p:cNvSpPr>
            <a:spLocks noChangeShapeType="1"/>
          </p:cNvSpPr>
          <p:nvPr/>
        </p:nvSpPr>
        <p:spPr bwMode="auto">
          <a:xfrm>
            <a:off x="5635625" y="2447925"/>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79" name="Line 212">
            <a:extLst>
              <a:ext uri="{FF2B5EF4-FFF2-40B4-BE49-F238E27FC236}">
                <a16:creationId xmlns:a16="http://schemas.microsoft.com/office/drawing/2014/main" id="{91960407-0F62-47FE-A5D0-F84BE655A9BF}"/>
              </a:ext>
            </a:extLst>
          </p:cNvPr>
          <p:cNvSpPr>
            <a:spLocks noChangeShapeType="1"/>
          </p:cNvSpPr>
          <p:nvPr/>
        </p:nvSpPr>
        <p:spPr bwMode="auto">
          <a:xfrm>
            <a:off x="5237163" y="1931988"/>
            <a:ext cx="179387"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0" name="Line 213">
            <a:extLst>
              <a:ext uri="{FF2B5EF4-FFF2-40B4-BE49-F238E27FC236}">
                <a16:creationId xmlns:a16="http://schemas.microsoft.com/office/drawing/2014/main" id="{E6CCF268-DCF5-4495-B8E0-57AAB6F46248}"/>
              </a:ext>
            </a:extLst>
          </p:cNvPr>
          <p:cNvSpPr>
            <a:spLocks noChangeShapeType="1"/>
          </p:cNvSpPr>
          <p:nvPr/>
        </p:nvSpPr>
        <p:spPr bwMode="auto">
          <a:xfrm>
            <a:off x="6007100" y="2981325"/>
            <a:ext cx="177800"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1" name="Line 214">
            <a:extLst>
              <a:ext uri="{FF2B5EF4-FFF2-40B4-BE49-F238E27FC236}">
                <a16:creationId xmlns:a16="http://schemas.microsoft.com/office/drawing/2014/main" id="{8BDC32F6-8FF5-43D0-9D29-F6FF6B52CC3B}"/>
              </a:ext>
            </a:extLst>
          </p:cNvPr>
          <p:cNvSpPr>
            <a:spLocks noChangeShapeType="1"/>
          </p:cNvSpPr>
          <p:nvPr/>
        </p:nvSpPr>
        <p:spPr bwMode="auto">
          <a:xfrm>
            <a:off x="4051300" y="2460625"/>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2" name="Rectangle 216">
            <a:extLst>
              <a:ext uri="{FF2B5EF4-FFF2-40B4-BE49-F238E27FC236}">
                <a16:creationId xmlns:a16="http://schemas.microsoft.com/office/drawing/2014/main" id="{456DDCFA-BB37-4432-9F38-6E4521FBAC56}"/>
              </a:ext>
            </a:extLst>
          </p:cNvPr>
          <p:cNvSpPr>
            <a:spLocks noChangeArrowheads="1"/>
          </p:cNvSpPr>
          <p:nvPr/>
        </p:nvSpPr>
        <p:spPr bwMode="auto">
          <a:xfrm>
            <a:off x="8767763" y="1665288"/>
            <a:ext cx="841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83" name="Rectangle 217">
            <a:extLst>
              <a:ext uri="{FF2B5EF4-FFF2-40B4-BE49-F238E27FC236}">
                <a16:creationId xmlns:a16="http://schemas.microsoft.com/office/drawing/2014/main" id="{490B69A4-9509-47F5-9CE7-10265C876000}"/>
              </a:ext>
            </a:extLst>
          </p:cNvPr>
          <p:cNvSpPr>
            <a:spLocks noChangeArrowheads="1"/>
          </p:cNvSpPr>
          <p:nvPr/>
        </p:nvSpPr>
        <p:spPr bwMode="auto">
          <a:xfrm>
            <a:off x="8767763" y="1677988"/>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5</a:t>
            </a:r>
            <a:endParaRPr lang="en-US" altLang="en-US" sz="2400"/>
          </a:p>
        </p:txBody>
      </p:sp>
      <p:sp>
        <p:nvSpPr>
          <p:cNvPr id="65584" name="Oval 218">
            <a:extLst>
              <a:ext uri="{FF2B5EF4-FFF2-40B4-BE49-F238E27FC236}">
                <a16:creationId xmlns:a16="http://schemas.microsoft.com/office/drawing/2014/main" id="{99D71A1B-7BE7-46C7-A5A0-A6B6023E90D8}"/>
              </a:ext>
            </a:extLst>
          </p:cNvPr>
          <p:cNvSpPr>
            <a:spLocks noChangeArrowheads="1"/>
          </p:cNvSpPr>
          <p:nvPr/>
        </p:nvSpPr>
        <p:spPr bwMode="auto">
          <a:xfrm>
            <a:off x="8628063" y="1608138"/>
            <a:ext cx="350837" cy="350837"/>
          </a:xfrm>
          <a:prstGeom prst="ellipse">
            <a:avLst/>
          </a:pr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85" name="Rectangle 220">
            <a:extLst>
              <a:ext uri="{FF2B5EF4-FFF2-40B4-BE49-F238E27FC236}">
                <a16:creationId xmlns:a16="http://schemas.microsoft.com/office/drawing/2014/main" id="{A15E40EB-1B19-48F6-8055-46B7E07AFBD7}"/>
              </a:ext>
            </a:extLst>
          </p:cNvPr>
          <p:cNvSpPr>
            <a:spLocks noChangeArrowheads="1"/>
          </p:cNvSpPr>
          <p:nvPr/>
        </p:nvSpPr>
        <p:spPr bwMode="auto">
          <a:xfrm>
            <a:off x="8251825" y="1125538"/>
            <a:ext cx="2127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86" name="Rectangle 221">
            <a:extLst>
              <a:ext uri="{FF2B5EF4-FFF2-40B4-BE49-F238E27FC236}">
                <a16:creationId xmlns:a16="http://schemas.microsoft.com/office/drawing/2014/main" id="{F6B9FA6B-FEF5-452B-8336-BCC110B7A641}"/>
              </a:ext>
            </a:extLst>
          </p:cNvPr>
          <p:cNvSpPr>
            <a:spLocks noChangeArrowheads="1"/>
          </p:cNvSpPr>
          <p:nvPr/>
        </p:nvSpPr>
        <p:spPr bwMode="auto">
          <a:xfrm>
            <a:off x="8251825" y="1138238"/>
            <a:ext cx="215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  +</a:t>
            </a:r>
            <a:endParaRPr lang="en-US" altLang="en-US" sz="2400"/>
          </a:p>
        </p:txBody>
      </p:sp>
      <p:sp>
        <p:nvSpPr>
          <p:cNvPr id="65587" name="Oval 222">
            <a:extLst>
              <a:ext uri="{FF2B5EF4-FFF2-40B4-BE49-F238E27FC236}">
                <a16:creationId xmlns:a16="http://schemas.microsoft.com/office/drawing/2014/main" id="{2B80B0D7-5A8F-44A5-8DF2-BA9A3B56BAFB}"/>
              </a:ext>
            </a:extLst>
          </p:cNvPr>
          <p:cNvSpPr>
            <a:spLocks noChangeArrowheads="1"/>
          </p:cNvSpPr>
          <p:nvPr/>
        </p:nvSpPr>
        <p:spPr bwMode="auto">
          <a:xfrm>
            <a:off x="8237538" y="1100138"/>
            <a:ext cx="349250" cy="350837"/>
          </a:xfrm>
          <a:prstGeom prst="ellipse">
            <a:avLst/>
          </a:pr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88" name="Line 224">
            <a:extLst>
              <a:ext uri="{FF2B5EF4-FFF2-40B4-BE49-F238E27FC236}">
                <a16:creationId xmlns:a16="http://schemas.microsoft.com/office/drawing/2014/main" id="{97F536D7-C6C8-4040-B725-A79CB01D87E8}"/>
              </a:ext>
            </a:extLst>
          </p:cNvPr>
          <p:cNvSpPr>
            <a:spLocks noChangeShapeType="1"/>
          </p:cNvSpPr>
          <p:nvPr/>
        </p:nvSpPr>
        <p:spPr bwMode="auto">
          <a:xfrm flipH="1">
            <a:off x="8128000" y="1416050"/>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89" name="Line 225">
            <a:extLst>
              <a:ext uri="{FF2B5EF4-FFF2-40B4-BE49-F238E27FC236}">
                <a16:creationId xmlns:a16="http://schemas.microsoft.com/office/drawing/2014/main" id="{1040C59E-D33F-419C-8D3D-E60CCB203C07}"/>
              </a:ext>
            </a:extLst>
          </p:cNvPr>
          <p:cNvSpPr>
            <a:spLocks noChangeShapeType="1"/>
          </p:cNvSpPr>
          <p:nvPr/>
        </p:nvSpPr>
        <p:spPr bwMode="auto">
          <a:xfrm>
            <a:off x="8515350" y="1423988"/>
            <a:ext cx="179388" cy="2301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0" name="Rectangle 226">
            <a:extLst>
              <a:ext uri="{FF2B5EF4-FFF2-40B4-BE49-F238E27FC236}">
                <a16:creationId xmlns:a16="http://schemas.microsoft.com/office/drawing/2014/main" id="{95C54298-BFA1-4477-AEC0-543A0285051A}"/>
              </a:ext>
            </a:extLst>
          </p:cNvPr>
          <p:cNvSpPr>
            <a:spLocks noChangeArrowheads="1"/>
          </p:cNvSpPr>
          <p:nvPr/>
        </p:nvSpPr>
        <p:spPr bwMode="auto">
          <a:xfrm>
            <a:off x="7910513" y="1665288"/>
            <a:ext cx="2222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91" name="Rectangle 227">
            <a:extLst>
              <a:ext uri="{FF2B5EF4-FFF2-40B4-BE49-F238E27FC236}">
                <a16:creationId xmlns:a16="http://schemas.microsoft.com/office/drawing/2014/main" id="{DA299470-EA3C-420B-863B-7FF778FCE967}"/>
              </a:ext>
            </a:extLst>
          </p:cNvPr>
          <p:cNvSpPr>
            <a:spLocks noChangeArrowheads="1"/>
          </p:cNvSpPr>
          <p:nvPr/>
        </p:nvSpPr>
        <p:spPr bwMode="auto">
          <a:xfrm>
            <a:off x="7910513" y="1677988"/>
            <a:ext cx="219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cos</a:t>
            </a:r>
            <a:endParaRPr lang="en-US" altLang="en-US" sz="2400"/>
          </a:p>
        </p:txBody>
      </p:sp>
      <p:sp>
        <p:nvSpPr>
          <p:cNvPr id="65592" name="Oval 228">
            <a:extLst>
              <a:ext uri="{FF2B5EF4-FFF2-40B4-BE49-F238E27FC236}">
                <a16:creationId xmlns:a16="http://schemas.microsoft.com/office/drawing/2014/main" id="{61FA8EBC-2A41-4ED3-8F8C-3C44A2C591C5}"/>
              </a:ext>
            </a:extLst>
          </p:cNvPr>
          <p:cNvSpPr>
            <a:spLocks noChangeArrowheads="1"/>
          </p:cNvSpPr>
          <p:nvPr/>
        </p:nvSpPr>
        <p:spPr bwMode="auto">
          <a:xfrm>
            <a:off x="7845425" y="1608138"/>
            <a:ext cx="350838" cy="350837"/>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93" name="Rectangle 230">
            <a:extLst>
              <a:ext uri="{FF2B5EF4-FFF2-40B4-BE49-F238E27FC236}">
                <a16:creationId xmlns:a16="http://schemas.microsoft.com/office/drawing/2014/main" id="{2EAE59E0-95DA-446A-9AE6-C186B0A6BE5B}"/>
              </a:ext>
            </a:extLst>
          </p:cNvPr>
          <p:cNvSpPr>
            <a:spLocks noChangeArrowheads="1"/>
          </p:cNvSpPr>
          <p:nvPr/>
        </p:nvSpPr>
        <p:spPr bwMode="auto">
          <a:xfrm>
            <a:off x="7864475" y="2689225"/>
            <a:ext cx="222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94" name="Rectangle 231">
            <a:extLst>
              <a:ext uri="{FF2B5EF4-FFF2-40B4-BE49-F238E27FC236}">
                <a16:creationId xmlns:a16="http://schemas.microsoft.com/office/drawing/2014/main" id="{76169E1D-6C2C-4827-A41F-BC8C72F0BA28}"/>
              </a:ext>
            </a:extLst>
          </p:cNvPr>
          <p:cNvSpPr>
            <a:spLocks noChangeArrowheads="1"/>
          </p:cNvSpPr>
          <p:nvPr/>
        </p:nvSpPr>
        <p:spPr bwMode="auto">
          <a:xfrm>
            <a:off x="7924800" y="27320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y</a:t>
            </a:r>
            <a:endParaRPr lang="en-US" altLang="en-US" sz="2400"/>
          </a:p>
        </p:txBody>
      </p:sp>
      <p:sp>
        <p:nvSpPr>
          <p:cNvPr id="65595" name="Oval 232">
            <a:extLst>
              <a:ext uri="{FF2B5EF4-FFF2-40B4-BE49-F238E27FC236}">
                <a16:creationId xmlns:a16="http://schemas.microsoft.com/office/drawing/2014/main" id="{656B98E5-59C1-4A9D-85D0-3830D83AF4EB}"/>
              </a:ext>
            </a:extLst>
          </p:cNvPr>
          <p:cNvSpPr>
            <a:spLocks noChangeArrowheads="1"/>
          </p:cNvSpPr>
          <p:nvPr/>
        </p:nvSpPr>
        <p:spPr bwMode="auto">
          <a:xfrm>
            <a:off x="7799388" y="2663825"/>
            <a:ext cx="350837" cy="350838"/>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96" name="Rectangle 234">
            <a:extLst>
              <a:ext uri="{FF2B5EF4-FFF2-40B4-BE49-F238E27FC236}">
                <a16:creationId xmlns:a16="http://schemas.microsoft.com/office/drawing/2014/main" id="{2735BAF6-0CA3-4131-BACD-6D09BDE03A72}"/>
              </a:ext>
            </a:extLst>
          </p:cNvPr>
          <p:cNvSpPr>
            <a:spLocks noChangeArrowheads="1"/>
          </p:cNvSpPr>
          <p:nvPr/>
        </p:nvSpPr>
        <p:spPr bwMode="auto">
          <a:xfrm>
            <a:off x="7535863" y="2205038"/>
            <a:ext cx="1174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97" name="Rectangle 235">
            <a:extLst>
              <a:ext uri="{FF2B5EF4-FFF2-40B4-BE49-F238E27FC236}">
                <a16:creationId xmlns:a16="http://schemas.microsoft.com/office/drawing/2014/main" id="{C4D08BB9-260A-44EB-932B-34E087183E80}"/>
              </a:ext>
            </a:extLst>
          </p:cNvPr>
          <p:cNvSpPr>
            <a:spLocks noChangeArrowheads="1"/>
          </p:cNvSpPr>
          <p:nvPr/>
        </p:nvSpPr>
        <p:spPr bwMode="auto">
          <a:xfrm>
            <a:off x="7535863" y="2214563"/>
            <a:ext cx="1190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solidFill>
                  <a:srgbClr val="000000"/>
                </a:solidFill>
              </a:rPr>
              <a:t>  /</a:t>
            </a:r>
            <a:endParaRPr lang="en-US" altLang="en-US" sz="2400"/>
          </a:p>
        </p:txBody>
      </p:sp>
      <p:sp>
        <p:nvSpPr>
          <p:cNvPr id="65598" name="Oval 236">
            <a:extLst>
              <a:ext uri="{FF2B5EF4-FFF2-40B4-BE49-F238E27FC236}">
                <a16:creationId xmlns:a16="http://schemas.microsoft.com/office/drawing/2014/main" id="{FEB88983-876C-4374-90F3-E3612116C3AF}"/>
              </a:ext>
            </a:extLst>
          </p:cNvPr>
          <p:cNvSpPr>
            <a:spLocks noChangeArrowheads="1"/>
          </p:cNvSpPr>
          <p:nvPr/>
        </p:nvSpPr>
        <p:spPr bwMode="auto">
          <a:xfrm>
            <a:off x="7470775" y="2132013"/>
            <a:ext cx="350838" cy="350837"/>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99" name="Line 238">
            <a:extLst>
              <a:ext uri="{FF2B5EF4-FFF2-40B4-BE49-F238E27FC236}">
                <a16:creationId xmlns:a16="http://schemas.microsoft.com/office/drawing/2014/main" id="{AC314C57-9E9D-4915-AD7C-584EE0FB0349}"/>
              </a:ext>
            </a:extLst>
          </p:cNvPr>
          <p:cNvSpPr>
            <a:spLocks noChangeShapeType="1"/>
          </p:cNvSpPr>
          <p:nvPr/>
        </p:nvSpPr>
        <p:spPr bwMode="auto">
          <a:xfrm flipH="1">
            <a:off x="7346950" y="2452688"/>
            <a:ext cx="177800"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0" name="Line 239">
            <a:extLst>
              <a:ext uri="{FF2B5EF4-FFF2-40B4-BE49-F238E27FC236}">
                <a16:creationId xmlns:a16="http://schemas.microsoft.com/office/drawing/2014/main" id="{0EA3F603-8779-45BC-BE9D-42300591C4B7}"/>
              </a:ext>
            </a:extLst>
          </p:cNvPr>
          <p:cNvSpPr>
            <a:spLocks noChangeShapeType="1"/>
          </p:cNvSpPr>
          <p:nvPr/>
        </p:nvSpPr>
        <p:spPr bwMode="auto">
          <a:xfrm flipH="1">
            <a:off x="7732713" y="1931988"/>
            <a:ext cx="179387"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1" name="Rectangle 240">
            <a:extLst>
              <a:ext uri="{FF2B5EF4-FFF2-40B4-BE49-F238E27FC236}">
                <a16:creationId xmlns:a16="http://schemas.microsoft.com/office/drawing/2014/main" id="{808C4C28-A8DC-4CDF-8F30-7B30F2582F18}"/>
              </a:ext>
            </a:extLst>
          </p:cNvPr>
          <p:cNvSpPr>
            <a:spLocks noChangeArrowheads="1"/>
          </p:cNvSpPr>
          <p:nvPr/>
        </p:nvSpPr>
        <p:spPr bwMode="auto">
          <a:xfrm>
            <a:off x="7108825" y="2693988"/>
            <a:ext cx="201613"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02" name="Rectangle 241">
            <a:extLst>
              <a:ext uri="{FF2B5EF4-FFF2-40B4-BE49-F238E27FC236}">
                <a16:creationId xmlns:a16="http://schemas.microsoft.com/office/drawing/2014/main" id="{0755063F-0DA9-4AE7-96E7-0EC6C0B3236F}"/>
              </a:ext>
            </a:extLst>
          </p:cNvPr>
          <p:cNvSpPr>
            <a:spLocks noChangeArrowheads="1"/>
          </p:cNvSpPr>
          <p:nvPr/>
        </p:nvSpPr>
        <p:spPr bwMode="auto">
          <a:xfrm>
            <a:off x="7108825" y="2706688"/>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  x</a:t>
            </a:r>
            <a:endParaRPr lang="en-US" altLang="en-US" sz="2400"/>
          </a:p>
        </p:txBody>
      </p:sp>
      <p:sp>
        <p:nvSpPr>
          <p:cNvPr id="65603" name="Oval 242">
            <a:extLst>
              <a:ext uri="{FF2B5EF4-FFF2-40B4-BE49-F238E27FC236}">
                <a16:creationId xmlns:a16="http://schemas.microsoft.com/office/drawing/2014/main" id="{8DF9DCD3-3FB6-4662-B414-683FCF57048B}"/>
              </a:ext>
            </a:extLst>
          </p:cNvPr>
          <p:cNvSpPr>
            <a:spLocks noChangeArrowheads="1"/>
          </p:cNvSpPr>
          <p:nvPr/>
        </p:nvSpPr>
        <p:spPr bwMode="auto">
          <a:xfrm>
            <a:off x="7088188" y="2668588"/>
            <a:ext cx="350837" cy="350837"/>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04" name="Line 244">
            <a:extLst>
              <a:ext uri="{FF2B5EF4-FFF2-40B4-BE49-F238E27FC236}">
                <a16:creationId xmlns:a16="http://schemas.microsoft.com/office/drawing/2014/main" id="{96C91F07-BC2C-48EA-8E2C-2AEE8F61E01F}"/>
              </a:ext>
            </a:extLst>
          </p:cNvPr>
          <p:cNvSpPr>
            <a:spLocks noChangeShapeType="1"/>
          </p:cNvSpPr>
          <p:nvPr/>
        </p:nvSpPr>
        <p:spPr bwMode="auto">
          <a:xfrm>
            <a:off x="7724775" y="2460625"/>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5" name="Rectangle 247">
            <a:extLst>
              <a:ext uri="{FF2B5EF4-FFF2-40B4-BE49-F238E27FC236}">
                <a16:creationId xmlns:a16="http://schemas.microsoft.com/office/drawing/2014/main" id="{CE7FF1EF-6D59-4425-B385-787618E62355}"/>
              </a:ext>
            </a:extLst>
          </p:cNvPr>
          <p:cNvSpPr>
            <a:spLocks noChangeArrowheads="1"/>
          </p:cNvSpPr>
          <p:nvPr/>
        </p:nvSpPr>
        <p:spPr bwMode="auto">
          <a:xfrm>
            <a:off x="7473950" y="6380163"/>
            <a:ext cx="22066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06" name="Rectangle 248">
            <a:extLst>
              <a:ext uri="{FF2B5EF4-FFF2-40B4-BE49-F238E27FC236}">
                <a16:creationId xmlns:a16="http://schemas.microsoft.com/office/drawing/2014/main" id="{90B71745-5DEA-4E0A-BD72-8553142581AF}"/>
              </a:ext>
            </a:extLst>
          </p:cNvPr>
          <p:cNvSpPr>
            <a:spLocks noChangeArrowheads="1"/>
          </p:cNvSpPr>
          <p:nvPr/>
        </p:nvSpPr>
        <p:spPr bwMode="auto">
          <a:xfrm>
            <a:off x="7534275" y="642302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y</a:t>
            </a:r>
            <a:endParaRPr lang="en-US" altLang="en-US" sz="2400"/>
          </a:p>
        </p:txBody>
      </p:sp>
      <p:sp>
        <p:nvSpPr>
          <p:cNvPr id="65607" name="Oval 249">
            <a:extLst>
              <a:ext uri="{FF2B5EF4-FFF2-40B4-BE49-F238E27FC236}">
                <a16:creationId xmlns:a16="http://schemas.microsoft.com/office/drawing/2014/main" id="{DADDB087-900A-4707-B12C-0EE6E86E7B68}"/>
              </a:ext>
            </a:extLst>
          </p:cNvPr>
          <p:cNvSpPr>
            <a:spLocks noChangeArrowheads="1"/>
          </p:cNvSpPr>
          <p:nvPr/>
        </p:nvSpPr>
        <p:spPr bwMode="auto">
          <a:xfrm>
            <a:off x="7408863" y="6354763"/>
            <a:ext cx="350837" cy="350837"/>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08" name="Rectangle 251">
            <a:extLst>
              <a:ext uri="{FF2B5EF4-FFF2-40B4-BE49-F238E27FC236}">
                <a16:creationId xmlns:a16="http://schemas.microsoft.com/office/drawing/2014/main" id="{861A1734-2BA7-415C-952D-3B2EBC69683C}"/>
              </a:ext>
            </a:extLst>
          </p:cNvPr>
          <p:cNvSpPr>
            <a:spLocks noChangeArrowheads="1"/>
          </p:cNvSpPr>
          <p:nvPr/>
        </p:nvSpPr>
        <p:spPr bwMode="auto">
          <a:xfrm>
            <a:off x="8188325" y="6359525"/>
            <a:ext cx="222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09" name="Rectangle 252">
            <a:extLst>
              <a:ext uri="{FF2B5EF4-FFF2-40B4-BE49-F238E27FC236}">
                <a16:creationId xmlns:a16="http://schemas.microsoft.com/office/drawing/2014/main" id="{C942EFAA-C73F-4E3A-9D26-F3C078B00665}"/>
              </a:ext>
            </a:extLst>
          </p:cNvPr>
          <p:cNvSpPr>
            <a:spLocks noChangeArrowheads="1"/>
          </p:cNvSpPr>
          <p:nvPr/>
        </p:nvSpPr>
        <p:spPr bwMode="auto">
          <a:xfrm>
            <a:off x="8248650" y="64023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x</a:t>
            </a:r>
            <a:endParaRPr lang="en-US" altLang="en-US" sz="2400"/>
          </a:p>
        </p:txBody>
      </p:sp>
      <p:sp>
        <p:nvSpPr>
          <p:cNvPr id="65610" name="Oval 253">
            <a:extLst>
              <a:ext uri="{FF2B5EF4-FFF2-40B4-BE49-F238E27FC236}">
                <a16:creationId xmlns:a16="http://schemas.microsoft.com/office/drawing/2014/main" id="{9C0F9655-F7AD-49ED-89E1-08403DA4835A}"/>
              </a:ext>
            </a:extLst>
          </p:cNvPr>
          <p:cNvSpPr>
            <a:spLocks noChangeArrowheads="1"/>
          </p:cNvSpPr>
          <p:nvPr/>
        </p:nvSpPr>
        <p:spPr bwMode="auto">
          <a:xfrm>
            <a:off x="8124825" y="6334125"/>
            <a:ext cx="350838" cy="350838"/>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11" name="Rectangle 255">
            <a:extLst>
              <a:ext uri="{FF2B5EF4-FFF2-40B4-BE49-F238E27FC236}">
                <a16:creationId xmlns:a16="http://schemas.microsoft.com/office/drawing/2014/main" id="{01A6BD51-3D6C-4187-BA29-32FA0A056A69}"/>
              </a:ext>
            </a:extLst>
          </p:cNvPr>
          <p:cNvSpPr>
            <a:spLocks noChangeArrowheads="1"/>
          </p:cNvSpPr>
          <p:nvPr/>
        </p:nvSpPr>
        <p:spPr bwMode="auto">
          <a:xfrm>
            <a:off x="7805738" y="5834063"/>
            <a:ext cx="1889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12" name="Rectangle 256">
            <a:extLst>
              <a:ext uri="{FF2B5EF4-FFF2-40B4-BE49-F238E27FC236}">
                <a16:creationId xmlns:a16="http://schemas.microsoft.com/office/drawing/2014/main" id="{81CCC4C1-0012-439B-91C3-4F06DCC4197B}"/>
              </a:ext>
            </a:extLst>
          </p:cNvPr>
          <p:cNvSpPr>
            <a:spLocks noChangeArrowheads="1"/>
          </p:cNvSpPr>
          <p:nvPr/>
        </p:nvSpPr>
        <p:spPr bwMode="auto">
          <a:xfrm>
            <a:off x="7866063" y="5876925"/>
            <a:ext cx="68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a:t>
            </a:r>
            <a:endParaRPr lang="en-US" altLang="en-US" sz="2400"/>
          </a:p>
        </p:txBody>
      </p:sp>
      <p:sp>
        <p:nvSpPr>
          <p:cNvPr id="65613" name="Oval 257">
            <a:extLst>
              <a:ext uri="{FF2B5EF4-FFF2-40B4-BE49-F238E27FC236}">
                <a16:creationId xmlns:a16="http://schemas.microsoft.com/office/drawing/2014/main" id="{3B3A16EF-9D17-4CD8-892A-86ACA70EE116}"/>
              </a:ext>
            </a:extLst>
          </p:cNvPr>
          <p:cNvSpPr>
            <a:spLocks noChangeArrowheads="1"/>
          </p:cNvSpPr>
          <p:nvPr/>
        </p:nvSpPr>
        <p:spPr bwMode="auto">
          <a:xfrm>
            <a:off x="7742238" y="5810250"/>
            <a:ext cx="349250" cy="349250"/>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14" name="Rectangle 259">
            <a:extLst>
              <a:ext uri="{FF2B5EF4-FFF2-40B4-BE49-F238E27FC236}">
                <a16:creationId xmlns:a16="http://schemas.microsoft.com/office/drawing/2014/main" id="{D2DFEF64-C387-44F3-977A-1AF3D87FB51F}"/>
              </a:ext>
            </a:extLst>
          </p:cNvPr>
          <p:cNvSpPr>
            <a:spLocks noChangeArrowheads="1"/>
          </p:cNvSpPr>
          <p:nvPr/>
        </p:nvSpPr>
        <p:spPr bwMode="auto">
          <a:xfrm>
            <a:off x="7419975" y="5334000"/>
            <a:ext cx="203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15" name="Rectangle 260">
            <a:extLst>
              <a:ext uri="{FF2B5EF4-FFF2-40B4-BE49-F238E27FC236}">
                <a16:creationId xmlns:a16="http://schemas.microsoft.com/office/drawing/2014/main" id="{CF73FA4C-6A27-4584-9E7C-E858106E6361}"/>
              </a:ext>
            </a:extLst>
          </p:cNvPr>
          <p:cNvSpPr>
            <a:spLocks noChangeArrowheads="1"/>
          </p:cNvSpPr>
          <p:nvPr/>
        </p:nvSpPr>
        <p:spPr bwMode="auto">
          <a:xfrm>
            <a:off x="7419975" y="5346700"/>
            <a:ext cx="2016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tan</a:t>
            </a:r>
            <a:endParaRPr lang="en-US" altLang="en-US" sz="2400"/>
          </a:p>
        </p:txBody>
      </p:sp>
      <p:sp>
        <p:nvSpPr>
          <p:cNvPr id="65616" name="Oval 261">
            <a:extLst>
              <a:ext uri="{FF2B5EF4-FFF2-40B4-BE49-F238E27FC236}">
                <a16:creationId xmlns:a16="http://schemas.microsoft.com/office/drawing/2014/main" id="{ED672F7C-4C1F-45CF-9DFC-4897BE27DF75}"/>
              </a:ext>
            </a:extLst>
          </p:cNvPr>
          <p:cNvSpPr>
            <a:spLocks noChangeArrowheads="1"/>
          </p:cNvSpPr>
          <p:nvPr/>
        </p:nvSpPr>
        <p:spPr bwMode="auto">
          <a:xfrm>
            <a:off x="7354888" y="5276850"/>
            <a:ext cx="350837" cy="350838"/>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17" name="Rectangle 263">
            <a:extLst>
              <a:ext uri="{FF2B5EF4-FFF2-40B4-BE49-F238E27FC236}">
                <a16:creationId xmlns:a16="http://schemas.microsoft.com/office/drawing/2014/main" id="{FB0C378B-8B62-48E7-8BCB-2ECA0EDA760D}"/>
              </a:ext>
            </a:extLst>
          </p:cNvPr>
          <p:cNvSpPr>
            <a:spLocks noChangeArrowheads="1"/>
          </p:cNvSpPr>
          <p:nvPr/>
        </p:nvSpPr>
        <p:spPr bwMode="auto">
          <a:xfrm>
            <a:off x="7056438" y="4810125"/>
            <a:ext cx="1936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18" name="Rectangle 264">
            <a:extLst>
              <a:ext uri="{FF2B5EF4-FFF2-40B4-BE49-F238E27FC236}">
                <a16:creationId xmlns:a16="http://schemas.microsoft.com/office/drawing/2014/main" id="{8F7843EB-66A6-4517-93FC-C66CD133D74E}"/>
              </a:ext>
            </a:extLst>
          </p:cNvPr>
          <p:cNvSpPr>
            <a:spLocks noChangeArrowheads="1"/>
          </p:cNvSpPr>
          <p:nvPr/>
        </p:nvSpPr>
        <p:spPr bwMode="auto">
          <a:xfrm>
            <a:off x="7056438" y="4822825"/>
            <a:ext cx="1920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sin</a:t>
            </a:r>
            <a:endParaRPr lang="en-US" altLang="en-US" sz="2400"/>
          </a:p>
        </p:txBody>
      </p:sp>
      <p:sp>
        <p:nvSpPr>
          <p:cNvPr id="65619" name="Oval 265">
            <a:extLst>
              <a:ext uri="{FF2B5EF4-FFF2-40B4-BE49-F238E27FC236}">
                <a16:creationId xmlns:a16="http://schemas.microsoft.com/office/drawing/2014/main" id="{683866D7-1353-48B2-B104-5A23A687A8DB}"/>
              </a:ext>
            </a:extLst>
          </p:cNvPr>
          <p:cNvSpPr>
            <a:spLocks noChangeArrowheads="1"/>
          </p:cNvSpPr>
          <p:nvPr/>
        </p:nvSpPr>
        <p:spPr bwMode="auto">
          <a:xfrm>
            <a:off x="6972300" y="4752975"/>
            <a:ext cx="350838" cy="350838"/>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20" name="Rectangle 267">
            <a:extLst>
              <a:ext uri="{FF2B5EF4-FFF2-40B4-BE49-F238E27FC236}">
                <a16:creationId xmlns:a16="http://schemas.microsoft.com/office/drawing/2014/main" id="{6DA609C4-8701-47A0-A854-CF0E5858A76C}"/>
              </a:ext>
            </a:extLst>
          </p:cNvPr>
          <p:cNvSpPr>
            <a:spLocks noChangeArrowheads="1"/>
          </p:cNvSpPr>
          <p:nvPr/>
        </p:nvSpPr>
        <p:spPr bwMode="auto">
          <a:xfrm>
            <a:off x="6596063" y="4270375"/>
            <a:ext cx="2127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21" name="Rectangle 268">
            <a:extLst>
              <a:ext uri="{FF2B5EF4-FFF2-40B4-BE49-F238E27FC236}">
                <a16:creationId xmlns:a16="http://schemas.microsoft.com/office/drawing/2014/main" id="{FD149C8A-98A3-49DD-8281-9EDBC9DFCD6A}"/>
              </a:ext>
            </a:extLst>
          </p:cNvPr>
          <p:cNvSpPr>
            <a:spLocks noChangeArrowheads="1"/>
          </p:cNvSpPr>
          <p:nvPr/>
        </p:nvSpPr>
        <p:spPr bwMode="auto">
          <a:xfrm>
            <a:off x="6596063" y="4283075"/>
            <a:ext cx="215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  +</a:t>
            </a:r>
            <a:endParaRPr lang="en-US" altLang="en-US" sz="2400"/>
          </a:p>
        </p:txBody>
      </p:sp>
      <p:sp>
        <p:nvSpPr>
          <p:cNvPr id="65622" name="Oval 269">
            <a:extLst>
              <a:ext uri="{FF2B5EF4-FFF2-40B4-BE49-F238E27FC236}">
                <a16:creationId xmlns:a16="http://schemas.microsoft.com/office/drawing/2014/main" id="{03C079A2-A08E-4D64-9330-8EA10DB7ABAA}"/>
              </a:ext>
            </a:extLst>
          </p:cNvPr>
          <p:cNvSpPr>
            <a:spLocks noChangeArrowheads="1"/>
          </p:cNvSpPr>
          <p:nvPr/>
        </p:nvSpPr>
        <p:spPr bwMode="auto">
          <a:xfrm>
            <a:off x="6580188" y="4244975"/>
            <a:ext cx="350837" cy="350838"/>
          </a:xfrm>
          <a:prstGeom prst="ellipse">
            <a:avLst/>
          </a:prstGeom>
          <a:noFill/>
          <a:ln w="33401">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23" name="Line 271">
            <a:extLst>
              <a:ext uri="{FF2B5EF4-FFF2-40B4-BE49-F238E27FC236}">
                <a16:creationId xmlns:a16="http://schemas.microsoft.com/office/drawing/2014/main" id="{C192DC3D-F968-4A3C-BD8A-2CC3E590FB9B}"/>
              </a:ext>
            </a:extLst>
          </p:cNvPr>
          <p:cNvSpPr>
            <a:spLocks noChangeShapeType="1"/>
          </p:cNvSpPr>
          <p:nvPr/>
        </p:nvSpPr>
        <p:spPr bwMode="auto">
          <a:xfrm flipH="1">
            <a:off x="6472238" y="4560888"/>
            <a:ext cx="179387"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4" name="Line 272">
            <a:extLst>
              <a:ext uri="{FF2B5EF4-FFF2-40B4-BE49-F238E27FC236}">
                <a16:creationId xmlns:a16="http://schemas.microsoft.com/office/drawing/2014/main" id="{128CEF41-8DC8-4657-A4EF-6A33DAF54FB6}"/>
              </a:ext>
            </a:extLst>
          </p:cNvPr>
          <p:cNvSpPr>
            <a:spLocks noChangeShapeType="1"/>
          </p:cNvSpPr>
          <p:nvPr/>
        </p:nvSpPr>
        <p:spPr bwMode="auto">
          <a:xfrm flipH="1">
            <a:off x="7662863" y="6154738"/>
            <a:ext cx="179387"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5" name="Line 273">
            <a:extLst>
              <a:ext uri="{FF2B5EF4-FFF2-40B4-BE49-F238E27FC236}">
                <a16:creationId xmlns:a16="http://schemas.microsoft.com/office/drawing/2014/main" id="{6432D370-B6B7-425E-A66F-098CF68833EB}"/>
              </a:ext>
            </a:extLst>
          </p:cNvPr>
          <p:cNvSpPr>
            <a:spLocks noChangeShapeType="1"/>
          </p:cNvSpPr>
          <p:nvPr/>
        </p:nvSpPr>
        <p:spPr bwMode="auto">
          <a:xfrm>
            <a:off x="6859588" y="4568825"/>
            <a:ext cx="179387" cy="2301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6" name="Line 274">
            <a:extLst>
              <a:ext uri="{FF2B5EF4-FFF2-40B4-BE49-F238E27FC236}">
                <a16:creationId xmlns:a16="http://schemas.microsoft.com/office/drawing/2014/main" id="{C4ED4EF0-C4F0-4ED0-8070-CC3FBB249B10}"/>
              </a:ext>
            </a:extLst>
          </p:cNvPr>
          <p:cNvSpPr>
            <a:spLocks noChangeShapeType="1"/>
          </p:cNvSpPr>
          <p:nvPr/>
        </p:nvSpPr>
        <p:spPr bwMode="auto">
          <a:xfrm>
            <a:off x="7654925" y="5592763"/>
            <a:ext cx="177800"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7" name="Line 275">
            <a:extLst>
              <a:ext uri="{FF2B5EF4-FFF2-40B4-BE49-F238E27FC236}">
                <a16:creationId xmlns:a16="http://schemas.microsoft.com/office/drawing/2014/main" id="{387FB797-D26D-481C-B103-762C13988C3B}"/>
              </a:ext>
            </a:extLst>
          </p:cNvPr>
          <p:cNvSpPr>
            <a:spLocks noChangeShapeType="1"/>
          </p:cNvSpPr>
          <p:nvPr/>
        </p:nvSpPr>
        <p:spPr bwMode="auto">
          <a:xfrm>
            <a:off x="7254875" y="5076825"/>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8" name="Line 276">
            <a:extLst>
              <a:ext uri="{FF2B5EF4-FFF2-40B4-BE49-F238E27FC236}">
                <a16:creationId xmlns:a16="http://schemas.microsoft.com/office/drawing/2014/main" id="{8B3815DD-FC30-4D27-8E8A-93D423F484F4}"/>
              </a:ext>
            </a:extLst>
          </p:cNvPr>
          <p:cNvSpPr>
            <a:spLocks noChangeShapeType="1"/>
          </p:cNvSpPr>
          <p:nvPr/>
        </p:nvSpPr>
        <p:spPr bwMode="auto">
          <a:xfrm>
            <a:off x="8024813" y="6126163"/>
            <a:ext cx="179387"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9" name="Rectangle 277">
            <a:extLst>
              <a:ext uri="{FF2B5EF4-FFF2-40B4-BE49-F238E27FC236}">
                <a16:creationId xmlns:a16="http://schemas.microsoft.com/office/drawing/2014/main" id="{4C5300FE-789E-4AAC-9420-F018A0C40DCE}"/>
              </a:ext>
            </a:extLst>
          </p:cNvPr>
          <p:cNvSpPr>
            <a:spLocks noChangeArrowheads="1"/>
          </p:cNvSpPr>
          <p:nvPr/>
        </p:nvSpPr>
        <p:spPr bwMode="auto">
          <a:xfrm>
            <a:off x="6237288" y="4800600"/>
            <a:ext cx="2222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30" name="Rectangle 278">
            <a:extLst>
              <a:ext uri="{FF2B5EF4-FFF2-40B4-BE49-F238E27FC236}">
                <a16:creationId xmlns:a16="http://schemas.microsoft.com/office/drawing/2014/main" id="{1F329D6F-E33A-43F3-A79A-13817377DD49}"/>
              </a:ext>
            </a:extLst>
          </p:cNvPr>
          <p:cNvSpPr>
            <a:spLocks noChangeArrowheads="1"/>
          </p:cNvSpPr>
          <p:nvPr/>
        </p:nvSpPr>
        <p:spPr bwMode="auto">
          <a:xfrm>
            <a:off x="6237288" y="4813300"/>
            <a:ext cx="219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300">
                <a:solidFill>
                  <a:srgbClr val="000000"/>
                </a:solidFill>
              </a:rPr>
              <a:t>cos</a:t>
            </a:r>
            <a:endParaRPr lang="en-US" altLang="en-US" sz="2400"/>
          </a:p>
        </p:txBody>
      </p:sp>
      <p:sp>
        <p:nvSpPr>
          <p:cNvPr id="65631" name="Oval 279">
            <a:extLst>
              <a:ext uri="{FF2B5EF4-FFF2-40B4-BE49-F238E27FC236}">
                <a16:creationId xmlns:a16="http://schemas.microsoft.com/office/drawing/2014/main" id="{A06EE4E0-B1A8-4C59-8A9C-ED7BDB873101}"/>
              </a:ext>
            </a:extLst>
          </p:cNvPr>
          <p:cNvSpPr>
            <a:spLocks noChangeArrowheads="1"/>
          </p:cNvSpPr>
          <p:nvPr/>
        </p:nvSpPr>
        <p:spPr bwMode="auto">
          <a:xfrm>
            <a:off x="6173788" y="4743450"/>
            <a:ext cx="349250" cy="350838"/>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32" name="Rectangle 281">
            <a:extLst>
              <a:ext uri="{FF2B5EF4-FFF2-40B4-BE49-F238E27FC236}">
                <a16:creationId xmlns:a16="http://schemas.microsoft.com/office/drawing/2014/main" id="{088F46F6-EC31-45C1-B88F-24081ABF3D68}"/>
              </a:ext>
            </a:extLst>
          </p:cNvPr>
          <p:cNvSpPr>
            <a:spLocks noChangeArrowheads="1"/>
          </p:cNvSpPr>
          <p:nvPr/>
        </p:nvSpPr>
        <p:spPr bwMode="auto">
          <a:xfrm>
            <a:off x="6191250" y="5824538"/>
            <a:ext cx="222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33" name="Rectangle 282">
            <a:extLst>
              <a:ext uri="{FF2B5EF4-FFF2-40B4-BE49-F238E27FC236}">
                <a16:creationId xmlns:a16="http://schemas.microsoft.com/office/drawing/2014/main" id="{C5888C98-8DB8-4785-ADEF-E1B4CC52D4F7}"/>
              </a:ext>
            </a:extLst>
          </p:cNvPr>
          <p:cNvSpPr>
            <a:spLocks noChangeArrowheads="1"/>
          </p:cNvSpPr>
          <p:nvPr/>
        </p:nvSpPr>
        <p:spPr bwMode="auto">
          <a:xfrm>
            <a:off x="6251575" y="58689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y</a:t>
            </a:r>
            <a:endParaRPr lang="en-US" altLang="en-US" sz="2400"/>
          </a:p>
        </p:txBody>
      </p:sp>
      <p:sp>
        <p:nvSpPr>
          <p:cNvPr id="65634" name="Oval 283">
            <a:extLst>
              <a:ext uri="{FF2B5EF4-FFF2-40B4-BE49-F238E27FC236}">
                <a16:creationId xmlns:a16="http://schemas.microsoft.com/office/drawing/2014/main" id="{B3DC8DC7-34B7-4B72-B593-7A293C4507D2}"/>
              </a:ext>
            </a:extLst>
          </p:cNvPr>
          <p:cNvSpPr>
            <a:spLocks noChangeArrowheads="1"/>
          </p:cNvSpPr>
          <p:nvPr/>
        </p:nvSpPr>
        <p:spPr bwMode="auto">
          <a:xfrm>
            <a:off x="6127750" y="5800725"/>
            <a:ext cx="350838" cy="349250"/>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35" name="Rectangle 285">
            <a:extLst>
              <a:ext uri="{FF2B5EF4-FFF2-40B4-BE49-F238E27FC236}">
                <a16:creationId xmlns:a16="http://schemas.microsoft.com/office/drawing/2014/main" id="{AAFF2277-F639-424E-8398-EA24DB35A2B1}"/>
              </a:ext>
            </a:extLst>
          </p:cNvPr>
          <p:cNvSpPr>
            <a:spLocks noChangeArrowheads="1"/>
          </p:cNvSpPr>
          <p:nvPr/>
        </p:nvSpPr>
        <p:spPr bwMode="auto">
          <a:xfrm>
            <a:off x="5862638" y="5340350"/>
            <a:ext cx="1174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36" name="Rectangle 286">
            <a:extLst>
              <a:ext uri="{FF2B5EF4-FFF2-40B4-BE49-F238E27FC236}">
                <a16:creationId xmlns:a16="http://schemas.microsoft.com/office/drawing/2014/main" id="{707EF044-A0C3-463C-82A2-AEF9905DF0E9}"/>
              </a:ext>
            </a:extLst>
          </p:cNvPr>
          <p:cNvSpPr>
            <a:spLocks noChangeArrowheads="1"/>
          </p:cNvSpPr>
          <p:nvPr/>
        </p:nvSpPr>
        <p:spPr bwMode="auto">
          <a:xfrm>
            <a:off x="5862638" y="5349875"/>
            <a:ext cx="1190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solidFill>
                  <a:srgbClr val="000000"/>
                </a:solidFill>
              </a:rPr>
              <a:t>  /</a:t>
            </a:r>
            <a:endParaRPr lang="en-US" altLang="en-US" sz="2400"/>
          </a:p>
        </p:txBody>
      </p:sp>
      <p:sp>
        <p:nvSpPr>
          <p:cNvPr id="65637" name="Oval 287">
            <a:extLst>
              <a:ext uri="{FF2B5EF4-FFF2-40B4-BE49-F238E27FC236}">
                <a16:creationId xmlns:a16="http://schemas.microsoft.com/office/drawing/2014/main" id="{2CFC3440-AF00-4697-996A-B10F999AD5C7}"/>
              </a:ext>
            </a:extLst>
          </p:cNvPr>
          <p:cNvSpPr>
            <a:spLocks noChangeArrowheads="1"/>
          </p:cNvSpPr>
          <p:nvPr/>
        </p:nvSpPr>
        <p:spPr bwMode="auto">
          <a:xfrm>
            <a:off x="5799138" y="5267325"/>
            <a:ext cx="350837" cy="350838"/>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38" name="Line 289">
            <a:extLst>
              <a:ext uri="{FF2B5EF4-FFF2-40B4-BE49-F238E27FC236}">
                <a16:creationId xmlns:a16="http://schemas.microsoft.com/office/drawing/2014/main" id="{8E840DD2-470F-420F-85D1-8EFFAF2D9F4B}"/>
              </a:ext>
            </a:extLst>
          </p:cNvPr>
          <p:cNvSpPr>
            <a:spLocks noChangeShapeType="1"/>
          </p:cNvSpPr>
          <p:nvPr/>
        </p:nvSpPr>
        <p:spPr bwMode="auto">
          <a:xfrm flipH="1">
            <a:off x="5673725" y="5588000"/>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39" name="Line 290">
            <a:extLst>
              <a:ext uri="{FF2B5EF4-FFF2-40B4-BE49-F238E27FC236}">
                <a16:creationId xmlns:a16="http://schemas.microsoft.com/office/drawing/2014/main" id="{4EFDA512-C55E-4594-A8DB-3BD409EE24DB}"/>
              </a:ext>
            </a:extLst>
          </p:cNvPr>
          <p:cNvSpPr>
            <a:spLocks noChangeShapeType="1"/>
          </p:cNvSpPr>
          <p:nvPr/>
        </p:nvSpPr>
        <p:spPr bwMode="auto">
          <a:xfrm flipH="1">
            <a:off x="6061075" y="5067300"/>
            <a:ext cx="179388"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0" name="Rectangle 291">
            <a:extLst>
              <a:ext uri="{FF2B5EF4-FFF2-40B4-BE49-F238E27FC236}">
                <a16:creationId xmlns:a16="http://schemas.microsoft.com/office/drawing/2014/main" id="{398ECCF6-4125-4A33-97A3-2262BA553C5A}"/>
              </a:ext>
            </a:extLst>
          </p:cNvPr>
          <p:cNvSpPr>
            <a:spLocks noChangeArrowheads="1"/>
          </p:cNvSpPr>
          <p:nvPr/>
        </p:nvSpPr>
        <p:spPr bwMode="auto">
          <a:xfrm>
            <a:off x="5437188" y="5829300"/>
            <a:ext cx="2000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41" name="Rectangle 292">
            <a:extLst>
              <a:ext uri="{FF2B5EF4-FFF2-40B4-BE49-F238E27FC236}">
                <a16:creationId xmlns:a16="http://schemas.microsoft.com/office/drawing/2014/main" id="{5830BFBE-BDE6-4DAC-BB9E-987ACFF118F1}"/>
              </a:ext>
            </a:extLst>
          </p:cNvPr>
          <p:cNvSpPr>
            <a:spLocks noChangeArrowheads="1"/>
          </p:cNvSpPr>
          <p:nvPr/>
        </p:nvSpPr>
        <p:spPr bwMode="auto">
          <a:xfrm>
            <a:off x="5437188" y="5842000"/>
            <a:ext cx="20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rPr>
              <a:t>  x</a:t>
            </a:r>
            <a:endParaRPr lang="en-US" altLang="en-US" sz="2400"/>
          </a:p>
        </p:txBody>
      </p:sp>
      <p:sp>
        <p:nvSpPr>
          <p:cNvPr id="65642" name="Oval 293">
            <a:extLst>
              <a:ext uri="{FF2B5EF4-FFF2-40B4-BE49-F238E27FC236}">
                <a16:creationId xmlns:a16="http://schemas.microsoft.com/office/drawing/2014/main" id="{04FA51C1-40CE-4368-8C05-DD2E1CD59B6C}"/>
              </a:ext>
            </a:extLst>
          </p:cNvPr>
          <p:cNvSpPr>
            <a:spLocks noChangeArrowheads="1"/>
          </p:cNvSpPr>
          <p:nvPr/>
        </p:nvSpPr>
        <p:spPr bwMode="auto">
          <a:xfrm>
            <a:off x="5416550" y="5803900"/>
            <a:ext cx="349250" cy="350838"/>
          </a:xfrm>
          <a:prstGeom prst="ellipse">
            <a:avLst/>
          </a:prstGeom>
          <a:noFill/>
          <a:ln w="30226">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643" name="Line 295">
            <a:extLst>
              <a:ext uri="{FF2B5EF4-FFF2-40B4-BE49-F238E27FC236}">
                <a16:creationId xmlns:a16="http://schemas.microsoft.com/office/drawing/2014/main" id="{BD757384-F79E-42AE-AFED-CCC3769E57A9}"/>
              </a:ext>
            </a:extLst>
          </p:cNvPr>
          <p:cNvSpPr>
            <a:spLocks noChangeShapeType="1"/>
          </p:cNvSpPr>
          <p:nvPr/>
        </p:nvSpPr>
        <p:spPr bwMode="auto">
          <a:xfrm>
            <a:off x="6053138" y="5595938"/>
            <a:ext cx="177800" cy="2286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44" name="Text Box 154">
            <a:extLst>
              <a:ext uri="{FF2B5EF4-FFF2-40B4-BE49-F238E27FC236}">
                <a16:creationId xmlns:a16="http://schemas.microsoft.com/office/drawing/2014/main" id="{80FEFBBD-FF34-4B77-9BFD-CF649089E68C}"/>
              </a:ext>
            </a:extLst>
          </p:cNvPr>
          <p:cNvSpPr txBox="1">
            <a:spLocks noChangeArrowheads="1"/>
          </p:cNvSpPr>
          <p:nvPr/>
        </p:nvSpPr>
        <p:spPr bwMode="auto">
          <a:xfrm>
            <a:off x="2905125" y="1047750"/>
            <a:ext cx="154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Parent state A</a:t>
            </a:r>
            <a:r>
              <a:rPr lang="en-US" altLang="en-US" sz="2400"/>
              <a:t> </a:t>
            </a:r>
          </a:p>
        </p:txBody>
      </p:sp>
      <p:sp>
        <p:nvSpPr>
          <p:cNvPr id="65645" name="Text Box 155">
            <a:extLst>
              <a:ext uri="{FF2B5EF4-FFF2-40B4-BE49-F238E27FC236}">
                <a16:creationId xmlns:a16="http://schemas.microsoft.com/office/drawing/2014/main" id="{4C9CCD2D-A278-487E-A646-E1A85A1AA326}"/>
              </a:ext>
            </a:extLst>
          </p:cNvPr>
          <p:cNvSpPr txBox="1">
            <a:spLocks noChangeArrowheads="1"/>
          </p:cNvSpPr>
          <p:nvPr/>
        </p:nvSpPr>
        <p:spPr bwMode="auto">
          <a:xfrm>
            <a:off x="6584950" y="98901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Parent state B</a:t>
            </a:r>
            <a:r>
              <a:rPr lang="en-US" altLang="en-US" sz="2400"/>
              <a:t> </a:t>
            </a:r>
          </a:p>
        </p:txBody>
      </p:sp>
      <p:sp>
        <p:nvSpPr>
          <p:cNvPr id="65646" name="Text Box 156">
            <a:extLst>
              <a:ext uri="{FF2B5EF4-FFF2-40B4-BE49-F238E27FC236}">
                <a16:creationId xmlns:a16="http://schemas.microsoft.com/office/drawing/2014/main" id="{BCBACD0E-51DF-4632-A804-A8F58871FE51}"/>
              </a:ext>
            </a:extLst>
          </p:cNvPr>
          <p:cNvSpPr txBox="1">
            <a:spLocks noChangeArrowheads="1"/>
          </p:cNvSpPr>
          <p:nvPr/>
        </p:nvSpPr>
        <p:spPr bwMode="auto">
          <a:xfrm>
            <a:off x="4668838" y="4140200"/>
            <a:ext cx="183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Child of A and B</a:t>
            </a:r>
            <a:r>
              <a:rPr lang="en-US" altLang="en-US" sz="2400"/>
              <a:t> </a:t>
            </a:r>
          </a:p>
        </p:txBody>
      </p:sp>
      <p:sp>
        <p:nvSpPr>
          <p:cNvPr id="65647" name="Text Box 157">
            <a:extLst>
              <a:ext uri="{FF2B5EF4-FFF2-40B4-BE49-F238E27FC236}">
                <a16:creationId xmlns:a16="http://schemas.microsoft.com/office/drawing/2014/main" id="{12CEACAE-7EB8-4A9A-9E6F-04D7EEE486CA}"/>
              </a:ext>
            </a:extLst>
          </p:cNvPr>
          <p:cNvSpPr txBox="1">
            <a:spLocks noChangeArrowheads="1"/>
          </p:cNvSpPr>
          <p:nvPr/>
        </p:nvSpPr>
        <p:spPr bwMode="auto">
          <a:xfrm>
            <a:off x="282575" y="5278438"/>
            <a:ext cx="16541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FF0000"/>
                </a:solidFill>
                <a:latin typeface="Courier New" panose="02070309020205020404" pitchFamily="49" charset="0"/>
              </a:rPr>
              <a:t>10011</a:t>
            </a:r>
            <a:r>
              <a:rPr lang="en-US" altLang="en-US" sz="2400" b="1">
                <a:latin typeface="Courier New" panose="02070309020205020404" pitchFamily="49" charset="0"/>
              </a:rPr>
              <a:t>101</a:t>
            </a:r>
            <a:endParaRPr lang="en-US" altLang="en-US" sz="2400"/>
          </a:p>
        </p:txBody>
      </p:sp>
      <p:sp>
        <p:nvSpPr>
          <p:cNvPr id="65648" name="Text Box 158">
            <a:extLst>
              <a:ext uri="{FF2B5EF4-FFF2-40B4-BE49-F238E27FC236}">
                <a16:creationId xmlns:a16="http://schemas.microsoft.com/office/drawing/2014/main" id="{D3173EA0-ED89-47DE-AAD8-09BCA2C4BFC6}"/>
              </a:ext>
            </a:extLst>
          </p:cNvPr>
          <p:cNvSpPr txBox="1">
            <a:spLocks noChangeArrowheads="1"/>
          </p:cNvSpPr>
          <p:nvPr/>
        </p:nvSpPr>
        <p:spPr bwMode="auto">
          <a:xfrm>
            <a:off x="282575" y="5895975"/>
            <a:ext cx="16541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ourier New" panose="02070309020205020404" pitchFamily="49" charset="0"/>
              </a:rPr>
              <a:t>11101</a:t>
            </a:r>
            <a:r>
              <a:rPr lang="en-US" altLang="en-US" sz="2400" b="1">
                <a:solidFill>
                  <a:srgbClr val="008000"/>
                </a:solidFill>
                <a:latin typeface="Courier New" panose="02070309020205020404" pitchFamily="49" charset="0"/>
              </a:rPr>
              <a:t>000</a:t>
            </a:r>
          </a:p>
        </p:txBody>
      </p:sp>
      <p:sp>
        <p:nvSpPr>
          <p:cNvPr id="65649" name="Text Box 159">
            <a:extLst>
              <a:ext uri="{FF2B5EF4-FFF2-40B4-BE49-F238E27FC236}">
                <a16:creationId xmlns:a16="http://schemas.microsoft.com/office/drawing/2014/main" id="{53CAD14C-5A07-4EF1-A118-07D6596A82F0}"/>
              </a:ext>
            </a:extLst>
          </p:cNvPr>
          <p:cNvSpPr txBox="1">
            <a:spLocks noChangeArrowheads="1"/>
          </p:cNvSpPr>
          <p:nvPr/>
        </p:nvSpPr>
        <p:spPr bwMode="auto">
          <a:xfrm>
            <a:off x="2152650" y="5589588"/>
            <a:ext cx="16541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FF0000"/>
                </a:solidFill>
                <a:latin typeface="Courier New" panose="02070309020205020404" pitchFamily="49" charset="0"/>
              </a:rPr>
              <a:t>10011</a:t>
            </a:r>
            <a:r>
              <a:rPr lang="en-US" altLang="en-US" sz="2400" b="1">
                <a:solidFill>
                  <a:srgbClr val="008000"/>
                </a:solidFill>
                <a:latin typeface="Courier New" panose="02070309020205020404" pitchFamily="49" charset="0"/>
              </a:rPr>
              <a:t>000</a:t>
            </a:r>
          </a:p>
        </p:txBody>
      </p:sp>
      <p:sp>
        <p:nvSpPr>
          <p:cNvPr id="65650" name="Text Box 162">
            <a:extLst>
              <a:ext uri="{FF2B5EF4-FFF2-40B4-BE49-F238E27FC236}">
                <a16:creationId xmlns:a16="http://schemas.microsoft.com/office/drawing/2014/main" id="{E618C4E8-AF1D-4645-BD3E-2D11B9D02FB5}"/>
              </a:ext>
            </a:extLst>
          </p:cNvPr>
          <p:cNvSpPr txBox="1">
            <a:spLocks noChangeArrowheads="1"/>
          </p:cNvSpPr>
          <p:nvPr/>
        </p:nvSpPr>
        <p:spPr bwMode="auto">
          <a:xfrm>
            <a:off x="276225" y="4794250"/>
            <a:ext cx="154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Parent state A</a:t>
            </a:r>
            <a:r>
              <a:rPr lang="en-US" altLang="en-US" sz="2400"/>
              <a:t> </a:t>
            </a:r>
          </a:p>
        </p:txBody>
      </p:sp>
      <p:sp>
        <p:nvSpPr>
          <p:cNvPr id="65651" name="Text Box 163">
            <a:extLst>
              <a:ext uri="{FF2B5EF4-FFF2-40B4-BE49-F238E27FC236}">
                <a16:creationId xmlns:a16="http://schemas.microsoft.com/office/drawing/2014/main" id="{A947F95F-3D92-4FD2-8082-9C6B01B57A14}"/>
              </a:ext>
            </a:extLst>
          </p:cNvPr>
          <p:cNvSpPr txBox="1">
            <a:spLocks noChangeArrowheads="1"/>
          </p:cNvSpPr>
          <p:nvPr/>
        </p:nvSpPr>
        <p:spPr bwMode="auto">
          <a:xfrm>
            <a:off x="323850" y="6235700"/>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Parent state B</a:t>
            </a:r>
            <a:r>
              <a:rPr lang="en-US" altLang="en-US" sz="2400"/>
              <a:t> </a:t>
            </a:r>
          </a:p>
        </p:txBody>
      </p:sp>
      <p:sp>
        <p:nvSpPr>
          <p:cNvPr id="65652" name="Text Box 164">
            <a:extLst>
              <a:ext uri="{FF2B5EF4-FFF2-40B4-BE49-F238E27FC236}">
                <a16:creationId xmlns:a16="http://schemas.microsoft.com/office/drawing/2014/main" id="{CF611EEA-AF90-463C-9A1E-A859869F3E7A}"/>
              </a:ext>
            </a:extLst>
          </p:cNvPr>
          <p:cNvSpPr txBox="1">
            <a:spLocks noChangeArrowheads="1"/>
          </p:cNvSpPr>
          <p:nvPr/>
        </p:nvSpPr>
        <p:spPr bwMode="auto">
          <a:xfrm>
            <a:off x="2103438" y="5994400"/>
            <a:ext cx="183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Child of A and B</a:t>
            </a:r>
            <a:r>
              <a:rPr lang="en-US" altLang="en-US" sz="2400"/>
              <a:t> </a:t>
            </a:r>
          </a:p>
        </p:txBody>
      </p:sp>
      <p:sp>
        <p:nvSpPr>
          <p:cNvPr id="65653" name="Text Box 165">
            <a:extLst>
              <a:ext uri="{FF2B5EF4-FFF2-40B4-BE49-F238E27FC236}">
                <a16:creationId xmlns:a16="http://schemas.microsoft.com/office/drawing/2014/main" id="{9E47C8B7-B6DD-4E5A-9006-8C0F99E82456}"/>
              </a:ext>
            </a:extLst>
          </p:cNvPr>
          <p:cNvSpPr txBox="1">
            <a:spLocks noChangeArrowheads="1"/>
          </p:cNvSpPr>
          <p:nvPr/>
        </p:nvSpPr>
        <p:spPr bwMode="auto">
          <a:xfrm>
            <a:off x="441325" y="2314575"/>
            <a:ext cx="19970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Sexual Reproduction</a:t>
            </a:r>
          </a:p>
          <a:p>
            <a:pPr>
              <a:spcBef>
                <a:spcPct val="0"/>
              </a:spcBef>
              <a:buFontTx/>
              <a:buNone/>
            </a:pPr>
            <a:r>
              <a:rPr lang="en-US" altLang="en-US" sz="2400" b="1"/>
              <a:t>(crossover)</a:t>
            </a:r>
            <a:endParaRPr lang="en-US" altLang="en-US" sz="2400"/>
          </a:p>
        </p:txBody>
      </p:sp>
      <p:sp>
        <p:nvSpPr>
          <p:cNvPr id="118" name="TextBox 117">
            <a:extLst>
              <a:ext uri="{FF2B5EF4-FFF2-40B4-BE49-F238E27FC236}">
                <a16:creationId xmlns:a16="http://schemas.microsoft.com/office/drawing/2014/main" id="{AA303C88-204A-41CB-A34D-82357F5550C6}"/>
              </a:ext>
            </a:extLst>
          </p:cNvPr>
          <p:cNvSpPr txBox="1"/>
          <p:nvPr/>
        </p:nvSpPr>
        <p:spPr>
          <a:xfrm>
            <a:off x="4566" y="0"/>
            <a:ext cx="1149674" cy="338554"/>
          </a:xfrm>
          <a:prstGeom prst="rect">
            <a:avLst/>
          </a:prstGeom>
          <a:noFill/>
        </p:spPr>
        <p:txBody>
          <a:bodyPr wrap="none" rtlCol="0">
            <a:spAutoFit/>
          </a:bodyPr>
          <a:lstStyle/>
          <a:p>
            <a:r>
              <a:rPr lang="en-US" sz="1600" dirty="0">
                <a:highlight>
                  <a:srgbClr val="FFFF00"/>
                </a:highlight>
              </a:rPr>
              <a:t>Operators 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9689D8C-21D7-4447-BB52-A95742E06153}"/>
              </a:ext>
            </a:extLst>
          </p:cNvPr>
          <p:cNvSpPr/>
          <p:nvPr/>
        </p:nvSpPr>
        <p:spPr bwMode="auto">
          <a:xfrm>
            <a:off x="20304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45581C9-2FB6-47FE-ACAB-B0A3B3285C12}"/>
              </a:ext>
            </a:extLst>
          </p:cNvPr>
          <p:cNvSpPr/>
          <p:nvPr/>
        </p:nvSpPr>
        <p:spPr bwMode="auto">
          <a:xfrm>
            <a:off x="23050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23A746A8-E253-4856-8559-4530E475A7F6}"/>
              </a:ext>
            </a:extLst>
          </p:cNvPr>
          <p:cNvSpPr/>
          <p:nvPr/>
        </p:nvSpPr>
        <p:spPr bwMode="auto">
          <a:xfrm>
            <a:off x="25796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31C426E3-5A90-4B4B-9B6D-036015D9956B}"/>
              </a:ext>
            </a:extLst>
          </p:cNvPr>
          <p:cNvSpPr/>
          <p:nvPr/>
        </p:nvSpPr>
        <p:spPr bwMode="auto">
          <a:xfrm>
            <a:off x="28543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A6E5883-DED6-43A3-9328-B736FAA4306E}"/>
              </a:ext>
            </a:extLst>
          </p:cNvPr>
          <p:cNvSpPr/>
          <p:nvPr/>
        </p:nvSpPr>
        <p:spPr bwMode="auto">
          <a:xfrm>
            <a:off x="31273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B82943C-0A74-476A-88C7-70C9B24F9A1A}"/>
              </a:ext>
            </a:extLst>
          </p:cNvPr>
          <p:cNvSpPr/>
          <p:nvPr/>
        </p:nvSpPr>
        <p:spPr bwMode="auto">
          <a:xfrm>
            <a:off x="34020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F32F6820-A17E-4715-97E8-6853A0E2A5AC}"/>
              </a:ext>
            </a:extLst>
          </p:cNvPr>
          <p:cNvSpPr/>
          <p:nvPr/>
        </p:nvSpPr>
        <p:spPr bwMode="auto">
          <a:xfrm>
            <a:off x="36766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5561CB3D-2F6E-4F0A-A344-79A79931E548}"/>
              </a:ext>
            </a:extLst>
          </p:cNvPr>
          <p:cNvSpPr/>
          <p:nvPr/>
        </p:nvSpPr>
        <p:spPr bwMode="auto">
          <a:xfrm>
            <a:off x="39512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4AC306C8-9BF5-4797-AEF8-7E5CBB2A30FB}"/>
              </a:ext>
            </a:extLst>
          </p:cNvPr>
          <p:cNvSpPr/>
          <p:nvPr/>
        </p:nvSpPr>
        <p:spPr bwMode="auto">
          <a:xfrm>
            <a:off x="42259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C0E148D4-DBA0-4AC4-B4C8-EA47CBFBDF59}"/>
              </a:ext>
            </a:extLst>
          </p:cNvPr>
          <p:cNvSpPr/>
          <p:nvPr/>
        </p:nvSpPr>
        <p:spPr bwMode="auto">
          <a:xfrm>
            <a:off x="44989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80EBBA91-4900-4766-99EC-A19552EE07B7}"/>
              </a:ext>
            </a:extLst>
          </p:cNvPr>
          <p:cNvSpPr/>
          <p:nvPr/>
        </p:nvSpPr>
        <p:spPr bwMode="auto">
          <a:xfrm>
            <a:off x="47736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6BDB52C-D500-49F5-A088-4EDEFA87ED23}"/>
              </a:ext>
            </a:extLst>
          </p:cNvPr>
          <p:cNvSpPr/>
          <p:nvPr/>
        </p:nvSpPr>
        <p:spPr bwMode="auto">
          <a:xfrm>
            <a:off x="50482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001BD54-E68A-4F09-9F9C-275D154DB202}"/>
              </a:ext>
            </a:extLst>
          </p:cNvPr>
          <p:cNvSpPr/>
          <p:nvPr/>
        </p:nvSpPr>
        <p:spPr bwMode="auto">
          <a:xfrm>
            <a:off x="53228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C4BF182-156F-4F89-B271-8C8D90A30579}"/>
              </a:ext>
            </a:extLst>
          </p:cNvPr>
          <p:cNvSpPr/>
          <p:nvPr/>
        </p:nvSpPr>
        <p:spPr bwMode="auto">
          <a:xfrm>
            <a:off x="55975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495F1EB-68FB-495F-A08A-065A33A8D540}"/>
              </a:ext>
            </a:extLst>
          </p:cNvPr>
          <p:cNvSpPr/>
          <p:nvPr/>
        </p:nvSpPr>
        <p:spPr bwMode="auto">
          <a:xfrm>
            <a:off x="58705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A903C171-8DF4-4361-9500-BD46991BAB83}"/>
              </a:ext>
            </a:extLst>
          </p:cNvPr>
          <p:cNvSpPr/>
          <p:nvPr/>
        </p:nvSpPr>
        <p:spPr bwMode="auto">
          <a:xfrm>
            <a:off x="61452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4076525F-25E6-4520-B6B7-DDF0B1FD8336}"/>
              </a:ext>
            </a:extLst>
          </p:cNvPr>
          <p:cNvSpPr/>
          <p:nvPr/>
        </p:nvSpPr>
        <p:spPr bwMode="auto">
          <a:xfrm>
            <a:off x="64198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D34325A9-6B4D-4DF5-A297-2E10A8908E15}"/>
              </a:ext>
            </a:extLst>
          </p:cNvPr>
          <p:cNvSpPr/>
          <p:nvPr/>
        </p:nvSpPr>
        <p:spPr bwMode="auto">
          <a:xfrm>
            <a:off x="66944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87BC3EB-ADC4-4E38-8164-36237444A204}"/>
              </a:ext>
            </a:extLst>
          </p:cNvPr>
          <p:cNvSpPr/>
          <p:nvPr/>
        </p:nvSpPr>
        <p:spPr bwMode="auto">
          <a:xfrm>
            <a:off x="69691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B0D08F4C-B165-42AA-9E2F-9FF5775D7284}"/>
              </a:ext>
            </a:extLst>
          </p:cNvPr>
          <p:cNvSpPr/>
          <p:nvPr/>
        </p:nvSpPr>
        <p:spPr bwMode="auto">
          <a:xfrm>
            <a:off x="72421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4C05B3BA-71AF-42BE-B7AF-E441FF5064A4}"/>
              </a:ext>
            </a:extLst>
          </p:cNvPr>
          <p:cNvSpPr/>
          <p:nvPr/>
        </p:nvSpPr>
        <p:spPr bwMode="auto">
          <a:xfrm>
            <a:off x="75168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64B2C109-E67F-4B7B-8764-3D62BA4BD7F5}"/>
              </a:ext>
            </a:extLst>
          </p:cNvPr>
          <p:cNvSpPr/>
          <p:nvPr/>
        </p:nvSpPr>
        <p:spPr bwMode="auto">
          <a:xfrm>
            <a:off x="77914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76F312A8-57E2-4A5B-9748-E8A80AE7F509}"/>
              </a:ext>
            </a:extLst>
          </p:cNvPr>
          <p:cNvSpPr/>
          <p:nvPr/>
        </p:nvSpPr>
        <p:spPr bwMode="auto">
          <a:xfrm>
            <a:off x="80660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B05778A-020F-47BB-A33A-64ECE6760414}"/>
              </a:ext>
            </a:extLst>
          </p:cNvPr>
          <p:cNvSpPr/>
          <p:nvPr/>
        </p:nvSpPr>
        <p:spPr bwMode="auto">
          <a:xfrm>
            <a:off x="83407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CBD1D111-0C32-4B77-983C-D3859AD1E34B}"/>
              </a:ext>
            </a:extLst>
          </p:cNvPr>
          <p:cNvSpPr/>
          <p:nvPr/>
        </p:nvSpPr>
        <p:spPr bwMode="auto">
          <a:xfrm>
            <a:off x="20304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D21CDB84-E693-48CA-BE33-ABDA621B2417}"/>
              </a:ext>
            </a:extLst>
          </p:cNvPr>
          <p:cNvSpPr/>
          <p:nvPr/>
        </p:nvSpPr>
        <p:spPr bwMode="auto">
          <a:xfrm>
            <a:off x="23050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DFE3C9B-1BB6-4BF6-814D-9E2BB73F1846}"/>
              </a:ext>
            </a:extLst>
          </p:cNvPr>
          <p:cNvSpPr/>
          <p:nvPr/>
        </p:nvSpPr>
        <p:spPr bwMode="auto">
          <a:xfrm>
            <a:off x="25796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FBA885-A5D6-4785-823C-DCC0D2FA9729}"/>
              </a:ext>
            </a:extLst>
          </p:cNvPr>
          <p:cNvSpPr/>
          <p:nvPr/>
        </p:nvSpPr>
        <p:spPr bwMode="auto">
          <a:xfrm>
            <a:off x="28543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ADFFC4E-2201-441B-AB26-5D4F497BFEB4}"/>
              </a:ext>
            </a:extLst>
          </p:cNvPr>
          <p:cNvSpPr/>
          <p:nvPr/>
        </p:nvSpPr>
        <p:spPr bwMode="auto">
          <a:xfrm>
            <a:off x="31273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F5768CEF-9B53-46A9-9443-8D63F21E45F7}"/>
              </a:ext>
            </a:extLst>
          </p:cNvPr>
          <p:cNvSpPr/>
          <p:nvPr/>
        </p:nvSpPr>
        <p:spPr bwMode="auto">
          <a:xfrm>
            <a:off x="34020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F627B078-5C45-4C4F-9B21-F976C8CDC71C}"/>
              </a:ext>
            </a:extLst>
          </p:cNvPr>
          <p:cNvSpPr/>
          <p:nvPr/>
        </p:nvSpPr>
        <p:spPr bwMode="auto">
          <a:xfrm>
            <a:off x="36766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AAA0B92-05A3-409F-89E4-312F850A2A6D}"/>
              </a:ext>
            </a:extLst>
          </p:cNvPr>
          <p:cNvSpPr/>
          <p:nvPr/>
        </p:nvSpPr>
        <p:spPr bwMode="auto">
          <a:xfrm>
            <a:off x="39512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DA0493E-EB42-4147-929B-6FA3BC38D0C6}"/>
              </a:ext>
            </a:extLst>
          </p:cNvPr>
          <p:cNvSpPr/>
          <p:nvPr/>
        </p:nvSpPr>
        <p:spPr bwMode="auto">
          <a:xfrm>
            <a:off x="42259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E051A95-67AF-4E1B-B18C-50CC9029AB0E}"/>
              </a:ext>
            </a:extLst>
          </p:cNvPr>
          <p:cNvSpPr/>
          <p:nvPr/>
        </p:nvSpPr>
        <p:spPr bwMode="auto">
          <a:xfrm>
            <a:off x="44989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068F6B5-5086-4BCC-AE7B-BA31E24D4E5C}"/>
              </a:ext>
            </a:extLst>
          </p:cNvPr>
          <p:cNvSpPr/>
          <p:nvPr/>
        </p:nvSpPr>
        <p:spPr bwMode="auto">
          <a:xfrm>
            <a:off x="47736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7760950-D158-414A-9816-57B1795B458D}"/>
              </a:ext>
            </a:extLst>
          </p:cNvPr>
          <p:cNvSpPr/>
          <p:nvPr/>
        </p:nvSpPr>
        <p:spPr bwMode="auto">
          <a:xfrm>
            <a:off x="50482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92DC100-4A22-4FD6-926B-17F4E8E9AC44}"/>
              </a:ext>
            </a:extLst>
          </p:cNvPr>
          <p:cNvSpPr/>
          <p:nvPr/>
        </p:nvSpPr>
        <p:spPr bwMode="auto">
          <a:xfrm>
            <a:off x="53228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C8D68A74-F264-4497-A41E-5EA5568066A7}"/>
              </a:ext>
            </a:extLst>
          </p:cNvPr>
          <p:cNvSpPr/>
          <p:nvPr/>
        </p:nvSpPr>
        <p:spPr bwMode="auto">
          <a:xfrm>
            <a:off x="55975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C919BD8-3EEE-4515-84CD-5F616F2C941F}"/>
              </a:ext>
            </a:extLst>
          </p:cNvPr>
          <p:cNvSpPr/>
          <p:nvPr/>
        </p:nvSpPr>
        <p:spPr bwMode="auto">
          <a:xfrm>
            <a:off x="58705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BA04B05D-B139-45E4-9139-83F7C39C4C95}"/>
              </a:ext>
            </a:extLst>
          </p:cNvPr>
          <p:cNvSpPr/>
          <p:nvPr/>
        </p:nvSpPr>
        <p:spPr bwMode="auto">
          <a:xfrm>
            <a:off x="61452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6F295E-2CB4-44AC-B61F-6213B128536A}"/>
              </a:ext>
            </a:extLst>
          </p:cNvPr>
          <p:cNvSpPr/>
          <p:nvPr/>
        </p:nvSpPr>
        <p:spPr bwMode="auto">
          <a:xfrm>
            <a:off x="64198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57AEE8C-8908-47E6-9D24-AAA762B03AD8}"/>
              </a:ext>
            </a:extLst>
          </p:cNvPr>
          <p:cNvSpPr/>
          <p:nvPr/>
        </p:nvSpPr>
        <p:spPr bwMode="auto">
          <a:xfrm>
            <a:off x="66944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F1458350-81D7-488E-8C44-19C91F1022B2}"/>
              </a:ext>
            </a:extLst>
          </p:cNvPr>
          <p:cNvSpPr/>
          <p:nvPr/>
        </p:nvSpPr>
        <p:spPr bwMode="auto">
          <a:xfrm>
            <a:off x="69691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F9BEDF7D-0BE0-4AFA-B516-3A644429C279}"/>
              </a:ext>
            </a:extLst>
          </p:cNvPr>
          <p:cNvSpPr/>
          <p:nvPr/>
        </p:nvSpPr>
        <p:spPr bwMode="auto">
          <a:xfrm>
            <a:off x="72421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C42BE29-DA82-4C4A-A188-563E583CD1F1}"/>
              </a:ext>
            </a:extLst>
          </p:cNvPr>
          <p:cNvSpPr/>
          <p:nvPr/>
        </p:nvSpPr>
        <p:spPr bwMode="auto">
          <a:xfrm>
            <a:off x="75168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3E3339C4-00E1-4D45-BE07-ED797D7B03E5}"/>
              </a:ext>
            </a:extLst>
          </p:cNvPr>
          <p:cNvSpPr/>
          <p:nvPr/>
        </p:nvSpPr>
        <p:spPr bwMode="auto">
          <a:xfrm>
            <a:off x="77914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7F403E47-9CBE-4D0E-A646-F57FD3BBCF86}"/>
              </a:ext>
            </a:extLst>
          </p:cNvPr>
          <p:cNvSpPr/>
          <p:nvPr/>
        </p:nvSpPr>
        <p:spPr bwMode="auto">
          <a:xfrm>
            <a:off x="80660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7CDCE52-C3B2-4846-82E5-85D7ADCBF42E}"/>
              </a:ext>
            </a:extLst>
          </p:cNvPr>
          <p:cNvSpPr/>
          <p:nvPr/>
        </p:nvSpPr>
        <p:spPr bwMode="auto">
          <a:xfrm>
            <a:off x="83407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7C17FB3-5A65-41B2-A7D5-1F9E246AC885}"/>
              </a:ext>
            </a:extLst>
          </p:cNvPr>
          <p:cNvSpPr/>
          <p:nvPr/>
        </p:nvSpPr>
        <p:spPr bwMode="auto">
          <a:xfrm>
            <a:off x="20304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C4FC2401-B664-44AB-AE9A-263AB03A0EFD}"/>
              </a:ext>
            </a:extLst>
          </p:cNvPr>
          <p:cNvSpPr/>
          <p:nvPr/>
        </p:nvSpPr>
        <p:spPr bwMode="auto">
          <a:xfrm>
            <a:off x="23050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DC6BC48D-4525-444E-8F4C-833173CF1CB4}"/>
              </a:ext>
            </a:extLst>
          </p:cNvPr>
          <p:cNvSpPr/>
          <p:nvPr/>
        </p:nvSpPr>
        <p:spPr bwMode="auto">
          <a:xfrm>
            <a:off x="25796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81F778D-7C51-493A-A726-F33DFBA091B5}"/>
              </a:ext>
            </a:extLst>
          </p:cNvPr>
          <p:cNvSpPr/>
          <p:nvPr/>
        </p:nvSpPr>
        <p:spPr bwMode="auto">
          <a:xfrm>
            <a:off x="28543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C3A31DA-AECB-4471-A5E8-D9C1702C5581}"/>
              </a:ext>
            </a:extLst>
          </p:cNvPr>
          <p:cNvSpPr/>
          <p:nvPr/>
        </p:nvSpPr>
        <p:spPr bwMode="auto">
          <a:xfrm>
            <a:off x="31273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2D2FB9E-5F6B-4F89-83C0-0350F0F4CE7E}"/>
              </a:ext>
            </a:extLst>
          </p:cNvPr>
          <p:cNvSpPr/>
          <p:nvPr/>
        </p:nvSpPr>
        <p:spPr bwMode="auto">
          <a:xfrm>
            <a:off x="34020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F96950A-C9C1-4D09-9564-7B884A9B374E}"/>
              </a:ext>
            </a:extLst>
          </p:cNvPr>
          <p:cNvSpPr/>
          <p:nvPr/>
        </p:nvSpPr>
        <p:spPr bwMode="auto">
          <a:xfrm>
            <a:off x="36766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60815F09-4563-4F57-BEC4-EF7930C7F5DC}"/>
              </a:ext>
            </a:extLst>
          </p:cNvPr>
          <p:cNvSpPr/>
          <p:nvPr/>
        </p:nvSpPr>
        <p:spPr bwMode="auto">
          <a:xfrm>
            <a:off x="39512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3690558-5AF5-4491-AC47-8D3B065ED7F8}"/>
              </a:ext>
            </a:extLst>
          </p:cNvPr>
          <p:cNvSpPr/>
          <p:nvPr/>
        </p:nvSpPr>
        <p:spPr bwMode="auto">
          <a:xfrm>
            <a:off x="42259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BBF79EF-4846-4CD0-93D1-4420581B6519}"/>
              </a:ext>
            </a:extLst>
          </p:cNvPr>
          <p:cNvSpPr/>
          <p:nvPr/>
        </p:nvSpPr>
        <p:spPr bwMode="auto">
          <a:xfrm>
            <a:off x="44989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0C4EF3C-F2D7-41FD-B522-59D94571B364}"/>
              </a:ext>
            </a:extLst>
          </p:cNvPr>
          <p:cNvSpPr/>
          <p:nvPr/>
        </p:nvSpPr>
        <p:spPr bwMode="auto">
          <a:xfrm>
            <a:off x="47736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85D96B8-E0AD-4716-8F98-E530F22A39EF}"/>
              </a:ext>
            </a:extLst>
          </p:cNvPr>
          <p:cNvSpPr/>
          <p:nvPr/>
        </p:nvSpPr>
        <p:spPr bwMode="auto">
          <a:xfrm>
            <a:off x="50482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2FC2E9DF-9EDE-4EB7-898E-0D9F0E9CBEAB}"/>
              </a:ext>
            </a:extLst>
          </p:cNvPr>
          <p:cNvSpPr/>
          <p:nvPr/>
        </p:nvSpPr>
        <p:spPr bwMode="auto">
          <a:xfrm>
            <a:off x="53228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89EC3AF-B985-4B7F-894B-EAFC3BE0F470}"/>
              </a:ext>
            </a:extLst>
          </p:cNvPr>
          <p:cNvSpPr/>
          <p:nvPr/>
        </p:nvSpPr>
        <p:spPr bwMode="auto">
          <a:xfrm>
            <a:off x="55975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617AF88-B73E-4346-83A9-3FF03C4B6DD5}"/>
              </a:ext>
            </a:extLst>
          </p:cNvPr>
          <p:cNvSpPr/>
          <p:nvPr/>
        </p:nvSpPr>
        <p:spPr bwMode="auto">
          <a:xfrm>
            <a:off x="58705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BCFC956-6200-407B-B7B7-58D74B23BC40}"/>
              </a:ext>
            </a:extLst>
          </p:cNvPr>
          <p:cNvSpPr/>
          <p:nvPr/>
        </p:nvSpPr>
        <p:spPr bwMode="auto">
          <a:xfrm>
            <a:off x="61452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976D195-61DD-4176-B6C3-DF8B62DE9766}"/>
              </a:ext>
            </a:extLst>
          </p:cNvPr>
          <p:cNvSpPr/>
          <p:nvPr/>
        </p:nvSpPr>
        <p:spPr bwMode="auto">
          <a:xfrm>
            <a:off x="64198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AACA6957-EACA-4104-9BD0-70BE2D6485A5}"/>
              </a:ext>
            </a:extLst>
          </p:cNvPr>
          <p:cNvSpPr/>
          <p:nvPr/>
        </p:nvSpPr>
        <p:spPr bwMode="auto">
          <a:xfrm>
            <a:off x="66944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2451BD2-B29C-4E6A-A3F6-643C2DCEC3DB}"/>
              </a:ext>
            </a:extLst>
          </p:cNvPr>
          <p:cNvSpPr/>
          <p:nvPr/>
        </p:nvSpPr>
        <p:spPr bwMode="auto">
          <a:xfrm>
            <a:off x="69691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8C8D89E7-4ED4-4E28-928F-093DD58E2025}"/>
              </a:ext>
            </a:extLst>
          </p:cNvPr>
          <p:cNvSpPr/>
          <p:nvPr/>
        </p:nvSpPr>
        <p:spPr bwMode="auto">
          <a:xfrm>
            <a:off x="72421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3BEAE488-EE7A-405B-889B-3C2D08200E79}"/>
              </a:ext>
            </a:extLst>
          </p:cNvPr>
          <p:cNvSpPr/>
          <p:nvPr/>
        </p:nvSpPr>
        <p:spPr bwMode="auto">
          <a:xfrm>
            <a:off x="75168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B4602955-2238-49C5-BF25-AEF8601E0946}"/>
              </a:ext>
            </a:extLst>
          </p:cNvPr>
          <p:cNvSpPr/>
          <p:nvPr/>
        </p:nvSpPr>
        <p:spPr bwMode="auto">
          <a:xfrm>
            <a:off x="77914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D3D2A7E2-AFD3-4D6A-B1A9-BAC0C913192F}"/>
              </a:ext>
            </a:extLst>
          </p:cNvPr>
          <p:cNvSpPr/>
          <p:nvPr/>
        </p:nvSpPr>
        <p:spPr bwMode="auto">
          <a:xfrm>
            <a:off x="80660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97BCDD01-D747-44B1-AC95-29A4D0CFBED7}"/>
              </a:ext>
            </a:extLst>
          </p:cNvPr>
          <p:cNvSpPr/>
          <p:nvPr/>
        </p:nvSpPr>
        <p:spPr bwMode="auto">
          <a:xfrm>
            <a:off x="83407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8BBA5DDF-4E9F-4EE6-B204-901D9C166D23}"/>
              </a:ext>
            </a:extLst>
          </p:cNvPr>
          <p:cNvSpPr/>
          <p:nvPr/>
        </p:nvSpPr>
        <p:spPr bwMode="auto">
          <a:xfrm>
            <a:off x="20304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7525CE49-0FB1-414D-ACF8-2B20221143A4}"/>
              </a:ext>
            </a:extLst>
          </p:cNvPr>
          <p:cNvSpPr/>
          <p:nvPr/>
        </p:nvSpPr>
        <p:spPr bwMode="auto">
          <a:xfrm>
            <a:off x="23050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02A0DFA-F292-4888-8672-5DCC8DBA70F0}"/>
              </a:ext>
            </a:extLst>
          </p:cNvPr>
          <p:cNvSpPr/>
          <p:nvPr/>
        </p:nvSpPr>
        <p:spPr bwMode="auto">
          <a:xfrm>
            <a:off x="25796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E9B7B35F-E223-48E1-94ED-11A32F63E1A1}"/>
              </a:ext>
            </a:extLst>
          </p:cNvPr>
          <p:cNvSpPr/>
          <p:nvPr/>
        </p:nvSpPr>
        <p:spPr bwMode="auto">
          <a:xfrm>
            <a:off x="28543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B043273F-2E65-4B6C-9C8B-427AF224BEB2}"/>
              </a:ext>
            </a:extLst>
          </p:cNvPr>
          <p:cNvSpPr/>
          <p:nvPr/>
        </p:nvSpPr>
        <p:spPr bwMode="auto">
          <a:xfrm>
            <a:off x="31273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C64CD6-40F6-43C6-B058-786AAA57EB26}"/>
              </a:ext>
            </a:extLst>
          </p:cNvPr>
          <p:cNvSpPr/>
          <p:nvPr/>
        </p:nvSpPr>
        <p:spPr bwMode="auto">
          <a:xfrm>
            <a:off x="34020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75EA8EB2-F980-4A78-874F-A7CFCB930ECE}"/>
              </a:ext>
            </a:extLst>
          </p:cNvPr>
          <p:cNvSpPr/>
          <p:nvPr/>
        </p:nvSpPr>
        <p:spPr bwMode="auto">
          <a:xfrm>
            <a:off x="36766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19286B7-6C43-49B5-B729-5416D919D443}"/>
              </a:ext>
            </a:extLst>
          </p:cNvPr>
          <p:cNvSpPr/>
          <p:nvPr/>
        </p:nvSpPr>
        <p:spPr bwMode="auto">
          <a:xfrm>
            <a:off x="39512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F08F533B-F53C-4E9E-8C5B-C72BAB4F0D9B}"/>
              </a:ext>
            </a:extLst>
          </p:cNvPr>
          <p:cNvSpPr/>
          <p:nvPr/>
        </p:nvSpPr>
        <p:spPr bwMode="auto">
          <a:xfrm>
            <a:off x="42259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0A63810-5926-49D9-931D-D4C81FECF258}"/>
              </a:ext>
            </a:extLst>
          </p:cNvPr>
          <p:cNvSpPr/>
          <p:nvPr/>
        </p:nvSpPr>
        <p:spPr bwMode="auto">
          <a:xfrm>
            <a:off x="44989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4D4948C2-D36C-4D1F-B5D6-846740CC6490}"/>
              </a:ext>
            </a:extLst>
          </p:cNvPr>
          <p:cNvSpPr/>
          <p:nvPr/>
        </p:nvSpPr>
        <p:spPr bwMode="auto">
          <a:xfrm>
            <a:off x="47736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D9249A0-B757-4265-B2A6-A7C22E038C6A}"/>
              </a:ext>
            </a:extLst>
          </p:cNvPr>
          <p:cNvSpPr/>
          <p:nvPr/>
        </p:nvSpPr>
        <p:spPr bwMode="auto">
          <a:xfrm>
            <a:off x="50482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AEA10532-2B61-4ADA-BB03-52BD54D1A1C1}"/>
              </a:ext>
            </a:extLst>
          </p:cNvPr>
          <p:cNvSpPr/>
          <p:nvPr/>
        </p:nvSpPr>
        <p:spPr bwMode="auto">
          <a:xfrm>
            <a:off x="53228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68FB9D4-F56C-441A-B742-8EAC6ABC26EB}"/>
              </a:ext>
            </a:extLst>
          </p:cNvPr>
          <p:cNvSpPr/>
          <p:nvPr/>
        </p:nvSpPr>
        <p:spPr bwMode="auto">
          <a:xfrm>
            <a:off x="55975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BE77920D-7052-4045-9DE3-DAD83570F540}"/>
              </a:ext>
            </a:extLst>
          </p:cNvPr>
          <p:cNvSpPr/>
          <p:nvPr/>
        </p:nvSpPr>
        <p:spPr bwMode="auto">
          <a:xfrm>
            <a:off x="58705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3DFDA50-DEB4-4473-817C-950C0E4F96E7}"/>
              </a:ext>
            </a:extLst>
          </p:cNvPr>
          <p:cNvSpPr/>
          <p:nvPr/>
        </p:nvSpPr>
        <p:spPr bwMode="auto">
          <a:xfrm>
            <a:off x="61452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0E92782F-CB8D-432F-9756-639BA8802F60}"/>
              </a:ext>
            </a:extLst>
          </p:cNvPr>
          <p:cNvSpPr/>
          <p:nvPr/>
        </p:nvSpPr>
        <p:spPr bwMode="auto">
          <a:xfrm>
            <a:off x="64198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933871C-FC6D-41F9-AB07-06672FD26F6D}"/>
              </a:ext>
            </a:extLst>
          </p:cNvPr>
          <p:cNvSpPr/>
          <p:nvPr/>
        </p:nvSpPr>
        <p:spPr bwMode="auto">
          <a:xfrm>
            <a:off x="66944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6568CD1D-C7CA-44A4-99BB-E53B1E1C0211}"/>
              </a:ext>
            </a:extLst>
          </p:cNvPr>
          <p:cNvSpPr/>
          <p:nvPr/>
        </p:nvSpPr>
        <p:spPr bwMode="auto">
          <a:xfrm>
            <a:off x="69691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43933B6-39BF-4855-8788-1A8FA651D4A6}"/>
              </a:ext>
            </a:extLst>
          </p:cNvPr>
          <p:cNvSpPr/>
          <p:nvPr/>
        </p:nvSpPr>
        <p:spPr bwMode="auto">
          <a:xfrm>
            <a:off x="72421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9AF1B3A-09EF-44A3-BB7F-9CEC26F2F82C}"/>
              </a:ext>
            </a:extLst>
          </p:cNvPr>
          <p:cNvSpPr/>
          <p:nvPr/>
        </p:nvSpPr>
        <p:spPr bwMode="auto">
          <a:xfrm>
            <a:off x="75168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1611A7C0-4CE9-4CA0-8113-ABA1CB451A74}"/>
              </a:ext>
            </a:extLst>
          </p:cNvPr>
          <p:cNvSpPr/>
          <p:nvPr/>
        </p:nvSpPr>
        <p:spPr bwMode="auto">
          <a:xfrm>
            <a:off x="77914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B312C01-149F-4965-ACC9-9042B8C3F0C3}"/>
              </a:ext>
            </a:extLst>
          </p:cNvPr>
          <p:cNvSpPr/>
          <p:nvPr/>
        </p:nvSpPr>
        <p:spPr bwMode="auto">
          <a:xfrm>
            <a:off x="80660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8AACEC3-3E6D-49A2-BEB2-6D303C3F9ADD}"/>
              </a:ext>
            </a:extLst>
          </p:cNvPr>
          <p:cNvSpPr/>
          <p:nvPr/>
        </p:nvSpPr>
        <p:spPr bwMode="auto">
          <a:xfrm>
            <a:off x="83407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09A4B77D-0560-42F8-8969-E20396A3C9A8}"/>
              </a:ext>
            </a:extLst>
          </p:cNvPr>
          <p:cNvSpPr/>
          <p:nvPr/>
        </p:nvSpPr>
        <p:spPr bwMode="auto">
          <a:xfrm>
            <a:off x="20304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62B56F5C-FBF3-43FD-B8F8-65050F594F98}"/>
              </a:ext>
            </a:extLst>
          </p:cNvPr>
          <p:cNvSpPr/>
          <p:nvPr/>
        </p:nvSpPr>
        <p:spPr bwMode="auto">
          <a:xfrm>
            <a:off x="23050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867C72C-CE74-490D-B7D0-0FE08791F1E2}"/>
              </a:ext>
            </a:extLst>
          </p:cNvPr>
          <p:cNvSpPr/>
          <p:nvPr/>
        </p:nvSpPr>
        <p:spPr bwMode="auto">
          <a:xfrm>
            <a:off x="25796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C994C6A-1568-4A6D-9CD1-A485DA480E50}"/>
              </a:ext>
            </a:extLst>
          </p:cNvPr>
          <p:cNvSpPr/>
          <p:nvPr/>
        </p:nvSpPr>
        <p:spPr bwMode="auto">
          <a:xfrm>
            <a:off x="28543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51789361-6555-4209-88AA-3039431C1CB5}"/>
              </a:ext>
            </a:extLst>
          </p:cNvPr>
          <p:cNvSpPr/>
          <p:nvPr/>
        </p:nvSpPr>
        <p:spPr bwMode="auto">
          <a:xfrm>
            <a:off x="31273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22D8C197-72AD-426E-B270-DB77E01241D8}"/>
              </a:ext>
            </a:extLst>
          </p:cNvPr>
          <p:cNvSpPr/>
          <p:nvPr/>
        </p:nvSpPr>
        <p:spPr bwMode="auto">
          <a:xfrm>
            <a:off x="34020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E52DA86C-8E74-425D-9382-6DB3F675B82B}"/>
              </a:ext>
            </a:extLst>
          </p:cNvPr>
          <p:cNvSpPr/>
          <p:nvPr/>
        </p:nvSpPr>
        <p:spPr bwMode="auto">
          <a:xfrm>
            <a:off x="36766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355E97C-E9BF-47D0-AEC6-983FA9D3BABD}"/>
              </a:ext>
            </a:extLst>
          </p:cNvPr>
          <p:cNvSpPr/>
          <p:nvPr/>
        </p:nvSpPr>
        <p:spPr bwMode="auto">
          <a:xfrm>
            <a:off x="39512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98201652-0434-4257-9C0E-0B18454CFF10}"/>
              </a:ext>
            </a:extLst>
          </p:cNvPr>
          <p:cNvSpPr/>
          <p:nvPr/>
        </p:nvSpPr>
        <p:spPr bwMode="auto">
          <a:xfrm>
            <a:off x="42259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E1A06C67-2148-4634-9F1F-978DAF0652F9}"/>
              </a:ext>
            </a:extLst>
          </p:cNvPr>
          <p:cNvSpPr/>
          <p:nvPr/>
        </p:nvSpPr>
        <p:spPr bwMode="auto">
          <a:xfrm>
            <a:off x="44989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2F2A2D-5621-46E3-AB86-86B03C3C927F}"/>
              </a:ext>
            </a:extLst>
          </p:cNvPr>
          <p:cNvSpPr/>
          <p:nvPr/>
        </p:nvSpPr>
        <p:spPr bwMode="auto">
          <a:xfrm>
            <a:off x="47736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C9A7CBA-26D2-4415-9BEA-B21CFB5BBA81}"/>
              </a:ext>
            </a:extLst>
          </p:cNvPr>
          <p:cNvSpPr/>
          <p:nvPr/>
        </p:nvSpPr>
        <p:spPr bwMode="auto">
          <a:xfrm>
            <a:off x="50482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6FBE4FA7-45FB-4FAF-815A-407D3137CDCD}"/>
              </a:ext>
            </a:extLst>
          </p:cNvPr>
          <p:cNvSpPr/>
          <p:nvPr/>
        </p:nvSpPr>
        <p:spPr bwMode="auto">
          <a:xfrm>
            <a:off x="53228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5349180-7681-4291-BE92-40200ACD2A78}"/>
              </a:ext>
            </a:extLst>
          </p:cNvPr>
          <p:cNvSpPr/>
          <p:nvPr/>
        </p:nvSpPr>
        <p:spPr bwMode="auto">
          <a:xfrm>
            <a:off x="55975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64351DFB-8BC4-45DC-AA33-F207978CE038}"/>
              </a:ext>
            </a:extLst>
          </p:cNvPr>
          <p:cNvSpPr/>
          <p:nvPr/>
        </p:nvSpPr>
        <p:spPr bwMode="auto">
          <a:xfrm>
            <a:off x="58705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6AAAECEA-FAAA-4E5C-BE90-412D60775AEC}"/>
              </a:ext>
            </a:extLst>
          </p:cNvPr>
          <p:cNvSpPr/>
          <p:nvPr/>
        </p:nvSpPr>
        <p:spPr bwMode="auto">
          <a:xfrm>
            <a:off x="61452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12B9415D-88E5-4359-9622-9524B1D7660F}"/>
              </a:ext>
            </a:extLst>
          </p:cNvPr>
          <p:cNvSpPr/>
          <p:nvPr/>
        </p:nvSpPr>
        <p:spPr bwMode="auto">
          <a:xfrm>
            <a:off x="64198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9C31CC6-4F63-4E06-9079-406989481BC1}"/>
              </a:ext>
            </a:extLst>
          </p:cNvPr>
          <p:cNvSpPr/>
          <p:nvPr/>
        </p:nvSpPr>
        <p:spPr bwMode="auto">
          <a:xfrm>
            <a:off x="66944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1F9E9E22-835D-4027-97A5-E8F26324276B}"/>
              </a:ext>
            </a:extLst>
          </p:cNvPr>
          <p:cNvSpPr/>
          <p:nvPr/>
        </p:nvSpPr>
        <p:spPr bwMode="auto">
          <a:xfrm>
            <a:off x="69691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AF756F7-4BE9-4064-ACFF-3860576ABC80}"/>
              </a:ext>
            </a:extLst>
          </p:cNvPr>
          <p:cNvSpPr/>
          <p:nvPr/>
        </p:nvSpPr>
        <p:spPr bwMode="auto">
          <a:xfrm>
            <a:off x="72421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DD8024A-4D09-4826-9372-38ACC044181B}"/>
              </a:ext>
            </a:extLst>
          </p:cNvPr>
          <p:cNvSpPr/>
          <p:nvPr/>
        </p:nvSpPr>
        <p:spPr bwMode="auto">
          <a:xfrm>
            <a:off x="75168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1F07CFFC-13D2-4DA8-9A4A-A26A1EDBE7E0}"/>
              </a:ext>
            </a:extLst>
          </p:cNvPr>
          <p:cNvSpPr/>
          <p:nvPr/>
        </p:nvSpPr>
        <p:spPr bwMode="auto">
          <a:xfrm>
            <a:off x="77914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8F45387-1911-4CC4-8BDB-9870A58F0A15}"/>
              </a:ext>
            </a:extLst>
          </p:cNvPr>
          <p:cNvSpPr/>
          <p:nvPr/>
        </p:nvSpPr>
        <p:spPr bwMode="auto">
          <a:xfrm>
            <a:off x="80660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C56FBB2-15E4-4AF8-AD6B-797DAF2237C4}"/>
              </a:ext>
            </a:extLst>
          </p:cNvPr>
          <p:cNvSpPr/>
          <p:nvPr/>
        </p:nvSpPr>
        <p:spPr bwMode="auto">
          <a:xfrm>
            <a:off x="83407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EB40DD1E-961D-430D-8900-D072D7DABE7D}"/>
              </a:ext>
            </a:extLst>
          </p:cNvPr>
          <p:cNvSpPr/>
          <p:nvPr/>
        </p:nvSpPr>
        <p:spPr bwMode="auto">
          <a:xfrm>
            <a:off x="20304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592A4C22-D29A-4ACB-B653-1B8680706870}"/>
              </a:ext>
            </a:extLst>
          </p:cNvPr>
          <p:cNvSpPr/>
          <p:nvPr/>
        </p:nvSpPr>
        <p:spPr bwMode="auto">
          <a:xfrm>
            <a:off x="23050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C096C12-4055-4DA4-94CA-325727BDACD9}"/>
              </a:ext>
            </a:extLst>
          </p:cNvPr>
          <p:cNvSpPr/>
          <p:nvPr/>
        </p:nvSpPr>
        <p:spPr bwMode="auto">
          <a:xfrm>
            <a:off x="25796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40CA3125-CC72-4886-9671-C12257704160}"/>
              </a:ext>
            </a:extLst>
          </p:cNvPr>
          <p:cNvSpPr/>
          <p:nvPr/>
        </p:nvSpPr>
        <p:spPr bwMode="auto">
          <a:xfrm>
            <a:off x="28543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ED096EE-A45B-4DA5-91CE-45892E8FCC1A}"/>
              </a:ext>
            </a:extLst>
          </p:cNvPr>
          <p:cNvSpPr/>
          <p:nvPr/>
        </p:nvSpPr>
        <p:spPr bwMode="auto">
          <a:xfrm>
            <a:off x="31273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B61612B-9128-45B7-8AF2-55F88EC53A55}"/>
              </a:ext>
            </a:extLst>
          </p:cNvPr>
          <p:cNvSpPr/>
          <p:nvPr/>
        </p:nvSpPr>
        <p:spPr bwMode="auto">
          <a:xfrm>
            <a:off x="34020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85271B6A-2A03-4164-9F52-5A61C0E25CF6}"/>
              </a:ext>
            </a:extLst>
          </p:cNvPr>
          <p:cNvSpPr/>
          <p:nvPr/>
        </p:nvSpPr>
        <p:spPr bwMode="auto">
          <a:xfrm>
            <a:off x="36766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E4DD634-AA2A-4DB1-AB63-D1F66571F6C7}"/>
              </a:ext>
            </a:extLst>
          </p:cNvPr>
          <p:cNvSpPr/>
          <p:nvPr/>
        </p:nvSpPr>
        <p:spPr bwMode="auto">
          <a:xfrm>
            <a:off x="39512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DCEC100A-48F7-455A-B1FD-00B2760C8B3A}"/>
              </a:ext>
            </a:extLst>
          </p:cNvPr>
          <p:cNvSpPr/>
          <p:nvPr/>
        </p:nvSpPr>
        <p:spPr bwMode="auto">
          <a:xfrm>
            <a:off x="42259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B173ABB-3AD7-4686-948A-35AEFCD476F5}"/>
              </a:ext>
            </a:extLst>
          </p:cNvPr>
          <p:cNvSpPr/>
          <p:nvPr/>
        </p:nvSpPr>
        <p:spPr bwMode="auto">
          <a:xfrm>
            <a:off x="44989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7A86D6E-8DA3-468B-A8A0-49E95826555E}"/>
              </a:ext>
            </a:extLst>
          </p:cNvPr>
          <p:cNvSpPr/>
          <p:nvPr/>
        </p:nvSpPr>
        <p:spPr bwMode="auto">
          <a:xfrm>
            <a:off x="47736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B943-8F58-4B1F-AED1-705F6C4F84DF}"/>
              </a:ext>
            </a:extLst>
          </p:cNvPr>
          <p:cNvSpPr/>
          <p:nvPr/>
        </p:nvSpPr>
        <p:spPr bwMode="auto">
          <a:xfrm>
            <a:off x="50482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F29250D-D49B-48DE-9D11-74D8DB842282}"/>
              </a:ext>
            </a:extLst>
          </p:cNvPr>
          <p:cNvSpPr/>
          <p:nvPr/>
        </p:nvSpPr>
        <p:spPr bwMode="auto">
          <a:xfrm>
            <a:off x="53228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AF05077-4DD1-431D-A3A0-218E2A719D36}"/>
              </a:ext>
            </a:extLst>
          </p:cNvPr>
          <p:cNvSpPr/>
          <p:nvPr/>
        </p:nvSpPr>
        <p:spPr bwMode="auto">
          <a:xfrm>
            <a:off x="55975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780CF87-7FE0-48CB-AC94-81114AEE2E85}"/>
              </a:ext>
            </a:extLst>
          </p:cNvPr>
          <p:cNvSpPr/>
          <p:nvPr/>
        </p:nvSpPr>
        <p:spPr bwMode="auto">
          <a:xfrm>
            <a:off x="58705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8CDF688-F5C8-4CAC-BADF-782D527B636C}"/>
              </a:ext>
            </a:extLst>
          </p:cNvPr>
          <p:cNvSpPr/>
          <p:nvPr/>
        </p:nvSpPr>
        <p:spPr bwMode="auto">
          <a:xfrm>
            <a:off x="61452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CE02726-5FE5-49BA-9809-425A75327BF5}"/>
              </a:ext>
            </a:extLst>
          </p:cNvPr>
          <p:cNvSpPr/>
          <p:nvPr/>
        </p:nvSpPr>
        <p:spPr bwMode="auto">
          <a:xfrm>
            <a:off x="64198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76CDA77C-8522-45F1-8636-83ABD2F97E47}"/>
              </a:ext>
            </a:extLst>
          </p:cNvPr>
          <p:cNvSpPr/>
          <p:nvPr/>
        </p:nvSpPr>
        <p:spPr bwMode="auto">
          <a:xfrm>
            <a:off x="66944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77C38D91-B52E-4F55-87F3-63926E9CFDD1}"/>
              </a:ext>
            </a:extLst>
          </p:cNvPr>
          <p:cNvSpPr/>
          <p:nvPr/>
        </p:nvSpPr>
        <p:spPr bwMode="auto">
          <a:xfrm>
            <a:off x="69691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499875DD-3652-4FAD-964D-5CFCC4C7BE42}"/>
              </a:ext>
            </a:extLst>
          </p:cNvPr>
          <p:cNvSpPr/>
          <p:nvPr/>
        </p:nvSpPr>
        <p:spPr bwMode="auto">
          <a:xfrm>
            <a:off x="72421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276262CB-D0DA-4275-8209-EDF696C545D4}"/>
              </a:ext>
            </a:extLst>
          </p:cNvPr>
          <p:cNvSpPr/>
          <p:nvPr/>
        </p:nvSpPr>
        <p:spPr bwMode="auto">
          <a:xfrm>
            <a:off x="75168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D5D9BBF3-9A0A-43EB-ABE9-BC003018FE9A}"/>
              </a:ext>
            </a:extLst>
          </p:cNvPr>
          <p:cNvSpPr/>
          <p:nvPr/>
        </p:nvSpPr>
        <p:spPr bwMode="auto">
          <a:xfrm>
            <a:off x="77914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0D9C16B8-12E2-406E-B164-64E54FB1E270}"/>
              </a:ext>
            </a:extLst>
          </p:cNvPr>
          <p:cNvSpPr/>
          <p:nvPr/>
        </p:nvSpPr>
        <p:spPr bwMode="auto">
          <a:xfrm>
            <a:off x="80660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6E328A83-9945-4F76-AEEB-9BE7FBDD7E82}"/>
              </a:ext>
            </a:extLst>
          </p:cNvPr>
          <p:cNvSpPr/>
          <p:nvPr/>
        </p:nvSpPr>
        <p:spPr bwMode="auto">
          <a:xfrm>
            <a:off x="83407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97A4B63A-DA6C-4378-8305-3DD60E7820B2}"/>
              </a:ext>
            </a:extLst>
          </p:cNvPr>
          <p:cNvSpPr/>
          <p:nvPr/>
        </p:nvSpPr>
        <p:spPr bwMode="auto">
          <a:xfrm>
            <a:off x="20304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CD838944-9F3D-41D6-8487-07B67518DE09}"/>
              </a:ext>
            </a:extLst>
          </p:cNvPr>
          <p:cNvSpPr/>
          <p:nvPr/>
        </p:nvSpPr>
        <p:spPr bwMode="auto">
          <a:xfrm>
            <a:off x="23050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71CC5CF9-1994-48FE-9127-5D1A6B5CAE63}"/>
              </a:ext>
            </a:extLst>
          </p:cNvPr>
          <p:cNvSpPr/>
          <p:nvPr/>
        </p:nvSpPr>
        <p:spPr bwMode="auto">
          <a:xfrm>
            <a:off x="25796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738D2869-9307-436D-928F-B720175AFACD}"/>
              </a:ext>
            </a:extLst>
          </p:cNvPr>
          <p:cNvSpPr/>
          <p:nvPr/>
        </p:nvSpPr>
        <p:spPr bwMode="auto">
          <a:xfrm>
            <a:off x="28543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28531596-E9AE-4876-84BA-BEAB17E004EC}"/>
              </a:ext>
            </a:extLst>
          </p:cNvPr>
          <p:cNvSpPr/>
          <p:nvPr/>
        </p:nvSpPr>
        <p:spPr bwMode="auto">
          <a:xfrm>
            <a:off x="31273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55E2A5-D994-4B3A-B423-B35761D7C146}"/>
              </a:ext>
            </a:extLst>
          </p:cNvPr>
          <p:cNvSpPr/>
          <p:nvPr/>
        </p:nvSpPr>
        <p:spPr bwMode="auto">
          <a:xfrm>
            <a:off x="34020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5A5C6C8A-227C-4AAF-8BD1-A7974B78C45D}"/>
              </a:ext>
            </a:extLst>
          </p:cNvPr>
          <p:cNvSpPr/>
          <p:nvPr/>
        </p:nvSpPr>
        <p:spPr bwMode="auto">
          <a:xfrm>
            <a:off x="36766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00D2389-955D-41EA-BEC7-3F1C6AFB0AAF}"/>
              </a:ext>
            </a:extLst>
          </p:cNvPr>
          <p:cNvSpPr/>
          <p:nvPr/>
        </p:nvSpPr>
        <p:spPr bwMode="auto">
          <a:xfrm>
            <a:off x="39512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324019C-EBE7-48C6-8A1C-2E5839AB5890}"/>
              </a:ext>
            </a:extLst>
          </p:cNvPr>
          <p:cNvSpPr/>
          <p:nvPr/>
        </p:nvSpPr>
        <p:spPr bwMode="auto">
          <a:xfrm>
            <a:off x="42259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F56FDD9-1878-40A3-9ACC-55A7DE4292D8}"/>
              </a:ext>
            </a:extLst>
          </p:cNvPr>
          <p:cNvSpPr/>
          <p:nvPr/>
        </p:nvSpPr>
        <p:spPr bwMode="auto">
          <a:xfrm>
            <a:off x="44989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F75BE5F9-4B1A-4791-8FEF-DE7C1FA6F644}"/>
              </a:ext>
            </a:extLst>
          </p:cNvPr>
          <p:cNvSpPr/>
          <p:nvPr/>
        </p:nvSpPr>
        <p:spPr bwMode="auto">
          <a:xfrm>
            <a:off x="47736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0629789B-B92C-4E98-AF54-3334B1E9FF4F}"/>
              </a:ext>
            </a:extLst>
          </p:cNvPr>
          <p:cNvSpPr/>
          <p:nvPr/>
        </p:nvSpPr>
        <p:spPr bwMode="auto">
          <a:xfrm>
            <a:off x="50482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2152973-D90B-4474-9368-169768ABAA2B}"/>
              </a:ext>
            </a:extLst>
          </p:cNvPr>
          <p:cNvSpPr/>
          <p:nvPr/>
        </p:nvSpPr>
        <p:spPr bwMode="auto">
          <a:xfrm>
            <a:off x="53228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2C787A3-2CA2-4B7B-81AB-A1B97365AE8B}"/>
              </a:ext>
            </a:extLst>
          </p:cNvPr>
          <p:cNvSpPr/>
          <p:nvPr/>
        </p:nvSpPr>
        <p:spPr bwMode="auto">
          <a:xfrm>
            <a:off x="55975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46266C00-124B-4FA2-9E29-D9B17A4EE0CB}"/>
              </a:ext>
            </a:extLst>
          </p:cNvPr>
          <p:cNvSpPr/>
          <p:nvPr/>
        </p:nvSpPr>
        <p:spPr bwMode="auto">
          <a:xfrm>
            <a:off x="58705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2381A1-85C7-4C0E-87A4-687085FC58D8}"/>
              </a:ext>
            </a:extLst>
          </p:cNvPr>
          <p:cNvSpPr/>
          <p:nvPr/>
        </p:nvSpPr>
        <p:spPr bwMode="auto">
          <a:xfrm>
            <a:off x="61452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7DE7CA4D-B799-4A23-9777-AC56BACDBF22}"/>
              </a:ext>
            </a:extLst>
          </p:cNvPr>
          <p:cNvSpPr/>
          <p:nvPr/>
        </p:nvSpPr>
        <p:spPr bwMode="auto">
          <a:xfrm>
            <a:off x="64198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DE35C5C5-52B4-49F4-A919-C6851E524119}"/>
              </a:ext>
            </a:extLst>
          </p:cNvPr>
          <p:cNvSpPr/>
          <p:nvPr/>
        </p:nvSpPr>
        <p:spPr bwMode="auto">
          <a:xfrm>
            <a:off x="66944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FDAC4AB0-BE36-45DC-88DD-3B22A7ABD536}"/>
              </a:ext>
            </a:extLst>
          </p:cNvPr>
          <p:cNvSpPr/>
          <p:nvPr/>
        </p:nvSpPr>
        <p:spPr bwMode="auto">
          <a:xfrm>
            <a:off x="69691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F02680B-9796-4530-A45D-C69683867F89}"/>
              </a:ext>
            </a:extLst>
          </p:cNvPr>
          <p:cNvSpPr/>
          <p:nvPr/>
        </p:nvSpPr>
        <p:spPr bwMode="auto">
          <a:xfrm>
            <a:off x="72421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2E140B2F-CBB5-4AAA-9749-4BF55A307BA4}"/>
              </a:ext>
            </a:extLst>
          </p:cNvPr>
          <p:cNvSpPr/>
          <p:nvPr/>
        </p:nvSpPr>
        <p:spPr bwMode="auto">
          <a:xfrm>
            <a:off x="75168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39557710-D572-4E4E-BE8A-C8D966482CAC}"/>
              </a:ext>
            </a:extLst>
          </p:cNvPr>
          <p:cNvSpPr/>
          <p:nvPr/>
        </p:nvSpPr>
        <p:spPr bwMode="auto">
          <a:xfrm>
            <a:off x="77914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77B52D7-44C4-4AD9-BDB5-865225B951A3}"/>
              </a:ext>
            </a:extLst>
          </p:cNvPr>
          <p:cNvSpPr/>
          <p:nvPr/>
        </p:nvSpPr>
        <p:spPr bwMode="auto">
          <a:xfrm>
            <a:off x="80660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C4A311EF-B9F2-46E5-BCCD-393C211D33E8}"/>
              </a:ext>
            </a:extLst>
          </p:cNvPr>
          <p:cNvSpPr/>
          <p:nvPr/>
        </p:nvSpPr>
        <p:spPr bwMode="auto">
          <a:xfrm>
            <a:off x="83407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41A5F63C-3E2E-4644-8D31-AD9AC016FE58}"/>
              </a:ext>
            </a:extLst>
          </p:cNvPr>
          <p:cNvSpPr/>
          <p:nvPr/>
        </p:nvSpPr>
        <p:spPr bwMode="auto">
          <a:xfrm>
            <a:off x="20304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70C5B89-87FA-43FC-BD2C-7DB1A21BF5AC}"/>
              </a:ext>
            </a:extLst>
          </p:cNvPr>
          <p:cNvSpPr/>
          <p:nvPr/>
        </p:nvSpPr>
        <p:spPr bwMode="auto">
          <a:xfrm>
            <a:off x="23050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8E577D00-078F-4E3C-B079-DC654B87946C}"/>
              </a:ext>
            </a:extLst>
          </p:cNvPr>
          <p:cNvSpPr/>
          <p:nvPr/>
        </p:nvSpPr>
        <p:spPr bwMode="auto">
          <a:xfrm>
            <a:off x="25796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27280888-3E1A-4CA5-9280-63D6A163DBAE}"/>
              </a:ext>
            </a:extLst>
          </p:cNvPr>
          <p:cNvSpPr/>
          <p:nvPr/>
        </p:nvSpPr>
        <p:spPr bwMode="auto">
          <a:xfrm>
            <a:off x="28543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DBE6A37-7839-42E7-93A0-EDBB8833A39F}"/>
              </a:ext>
            </a:extLst>
          </p:cNvPr>
          <p:cNvSpPr/>
          <p:nvPr/>
        </p:nvSpPr>
        <p:spPr bwMode="auto">
          <a:xfrm>
            <a:off x="31273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4FC498C-0ED3-4B61-9C42-BA1DEBE24DF4}"/>
              </a:ext>
            </a:extLst>
          </p:cNvPr>
          <p:cNvSpPr/>
          <p:nvPr/>
        </p:nvSpPr>
        <p:spPr bwMode="auto">
          <a:xfrm>
            <a:off x="34020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B1A252C-326B-4351-B812-821CF0915379}"/>
              </a:ext>
            </a:extLst>
          </p:cNvPr>
          <p:cNvSpPr/>
          <p:nvPr/>
        </p:nvSpPr>
        <p:spPr bwMode="auto">
          <a:xfrm>
            <a:off x="36766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B8CB53F-2C57-49C9-8F91-B1669B2D6B7B}"/>
              </a:ext>
            </a:extLst>
          </p:cNvPr>
          <p:cNvSpPr/>
          <p:nvPr/>
        </p:nvSpPr>
        <p:spPr bwMode="auto">
          <a:xfrm>
            <a:off x="39512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E652A39-802C-49F5-83B1-6CB745C99118}"/>
              </a:ext>
            </a:extLst>
          </p:cNvPr>
          <p:cNvSpPr/>
          <p:nvPr/>
        </p:nvSpPr>
        <p:spPr bwMode="auto">
          <a:xfrm>
            <a:off x="42259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F4FAA7B-2446-480A-B763-2A45938237C1}"/>
              </a:ext>
            </a:extLst>
          </p:cNvPr>
          <p:cNvSpPr/>
          <p:nvPr/>
        </p:nvSpPr>
        <p:spPr bwMode="auto">
          <a:xfrm>
            <a:off x="44989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946D18E1-93F2-432E-8316-6B6776D92CB5}"/>
              </a:ext>
            </a:extLst>
          </p:cNvPr>
          <p:cNvSpPr/>
          <p:nvPr/>
        </p:nvSpPr>
        <p:spPr bwMode="auto">
          <a:xfrm>
            <a:off x="47736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ACEB02E-7542-4079-8647-2B3E97456064}"/>
              </a:ext>
            </a:extLst>
          </p:cNvPr>
          <p:cNvSpPr/>
          <p:nvPr/>
        </p:nvSpPr>
        <p:spPr bwMode="auto">
          <a:xfrm>
            <a:off x="50482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BC4126B-35F4-474A-98B8-D6D30E916F45}"/>
              </a:ext>
            </a:extLst>
          </p:cNvPr>
          <p:cNvSpPr/>
          <p:nvPr/>
        </p:nvSpPr>
        <p:spPr bwMode="auto">
          <a:xfrm>
            <a:off x="53228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7E6A7EC3-1ABF-4927-91F8-A64CD6DE4464}"/>
              </a:ext>
            </a:extLst>
          </p:cNvPr>
          <p:cNvSpPr/>
          <p:nvPr/>
        </p:nvSpPr>
        <p:spPr bwMode="auto">
          <a:xfrm>
            <a:off x="55975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0F0968CE-12CC-4FB5-BB95-7F62ACD631B1}"/>
              </a:ext>
            </a:extLst>
          </p:cNvPr>
          <p:cNvSpPr/>
          <p:nvPr/>
        </p:nvSpPr>
        <p:spPr bwMode="auto">
          <a:xfrm>
            <a:off x="58705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EA95B897-ACCF-4E24-A35F-48E8E8BE1ED8}"/>
              </a:ext>
            </a:extLst>
          </p:cNvPr>
          <p:cNvSpPr/>
          <p:nvPr/>
        </p:nvSpPr>
        <p:spPr bwMode="auto">
          <a:xfrm>
            <a:off x="61452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C69E73D-DBCC-48B1-8600-BD38DA52FE20}"/>
              </a:ext>
            </a:extLst>
          </p:cNvPr>
          <p:cNvSpPr/>
          <p:nvPr/>
        </p:nvSpPr>
        <p:spPr bwMode="auto">
          <a:xfrm>
            <a:off x="64198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3FE24636-EB71-4198-A6CD-7A1662574D12}"/>
              </a:ext>
            </a:extLst>
          </p:cNvPr>
          <p:cNvSpPr/>
          <p:nvPr/>
        </p:nvSpPr>
        <p:spPr bwMode="auto">
          <a:xfrm>
            <a:off x="66944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02581BE-FAE1-4306-AC70-BFB094743743}"/>
              </a:ext>
            </a:extLst>
          </p:cNvPr>
          <p:cNvSpPr/>
          <p:nvPr/>
        </p:nvSpPr>
        <p:spPr bwMode="auto">
          <a:xfrm>
            <a:off x="69691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F207D3B-C0F0-413E-A62D-18BA851F291F}"/>
              </a:ext>
            </a:extLst>
          </p:cNvPr>
          <p:cNvSpPr/>
          <p:nvPr/>
        </p:nvSpPr>
        <p:spPr bwMode="auto">
          <a:xfrm>
            <a:off x="72421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2120AA5F-FC14-41D8-9542-0AD8090E2BD8}"/>
              </a:ext>
            </a:extLst>
          </p:cNvPr>
          <p:cNvSpPr/>
          <p:nvPr/>
        </p:nvSpPr>
        <p:spPr bwMode="auto">
          <a:xfrm>
            <a:off x="75168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A73C5C6-5716-4067-92D3-B0D6BD559D89}"/>
              </a:ext>
            </a:extLst>
          </p:cNvPr>
          <p:cNvSpPr/>
          <p:nvPr/>
        </p:nvSpPr>
        <p:spPr bwMode="auto">
          <a:xfrm>
            <a:off x="77914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FB460CE-EDCB-452E-9220-B3518D3F6A1E}"/>
              </a:ext>
            </a:extLst>
          </p:cNvPr>
          <p:cNvSpPr/>
          <p:nvPr/>
        </p:nvSpPr>
        <p:spPr bwMode="auto">
          <a:xfrm>
            <a:off x="80660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2AEBC16B-23B3-4C27-997C-208A4A235366}"/>
              </a:ext>
            </a:extLst>
          </p:cNvPr>
          <p:cNvSpPr/>
          <p:nvPr/>
        </p:nvSpPr>
        <p:spPr bwMode="auto">
          <a:xfrm>
            <a:off x="83407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5497387-E1AC-4771-A346-A7CD34254EC1}"/>
              </a:ext>
            </a:extLst>
          </p:cNvPr>
          <p:cNvSpPr/>
          <p:nvPr/>
        </p:nvSpPr>
        <p:spPr bwMode="auto">
          <a:xfrm>
            <a:off x="20304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8D3CA20-5A1C-4F3F-8940-C0F4EC64C39E}"/>
              </a:ext>
            </a:extLst>
          </p:cNvPr>
          <p:cNvSpPr/>
          <p:nvPr/>
        </p:nvSpPr>
        <p:spPr bwMode="auto">
          <a:xfrm>
            <a:off x="23050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8F9B85-58E5-42AC-806A-0F5ACA072A14}"/>
              </a:ext>
            </a:extLst>
          </p:cNvPr>
          <p:cNvSpPr/>
          <p:nvPr/>
        </p:nvSpPr>
        <p:spPr bwMode="auto">
          <a:xfrm>
            <a:off x="25796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5C575E0-228F-4CA4-B9EA-3730790D3F33}"/>
              </a:ext>
            </a:extLst>
          </p:cNvPr>
          <p:cNvSpPr/>
          <p:nvPr/>
        </p:nvSpPr>
        <p:spPr bwMode="auto">
          <a:xfrm>
            <a:off x="28543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ED447752-462A-490C-ABA0-3785C7B53455}"/>
              </a:ext>
            </a:extLst>
          </p:cNvPr>
          <p:cNvSpPr/>
          <p:nvPr/>
        </p:nvSpPr>
        <p:spPr bwMode="auto">
          <a:xfrm>
            <a:off x="31273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FFA9013-631C-493C-BF32-6DF02657042B}"/>
              </a:ext>
            </a:extLst>
          </p:cNvPr>
          <p:cNvSpPr/>
          <p:nvPr/>
        </p:nvSpPr>
        <p:spPr bwMode="auto">
          <a:xfrm>
            <a:off x="34020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B706EEB-1751-4601-A8B4-E27B332F48AB}"/>
              </a:ext>
            </a:extLst>
          </p:cNvPr>
          <p:cNvSpPr/>
          <p:nvPr/>
        </p:nvSpPr>
        <p:spPr bwMode="auto">
          <a:xfrm>
            <a:off x="36766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12F9E00-51C5-474D-BAD2-EFE2AF9052B2}"/>
              </a:ext>
            </a:extLst>
          </p:cNvPr>
          <p:cNvSpPr/>
          <p:nvPr/>
        </p:nvSpPr>
        <p:spPr bwMode="auto">
          <a:xfrm>
            <a:off x="39512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E6A36B2-0715-4FF4-B050-90FCE98B7A11}"/>
              </a:ext>
            </a:extLst>
          </p:cNvPr>
          <p:cNvSpPr/>
          <p:nvPr/>
        </p:nvSpPr>
        <p:spPr bwMode="auto">
          <a:xfrm>
            <a:off x="42259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B1CF22E-E3D2-4B37-94DA-BD3C6D923F2C}"/>
              </a:ext>
            </a:extLst>
          </p:cNvPr>
          <p:cNvSpPr/>
          <p:nvPr/>
        </p:nvSpPr>
        <p:spPr bwMode="auto">
          <a:xfrm>
            <a:off x="44989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82113EEB-2376-4160-A8BB-09A53B3E4334}"/>
              </a:ext>
            </a:extLst>
          </p:cNvPr>
          <p:cNvSpPr/>
          <p:nvPr/>
        </p:nvSpPr>
        <p:spPr bwMode="auto">
          <a:xfrm>
            <a:off x="47736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BFF1349-AE2A-46AD-872D-91430937B334}"/>
              </a:ext>
            </a:extLst>
          </p:cNvPr>
          <p:cNvSpPr/>
          <p:nvPr/>
        </p:nvSpPr>
        <p:spPr bwMode="auto">
          <a:xfrm>
            <a:off x="50482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FE70FBE1-1037-415F-A3CA-AF0FBF831DA1}"/>
              </a:ext>
            </a:extLst>
          </p:cNvPr>
          <p:cNvSpPr/>
          <p:nvPr/>
        </p:nvSpPr>
        <p:spPr bwMode="auto">
          <a:xfrm>
            <a:off x="53228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D41DB689-8BE0-4701-9268-B98223AD98FA}"/>
              </a:ext>
            </a:extLst>
          </p:cNvPr>
          <p:cNvSpPr/>
          <p:nvPr/>
        </p:nvSpPr>
        <p:spPr bwMode="auto">
          <a:xfrm>
            <a:off x="55975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954CD0D4-4DD1-4CA8-9784-20FCDF7D465D}"/>
              </a:ext>
            </a:extLst>
          </p:cNvPr>
          <p:cNvSpPr/>
          <p:nvPr/>
        </p:nvSpPr>
        <p:spPr bwMode="auto">
          <a:xfrm>
            <a:off x="58705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6763E818-470B-47A5-A7D6-BF314E249706}"/>
              </a:ext>
            </a:extLst>
          </p:cNvPr>
          <p:cNvSpPr/>
          <p:nvPr/>
        </p:nvSpPr>
        <p:spPr bwMode="auto">
          <a:xfrm>
            <a:off x="61452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7E5CE8D2-0031-4A5D-8558-F98C9D9A48B7}"/>
              </a:ext>
            </a:extLst>
          </p:cNvPr>
          <p:cNvSpPr/>
          <p:nvPr/>
        </p:nvSpPr>
        <p:spPr bwMode="auto">
          <a:xfrm>
            <a:off x="64198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32FB80F4-939F-4236-A1C4-92C1437FBF6A}"/>
              </a:ext>
            </a:extLst>
          </p:cNvPr>
          <p:cNvSpPr/>
          <p:nvPr/>
        </p:nvSpPr>
        <p:spPr bwMode="auto">
          <a:xfrm>
            <a:off x="66944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8F21CE7-3E86-46A0-AFDA-A145CE704AF3}"/>
              </a:ext>
            </a:extLst>
          </p:cNvPr>
          <p:cNvSpPr/>
          <p:nvPr/>
        </p:nvSpPr>
        <p:spPr bwMode="auto">
          <a:xfrm>
            <a:off x="69691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D8A13FA5-9A36-4FC0-8063-3A39831150E4}"/>
              </a:ext>
            </a:extLst>
          </p:cNvPr>
          <p:cNvSpPr/>
          <p:nvPr/>
        </p:nvSpPr>
        <p:spPr bwMode="auto">
          <a:xfrm>
            <a:off x="72421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3884E509-29BD-49FC-8EDE-C9C3186E95F4}"/>
              </a:ext>
            </a:extLst>
          </p:cNvPr>
          <p:cNvSpPr/>
          <p:nvPr/>
        </p:nvSpPr>
        <p:spPr bwMode="auto">
          <a:xfrm>
            <a:off x="75168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1A740C9-9BFA-482F-BCD5-9FBBBCA379B6}"/>
              </a:ext>
            </a:extLst>
          </p:cNvPr>
          <p:cNvSpPr/>
          <p:nvPr/>
        </p:nvSpPr>
        <p:spPr bwMode="auto">
          <a:xfrm>
            <a:off x="77914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698B00D7-BAB5-41E9-A671-4C74CB3DBDAB}"/>
              </a:ext>
            </a:extLst>
          </p:cNvPr>
          <p:cNvSpPr/>
          <p:nvPr/>
        </p:nvSpPr>
        <p:spPr bwMode="auto">
          <a:xfrm>
            <a:off x="80660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CB9F57C-5764-4FA3-B4F9-5A31CBE2F9E4}"/>
              </a:ext>
            </a:extLst>
          </p:cNvPr>
          <p:cNvSpPr/>
          <p:nvPr/>
        </p:nvSpPr>
        <p:spPr bwMode="auto">
          <a:xfrm>
            <a:off x="83407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14F16811-5D3B-42AA-BC39-E937C9CADD0D}"/>
              </a:ext>
            </a:extLst>
          </p:cNvPr>
          <p:cNvSpPr/>
          <p:nvPr/>
        </p:nvSpPr>
        <p:spPr bwMode="auto">
          <a:xfrm>
            <a:off x="20304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D922E764-07E3-4737-9A90-E7B08E9D6CCC}"/>
              </a:ext>
            </a:extLst>
          </p:cNvPr>
          <p:cNvSpPr/>
          <p:nvPr/>
        </p:nvSpPr>
        <p:spPr bwMode="auto">
          <a:xfrm>
            <a:off x="23050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2BFA2888-F8B5-4DDF-A310-D2614A2AF0C6}"/>
              </a:ext>
            </a:extLst>
          </p:cNvPr>
          <p:cNvSpPr/>
          <p:nvPr/>
        </p:nvSpPr>
        <p:spPr bwMode="auto">
          <a:xfrm>
            <a:off x="25796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4AE6450-EB83-4F8E-8F20-4A102F03B649}"/>
              </a:ext>
            </a:extLst>
          </p:cNvPr>
          <p:cNvSpPr/>
          <p:nvPr/>
        </p:nvSpPr>
        <p:spPr bwMode="auto">
          <a:xfrm>
            <a:off x="28543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559CF75-50C1-4D82-B397-1656A8BD4F44}"/>
              </a:ext>
            </a:extLst>
          </p:cNvPr>
          <p:cNvSpPr/>
          <p:nvPr/>
        </p:nvSpPr>
        <p:spPr bwMode="auto">
          <a:xfrm>
            <a:off x="31273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A534B71-9878-4D77-AA37-B3E924BBF697}"/>
              </a:ext>
            </a:extLst>
          </p:cNvPr>
          <p:cNvSpPr/>
          <p:nvPr/>
        </p:nvSpPr>
        <p:spPr bwMode="auto">
          <a:xfrm>
            <a:off x="34020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119DACD8-76F6-4B91-803E-C3B8E63A8496}"/>
              </a:ext>
            </a:extLst>
          </p:cNvPr>
          <p:cNvSpPr/>
          <p:nvPr/>
        </p:nvSpPr>
        <p:spPr bwMode="auto">
          <a:xfrm>
            <a:off x="36766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1253F36C-3703-44FC-A96C-1DA99BCFBA27}"/>
              </a:ext>
            </a:extLst>
          </p:cNvPr>
          <p:cNvSpPr/>
          <p:nvPr/>
        </p:nvSpPr>
        <p:spPr bwMode="auto">
          <a:xfrm>
            <a:off x="39512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1684346-DBBA-49EA-9AF8-DE346CB17A00}"/>
              </a:ext>
            </a:extLst>
          </p:cNvPr>
          <p:cNvSpPr/>
          <p:nvPr/>
        </p:nvSpPr>
        <p:spPr bwMode="auto">
          <a:xfrm>
            <a:off x="42259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BD751B5-2E5F-4A2B-96BC-DCB6AEB64A2C}"/>
              </a:ext>
            </a:extLst>
          </p:cNvPr>
          <p:cNvSpPr/>
          <p:nvPr/>
        </p:nvSpPr>
        <p:spPr bwMode="auto">
          <a:xfrm>
            <a:off x="44989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705122A-8B05-4F99-BB8E-CCAFAB7F6127}"/>
              </a:ext>
            </a:extLst>
          </p:cNvPr>
          <p:cNvSpPr/>
          <p:nvPr/>
        </p:nvSpPr>
        <p:spPr bwMode="auto">
          <a:xfrm>
            <a:off x="47736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A6BB28B-5037-4F36-A3BD-79BEBF736D44}"/>
              </a:ext>
            </a:extLst>
          </p:cNvPr>
          <p:cNvSpPr/>
          <p:nvPr/>
        </p:nvSpPr>
        <p:spPr bwMode="auto">
          <a:xfrm>
            <a:off x="50482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B3581764-48A2-4E91-9181-C9C778A71AC6}"/>
              </a:ext>
            </a:extLst>
          </p:cNvPr>
          <p:cNvSpPr/>
          <p:nvPr/>
        </p:nvSpPr>
        <p:spPr bwMode="auto">
          <a:xfrm>
            <a:off x="53228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2030AC4-7DB5-4A13-B715-B2BD77817FF7}"/>
              </a:ext>
            </a:extLst>
          </p:cNvPr>
          <p:cNvSpPr/>
          <p:nvPr/>
        </p:nvSpPr>
        <p:spPr bwMode="auto">
          <a:xfrm>
            <a:off x="55975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4E1A4854-994D-43E3-A1AB-52F2E771B04B}"/>
              </a:ext>
            </a:extLst>
          </p:cNvPr>
          <p:cNvSpPr/>
          <p:nvPr/>
        </p:nvSpPr>
        <p:spPr bwMode="auto">
          <a:xfrm>
            <a:off x="58705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1937B40-E397-45A5-830F-02D94B99CF58}"/>
              </a:ext>
            </a:extLst>
          </p:cNvPr>
          <p:cNvSpPr/>
          <p:nvPr/>
        </p:nvSpPr>
        <p:spPr bwMode="auto">
          <a:xfrm>
            <a:off x="61452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B361CE49-BD79-4E70-BEA9-5FC466A455BA}"/>
              </a:ext>
            </a:extLst>
          </p:cNvPr>
          <p:cNvSpPr/>
          <p:nvPr/>
        </p:nvSpPr>
        <p:spPr bwMode="auto">
          <a:xfrm>
            <a:off x="64198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E2DE972-B750-48D7-B4FA-39A906A63D4E}"/>
              </a:ext>
            </a:extLst>
          </p:cNvPr>
          <p:cNvSpPr/>
          <p:nvPr/>
        </p:nvSpPr>
        <p:spPr bwMode="auto">
          <a:xfrm>
            <a:off x="66944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EBF52B2-0890-44B2-94FD-7FA5FB6ACBD3}"/>
              </a:ext>
            </a:extLst>
          </p:cNvPr>
          <p:cNvSpPr/>
          <p:nvPr/>
        </p:nvSpPr>
        <p:spPr bwMode="auto">
          <a:xfrm>
            <a:off x="69691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DCF5EAF-3E09-4B69-82AA-C4C1F26397F7}"/>
              </a:ext>
            </a:extLst>
          </p:cNvPr>
          <p:cNvSpPr/>
          <p:nvPr/>
        </p:nvSpPr>
        <p:spPr bwMode="auto">
          <a:xfrm>
            <a:off x="72421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39A2747-508F-4734-B44B-3310B942610E}"/>
              </a:ext>
            </a:extLst>
          </p:cNvPr>
          <p:cNvSpPr/>
          <p:nvPr/>
        </p:nvSpPr>
        <p:spPr bwMode="auto">
          <a:xfrm>
            <a:off x="75168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53AEAB-C418-46CD-943C-03DEB26EAFF8}"/>
              </a:ext>
            </a:extLst>
          </p:cNvPr>
          <p:cNvSpPr/>
          <p:nvPr/>
        </p:nvSpPr>
        <p:spPr bwMode="auto">
          <a:xfrm>
            <a:off x="77914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EB5817-8BD7-4D37-A464-441D735AB7AC}"/>
              </a:ext>
            </a:extLst>
          </p:cNvPr>
          <p:cNvSpPr/>
          <p:nvPr/>
        </p:nvSpPr>
        <p:spPr bwMode="auto">
          <a:xfrm>
            <a:off x="80660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415BE749-FFBB-486D-935D-812A2F9F36E5}"/>
              </a:ext>
            </a:extLst>
          </p:cNvPr>
          <p:cNvSpPr/>
          <p:nvPr/>
        </p:nvSpPr>
        <p:spPr bwMode="auto">
          <a:xfrm>
            <a:off x="83407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6581D9B5-49AD-4F9B-BA29-3C2336FB8012}"/>
              </a:ext>
            </a:extLst>
          </p:cNvPr>
          <p:cNvSpPr/>
          <p:nvPr/>
        </p:nvSpPr>
        <p:spPr bwMode="auto">
          <a:xfrm>
            <a:off x="20304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F6B5122F-7E54-4132-AB6C-86D609A08424}"/>
              </a:ext>
            </a:extLst>
          </p:cNvPr>
          <p:cNvSpPr/>
          <p:nvPr/>
        </p:nvSpPr>
        <p:spPr bwMode="auto">
          <a:xfrm>
            <a:off x="23050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9D2042F-4A74-42DD-B230-BFB1798933B1}"/>
              </a:ext>
            </a:extLst>
          </p:cNvPr>
          <p:cNvSpPr/>
          <p:nvPr/>
        </p:nvSpPr>
        <p:spPr bwMode="auto">
          <a:xfrm>
            <a:off x="25796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B448810-6A31-4D62-BA7C-CBC3878E11BE}"/>
              </a:ext>
            </a:extLst>
          </p:cNvPr>
          <p:cNvSpPr/>
          <p:nvPr/>
        </p:nvSpPr>
        <p:spPr bwMode="auto">
          <a:xfrm>
            <a:off x="28543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23B83E0C-F921-4D57-980E-57D13EB97231}"/>
              </a:ext>
            </a:extLst>
          </p:cNvPr>
          <p:cNvSpPr/>
          <p:nvPr/>
        </p:nvSpPr>
        <p:spPr bwMode="auto">
          <a:xfrm>
            <a:off x="31273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E159D54-1E29-4B7B-A081-4EE468C8B97A}"/>
              </a:ext>
            </a:extLst>
          </p:cNvPr>
          <p:cNvSpPr/>
          <p:nvPr/>
        </p:nvSpPr>
        <p:spPr bwMode="auto">
          <a:xfrm>
            <a:off x="34020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854930D-C080-4C08-8451-B6FD1668A185}"/>
              </a:ext>
            </a:extLst>
          </p:cNvPr>
          <p:cNvSpPr/>
          <p:nvPr/>
        </p:nvSpPr>
        <p:spPr bwMode="auto">
          <a:xfrm>
            <a:off x="36766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E15A8F9-51E1-4E2F-A645-8DA73A86F957}"/>
              </a:ext>
            </a:extLst>
          </p:cNvPr>
          <p:cNvSpPr/>
          <p:nvPr/>
        </p:nvSpPr>
        <p:spPr bwMode="auto">
          <a:xfrm>
            <a:off x="39512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8EF65CC-DF6A-44F1-9008-912851B53B90}"/>
              </a:ext>
            </a:extLst>
          </p:cNvPr>
          <p:cNvSpPr/>
          <p:nvPr/>
        </p:nvSpPr>
        <p:spPr bwMode="auto">
          <a:xfrm>
            <a:off x="42259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036DB9B3-50EE-4507-939B-44E5135B575D}"/>
              </a:ext>
            </a:extLst>
          </p:cNvPr>
          <p:cNvSpPr/>
          <p:nvPr/>
        </p:nvSpPr>
        <p:spPr bwMode="auto">
          <a:xfrm>
            <a:off x="44989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54003313-C1C0-4570-BA37-859451D26B8B}"/>
              </a:ext>
            </a:extLst>
          </p:cNvPr>
          <p:cNvSpPr/>
          <p:nvPr/>
        </p:nvSpPr>
        <p:spPr bwMode="auto">
          <a:xfrm>
            <a:off x="47736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1CB497CD-A2FE-42C2-ADCB-3484EE79B05E}"/>
              </a:ext>
            </a:extLst>
          </p:cNvPr>
          <p:cNvSpPr/>
          <p:nvPr/>
        </p:nvSpPr>
        <p:spPr bwMode="auto">
          <a:xfrm>
            <a:off x="50482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234D496-2742-445D-B657-FFD30CF58D3E}"/>
              </a:ext>
            </a:extLst>
          </p:cNvPr>
          <p:cNvSpPr/>
          <p:nvPr/>
        </p:nvSpPr>
        <p:spPr bwMode="auto">
          <a:xfrm>
            <a:off x="53228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DED982E-FA9E-472D-9A32-0D01AB4F81E8}"/>
              </a:ext>
            </a:extLst>
          </p:cNvPr>
          <p:cNvSpPr/>
          <p:nvPr/>
        </p:nvSpPr>
        <p:spPr bwMode="auto">
          <a:xfrm>
            <a:off x="55975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837D4B33-BC0B-421E-97F3-4F32B9E99921}"/>
              </a:ext>
            </a:extLst>
          </p:cNvPr>
          <p:cNvSpPr/>
          <p:nvPr/>
        </p:nvSpPr>
        <p:spPr bwMode="auto">
          <a:xfrm>
            <a:off x="58705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8BF4F62E-F758-4A89-B35D-DACAEC1C24F0}"/>
              </a:ext>
            </a:extLst>
          </p:cNvPr>
          <p:cNvSpPr/>
          <p:nvPr/>
        </p:nvSpPr>
        <p:spPr bwMode="auto">
          <a:xfrm>
            <a:off x="61452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653E85F8-90C1-43EF-9EB1-B59C8E664BF8}"/>
              </a:ext>
            </a:extLst>
          </p:cNvPr>
          <p:cNvSpPr/>
          <p:nvPr/>
        </p:nvSpPr>
        <p:spPr bwMode="auto">
          <a:xfrm>
            <a:off x="64198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DDE1B874-0C95-403F-940F-EA675C476D35}"/>
              </a:ext>
            </a:extLst>
          </p:cNvPr>
          <p:cNvSpPr/>
          <p:nvPr/>
        </p:nvSpPr>
        <p:spPr bwMode="auto">
          <a:xfrm>
            <a:off x="66944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0A6D326A-8C54-4255-BBBD-B4A4041C574D}"/>
              </a:ext>
            </a:extLst>
          </p:cNvPr>
          <p:cNvSpPr/>
          <p:nvPr/>
        </p:nvSpPr>
        <p:spPr bwMode="auto">
          <a:xfrm>
            <a:off x="69691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BF3638C7-757D-4B31-BDC0-BBF0238A24DC}"/>
              </a:ext>
            </a:extLst>
          </p:cNvPr>
          <p:cNvSpPr/>
          <p:nvPr/>
        </p:nvSpPr>
        <p:spPr bwMode="auto">
          <a:xfrm>
            <a:off x="72421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74450FB-CAE4-49A2-AFAA-0C4940B1B7DB}"/>
              </a:ext>
            </a:extLst>
          </p:cNvPr>
          <p:cNvSpPr/>
          <p:nvPr/>
        </p:nvSpPr>
        <p:spPr bwMode="auto">
          <a:xfrm>
            <a:off x="75168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9F308B40-3509-4F0F-A060-3B1D8C5777CF}"/>
              </a:ext>
            </a:extLst>
          </p:cNvPr>
          <p:cNvSpPr/>
          <p:nvPr/>
        </p:nvSpPr>
        <p:spPr bwMode="auto">
          <a:xfrm>
            <a:off x="77914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FD4E0E9A-9599-406C-892A-0161325134D7}"/>
              </a:ext>
            </a:extLst>
          </p:cNvPr>
          <p:cNvSpPr/>
          <p:nvPr/>
        </p:nvSpPr>
        <p:spPr bwMode="auto">
          <a:xfrm>
            <a:off x="80660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FC01E010-9ACF-404B-A1ED-88B24007A7A3}"/>
              </a:ext>
            </a:extLst>
          </p:cNvPr>
          <p:cNvSpPr/>
          <p:nvPr/>
        </p:nvSpPr>
        <p:spPr bwMode="auto">
          <a:xfrm>
            <a:off x="83407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68054D3-EA80-4028-A29C-AE21ED4FF1E2}"/>
              </a:ext>
            </a:extLst>
          </p:cNvPr>
          <p:cNvSpPr/>
          <p:nvPr/>
        </p:nvSpPr>
        <p:spPr bwMode="auto">
          <a:xfrm>
            <a:off x="20304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F62FDAD-1687-4F97-96C0-176777DEB151}"/>
              </a:ext>
            </a:extLst>
          </p:cNvPr>
          <p:cNvSpPr/>
          <p:nvPr/>
        </p:nvSpPr>
        <p:spPr bwMode="auto">
          <a:xfrm>
            <a:off x="23050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F6ECEBEE-DEB9-4151-A451-B8F8E0673ABF}"/>
              </a:ext>
            </a:extLst>
          </p:cNvPr>
          <p:cNvSpPr/>
          <p:nvPr/>
        </p:nvSpPr>
        <p:spPr bwMode="auto">
          <a:xfrm>
            <a:off x="25796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45A5CF9C-6FA9-4865-9921-71F4A1244B0C}"/>
              </a:ext>
            </a:extLst>
          </p:cNvPr>
          <p:cNvSpPr/>
          <p:nvPr/>
        </p:nvSpPr>
        <p:spPr bwMode="auto">
          <a:xfrm>
            <a:off x="28543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776985F-376C-4784-BE0E-7992749AA778}"/>
              </a:ext>
            </a:extLst>
          </p:cNvPr>
          <p:cNvSpPr/>
          <p:nvPr/>
        </p:nvSpPr>
        <p:spPr bwMode="auto">
          <a:xfrm>
            <a:off x="31273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427CA2C5-1D5C-42D9-87D4-41D58C4D9218}"/>
              </a:ext>
            </a:extLst>
          </p:cNvPr>
          <p:cNvSpPr/>
          <p:nvPr/>
        </p:nvSpPr>
        <p:spPr bwMode="auto">
          <a:xfrm>
            <a:off x="34020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BF659B-60E0-449A-995C-0FEE27F4C203}"/>
              </a:ext>
            </a:extLst>
          </p:cNvPr>
          <p:cNvSpPr/>
          <p:nvPr/>
        </p:nvSpPr>
        <p:spPr bwMode="auto">
          <a:xfrm>
            <a:off x="36766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428B22A7-6634-4C43-96FB-104F872BB3FA}"/>
              </a:ext>
            </a:extLst>
          </p:cNvPr>
          <p:cNvSpPr/>
          <p:nvPr/>
        </p:nvSpPr>
        <p:spPr bwMode="auto">
          <a:xfrm>
            <a:off x="39512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6CF1656-5201-4ADA-877F-56C4B35D3E35}"/>
              </a:ext>
            </a:extLst>
          </p:cNvPr>
          <p:cNvSpPr/>
          <p:nvPr/>
        </p:nvSpPr>
        <p:spPr bwMode="auto">
          <a:xfrm>
            <a:off x="42259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BB04C9A-B81B-4213-94FB-8ED4E8CD4EA6}"/>
              </a:ext>
            </a:extLst>
          </p:cNvPr>
          <p:cNvSpPr/>
          <p:nvPr/>
        </p:nvSpPr>
        <p:spPr bwMode="auto">
          <a:xfrm>
            <a:off x="44989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C911F794-C388-4CB4-BB0A-262B69613A26}"/>
              </a:ext>
            </a:extLst>
          </p:cNvPr>
          <p:cNvSpPr/>
          <p:nvPr/>
        </p:nvSpPr>
        <p:spPr bwMode="auto">
          <a:xfrm>
            <a:off x="47736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456001F-B4A1-4547-999B-1397ED36BDDC}"/>
              </a:ext>
            </a:extLst>
          </p:cNvPr>
          <p:cNvSpPr/>
          <p:nvPr/>
        </p:nvSpPr>
        <p:spPr bwMode="auto">
          <a:xfrm>
            <a:off x="50482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72400E2-51C9-4CB0-9C72-13E4C389D7EC}"/>
              </a:ext>
            </a:extLst>
          </p:cNvPr>
          <p:cNvSpPr/>
          <p:nvPr/>
        </p:nvSpPr>
        <p:spPr bwMode="auto">
          <a:xfrm>
            <a:off x="53228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A5DF9069-2D52-4BBC-9689-7B243AF9A722}"/>
              </a:ext>
            </a:extLst>
          </p:cNvPr>
          <p:cNvSpPr/>
          <p:nvPr/>
        </p:nvSpPr>
        <p:spPr bwMode="auto">
          <a:xfrm>
            <a:off x="55975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8CDE36-B08E-4262-BE2D-7AA2C337E1D7}"/>
              </a:ext>
            </a:extLst>
          </p:cNvPr>
          <p:cNvSpPr/>
          <p:nvPr/>
        </p:nvSpPr>
        <p:spPr bwMode="auto">
          <a:xfrm>
            <a:off x="58705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3E480513-81F3-488C-BC33-B5E764718F79}"/>
              </a:ext>
            </a:extLst>
          </p:cNvPr>
          <p:cNvSpPr/>
          <p:nvPr/>
        </p:nvSpPr>
        <p:spPr bwMode="auto">
          <a:xfrm>
            <a:off x="61452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453CA7DB-B7FB-4A06-86C1-BB5C3049B724}"/>
              </a:ext>
            </a:extLst>
          </p:cNvPr>
          <p:cNvSpPr/>
          <p:nvPr/>
        </p:nvSpPr>
        <p:spPr bwMode="auto">
          <a:xfrm>
            <a:off x="64198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4FAD4ECD-3878-4138-A81B-59872FA66B59}"/>
              </a:ext>
            </a:extLst>
          </p:cNvPr>
          <p:cNvSpPr/>
          <p:nvPr/>
        </p:nvSpPr>
        <p:spPr bwMode="auto">
          <a:xfrm>
            <a:off x="66944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C4AE2826-23C6-443E-B8F3-93ACD24D03C2}"/>
              </a:ext>
            </a:extLst>
          </p:cNvPr>
          <p:cNvSpPr/>
          <p:nvPr/>
        </p:nvSpPr>
        <p:spPr bwMode="auto">
          <a:xfrm>
            <a:off x="69691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D19A17A1-259B-4FC2-B648-EE236E1C050F}"/>
              </a:ext>
            </a:extLst>
          </p:cNvPr>
          <p:cNvSpPr/>
          <p:nvPr/>
        </p:nvSpPr>
        <p:spPr bwMode="auto">
          <a:xfrm>
            <a:off x="72421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BD3502F6-B297-4955-A8EA-4076A6023C12}"/>
              </a:ext>
            </a:extLst>
          </p:cNvPr>
          <p:cNvSpPr/>
          <p:nvPr/>
        </p:nvSpPr>
        <p:spPr bwMode="auto">
          <a:xfrm>
            <a:off x="75168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0B155D-3E09-441E-91C5-5D3989C988CD}"/>
              </a:ext>
            </a:extLst>
          </p:cNvPr>
          <p:cNvSpPr/>
          <p:nvPr/>
        </p:nvSpPr>
        <p:spPr bwMode="auto">
          <a:xfrm>
            <a:off x="77914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B4CCE9CC-91B7-4503-AF91-0AB44EDDBDA9}"/>
              </a:ext>
            </a:extLst>
          </p:cNvPr>
          <p:cNvSpPr/>
          <p:nvPr/>
        </p:nvSpPr>
        <p:spPr bwMode="auto">
          <a:xfrm>
            <a:off x="80660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8EC32B0-3165-4054-8C0E-5A45A1C2429A}"/>
              </a:ext>
            </a:extLst>
          </p:cNvPr>
          <p:cNvSpPr/>
          <p:nvPr/>
        </p:nvSpPr>
        <p:spPr bwMode="auto">
          <a:xfrm>
            <a:off x="83407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03FF4B4-1257-4969-8300-A607CB83F8F4}"/>
              </a:ext>
            </a:extLst>
          </p:cNvPr>
          <p:cNvSpPr/>
          <p:nvPr/>
        </p:nvSpPr>
        <p:spPr bwMode="auto">
          <a:xfrm>
            <a:off x="20304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19F8BED8-8DC8-49F5-944F-87EF4B5C366B}"/>
              </a:ext>
            </a:extLst>
          </p:cNvPr>
          <p:cNvSpPr/>
          <p:nvPr/>
        </p:nvSpPr>
        <p:spPr bwMode="auto">
          <a:xfrm>
            <a:off x="23050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BEFA74D-23CF-4930-B553-F5E385247690}"/>
              </a:ext>
            </a:extLst>
          </p:cNvPr>
          <p:cNvSpPr/>
          <p:nvPr/>
        </p:nvSpPr>
        <p:spPr bwMode="auto">
          <a:xfrm>
            <a:off x="25796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E959197F-3CEE-4749-A141-59DC6DCB3156}"/>
              </a:ext>
            </a:extLst>
          </p:cNvPr>
          <p:cNvSpPr/>
          <p:nvPr/>
        </p:nvSpPr>
        <p:spPr bwMode="auto">
          <a:xfrm>
            <a:off x="28543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AC12415D-C091-4187-8124-65E10D3CFF99}"/>
              </a:ext>
            </a:extLst>
          </p:cNvPr>
          <p:cNvSpPr/>
          <p:nvPr/>
        </p:nvSpPr>
        <p:spPr bwMode="auto">
          <a:xfrm>
            <a:off x="31273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AD4CA081-25B5-40CE-871C-00E25EF1E6BF}"/>
              </a:ext>
            </a:extLst>
          </p:cNvPr>
          <p:cNvSpPr/>
          <p:nvPr/>
        </p:nvSpPr>
        <p:spPr bwMode="auto">
          <a:xfrm>
            <a:off x="34020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D6371B-D8E2-4DC5-A32E-602161814D7F}"/>
              </a:ext>
            </a:extLst>
          </p:cNvPr>
          <p:cNvSpPr/>
          <p:nvPr/>
        </p:nvSpPr>
        <p:spPr bwMode="auto">
          <a:xfrm>
            <a:off x="36766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CE90F502-16CD-4ABB-94AB-451A43995CDD}"/>
              </a:ext>
            </a:extLst>
          </p:cNvPr>
          <p:cNvSpPr/>
          <p:nvPr/>
        </p:nvSpPr>
        <p:spPr bwMode="auto">
          <a:xfrm>
            <a:off x="39512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ADE8BBF-780E-4D5B-9BC3-5D17AC5769DC}"/>
              </a:ext>
            </a:extLst>
          </p:cNvPr>
          <p:cNvSpPr/>
          <p:nvPr/>
        </p:nvSpPr>
        <p:spPr bwMode="auto">
          <a:xfrm>
            <a:off x="42259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CE85F3D1-0417-48F2-B45E-5309DB7B20E5}"/>
              </a:ext>
            </a:extLst>
          </p:cNvPr>
          <p:cNvSpPr/>
          <p:nvPr/>
        </p:nvSpPr>
        <p:spPr bwMode="auto">
          <a:xfrm>
            <a:off x="44989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475A600-94D8-430E-AD9B-E66D9CB9C26B}"/>
              </a:ext>
            </a:extLst>
          </p:cNvPr>
          <p:cNvSpPr/>
          <p:nvPr/>
        </p:nvSpPr>
        <p:spPr bwMode="auto">
          <a:xfrm>
            <a:off x="47736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68A0432-9907-436B-91D0-E85AECB8C6CA}"/>
              </a:ext>
            </a:extLst>
          </p:cNvPr>
          <p:cNvSpPr/>
          <p:nvPr/>
        </p:nvSpPr>
        <p:spPr bwMode="auto">
          <a:xfrm>
            <a:off x="50482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9BA53DC-4014-44CA-A1B4-502CD8AAEB38}"/>
              </a:ext>
            </a:extLst>
          </p:cNvPr>
          <p:cNvSpPr/>
          <p:nvPr/>
        </p:nvSpPr>
        <p:spPr bwMode="auto">
          <a:xfrm>
            <a:off x="53228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B5C942A-F92D-4FE3-930F-36FE183A8E05}"/>
              </a:ext>
            </a:extLst>
          </p:cNvPr>
          <p:cNvSpPr/>
          <p:nvPr/>
        </p:nvSpPr>
        <p:spPr bwMode="auto">
          <a:xfrm>
            <a:off x="55975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7C11BA8-BE1A-49A2-B3EF-0E5F18A22CD4}"/>
              </a:ext>
            </a:extLst>
          </p:cNvPr>
          <p:cNvSpPr/>
          <p:nvPr/>
        </p:nvSpPr>
        <p:spPr bwMode="auto">
          <a:xfrm>
            <a:off x="58705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0DB595F5-5CE5-4B91-BA97-F68113138A68}"/>
              </a:ext>
            </a:extLst>
          </p:cNvPr>
          <p:cNvSpPr/>
          <p:nvPr/>
        </p:nvSpPr>
        <p:spPr bwMode="auto">
          <a:xfrm>
            <a:off x="61452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CD69CED-86D1-4467-8F24-76ECC2569C9A}"/>
              </a:ext>
            </a:extLst>
          </p:cNvPr>
          <p:cNvSpPr/>
          <p:nvPr/>
        </p:nvSpPr>
        <p:spPr bwMode="auto">
          <a:xfrm>
            <a:off x="64198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CD51F78-9892-4384-88E7-6337DE0835DC}"/>
              </a:ext>
            </a:extLst>
          </p:cNvPr>
          <p:cNvSpPr/>
          <p:nvPr/>
        </p:nvSpPr>
        <p:spPr bwMode="auto">
          <a:xfrm>
            <a:off x="66944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ECF3E25-D317-4702-95C1-35A9021523E3}"/>
              </a:ext>
            </a:extLst>
          </p:cNvPr>
          <p:cNvSpPr/>
          <p:nvPr/>
        </p:nvSpPr>
        <p:spPr bwMode="auto">
          <a:xfrm>
            <a:off x="69691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DD2624C-D1A3-4ECF-B560-D8ECDD9ADD4C}"/>
              </a:ext>
            </a:extLst>
          </p:cNvPr>
          <p:cNvSpPr/>
          <p:nvPr/>
        </p:nvSpPr>
        <p:spPr bwMode="auto">
          <a:xfrm>
            <a:off x="72421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3B97515-15CD-496D-9970-05945D405D44}"/>
              </a:ext>
            </a:extLst>
          </p:cNvPr>
          <p:cNvSpPr/>
          <p:nvPr/>
        </p:nvSpPr>
        <p:spPr bwMode="auto">
          <a:xfrm>
            <a:off x="75168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6183942-3CE1-4140-8993-53E215A200BF}"/>
              </a:ext>
            </a:extLst>
          </p:cNvPr>
          <p:cNvSpPr/>
          <p:nvPr/>
        </p:nvSpPr>
        <p:spPr bwMode="auto">
          <a:xfrm>
            <a:off x="77914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5132B3-A229-40C7-A4A5-57844753EAF9}"/>
              </a:ext>
            </a:extLst>
          </p:cNvPr>
          <p:cNvSpPr/>
          <p:nvPr/>
        </p:nvSpPr>
        <p:spPr bwMode="auto">
          <a:xfrm>
            <a:off x="80660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784273FE-BB1C-42D8-A964-D380F5815ED0}"/>
              </a:ext>
            </a:extLst>
          </p:cNvPr>
          <p:cNvSpPr/>
          <p:nvPr/>
        </p:nvSpPr>
        <p:spPr bwMode="auto">
          <a:xfrm>
            <a:off x="83407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8924" name="Straight Connector 389">
            <a:extLst>
              <a:ext uri="{FF2B5EF4-FFF2-40B4-BE49-F238E27FC236}">
                <a16:creationId xmlns:a16="http://schemas.microsoft.com/office/drawing/2014/main" id="{92428D04-46A8-4E91-B788-0DD57BBF571B}"/>
              </a:ext>
            </a:extLst>
          </p:cNvPr>
          <p:cNvCxnSpPr>
            <a:cxnSpLocks noChangeShapeType="1"/>
          </p:cNvCxnSpPr>
          <p:nvPr/>
        </p:nvCxnSpPr>
        <p:spPr bwMode="auto">
          <a:xfrm>
            <a:off x="20113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8925" name="Straight Connector 394">
            <a:extLst>
              <a:ext uri="{FF2B5EF4-FFF2-40B4-BE49-F238E27FC236}">
                <a16:creationId xmlns:a16="http://schemas.microsoft.com/office/drawing/2014/main" id="{CAE017C0-684B-4BCD-9828-EB6868C77504}"/>
              </a:ext>
            </a:extLst>
          </p:cNvPr>
          <p:cNvCxnSpPr>
            <a:cxnSpLocks noChangeShapeType="1"/>
          </p:cNvCxnSpPr>
          <p:nvPr/>
        </p:nvCxnSpPr>
        <p:spPr bwMode="auto">
          <a:xfrm flipV="1">
            <a:off x="2305050" y="2524125"/>
            <a:ext cx="0" cy="387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926" name="Straight Connector 396">
            <a:extLst>
              <a:ext uri="{FF2B5EF4-FFF2-40B4-BE49-F238E27FC236}">
                <a16:creationId xmlns:a16="http://schemas.microsoft.com/office/drawing/2014/main" id="{CDD1F51F-8D91-40B9-8D4E-62FB8D248290}"/>
              </a:ext>
            </a:extLst>
          </p:cNvPr>
          <p:cNvCxnSpPr>
            <a:cxnSpLocks noChangeShapeType="1"/>
          </p:cNvCxnSpPr>
          <p:nvPr/>
        </p:nvCxnSpPr>
        <p:spPr bwMode="auto">
          <a:xfrm flipV="1">
            <a:off x="8340725" y="2514600"/>
            <a:ext cx="0" cy="388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927" name="TextBox 397">
            <a:extLst>
              <a:ext uri="{FF2B5EF4-FFF2-40B4-BE49-F238E27FC236}">
                <a16:creationId xmlns:a16="http://schemas.microsoft.com/office/drawing/2014/main" id="{A30EF2C4-3600-4975-953F-A78842058BCE}"/>
              </a:ext>
            </a:extLst>
          </p:cNvPr>
          <p:cNvSpPr txBox="1">
            <a:spLocks noChangeArrowheads="1"/>
          </p:cNvSpPr>
          <p:nvPr/>
        </p:nvSpPr>
        <p:spPr bwMode="auto">
          <a:xfrm>
            <a:off x="20304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8928" name="TextBox 398">
            <a:extLst>
              <a:ext uri="{FF2B5EF4-FFF2-40B4-BE49-F238E27FC236}">
                <a16:creationId xmlns:a16="http://schemas.microsoft.com/office/drawing/2014/main" id="{8965AD99-28A2-47D5-80D6-4B8FDDA16E38}"/>
              </a:ext>
            </a:extLst>
          </p:cNvPr>
          <p:cNvSpPr txBox="1">
            <a:spLocks noChangeArrowheads="1"/>
          </p:cNvSpPr>
          <p:nvPr/>
        </p:nvSpPr>
        <p:spPr bwMode="auto">
          <a:xfrm>
            <a:off x="81565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4" name="Freeform: Shape 3">
            <a:extLst>
              <a:ext uri="{FF2B5EF4-FFF2-40B4-BE49-F238E27FC236}">
                <a16:creationId xmlns:a16="http://schemas.microsoft.com/office/drawing/2014/main" id="{AED3826C-1161-42D5-B895-1626EBA2D1C5}"/>
              </a:ext>
            </a:extLst>
          </p:cNvPr>
          <p:cNvSpPr/>
          <p:nvPr/>
        </p:nvSpPr>
        <p:spPr bwMode="auto">
          <a:xfrm>
            <a:off x="2306588" y="2776538"/>
            <a:ext cx="6032597" cy="3085739"/>
          </a:xfrm>
          <a:custGeom>
            <a:avLst/>
            <a:gdLst>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195233 w 6032597"/>
              <a:gd name="connsiteY173" fmla="*/ 495300 h 1266101"/>
              <a:gd name="connsiteX174" fmla="*/ 4334933 w 6032597"/>
              <a:gd name="connsiteY174" fmla="*/ 491066 h 1266101"/>
              <a:gd name="connsiteX175" fmla="*/ 4356100 w 6032597"/>
              <a:gd name="connsiteY175" fmla="*/ 486833 h 1266101"/>
              <a:gd name="connsiteX176" fmla="*/ 4385733 w 6032597"/>
              <a:gd name="connsiteY176" fmla="*/ 478366 h 1266101"/>
              <a:gd name="connsiteX177" fmla="*/ 4411133 w 6032597"/>
              <a:gd name="connsiteY177" fmla="*/ 474133 h 1266101"/>
              <a:gd name="connsiteX178" fmla="*/ 4436533 w 6032597"/>
              <a:gd name="connsiteY178" fmla="*/ 465666 h 1266101"/>
              <a:gd name="connsiteX179" fmla="*/ 4453467 w 6032597"/>
              <a:gd name="connsiteY179" fmla="*/ 478366 h 1266101"/>
              <a:gd name="connsiteX180" fmla="*/ 4474633 w 6032597"/>
              <a:gd name="connsiteY180" fmla="*/ 486833 h 1266101"/>
              <a:gd name="connsiteX181" fmla="*/ 4504267 w 6032597"/>
              <a:gd name="connsiteY181" fmla="*/ 512233 h 1266101"/>
              <a:gd name="connsiteX182" fmla="*/ 4516967 w 6032597"/>
              <a:gd name="connsiteY182" fmla="*/ 529166 h 1266101"/>
              <a:gd name="connsiteX183" fmla="*/ 4533900 w 6032597"/>
              <a:gd name="connsiteY183" fmla="*/ 537633 h 1266101"/>
              <a:gd name="connsiteX184" fmla="*/ 4546600 w 6032597"/>
              <a:gd name="connsiteY184" fmla="*/ 550333 h 1266101"/>
              <a:gd name="connsiteX185" fmla="*/ 4593167 w 6032597"/>
              <a:gd name="connsiteY185" fmla="*/ 592666 h 1266101"/>
              <a:gd name="connsiteX186" fmla="*/ 4605867 w 6032597"/>
              <a:gd name="connsiteY186" fmla="*/ 605366 h 1266101"/>
              <a:gd name="connsiteX187" fmla="*/ 4627033 w 6032597"/>
              <a:gd name="connsiteY187" fmla="*/ 639233 h 1266101"/>
              <a:gd name="connsiteX188" fmla="*/ 4639733 w 6032597"/>
              <a:gd name="connsiteY188" fmla="*/ 656166 h 1266101"/>
              <a:gd name="connsiteX189" fmla="*/ 4648200 w 6032597"/>
              <a:gd name="connsiteY189" fmla="*/ 668866 h 1266101"/>
              <a:gd name="connsiteX190" fmla="*/ 4665133 w 6032597"/>
              <a:gd name="connsiteY190" fmla="*/ 681566 h 1266101"/>
              <a:gd name="connsiteX191" fmla="*/ 4673600 w 6032597"/>
              <a:gd name="connsiteY191" fmla="*/ 694266 h 1266101"/>
              <a:gd name="connsiteX192" fmla="*/ 4699000 w 6032597"/>
              <a:gd name="connsiteY192" fmla="*/ 706966 h 1266101"/>
              <a:gd name="connsiteX193" fmla="*/ 4728633 w 6032597"/>
              <a:gd name="connsiteY193" fmla="*/ 694266 h 1266101"/>
              <a:gd name="connsiteX194" fmla="*/ 4796367 w 6032597"/>
              <a:gd name="connsiteY194" fmla="*/ 664633 h 1266101"/>
              <a:gd name="connsiteX195" fmla="*/ 4826000 w 6032597"/>
              <a:gd name="connsiteY195" fmla="*/ 647700 h 1266101"/>
              <a:gd name="connsiteX196" fmla="*/ 4855633 w 6032597"/>
              <a:gd name="connsiteY196" fmla="*/ 622300 h 1266101"/>
              <a:gd name="connsiteX197" fmla="*/ 4893733 w 6032597"/>
              <a:gd name="connsiteY197" fmla="*/ 605366 h 1266101"/>
              <a:gd name="connsiteX198" fmla="*/ 4969933 w 6032597"/>
              <a:gd name="connsiteY198" fmla="*/ 550333 h 1266101"/>
              <a:gd name="connsiteX199" fmla="*/ 4999567 w 6032597"/>
              <a:gd name="connsiteY199" fmla="*/ 529166 h 1266101"/>
              <a:gd name="connsiteX200" fmla="*/ 5020733 w 6032597"/>
              <a:gd name="connsiteY200" fmla="*/ 516466 h 1266101"/>
              <a:gd name="connsiteX201" fmla="*/ 5063067 w 6032597"/>
              <a:gd name="connsiteY201" fmla="*/ 482600 h 1266101"/>
              <a:gd name="connsiteX202" fmla="*/ 5092700 w 6032597"/>
              <a:gd name="connsiteY202" fmla="*/ 461433 h 1266101"/>
              <a:gd name="connsiteX203" fmla="*/ 5105400 w 6032597"/>
              <a:gd name="connsiteY203" fmla="*/ 444500 h 1266101"/>
              <a:gd name="connsiteX204" fmla="*/ 5147733 w 6032597"/>
              <a:gd name="connsiteY204" fmla="*/ 419100 h 1266101"/>
              <a:gd name="connsiteX205" fmla="*/ 5160433 w 6032597"/>
              <a:gd name="connsiteY205" fmla="*/ 410633 h 1266101"/>
              <a:gd name="connsiteX206" fmla="*/ 5173133 w 6032597"/>
              <a:gd name="connsiteY206" fmla="*/ 419100 h 1266101"/>
              <a:gd name="connsiteX207" fmla="*/ 5202767 w 6032597"/>
              <a:gd name="connsiteY207" fmla="*/ 444500 h 1266101"/>
              <a:gd name="connsiteX208" fmla="*/ 5223933 w 6032597"/>
              <a:gd name="connsiteY208" fmla="*/ 452966 h 1266101"/>
              <a:gd name="connsiteX209" fmla="*/ 5249333 w 6032597"/>
              <a:gd name="connsiteY209" fmla="*/ 474133 h 1266101"/>
              <a:gd name="connsiteX210" fmla="*/ 5262033 w 6032597"/>
              <a:gd name="connsiteY210" fmla="*/ 482600 h 1266101"/>
              <a:gd name="connsiteX211" fmla="*/ 5329767 w 6032597"/>
              <a:gd name="connsiteY211" fmla="*/ 575733 h 1266101"/>
              <a:gd name="connsiteX212" fmla="*/ 5350933 w 6032597"/>
              <a:gd name="connsiteY212" fmla="*/ 601133 h 1266101"/>
              <a:gd name="connsiteX213" fmla="*/ 5363633 w 6032597"/>
              <a:gd name="connsiteY213" fmla="*/ 613833 h 1266101"/>
              <a:gd name="connsiteX214" fmla="*/ 5384800 w 6032597"/>
              <a:gd name="connsiteY214" fmla="*/ 639233 h 1266101"/>
              <a:gd name="connsiteX215" fmla="*/ 5410200 w 6032597"/>
              <a:gd name="connsiteY215" fmla="*/ 656166 h 1266101"/>
              <a:gd name="connsiteX216" fmla="*/ 5427133 w 6032597"/>
              <a:gd name="connsiteY216" fmla="*/ 677333 h 1266101"/>
              <a:gd name="connsiteX217" fmla="*/ 5448300 w 6032597"/>
              <a:gd name="connsiteY217" fmla="*/ 694266 h 1266101"/>
              <a:gd name="connsiteX218" fmla="*/ 5482167 w 6032597"/>
              <a:gd name="connsiteY218" fmla="*/ 723900 h 1266101"/>
              <a:gd name="connsiteX219" fmla="*/ 5503333 w 6032597"/>
              <a:gd name="connsiteY219" fmla="*/ 736600 h 1266101"/>
              <a:gd name="connsiteX220" fmla="*/ 5524500 w 6032597"/>
              <a:gd name="connsiteY220" fmla="*/ 753533 h 1266101"/>
              <a:gd name="connsiteX221" fmla="*/ 5731933 w 6032597"/>
              <a:gd name="connsiteY221" fmla="*/ 757766 h 1266101"/>
              <a:gd name="connsiteX222" fmla="*/ 5744633 w 6032597"/>
              <a:gd name="connsiteY222" fmla="*/ 762000 h 1266101"/>
              <a:gd name="connsiteX223" fmla="*/ 5748867 w 6032597"/>
              <a:gd name="connsiteY223" fmla="*/ 787400 h 1266101"/>
              <a:gd name="connsiteX224" fmla="*/ 5757333 w 6032597"/>
              <a:gd name="connsiteY224" fmla="*/ 800100 h 1266101"/>
              <a:gd name="connsiteX225" fmla="*/ 5770033 w 6032597"/>
              <a:gd name="connsiteY225" fmla="*/ 838200 h 1266101"/>
              <a:gd name="connsiteX226" fmla="*/ 5782733 w 6032597"/>
              <a:gd name="connsiteY226" fmla="*/ 855133 h 1266101"/>
              <a:gd name="connsiteX227" fmla="*/ 5812367 w 6032597"/>
              <a:gd name="connsiteY227" fmla="*/ 905933 h 1266101"/>
              <a:gd name="connsiteX228" fmla="*/ 5820833 w 6032597"/>
              <a:gd name="connsiteY228" fmla="*/ 922866 h 1266101"/>
              <a:gd name="connsiteX229" fmla="*/ 5829300 w 6032597"/>
              <a:gd name="connsiteY229" fmla="*/ 935566 h 1266101"/>
              <a:gd name="connsiteX230" fmla="*/ 5854700 w 6032597"/>
              <a:gd name="connsiteY230" fmla="*/ 982133 h 1266101"/>
              <a:gd name="connsiteX231" fmla="*/ 5871633 w 6032597"/>
              <a:gd name="connsiteY231" fmla="*/ 1028700 h 1266101"/>
              <a:gd name="connsiteX232" fmla="*/ 5880100 w 6032597"/>
              <a:gd name="connsiteY232" fmla="*/ 1087966 h 1266101"/>
              <a:gd name="connsiteX233" fmla="*/ 5888567 w 6032597"/>
              <a:gd name="connsiteY233" fmla="*/ 1130300 h 1266101"/>
              <a:gd name="connsiteX234" fmla="*/ 5897033 w 6032597"/>
              <a:gd name="connsiteY234" fmla="*/ 1151466 h 1266101"/>
              <a:gd name="connsiteX235" fmla="*/ 5905500 w 6032597"/>
              <a:gd name="connsiteY235" fmla="*/ 1176866 h 1266101"/>
              <a:gd name="connsiteX236" fmla="*/ 5909733 w 6032597"/>
              <a:gd name="connsiteY236" fmla="*/ 1189566 h 1266101"/>
              <a:gd name="connsiteX237" fmla="*/ 5926667 w 6032597"/>
              <a:gd name="connsiteY237" fmla="*/ 1206500 h 1266101"/>
              <a:gd name="connsiteX238" fmla="*/ 5935133 w 6032597"/>
              <a:gd name="connsiteY238" fmla="*/ 1223433 h 1266101"/>
              <a:gd name="connsiteX239" fmla="*/ 5952067 w 6032597"/>
              <a:gd name="connsiteY239" fmla="*/ 1248833 h 1266101"/>
              <a:gd name="connsiteX240" fmla="*/ 5973233 w 6032597"/>
              <a:gd name="connsiteY240" fmla="*/ 1265766 h 1266101"/>
              <a:gd name="connsiteX241" fmla="*/ 5998633 w 6032597"/>
              <a:gd name="connsiteY241" fmla="*/ 1257300 h 1266101"/>
              <a:gd name="connsiteX242" fmla="*/ 6011333 w 6032597"/>
              <a:gd name="connsiteY242" fmla="*/ 1253066 h 1266101"/>
              <a:gd name="connsiteX243" fmla="*/ 6032500 w 6032597"/>
              <a:gd name="connsiteY243"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174067 w 6032597"/>
              <a:gd name="connsiteY172" fmla="*/ 503766 h 1266101"/>
              <a:gd name="connsiteX173" fmla="*/ 4334933 w 6032597"/>
              <a:gd name="connsiteY173" fmla="*/ 491066 h 1266101"/>
              <a:gd name="connsiteX174" fmla="*/ 4356100 w 6032597"/>
              <a:gd name="connsiteY174" fmla="*/ 486833 h 1266101"/>
              <a:gd name="connsiteX175" fmla="*/ 4385733 w 6032597"/>
              <a:gd name="connsiteY175" fmla="*/ 478366 h 1266101"/>
              <a:gd name="connsiteX176" fmla="*/ 4411133 w 6032597"/>
              <a:gd name="connsiteY176" fmla="*/ 474133 h 1266101"/>
              <a:gd name="connsiteX177" fmla="*/ 4436533 w 6032597"/>
              <a:gd name="connsiteY177" fmla="*/ 465666 h 1266101"/>
              <a:gd name="connsiteX178" fmla="*/ 4453467 w 6032597"/>
              <a:gd name="connsiteY178" fmla="*/ 478366 h 1266101"/>
              <a:gd name="connsiteX179" fmla="*/ 4474633 w 6032597"/>
              <a:gd name="connsiteY179" fmla="*/ 486833 h 1266101"/>
              <a:gd name="connsiteX180" fmla="*/ 4504267 w 6032597"/>
              <a:gd name="connsiteY180" fmla="*/ 512233 h 1266101"/>
              <a:gd name="connsiteX181" fmla="*/ 4516967 w 6032597"/>
              <a:gd name="connsiteY181" fmla="*/ 529166 h 1266101"/>
              <a:gd name="connsiteX182" fmla="*/ 4533900 w 6032597"/>
              <a:gd name="connsiteY182" fmla="*/ 537633 h 1266101"/>
              <a:gd name="connsiteX183" fmla="*/ 4546600 w 6032597"/>
              <a:gd name="connsiteY183" fmla="*/ 550333 h 1266101"/>
              <a:gd name="connsiteX184" fmla="*/ 4593167 w 6032597"/>
              <a:gd name="connsiteY184" fmla="*/ 592666 h 1266101"/>
              <a:gd name="connsiteX185" fmla="*/ 4605867 w 6032597"/>
              <a:gd name="connsiteY185" fmla="*/ 605366 h 1266101"/>
              <a:gd name="connsiteX186" fmla="*/ 4627033 w 6032597"/>
              <a:gd name="connsiteY186" fmla="*/ 639233 h 1266101"/>
              <a:gd name="connsiteX187" fmla="*/ 4639733 w 6032597"/>
              <a:gd name="connsiteY187" fmla="*/ 656166 h 1266101"/>
              <a:gd name="connsiteX188" fmla="*/ 4648200 w 6032597"/>
              <a:gd name="connsiteY188" fmla="*/ 668866 h 1266101"/>
              <a:gd name="connsiteX189" fmla="*/ 4665133 w 6032597"/>
              <a:gd name="connsiteY189" fmla="*/ 681566 h 1266101"/>
              <a:gd name="connsiteX190" fmla="*/ 4673600 w 6032597"/>
              <a:gd name="connsiteY190" fmla="*/ 694266 h 1266101"/>
              <a:gd name="connsiteX191" fmla="*/ 4699000 w 6032597"/>
              <a:gd name="connsiteY191" fmla="*/ 706966 h 1266101"/>
              <a:gd name="connsiteX192" fmla="*/ 4728633 w 6032597"/>
              <a:gd name="connsiteY192" fmla="*/ 694266 h 1266101"/>
              <a:gd name="connsiteX193" fmla="*/ 4796367 w 6032597"/>
              <a:gd name="connsiteY193" fmla="*/ 664633 h 1266101"/>
              <a:gd name="connsiteX194" fmla="*/ 4826000 w 6032597"/>
              <a:gd name="connsiteY194" fmla="*/ 647700 h 1266101"/>
              <a:gd name="connsiteX195" fmla="*/ 4855633 w 6032597"/>
              <a:gd name="connsiteY195" fmla="*/ 622300 h 1266101"/>
              <a:gd name="connsiteX196" fmla="*/ 4893733 w 6032597"/>
              <a:gd name="connsiteY196" fmla="*/ 605366 h 1266101"/>
              <a:gd name="connsiteX197" fmla="*/ 4969933 w 6032597"/>
              <a:gd name="connsiteY197" fmla="*/ 550333 h 1266101"/>
              <a:gd name="connsiteX198" fmla="*/ 4999567 w 6032597"/>
              <a:gd name="connsiteY198" fmla="*/ 529166 h 1266101"/>
              <a:gd name="connsiteX199" fmla="*/ 5020733 w 6032597"/>
              <a:gd name="connsiteY199" fmla="*/ 516466 h 1266101"/>
              <a:gd name="connsiteX200" fmla="*/ 5063067 w 6032597"/>
              <a:gd name="connsiteY200" fmla="*/ 482600 h 1266101"/>
              <a:gd name="connsiteX201" fmla="*/ 5092700 w 6032597"/>
              <a:gd name="connsiteY201" fmla="*/ 461433 h 1266101"/>
              <a:gd name="connsiteX202" fmla="*/ 5105400 w 6032597"/>
              <a:gd name="connsiteY202" fmla="*/ 444500 h 1266101"/>
              <a:gd name="connsiteX203" fmla="*/ 5147733 w 6032597"/>
              <a:gd name="connsiteY203" fmla="*/ 419100 h 1266101"/>
              <a:gd name="connsiteX204" fmla="*/ 5160433 w 6032597"/>
              <a:gd name="connsiteY204" fmla="*/ 410633 h 1266101"/>
              <a:gd name="connsiteX205" fmla="*/ 5173133 w 6032597"/>
              <a:gd name="connsiteY205" fmla="*/ 419100 h 1266101"/>
              <a:gd name="connsiteX206" fmla="*/ 5202767 w 6032597"/>
              <a:gd name="connsiteY206" fmla="*/ 444500 h 1266101"/>
              <a:gd name="connsiteX207" fmla="*/ 5223933 w 6032597"/>
              <a:gd name="connsiteY207" fmla="*/ 452966 h 1266101"/>
              <a:gd name="connsiteX208" fmla="*/ 5249333 w 6032597"/>
              <a:gd name="connsiteY208" fmla="*/ 474133 h 1266101"/>
              <a:gd name="connsiteX209" fmla="*/ 5262033 w 6032597"/>
              <a:gd name="connsiteY209" fmla="*/ 482600 h 1266101"/>
              <a:gd name="connsiteX210" fmla="*/ 5329767 w 6032597"/>
              <a:gd name="connsiteY210" fmla="*/ 575733 h 1266101"/>
              <a:gd name="connsiteX211" fmla="*/ 5350933 w 6032597"/>
              <a:gd name="connsiteY211" fmla="*/ 601133 h 1266101"/>
              <a:gd name="connsiteX212" fmla="*/ 5363633 w 6032597"/>
              <a:gd name="connsiteY212" fmla="*/ 613833 h 1266101"/>
              <a:gd name="connsiteX213" fmla="*/ 5384800 w 6032597"/>
              <a:gd name="connsiteY213" fmla="*/ 639233 h 1266101"/>
              <a:gd name="connsiteX214" fmla="*/ 5410200 w 6032597"/>
              <a:gd name="connsiteY214" fmla="*/ 656166 h 1266101"/>
              <a:gd name="connsiteX215" fmla="*/ 5427133 w 6032597"/>
              <a:gd name="connsiteY215" fmla="*/ 677333 h 1266101"/>
              <a:gd name="connsiteX216" fmla="*/ 5448300 w 6032597"/>
              <a:gd name="connsiteY216" fmla="*/ 694266 h 1266101"/>
              <a:gd name="connsiteX217" fmla="*/ 5482167 w 6032597"/>
              <a:gd name="connsiteY217" fmla="*/ 723900 h 1266101"/>
              <a:gd name="connsiteX218" fmla="*/ 5503333 w 6032597"/>
              <a:gd name="connsiteY218" fmla="*/ 736600 h 1266101"/>
              <a:gd name="connsiteX219" fmla="*/ 5524500 w 6032597"/>
              <a:gd name="connsiteY219" fmla="*/ 753533 h 1266101"/>
              <a:gd name="connsiteX220" fmla="*/ 5731933 w 6032597"/>
              <a:gd name="connsiteY220" fmla="*/ 757766 h 1266101"/>
              <a:gd name="connsiteX221" fmla="*/ 5744633 w 6032597"/>
              <a:gd name="connsiteY221" fmla="*/ 762000 h 1266101"/>
              <a:gd name="connsiteX222" fmla="*/ 5748867 w 6032597"/>
              <a:gd name="connsiteY222" fmla="*/ 787400 h 1266101"/>
              <a:gd name="connsiteX223" fmla="*/ 5757333 w 6032597"/>
              <a:gd name="connsiteY223" fmla="*/ 800100 h 1266101"/>
              <a:gd name="connsiteX224" fmla="*/ 5770033 w 6032597"/>
              <a:gd name="connsiteY224" fmla="*/ 838200 h 1266101"/>
              <a:gd name="connsiteX225" fmla="*/ 5782733 w 6032597"/>
              <a:gd name="connsiteY225" fmla="*/ 855133 h 1266101"/>
              <a:gd name="connsiteX226" fmla="*/ 5812367 w 6032597"/>
              <a:gd name="connsiteY226" fmla="*/ 905933 h 1266101"/>
              <a:gd name="connsiteX227" fmla="*/ 5820833 w 6032597"/>
              <a:gd name="connsiteY227" fmla="*/ 922866 h 1266101"/>
              <a:gd name="connsiteX228" fmla="*/ 5829300 w 6032597"/>
              <a:gd name="connsiteY228" fmla="*/ 935566 h 1266101"/>
              <a:gd name="connsiteX229" fmla="*/ 5854700 w 6032597"/>
              <a:gd name="connsiteY229" fmla="*/ 982133 h 1266101"/>
              <a:gd name="connsiteX230" fmla="*/ 5871633 w 6032597"/>
              <a:gd name="connsiteY230" fmla="*/ 1028700 h 1266101"/>
              <a:gd name="connsiteX231" fmla="*/ 5880100 w 6032597"/>
              <a:gd name="connsiteY231" fmla="*/ 1087966 h 1266101"/>
              <a:gd name="connsiteX232" fmla="*/ 5888567 w 6032597"/>
              <a:gd name="connsiteY232" fmla="*/ 1130300 h 1266101"/>
              <a:gd name="connsiteX233" fmla="*/ 5897033 w 6032597"/>
              <a:gd name="connsiteY233" fmla="*/ 1151466 h 1266101"/>
              <a:gd name="connsiteX234" fmla="*/ 5905500 w 6032597"/>
              <a:gd name="connsiteY234" fmla="*/ 1176866 h 1266101"/>
              <a:gd name="connsiteX235" fmla="*/ 5909733 w 6032597"/>
              <a:gd name="connsiteY235" fmla="*/ 1189566 h 1266101"/>
              <a:gd name="connsiteX236" fmla="*/ 5926667 w 6032597"/>
              <a:gd name="connsiteY236" fmla="*/ 1206500 h 1266101"/>
              <a:gd name="connsiteX237" fmla="*/ 5935133 w 6032597"/>
              <a:gd name="connsiteY237" fmla="*/ 1223433 h 1266101"/>
              <a:gd name="connsiteX238" fmla="*/ 5952067 w 6032597"/>
              <a:gd name="connsiteY238" fmla="*/ 1248833 h 1266101"/>
              <a:gd name="connsiteX239" fmla="*/ 5973233 w 6032597"/>
              <a:gd name="connsiteY239" fmla="*/ 1265766 h 1266101"/>
              <a:gd name="connsiteX240" fmla="*/ 5998633 w 6032597"/>
              <a:gd name="connsiteY240" fmla="*/ 1257300 h 1266101"/>
              <a:gd name="connsiteX241" fmla="*/ 6011333 w 6032597"/>
              <a:gd name="connsiteY241" fmla="*/ 1253066 h 1266101"/>
              <a:gd name="connsiteX242" fmla="*/ 6032500 w 6032597"/>
              <a:gd name="connsiteY242"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178300 w 6032597"/>
              <a:gd name="connsiteY171" fmla="*/ 491066 h 1266101"/>
              <a:gd name="connsiteX172" fmla="*/ 4334933 w 6032597"/>
              <a:gd name="connsiteY172" fmla="*/ 491066 h 1266101"/>
              <a:gd name="connsiteX173" fmla="*/ 4356100 w 6032597"/>
              <a:gd name="connsiteY173" fmla="*/ 486833 h 1266101"/>
              <a:gd name="connsiteX174" fmla="*/ 4385733 w 6032597"/>
              <a:gd name="connsiteY174" fmla="*/ 478366 h 1266101"/>
              <a:gd name="connsiteX175" fmla="*/ 4411133 w 6032597"/>
              <a:gd name="connsiteY175" fmla="*/ 474133 h 1266101"/>
              <a:gd name="connsiteX176" fmla="*/ 4436533 w 6032597"/>
              <a:gd name="connsiteY176" fmla="*/ 465666 h 1266101"/>
              <a:gd name="connsiteX177" fmla="*/ 4453467 w 6032597"/>
              <a:gd name="connsiteY177" fmla="*/ 478366 h 1266101"/>
              <a:gd name="connsiteX178" fmla="*/ 4474633 w 6032597"/>
              <a:gd name="connsiteY178" fmla="*/ 486833 h 1266101"/>
              <a:gd name="connsiteX179" fmla="*/ 4504267 w 6032597"/>
              <a:gd name="connsiteY179" fmla="*/ 512233 h 1266101"/>
              <a:gd name="connsiteX180" fmla="*/ 4516967 w 6032597"/>
              <a:gd name="connsiteY180" fmla="*/ 529166 h 1266101"/>
              <a:gd name="connsiteX181" fmla="*/ 4533900 w 6032597"/>
              <a:gd name="connsiteY181" fmla="*/ 537633 h 1266101"/>
              <a:gd name="connsiteX182" fmla="*/ 4546600 w 6032597"/>
              <a:gd name="connsiteY182" fmla="*/ 550333 h 1266101"/>
              <a:gd name="connsiteX183" fmla="*/ 4593167 w 6032597"/>
              <a:gd name="connsiteY183" fmla="*/ 592666 h 1266101"/>
              <a:gd name="connsiteX184" fmla="*/ 4605867 w 6032597"/>
              <a:gd name="connsiteY184" fmla="*/ 605366 h 1266101"/>
              <a:gd name="connsiteX185" fmla="*/ 4627033 w 6032597"/>
              <a:gd name="connsiteY185" fmla="*/ 639233 h 1266101"/>
              <a:gd name="connsiteX186" fmla="*/ 4639733 w 6032597"/>
              <a:gd name="connsiteY186" fmla="*/ 656166 h 1266101"/>
              <a:gd name="connsiteX187" fmla="*/ 4648200 w 6032597"/>
              <a:gd name="connsiteY187" fmla="*/ 668866 h 1266101"/>
              <a:gd name="connsiteX188" fmla="*/ 4665133 w 6032597"/>
              <a:gd name="connsiteY188" fmla="*/ 681566 h 1266101"/>
              <a:gd name="connsiteX189" fmla="*/ 4673600 w 6032597"/>
              <a:gd name="connsiteY189" fmla="*/ 694266 h 1266101"/>
              <a:gd name="connsiteX190" fmla="*/ 4699000 w 6032597"/>
              <a:gd name="connsiteY190" fmla="*/ 706966 h 1266101"/>
              <a:gd name="connsiteX191" fmla="*/ 4728633 w 6032597"/>
              <a:gd name="connsiteY191" fmla="*/ 694266 h 1266101"/>
              <a:gd name="connsiteX192" fmla="*/ 4796367 w 6032597"/>
              <a:gd name="connsiteY192" fmla="*/ 664633 h 1266101"/>
              <a:gd name="connsiteX193" fmla="*/ 4826000 w 6032597"/>
              <a:gd name="connsiteY193" fmla="*/ 647700 h 1266101"/>
              <a:gd name="connsiteX194" fmla="*/ 4855633 w 6032597"/>
              <a:gd name="connsiteY194" fmla="*/ 622300 h 1266101"/>
              <a:gd name="connsiteX195" fmla="*/ 4893733 w 6032597"/>
              <a:gd name="connsiteY195" fmla="*/ 605366 h 1266101"/>
              <a:gd name="connsiteX196" fmla="*/ 4969933 w 6032597"/>
              <a:gd name="connsiteY196" fmla="*/ 550333 h 1266101"/>
              <a:gd name="connsiteX197" fmla="*/ 4999567 w 6032597"/>
              <a:gd name="connsiteY197" fmla="*/ 529166 h 1266101"/>
              <a:gd name="connsiteX198" fmla="*/ 5020733 w 6032597"/>
              <a:gd name="connsiteY198" fmla="*/ 516466 h 1266101"/>
              <a:gd name="connsiteX199" fmla="*/ 5063067 w 6032597"/>
              <a:gd name="connsiteY199" fmla="*/ 482600 h 1266101"/>
              <a:gd name="connsiteX200" fmla="*/ 5092700 w 6032597"/>
              <a:gd name="connsiteY200" fmla="*/ 461433 h 1266101"/>
              <a:gd name="connsiteX201" fmla="*/ 5105400 w 6032597"/>
              <a:gd name="connsiteY201" fmla="*/ 444500 h 1266101"/>
              <a:gd name="connsiteX202" fmla="*/ 5147733 w 6032597"/>
              <a:gd name="connsiteY202" fmla="*/ 419100 h 1266101"/>
              <a:gd name="connsiteX203" fmla="*/ 5160433 w 6032597"/>
              <a:gd name="connsiteY203" fmla="*/ 410633 h 1266101"/>
              <a:gd name="connsiteX204" fmla="*/ 5173133 w 6032597"/>
              <a:gd name="connsiteY204" fmla="*/ 419100 h 1266101"/>
              <a:gd name="connsiteX205" fmla="*/ 5202767 w 6032597"/>
              <a:gd name="connsiteY205" fmla="*/ 444500 h 1266101"/>
              <a:gd name="connsiteX206" fmla="*/ 5223933 w 6032597"/>
              <a:gd name="connsiteY206" fmla="*/ 452966 h 1266101"/>
              <a:gd name="connsiteX207" fmla="*/ 5249333 w 6032597"/>
              <a:gd name="connsiteY207" fmla="*/ 474133 h 1266101"/>
              <a:gd name="connsiteX208" fmla="*/ 5262033 w 6032597"/>
              <a:gd name="connsiteY208" fmla="*/ 482600 h 1266101"/>
              <a:gd name="connsiteX209" fmla="*/ 5329767 w 6032597"/>
              <a:gd name="connsiteY209" fmla="*/ 575733 h 1266101"/>
              <a:gd name="connsiteX210" fmla="*/ 5350933 w 6032597"/>
              <a:gd name="connsiteY210" fmla="*/ 601133 h 1266101"/>
              <a:gd name="connsiteX211" fmla="*/ 5363633 w 6032597"/>
              <a:gd name="connsiteY211" fmla="*/ 613833 h 1266101"/>
              <a:gd name="connsiteX212" fmla="*/ 5384800 w 6032597"/>
              <a:gd name="connsiteY212" fmla="*/ 639233 h 1266101"/>
              <a:gd name="connsiteX213" fmla="*/ 5410200 w 6032597"/>
              <a:gd name="connsiteY213" fmla="*/ 656166 h 1266101"/>
              <a:gd name="connsiteX214" fmla="*/ 5427133 w 6032597"/>
              <a:gd name="connsiteY214" fmla="*/ 677333 h 1266101"/>
              <a:gd name="connsiteX215" fmla="*/ 5448300 w 6032597"/>
              <a:gd name="connsiteY215" fmla="*/ 694266 h 1266101"/>
              <a:gd name="connsiteX216" fmla="*/ 5482167 w 6032597"/>
              <a:gd name="connsiteY216" fmla="*/ 723900 h 1266101"/>
              <a:gd name="connsiteX217" fmla="*/ 5503333 w 6032597"/>
              <a:gd name="connsiteY217" fmla="*/ 736600 h 1266101"/>
              <a:gd name="connsiteX218" fmla="*/ 5524500 w 6032597"/>
              <a:gd name="connsiteY218" fmla="*/ 753533 h 1266101"/>
              <a:gd name="connsiteX219" fmla="*/ 5731933 w 6032597"/>
              <a:gd name="connsiteY219" fmla="*/ 757766 h 1266101"/>
              <a:gd name="connsiteX220" fmla="*/ 5744633 w 6032597"/>
              <a:gd name="connsiteY220" fmla="*/ 762000 h 1266101"/>
              <a:gd name="connsiteX221" fmla="*/ 5748867 w 6032597"/>
              <a:gd name="connsiteY221" fmla="*/ 787400 h 1266101"/>
              <a:gd name="connsiteX222" fmla="*/ 5757333 w 6032597"/>
              <a:gd name="connsiteY222" fmla="*/ 800100 h 1266101"/>
              <a:gd name="connsiteX223" fmla="*/ 5770033 w 6032597"/>
              <a:gd name="connsiteY223" fmla="*/ 838200 h 1266101"/>
              <a:gd name="connsiteX224" fmla="*/ 5782733 w 6032597"/>
              <a:gd name="connsiteY224" fmla="*/ 855133 h 1266101"/>
              <a:gd name="connsiteX225" fmla="*/ 5812367 w 6032597"/>
              <a:gd name="connsiteY225" fmla="*/ 905933 h 1266101"/>
              <a:gd name="connsiteX226" fmla="*/ 5820833 w 6032597"/>
              <a:gd name="connsiteY226" fmla="*/ 922866 h 1266101"/>
              <a:gd name="connsiteX227" fmla="*/ 5829300 w 6032597"/>
              <a:gd name="connsiteY227" fmla="*/ 935566 h 1266101"/>
              <a:gd name="connsiteX228" fmla="*/ 5854700 w 6032597"/>
              <a:gd name="connsiteY228" fmla="*/ 982133 h 1266101"/>
              <a:gd name="connsiteX229" fmla="*/ 5871633 w 6032597"/>
              <a:gd name="connsiteY229" fmla="*/ 1028700 h 1266101"/>
              <a:gd name="connsiteX230" fmla="*/ 5880100 w 6032597"/>
              <a:gd name="connsiteY230" fmla="*/ 1087966 h 1266101"/>
              <a:gd name="connsiteX231" fmla="*/ 5888567 w 6032597"/>
              <a:gd name="connsiteY231" fmla="*/ 1130300 h 1266101"/>
              <a:gd name="connsiteX232" fmla="*/ 5897033 w 6032597"/>
              <a:gd name="connsiteY232" fmla="*/ 1151466 h 1266101"/>
              <a:gd name="connsiteX233" fmla="*/ 5905500 w 6032597"/>
              <a:gd name="connsiteY233" fmla="*/ 1176866 h 1266101"/>
              <a:gd name="connsiteX234" fmla="*/ 5909733 w 6032597"/>
              <a:gd name="connsiteY234" fmla="*/ 1189566 h 1266101"/>
              <a:gd name="connsiteX235" fmla="*/ 5926667 w 6032597"/>
              <a:gd name="connsiteY235" fmla="*/ 1206500 h 1266101"/>
              <a:gd name="connsiteX236" fmla="*/ 5935133 w 6032597"/>
              <a:gd name="connsiteY236" fmla="*/ 1223433 h 1266101"/>
              <a:gd name="connsiteX237" fmla="*/ 5952067 w 6032597"/>
              <a:gd name="connsiteY237" fmla="*/ 1248833 h 1266101"/>
              <a:gd name="connsiteX238" fmla="*/ 5973233 w 6032597"/>
              <a:gd name="connsiteY238" fmla="*/ 1265766 h 1266101"/>
              <a:gd name="connsiteX239" fmla="*/ 5998633 w 6032597"/>
              <a:gd name="connsiteY239" fmla="*/ 1257300 h 1266101"/>
              <a:gd name="connsiteX240" fmla="*/ 6011333 w 6032597"/>
              <a:gd name="connsiteY240" fmla="*/ 1253066 h 1266101"/>
              <a:gd name="connsiteX241" fmla="*/ 6032500 w 6032597"/>
              <a:gd name="connsiteY241"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195233 w 6032597"/>
              <a:gd name="connsiteY170" fmla="*/ 461433 h 1266101"/>
              <a:gd name="connsiteX171" fmla="*/ 4334933 w 6032597"/>
              <a:gd name="connsiteY171" fmla="*/ 491066 h 1266101"/>
              <a:gd name="connsiteX172" fmla="*/ 4356100 w 6032597"/>
              <a:gd name="connsiteY172" fmla="*/ 486833 h 1266101"/>
              <a:gd name="connsiteX173" fmla="*/ 4385733 w 6032597"/>
              <a:gd name="connsiteY173" fmla="*/ 478366 h 1266101"/>
              <a:gd name="connsiteX174" fmla="*/ 4411133 w 6032597"/>
              <a:gd name="connsiteY174" fmla="*/ 474133 h 1266101"/>
              <a:gd name="connsiteX175" fmla="*/ 4436533 w 6032597"/>
              <a:gd name="connsiteY175" fmla="*/ 465666 h 1266101"/>
              <a:gd name="connsiteX176" fmla="*/ 4453467 w 6032597"/>
              <a:gd name="connsiteY176" fmla="*/ 478366 h 1266101"/>
              <a:gd name="connsiteX177" fmla="*/ 4474633 w 6032597"/>
              <a:gd name="connsiteY177" fmla="*/ 486833 h 1266101"/>
              <a:gd name="connsiteX178" fmla="*/ 4504267 w 6032597"/>
              <a:gd name="connsiteY178" fmla="*/ 512233 h 1266101"/>
              <a:gd name="connsiteX179" fmla="*/ 4516967 w 6032597"/>
              <a:gd name="connsiteY179" fmla="*/ 529166 h 1266101"/>
              <a:gd name="connsiteX180" fmla="*/ 4533900 w 6032597"/>
              <a:gd name="connsiteY180" fmla="*/ 537633 h 1266101"/>
              <a:gd name="connsiteX181" fmla="*/ 4546600 w 6032597"/>
              <a:gd name="connsiteY181" fmla="*/ 550333 h 1266101"/>
              <a:gd name="connsiteX182" fmla="*/ 4593167 w 6032597"/>
              <a:gd name="connsiteY182" fmla="*/ 592666 h 1266101"/>
              <a:gd name="connsiteX183" fmla="*/ 4605867 w 6032597"/>
              <a:gd name="connsiteY183" fmla="*/ 605366 h 1266101"/>
              <a:gd name="connsiteX184" fmla="*/ 4627033 w 6032597"/>
              <a:gd name="connsiteY184" fmla="*/ 639233 h 1266101"/>
              <a:gd name="connsiteX185" fmla="*/ 4639733 w 6032597"/>
              <a:gd name="connsiteY185" fmla="*/ 656166 h 1266101"/>
              <a:gd name="connsiteX186" fmla="*/ 4648200 w 6032597"/>
              <a:gd name="connsiteY186" fmla="*/ 668866 h 1266101"/>
              <a:gd name="connsiteX187" fmla="*/ 4665133 w 6032597"/>
              <a:gd name="connsiteY187" fmla="*/ 681566 h 1266101"/>
              <a:gd name="connsiteX188" fmla="*/ 4673600 w 6032597"/>
              <a:gd name="connsiteY188" fmla="*/ 694266 h 1266101"/>
              <a:gd name="connsiteX189" fmla="*/ 4699000 w 6032597"/>
              <a:gd name="connsiteY189" fmla="*/ 706966 h 1266101"/>
              <a:gd name="connsiteX190" fmla="*/ 4728633 w 6032597"/>
              <a:gd name="connsiteY190" fmla="*/ 694266 h 1266101"/>
              <a:gd name="connsiteX191" fmla="*/ 4796367 w 6032597"/>
              <a:gd name="connsiteY191" fmla="*/ 664633 h 1266101"/>
              <a:gd name="connsiteX192" fmla="*/ 4826000 w 6032597"/>
              <a:gd name="connsiteY192" fmla="*/ 647700 h 1266101"/>
              <a:gd name="connsiteX193" fmla="*/ 4855633 w 6032597"/>
              <a:gd name="connsiteY193" fmla="*/ 622300 h 1266101"/>
              <a:gd name="connsiteX194" fmla="*/ 4893733 w 6032597"/>
              <a:gd name="connsiteY194" fmla="*/ 605366 h 1266101"/>
              <a:gd name="connsiteX195" fmla="*/ 4969933 w 6032597"/>
              <a:gd name="connsiteY195" fmla="*/ 550333 h 1266101"/>
              <a:gd name="connsiteX196" fmla="*/ 4999567 w 6032597"/>
              <a:gd name="connsiteY196" fmla="*/ 529166 h 1266101"/>
              <a:gd name="connsiteX197" fmla="*/ 5020733 w 6032597"/>
              <a:gd name="connsiteY197" fmla="*/ 516466 h 1266101"/>
              <a:gd name="connsiteX198" fmla="*/ 5063067 w 6032597"/>
              <a:gd name="connsiteY198" fmla="*/ 482600 h 1266101"/>
              <a:gd name="connsiteX199" fmla="*/ 5092700 w 6032597"/>
              <a:gd name="connsiteY199" fmla="*/ 461433 h 1266101"/>
              <a:gd name="connsiteX200" fmla="*/ 5105400 w 6032597"/>
              <a:gd name="connsiteY200" fmla="*/ 444500 h 1266101"/>
              <a:gd name="connsiteX201" fmla="*/ 5147733 w 6032597"/>
              <a:gd name="connsiteY201" fmla="*/ 419100 h 1266101"/>
              <a:gd name="connsiteX202" fmla="*/ 5160433 w 6032597"/>
              <a:gd name="connsiteY202" fmla="*/ 410633 h 1266101"/>
              <a:gd name="connsiteX203" fmla="*/ 5173133 w 6032597"/>
              <a:gd name="connsiteY203" fmla="*/ 419100 h 1266101"/>
              <a:gd name="connsiteX204" fmla="*/ 5202767 w 6032597"/>
              <a:gd name="connsiteY204" fmla="*/ 444500 h 1266101"/>
              <a:gd name="connsiteX205" fmla="*/ 5223933 w 6032597"/>
              <a:gd name="connsiteY205" fmla="*/ 452966 h 1266101"/>
              <a:gd name="connsiteX206" fmla="*/ 5249333 w 6032597"/>
              <a:gd name="connsiteY206" fmla="*/ 474133 h 1266101"/>
              <a:gd name="connsiteX207" fmla="*/ 5262033 w 6032597"/>
              <a:gd name="connsiteY207" fmla="*/ 482600 h 1266101"/>
              <a:gd name="connsiteX208" fmla="*/ 5329767 w 6032597"/>
              <a:gd name="connsiteY208" fmla="*/ 575733 h 1266101"/>
              <a:gd name="connsiteX209" fmla="*/ 5350933 w 6032597"/>
              <a:gd name="connsiteY209" fmla="*/ 601133 h 1266101"/>
              <a:gd name="connsiteX210" fmla="*/ 5363633 w 6032597"/>
              <a:gd name="connsiteY210" fmla="*/ 613833 h 1266101"/>
              <a:gd name="connsiteX211" fmla="*/ 5384800 w 6032597"/>
              <a:gd name="connsiteY211" fmla="*/ 639233 h 1266101"/>
              <a:gd name="connsiteX212" fmla="*/ 5410200 w 6032597"/>
              <a:gd name="connsiteY212" fmla="*/ 656166 h 1266101"/>
              <a:gd name="connsiteX213" fmla="*/ 5427133 w 6032597"/>
              <a:gd name="connsiteY213" fmla="*/ 677333 h 1266101"/>
              <a:gd name="connsiteX214" fmla="*/ 5448300 w 6032597"/>
              <a:gd name="connsiteY214" fmla="*/ 694266 h 1266101"/>
              <a:gd name="connsiteX215" fmla="*/ 5482167 w 6032597"/>
              <a:gd name="connsiteY215" fmla="*/ 723900 h 1266101"/>
              <a:gd name="connsiteX216" fmla="*/ 5503333 w 6032597"/>
              <a:gd name="connsiteY216" fmla="*/ 736600 h 1266101"/>
              <a:gd name="connsiteX217" fmla="*/ 5524500 w 6032597"/>
              <a:gd name="connsiteY217" fmla="*/ 753533 h 1266101"/>
              <a:gd name="connsiteX218" fmla="*/ 5731933 w 6032597"/>
              <a:gd name="connsiteY218" fmla="*/ 757766 h 1266101"/>
              <a:gd name="connsiteX219" fmla="*/ 5744633 w 6032597"/>
              <a:gd name="connsiteY219" fmla="*/ 762000 h 1266101"/>
              <a:gd name="connsiteX220" fmla="*/ 5748867 w 6032597"/>
              <a:gd name="connsiteY220" fmla="*/ 787400 h 1266101"/>
              <a:gd name="connsiteX221" fmla="*/ 5757333 w 6032597"/>
              <a:gd name="connsiteY221" fmla="*/ 800100 h 1266101"/>
              <a:gd name="connsiteX222" fmla="*/ 5770033 w 6032597"/>
              <a:gd name="connsiteY222" fmla="*/ 838200 h 1266101"/>
              <a:gd name="connsiteX223" fmla="*/ 5782733 w 6032597"/>
              <a:gd name="connsiteY223" fmla="*/ 855133 h 1266101"/>
              <a:gd name="connsiteX224" fmla="*/ 5812367 w 6032597"/>
              <a:gd name="connsiteY224" fmla="*/ 905933 h 1266101"/>
              <a:gd name="connsiteX225" fmla="*/ 5820833 w 6032597"/>
              <a:gd name="connsiteY225" fmla="*/ 922866 h 1266101"/>
              <a:gd name="connsiteX226" fmla="*/ 5829300 w 6032597"/>
              <a:gd name="connsiteY226" fmla="*/ 935566 h 1266101"/>
              <a:gd name="connsiteX227" fmla="*/ 5854700 w 6032597"/>
              <a:gd name="connsiteY227" fmla="*/ 982133 h 1266101"/>
              <a:gd name="connsiteX228" fmla="*/ 5871633 w 6032597"/>
              <a:gd name="connsiteY228" fmla="*/ 1028700 h 1266101"/>
              <a:gd name="connsiteX229" fmla="*/ 5880100 w 6032597"/>
              <a:gd name="connsiteY229" fmla="*/ 1087966 h 1266101"/>
              <a:gd name="connsiteX230" fmla="*/ 5888567 w 6032597"/>
              <a:gd name="connsiteY230" fmla="*/ 1130300 h 1266101"/>
              <a:gd name="connsiteX231" fmla="*/ 5897033 w 6032597"/>
              <a:gd name="connsiteY231" fmla="*/ 1151466 h 1266101"/>
              <a:gd name="connsiteX232" fmla="*/ 5905500 w 6032597"/>
              <a:gd name="connsiteY232" fmla="*/ 1176866 h 1266101"/>
              <a:gd name="connsiteX233" fmla="*/ 5909733 w 6032597"/>
              <a:gd name="connsiteY233" fmla="*/ 1189566 h 1266101"/>
              <a:gd name="connsiteX234" fmla="*/ 5926667 w 6032597"/>
              <a:gd name="connsiteY234" fmla="*/ 1206500 h 1266101"/>
              <a:gd name="connsiteX235" fmla="*/ 5935133 w 6032597"/>
              <a:gd name="connsiteY235" fmla="*/ 1223433 h 1266101"/>
              <a:gd name="connsiteX236" fmla="*/ 5952067 w 6032597"/>
              <a:gd name="connsiteY236" fmla="*/ 1248833 h 1266101"/>
              <a:gd name="connsiteX237" fmla="*/ 5973233 w 6032597"/>
              <a:gd name="connsiteY237" fmla="*/ 1265766 h 1266101"/>
              <a:gd name="connsiteX238" fmla="*/ 5998633 w 6032597"/>
              <a:gd name="connsiteY238" fmla="*/ 1257300 h 1266101"/>
              <a:gd name="connsiteX239" fmla="*/ 6011333 w 6032597"/>
              <a:gd name="connsiteY239" fmla="*/ 1253066 h 1266101"/>
              <a:gd name="connsiteX240" fmla="*/ 6032500 w 6032597"/>
              <a:gd name="connsiteY240"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203700 w 6032597"/>
              <a:gd name="connsiteY169" fmla="*/ 431800 h 1266101"/>
              <a:gd name="connsiteX170" fmla="*/ 4334933 w 6032597"/>
              <a:gd name="connsiteY170" fmla="*/ 491066 h 1266101"/>
              <a:gd name="connsiteX171" fmla="*/ 4356100 w 6032597"/>
              <a:gd name="connsiteY171" fmla="*/ 486833 h 1266101"/>
              <a:gd name="connsiteX172" fmla="*/ 4385733 w 6032597"/>
              <a:gd name="connsiteY172" fmla="*/ 478366 h 1266101"/>
              <a:gd name="connsiteX173" fmla="*/ 4411133 w 6032597"/>
              <a:gd name="connsiteY173" fmla="*/ 474133 h 1266101"/>
              <a:gd name="connsiteX174" fmla="*/ 4436533 w 6032597"/>
              <a:gd name="connsiteY174" fmla="*/ 465666 h 1266101"/>
              <a:gd name="connsiteX175" fmla="*/ 4453467 w 6032597"/>
              <a:gd name="connsiteY175" fmla="*/ 478366 h 1266101"/>
              <a:gd name="connsiteX176" fmla="*/ 4474633 w 6032597"/>
              <a:gd name="connsiteY176" fmla="*/ 486833 h 1266101"/>
              <a:gd name="connsiteX177" fmla="*/ 4504267 w 6032597"/>
              <a:gd name="connsiteY177" fmla="*/ 512233 h 1266101"/>
              <a:gd name="connsiteX178" fmla="*/ 4516967 w 6032597"/>
              <a:gd name="connsiteY178" fmla="*/ 529166 h 1266101"/>
              <a:gd name="connsiteX179" fmla="*/ 4533900 w 6032597"/>
              <a:gd name="connsiteY179" fmla="*/ 537633 h 1266101"/>
              <a:gd name="connsiteX180" fmla="*/ 4546600 w 6032597"/>
              <a:gd name="connsiteY180" fmla="*/ 550333 h 1266101"/>
              <a:gd name="connsiteX181" fmla="*/ 4593167 w 6032597"/>
              <a:gd name="connsiteY181" fmla="*/ 592666 h 1266101"/>
              <a:gd name="connsiteX182" fmla="*/ 4605867 w 6032597"/>
              <a:gd name="connsiteY182" fmla="*/ 605366 h 1266101"/>
              <a:gd name="connsiteX183" fmla="*/ 4627033 w 6032597"/>
              <a:gd name="connsiteY183" fmla="*/ 639233 h 1266101"/>
              <a:gd name="connsiteX184" fmla="*/ 4639733 w 6032597"/>
              <a:gd name="connsiteY184" fmla="*/ 656166 h 1266101"/>
              <a:gd name="connsiteX185" fmla="*/ 4648200 w 6032597"/>
              <a:gd name="connsiteY185" fmla="*/ 668866 h 1266101"/>
              <a:gd name="connsiteX186" fmla="*/ 4665133 w 6032597"/>
              <a:gd name="connsiteY186" fmla="*/ 681566 h 1266101"/>
              <a:gd name="connsiteX187" fmla="*/ 4673600 w 6032597"/>
              <a:gd name="connsiteY187" fmla="*/ 694266 h 1266101"/>
              <a:gd name="connsiteX188" fmla="*/ 4699000 w 6032597"/>
              <a:gd name="connsiteY188" fmla="*/ 706966 h 1266101"/>
              <a:gd name="connsiteX189" fmla="*/ 4728633 w 6032597"/>
              <a:gd name="connsiteY189" fmla="*/ 694266 h 1266101"/>
              <a:gd name="connsiteX190" fmla="*/ 4796367 w 6032597"/>
              <a:gd name="connsiteY190" fmla="*/ 664633 h 1266101"/>
              <a:gd name="connsiteX191" fmla="*/ 4826000 w 6032597"/>
              <a:gd name="connsiteY191" fmla="*/ 647700 h 1266101"/>
              <a:gd name="connsiteX192" fmla="*/ 4855633 w 6032597"/>
              <a:gd name="connsiteY192" fmla="*/ 622300 h 1266101"/>
              <a:gd name="connsiteX193" fmla="*/ 4893733 w 6032597"/>
              <a:gd name="connsiteY193" fmla="*/ 605366 h 1266101"/>
              <a:gd name="connsiteX194" fmla="*/ 4969933 w 6032597"/>
              <a:gd name="connsiteY194" fmla="*/ 550333 h 1266101"/>
              <a:gd name="connsiteX195" fmla="*/ 4999567 w 6032597"/>
              <a:gd name="connsiteY195" fmla="*/ 529166 h 1266101"/>
              <a:gd name="connsiteX196" fmla="*/ 5020733 w 6032597"/>
              <a:gd name="connsiteY196" fmla="*/ 516466 h 1266101"/>
              <a:gd name="connsiteX197" fmla="*/ 5063067 w 6032597"/>
              <a:gd name="connsiteY197" fmla="*/ 482600 h 1266101"/>
              <a:gd name="connsiteX198" fmla="*/ 5092700 w 6032597"/>
              <a:gd name="connsiteY198" fmla="*/ 461433 h 1266101"/>
              <a:gd name="connsiteX199" fmla="*/ 5105400 w 6032597"/>
              <a:gd name="connsiteY199" fmla="*/ 444500 h 1266101"/>
              <a:gd name="connsiteX200" fmla="*/ 5147733 w 6032597"/>
              <a:gd name="connsiteY200" fmla="*/ 419100 h 1266101"/>
              <a:gd name="connsiteX201" fmla="*/ 5160433 w 6032597"/>
              <a:gd name="connsiteY201" fmla="*/ 410633 h 1266101"/>
              <a:gd name="connsiteX202" fmla="*/ 5173133 w 6032597"/>
              <a:gd name="connsiteY202" fmla="*/ 419100 h 1266101"/>
              <a:gd name="connsiteX203" fmla="*/ 5202767 w 6032597"/>
              <a:gd name="connsiteY203" fmla="*/ 444500 h 1266101"/>
              <a:gd name="connsiteX204" fmla="*/ 5223933 w 6032597"/>
              <a:gd name="connsiteY204" fmla="*/ 452966 h 1266101"/>
              <a:gd name="connsiteX205" fmla="*/ 5249333 w 6032597"/>
              <a:gd name="connsiteY205" fmla="*/ 474133 h 1266101"/>
              <a:gd name="connsiteX206" fmla="*/ 5262033 w 6032597"/>
              <a:gd name="connsiteY206" fmla="*/ 482600 h 1266101"/>
              <a:gd name="connsiteX207" fmla="*/ 5329767 w 6032597"/>
              <a:gd name="connsiteY207" fmla="*/ 575733 h 1266101"/>
              <a:gd name="connsiteX208" fmla="*/ 5350933 w 6032597"/>
              <a:gd name="connsiteY208" fmla="*/ 601133 h 1266101"/>
              <a:gd name="connsiteX209" fmla="*/ 5363633 w 6032597"/>
              <a:gd name="connsiteY209" fmla="*/ 613833 h 1266101"/>
              <a:gd name="connsiteX210" fmla="*/ 5384800 w 6032597"/>
              <a:gd name="connsiteY210" fmla="*/ 639233 h 1266101"/>
              <a:gd name="connsiteX211" fmla="*/ 5410200 w 6032597"/>
              <a:gd name="connsiteY211" fmla="*/ 656166 h 1266101"/>
              <a:gd name="connsiteX212" fmla="*/ 5427133 w 6032597"/>
              <a:gd name="connsiteY212" fmla="*/ 677333 h 1266101"/>
              <a:gd name="connsiteX213" fmla="*/ 5448300 w 6032597"/>
              <a:gd name="connsiteY213" fmla="*/ 694266 h 1266101"/>
              <a:gd name="connsiteX214" fmla="*/ 5482167 w 6032597"/>
              <a:gd name="connsiteY214" fmla="*/ 723900 h 1266101"/>
              <a:gd name="connsiteX215" fmla="*/ 5503333 w 6032597"/>
              <a:gd name="connsiteY215" fmla="*/ 736600 h 1266101"/>
              <a:gd name="connsiteX216" fmla="*/ 5524500 w 6032597"/>
              <a:gd name="connsiteY216" fmla="*/ 753533 h 1266101"/>
              <a:gd name="connsiteX217" fmla="*/ 5731933 w 6032597"/>
              <a:gd name="connsiteY217" fmla="*/ 757766 h 1266101"/>
              <a:gd name="connsiteX218" fmla="*/ 5744633 w 6032597"/>
              <a:gd name="connsiteY218" fmla="*/ 762000 h 1266101"/>
              <a:gd name="connsiteX219" fmla="*/ 5748867 w 6032597"/>
              <a:gd name="connsiteY219" fmla="*/ 787400 h 1266101"/>
              <a:gd name="connsiteX220" fmla="*/ 5757333 w 6032597"/>
              <a:gd name="connsiteY220" fmla="*/ 800100 h 1266101"/>
              <a:gd name="connsiteX221" fmla="*/ 5770033 w 6032597"/>
              <a:gd name="connsiteY221" fmla="*/ 838200 h 1266101"/>
              <a:gd name="connsiteX222" fmla="*/ 5782733 w 6032597"/>
              <a:gd name="connsiteY222" fmla="*/ 855133 h 1266101"/>
              <a:gd name="connsiteX223" fmla="*/ 5812367 w 6032597"/>
              <a:gd name="connsiteY223" fmla="*/ 905933 h 1266101"/>
              <a:gd name="connsiteX224" fmla="*/ 5820833 w 6032597"/>
              <a:gd name="connsiteY224" fmla="*/ 922866 h 1266101"/>
              <a:gd name="connsiteX225" fmla="*/ 5829300 w 6032597"/>
              <a:gd name="connsiteY225" fmla="*/ 935566 h 1266101"/>
              <a:gd name="connsiteX226" fmla="*/ 5854700 w 6032597"/>
              <a:gd name="connsiteY226" fmla="*/ 982133 h 1266101"/>
              <a:gd name="connsiteX227" fmla="*/ 5871633 w 6032597"/>
              <a:gd name="connsiteY227" fmla="*/ 1028700 h 1266101"/>
              <a:gd name="connsiteX228" fmla="*/ 5880100 w 6032597"/>
              <a:gd name="connsiteY228" fmla="*/ 1087966 h 1266101"/>
              <a:gd name="connsiteX229" fmla="*/ 5888567 w 6032597"/>
              <a:gd name="connsiteY229" fmla="*/ 1130300 h 1266101"/>
              <a:gd name="connsiteX230" fmla="*/ 5897033 w 6032597"/>
              <a:gd name="connsiteY230" fmla="*/ 1151466 h 1266101"/>
              <a:gd name="connsiteX231" fmla="*/ 5905500 w 6032597"/>
              <a:gd name="connsiteY231" fmla="*/ 1176866 h 1266101"/>
              <a:gd name="connsiteX232" fmla="*/ 5909733 w 6032597"/>
              <a:gd name="connsiteY232" fmla="*/ 1189566 h 1266101"/>
              <a:gd name="connsiteX233" fmla="*/ 5926667 w 6032597"/>
              <a:gd name="connsiteY233" fmla="*/ 1206500 h 1266101"/>
              <a:gd name="connsiteX234" fmla="*/ 5935133 w 6032597"/>
              <a:gd name="connsiteY234" fmla="*/ 1223433 h 1266101"/>
              <a:gd name="connsiteX235" fmla="*/ 5952067 w 6032597"/>
              <a:gd name="connsiteY235" fmla="*/ 1248833 h 1266101"/>
              <a:gd name="connsiteX236" fmla="*/ 5973233 w 6032597"/>
              <a:gd name="connsiteY236" fmla="*/ 1265766 h 1266101"/>
              <a:gd name="connsiteX237" fmla="*/ 5998633 w 6032597"/>
              <a:gd name="connsiteY237" fmla="*/ 1257300 h 1266101"/>
              <a:gd name="connsiteX238" fmla="*/ 6011333 w 6032597"/>
              <a:gd name="connsiteY238" fmla="*/ 1253066 h 1266101"/>
              <a:gd name="connsiteX239" fmla="*/ 6032500 w 6032597"/>
              <a:gd name="connsiteY239" fmla="*/ 1265766 h 1266101"/>
              <a:gd name="connsiteX0" fmla="*/ 0 w 6032597"/>
              <a:gd name="connsiteY0" fmla="*/ 821266 h 1266101"/>
              <a:gd name="connsiteX1" fmla="*/ 228600 w 6032597"/>
              <a:gd name="connsiteY1" fmla="*/ 986366 h 1266101"/>
              <a:gd name="connsiteX2" fmla="*/ 241300 w 6032597"/>
              <a:gd name="connsiteY2" fmla="*/ 999066 h 1266101"/>
              <a:gd name="connsiteX3" fmla="*/ 266700 w 6032597"/>
              <a:gd name="connsiteY3" fmla="*/ 1016000 h 1266101"/>
              <a:gd name="connsiteX4" fmla="*/ 292100 w 6032597"/>
              <a:gd name="connsiteY4" fmla="*/ 1037166 h 1266101"/>
              <a:gd name="connsiteX5" fmla="*/ 304800 w 6032597"/>
              <a:gd name="connsiteY5" fmla="*/ 1049866 h 1266101"/>
              <a:gd name="connsiteX6" fmla="*/ 338667 w 6032597"/>
              <a:gd name="connsiteY6" fmla="*/ 1032933 h 1266101"/>
              <a:gd name="connsiteX7" fmla="*/ 372533 w 6032597"/>
              <a:gd name="connsiteY7" fmla="*/ 1016000 h 1266101"/>
              <a:gd name="connsiteX8" fmla="*/ 397933 w 6032597"/>
              <a:gd name="connsiteY8" fmla="*/ 994833 h 1266101"/>
              <a:gd name="connsiteX9" fmla="*/ 410633 w 6032597"/>
              <a:gd name="connsiteY9" fmla="*/ 982133 h 1266101"/>
              <a:gd name="connsiteX10" fmla="*/ 431800 w 6032597"/>
              <a:gd name="connsiteY10" fmla="*/ 944033 h 1266101"/>
              <a:gd name="connsiteX11" fmla="*/ 440267 w 6032597"/>
              <a:gd name="connsiteY11" fmla="*/ 927100 h 1266101"/>
              <a:gd name="connsiteX12" fmla="*/ 465667 w 6032597"/>
              <a:gd name="connsiteY12" fmla="*/ 893233 h 1266101"/>
              <a:gd name="connsiteX13" fmla="*/ 482600 w 6032597"/>
              <a:gd name="connsiteY13" fmla="*/ 863600 h 1266101"/>
              <a:gd name="connsiteX14" fmla="*/ 495300 w 6032597"/>
              <a:gd name="connsiteY14" fmla="*/ 833966 h 1266101"/>
              <a:gd name="connsiteX15" fmla="*/ 512233 w 6032597"/>
              <a:gd name="connsiteY15" fmla="*/ 817033 h 1266101"/>
              <a:gd name="connsiteX16" fmla="*/ 516467 w 6032597"/>
              <a:gd name="connsiteY16" fmla="*/ 804333 h 1266101"/>
              <a:gd name="connsiteX17" fmla="*/ 558800 w 6032597"/>
              <a:gd name="connsiteY17" fmla="*/ 753533 h 1266101"/>
              <a:gd name="connsiteX18" fmla="*/ 575733 w 6032597"/>
              <a:gd name="connsiteY18" fmla="*/ 745066 h 1266101"/>
              <a:gd name="connsiteX19" fmla="*/ 584200 w 6032597"/>
              <a:gd name="connsiteY19" fmla="*/ 732366 h 1266101"/>
              <a:gd name="connsiteX20" fmla="*/ 601133 w 6032597"/>
              <a:gd name="connsiteY20" fmla="*/ 728133 h 1266101"/>
              <a:gd name="connsiteX21" fmla="*/ 626533 w 6032597"/>
              <a:gd name="connsiteY21" fmla="*/ 719666 h 1266101"/>
              <a:gd name="connsiteX22" fmla="*/ 685800 w 6032597"/>
              <a:gd name="connsiteY22" fmla="*/ 711200 h 1266101"/>
              <a:gd name="connsiteX23" fmla="*/ 800100 w 6032597"/>
              <a:gd name="connsiteY23" fmla="*/ 711200 h 1266101"/>
              <a:gd name="connsiteX24" fmla="*/ 842433 w 6032597"/>
              <a:gd name="connsiteY24" fmla="*/ 736600 h 1266101"/>
              <a:gd name="connsiteX25" fmla="*/ 867833 w 6032597"/>
              <a:gd name="connsiteY25" fmla="*/ 757766 h 1266101"/>
              <a:gd name="connsiteX26" fmla="*/ 880533 w 6032597"/>
              <a:gd name="connsiteY26" fmla="*/ 766233 h 1266101"/>
              <a:gd name="connsiteX27" fmla="*/ 893233 w 6032597"/>
              <a:gd name="connsiteY27" fmla="*/ 783166 h 1266101"/>
              <a:gd name="connsiteX28" fmla="*/ 910167 w 6032597"/>
              <a:gd name="connsiteY28" fmla="*/ 800100 h 1266101"/>
              <a:gd name="connsiteX29" fmla="*/ 918633 w 6032597"/>
              <a:gd name="connsiteY29" fmla="*/ 812800 h 1266101"/>
              <a:gd name="connsiteX30" fmla="*/ 935567 w 6032597"/>
              <a:gd name="connsiteY30" fmla="*/ 821266 h 1266101"/>
              <a:gd name="connsiteX31" fmla="*/ 965200 w 6032597"/>
              <a:gd name="connsiteY31" fmla="*/ 846666 h 1266101"/>
              <a:gd name="connsiteX32" fmla="*/ 977900 w 6032597"/>
              <a:gd name="connsiteY32" fmla="*/ 855133 h 1266101"/>
              <a:gd name="connsiteX33" fmla="*/ 1020233 w 6032597"/>
              <a:gd name="connsiteY33" fmla="*/ 863600 h 1266101"/>
              <a:gd name="connsiteX34" fmla="*/ 1151467 w 6032597"/>
              <a:gd name="connsiteY34" fmla="*/ 859366 h 1266101"/>
              <a:gd name="connsiteX35" fmla="*/ 1172633 w 6032597"/>
              <a:gd name="connsiteY35" fmla="*/ 855133 h 1266101"/>
              <a:gd name="connsiteX36" fmla="*/ 1210733 w 6032597"/>
              <a:gd name="connsiteY36" fmla="*/ 829733 h 1266101"/>
              <a:gd name="connsiteX37" fmla="*/ 1248833 w 6032597"/>
              <a:gd name="connsiteY37" fmla="*/ 800100 h 1266101"/>
              <a:gd name="connsiteX38" fmla="*/ 1261533 w 6032597"/>
              <a:gd name="connsiteY38" fmla="*/ 791633 h 1266101"/>
              <a:gd name="connsiteX39" fmla="*/ 1286933 w 6032597"/>
              <a:gd name="connsiteY39" fmla="*/ 753533 h 1266101"/>
              <a:gd name="connsiteX40" fmla="*/ 1299633 w 6032597"/>
              <a:gd name="connsiteY40" fmla="*/ 736600 h 1266101"/>
              <a:gd name="connsiteX41" fmla="*/ 1308100 w 6032597"/>
              <a:gd name="connsiteY41" fmla="*/ 719666 h 1266101"/>
              <a:gd name="connsiteX42" fmla="*/ 1325033 w 6032597"/>
              <a:gd name="connsiteY42" fmla="*/ 702733 h 1266101"/>
              <a:gd name="connsiteX43" fmla="*/ 1346200 w 6032597"/>
              <a:gd name="connsiteY43" fmla="*/ 656166 h 1266101"/>
              <a:gd name="connsiteX44" fmla="*/ 1363133 w 6032597"/>
              <a:gd name="connsiteY44" fmla="*/ 639233 h 1266101"/>
              <a:gd name="connsiteX45" fmla="*/ 1371600 w 6032597"/>
              <a:gd name="connsiteY45" fmla="*/ 622300 h 1266101"/>
              <a:gd name="connsiteX46" fmla="*/ 1380067 w 6032597"/>
              <a:gd name="connsiteY46" fmla="*/ 609600 h 1266101"/>
              <a:gd name="connsiteX47" fmla="*/ 1405467 w 6032597"/>
              <a:gd name="connsiteY47" fmla="*/ 579966 h 1266101"/>
              <a:gd name="connsiteX48" fmla="*/ 1426633 w 6032597"/>
              <a:gd name="connsiteY48" fmla="*/ 554566 h 1266101"/>
              <a:gd name="connsiteX49" fmla="*/ 1443567 w 6032597"/>
              <a:gd name="connsiteY49" fmla="*/ 575733 h 1266101"/>
              <a:gd name="connsiteX50" fmla="*/ 1460500 w 6032597"/>
              <a:gd name="connsiteY50" fmla="*/ 588433 h 1266101"/>
              <a:gd name="connsiteX51" fmla="*/ 1494367 w 6032597"/>
              <a:gd name="connsiteY51" fmla="*/ 626533 h 1266101"/>
              <a:gd name="connsiteX52" fmla="*/ 1502833 w 6032597"/>
              <a:gd name="connsiteY52" fmla="*/ 643466 h 1266101"/>
              <a:gd name="connsiteX53" fmla="*/ 1515533 w 6032597"/>
              <a:gd name="connsiteY53" fmla="*/ 660400 h 1266101"/>
              <a:gd name="connsiteX54" fmla="*/ 1519767 w 6032597"/>
              <a:gd name="connsiteY54" fmla="*/ 677333 h 1266101"/>
              <a:gd name="connsiteX55" fmla="*/ 1545167 w 6032597"/>
              <a:gd name="connsiteY55" fmla="*/ 698500 h 1266101"/>
              <a:gd name="connsiteX56" fmla="*/ 1557867 w 6032597"/>
              <a:gd name="connsiteY56" fmla="*/ 711200 h 1266101"/>
              <a:gd name="connsiteX57" fmla="*/ 1591733 w 6032597"/>
              <a:gd name="connsiteY57" fmla="*/ 728133 h 1266101"/>
              <a:gd name="connsiteX58" fmla="*/ 1629833 w 6032597"/>
              <a:gd name="connsiteY58" fmla="*/ 745066 h 1266101"/>
              <a:gd name="connsiteX59" fmla="*/ 1642533 w 6032597"/>
              <a:gd name="connsiteY59" fmla="*/ 749300 h 1266101"/>
              <a:gd name="connsiteX60" fmla="*/ 1659467 w 6032597"/>
              <a:gd name="connsiteY60" fmla="*/ 757766 h 1266101"/>
              <a:gd name="connsiteX61" fmla="*/ 1684867 w 6032597"/>
              <a:gd name="connsiteY61" fmla="*/ 766233 h 1266101"/>
              <a:gd name="connsiteX62" fmla="*/ 1701800 w 6032597"/>
              <a:gd name="connsiteY62" fmla="*/ 774700 h 1266101"/>
              <a:gd name="connsiteX63" fmla="*/ 1718733 w 6032597"/>
              <a:gd name="connsiteY63" fmla="*/ 787400 h 1266101"/>
              <a:gd name="connsiteX64" fmla="*/ 1748367 w 6032597"/>
              <a:gd name="connsiteY64" fmla="*/ 795866 h 1266101"/>
              <a:gd name="connsiteX65" fmla="*/ 1761067 w 6032597"/>
              <a:gd name="connsiteY65" fmla="*/ 800100 h 1266101"/>
              <a:gd name="connsiteX66" fmla="*/ 1803400 w 6032597"/>
              <a:gd name="connsiteY66" fmla="*/ 808566 h 1266101"/>
              <a:gd name="connsiteX67" fmla="*/ 1883833 w 6032597"/>
              <a:gd name="connsiteY67" fmla="*/ 804333 h 1266101"/>
              <a:gd name="connsiteX68" fmla="*/ 1917700 w 6032597"/>
              <a:gd name="connsiteY68" fmla="*/ 795866 h 1266101"/>
              <a:gd name="connsiteX69" fmla="*/ 1947333 w 6032597"/>
              <a:gd name="connsiteY69" fmla="*/ 783166 h 1266101"/>
              <a:gd name="connsiteX70" fmla="*/ 1964267 w 6032597"/>
              <a:gd name="connsiteY70" fmla="*/ 774700 h 1266101"/>
              <a:gd name="connsiteX71" fmla="*/ 1976967 w 6032597"/>
              <a:gd name="connsiteY71" fmla="*/ 770466 h 1266101"/>
              <a:gd name="connsiteX72" fmla="*/ 2002367 w 6032597"/>
              <a:gd name="connsiteY72" fmla="*/ 753533 h 1266101"/>
              <a:gd name="connsiteX73" fmla="*/ 2015067 w 6032597"/>
              <a:gd name="connsiteY73" fmla="*/ 749300 h 1266101"/>
              <a:gd name="connsiteX74" fmla="*/ 2087033 w 6032597"/>
              <a:gd name="connsiteY74" fmla="*/ 740833 h 1266101"/>
              <a:gd name="connsiteX75" fmla="*/ 2167467 w 6032597"/>
              <a:gd name="connsiteY75" fmla="*/ 753533 h 1266101"/>
              <a:gd name="connsiteX76" fmla="*/ 2197100 w 6032597"/>
              <a:gd name="connsiteY76" fmla="*/ 762000 h 1266101"/>
              <a:gd name="connsiteX77" fmla="*/ 2235200 w 6032597"/>
              <a:gd name="connsiteY77" fmla="*/ 757766 h 1266101"/>
              <a:gd name="connsiteX78" fmla="*/ 2252133 w 6032597"/>
              <a:gd name="connsiteY78" fmla="*/ 753533 h 1266101"/>
              <a:gd name="connsiteX79" fmla="*/ 2273300 w 6032597"/>
              <a:gd name="connsiteY79" fmla="*/ 749300 h 1266101"/>
              <a:gd name="connsiteX80" fmla="*/ 2290233 w 6032597"/>
              <a:gd name="connsiteY80" fmla="*/ 740833 h 1266101"/>
              <a:gd name="connsiteX81" fmla="*/ 2307167 w 6032597"/>
              <a:gd name="connsiteY81" fmla="*/ 736600 h 1266101"/>
              <a:gd name="connsiteX82" fmla="*/ 2319867 w 6032597"/>
              <a:gd name="connsiteY82" fmla="*/ 732366 h 1266101"/>
              <a:gd name="connsiteX83" fmla="*/ 2341033 w 6032597"/>
              <a:gd name="connsiteY83" fmla="*/ 715433 h 1266101"/>
              <a:gd name="connsiteX84" fmla="*/ 2370667 w 6032597"/>
              <a:gd name="connsiteY84" fmla="*/ 702733 h 1266101"/>
              <a:gd name="connsiteX85" fmla="*/ 2387600 w 6032597"/>
              <a:gd name="connsiteY85" fmla="*/ 694266 h 1266101"/>
              <a:gd name="connsiteX86" fmla="*/ 2425700 w 6032597"/>
              <a:gd name="connsiteY86" fmla="*/ 668866 h 1266101"/>
              <a:gd name="connsiteX87" fmla="*/ 2451100 w 6032597"/>
              <a:gd name="connsiteY87" fmla="*/ 651933 h 1266101"/>
              <a:gd name="connsiteX88" fmla="*/ 2463800 w 6032597"/>
              <a:gd name="connsiteY88" fmla="*/ 639233 h 1266101"/>
              <a:gd name="connsiteX89" fmla="*/ 2493433 w 6032597"/>
              <a:gd name="connsiteY89" fmla="*/ 622300 h 1266101"/>
              <a:gd name="connsiteX90" fmla="*/ 2514600 w 6032597"/>
              <a:gd name="connsiteY90" fmla="*/ 601133 h 1266101"/>
              <a:gd name="connsiteX91" fmla="*/ 2523067 w 6032597"/>
              <a:gd name="connsiteY91" fmla="*/ 588433 h 1266101"/>
              <a:gd name="connsiteX92" fmla="*/ 2531533 w 6032597"/>
              <a:gd name="connsiteY92" fmla="*/ 558800 h 1266101"/>
              <a:gd name="connsiteX93" fmla="*/ 2535767 w 6032597"/>
              <a:gd name="connsiteY93" fmla="*/ 541866 h 1266101"/>
              <a:gd name="connsiteX94" fmla="*/ 2544233 w 6032597"/>
              <a:gd name="connsiteY94" fmla="*/ 529166 h 1266101"/>
              <a:gd name="connsiteX95" fmla="*/ 2548467 w 6032597"/>
              <a:gd name="connsiteY95" fmla="*/ 516466 h 1266101"/>
              <a:gd name="connsiteX96" fmla="*/ 2561167 w 6032597"/>
              <a:gd name="connsiteY96" fmla="*/ 499533 h 1266101"/>
              <a:gd name="connsiteX97" fmla="*/ 2578100 w 6032597"/>
              <a:gd name="connsiteY97" fmla="*/ 465666 h 1266101"/>
              <a:gd name="connsiteX98" fmla="*/ 2595033 w 6032597"/>
              <a:gd name="connsiteY98" fmla="*/ 440266 h 1266101"/>
              <a:gd name="connsiteX99" fmla="*/ 2607733 w 6032597"/>
              <a:gd name="connsiteY99" fmla="*/ 414866 h 1266101"/>
              <a:gd name="connsiteX100" fmla="*/ 2633133 w 6032597"/>
              <a:gd name="connsiteY100" fmla="*/ 406400 h 1266101"/>
              <a:gd name="connsiteX101" fmla="*/ 2658533 w 6032597"/>
              <a:gd name="connsiteY101" fmla="*/ 389466 h 1266101"/>
              <a:gd name="connsiteX102" fmla="*/ 2671233 w 6032597"/>
              <a:gd name="connsiteY102" fmla="*/ 381000 h 1266101"/>
              <a:gd name="connsiteX103" fmla="*/ 2683933 w 6032597"/>
              <a:gd name="connsiteY103" fmla="*/ 376766 h 1266101"/>
              <a:gd name="connsiteX104" fmla="*/ 2717800 w 6032597"/>
              <a:gd name="connsiteY104" fmla="*/ 359833 h 1266101"/>
              <a:gd name="connsiteX105" fmla="*/ 2726267 w 6032597"/>
              <a:gd name="connsiteY105" fmla="*/ 347133 h 1266101"/>
              <a:gd name="connsiteX106" fmla="*/ 2738967 w 6032597"/>
              <a:gd name="connsiteY106" fmla="*/ 342900 h 1266101"/>
              <a:gd name="connsiteX107" fmla="*/ 2764367 w 6032597"/>
              <a:gd name="connsiteY107" fmla="*/ 325966 h 1266101"/>
              <a:gd name="connsiteX108" fmla="*/ 2764367 w 6032597"/>
              <a:gd name="connsiteY108" fmla="*/ 325966 h 1266101"/>
              <a:gd name="connsiteX109" fmla="*/ 2794000 w 6032597"/>
              <a:gd name="connsiteY109" fmla="*/ 304800 h 1266101"/>
              <a:gd name="connsiteX110" fmla="*/ 2819400 w 6032597"/>
              <a:gd name="connsiteY110" fmla="*/ 283633 h 1266101"/>
              <a:gd name="connsiteX111" fmla="*/ 2832100 w 6032597"/>
              <a:gd name="connsiteY111" fmla="*/ 279400 h 1266101"/>
              <a:gd name="connsiteX112" fmla="*/ 3001433 w 6032597"/>
              <a:gd name="connsiteY112" fmla="*/ 266700 h 1266101"/>
              <a:gd name="connsiteX113" fmla="*/ 3141133 w 6032597"/>
              <a:gd name="connsiteY113" fmla="*/ 241300 h 1266101"/>
              <a:gd name="connsiteX114" fmla="*/ 3170767 w 6032597"/>
              <a:gd name="connsiteY114" fmla="*/ 232833 h 1266101"/>
              <a:gd name="connsiteX115" fmla="*/ 3221567 w 6032597"/>
              <a:gd name="connsiteY115" fmla="*/ 203200 h 1266101"/>
              <a:gd name="connsiteX116" fmla="*/ 3234267 w 6032597"/>
              <a:gd name="connsiteY116" fmla="*/ 190500 h 1266101"/>
              <a:gd name="connsiteX117" fmla="*/ 3259667 w 6032597"/>
              <a:gd name="connsiteY117" fmla="*/ 160866 h 1266101"/>
              <a:gd name="connsiteX118" fmla="*/ 3306233 w 6032597"/>
              <a:gd name="connsiteY118" fmla="*/ 186266 h 1266101"/>
              <a:gd name="connsiteX119" fmla="*/ 3327400 w 6032597"/>
              <a:gd name="connsiteY119" fmla="*/ 207433 h 1266101"/>
              <a:gd name="connsiteX120" fmla="*/ 3335867 w 6032597"/>
              <a:gd name="connsiteY120" fmla="*/ 220133 h 1266101"/>
              <a:gd name="connsiteX121" fmla="*/ 3348567 w 6032597"/>
              <a:gd name="connsiteY121" fmla="*/ 228600 h 1266101"/>
              <a:gd name="connsiteX122" fmla="*/ 3378200 w 6032597"/>
              <a:gd name="connsiteY122" fmla="*/ 270933 h 1266101"/>
              <a:gd name="connsiteX123" fmla="*/ 3390900 w 6032597"/>
              <a:gd name="connsiteY123" fmla="*/ 283633 h 1266101"/>
              <a:gd name="connsiteX124" fmla="*/ 3420533 w 6032597"/>
              <a:gd name="connsiteY124" fmla="*/ 321733 h 1266101"/>
              <a:gd name="connsiteX125" fmla="*/ 3433233 w 6032597"/>
              <a:gd name="connsiteY125" fmla="*/ 338666 h 1266101"/>
              <a:gd name="connsiteX126" fmla="*/ 3441700 w 6032597"/>
              <a:gd name="connsiteY126" fmla="*/ 381000 h 1266101"/>
              <a:gd name="connsiteX127" fmla="*/ 3458633 w 6032597"/>
              <a:gd name="connsiteY127" fmla="*/ 410633 h 1266101"/>
              <a:gd name="connsiteX128" fmla="*/ 3462867 w 6032597"/>
              <a:gd name="connsiteY128" fmla="*/ 423333 h 1266101"/>
              <a:gd name="connsiteX129" fmla="*/ 3484033 w 6032597"/>
              <a:gd name="connsiteY129" fmla="*/ 427566 h 1266101"/>
              <a:gd name="connsiteX130" fmla="*/ 3539067 w 6032597"/>
              <a:gd name="connsiteY130" fmla="*/ 414866 h 1266101"/>
              <a:gd name="connsiteX131" fmla="*/ 3551767 w 6032597"/>
              <a:gd name="connsiteY131" fmla="*/ 402166 h 1266101"/>
              <a:gd name="connsiteX132" fmla="*/ 3556000 w 6032597"/>
              <a:gd name="connsiteY132" fmla="*/ 389466 h 1266101"/>
              <a:gd name="connsiteX133" fmla="*/ 3564467 w 6032597"/>
              <a:gd name="connsiteY133" fmla="*/ 376766 h 1266101"/>
              <a:gd name="connsiteX134" fmla="*/ 3572933 w 6032597"/>
              <a:gd name="connsiteY134" fmla="*/ 351366 h 1266101"/>
              <a:gd name="connsiteX135" fmla="*/ 3577167 w 6032597"/>
              <a:gd name="connsiteY135" fmla="*/ 292100 h 1266101"/>
              <a:gd name="connsiteX136" fmla="*/ 3581400 w 6032597"/>
              <a:gd name="connsiteY136" fmla="*/ 211666 h 1266101"/>
              <a:gd name="connsiteX137" fmla="*/ 3585633 w 6032597"/>
              <a:gd name="connsiteY137" fmla="*/ 198966 h 1266101"/>
              <a:gd name="connsiteX138" fmla="*/ 3594100 w 6032597"/>
              <a:gd name="connsiteY138" fmla="*/ 165100 h 1266101"/>
              <a:gd name="connsiteX139" fmla="*/ 3598333 w 6032597"/>
              <a:gd name="connsiteY139" fmla="*/ 139700 h 1266101"/>
              <a:gd name="connsiteX140" fmla="*/ 3623733 w 6032597"/>
              <a:gd name="connsiteY140" fmla="*/ 101600 h 1266101"/>
              <a:gd name="connsiteX141" fmla="*/ 3632200 w 6032597"/>
              <a:gd name="connsiteY141" fmla="*/ 88900 h 1266101"/>
              <a:gd name="connsiteX142" fmla="*/ 3657600 w 6032597"/>
              <a:gd name="connsiteY142" fmla="*/ 67733 h 1266101"/>
              <a:gd name="connsiteX143" fmla="*/ 3670300 w 6032597"/>
              <a:gd name="connsiteY143" fmla="*/ 63500 h 1266101"/>
              <a:gd name="connsiteX144" fmla="*/ 3678767 w 6032597"/>
              <a:gd name="connsiteY144" fmla="*/ 50800 h 1266101"/>
              <a:gd name="connsiteX145" fmla="*/ 3691467 w 6032597"/>
              <a:gd name="connsiteY145" fmla="*/ 42333 h 1266101"/>
              <a:gd name="connsiteX146" fmla="*/ 3708400 w 6032597"/>
              <a:gd name="connsiteY146" fmla="*/ 21166 h 1266101"/>
              <a:gd name="connsiteX147" fmla="*/ 3716867 w 6032597"/>
              <a:gd name="connsiteY147" fmla="*/ 8466 h 1266101"/>
              <a:gd name="connsiteX148" fmla="*/ 3742267 w 6032597"/>
              <a:gd name="connsiteY148" fmla="*/ 0 h 1266101"/>
              <a:gd name="connsiteX149" fmla="*/ 3873500 w 6032597"/>
              <a:gd name="connsiteY149" fmla="*/ 4233 h 1266101"/>
              <a:gd name="connsiteX150" fmla="*/ 3903133 w 6032597"/>
              <a:gd name="connsiteY150" fmla="*/ 21166 h 1266101"/>
              <a:gd name="connsiteX151" fmla="*/ 3920067 w 6032597"/>
              <a:gd name="connsiteY151" fmla="*/ 25400 h 1266101"/>
              <a:gd name="connsiteX152" fmla="*/ 3945467 w 6032597"/>
              <a:gd name="connsiteY152" fmla="*/ 38100 h 1266101"/>
              <a:gd name="connsiteX153" fmla="*/ 3983567 w 6032597"/>
              <a:gd name="connsiteY153" fmla="*/ 67733 h 1266101"/>
              <a:gd name="connsiteX154" fmla="*/ 4017433 w 6032597"/>
              <a:gd name="connsiteY154" fmla="*/ 93133 h 1266101"/>
              <a:gd name="connsiteX155" fmla="*/ 4034367 w 6032597"/>
              <a:gd name="connsiteY155" fmla="*/ 105833 h 1266101"/>
              <a:gd name="connsiteX156" fmla="*/ 4038600 w 6032597"/>
              <a:gd name="connsiteY156" fmla="*/ 118533 h 1266101"/>
              <a:gd name="connsiteX157" fmla="*/ 4059767 w 6032597"/>
              <a:gd name="connsiteY157" fmla="*/ 143933 h 1266101"/>
              <a:gd name="connsiteX158" fmla="*/ 4076700 w 6032597"/>
              <a:gd name="connsiteY158" fmla="*/ 169333 h 1266101"/>
              <a:gd name="connsiteX159" fmla="*/ 4097867 w 6032597"/>
              <a:gd name="connsiteY159" fmla="*/ 194733 h 1266101"/>
              <a:gd name="connsiteX160" fmla="*/ 4106333 w 6032597"/>
              <a:gd name="connsiteY160" fmla="*/ 207433 h 1266101"/>
              <a:gd name="connsiteX161" fmla="*/ 4127500 w 6032597"/>
              <a:gd name="connsiteY161" fmla="*/ 232833 h 1266101"/>
              <a:gd name="connsiteX162" fmla="*/ 4144433 w 6032597"/>
              <a:gd name="connsiteY162" fmla="*/ 258233 h 1266101"/>
              <a:gd name="connsiteX163" fmla="*/ 4161367 w 6032597"/>
              <a:gd name="connsiteY163" fmla="*/ 283633 h 1266101"/>
              <a:gd name="connsiteX164" fmla="*/ 4165600 w 6032597"/>
              <a:gd name="connsiteY164" fmla="*/ 300566 h 1266101"/>
              <a:gd name="connsiteX165" fmla="*/ 4174067 w 6032597"/>
              <a:gd name="connsiteY165" fmla="*/ 313266 h 1266101"/>
              <a:gd name="connsiteX166" fmla="*/ 4199467 w 6032597"/>
              <a:gd name="connsiteY166" fmla="*/ 355600 h 1266101"/>
              <a:gd name="connsiteX167" fmla="*/ 4207933 w 6032597"/>
              <a:gd name="connsiteY167" fmla="*/ 368300 h 1266101"/>
              <a:gd name="connsiteX168" fmla="*/ 4216400 w 6032597"/>
              <a:gd name="connsiteY168" fmla="*/ 381000 h 1266101"/>
              <a:gd name="connsiteX169" fmla="*/ 4334933 w 6032597"/>
              <a:gd name="connsiteY169" fmla="*/ 491066 h 1266101"/>
              <a:gd name="connsiteX170" fmla="*/ 4356100 w 6032597"/>
              <a:gd name="connsiteY170" fmla="*/ 486833 h 1266101"/>
              <a:gd name="connsiteX171" fmla="*/ 4385733 w 6032597"/>
              <a:gd name="connsiteY171" fmla="*/ 478366 h 1266101"/>
              <a:gd name="connsiteX172" fmla="*/ 4411133 w 6032597"/>
              <a:gd name="connsiteY172" fmla="*/ 474133 h 1266101"/>
              <a:gd name="connsiteX173" fmla="*/ 4436533 w 6032597"/>
              <a:gd name="connsiteY173" fmla="*/ 465666 h 1266101"/>
              <a:gd name="connsiteX174" fmla="*/ 4453467 w 6032597"/>
              <a:gd name="connsiteY174" fmla="*/ 478366 h 1266101"/>
              <a:gd name="connsiteX175" fmla="*/ 4474633 w 6032597"/>
              <a:gd name="connsiteY175" fmla="*/ 486833 h 1266101"/>
              <a:gd name="connsiteX176" fmla="*/ 4504267 w 6032597"/>
              <a:gd name="connsiteY176" fmla="*/ 512233 h 1266101"/>
              <a:gd name="connsiteX177" fmla="*/ 4516967 w 6032597"/>
              <a:gd name="connsiteY177" fmla="*/ 529166 h 1266101"/>
              <a:gd name="connsiteX178" fmla="*/ 4533900 w 6032597"/>
              <a:gd name="connsiteY178" fmla="*/ 537633 h 1266101"/>
              <a:gd name="connsiteX179" fmla="*/ 4546600 w 6032597"/>
              <a:gd name="connsiteY179" fmla="*/ 550333 h 1266101"/>
              <a:gd name="connsiteX180" fmla="*/ 4593167 w 6032597"/>
              <a:gd name="connsiteY180" fmla="*/ 592666 h 1266101"/>
              <a:gd name="connsiteX181" fmla="*/ 4605867 w 6032597"/>
              <a:gd name="connsiteY181" fmla="*/ 605366 h 1266101"/>
              <a:gd name="connsiteX182" fmla="*/ 4627033 w 6032597"/>
              <a:gd name="connsiteY182" fmla="*/ 639233 h 1266101"/>
              <a:gd name="connsiteX183" fmla="*/ 4639733 w 6032597"/>
              <a:gd name="connsiteY183" fmla="*/ 656166 h 1266101"/>
              <a:gd name="connsiteX184" fmla="*/ 4648200 w 6032597"/>
              <a:gd name="connsiteY184" fmla="*/ 668866 h 1266101"/>
              <a:gd name="connsiteX185" fmla="*/ 4665133 w 6032597"/>
              <a:gd name="connsiteY185" fmla="*/ 681566 h 1266101"/>
              <a:gd name="connsiteX186" fmla="*/ 4673600 w 6032597"/>
              <a:gd name="connsiteY186" fmla="*/ 694266 h 1266101"/>
              <a:gd name="connsiteX187" fmla="*/ 4699000 w 6032597"/>
              <a:gd name="connsiteY187" fmla="*/ 706966 h 1266101"/>
              <a:gd name="connsiteX188" fmla="*/ 4728633 w 6032597"/>
              <a:gd name="connsiteY188" fmla="*/ 694266 h 1266101"/>
              <a:gd name="connsiteX189" fmla="*/ 4796367 w 6032597"/>
              <a:gd name="connsiteY189" fmla="*/ 664633 h 1266101"/>
              <a:gd name="connsiteX190" fmla="*/ 4826000 w 6032597"/>
              <a:gd name="connsiteY190" fmla="*/ 647700 h 1266101"/>
              <a:gd name="connsiteX191" fmla="*/ 4855633 w 6032597"/>
              <a:gd name="connsiteY191" fmla="*/ 622300 h 1266101"/>
              <a:gd name="connsiteX192" fmla="*/ 4893733 w 6032597"/>
              <a:gd name="connsiteY192" fmla="*/ 605366 h 1266101"/>
              <a:gd name="connsiteX193" fmla="*/ 4969933 w 6032597"/>
              <a:gd name="connsiteY193" fmla="*/ 550333 h 1266101"/>
              <a:gd name="connsiteX194" fmla="*/ 4999567 w 6032597"/>
              <a:gd name="connsiteY194" fmla="*/ 529166 h 1266101"/>
              <a:gd name="connsiteX195" fmla="*/ 5020733 w 6032597"/>
              <a:gd name="connsiteY195" fmla="*/ 516466 h 1266101"/>
              <a:gd name="connsiteX196" fmla="*/ 5063067 w 6032597"/>
              <a:gd name="connsiteY196" fmla="*/ 482600 h 1266101"/>
              <a:gd name="connsiteX197" fmla="*/ 5092700 w 6032597"/>
              <a:gd name="connsiteY197" fmla="*/ 461433 h 1266101"/>
              <a:gd name="connsiteX198" fmla="*/ 5105400 w 6032597"/>
              <a:gd name="connsiteY198" fmla="*/ 444500 h 1266101"/>
              <a:gd name="connsiteX199" fmla="*/ 5147733 w 6032597"/>
              <a:gd name="connsiteY199" fmla="*/ 419100 h 1266101"/>
              <a:gd name="connsiteX200" fmla="*/ 5160433 w 6032597"/>
              <a:gd name="connsiteY200" fmla="*/ 410633 h 1266101"/>
              <a:gd name="connsiteX201" fmla="*/ 5173133 w 6032597"/>
              <a:gd name="connsiteY201" fmla="*/ 419100 h 1266101"/>
              <a:gd name="connsiteX202" fmla="*/ 5202767 w 6032597"/>
              <a:gd name="connsiteY202" fmla="*/ 444500 h 1266101"/>
              <a:gd name="connsiteX203" fmla="*/ 5223933 w 6032597"/>
              <a:gd name="connsiteY203" fmla="*/ 452966 h 1266101"/>
              <a:gd name="connsiteX204" fmla="*/ 5249333 w 6032597"/>
              <a:gd name="connsiteY204" fmla="*/ 474133 h 1266101"/>
              <a:gd name="connsiteX205" fmla="*/ 5262033 w 6032597"/>
              <a:gd name="connsiteY205" fmla="*/ 482600 h 1266101"/>
              <a:gd name="connsiteX206" fmla="*/ 5329767 w 6032597"/>
              <a:gd name="connsiteY206" fmla="*/ 575733 h 1266101"/>
              <a:gd name="connsiteX207" fmla="*/ 5350933 w 6032597"/>
              <a:gd name="connsiteY207" fmla="*/ 601133 h 1266101"/>
              <a:gd name="connsiteX208" fmla="*/ 5363633 w 6032597"/>
              <a:gd name="connsiteY208" fmla="*/ 613833 h 1266101"/>
              <a:gd name="connsiteX209" fmla="*/ 5384800 w 6032597"/>
              <a:gd name="connsiteY209" fmla="*/ 639233 h 1266101"/>
              <a:gd name="connsiteX210" fmla="*/ 5410200 w 6032597"/>
              <a:gd name="connsiteY210" fmla="*/ 656166 h 1266101"/>
              <a:gd name="connsiteX211" fmla="*/ 5427133 w 6032597"/>
              <a:gd name="connsiteY211" fmla="*/ 677333 h 1266101"/>
              <a:gd name="connsiteX212" fmla="*/ 5448300 w 6032597"/>
              <a:gd name="connsiteY212" fmla="*/ 694266 h 1266101"/>
              <a:gd name="connsiteX213" fmla="*/ 5482167 w 6032597"/>
              <a:gd name="connsiteY213" fmla="*/ 723900 h 1266101"/>
              <a:gd name="connsiteX214" fmla="*/ 5503333 w 6032597"/>
              <a:gd name="connsiteY214" fmla="*/ 736600 h 1266101"/>
              <a:gd name="connsiteX215" fmla="*/ 5524500 w 6032597"/>
              <a:gd name="connsiteY215" fmla="*/ 753533 h 1266101"/>
              <a:gd name="connsiteX216" fmla="*/ 5731933 w 6032597"/>
              <a:gd name="connsiteY216" fmla="*/ 757766 h 1266101"/>
              <a:gd name="connsiteX217" fmla="*/ 5744633 w 6032597"/>
              <a:gd name="connsiteY217" fmla="*/ 762000 h 1266101"/>
              <a:gd name="connsiteX218" fmla="*/ 5748867 w 6032597"/>
              <a:gd name="connsiteY218" fmla="*/ 787400 h 1266101"/>
              <a:gd name="connsiteX219" fmla="*/ 5757333 w 6032597"/>
              <a:gd name="connsiteY219" fmla="*/ 800100 h 1266101"/>
              <a:gd name="connsiteX220" fmla="*/ 5770033 w 6032597"/>
              <a:gd name="connsiteY220" fmla="*/ 838200 h 1266101"/>
              <a:gd name="connsiteX221" fmla="*/ 5782733 w 6032597"/>
              <a:gd name="connsiteY221" fmla="*/ 855133 h 1266101"/>
              <a:gd name="connsiteX222" fmla="*/ 5812367 w 6032597"/>
              <a:gd name="connsiteY222" fmla="*/ 905933 h 1266101"/>
              <a:gd name="connsiteX223" fmla="*/ 5820833 w 6032597"/>
              <a:gd name="connsiteY223" fmla="*/ 922866 h 1266101"/>
              <a:gd name="connsiteX224" fmla="*/ 5829300 w 6032597"/>
              <a:gd name="connsiteY224" fmla="*/ 935566 h 1266101"/>
              <a:gd name="connsiteX225" fmla="*/ 5854700 w 6032597"/>
              <a:gd name="connsiteY225" fmla="*/ 982133 h 1266101"/>
              <a:gd name="connsiteX226" fmla="*/ 5871633 w 6032597"/>
              <a:gd name="connsiteY226" fmla="*/ 1028700 h 1266101"/>
              <a:gd name="connsiteX227" fmla="*/ 5880100 w 6032597"/>
              <a:gd name="connsiteY227" fmla="*/ 1087966 h 1266101"/>
              <a:gd name="connsiteX228" fmla="*/ 5888567 w 6032597"/>
              <a:gd name="connsiteY228" fmla="*/ 1130300 h 1266101"/>
              <a:gd name="connsiteX229" fmla="*/ 5897033 w 6032597"/>
              <a:gd name="connsiteY229" fmla="*/ 1151466 h 1266101"/>
              <a:gd name="connsiteX230" fmla="*/ 5905500 w 6032597"/>
              <a:gd name="connsiteY230" fmla="*/ 1176866 h 1266101"/>
              <a:gd name="connsiteX231" fmla="*/ 5909733 w 6032597"/>
              <a:gd name="connsiteY231" fmla="*/ 1189566 h 1266101"/>
              <a:gd name="connsiteX232" fmla="*/ 5926667 w 6032597"/>
              <a:gd name="connsiteY232" fmla="*/ 1206500 h 1266101"/>
              <a:gd name="connsiteX233" fmla="*/ 5935133 w 6032597"/>
              <a:gd name="connsiteY233" fmla="*/ 1223433 h 1266101"/>
              <a:gd name="connsiteX234" fmla="*/ 5952067 w 6032597"/>
              <a:gd name="connsiteY234" fmla="*/ 1248833 h 1266101"/>
              <a:gd name="connsiteX235" fmla="*/ 5973233 w 6032597"/>
              <a:gd name="connsiteY235" fmla="*/ 1265766 h 1266101"/>
              <a:gd name="connsiteX236" fmla="*/ 5998633 w 6032597"/>
              <a:gd name="connsiteY236" fmla="*/ 1257300 h 1266101"/>
              <a:gd name="connsiteX237" fmla="*/ 6011333 w 6032597"/>
              <a:gd name="connsiteY237" fmla="*/ 1253066 h 1266101"/>
              <a:gd name="connsiteX238" fmla="*/ 6032500 w 6032597"/>
              <a:gd name="connsiteY238" fmla="*/ 1265766 h 126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32597" h="1266101">
                <a:moveTo>
                  <a:pt x="0" y="821266"/>
                </a:moveTo>
                <a:cubicBezTo>
                  <a:pt x="105354" y="866418"/>
                  <a:pt x="29393" y="830985"/>
                  <a:pt x="228600" y="986366"/>
                </a:cubicBezTo>
                <a:cubicBezTo>
                  <a:pt x="233321" y="990048"/>
                  <a:pt x="236574" y="995390"/>
                  <a:pt x="241300" y="999066"/>
                </a:cubicBezTo>
                <a:cubicBezTo>
                  <a:pt x="249332" y="1005313"/>
                  <a:pt x="259505" y="1008805"/>
                  <a:pt x="266700" y="1016000"/>
                </a:cubicBezTo>
                <a:cubicBezTo>
                  <a:pt x="303804" y="1053104"/>
                  <a:pt x="256737" y="1007698"/>
                  <a:pt x="292100" y="1037166"/>
                </a:cubicBezTo>
                <a:cubicBezTo>
                  <a:pt x="296699" y="1040999"/>
                  <a:pt x="300567" y="1045633"/>
                  <a:pt x="304800" y="1049866"/>
                </a:cubicBezTo>
                <a:cubicBezTo>
                  <a:pt x="361309" y="1015961"/>
                  <a:pt x="301070" y="1050022"/>
                  <a:pt x="338667" y="1032933"/>
                </a:cubicBezTo>
                <a:cubicBezTo>
                  <a:pt x="350157" y="1027710"/>
                  <a:pt x="372533" y="1016000"/>
                  <a:pt x="372533" y="1016000"/>
                </a:cubicBezTo>
                <a:cubicBezTo>
                  <a:pt x="409636" y="978897"/>
                  <a:pt x="362570" y="1024302"/>
                  <a:pt x="397933" y="994833"/>
                </a:cubicBezTo>
                <a:cubicBezTo>
                  <a:pt x="402532" y="991000"/>
                  <a:pt x="406400" y="986366"/>
                  <a:pt x="410633" y="982133"/>
                </a:cubicBezTo>
                <a:cubicBezTo>
                  <a:pt x="422341" y="947014"/>
                  <a:pt x="402687" y="1002255"/>
                  <a:pt x="431800" y="944033"/>
                </a:cubicBezTo>
                <a:cubicBezTo>
                  <a:pt x="434622" y="938389"/>
                  <a:pt x="436766" y="932351"/>
                  <a:pt x="440267" y="927100"/>
                </a:cubicBezTo>
                <a:cubicBezTo>
                  <a:pt x="448095" y="915359"/>
                  <a:pt x="465667" y="893233"/>
                  <a:pt x="465667" y="893233"/>
                </a:cubicBezTo>
                <a:cubicBezTo>
                  <a:pt x="475373" y="864114"/>
                  <a:pt x="462097" y="899480"/>
                  <a:pt x="482600" y="863600"/>
                </a:cubicBezTo>
                <a:cubicBezTo>
                  <a:pt x="495681" y="840708"/>
                  <a:pt x="475146" y="860838"/>
                  <a:pt x="495300" y="833966"/>
                </a:cubicBezTo>
                <a:cubicBezTo>
                  <a:pt x="500089" y="827580"/>
                  <a:pt x="506589" y="822677"/>
                  <a:pt x="512233" y="817033"/>
                </a:cubicBezTo>
                <a:cubicBezTo>
                  <a:pt x="513644" y="812800"/>
                  <a:pt x="514300" y="808234"/>
                  <a:pt x="516467" y="804333"/>
                </a:cubicBezTo>
                <a:cubicBezTo>
                  <a:pt x="523948" y="790867"/>
                  <a:pt x="545142" y="760362"/>
                  <a:pt x="558800" y="753533"/>
                </a:cubicBezTo>
                <a:lnTo>
                  <a:pt x="575733" y="745066"/>
                </a:lnTo>
                <a:cubicBezTo>
                  <a:pt x="578555" y="740833"/>
                  <a:pt x="579967" y="735188"/>
                  <a:pt x="584200" y="732366"/>
                </a:cubicBezTo>
                <a:cubicBezTo>
                  <a:pt x="589041" y="729139"/>
                  <a:pt x="595560" y="729805"/>
                  <a:pt x="601133" y="728133"/>
                </a:cubicBezTo>
                <a:cubicBezTo>
                  <a:pt x="609681" y="725568"/>
                  <a:pt x="617923" y="722014"/>
                  <a:pt x="626533" y="719666"/>
                </a:cubicBezTo>
                <a:cubicBezTo>
                  <a:pt x="645063" y="714612"/>
                  <a:pt x="667483" y="713235"/>
                  <a:pt x="685800" y="711200"/>
                </a:cubicBezTo>
                <a:cubicBezTo>
                  <a:pt x="730789" y="699951"/>
                  <a:pt x="716241" y="701882"/>
                  <a:pt x="800100" y="711200"/>
                </a:cubicBezTo>
                <a:cubicBezTo>
                  <a:pt x="807913" y="712068"/>
                  <a:pt x="841166" y="735755"/>
                  <a:pt x="842433" y="736600"/>
                </a:cubicBezTo>
                <a:cubicBezTo>
                  <a:pt x="873968" y="757623"/>
                  <a:pt x="835234" y="730600"/>
                  <a:pt x="867833" y="757766"/>
                </a:cubicBezTo>
                <a:cubicBezTo>
                  <a:pt x="871742" y="761023"/>
                  <a:pt x="876935" y="762635"/>
                  <a:pt x="880533" y="766233"/>
                </a:cubicBezTo>
                <a:cubicBezTo>
                  <a:pt x="885522" y="771222"/>
                  <a:pt x="888587" y="777856"/>
                  <a:pt x="893233" y="783166"/>
                </a:cubicBezTo>
                <a:cubicBezTo>
                  <a:pt x="898490" y="789174"/>
                  <a:pt x="904972" y="794039"/>
                  <a:pt x="910167" y="800100"/>
                </a:cubicBezTo>
                <a:cubicBezTo>
                  <a:pt x="913478" y="803963"/>
                  <a:pt x="914724" y="809543"/>
                  <a:pt x="918633" y="812800"/>
                </a:cubicBezTo>
                <a:cubicBezTo>
                  <a:pt x="923481" y="816840"/>
                  <a:pt x="929922" y="818444"/>
                  <a:pt x="935567" y="821266"/>
                </a:cubicBezTo>
                <a:cubicBezTo>
                  <a:pt x="950952" y="836651"/>
                  <a:pt x="946193" y="833089"/>
                  <a:pt x="965200" y="846666"/>
                </a:cubicBezTo>
                <a:cubicBezTo>
                  <a:pt x="969340" y="849623"/>
                  <a:pt x="973223" y="853129"/>
                  <a:pt x="977900" y="855133"/>
                </a:cubicBezTo>
                <a:cubicBezTo>
                  <a:pt x="985934" y="858576"/>
                  <a:pt x="1014508" y="862646"/>
                  <a:pt x="1020233" y="863600"/>
                </a:cubicBezTo>
                <a:cubicBezTo>
                  <a:pt x="1063978" y="862189"/>
                  <a:pt x="1107767" y="861794"/>
                  <a:pt x="1151467" y="859366"/>
                </a:cubicBezTo>
                <a:cubicBezTo>
                  <a:pt x="1158651" y="858967"/>
                  <a:pt x="1165807" y="857408"/>
                  <a:pt x="1172633" y="855133"/>
                </a:cubicBezTo>
                <a:cubicBezTo>
                  <a:pt x="1191249" y="848928"/>
                  <a:pt x="1193801" y="841585"/>
                  <a:pt x="1210733" y="829733"/>
                </a:cubicBezTo>
                <a:cubicBezTo>
                  <a:pt x="1277887" y="782725"/>
                  <a:pt x="1188109" y="852150"/>
                  <a:pt x="1248833" y="800100"/>
                </a:cubicBezTo>
                <a:cubicBezTo>
                  <a:pt x="1252696" y="796789"/>
                  <a:pt x="1257935" y="795231"/>
                  <a:pt x="1261533" y="791633"/>
                </a:cubicBezTo>
                <a:cubicBezTo>
                  <a:pt x="1272081" y="781085"/>
                  <a:pt x="1278870" y="765627"/>
                  <a:pt x="1286933" y="753533"/>
                </a:cubicBezTo>
                <a:cubicBezTo>
                  <a:pt x="1290847" y="747662"/>
                  <a:pt x="1295894" y="742583"/>
                  <a:pt x="1299633" y="736600"/>
                </a:cubicBezTo>
                <a:cubicBezTo>
                  <a:pt x="1302978" y="731248"/>
                  <a:pt x="1304313" y="724715"/>
                  <a:pt x="1308100" y="719666"/>
                </a:cubicBezTo>
                <a:cubicBezTo>
                  <a:pt x="1312889" y="713280"/>
                  <a:pt x="1320244" y="709119"/>
                  <a:pt x="1325033" y="702733"/>
                </a:cubicBezTo>
                <a:cubicBezTo>
                  <a:pt x="1329684" y="696532"/>
                  <a:pt x="1345698" y="656955"/>
                  <a:pt x="1346200" y="656166"/>
                </a:cubicBezTo>
                <a:cubicBezTo>
                  <a:pt x="1350485" y="649432"/>
                  <a:pt x="1358344" y="645619"/>
                  <a:pt x="1363133" y="639233"/>
                </a:cubicBezTo>
                <a:cubicBezTo>
                  <a:pt x="1366919" y="634185"/>
                  <a:pt x="1368469" y="627779"/>
                  <a:pt x="1371600" y="622300"/>
                </a:cubicBezTo>
                <a:cubicBezTo>
                  <a:pt x="1374124" y="617883"/>
                  <a:pt x="1377110" y="613740"/>
                  <a:pt x="1380067" y="609600"/>
                </a:cubicBezTo>
                <a:cubicBezTo>
                  <a:pt x="1411785" y="565194"/>
                  <a:pt x="1374688" y="616901"/>
                  <a:pt x="1405467" y="579966"/>
                </a:cubicBezTo>
                <a:cubicBezTo>
                  <a:pt x="1434935" y="544603"/>
                  <a:pt x="1389529" y="591670"/>
                  <a:pt x="1426633" y="554566"/>
                </a:cubicBezTo>
                <a:cubicBezTo>
                  <a:pt x="1432278" y="561622"/>
                  <a:pt x="1437178" y="569344"/>
                  <a:pt x="1443567" y="575733"/>
                </a:cubicBezTo>
                <a:cubicBezTo>
                  <a:pt x="1448556" y="580722"/>
                  <a:pt x="1455780" y="583189"/>
                  <a:pt x="1460500" y="588433"/>
                </a:cubicBezTo>
                <a:cubicBezTo>
                  <a:pt x="1500305" y="632660"/>
                  <a:pt x="1464995" y="606951"/>
                  <a:pt x="1494367" y="626533"/>
                </a:cubicBezTo>
                <a:cubicBezTo>
                  <a:pt x="1497189" y="632177"/>
                  <a:pt x="1499489" y="638115"/>
                  <a:pt x="1502833" y="643466"/>
                </a:cubicBezTo>
                <a:cubicBezTo>
                  <a:pt x="1506572" y="649449"/>
                  <a:pt x="1512378" y="654089"/>
                  <a:pt x="1515533" y="660400"/>
                </a:cubicBezTo>
                <a:cubicBezTo>
                  <a:pt x="1518135" y="665604"/>
                  <a:pt x="1516880" y="672282"/>
                  <a:pt x="1519767" y="677333"/>
                </a:cubicBezTo>
                <a:cubicBezTo>
                  <a:pt x="1526513" y="689138"/>
                  <a:pt x="1535603" y="690530"/>
                  <a:pt x="1545167" y="698500"/>
                </a:cubicBezTo>
                <a:cubicBezTo>
                  <a:pt x="1549766" y="702333"/>
                  <a:pt x="1552816" y="707986"/>
                  <a:pt x="1557867" y="711200"/>
                </a:cubicBezTo>
                <a:cubicBezTo>
                  <a:pt x="1568515" y="717976"/>
                  <a:pt x="1580444" y="722489"/>
                  <a:pt x="1591733" y="728133"/>
                </a:cubicBezTo>
                <a:cubicBezTo>
                  <a:pt x="1610979" y="737756"/>
                  <a:pt x="1608207" y="736956"/>
                  <a:pt x="1629833" y="745066"/>
                </a:cubicBezTo>
                <a:cubicBezTo>
                  <a:pt x="1634011" y="746633"/>
                  <a:pt x="1638431" y="747542"/>
                  <a:pt x="1642533" y="749300"/>
                </a:cubicBezTo>
                <a:cubicBezTo>
                  <a:pt x="1648334" y="751786"/>
                  <a:pt x="1653608" y="755422"/>
                  <a:pt x="1659467" y="757766"/>
                </a:cubicBezTo>
                <a:cubicBezTo>
                  <a:pt x="1667753" y="761080"/>
                  <a:pt x="1676885" y="762242"/>
                  <a:pt x="1684867" y="766233"/>
                </a:cubicBezTo>
                <a:cubicBezTo>
                  <a:pt x="1690511" y="769055"/>
                  <a:pt x="1696449" y="771355"/>
                  <a:pt x="1701800" y="774700"/>
                </a:cubicBezTo>
                <a:cubicBezTo>
                  <a:pt x="1707783" y="778439"/>
                  <a:pt x="1712310" y="784481"/>
                  <a:pt x="1718733" y="787400"/>
                </a:cubicBezTo>
                <a:cubicBezTo>
                  <a:pt x="1728085" y="791651"/>
                  <a:pt x="1738527" y="792914"/>
                  <a:pt x="1748367" y="795866"/>
                </a:cubicBezTo>
                <a:cubicBezTo>
                  <a:pt x="1752641" y="797148"/>
                  <a:pt x="1756719" y="799097"/>
                  <a:pt x="1761067" y="800100"/>
                </a:cubicBezTo>
                <a:cubicBezTo>
                  <a:pt x="1775089" y="803336"/>
                  <a:pt x="1803400" y="808566"/>
                  <a:pt x="1803400" y="808566"/>
                </a:cubicBezTo>
                <a:cubicBezTo>
                  <a:pt x="1830211" y="807155"/>
                  <a:pt x="1857149" y="807298"/>
                  <a:pt x="1883833" y="804333"/>
                </a:cubicBezTo>
                <a:cubicBezTo>
                  <a:pt x="1895398" y="803048"/>
                  <a:pt x="1917700" y="795866"/>
                  <a:pt x="1917700" y="795866"/>
                </a:cubicBezTo>
                <a:cubicBezTo>
                  <a:pt x="1943435" y="778711"/>
                  <a:pt x="1916094" y="794881"/>
                  <a:pt x="1947333" y="783166"/>
                </a:cubicBezTo>
                <a:cubicBezTo>
                  <a:pt x="1953242" y="780950"/>
                  <a:pt x="1958466" y="777186"/>
                  <a:pt x="1964267" y="774700"/>
                </a:cubicBezTo>
                <a:cubicBezTo>
                  <a:pt x="1968369" y="772942"/>
                  <a:pt x="1973066" y="772633"/>
                  <a:pt x="1976967" y="770466"/>
                </a:cubicBezTo>
                <a:cubicBezTo>
                  <a:pt x="1985862" y="765524"/>
                  <a:pt x="1992713" y="756751"/>
                  <a:pt x="2002367" y="753533"/>
                </a:cubicBezTo>
                <a:cubicBezTo>
                  <a:pt x="2006600" y="752122"/>
                  <a:pt x="2010677" y="750098"/>
                  <a:pt x="2015067" y="749300"/>
                </a:cubicBezTo>
                <a:cubicBezTo>
                  <a:pt x="2024228" y="747634"/>
                  <a:pt x="2079616" y="741657"/>
                  <a:pt x="2087033" y="740833"/>
                </a:cubicBezTo>
                <a:cubicBezTo>
                  <a:pt x="2142249" y="759239"/>
                  <a:pt x="2078051" y="740121"/>
                  <a:pt x="2167467" y="753533"/>
                </a:cubicBezTo>
                <a:cubicBezTo>
                  <a:pt x="2177626" y="755057"/>
                  <a:pt x="2187222" y="759178"/>
                  <a:pt x="2197100" y="762000"/>
                </a:cubicBezTo>
                <a:cubicBezTo>
                  <a:pt x="2209800" y="760589"/>
                  <a:pt x="2222570" y="759709"/>
                  <a:pt x="2235200" y="757766"/>
                </a:cubicBezTo>
                <a:cubicBezTo>
                  <a:pt x="2240950" y="756881"/>
                  <a:pt x="2246453" y="754795"/>
                  <a:pt x="2252133" y="753533"/>
                </a:cubicBezTo>
                <a:cubicBezTo>
                  <a:pt x="2259157" y="751972"/>
                  <a:pt x="2266244" y="750711"/>
                  <a:pt x="2273300" y="749300"/>
                </a:cubicBezTo>
                <a:cubicBezTo>
                  <a:pt x="2278944" y="746478"/>
                  <a:pt x="2284324" y="743049"/>
                  <a:pt x="2290233" y="740833"/>
                </a:cubicBezTo>
                <a:cubicBezTo>
                  <a:pt x="2295681" y="738790"/>
                  <a:pt x="2301573" y="738198"/>
                  <a:pt x="2307167" y="736600"/>
                </a:cubicBezTo>
                <a:cubicBezTo>
                  <a:pt x="2311458" y="735374"/>
                  <a:pt x="2315634" y="733777"/>
                  <a:pt x="2319867" y="732366"/>
                </a:cubicBezTo>
                <a:cubicBezTo>
                  <a:pt x="2326922" y="726722"/>
                  <a:pt x="2333515" y="720445"/>
                  <a:pt x="2341033" y="715433"/>
                </a:cubicBezTo>
                <a:cubicBezTo>
                  <a:pt x="2357885" y="704198"/>
                  <a:pt x="2354860" y="709508"/>
                  <a:pt x="2370667" y="702733"/>
                </a:cubicBezTo>
                <a:cubicBezTo>
                  <a:pt x="2376467" y="700247"/>
                  <a:pt x="2382189" y="697513"/>
                  <a:pt x="2387600" y="694266"/>
                </a:cubicBezTo>
                <a:cubicBezTo>
                  <a:pt x="2387625" y="694251"/>
                  <a:pt x="2419338" y="673107"/>
                  <a:pt x="2425700" y="668866"/>
                </a:cubicBezTo>
                <a:cubicBezTo>
                  <a:pt x="2425705" y="668863"/>
                  <a:pt x="2451096" y="651937"/>
                  <a:pt x="2451100" y="651933"/>
                </a:cubicBezTo>
                <a:cubicBezTo>
                  <a:pt x="2455333" y="647700"/>
                  <a:pt x="2459201" y="643066"/>
                  <a:pt x="2463800" y="639233"/>
                </a:cubicBezTo>
                <a:cubicBezTo>
                  <a:pt x="2472777" y="631752"/>
                  <a:pt x="2483079" y="627477"/>
                  <a:pt x="2493433" y="622300"/>
                </a:cubicBezTo>
                <a:cubicBezTo>
                  <a:pt x="2516012" y="588433"/>
                  <a:pt x="2486377" y="629356"/>
                  <a:pt x="2514600" y="601133"/>
                </a:cubicBezTo>
                <a:cubicBezTo>
                  <a:pt x="2518198" y="597535"/>
                  <a:pt x="2520245" y="592666"/>
                  <a:pt x="2523067" y="588433"/>
                </a:cubicBezTo>
                <a:cubicBezTo>
                  <a:pt x="2536291" y="535536"/>
                  <a:pt x="2519395" y="601283"/>
                  <a:pt x="2531533" y="558800"/>
                </a:cubicBezTo>
                <a:cubicBezTo>
                  <a:pt x="2533131" y="553205"/>
                  <a:pt x="2533475" y="547214"/>
                  <a:pt x="2535767" y="541866"/>
                </a:cubicBezTo>
                <a:cubicBezTo>
                  <a:pt x="2537771" y="537190"/>
                  <a:pt x="2541958" y="533717"/>
                  <a:pt x="2544233" y="529166"/>
                </a:cubicBezTo>
                <a:cubicBezTo>
                  <a:pt x="2546229" y="525175"/>
                  <a:pt x="2546253" y="520340"/>
                  <a:pt x="2548467" y="516466"/>
                </a:cubicBezTo>
                <a:cubicBezTo>
                  <a:pt x="2551968" y="510340"/>
                  <a:pt x="2557612" y="505627"/>
                  <a:pt x="2561167" y="499533"/>
                </a:cubicBezTo>
                <a:cubicBezTo>
                  <a:pt x="2567527" y="488631"/>
                  <a:pt x="2571099" y="476168"/>
                  <a:pt x="2578100" y="465666"/>
                </a:cubicBezTo>
                <a:cubicBezTo>
                  <a:pt x="2583744" y="457199"/>
                  <a:pt x="2591815" y="449919"/>
                  <a:pt x="2595033" y="440266"/>
                </a:cubicBezTo>
                <a:cubicBezTo>
                  <a:pt x="2597339" y="433348"/>
                  <a:pt x="2600824" y="419184"/>
                  <a:pt x="2607733" y="414866"/>
                </a:cubicBezTo>
                <a:cubicBezTo>
                  <a:pt x="2615301" y="410136"/>
                  <a:pt x="2624666" y="409222"/>
                  <a:pt x="2633133" y="406400"/>
                </a:cubicBezTo>
                <a:lnTo>
                  <a:pt x="2658533" y="389466"/>
                </a:lnTo>
                <a:cubicBezTo>
                  <a:pt x="2662766" y="386644"/>
                  <a:pt x="2666406" y="382609"/>
                  <a:pt x="2671233" y="381000"/>
                </a:cubicBezTo>
                <a:cubicBezTo>
                  <a:pt x="2675466" y="379589"/>
                  <a:pt x="2679871" y="378613"/>
                  <a:pt x="2683933" y="376766"/>
                </a:cubicBezTo>
                <a:cubicBezTo>
                  <a:pt x="2695423" y="371543"/>
                  <a:pt x="2717800" y="359833"/>
                  <a:pt x="2717800" y="359833"/>
                </a:cubicBezTo>
                <a:cubicBezTo>
                  <a:pt x="2720622" y="355600"/>
                  <a:pt x="2722294" y="350311"/>
                  <a:pt x="2726267" y="347133"/>
                </a:cubicBezTo>
                <a:cubicBezTo>
                  <a:pt x="2729752" y="344345"/>
                  <a:pt x="2735066" y="345067"/>
                  <a:pt x="2738967" y="342900"/>
                </a:cubicBezTo>
                <a:cubicBezTo>
                  <a:pt x="2747862" y="337958"/>
                  <a:pt x="2755900" y="331611"/>
                  <a:pt x="2764367" y="325966"/>
                </a:cubicBezTo>
                <a:lnTo>
                  <a:pt x="2764367" y="325966"/>
                </a:lnTo>
                <a:cubicBezTo>
                  <a:pt x="2781529" y="308804"/>
                  <a:pt x="2771712" y="315943"/>
                  <a:pt x="2794000" y="304800"/>
                </a:cubicBezTo>
                <a:cubicBezTo>
                  <a:pt x="2803362" y="295438"/>
                  <a:pt x="2807613" y="289526"/>
                  <a:pt x="2819400" y="283633"/>
                </a:cubicBezTo>
                <a:cubicBezTo>
                  <a:pt x="2823391" y="281637"/>
                  <a:pt x="2827922" y="280967"/>
                  <a:pt x="2832100" y="279400"/>
                </a:cubicBezTo>
                <a:cubicBezTo>
                  <a:pt x="2903982" y="252444"/>
                  <a:pt x="2814198" y="272049"/>
                  <a:pt x="3001433" y="266700"/>
                </a:cubicBezTo>
                <a:cubicBezTo>
                  <a:pt x="3051263" y="260470"/>
                  <a:pt x="3086551" y="256895"/>
                  <a:pt x="3141133" y="241300"/>
                </a:cubicBezTo>
                <a:lnTo>
                  <a:pt x="3170767" y="232833"/>
                </a:lnTo>
                <a:cubicBezTo>
                  <a:pt x="3187700" y="222955"/>
                  <a:pt x="3207705" y="217062"/>
                  <a:pt x="3221567" y="203200"/>
                </a:cubicBezTo>
                <a:cubicBezTo>
                  <a:pt x="3225800" y="198967"/>
                  <a:pt x="3230371" y="195046"/>
                  <a:pt x="3234267" y="190500"/>
                </a:cubicBezTo>
                <a:cubicBezTo>
                  <a:pt x="3266851" y="152484"/>
                  <a:pt x="3228154" y="192379"/>
                  <a:pt x="3259667" y="160866"/>
                </a:cubicBezTo>
                <a:cubicBezTo>
                  <a:pt x="3281696" y="169678"/>
                  <a:pt x="3286006" y="169716"/>
                  <a:pt x="3306233" y="186266"/>
                </a:cubicBezTo>
                <a:cubicBezTo>
                  <a:pt x="3313956" y="192585"/>
                  <a:pt x="3320829" y="199924"/>
                  <a:pt x="3327400" y="207433"/>
                </a:cubicBezTo>
                <a:cubicBezTo>
                  <a:pt x="3330750" y="211262"/>
                  <a:pt x="3332269" y="216535"/>
                  <a:pt x="3335867" y="220133"/>
                </a:cubicBezTo>
                <a:cubicBezTo>
                  <a:pt x="3339465" y="223731"/>
                  <a:pt x="3344334" y="225778"/>
                  <a:pt x="3348567" y="228600"/>
                </a:cubicBezTo>
                <a:cubicBezTo>
                  <a:pt x="3355856" y="239533"/>
                  <a:pt x="3368795" y="259961"/>
                  <a:pt x="3378200" y="270933"/>
                </a:cubicBezTo>
                <a:cubicBezTo>
                  <a:pt x="3382096" y="275479"/>
                  <a:pt x="3387067" y="279034"/>
                  <a:pt x="3390900" y="283633"/>
                </a:cubicBezTo>
                <a:cubicBezTo>
                  <a:pt x="3401200" y="295993"/>
                  <a:pt x="3410723" y="308980"/>
                  <a:pt x="3420533" y="321733"/>
                </a:cubicBezTo>
                <a:cubicBezTo>
                  <a:pt x="3424835" y="327325"/>
                  <a:pt x="3433233" y="338666"/>
                  <a:pt x="3433233" y="338666"/>
                </a:cubicBezTo>
                <a:cubicBezTo>
                  <a:pt x="3435737" y="356189"/>
                  <a:pt x="3435368" y="366225"/>
                  <a:pt x="3441700" y="381000"/>
                </a:cubicBezTo>
                <a:cubicBezTo>
                  <a:pt x="3463957" y="432932"/>
                  <a:pt x="3437384" y="368135"/>
                  <a:pt x="3458633" y="410633"/>
                </a:cubicBezTo>
                <a:cubicBezTo>
                  <a:pt x="3460629" y="414624"/>
                  <a:pt x="3459154" y="420858"/>
                  <a:pt x="3462867" y="423333"/>
                </a:cubicBezTo>
                <a:cubicBezTo>
                  <a:pt x="3468854" y="427324"/>
                  <a:pt x="3476978" y="426155"/>
                  <a:pt x="3484033" y="427566"/>
                </a:cubicBezTo>
                <a:cubicBezTo>
                  <a:pt x="3515911" y="424378"/>
                  <a:pt x="3520135" y="430643"/>
                  <a:pt x="3539067" y="414866"/>
                </a:cubicBezTo>
                <a:cubicBezTo>
                  <a:pt x="3543666" y="411033"/>
                  <a:pt x="3547534" y="406399"/>
                  <a:pt x="3551767" y="402166"/>
                </a:cubicBezTo>
                <a:cubicBezTo>
                  <a:pt x="3553178" y="397933"/>
                  <a:pt x="3554004" y="393457"/>
                  <a:pt x="3556000" y="389466"/>
                </a:cubicBezTo>
                <a:cubicBezTo>
                  <a:pt x="3558275" y="384915"/>
                  <a:pt x="3562401" y="381415"/>
                  <a:pt x="3564467" y="376766"/>
                </a:cubicBezTo>
                <a:cubicBezTo>
                  <a:pt x="3568092" y="368611"/>
                  <a:pt x="3572933" y="351366"/>
                  <a:pt x="3572933" y="351366"/>
                </a:cubicBezTo>
                <a:cubicBezTo>
                  <a:pt x="3574344" y="331611"/>
                  <a:pt x="3575969" y="311869"/>
                  <a:pt x="3577167" y="292100"/>
                </a:cubicBezTo>
                <a:cubicBezTo>
                  <a:pt x="3578791" y="265301"/>
                  <a:pt x="3578969" y="238404"/>
                  <a:pt x="3581400" y="211666"/>
                </a:cubicBezTo>
                <a:cubicBezTo>
                  <a:pt x="3581804" y="207222"/>
                  <a:pt x="3584459" y="203271"/>
                  <a:pt x="3585633" y="198966"/>
                </a:cubicBezTo>
                <a:cubicBezTo>
                  <a:pt x="3588695" y="187740"/>
                  <a:pt x="3592187" y="176578"/>
                  <a:pt x="3594100" y="165100"/>
                </a:cubicBezTo>
                <a:cubicBezTo>
                  <a:pt x="3595511" y="156633"/>
                  <a:pt x="3594703" y="147478"/>
                  <a:pt x="3598333" y="139700"/>
                </a:cubicBezTo>
                <a:cubicBezTo>
                  <a:pt x="3604788" y="125868"/>
                  <a:pt x="3615266" y="114300"/>
                  <a:pt x="3623733" y="101600"/>
                </a:cubicBezTo>
                <a:cubicBezTo>
                  <a:pt x="3626555" y="97367"/>
                  <a:pt x="3628602" y="92498"/>
                  <a:pt x="3632200" y="88900"/>
                </a:cubicBezTo>
                <a:cubicBezTo>
                  <a:pt x="3641562" y="79538"/>
                  <a:pt x="3645813" y="73626"/>
                  <a:pt x="3657600" y="67733"/>
                </a:cubicBezTo>
                <a:cubicBezTo>
                  <a:pt x="3661591" y="65737"/>
                  <a:pt x="3666067" y="64911"/>
                  <a:pt x="3670300" y="63500"/>
                </a:cubicBezTo>
                <a:cubicBezTo>
                  <a:pt x="3673122" y="59267"/>
                  <a:pt x="3675169" y="54398"/>
                  <a:pt x="3678767" y="50800"/>
                </a:cubicBezTo>
                <a:cubicBezTo>
                  <a:pt x="3682365" y="47202"/>
                  <a:pt x="3688289" y="46306"/>
                  <a:pt x="3691467" y="42333"/>
                </a:cubicBezTo>
                <a:cubicBezTo>
                  <a:pt x="3714836" y="13121"/>
                  <a:pt x="3672003" y="45432"/>
                  <a:pt x="3708400" y="21166"/>
                </a:cubicBezTo>
                <a:cubicBezTo>
                  <a:pt x="3711222" y="16933"/>
                  <a:pt x="3712552" y="11162"/>
                  <a:pt x="3716867" y="8466"/>
                </a:cubicBezTo>
                <a:cubicBezTo>
                  <a:pt x="3724435" y="3736"/>
                  <a:pt x="3733346" y="241"/>
                  <a:pt x="3742267" y="0"/>
                </a:cubicBezTo>
                <a:lnTo>
                  <a:pt x="3873500" y="4233"/>
                </a:lnTo>
                <a:cubicBezTo>
                  <a:pt x="3884029" y="11253"/>
                  <a:pt x="3890854" y="16561"/>
                  <a:pt x="3903133" y="21166"/>
                </a:cubicBezTo>
                <a:cubicBezTo>
                  <a:pt x="3908581" y="23209"/>
                  <a:pt x="3914422" y="23989"/>
                  <a:pt x="3920067" y="25400"/>
                </a:cubicBezTo>
                <a:cubicBezTo>
                  <a:pt x="3976459" y="62992"/>
                  <a:pt x="3892875" y="8882"/>
                  <a:pt x="3945467" y="38100"/>
                </a:cubicBezTo>
                <a:cubicBezTo>
                  <a:pt x="3986406" y="60844"/>
                  <a:pt x="3957460" y="46372"/>
                  <a:pt x="3983567" y="67733"/>
                </a:cubicBezTo>
                <a:cubicBezTo>
                  <a:pt x="3994488" y="76669"/>
                  <a:pt x="4006144" y="84666"/>
                  <a:pt x="4017433" y="93133"/>
                </a:cubicBezTo>
                <a:lnTo>
                  <a:pt x="4034367" y="105833"/>
                </a:lnTo>
                <a:cubicBezTo>
                  <a:pt x="4035778" y="110066"/>
                  <a:pt x="4036604" y="114542"/>
                  <a:pt x="4038600" y="118533"/>
                </a:cubicBezTo>
                <a:cubicBezTo>
                  <a:pt x="4044493" y="130320"/>
                  <a:pt x="4050405" y="134571"/>
                  <a:pt x="4059767" y="143933"/>
                </a:cubicBezTo>
                <a:cubicBezTo>
                  <a:pt x="4068847" y="171174"/>
                  <a:pt x="4056882" y="141588"/>
                  <a:pt x="4076700" y="169333"/>
                </a:cubicBezTo>
                <a:cubicBezTo>
                  <a:pt x="4096231" y="196676"/>
                  <a:pt x="4072830" y="178041"/>
                  <a:pt x="4097867" y="194733"/>
                </a:cubicBezTo>
                <a:cubicBezTo>
                  <a:pt x="4100689" y="198966"/>
                  <a:pt x="4103076" y="203524"/>
                  <a:pt x="4106333" y="207433"/>
                </a:cubicBezTo>
                <a:cubicBezTo>
                  <a:pt x="4133501" y="240036"/>
                  <a:pt x="4106474" y="201295"/>
                  <a:pt x="4127500" y="232833"/>
                </a:cubicBezTo>
                <a:cubicBezTo>
                  <a:pt x="4135595" y="257120"/>
                  <a:pt x="4125936" y="234451"/>
                  <a:pt x="4144433" y="258233"/>
                </a:cubicBezTo>
                <a:cubicBezTo>
                  <a:pt x="4150680" y="266265"/>
                  <a:pt x="4161367" y="283633"/>
                  <a:pt x="4161367" y="283633"/>
                </a:cubicBezTo>
                <a:cubicBezTo>
                  <a:pt x="4162778" y="289277"/>
                  <a:pt x="4163308" y="295218"/>
                  <a:pt x="4165600" y="300566"/>
                </a:cubicBezTo>
                <a:cubicBezTo>
                  <a:pt x="4167604" y="305243"/>
                  <a:pt x="4171543" y="308848"/>
                  <a:pt x="4174067" y="313266"/>
                </a:cubicBezTo>
                <a:cubicBezTo>
                  <a:pt x="4200107" y="358838"/>
                  <a:pt x="4158032" y="293447"/>
                  <a:pt x="4199467" y="355600"/>
                </a:cubicBezTo>
                <a:lnTo>
                  <a:pt x="4207933" y="368300"/>
                </a:lnTo>
                <a:lnTo>
                  <a:pt x="4216400" y="381000"/>
                </a:lnTo>
                <a:cubicBezTo>
                  <a:pt x="4237567" y="401461"/>
                  <a:pt x="4311650" y="473427"/>
                  <a:pt x="4334933" y="491066"/>
                </a:cubicBezTo>
                <a:cubicBezTo>
                  <a:pt x="4341989" y="489655"/>
                  <a:pt x="4349119" y="488578"/>
                  <a:pt x="4356100" y="486833"/>
                </a:cubicBezTo>
                <a:cubicBezTo>
                  <a:pt x="4388374" y="478765"/>
                  <a:pt x="4346146" y="486284"/>
                  <a:pt x="4385733" y="478366"/>
                </a:cubicBezTo>
                <a:cubicBezTo>
                  <a:pt x="4394150" y="476683"/>
                  <a:pt x="4402806" y="476215"/>
                  <a:pt x="4411133" y="474133"/>
                </a:cubicBezTo>
                <a:cubicBezTo>
                  <a:pt x="4419791" y="471968"/>
                  <a:pt x="4436533" y="465666"/>
                  <a:pt x="4436533" y="465666"/>
                </a:cubicBezTo>
                <a:cubicBezTo>
                  <a:pt x="4442178" y="469899"/>
                  <a:pt x="4447299" y="474939"/>
                  <a:pt x="4453467" y="478366"/>
                </a:cubicBezTo>
                <a:cubicBezTo>
                  <a:pt x="4460110" y="482056"/>
                  <a:pt x="4468310" y="482618"/>
                  <a:pt x="4474633" y="486833"/>
                </a:cubicBezTo>
                <a:cubicBezTo>
                  <a:pt x="4485458" y="494050"/>
                  <a:pt x="4495067" y="503034"/>
                  <a:pt x="4504267" y="512233"/>
                </a:cubicBezTo>
                <a:cubicBezTo>
                  <a:pt x="4509256" y="517222"/>
                  <a:pt x="4511610" y="524574"/>
                  <a:pt x="4516967" y="529166"/>
                </a:cubicBezTo>
                <a:cubicBezTo>
                  <a:pt x="4521758" y="533273"/>
                  <a:pt x="4528765" y="533965"/>
                  <a:pt x="4533900" y="537633"/>
                </a:cubicBezTo>
                <a:cubicBezTo>
                  <a:pt x="4538772" y="541113"/>
                  <a:pt x="4542054" y="546437"/>
                  <a:pt x="4546600" y="550333"/>
                </a:cubicBezTo>
                <a:cubicBezTo>
                  <a:pt x="4595792" y="592498"/>
                  <a:pt x="4516799" y="516300"/>
                  <a:pt x="4593167" y="592666"/>
                </a:cubicBezTo>
                <a:cubicBezTo>
                  <a:pt x="4597400" y="596899"/>
                  <a:pt x="4602275" y="600576"/>
                  <a:pt x="4605867" y="605366"/>
                </a:cubicBezTo>
                <a:cubicBezTo>
                  <a:pt x="4641851" y="653347"/>
                  <a:pt x="4597973" y="592737"/>
                  <a:pt x="4627033" y="639233"/>
                </a:cubicBezTo>
                <a:cubicBezTo>
                  <a:pt x="4630772" y="645216"/>
                  <a:pt x="4635632" y="650425"/>
                  <a:pt x="4639733" y="656166"/>
                </a:cubicBezTo>
                <a:cubicBezTo>
                  <a:pt x="4642690" y="660306"/>
                  <a:pt x="4644602" y="665268"/>
                  <a:pt x="4648200" y="668866"/>
                </a:cubicBezTo>
                <a:cubicBezTo>
                  <a:pt x="4653189" y="673855"/>
                  <a:pt x="4660144" y="676577"/>
                  <a:pt x="4665133" y="681566"/>
                </a:cubicBezTo>
                <a:cubicBezTo>
                  <a:pt x="4668731" y="685164"/>
                  <a:pt x="4670002" y="690668"/>
                  <a:pt x="4673600" y="694266"/>
                </a:cubicBezTo>
                <a:cubicBezTo>
                  <a:pt x="4681807" y="702473"/>
                  <a:pt x="4688670" y="703523"/>
                  <a:pt x="4699000" y="706966"/>
                </a:cubicBezTo>
                <a:cubicBezTo>
                  <a:pt x="4727297" y="688103"/>
                  <a:pt x="4694464" y="707934"/>
                  <a:pt x="4728633" y="694266"/>
                </a:cubicBezTo>
                <a:cubicBezTo>
                  <a:pt x="4751515" y="685113"/>
                  <a:pt x="4774970" y="676860"/>
                  <a:pt x="4796367" y="664633"/>
                </a:cubicBezTo>
                <a:cubicBezTo>
                  <a:pt x="4806245" y="658989"/>
                  <a:pt x="4816742" y="654313"/>
                  <a:pt x="4826000" y="647700"/>
                </a:cubicBezTo>
                <a:cubicBezTo>
                  <a:pt x="4836586" y="640138"/>
                  <a:pt x="4844601" y="629195"/>
                  <a:pt x="4855633" y="622300"/>
                </a:cubicBezTo>
                <a:cubicBezTo>
                  <a:pt x="4867418" y="614934"/>
                  <a:pt x="4881972" y="612771"/>
                  <a:pt x="4893733" y="605366"/>
                </a:cubicBezTo>
                <a:cubicBezTo>
                  <a:pt x="4920247" y="588672"/>
                  <a:pt x="4944506" y="568640"/>
                  <a:pt x="4969933" y="550333"/>
                </a:cubicBezTo>
                <a:cubicBezTo>
                  <a:pt x="4979784" y="543240"/>
                  <a:pt x="4989158" y="535412"/>
                  <a:pt x="4999567" y="529166"/>
                </a:cubicBezTo>
                <a:cubicBezTo>
                  <a:pt x="5006622" y="524933"/>
                  <a:pt x="5014098" y="521332"/>
                  <a:pt x="5020733" y="516466"/>
                </a:cubicBezTo>
                <a:cubicBezTo>
                  <a:pt x="5035306" y="505780"/>
                  <a:pt x="5048031" y="492624"/>
                  <a:pt x="5063067" y="482600"/>
                </a:cubicBezTo>
                <a:cubicBezTo>
                  <a:pt x="5070278" y="477793"/>
                  <a:pt x="5087449" y="466684"/>
                  <a:pt x="5092700" y="461433"/>
                </a:cubicBezTo>
                <a:cubicBezTo>
                  <a:pt x="5097689" y="456444"/>
                  <a:pt x="5100127" y="449187"/>
                  <a:pt x="5105400" y="444500"/>
                </a:cubicBezTo>
                <a:cubicBezTo>
                  <a:pt x="5124046" y="427925"/>
                  <a:pt x="5129143" y="429723"/>
                  <a:pt x="5147733" y="419100"/>
                </a:cubicBezTo>
                <a:cubicBezTo>
                  <a:pt x="5152151" y="416576"/>
                  <a:pt x="5156200" y="413455"/>
                  <a:pt x="5160433" y="410633"/>
                </a:cubicBezTo>
                <a:cubicBezTo>
                  <a:pt x="5164666" y="413455"/>
                  <a:pt x="5169224" y="415843"/>
                  <a:pt x="5173133" y="419100"/>
                </a:cubicBezTo>
                <a:cubicBezTo>
                  <a:pt x="5188533" y="431934"/>
                  <a:pt x="5183741" y="433930"/>
                  <a:pt x="5202767" y="444500"/>
                </a:cubicBezTo>
                <a:cubicBezTo>
                  <a:pt x="5209410" y="448190"/>
                  <a:pt x="5216878" y="450144"/>
                  <a:pt x="5223933" y="452966"/>
                </a:cubicBezTo>
                <a:cubicBezTo>
                  <a:pt x="5232400" y="460022"/>
                  <a:pt x="5240633" y="467367"/>
                  <a:pt x="5249333" y="474133"/>
                </a:cubicBezTo>
                <a:cubicBezTo>
                  <a:pt x="5253349" y="477257"/>
                  <a:pt x="5258875" y="478611"/>
                  <a:pt x="5262033" y="482600"/>
                </a:cubicBezTo>
                <a:cubicBezTo>
                  <a:pt x="5285860" y="512697"/>
                  <a:pt x="5302624" y="548590"/>
                  <a:pt x="5329767" y="575733"/>
                </a:cubicBezTo>
                <a:cubicBezTo>
                  <a:pt x="5366871" y="612837"/>
                  <a:pt x="5321465" y="565770"/>
                  <a:pt x="5350933" y="601133"/>
                </a:cubicBezTo>
                <a:cubicBezTo>
                  <a:pt x="5354766" y="605732"/>
                  <a:pt x="5359656" y="609358"/>
                  <a:pt x="5363633" y="613833"/>
                </a:cubicBezTo>
                <a:cubicBezTo>
                  <a:pt x="5370955" y="622070"/>
                  <a:pt x="5376645" y="631819"/>
                  <a:pt x="5384800" y="639233"/>
                </a:cubicBezTo>
                <a:cubicBezTo>
                  <a:pt x="5392329" y="646078"/>
                  <a:pt x="5402637" y="649359"/>
                  <a:pt x="5410200" y="656166"/>
                </a:cubicBezTo>
                <a:cubicBezTo>
                  <a:pt x="5416916" y="662210"/>
                  <a:pt x="5420744" y="670944"/>
                  <a:pt x="5427133" y="677333"/>
                </a:cubicBezTo>
                <a:cubicBezTo>
                  <a:pt x="5433522" y="683722"/>
                  <a:pt x="5441500" y="688316"/>
                  <a:pt x="5448300" y="694266"/>
                </a:cubicBezTo>
                <a:cubicBezTo>
                  <a:pt x="5471243" y="714341"/>
                  <a:pt x="5450508" y="701738"/>
                  <a:pt x="5482167" y="723900"/>
                </a:cubicBezTo>
                <a:cubicBezTo>
                  <a:pt x="5488908" y="728619"/>
                  <a:pt x="5496592" y="731882"/>
                  <a:pt x="5503333" y="736600"/>
                </a:cubicBezTo>
                <a:cubicBezTo>
                  <a:pt x="5510735" y="741782"/>
                  <a:pt x="5515503" y="752700"/>
                  <a:pt x="5524500" y="753533"/>
                </a:cubicBezTo>
                <a:cubicBezTo>
                  <a:pt x="5593364" y="759909"/>
                  <a:pt x="5662789" y="756355"/>
                  <a:pt x="5731933" y="757766"/>
                </a:cubicBezTo>
                <a:cubicBezTo>
                  <a:pt x="5736166" y="759177"/>
                  <a:pt x="5742419" y="758126"/>
                  <a:pt x="5744633" y="762000"/>
                </a:cubicBezTo>
                <a:cubicBezTo>
                  <a:pt x="5748892" y="769453"/>
                  <a:pt x="5746153" y="779257"/>
                  <a:pt x="5748867" y="787400"/>
                </a:cubicBezTo>
                <a:cubicBezTo>
                  <a:pt x="5750476" y="792227"/>
                  <a:pt x="5754511" y="795867"/>
                  <a:pt x="5757333" y="800100"/>
                </a:cubicBezTo>
                <a:cubicBezTo>
                  <a:pt x="5760820" y="814046"/>
                  <a:pt x="5762790" y="825162"/>
                  <a:pt x="5770033" y="838200"/>
                </a:cubicBezTo>
                <a:cubicBezTo>
                  <a:pt x="5773459" y="844368"/>
                  <a:pt x="5778994" y="849150"/>
                  <a:pt x="5782733" y="855133"/>
                </a:cubicBezTo>
                <a:cubicBezTo>
                  <a:pt x="5793123" y="871757"/>
                  <a:pt x="5803600" y="888399"/>
                  <a:pt x="5812367" y="905933"/>
                </a:cubicBezTo>
                <a:cubicBezTo>
                  <a:pt x="5815189" y="911577"/>
                  <a:pt x="5817702" y="917387"/>
                  <a:pt x="5820833" y="922866"/>
                </a:cubicBezTo>
                <a:cubicBezTo>
                  <a:pt x="5823357" y="927284"/>
                  <a:pt x="5826864" y="931099"/>
                  <a:pt x="5829300" y="935566"/>
                </a:cubicBezTo>
                <a:cubicBezTo>
                  <a:pt x="5858113" y="988390"/>
                  <a:pt x="5835360" y="953124"/>
                  <a:pt x="5854700" y="982133"/>
                </a:cubicBezTo>
                <a:cubicBezTo>
                  <a:pt x="5864401" y="1020936"/>
                  <a:pt x="5856713" y="1006318"/>
                  <a:pt x="5871633" y="1028700"/>
                </a:cubicBezTo>
                <a:cubicBezTo>
                  <a:pt x="5878373" y="1089348"/>
                  <a:pt x="5872398" y="1045601"/>
                  <a:pt x="5880100" y="1087966"/>
                </a:cubicBezTo>
                <a:cubicBezTo>
                  <a:pt x="5882603" y="1101732"/>
                  <a:pt x="5884072" y="1116816"/>
                  <a:pt x="5888567" y="1130300"/>
                </a:cubicBezTo>
                <a:cubicBezTo>
                  <a:pt x="5890970" y="1137509"/>
                  <a:pt x="5894436" y="1144325"/>
                  <a:pt x="5897033" y="1151466"/>
                </a:cubicBezTo>
                <a:cubicBezTo>
                  <a:pt x="5900083" y="1159853"/>
                  <a:pt x="5902678" y="1168399"/>
                  <a:pt x="5905500" y="1176866"/>
                </a:cubicBezTo>
                <a:cubicBezTo>
                  <a:pt x="5906911" y="1181099"/>
                  <a:pt x="5906578" y="1186411"/>
                  <a:pt x="5909733" y="1189566"/>
                </a:cubicBezTo>
                <a:lnTo>
                  <a:pt x="5926667" y="1206500"/>
                </a:lnTo>
                <a:cubicBezTo>
                  <a:pt x="5929489" y="1212144"/>
                  <a:pt x="5931886" y="1218022"/>
                  <a:pt x="5935133" y="1223433"/>
                </a:cubicBezTo>
                <a:cubicBezTo>
                  <a:pt x="5940368" y="1232159"/>
                  <a:pt x="5952067" y="1248833"/>
                  <a:pt x="5952067" y="1248833"/>
                </a:cubicBezTo>
                <a:cubicBezTo>
                  <a:pt x="5956299" y="1261529"/>
                  <a:pt x="5954371" y="1267652"/>
                  <a:pt x="5973233" y="1265766"/>
                </a:cubicBezTo>
                <a:cubicBezTo>
                  <a:pt x="5982113" y="1264878"/>
                  <a:pt x="5990166" y="1260122"/>
                  <a:pt x="5998633" y="1257300"/>
                </a:cubicBezTo>
                <a:lnTo>
                  <a:pt x="6011333" y="1253066"/>
                </a:lnTo>
                <a:cubicBezTo>
                  <a:pt x="6035267" y="1257854"/>
                  <a:pt x="6032500" y="1250105"/>
                  <a:pt x="6032500" y="1265766"/>
                </a:cubicBez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2" name="Oval 360">
            <a:extLst>
              <a:ext uri="{FF2B5EF4-FFF2-40B4-BE49-F238E27FC236}">
                <a16:creationId xmlns:a16="http://schemas.microsoft.com/office/drawing/2014/main" id="{9D171867-1D4F-4F2D-B595-F416310CAC65}"/>
              </a:ext>
            </a:extLst>
          </p:cNvPr>
          <p:cNvSpPr>
            <a:spLocks noChangeArrowheads="1"/>
          </p:cNvSpPr>
          <p:nvPr/>
        </p:nvSpPr>
        <p:spPr bwMode="auto">
          <a:xfrm>
            <a:off x="4814094" y="3880990"/>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4" name="Oval 360">
            <a:extLst>
              <a:ext uri="{FF2B5EF4-FFF2-40B4-BE49-F238E27FC236}">
                <a16:creationId xmlns:a16="http://schemas.microsoft.com/office/drawing/2014/main" id="{3A881526-E286-4952-82B1-F0A6E34DD8C1}"/>
              </a:ext>
            </a:extLst>
          </p:cNvPr>
          <p:cNvSpPr>
            <a:spLocks noChangeArrowheads="1"/>
          </p:cNvSpPr>
          <p:nvPr/>
        </p:nvSpPr>
        <p:spPr bwMode="auto">
          <a:xfrm>
            <a:off x="7400925" y="3736202"/>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8" name="TextBox 7">
            <a:extLst>
              <a:ext uri="{FF2B5EF4-FFF2-40B4-BE49-F238E27FC236}">
                <a16:creationId xmlns:a16="http://schemas.microsoft.com/office/drawing/2014/main" id="{42F58198-B090-4EFA-BF88-A0CD28D2C05D}"/>
              </a:ext>
            </a:extLst>
          </p:cNvPr>
          <p:cNvSpPr txBox="1"/>
          <p:nvPr/>
        </p:nvSpPr>
        <p:spPr>
          <a:xfrm>
            <a:off x="1746454" y="5727104"/>
            <a:ext cx="274434" cy="307777"/>
          </a:xfrm>
          <a:prstGeom prst="rect">
            <a:avLst/>
          </a:prstGeom>
          <a:noFill/>
        </p:spPr>
        <p:txBody>
          <a:bodyPr wrap="none" rtlCol="0">
            <a:spAutoFit/>
          </a:bodyPr>
          <a:lstStyle/>
          <a:p>
            <a:r>
              <a:rPr lang="en-US" sz="1400" dirty="0"/>
              <a:t>0</a:t>
            </a:r>
          </a:p>
        </p:txBody>
      </p:sp>
      <p:sp>
        <p:nvSpPr>
          <p:cNvPr id="345" name="TextBox 344">
            <a:extLst>
              <a:ext uri="{FF2B5EF4-FFF2-40B4-BE49-F238E27FC236}">
                <a16:creationId xmlns:a16="http://schemas.microsoft.com/office/drawing/2014/main" id="{81279305-9029-4319-A3EA-EDC387595CEA}"/>
              </a:ext>
            </a:extLst>
          </p:cNvPr>
          <p:cNvSpPr txBox="1"/>
          <p:nvPr/>
        </p:nvSpPr>
        <p:spPr>
          <a:xfrm>
            <a:off x="1738510" y="2982832"/>
            <a:ext cx="364202" cy="307777"/>
          </a:xfrm>
          <a:prstGeom prst="rect">
            <a:avLst/>
          </a:prstGeom>
          <a:noFill/>
        </p:spPr>
        <p:txBody>
          <a:bodyPr wrap="none" rtlCol="0">
            <a:spAutoFit/>
          </a:bodyPr>
          <a:lstStyle/>
          <a:p>
            <a:r>
              <a:rPr lang="en-US" sz="1400" dirty="0"/>
              <a:t>10</a:t>
            </a:r>
          </a:p>
        </p:txBody>
      </p:sp>
      <p:sp>
        <p:nvSpPr>
          <p:cNvPr id="340" name="Oval 360">
            <a:extLst>
              <a:ext uri="{FF2B5EF4-FFF2-40B4-BE49-F238E27FC236}">
                <a16:creationId xmlns:a16="http://schemas.microsoft.com/office/drawing/2014/main" id="{4B624D13-92F1-4639-A240-1815FB4495DF}"/>
              </a:ext>
            </a:extLst>
          </p:cNvPr>
          <p:cNvSpPr>
            <a:spLocks noChangeArrowheads="1"/>
          </p:cNvSpPr>
          <p:nvPr/>
        </p:nvSpPr>
        <p:spPr bwMode="auto">
          <a:xfrm>
            <a:off x="6021706" y="2712769"/>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6" name="TextBox 345">
            <a:extLst>
              <a:ext uri="{FF2B5EF4-FFF2-40B4-BE49-F238E27FC236}">
                <a16:creationId xmlns:a16="http://schemas.microsoft.com/office/drawing/2014/main" id="{254B7182-3C6B-4A22-A76A-F1173F7D05FB}"/>
              </a:ext>
            </a:extLst>
          </p:cNvPr>
          <p:cNvSpPr txBox="1"/>
          <p:nvPr/>
        </p:nvSpPr>
        <p:spPr>
          <a:xfrm>
            <a:off x="314988" y="913218"/>
            <a:ext cx="8204172" cy="1569660"/>
          </a:xfrm>
          <a:prstGeom prst="rect">
            <a:avLst/>
          </a:prstGeom>
          <a:noFill/>
        </p:spPr>
        <p:txBody>
          <a:bodyPr wrap="square">
            <a:spAutoFit/>
          </a:bodyPr>
          <a:lstStyle/>
          <a:p>
            <a:pPr>
              <a:spcBef>
                <a:spcPct val="0"/>
              </a:spcBef>
              <a:buFontTx/>
              <a:buNone/>
            </a:pPr>
            <a:r>
              <a:rPr lang="en-US" altLang="en-US" sz="2400" dirty="0"/>
              <a:t>Think of Sexual Reproduction (Crossover) as producing a child state that combines parts of its parents.</a:t>
            </a:r>
          </a:p>
          <a:p>
            <a:pPr>
              <a:spcBef>
                <a:spcPct val="0"/>
              </a:spcBef>
              <a:buFontTx/>
              <a:buNone/>
            </a:pPr>
            <a:r>
              <a:rPr lang="en-US" dirty="0"/>
              <a:t>In 1D, this is simply the average of the partners, but in higher D, this is much more complex. </a:t>
            </a:r>
          </a:p>
        </p:txBody>
      </p:sp>
    </p:spTree>
    <p:extLst>
      <p:ext uri="{BB962C8B-B14F-4D97-AF65-F5344CB8AC3E}">
        <p14:creationId xmlns:p14="http://schemas.microsoft.com/office/powerpoint/2010/main" val="202871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gular Pentagon 6">
            <a:extLst>
              <a:ext uri="{FF2B5EF4-FFF2-40B4-BE49-F238E27FC236}">
                <a16:creationId xmlns:a16="http://schemas.microsoft.com/office/drawing/2014/main" id="{69D74E15-B8EB-4036-8A9C-E24FF8147B6F}"/>
              </a:ext>
            </a:extLst>
          </p:cNvPr>
          <p:cNvSpPr/>
          <p:nvPr/>
        </p:nvSpPr>
        <p:spPr>
          <a:xfrm rot="999571">
            <a:off x="4748213" y="204788"/>
            <a:ext cx="2351087" cy="2219325"/>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Hexagon 7">
            <a:extLst>
              <a:ext uri="{FF2B5EF4-FFF2-40B4-BE49-F238E27FC236}">
                <a16:creationId xmlns:a16="http://schemas.microsoft.com/office/drawing/2014/main" id="{61658247-0435-4F48-986D-E2821C6B45DD}"/>
              </a:ext>
            </a:extLst>
          </p:cNvPr>
          <p:cNvSpPr/>
          <p:nvPr/>
        </p:nvSpPr>
        <p:spPr>
          <a:xfrm>
            <a:off x="1828800" y="457200"/>
            <a:ext cx="2892425" cy="2438400"/>
          </a:xfrm>
          <a:prstGeom prst="hexagon">
            <a:avLst>
              <a:gd name="adj" fmla="val 28629"/>
              <a:gd name="vf" fmla="val 11547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Isosceles Triangle 8">
            <a:extLst>
              <a:ext uri="{FF2B5EF4-FFF2-40B4-BE49-F238E27FC236}">
                <a16:creationId xmlns:a16="http://schemas.microsoft.com/office/drawing/2014/main" id="{5E9D5F57-6D98-4295-8A76-BFB22670CF78}"/>
              </a:ext>
            </a:extLst>
          </p:cNvPr>
          <p:cNvSpPr/>
          <p:nvPr/>
        </p:nvSpPr>
        <p:spPr>
          <a:xfrm rot="5400000">
            <a:off x="1600200" y="3200400"/>
            <a:ext cx="2971800" cy="2514600"/>
          </a:xfrm>
          <a:prstGeom prst="triangle">
            <a:avLst>
              <a:gd name="adj" fmla="val 5128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91D8B2AB-8C9D-47ED-B196-9F896485E61B}"/>
              </a:ext>
            </a:extLst>
          </p:cNvPr>
          <p:cNvSpPr/>
          <p:nvPr/>
        </p:nvSpPr>
        <p:spPr>
          <a:xfrm>
            <a:off x="7239000" y="304800"/>
            <a:ext cx="17526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CFB17F5-CBDD-4D2F-B352-262E0E0B5141}"/>
              </a:ext>
            </a:extLst>
          </p:cNvPr>
          <p:cNvSpPr/>
          <p:nvPr/>
        </p:nvSpPr>
        <p:spPr>
          <a:xfrm>
            <a:off x="6877050" y="3619500"/>
            <a:ext cx="17526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BDCF2646-08DD-4291-988B-C30090F36440}"/>
              </a:ext>
            </a:extLst>
          </p:cNvPr>
          <p:cNvSpPr/>
          <p:nvPr/>
        </p:nvSpPr>
        <p:spPr>
          <a:xfrm>
            <a:off x="4495800" y="3609975"/>
            <a:ext cx="22860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6" name="TextBox 12">
            <a:extLst>
              <a:ext uri="{FF2B5EF4-FFF2-40B4-BE49-F238E27FC236}">
                <a16:creationId xmlns:a16="http://schemas.microsoft.com/office/drawing/2014/main" id="{B33BA4DF-7307-4476-BD46-C60E50F26387}"/>
              </a:ext>
            </a:extLst>
          </p:cNvPr>
          <p:cNvSpPr txBox="1">
            <a:spLocks noChangeArrowheads="1"/>
          </p:cNvSpPr>
          <p:nvPr/>
        </p:nvSpPr>
        <p:spPr bwMode="auto">
          <a:xfrm>
            <a:off x="1524000" y="41148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a:t>
            </a:r>
          </a:p>
        </p:txBody>
      </p:sp>
      <p:sp>
        <p:nvSpPr>
          <p:cNvPr id="7177" name="TextBox 13">
            <a:extLst>
              <a:ext uri="{FF2B5EF4-FFF2-40B4-BE49-F238E27FC236}">
                <a16:creationId xmlns:a16="http://schemas.microsoft.com/office/drawing/2014/main" id="{1AB7C872-F60B-450B-8D55-990103CEA9AE}"/>
              </a:ext>
            </a:extLst>
          </p:cNvPr>
          <p:cNvSpPr txBox="1">
            <a:spLocks noChangeArrowheads="1"/>
          </p:cNvSpPr>
          <p:nvPr/>
        </p:nvSpPr>
        <p:spPr bwMode="auto">
          <a:xfrm>
            <a:off x="2895600" y="5181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a:t>
            </a:r>
          </a:p>
        </p:txBody>
      </p:sp>
      <p:sp>
        <p:nvSpPr>
          <p:cNvPr id="7178" name="TextBox 14">
            <a:extLst>
              <a:ext uri="{FF2B5EF4-FFF2-40B4-BE49-F238E27FC236}">
                <a16:creationId xmlns:a16="http://schemas.microsoft.com/office/drawing/2014/main" id="{6BB9013D-EA04-4F2E-B0AB-07DE3579BFD8}"/>
              </a:ext>
            </a:extLst>
          </p:cNvPr>
          <p:cNvSpPr txBox="1">
            <a:spLocks noChangeArrowheads="1"/>
          </p:cNvSpPr>
          <p:nvPr/>
        </p:nvSpPr>
        <p:spPr bwMode="auto">
          <a:xfrm>
            <a:off x="2743200" y="3276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a:t>
            </a:r>
          </a:p>
        </p:txBody>
      </p:sp>
      <p:sp>
        <p:nvSpPr>
          <p:cNvPr id="7179" name="TextBox 15">
            <a:extLst>
              <a:ext uri="{FF2B5EF4-FFF2-40B4-BE49-F238E27FC236}">
                <a16:creationId xmlns:a16="http://schemas.microsoft.com/office/drawing/2014/main" id="{B2095D85-D1E9-4EE9-AC95-34A5097CFD4E}"/>
              </a:ext>
            </a:extLst>
          </p:cNvPr>
          <p:cNvSpPr txBox="1">
            <a:spLocks noChangeArrowheads="1"/>
          </p:cNvSpPr>
          <p:nvPr/>
        </p:nvSpPr>
        <p:spPr bwMode="auto">
          <a:xfrm>
            <a:off x="5486400" y="54864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4</a:t>
            </a:r>
          </a:p>
        </p:txBody>
      </p:sp>
      <p:sp>
        <p:nvSpPr>
          <p:cNvPr id="7180" name="TextBox 16">
            <a:extLst>
              <a:ext uri="{FF2B5EF4-FFF2-40B4-BE49-F238E27FC236}">
                <a16:creationId xmlns:a16="http://schemas.microsoft.com/office/drawing/2014/main" id="{6592BC17-814A-46E7-BD40-24A56E1ABAB7}"/>
              </a:ext>
            </a:extLst>
          </p:cNvPr>
          <p:cNvSpPr txBox="1">
            <a:spLocks noChangeArrowheads="1"/>
          </p:cNvSpPr>
          <p:nvPr/>
        </p:nvSpPr>
        <p:spPr bwMode="auto">
          <a:xfrm>
            <a:off x="5486400" y="35814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5</a:t>
            </a:r>
          </a:p>
        </p:txBody>
      </p:sp>
      <p:sp>
        <p:nvSpPr>
          <p:cNvPr id="7181" name="TextBox 17">
            <a:extLst>
              <a:ext uri="{FF2B5EF4-FFF2-40B4-BE49-F238E27FC236}">
                <a16:creationId xmlns:a16="http://schemas.microsoft.com/office/drawing/2014/main" id="{7626E983-2AA3-4B04-91C6-3E16F257A08C}"/>
              </a:ext>
            </a:extLst>
          </p:cNvPr>
          <p:cNvSpPr txBox="1">
            <a:spLocks noChangeArrowheads="1"/>
          </p:cNvSpPr>
          <p:nvPr/>
        </p:nvSpPr>
        <p:spPr bwMode="auto">
          <a:xfrm>
            <a:off x="6858000" y="4419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6</a:t>
            </a:r>
          </a:p>
        </p:txBody>
      </p:sp>
      <p:sp>
        <p:nvSpPr>
          <p:cNvPr id="7182" name="TextBox 18">
            <a:extLst>
              <a:ext uri="{FF2B5EF4-FFF2-40B4-BE49-F238E27FC236}">
                <a16:creationId xmlns:a16="http://schemas.microsoft.com/office/drawing/2014/main" id="{2201A267-0049-4D83-967E-92D3609A68B6}"/>
              </a:ext>
            </a:extLst>
          </p:cNvPr>
          <p:cNvSpPr txBox="1">
            <a:spLocks noChangeArrowheads="1"/>
          </p:cNvSpPr>
          <p:nvPr/>
        </p:nvSpPr>
        <p:spPr bwMode="auto">
          <a:xfrm>
            <a:off x="8305800" y="4419600"/>
            <a:ext cx="22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7</a:t>
            </a:r>
          </a:p>
        </p:txBody>
      </p:sp>
      <p:sp>
        <p:nvSpPr>
          <p:cNvPr id="7183" name="TextBox 19">
            <a:extLst>
              <a:ext uri="{FF2B5EF4-FFF2-40B4-BE49-F238E27FC236}">
                <a16:creationId xmlns:a16="http://schemas.microsoft.com/office/drawing/2014/main" id="{6ED66794-CE9A-4B3F-ADC9-2EEFCACFB0FE}"/>
              </a:ext>
            </a:extLst>
          </p:cNvPr>
          <p:cNvSpPr txBox="1">
            <a:spLocks noChangeArrowheads="1"/>
          </p:cNvSpPr>
          <p:nvPr/>
        </p:nvSpPr>
        <p:spPr bwMode="auto">
          <a:xfrm>
            <a:off x="8689975" y="12192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8</a:t>
            </a:r>
          </a:p>
        </p:txBody>
      </p:sp>
      <p:sp>
        <p:nvSpPr>
          <p:cNvPr id="7184" name="TextBox 20">
            <a:extLst>
              <a:ext uri="{FF2B5EF4-FFF2-40B4-BE49-F238E27FC236}">
                <a16:creationId xmlns:a16="http://schemas.microsoft.com/office/drawing/2014/main" id="{4DC32C71-4741-4C10-A431-40EC6FD0B10A}"/>
              </a:ext>
            </a:extLst>
          </p:cNvPr>
          <p:cNvSpPr txBox="1">
            <a:spLocks noChangeArrowheads="1"/>
          </p:cNvSpPr>
          <p:nvPr/>
        </p:nvSpPr>
        <p:spPr bwMode="auto">
          <a:xfrm>
            <a:off x="7242175" y="12192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9</a:t>
            </a:r>
          </a:p>
        </p:txBody>
      </p:sp>
      <p:sp>
        <p:nvSpPr>
          <p:cNvPr id="7185" name="TextBox 21">
            <a:extLst>
              <a:ext uri="{FF2B5EF4-FFF2-40B4-BE49-F238E27FC236}">
                <a16:creationId xmlns:a16="http://schemas.microsoft.com/office/drawing/2014/main" id="{133B582F-01DA-4F14-A7FE-2101179681B8}"/>
              </a:ext>
            </a:extLst>
          </p:cNvPr>
          <p:cNvSpPr txBox="1">
            <a:spLocks noChangeArrowheads="1"/>
          </p:cNvSpPr>
          <p:nvPr/>
        </p:nvSpPr>
        <p:spPr bwMode="auto">
          <a:xfrm>
            <a:off x="6591300" y="2144713"/>
            <a:ext cx="41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10</a:t>
            </a:r>
          </a:p>
        </p:txBody>
      </p:sp>
      <p:sp>
        <p:nvSpPr>
          <p:cNvPr id="7186" name="TextBox 22">
            <a:extLst>
              <a:ext uri="{FF2B5EF4-FFF2-40B4-BE49-F238E27FC236}">
                <a16:creationId xmlns:a16="http://schemas.microsoft.com/office/drawing/2014/main" id="{8C2DF757-883F-4155-9EAA-C037CA06ACF8}"/>
              </a:ext>
            </a:extLst>
          </p:cNvPr>
          <p:cNvSpPr txBox="1">
            <a:spLocks noChangeArrowheads="1"/>
          </p:cNvSpPr>
          <p:nvPr/>
        </p:nvSpPr>
        <p:spPr bwMode="auto">
          <a:xfrm>
            <a:off x="6553200" y="381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11</a:t>
            </a:r>
          </a:p>
        </p:txBody>
      </p:sp>
      <p:sp>
        <p:nvSpPr>
          <p:cNvPr id="7187" name="TextBox 23">
            <a:extLst>
              <a:ext uri="{FF2B5EF4-FFF2-40B4-BE49-F238E27FC236}">
                <a16:creationId xmlns:a16="http://schemas.microsoft.com/office/drawing/2014/main" id="{F7F3A43F-E3E7-4E3B-A68A-5B5ED88F6043}"/>
              </a:ext>
            </a:extLst>
          </p:cNvPr>
          <p:cNvSpPr txBox="1">
            <a:spLocks noChangeArrowheads="1"/>
          </p:cNvSpPr>
          <p:nvPr/>
        </p:nvSpPr>
        <p:spPr bwMode="auto">
          <a:xfrm>
            <a:off x="5105400" y="228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12</a:t>
            </a:r>
          </a:p>
        </p:txBody>
      </p:sp>
      <p:sp>
        <p:nvSpPr>
          <p:cNvPr id="7188" name="TextBox 24">
            <a:extLst>
              <a:ext uri="{FF2B5EF4-FFF2-40B4-BE49-F238E27FC236}">
                <a16:creationId xmlns:a16="http://schemas.microsoft.com/office/drawing/2014/main" id="{A1ED29C7-382E-473D-BE94-D768A3782961}"/>
              </a:ext>
            </a:extLst>
          </p:cNvPr>
          <p:cNvSpPr txBox="1">
            <a:spLocks noChangeArrowheads="1"/>
          </p:cNvSpPr>
          <p:nvPr/>
        </p:nvSpPr>
        <p:spPr bwMode="auto">
          <a:xfrm>
            <a:off x="4876800" y="1143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13</a:t>
            </a:r>
          </a:p>
        </p:txBody>
      </p:sp>
      <p:sp>
        <p:nvSpPr>
          <p:cNvPr id="7189" name="TextBox 25">
            <a:extLst>
              <a:ext uri="{FF2B5EF4-FFF2-40B4-BE49-F238E27FC236}">
                <a16:creationId xmlns:a16="http://schemas.microsoft.com/office/drawing/2014/main" id="{4999819F-904A-4405-9138-320D4EA6EAB6}"/>
              </a:ext>
            </a:extLst>
          </p:cNvPr>
          <p:cNvSpPr txBox="1">
            <a:spLocks noChangeArrowheads="1"/>
          </p:cNvSpPr>
          <p:nvPr/>
        </p:nvSpPr>
        <p:spPr bwMode="auto">
          <a:xfrm>
            <a:off x="5181600" y="2286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14</a:t>
            </a:r>
          </a:p>
        </p:txBody>
      </p:sp>
      <p:sp>
        <p:nvSpPr>
          <p:cNvPr id="7190" name="TextBox 26">
            <a:extLst>
              <a:ext uri="{FF2B5EF4-FFF2-40B4-BE49-F238E27FC236}">
                <a16:creationId xmlns:a16="http://schemas.microsoft.com/office/drawing/2014/main" id="{67314901-111D-4624-8CCB-178D0DB048B4}"/>
              </a:ext>
            </a:extLst>
          </p:cNvPr>
          <p:cNvSpPr txBox="1">
            <a:spLocks noChangeArrowheads="1"/>
          </p:cNvSpPr>
          <p:nvPr/>
        </p:nvSpPr>
        <p:spPr bwMode="auto">
          <a:xfrm>
            <a:off x="4292600" y="211455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15</a:t>
            </a:r>
          </a:p>
        </p:txBody>
      </p:sp>
      <p:sp>
        <p:nvSpPr>
          <p:cNvPr id="7191" name="TextBox 27">
            <a:extLst>
              <a:ext uri="{FF2B5EF4-FFF2-40B4-BE49-F238E27FC236}">
                <a16:creationId xmlns:a16="http://schemas.microsoft.com/office/drawing/2014/main" id="{503D18D5-98B6-4E7C-A9F6-49C01DC8D4AD}"/>
              </a:ext>
            </a:extLst>
          </p:cNvPr>
          <p:cNvSpPr txBox="1">
            <a:spLocks noChangeArrowheads="1"/>
          </p:cNvSpPr>
          <p:nvPr/>
        </p:nvSpPr>
        <p:spPr bwMode="auto">
          <a:xfrm>
            <a:off x="4267200" y="5334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16</a:t>
            </a:r>
          </a:p>
        </p:txBody>
      </p:sp>
      <p:sp>
        <p:nvSpPr>
          <p:cNvPr id="7192" name="TextBox 28">
            <a:extLst>
              <a:ext uri="{FF2B5EF4-FFF2-40B4-BE49-F238E27FC236}">
                <a16:creationId xmlns:a16="http://schemas.microsoft.com/office/drawing/2014/main" id="{1BD6FD39-3D4E-43D6-9B43-4418C651C17D}"/>
              </a:ext>
            </a:extLst>
          </p:cNvPr>
          <p:cNvSpPr txBox="1">
            <a:spLocks noChangeArrowheads="1"/>
          </p:cNvSpPr>
          <p:nvPr/>
        </p:nvSpPr>
        <p:spPr bwMode="auto">
          <a:xfrm>
            <a:off x="2971800" y="409575"/>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17</a:t>
            </a:r>
          </a:p>
        </p:txBody>
      </p:sp>
      <p:sp>
        <p:nvSpPr>
          <p:cNvPr id="7193" name="TextBox 29">
            <a:extLst>
              <a:ext uri="{FF2B5EF4-FFF2-40B4-BE49-F238E27FC236}">
                <a16:creationId xmlns:a16="http://schemas.microsoft.com/office/drawing/2014/main" id="{C84215C9-77E5-45D5-A073-CA758FC6ABC5}"/>
              </a:ext>
            </a:extLst>
          </p:cNvPr>
          <p:cNvSpPr txBox="1">
            <a:spLocks noChangeArrowheads="1"/>
          </p:cNvSpPr>
          <p:nvPr/>
        </p:nvSpPr>
        <p:spPr bwMode="auto">
          <a:xfrm>
            <a:off x="1905000" y="609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18</a:t>
            </a:r>
          </a:p>
        </p:txBody>
      </p:sp>
      <p:sp>
        <p:nvSpPr>
          <p:cNvPr id="7194" name="TextBox 30">
            <a:extLst>
              <a:ext uri="{FF2B5EF4-FFF2-40B4-BE49-F238E27FC236}">
                <a16:creationId xmlns:a16="http://schemas.microsoft.com/office/drawing/2014/main" id="{D20A3BF8-3AD1-478B-A621-91226F545B14}"/>
              </a:ext>
            </a:extLst>
          </p:cNvPr>
          <p:cNvSpPr txBox="1">
            <a:spLocks noChangeArrowheads="1"/>
          </p:cNvSpPr>
          <p:nvPr/>
        </p:nvSpPr>
        <p:spPr bwMode="auto">
          <a:xfrm>
            <a:off x="1905000" y="2286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19</a:t>
            </a:r>
          </a:p>
        </p:txBody>
      </p:sp>
      <p:sp>
        <p:nvSpPr>
          <p:cNvPr id="7195" name="TextBox 31">
            <a:extLst>
              <a:ext uri="{FF2B5EF4-FFF2-40B4-BE49-F238E27FC236}">
                <a16:creationId xmlns:a16="http://schemas.microsoft.com/office/drawing/2014/main" id="{7B8C03A5-9085-48C3-AC02-821F25A410B6}"/>
              </a:ext>
            </a:extLst>
          </p:cNvPr>
          <p:cNvSpPr txBox="1">
            <a:spLocks noChangeArrowheads="1"/>
          </p:cNvSpPr>
          <p:nvPr/>
        </p:nvSpPr>
        <p:spPr bwMode="auto">
          <a:xfrm>
            <a:off x="2971800" y="2514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20</a:t>
            </a:r>
          </a:p>
        </p:txBody>
      </p:sp>
      <p:cxnSp>
        <p:nvCxnSpPr>
          <p:cNvPr id="44" name="Straight Connector 43">
            <a:extLst>
              <a:ext uri="{FF2B5EF4-FFF2-40B4-BE49-F238E27FC236}">
                <a16:creationId xmlns:a16="http://schemas.microsoft.com/office/drawing/2014/main" id="{A2ABF990-2DE2-4000-9079-38B1BCF7AD27}"/>
              </a:ext>
            </a:extLst>
          </p:cNvPr>
          <p:cNvCxnSpPr>
            <a:cxnSpLocks/>
            <a:endCxn id="8" idx="3"/>
          </p:cNvCxnSpPr>
          <p:nvPr/>
        </p:nvCxnSpPr>
        <p:spPr>
          <a:xfrm flipH="1" flipV="1">
            <a:off x="4022725" y="457200"/>
            <a:ext cx="4103688" cy="2133600"/>
          </a:xfrm>
          <a:prstGeom prst="line">
            <a:avLst/>
          </a:prstGeom>
          <a:ln w="47625">
            <a:solidFill>
              <a:srgbClr val="0000FF"/>
            </a:solidFill>
          </a:ln>
        </p:spPr>
        <p:style>
          <a:lnRef idx="1">
            <a:schemeClr val="accent1"/>
          </a:lnRef>
          <a:fillRef idx="0">
            <a:schemeClr val="accent1"/>
          </a:fillRef>
          <a:effectRef idx="0">
            <a:schemeClr val="accent1"/>
          </a:effectRef>
          <a:fontRef idx="minor">
            <a:schemeClr val="tx1"/>
          </a:fontRef>
        </p:style>
      </p:cxnSp>
      <p:sp>
        <p:nvSpPr>
          <p:cNvPr id="7197" name="TextBox 57">
            <a:extLst>
              <a:ext uri="{FF2B5EF4-FFF2-40B4-BE49-F238E27FC236}">
                <a16:creationId xmlns:a16="http://schemas.microsoft.com/office/drawing/2014/main" id="{DE3BD8DC-E003-4315-BC8B-51BC897980AA}"/>
              </a:ext>
            </a:extLst>
          </p:cNvPr>
          <p:cNvSpPr txBox="1">
            <a:spLocks noChangeArrowheads="1"/>
          </p:cNvSpPr>
          <p:nvPr/>
        </p:nvSpPr>
        <p:spPr bwMode="auto">
          <a:xfrm>
            <a:off x="34925" y="577850"/>
            <a:ext cx="16668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I want to cut out these shapes from a flat piece of stock.</a:t>
            </a:r>
          </a:p>
          <a:p>
            <a:pPr>
              <a:spcBef>
                <a:spcPct val="0"/>
              </a:spcBef>
              <a:buFontTx/>
              <a:buNone/>
            </a:pPr>
            <a:endParaRPr lang="en-US" altLang="en-US" sz="1400" dirty="0"/>
          </a:p>
          <a:p>
            <a:pPr>
              <a:spcBef>
                <a:spcPct val="0"/>
              </a:spcBef>
              <a:buFontTx/>
              <a:buNone/>
            </a:pPr>
            <a:r>
              <a:rPr lang="en-US" altLang="en-US" sz="1400" dirty="0"/>
              <a:t>Every movement </a:t>
            </a:r>
            <a:r>
              <a:rPr lang="en-US" altLang="en-US" sz="1400" i="1" dirty="0"/>
              <a:t>between</a:t>
            </a:r>
            <a:r>
              <a:rPr lang="en-US" altLang="en-US" sz="1400" dirty="0"/>
              <a:t> the parts, is wasted time. I need to minimize this wasted time. </a:t>
            </a:r>
          </a:p>
          <a:p>
            <a:pPr>
              <a:spcBef>
                <a:spcPct val="0"/>
              </a:spcBef>
              <a:buFontTx/>
              <a:buNone/>
            </a:pPr>
            <a:endParaRPr lang="en-US" altLang="en-US" sz="1400" dirty="0"/>
          </a:p>
          <a:p>
            <a:pPr>
              <a:spcBef>
                <a:spcPct val="0"/>
              </a:spcBef>
              <a:buFontTx/>
              <a:buNone/>
            </a:pPr>
            <a:r>
              <a:rPr lang="en-US" altLang="en-US" sz="1400" dirty="0"/>
              <a:t>Here I start with </a:t>
            </a:r>
            <a:r>
              <a:rPr lang="en-US" altLang="en-US" sz="1400" b="1" dirty="0"/>
              <a:t>A</a:t>
            </a:r>
            <a:r>
              <a:rPr lang="en-US" altLang="en-US" sz="1400" dirty="0"/>
              <a:t>, then jump to </a:t>
            </a:r>
            <a:r>
              <a:rPr lang="en-US" altLang="en-US" sz="1400" b="1" dirty="0"/>
              <a:t>B</a:t>
            </a:r>
            <a:r>
              <a:rPr lang="en-US" altLang="en-US" sz="1400" dirty="0"/>
              <a:t>, then jump to </a:t>
            </a:r>
            <a:r>
              <a:rPr lang="en-US" altLang="en-US" sz="1400" b="1" dirty="0"/>
              <a:t>C</a:t>
            </a:r>
            <a:r>
              <a:rPr lang="en-US" altLang="en-US" sz="1400" dirty="0"/>
              <a:t> etc.</a:t>
            </a:r>
          </a:p>
          <a:p>
            <a:pPr>
              <a:spcBef>
                <a:spcPct val="0"/>
              </a:spcBef>
              <a:buFontTx/>
              <a:buNone/>
            </a:pPr>
            <a:endParaRPr lang="en-US" altLang="en-US" sz="1400" dirty="0"/>
          </a:p>
          <a:p>
            <a:pPr>
              <a:spcBef>
                <a:spcPct val="0"/>
              </a:spcBef>
              <a:buFontTx/>
              <a:buNone/>
            </a:pPr>
            <a:r>
              <a:rPr lang="en-US" altLang="en-US" sz="1400" dirty="0"/>
              <a:t>I can surely to better!</a:t>
            </a:r>
          </a:p>
          <a:p>
            <a:pPr>
              <a:spcBef>
                <a:spcPct val="0"/>
              </a:spcBef>
              <a:buFontTx/>
              <a:buNone/>
            </a:pPr>
            <a:endParaRPr lang="en-US" altLang="en-US" sz="1400" dirty="0"/>
          </a:p>
          <a:p>
            <a:pPr>
              <a:spcBef>
                <a:spcPct val="0"/>
              </a:spcBef>
              <a:buFontTx/>
              <a:buNone/>
            </a:pPr>
            <a:r>
              <a:rPr lang="en-US" altLang="en-US" sz="1400" dirty="0"/>
              <a:t>Only a part of the solution is shown.</a:t>
            </a:r>
            <a:endParaRPr lang="en-US" altLang="en-US" sz="1100" dirty="0"/>
          </a:p>
          <a:p>
            <a:pPr>
              <a:spcBef>
                <a:spcPct val="0"/>
              </a:spcBef>
              <a:buFontTx/>
              <a:buNone/>
            </a:pPr>
            <a:endParaRPr lang="en-US" altLang="en-US" sz="1400" dirty="0"/>
          </a:p>
        </p:txBody>
      </p:sp>
      <p:cxnSp>
        <p:nvCxnSpPr>
          <p:cNvPr id="65" name="Straight Connector 64">
            <a:extLst>
              <a:ext uri="{FF2B5EF4-FFF2-40B4-BE49-F238E27FC236}">
                <a16:creationId xmlns:a16="http://schemas.microsoft.com/office/drawing/2014/main" id="{399957E3-5FB4-43B0-9BF6-B854BC5541BE}"/>
              </a:ext>
            </a:extLst>
          </p:cNvPr>
          <p:cNvCxnSpPr>
            <a:cxnSpLocks/>
            <a:stCxn id="9" idx="0"/>
            <a:endCxn id="10" idx="4"/>
          </p:cNvCxnSpPr>
          <p:nvPr/>
        </p:nvCxnSpPr>
        <p:spPr>
          <a:xfrm flipV="1">
            <a:off x="4343400" y="2590800"/>
            <a:ext cx="3771900" cy="1905000"/>
          </a:xfrm>
          <a:prstGeom prst="line">
            <a:avLst/>
          </a:prstGeom>
          <a:ln w="47625">
            <a:solidFill>
              <a:srgbClr val="FFC000"/>
            </a:solidFill>
          </a:ln>
        </p:spPr>
        <p:style>
          <a:lnRef idx="1">
            <a:schemeClr val="accent1"/>
          </a:lnRef>
          <a:fillRef idx="0">
            <a:schemeClr val="accent1"/>
          </a:fillRef>
          <a:effectRef idx="0">
            <a:schemeClr val="accent1"/>
          </a:effectRef>
          <a:fontRef idx="minor">
            <a:schemeClr val="tx1"/>
          </a:fontRef>
        </p:style>
      </p:cxnSp>
      <p:sp>
        <p:nvSpPr>
          <p:cNvPr id="7199" name="Rectangle 1">
            <a:extLst>
              <a:ext uri="{FF2B5EF4-FFF2-40B4-BE49-F238E27FC236}">
                <a16:creationId xmlns:a16="http://schemas.microsoft.com/office/drawing/2014/main" id="{CF00C795-4ACA-4D27-A035-7A49A6E73DCB}"/>
              </a:ext>
            </a:extLst>
          </p:cNvPr>
          <p:cNvSpPr>
            <a:spLocks noChangeArrowheads="1"/>
          </p:cNvSpPr>
          <p:nvPr/>
        </p:nvSpPr>
        <p:spPr bwMode="auto">
          <a:xfrm>
            <a:off x="22225" y="120650"/>
            <a:ext cx="1949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0000FF"/>
                </a:solidFill>
              </a:rPr>
              <a:t>Tool Path Planning</a:t>
            </a:r>
            <a:endParaRPr lang="en-US" altLang="en-US" sz="2400"/>
          </a:p>
        </p:txBody>
      </p:sp>
      <p:sp>
        <p:nvSpPr>
          <p:cNvPr id="7200" name="Rectangle 5">
            <a:extLst>
              <a:ext uri="{FF2B5EF4-FFF2-40B4-BE49-F238E27FC236}">
                <a16:creationId xmlns:a16="http://schemas.microsoft.com/office/drawing/2014/main" id="{ED07F6A5-CA3A-4BB4-92F1-D0CB0DECC346}"/>
              </a:ext>
            </a:extLst>
          </p:cNvPr>
          <p:cNvSpPr>
            <a:spLocks noChangeArrowheads="1"/>
          </p:cNvSpPr>
          <p:nvPr/>
        </p:nvSpPr>
        <p:spPr bwMode="auto">
          <a:xfrm>
            <a:off x="2336800" y="4059238"/>
            <a:ext cx="481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a:t>A</a:t>
            </a:r>
          </a:p>
        </p:txBody>
      </p:sp>
      <p:sp>
        <p:nvSpPr>
          <p:cNvPr id="7201" name="Rectangle 39">
            <a:extLst>
              <a:ext uri="{FF2B5EF4-FFF2-40B4-BE49-F238E27FC236}">
                <a16:creationId xmlns:a16="http://schemas.microsoft.com/office/drawing/2014/main" id="{FD6B2C04-9A89-41A9-BF19-3BDDDD15D056}"/>
              </a:ext>
            </a:extLst>
          </p:cNvPr>
          <p:cNvSpPr>
            <a:spLocks noChangeArrowheads="1"/>
          </p:cNvSpPr>
          <p:nvPr/>
        </p:nvSpPr>
        <p:spPr bwMode="auto">
          <a:xfrm>
            <a:off x="7858125" y="989013"/>
            <a:ext cx="463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a:t>B</a:t>
            </a:r>
          </a:p>
        </p:txBody>
      </p:sp>
      <p:sp>
        <p:nvSpPr>
          <p:cNvPr id="7202" name="Rectangle 40">
            <a:extLst>
              <a:ext uri="{FF2B5EF4-FFF2-40B4-BE49-F238E27FC236}">
                <a16:creationId xmlns:a16="http://schemas.microsoft.com/office/drawing/2014/main" id="{A4B01026-F62D-4C45-98DB-18CD83285C47}"/>
              </a:ext>
            </a:extLst>
          </p:cNvPr>
          <p:cNvSpPr>
            <a:spLocks noChangeArrowheads="1"/>
          </p:cNvSpPr>
          <p:nvPr/>
        </p:nvSpPr>
        <p:spPr bwMode="auto">
          <a:xfrm>
            <a:off x="3098800" y="1414463"/>
            <a:ext cx="463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C</a:t>
            </a:r>
          </a:p>
        </p:txBody>
      </p:sp>
    </p:spTree>
    <p:extLst>
      <p:ext uri="{BB962C8B-B14F-4D97-AF65-F5344CB8AC3E}">
        <p14:creationId xmlns:p14="http://schemas.microsoft.com/office/powerpoint/2010/main" val="1218373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23699-5C08-44C7-9233-29FBDEED9816}"/>
              </a:ext>
            </a:extLst>
          </p:cNvPr>
          <p:cNvPicPr>
            <a:picLocks noChangeAspect="1"/>
          </p:cNvPicPr>
          <p:nvPr/>
        </p:nvPicPr>
        <p:blipFill>
          <a:blip r:embed="rId2"/>
          <a:stretch>
            <a:fillRect/>
          </a:stretch>
        </p:blipFill>
        <p:spPr>
          <a:xfrm>
            <a:off x="3752426" y="0"/>
            <a:ext cx="5391573" cy="4043680"/>
          </a:xfrm>
          <a:prstGeom prst="rect">
            <a:avLst/>
          </a:prstGeom>
        </p:spPr>
      </p:pic>
      <p:sp>
        <p:nvSpPr>
          <p:cNvPr id="4" name="Arrow: Down 3">
            <a:extLst>
              <a:ext uri="{FF2B5EF4-FFF2-40B4-BE49-F238E27FC236}">
                <a16:creationId xmlns:a16="http://schemas.microsoft.com/office/drawing/2014/main" id="{7EA9A3E8-161E-4482-9B7D-9C61BD01705A}"/>
              </a:ext>
            </a:extLst>
          </p:cNvPr>
          <p:cNvSpPr/>
          <p:nvPr/>
        </p:nvSpPr>
        <p:spPr bwMode="auto">
          <a:xfrm>
            <a:off x="4478424" y="1663700"/>
            <a:ext cx="624840" cy="548640"/>
          </a:xfrm>
          <a:prstGeom prst="downArrow">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New Roman" pitchFamily="18" charset="0"/>
              </a:rPr>
              <a:t>A</a:t>
            </a:r>
          </a:p>
        </p:txBody>
      </p:sp>
      <p:sp>
        <p:nvSpPr>
          <p:cNvPr id="5" name="Arrow: Down 4">
            <a:extLst>
              <a:ext uri="{FF2B5EF4-FFF2-40B4-BE49-F238E27FC236}">
                <a16:creationId xmlns:a16="http://schemas.microsoft.com/office/drawing/2014/main" id="{FE36822F-9E28-42BA-8EC6-48D05277E2F8}"/>
              </a:ext>
            </a:extLst>
          </p:cNvPr>
          <p:cNvSpPr/>
          <p:nvPr/>
        </p:nvSpPr>
        <p:spPr bwMode="auto">
          <a:xfrm>
            <a:off x="8143240" y="1993900"/>
            <a:ext cx="624840" cy="548640"/>
          </a:xfrm>
          <a:prstGeom prst="downArrow">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New Roman" pitchFamily="18" charset="0"/>
              </a:rPr>
              <a:t>B</a:t>
            </a:r>
          </a:p>
        </p:txBody>
      </p:sp>
      <p:sp>
        <p:nvSpPr>
          <p:cNvPr id="6" name="TextBox 5">
            <a:extLst>
              <a:ext uri="{FF2B5EF4-FFF2-40B4-BE49-F238E27FC236}">
                <a16:creationId xmlns:a16="http://schemas.microsoft.com/office/drawing/2014/main" id="{213259CA-696B-4D9D-81FC-985FE1E65ABC}"/>
              </a:ext>
            </a:extLst>
          </p:cNvPr>
          <p:cNvSpPr txBox="1"/>
          <p:nvPr/>
        </p:nvSpPr>
        <p:spPr>
          <a:xfrm>
            <a:off x="149874" y="557560"/>
            <a:ext cx="3472166" cy="2308324"/>
          </a:xfrm>
          <a:prstGeom prst="rect">
            <a:avLst/>
          </a:prstGeom>
          <a:noFill/>
        </p:spPr>
        <p:txBody>
          <a:bodyPr wrap="square" rtlCol="0">
            <a:spAutoFit/>
          </a:bodyPr>
          <a:lstStyle/>
          <a:p>
            <a:r>
              <a:rPr lang="en-US" dirty="0"/>
              <a:t>Suppose you had states A and B…</a:t>
            </a:r>
          </a:p>
          <a:p>
            <a:pPr marL="342900" indent="-342900">
              <a:buFont typeface="Arial" panose="020B0604020202020204" pitchFamily="34" charset="0"/>
              <a:buChar char="•"/>
            </a:pPr>
            <a:r>
              <a:rPr lang="en-US" sz="1800" dirty="0"/>
              <a:t>A child that had A’s Y value and B’s X value would be awful.</a:t>
            </a:r>
          </a:p>
          <a:p>
            <a:pPr marL="342900" indent="-342900">
              <a:buFont typeface="Arial" panose="020B0604020202020204" pitchFamily="34" charset="0"/>
              <a:buChar char="•"/>
            </a:pPr>
            <a:r>
              <a:rPr lang="en-US" sz="1800" dirty="0"/>
              <a:t>A child that had A’s X value and B’s Y value would be great.</a:t>
            </a:r>
          </a:p>
          <a:p>
            <a:endParaRPr lang="en-US" dirty="0"/>
          </a:p>
        </p:txBody>
      </p:sp>
      <p:sp>
        <p:nvSpPr>
          <p:cNvPr id="7" name="TextBox 6">
            <a:extLst>
              <a:ext uri="{FF2B5EF4-FFF2-40B4-BE49-F238E27FC236}">
                <a16:creationId xmlns:a16="http://schemas.microsoft.com/office/drawing/2014/main" id="{19FC37B3-E0B1-4451-8E60-79AD35DA8085}"/>
              </a:ext>
            </a:extLst>
          </p:cNvPr>
          <p:cNvSpPr txBox="1"/>
          <p:nvPr/>
        </p:nvSpPr>
        <p:spPr>
          <a:xfrm>
            <a:off x="149874" y="3798600"/>
            <a:ext cx="3472166" cy="2585323"/>
          </a:xfrm>
          <a:prstGeom prst="rect">
            <a:avLst/>
          </a:prstGeom>
          <a:noFill/>
        </p:spPr>
        <p:txBody>
          <a:bodyPr wrap="square" rtlCol="0">
            <a:spAutoFit/>
          </a:bodyPr>
          <a:lstStyle/>
          <a:p>
            <a:r>
              <a:rPr lang="en-US" dirty="0"/>
              <a:t>This happens in nature, consider…</a:t>
            </a:r>
          </a:p>
          <a:p>
            <a:pPr marL="342900" indent="-342900">
              <a:buFont typeface="Arial" panose="020B0604020202020204" pitchFamily="34" charset="0"/>
              <a:buChar char="•"/>
            </a:pPr>
            <a:r>
              <a:rPr lang="en-US" sz="1800" dirty="0"/>
              <a:t>A child that had </a:t>
            </a:r>
            <a:r>
              <a:rPr lang="en-US" sz="1800" i="1" dirty="0"/>
              <a:t>his</a:t>
            </a:r>
            <a:r>
              <a:rPr lang="en-US" sz="1800" dirty="0"/>
              <a:t> looks and </a:t>
            </a:r>
            <a:r>
              <a:rPr lang="en-US" sz="1800" i="1" dirty="0"/>
              <a:t>her</a:t>
            </a:r>
            <a:r>
              <a:rPr lang="en-US" sz="1800" dirty="0"/>
              <a:t> ability to earn money.</a:t>
            </a:r>
          </a:p>
          <a:p>
            <a:r>
              <a:rPr lang="en-US" sz="1800" dirty="0"/>
              <a:t>vs</a:t>
            </a:r>
          </a:p>
          <a:p>
            <a:pPr marL="342900" indent="-342900">
              <a:buFont typeface="Arial" panose="020B0604020202020204" pitchFamily="34" charset="0"/>
              <a:buChar char="•"/>
            </a:pPr>
            <a:r>
              <a:rPr lang="en-US" sz="1800" dirty="0"/>
              <a:t>A child that had </a:t>
            </a:r>
            <a:r>
              <a:rPr lang="en-US" sz="1800" i="1" dirty="0"/>
              <a:t>his</a:t>
            </a:r>
            <a:r>
              <a:rPr lang="en-US" sz="1800" dirty="0"/>
              <a:t> ability to earn money and </a:t>
            </a:r>
            <a:r>
              <a:rPr lang="en-US" sz="1800" i="1" dirty="0"/>
              <a:t>her</a:t>
            </a:r>
            <a:r>
              <a:rPr lang="en-US" sz="1800" dirty="0"/>
              <a:t> looks.</a:t>
            </a:r>
          </a:p>
          <a:p>
            <a:endParaRPr lang="en-US" dirty="0"/>
          </a:p>
        </p:txBody>
      </p:sp>
      <p:pic>
        <p:nvPicPr>
          <p:cNvPr id="8" name="Picture 2">
            <a:extLst>
              <a:ext uri="{FF2B5EF4-FFF2-40B4-BE49-F238E27FC236}">
                <a16:creationId xmlns:a16="http://schemas.microsoft.com/office/drawing/2014/main" id="{010796A9-3BA1-4831-A4B0-3DD12B6ED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88" r="9875" b="18378"/>
          <a:stretch>
            <a:fillRect/>
          </a:stretch>
        </p:blipFill>
        <p:spPr bwMode="auto">
          <a:xfrm>
            <a:off x="5392103" y="4239895"/>
            <a:ext cx="366553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767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a:extLst>
              <a:ext uri="{FF2B5EF4-FFF2-40B4-BE49-F238E27FC236}">
                <a16:creationId xmlns:a16="http://schemas.microsoft.com/office/drawing/2014/main" id="{B4636FB8-5033-448F-90E3-44E164CC7493}"/>
              </a:ext>
            </a:extLst>
          </p:cNvPr>
          <p:cNvSpPr>
            <a:spLocks noGrp="1" noChangeArrowheads="1"/>
          </p:cNvSpPr>
          <p:nvPr>
            <p:ph type="title"/>
          </p:nvPr>
        </p:nvSpPr>
        <p:spPr>
          <a:xfrm>
            <a:off x="738188" y="0"/>
            <a:ext cx="7772400" cy="762000"/>
          </a:xfrm>
        </p:spPr>
        <p:txBody>
          <a:bodyPr/>
          <a:lstStyle/>
          <a:p>
            <a:pPr>
              <a:defRPr/>
            </a:pPr>
            <a:r>
              <a:rPr lang="en-US" dirty="0">
                <a:effectLst>
                  <a:outerShdw blurRad="38100" dist="38100" dir="2700000" algn="tl">
                    <a:srgbClr val="000000">
                      <a:alpha val="43137"/>
                    </a:srgbClr>
                  </a:outerShdw>
                </a:effectLst>
              </a:rPr>
              <a:t>What is Sex Good for?</a:t>
            </a:r>
          </a:p>
        </p:txBody>
      </p:sp>
      <p:grpSp>
        <p:nvGrpSpPr>
          <p:cNvPr id="66563" name="Group 118">
            <a:extLst>
              <a:ext uri="{FF2B5EF4-FFF2-40B4-BE49-F238E27FC236}">
                <a16:creationId xmlns:a16="http://schemas.microsoft.com/office/drawing/2014/main" id="{C737E7D1-15B7-411B-8670-500B998219B3}"/>
              </a:ext>
            </a:extLst>
          </p:cNvPr>
          <p:cNvGrpSpPr>
            <a:grpSpLocks/>
          </p:cNvGrpSpPr>
          <p:nvPr/>
        </p:nvGrpSpPr>
        <p:grpSpPr bwMode="auto">
          <a:xfrm>
            <a:off x="1504950" y="989013"/>
            <a:ext cx="1657350" cy="1120775"/>
            <a:chOff x="2729933" y="1047750"/>
            <a:chExt cx="3808980" cy="2576513"/>
          </a:xfrm>
        </p:grpSpPr>
        <p:sp>
          <p:nvSpPr>
            <p:cNvPr id="33797" name="Rectangle 151">
              <a:extLst>
                <a:ext uri="{FF2B5EF4-FFF2-40B4-BE49-F238E27FC236}">
                  <a16:creationId xmlns:a16="http://schemas.microsoft.com/office/drawing/2014/main" id="{555B0DEA-0B3F-430C-AF67-654EC23E537C}"/>
                </a:ext>
              </a:extLst>
            </p:cNvPr>
            <p:cNvSpPr>
              <a:spLocks noChangeArrowheads="1"/>
            </p:cNvSpPr>
            <p:nvPr/>
          </p:nvSpPr>
          <p:spPr bwMode="auto">
            <a:xfrm>
              <a:off x="4539563" y="1069647"/>
              <a:ext cx="1999350" cy="2554616"/>
            </a:xfrm>
            <a:prstGeom prst="rect">
              <a:avLst/>
            </a:prstGeom>
            <a:solidFill>
              <a:srgbClr val="EAEAEA"/>
            </a:solidFill>
            <a:ln w="9525">
              <a:noFill/>
              <a:miter lim="800000"/>
              <a:headEnd/>
              <a:tailEnd/>
            </a:ln>
          </p:spPr>
          <p:txBody>
            <a:bodyPr wrap="none" anchor="ctr"/>
            <a:lstStyle/>
            <a:p>
              <a:pPr>
                <a:defRPr/>
              </a:pPr>
              <a:endParaRPr lang="en-US" sz="1050"/>
            </a:p>
          </p:txBody>
        </p:sp>
        <p:sp>
          <p:nvSpPr>
            <p:cNvPr id="33799" name="Rectangle 166">
              <a:extLst>
                <a:ext uri="{FF2B5EF4-FFF2-40B4-BE49-F238E27FC236}">
                  <a16:creationId xmlns:a16="http://schemas.microsoft.com/office/drawing/2014/main" id="{CD6DCEDF-25DB-4E0E-BE41-40A321EFF767}"/>
                </a:ext>
              </a:extLst>
            </p:cNvPr>
            <p:cNvSpPr>
              <a:spLocks noChangeArrowheads="1"/>
            </p:cNvSpPr>
            <p:nvPr/>
          </p:nvSpPr>
          <p:spPr bwMode="auto">
            <a:xfrm>
              <a:off x="5455325" y="3233771"/>
              <a:ext cx="222554" cy="302906"/>
            </a:xfrm>
            <a:prstGeom prst="rect">
              <a:avLst/>
            </a:prstGeom>
            <a:noFill/>
            <a:ln w="9525">
              <a:noFill/>
              <a:miter lim="800000"/>
              <a:headEnd/>
              <a:tailEnd/>
            </a:ln>
          </p:spPr>
          <p:txBody>
            <a:bodyPr/>
            <a:lstStyle/>
            <a:p>
              <a:pPr>
                <a:defRPr/>
              </a:pPr>
              <a:endParaRPr lang="en-US" sz="1050"/>
            </a:p>
          </p:txBody>
        </p:sp>
        <p:sp>
          <p:nvSpPr>
            <p:cNvPr id="33800" name="Rectangle 167">
              <a:extLst>
                <a:ext uri="{FF2B5EF4-FFF2-40B4-BE49-F238E27FC236}">
                  <a16:creationId xmlns:a16="http://schemas.microsoft.com/office/drawing/2014/main" id="{EF200254-3C0A-41C3-88EC-18C2566D990C}"/>
                </a:ext>
              </a:extLst>
            </p:cNvPr>
            <p:cNvSpPr>
              <a:spLocks noChangeArrowheads="1"/>
            </p:cNvSpPr>
            <p:nvPr/>
          </p:nvSpPr>
          <p:spPr bwMode="auto">
            <a:xfrm>
              <a:off x="5513700" y="3277564"/>
              <a:ext cx="120398" cy="284657"/>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y</a:t>
              </a:r>
              <a:endParaRPr lang="en-US" sz="1050"/>
            </a:p>
          </p:txBody>
        </p:sp>
        <p:sp>
          <p:nvSpPr>
            <p:cNvPr id="33801" name="Oval 168">
              <a:extLst>
                <a:ext uri="{FF2B5EF4-FFF2-40B4-BE49-F238E27FC236}">
                  <a16:creationId xmlns:a16="http://schemas.microsoft.com/office/drawing/2014/main" id="{5511A1E1-588A-4CD8-A0E0-0BF56DB831E3}"/>
                </a:ext>
              </a:extLst>
            </p:cNvPr>
            <p:cNvSpPr>
              <a:spLocks noChangeArrowheads="1"/>
            </p:cNvSpPr>
            <p:nvPr/>
          </p:nvSpPr>
          <p:spPr bwMode="auto">
            <a:xfrm>
              <a:off x="5389653" y="3208225"/>
              <a:ext cx="353898" cy="353996"/>
            </a:xfrm>
            <a:prstGeom prst="ellipse">
              <a:avLst/>
            </a:prstGeom>
            <a:noFill/>
            <a:ln w="33401">
              <a:solidFill>
                <a:srgbClr val="339966"/>
              </a:solidFill>
              <a:round/>
              <a:headEnd/>
              <a:tailEnd/>
            </a:ln>
          </p:spPr>
          <p:txBody>
            <a:bodyPr/>
            <a:lstStyle/>
            <a:p>
              <a:pPr>
                <a:defRPr/>
              </a:pPr>
              <a:endParaRPr lang="en-US" sz="1050"/>
            </a:p>
          </p:txBody>
        </p:sp>
        <p:sp>
          <p:nvSpPr>
            <p:cNvPr id="33802" name="Rectangle 170">
              <a:extLst>
                <a:ext uri="{FF2B5EF4-FFF2-40B4-BE49-F238E27FC236}">
                  <a16:creationId xmlns:a16="http://schemas.microsoft.com/office/drawing/2014/main" id="{C71C167A-376D-43B6-B1BB-957AE9D7A5AC}"/>
                </a:ext>
              </a:extLst>
            </p:cNvPr>
            <p:cNvSpPr>
              <a:spLocks noChangeArrowheads="1"/>
            </p:cNvSpPr>
            <p:nvPr/>
          </p:nvSpPr>
          <p:spPr bwMode="auto">
            <a:xfrm>
              <a:off x="6170421" y="3215524"/>
              <a:ext cx="222554" cy="299255"/>
            </a:xfrm>
            <a:prstGeom prst="rect">
              <a:avLst/>
            </a:prstGeom>
            <a:noFill/>
            <a:ln w="9525">
              <a:noFill/>
              <a:miter lim="800000"/>
              <a:headEnd/>
              <a:tailEnd/>
            </a:ln>
          </p:spPr>
          <p:txBody>
            <a:bodyPr/>
            <a:lstStyle/>
            <a:p>
              <a:pPr>
                <a:defRPr/>
              </a:pPr>
              <a:endParaRPr lang="en-US" sz="1050"/>
            </a:p>
          </p:txBody>
        </p:sp>
        <p:sp>
          <p:nvSpPr>
            <p:cNvPr id="33803" name="Rectangle 171">
              <a:extLst>
                <a:ext uri="{FF2B5EF4-FFF2-40B4-BE49-F238E27FC236}">
                  <a16:creationId xmlns:a16="http://schemas.microsoft.com/office/drawing/2014/main" id="{9EB71B7A-2275-4E6A-8438-74105643A0C1}"/>
                </a:ext>
              </a:extLst>
            </p:cNvPr>
            <p:cNvSpPr>
              <a:spLocks noChangeArrowheads="1"/>
            </p:cNvSpPr>
            <p:nvPr/>
          </p:nvSpPr>
          <p:spPr bwMode="auto">
            <a:xfrm>
              <a:off x="6232443" y="3259318"/>
              <a:ext cx="116750" cy="281007"/>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x</a:t>
              </a:r>
              <a:endParaRPr lang="en-US" sz="1050"/>
            </a:p>
          </p:txBody>
        </p:sp>
        <p:sp>
          <p:nvSpPr>
            <p:cNvPr id="33804" name="Oval 172">
              <a:extLst>
                <a:ext uri="{FF2B5EF4-FFF2-40B4-BE49-F238E27FC236}">
                  <a16:creationId xmlns:a16="http://schemas.microsoft.com/office/drawing/2014/main" id="{231EFF77-F20E-4E97-B826-CD2D40A00753}"/>
                </a:ext>
              </a:extLst>
            </p:cNvPr>
            <p:cNvSpPr>
              <a:spLocks noChangeArrowheads="1"/>
            </p:cNvSpPr>
            <p:nvPr/>
          </p:nvSpPr>
          <p:spPr bwMode="auto">
            <a:xfrm>
              <a:off x="6108396" y="3189977"/>
              <a:ext cx="346604" cy="350347"/>
            </a:xfrm>
            <a:prstGeom prst="ellipse">
              <a:avLst/>
            </a:prstGeom>
            <a:noFill/>
            <a:ln w="33401">
              <a:solidFill>
                <a:srgbClr val="339966"/>
              </a:solidFill>
              <a:round/>
              <a:headEnd/>
              <a:tailEnd/>
            </a:ln>
          </p:spPr>
          <p:txBody>
            <a:bodyPr/>
            <a:lstStyle/>
            <a:p>
              <a:pPr>
                <a:defRPr/>
              </a:pPr>
              <a:endParaRPr lang="en-US" sz="1050"/>
            </a:p>
          </p:txBody>
        </p:sp>
        <p:sp>
          <p:nvSpPr>
            <p:cNvPr id="33805" name="Rectangle 174">
              <a:extLst>
                <a:ext uri="{FF2B5EF4-FFF2-40B4-BE49-F238E27FC236}">
                  <a16:creationId xmlns:a16="http://schemas.microsoft.com/office/drawing/2014/main" id="{C3D113A6-C792-4E17-A261-64AC6EDF50CF}"/>
                </a:ext>
              </a:extLst>
            </p:cNvPr>
            <p:cNvSpPr>
              <a:spLocks noChangeArrowheads="1"/>
            </p:cNvSpPr>
            <p:nvPr/>
          </p:nvSpPr>
          <p:spPr bwMode="auto">
            <a:xfrm>
              <a:off x="5787333" y="2690003"/>
              <a:ext cx="189719" cy="299255"/>
            </a:xfrm>
            <a:prstGeom prst="rect">
              <a:avLst/>
            </a:prstGeom>
            <a:noFill/>
            <a:ln w="9525">
              <a:noFill/>
              <a:miter lim="800000"/>
              <a:headEnd/>
              <a:tailEnd/>
            </a:ln>
          </p:spPr>
          <p:txBody>
            <a:bodyPr/>
            <a:lstStyle/>
            <a:p>
              <a:pPr>
                <a:defRPr/>
              </a:pPr>
              <a:endParaRPr lang="en-US" sz="1050"/>
            </a:p>
          </p:txBody>
        </p:sp>
        <p:sp>
          <p:nvSpPr>
            <p:cNvPr id="33806" name="Rectangle 175">
              <a:extLst>
                <a:ext uri="{FF2B5EF4-FFF2-40B4-BE49-F238E27FC236}">
                  <a16:creationId xmlns:a16="http://schemas.microsoft.com/office/drawing/2014/main" id="{B3AD69C7-D2F8-454C-936E-3F95BE2D8F23}"/>
                </a:ext>
              </a:extLst>
            </p:cNvPr>
            <p:cNvSpPr>
              <a:spLocks noChangeArrowheads="1"/>
            </p:cNvSpPr>
            <p:nvPr/>
          </p:nvSpPr>
          <p:spPr bwMode="auto">
            <a:xfrm>
              <a:off x="5849357" y="2733797"/>
              <a:ext cx="76616" cy="281007"/>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a:t>
              </a:r>
              <a:endParaRPr lang="en-US" sz="1050"/>
            </a:p>
          </p:txBody>
        </p:sp>
        <p:sp>
          <p:nvSpPr>
            <p:cNvPr id="33807" name="Oval 176">
              <a:extLst>
                <a:ext uri="{FF2B5EF4-FFF2-40B4-BE49-F238E27FC236}">
                  <a16:creationId xmlns:a16="http://schemas.microsoft.com/office/drawing/2014/main" id="{541E437E-96B1-4216-B0AF-53CDE7749739}"/>
                </a:ext>
              </a:extLst>
            </p:cNvPr>
            <p:cNvSpPr>
              <a:spLocks noChangeArrowheads="1"/>
            </p:cNvSpPr>
            <p:nvPr/>
          </p:nvSpPr>
          <p:spPr bwMode="auto">
            <a:xfrm>
              <a:off x="5725310" y="2664456"/>
              <a:ext cx="350251" cy="350347"/>
            </a:xfrm>
            <a:prstGeom prst="ellipse">
              <a:avLst/>
            </a:prstGeom>
            <a:noFill/>
            <a:ln w="33401">
              <a:solidFill>
                <a:srgbClr val="339966"/>
              </a:solidFill>
              <a:round/>
              <a:headEnd/>
              <a:tailEnd/>
            </a:ln>
          </p:spPr>
          <p:txBody>
            <a:bodyPr/>
            <a:lstStyle/>
            <a:p>
              <a:pPr>
                <a:defRPr/>
              </a:pPr>
              <a:endParaRPr lang="en-US" sz="1050"/>
            </a:p>
          </p:txBody>
        </p:sp>
        <p:sp>
          <p:nvSpPr>
            <p:cNvPr id="33808" name="Rectangle 178">
              <a:extLst>
                <a:ext uri="{FF2B5EF4-FFF2-40B4-BE49-F238E27FC236}">
                  <a16:creationId xmlns:a16="http://schemas.microsoft.com/office/drawing/2014/main" id="{6E8D46A0-7AC7-4D52-B5A6-F294A0E4B09D}"/>
                </a:ext>
              </a:extLst>
            </p:cNvPr>
            <p:cNvSpPr>
              <a:spLocks noChangeArrowheads="1"/>
            </p:cNvSpPr>
            <p:nvPr/>
          </p:nvSpPr>
          <p:spPr bwMode="auto">
            <a:xfrm>
              <a:off x="5400597" y="2190027"/>
              <a:ext cx="204313" cy="200721"/>
            </a:xfrm>
            <a:prstGeom prst="rect">
              <a:avLst/>
            </a:prstGeom>
            <a:noFill/>
            <a:ln w="9525">
              <a:noFill/>
              <a:miter lim="800000"/>
              <a:headEnd/>
              <a:tailEnd/>
            </a:ln>
          </p:spPr>
          <p:txBody>
            <a:bodyPr/>
            <a:lstStyle/>
            <a:p>
              <a:pPr>
                <a:defRPr/>
              </a:pPr>
              <a:endParaRPr lang="en-US" sz="1050"/>
            </a:p>
          </p:txBody>
        </p:sp>
        <p:sp>
          <p:nvSpPr>
            <p:cNvPr id="33809" name="Rectangle 179">
              <a:extLst>
                <a:ext uri="{FF2B5EF4-FFF2-40B4-BE49-F238E27FC236}">
                  <a16:creationId xmlns:a16="http://schemas.microsoft.com/office/drawing/2014/main" id="{E49A7DA8-6812-4C4D-8F1E-8538D425915B}"/>
                </a:ext>
              </a:extLst>
            </p:cNvPr>
            <p:cNvSpPr>
              <a:spLocks noChangeArrowheads="1"/>
            </p:cNvSpPr>
            <p:nvPr/>
          </p:nvSpPr>
          <p:spPr bwMode="auto">
            <a:xfrm>
              <a:off x="5400597" y="2200977"/>
              <a:ext cx="255391" cy="248163"/>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tan</a:t>
              </a:r>
              <a:endParaRPr lang="en-US" sz="1050"/>
            </a:p>
          </p:txBody>
        </p:sp>
        <p:sp>
          <p:nvSpPr>
            <p:cNvPr id="33810" name="Oval 180">
              <a:extLst>
                <a:ext uri="{FF2B5EF4-FFF2-40B4-BE49-F238E27FC236}">
                  <a16:creationId xmlns:a16="http://schemas.microsoft.com/office/drawing/2014/main" id="{8B4ABA87-12BA-4762-9AB5-CD5C16B91D06}"/>
                </a:ext>
              </a:extLst>
            </p:cNvPr>
            <p:cNvSpPr>
              <a:spLocks noChangeArrowheads="1"/>
            </p:cNvSpPr>
            <p:nvPr/>
          </p:nvSpPr>
          <p:spPr bwMode="auto">
            <a:xfrm>
              <a:off x="5338575" y="2131636"/>
              <a:ext cx="350251" cy="350347"/>
            </a:xfrm>
            <a:prstGeom prst="ellipse">
              <a:avLst/>
            </a:prstGeom>
            <a:noFill/>
            <a:ln w="33401">
              <a:solidFill>
                <a:srgbClr val="339966"/>
              </a:solidFill>
              <a:round/>
              <a:headEnd/>
              <a:tailEnd/>
            </a:ln>
          </p:spPr>
          <p:txBody>
            <a:bodyPr/>
            <a:lstStyle/>
            <a:p>
              <a:pPr>
                <a:defRPr/>
              </a:pPr>
              <a:endParaRPr lang="en-US" sz="1050"/>
            </a:p>
          </p:txBody>
        </p:sp>
        <p:sp>
          <p:nvSpPr>
            <p:cNvPr id="33811" name="Rectangle 182">
              <a:extLst>
                <a:ext uri="{FF2B5EF4-FFF2-40B4-BE49-F238E27FC236}">
                  <a16:creationId xmlns:a16="http://schemas.microsoft.com/office/drawing/2014/main" id="{E48C0A63-9D17-4BF2-AE1C-8BC3EC801AC1}"/>
                </a:ext>
              </a:extLst>
            </p:cNvPr>
            <p:cNvSpPr>
              <a:spLocks noChangeArrowheads="1"/>
            </p:cNvSpPr>
            <p:nvPr/>
          </p:nvSpPr>
          <p:spPr bwMode="auto">
            <a:xfrm>
              <a:off x="5039402" y="1664506"/>
              <a:ext cx="193367" cy="200721"/>
            </a:xfrm>
            <a:prstGeom prst="rect">
              <a:avLst/>
            </a:prstGeom>
            <a:noFill/>
            <a:ln w="9525">
              <a:noFill/>
              <a:miter lim="800000"/>
              <a:headEnd/>
              <a:tailEnd/>
            </a:ln>
          </p:spPr>
          <p:txBody>
            <a:bodyPr/>
            <a:lstStyle/>
            <a:p>
              <a:pPr>
                <a:defRPr/>
              </a:pPr>
              <a:endParaRPr lang="en-US" sz="1050"/>
            </a:p>
          </p:txBody>
        </p:sp>
        <p:sp>
          <p:nvSpPr>
            <p:cNvPr id="33812" name="Rectangle 183">
              <a:extLst>
                <a:ext uri="{FF2B5EF4-FFF2-40B4-BE49-F238E27FC236}">
                  <a16:creationId xmlns:a16="http://schemas.microsoft.com/office/drawing/2014/main" id="{325EAD68-CA3A-456D-BD01-E2B6BA704EBF}"/>
                </a:ext>
              </a:extLst>
            </p:cNvPr>
            <p:cNvSpPr>
              <a:spLocks noChangeArrowheads="1"/>
            </p:cNvSpPr>
            <p:nvPr/>
          </p:nvSpPr>
          <p:spPr bwMode="auto">
            <a:xfrm>
              <a:off x="5039402" y="1679104"/>
              <a:ext cx="240798" cy="248163"/>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sin</a:t>
              </a:r>
              <a:endParaRPr lang="en-US" sz="1050"/>
            </a:p>
          </p:txBody>
        </p:sp>
        <p:sp>
          <p:nvSpPr>
            <p:cNvPr id="33813" name="Oval 184">
              <a:extLst>
                <a:ext uri="{FF2B5EF4-FFF2-40B4-BE49-F238E27FC236}">
                  <a16:creationId xmlns:a16="http://schemas.microsoft.com/office/drawing/2014/main" id="{03BD8E78-F051-4152-AE61-F2D62846CB81}"/>
                </a:ext>
              </a:extLst>
            </p:cNvPr>
            <p:cNvSpPr>
              <a:spLocks noChangeArrowheads="1"/>
            </p:cNvSpPr>
            <p:nvPr/>
          </p:nvSpPr>
          <p:spPr bwMode="auto">
            <a:xfrm>
              <a:off x="4955486" y="1609766"/>
              <a:ext cx="346604" cy="350347"/>
            </a:xfrm>
            <a:prstGeom prst="ellipse">
              <a:avLst/>
            </a:prstGeom>
            <a:noFill/>
            <a:ln w="33401">
              <a:solidFill>
                <a:srgbClr val="339966"/>
              </a:solidFill>
              <a:round/>
              <a:headEnd/>
              <a:tailEnd/>
            </a:ln>
          </p:spPr>
          <p:txBody>
            <a:bodyPr/>
            <a:lstStyle/>
            <a:p>
              <a:pPr>
                <a:defRPr/>
              </a:pPr>
              <a:endParaRPr lang="en-US" sz="1050"/>
            </a:p>
          </p:txBody>
        </p:sp>
        <p:sp>
          <p:nvSpPr>
            <p:cNvPr id="33814" name="Rectangle 186">
              <a:extLst>
                <a:ext uri="{FF2B5EF4-FFF2-40B4-BE49-F238E27FC236}">
                  <a16:creationId xmlns:a16="http://schemas.microsoft.com/office/drawing/2014/main" id="{82BDC551-FBBE-4D24-9FC6-A5F7C7FED74B}"/>
                </a:ext>
              </a:extLst>
            </p:cNvPr>
            <p:cNvSpPr>
              <a:spLocks noChangeArrowheads="1"/>
            </p:cNvSpPr>
            <p:nvPr/>
          </p:nvSpPr>
          <p:spPr bwMode="auto">
            <a:xfrm>
              <a:off x="4576048" y="1124387"/>
              <a:ext cx="215260" cy="240864"/>
            </a:xfrm>
            <a:prstGeom prst="rect">
              <a:avLst/>
            </a:prstGeom>
            <a:noFill/>
            <a:ln w="9525">
              <a:noFill/>
              <a:miter lim="800000"/>
              <a:headEnd/>
              <a:tailEnd/>
            </a:ln>
          </p:spPr>
          <p:txBody>
            <a:bodyPr/>
            <a:lstStyle/>
            <a:p>
              <a:pPr>
                <a:defRPr/>
              </a:pPr>
              <a:endParaRPr lang="en-US" sz="1050"/>
            </a:p>
          </p:txBody>
        </p:sp>
        <p:sp>
          <p:nvSpPr>
            <p:cNvPr id="33815" name="Rectangle 187">
              <a:extLst>
                <a:ext uri="{FF2B5EF4-FFF2-40B4-BE49-F238E27FC236}">
                  <a16:creationId xmlns:a16="http://schemas.microsoft.com/office/drawing/2014/main" id="{92E37E51-7AD1-4581-8A0E-AD4271446A7C}"/>
                </a:ext>
              </a:extLst>
            </p:cNvPr>
            <p:cNvSpPr>
              <a:spLocks noChangeArrowheads="1"/>
            </p:cNvSpPr>
            <p:nvPr/>
          </p:nvSpPr>
          <p:spPr bwMode="auto">
            <a:xfrm>
              <a:off x="4576048" y="1138985"/>
              <a:ext cx="251744" cy="281009"/>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  +</a:t>
              </a:r>
              <a:endParaRPr lang="en-US" sz="1050"/>
            </a:p>
          </p:txBody>
        </p:sp>
        <p:sp>
          <p:nvSpPr>
            <p:cNvPr id="33816" name="Oval 188">
              <a:extLst>
                <a:ext uri="{FF2B5EF4-FFF2-40B4-BE49-F238E27FC236}">
                  <a16:creationId xmlns:a16="http://schemas.microsoft.com/office/drawing/2014/main" id="{76ADE2BE-2306-4FD1-B6B2-675D13095921}"/>
                </a:ext>
              </a:extLst>
            </p:cNvPr>
            <p:cNvSpPr>
              <a:spLocks noChangeArrowheads="1"/>
            </p:cNvSpPr>
            <p:nvPr/>
          </p:nvSpPr>
          <p:spPr bwMode="auto">
            <a:xfrm>
              <a:off x="4561454" y="1098842"/>
              <a:ext cx="350251" cy="350347"/>
            </a:xfrm>
            <a:prstGeom prst="ellipse">
              <a:avLst/>
            </a:prstGeom>
            <a:noFill/>
            <a:ln w="33401">
              <a:solidFill>
                <a:srgbClr val="339966"/>
              </a:solidFill>
              <a:round/>
              <a:headEnd/>
              <a:tailEnd/>
            </a:ln>
          </p:spPr>
          <p:txBody>
            <a:bodyPr/>
            <a:lstStyle/>
            <a:p>
              <a:pPr>
                <a:defRPr/>
              </a:pPr>
              <a:endParaRPr lang="en-US" sz="1050"/>
            </a:p>
          </p:txBody>
        </p:sp>
        <p:sp>
          <p:nvSpPr>
            <p:cNvPr id="33817" name="Rectangle 190">
              <a:extLst>
                <a:ext uri="{FF2B5EF4-FFF2-40B4-BE49-F238E27FC236}">
                  <a16:creationId xmlns:a16="http://schemas.microsoft.com/office/drawing/2014/main" id="{C877A097-072B-4358-9C12-2BF07AB6B71B}"/>
                </a:ext>
              </a:extLst>
            </p:cNvPr>
            <p:cNvSpPr>
              <a:spLocks noChangeArrowheads="1"/>
            </p:cNvSpPr>
            <p:nvPr/>
          </p:nvSpPr>
          <p:spPr bwMode="auto">
            <a:xfrm>
              <a:off x="4236743" y="1664506"/>
              <a:ext cx="211610" cy="200721"/>
            </a:xfrm>
            <a:prstGeom prst="rect">
              <a:avLst/>
            </a:prstGeom>
            <a:noFill/>
            <a:ln w="9525">
              <a:noFill/>
              <a:miter lim="800000"/>
              <a:headEnd/>
              <a:tailEnd/>
            </a:ln>
          </p:spPr>
          <p:txBody>
            <a:bodyPr/>
            <a:lstStyle/>
            <a:p>
              <a:pPr>
                <a:defRPr/>
              </a:pPr>
              <a:endParaRPr lang="en-US" sz="1050"/>
            </a:p>
          </p:txBody>
        </p:sp>
        <p:sp>
          <p:nvSpPr>
            <p:cNvPr id="33818" name="Rectangle 191">
              <a:extLst>
                <a:ext uri="{FF2B5EF4-FFF2-40B4-BE49-F238E27FC236}">
                  <a16:creationId xmlns:a16="http://schemas.microsoft.com/office/drawing/2014/main" id="{0BA0F1B8-A12F-470C-8892-1335D842E965}"/>
                </a:ext>
              </a:extLst>
            </p:cNvPr>
            <p:cNvSpPr>
              <a:spLocks noChangeArrowheads="1"/>
            </p:cNvSpPr>
            <p:nvPr/>
          </p:nvSpPr>
          <p:spPr bwMode="auto">
            <a:xfrm>
              <a:off x="4236743" y="1679104"/>
              <a:ext cx="266336" cy="248163"/>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log</a:t>
              </a:r>
              <a:endParaRPr lang="en-US" sz="1050"/>
            </a:p>
          </p:txBody>
        </p:sp>
        <p:sp>
          <p:nvSpPr>
            <p:cNvPr id="33819" name="Oval 192">
              <a:extLst>
                <a:ext uri="{FF2B5EF4-FFF2-40B4-BE49-F238E27FC236}">
                  <a16:creationId xmlns:a16="http://schemas.microsoft.com/office/drawing/2014/main" id="{9D406476-8130-41D6-ACE6-1A5573ABA4DA}"/>
                </a:ext>
              </a:extLst>
            </p:cNvPr>
            <p:cNvSpPr>
              <a:spLocks noChangeArrowheads="1"/>
            </p:cNvSpPr>
            <p:nvPr/>
          </p:nvSpPr>
          <p:spPr bwMode="auto">
            <a:xfrm>
              <a:off x="4171071" y="1609766"/>
              <a:ext cx="350251" cy="350347"/>
            </a:xfrm>
            <a:prstGeom prst="ellipse">
              <a:avLst/>
            </a:prstGeom>
            <a:noFill/>
            <a:ln w="14288">
              <a:solidFill>
                <a:srgbClr val="000000"/>
              </a:solidFill>
              <a:round/>
              <a:headEnd/>
              <a:tailEnd/>
            </a:ln>
          </p:spPr>
          <p:txBody>
            <a:bodyPr/>
            <a:lstStyle/>
            <a:p>
              <a:pPr>
                <a:defRPr/>
              </a:pPr>
              <a:endParaRPr lang="en-US" sz="1050"/>
            </a:p>
          </p:txBody>
        </p:sp>
        <p:sp>
          <p:nvSpPr>
            <p:cNvPr id="33820" name="Rectangle 194">
              <a:extLst>
                <a:ext uri="{FF2B5EF4-FFF2-40B4-BE49-F238E27FC236}">
                  <a16:creationId xmlns:a16="http://schemas.microsoft.com/office/drawing/2014/main" id="{0141A6A5-E56C-4BE6-BFF2-A368B3ACC397}"/>
                </a:ext>
              </a:extLst>
            </p:cNvPr>
            <p:cNvSpPr>
              <a:spLocks noChangeArrowheads="1"/>
            </p:cNvSpPr>
            <p:nvPr/>
          </p:nvSpPr>
          <p:spPr bwMode="auto">
            <a:xfrm>
              <a:off x="4189312" y="2690003"/>
              <a:ext cx="222556" cy="299255"/>
            </a:xfrm>
            <a:prstGeom prst="rect">
              <a:avLst/>
            </a:prstGeom>
            <a:noFill/>
            <a:ln w="9525">
              <a:noFill/>
              <a:miter lim="800000"/>
              <a:headEnd/>
              <a:tailEnd/>
            </a:ln>
          </p:spPr>
          <p:txBody>
            <a:bodyPr/>
            <a:lstStyle/>
            <a:p>
              <a:pPr>
                <a:defRPr/>
              </a:pPr>
              <a:endParaRPr lang="en-US" sz="1050"/>
            </a:p>
          </p:txBody>
        </p:sp>
        <p:sp>
          <p:nvSpPr>
            <p:cNvPr id="33821" name="Rectangle 195">
              <a:extLst>
                <a:ext uri="{FF2B5EF4-FFF2-40B4-BE49-F238E27FC236}">
                  <a16:creationId xmlns:a16="http://schemas.microsoft.com/office/drawing/2014/main" id="{DD90E6E3-B696-4808-98EC-53924C7360DD}"/>
                </a:ext>
              </a:extLst>
            </p:cNvPr>
            <p:cNvSpPr>
              <a:spLocks noChangeArrowheads="1"/>
            </p:cNvSpPr>
            <p:nvPr/>
          </p:nvSpPr>
          <p:spPr bwMode="auto">
            <a:xfrm>
              <a:off x="4251337" y="2733797"/>
              <a:ext cx="116750" cy="281007"/>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y</a:t>
              </a:r>
              <a:endParaRPr lang="en-US" sz="1050"/>
            </a:p>
          </p:txBody>
        </p:sp>
        <p:sp>
          <p:nvSpPr>
            <p:cNvPr id="33822" name="Oval 196">
              <a:extLst>
                <a:ext uri="{FF2B5EF4-FFF2-40B4-BE49-F238E27FC236}">
                  <a16:creationId xmlns:a16="http://schemas.microsoft.com/office/drawing/2014/main" id="{BA8BFA45-322D-448E-84AF-805F8EA54DE4}"/>
                </a:ext>
              </a:extLst>
            </p:cNvPr>
            <p:cNvSpPr>
              <a:spLocks noChangeArrowheads="1"/>
            </p:cNvSpPr>
            <p:nvPr/>
          </p:nvSpPr>
          <p:spPr bwMode="auto">
            <a:xfrm>
              <a:off x="4127290" y="2664456"/>
              <a:ext cx="350251" cy="350347"/>
            </a:xfrm>
            <a:prstGeom prst="ellipse">
              <a:avLst/>
            </a:prstGeom>
            <a:noFill/>
            <a:ln w="14288">
              <a:solidFill>
                <a:srgbClr val="000000"/>
              </a:solidFill>
              <a:round/>
              <a:headEnd/>
              <a:tailEnd/>
            </a:ln>
          </p:spPr>
          <p:txBody>
            <a:bodyPr/>
            <a:lstStyle/>
            <a:p>
              <a:pPr>
                <a:defRPr/>
              </a:pPr>
              <a:endParaRPr lang="en-US" sz="1050"/>
            </a:p>
          </p:txBody>
        </p:sp>
        <p:sp>
          <p:nvSpPr>
            <p:cNvPr id="33823" name="Rectangle 198">
              <a:extLst>
                <a:ext uri="{FF2B5EF4-FFF2-40B4-BE49-F238E27FC236}">
                  <a16:creationId xmlns:a16="http://schemas.microsoft.com/office/drawing/2014/main" id="{DB7D455D-68D0-4E12-8680-304D54E9A2D1}"/>
                </a:ext>
              </a:extLst>
            </p:cNvPr>
            <p:cNvSpPr>
              <a:spLocks noChangeArrowheads="1"/>
            </p:cNvSpPr>
            <p:nvPr/>
          </p:nvSpPr>
          <p:spPr bwMode="auto">
            <a:xfrm>
              <a:off x="3860952" y="2204625"/>
              <a:ext cx="259041" cy="182473"/>
            </a:xfrm>
            <a:prstGeom prst="rect">
              <a:avLst/>
            </a:prstGeom>
            <a:noFill/>
            <a:ln w="9525">
              <a:noFill/>
              <a:miter lim="800000"/>
              <a:headEnd/>
              <a:tailEnd/>
            </a:ln>
          </p:spPr>
          <p:txBody>
            <a:bodyPr/>
            <a:lstStyle/>
            <a:p>
              <a:pPr>
                <a:defRPr/>
              </a:pPr>
              <a:endParaRPr lang="en-US" sz="1050"/>
            </a:p>
          </p:txBody>
        </p:sp>
        <p:sp>
          <p:nvSpPr>
            <p:cNvPr id="33824" name="Rectangle 199">
              <a:extLst>
                <a:ext uri="{FF2B5EF4-FFF2-40B4-BE49-F238E27FC236}">
                  <a16:creationId xmlns:a16="http://schemas.microsoft.com/office/drawing/2014/main" id="{73208DDC-A279-4C19-92B7-980D5046A188}"/>
                </a:ext>
              </a:extLst>
            </p:cNvPr>
            <p:cNvSpPr>
              <a:spLocks noChangeArrowheads="1"/>
            </p:cNvSpPr>
            <p:nvPr/>
          </p:nvSpPr>
          <p:spPr bwMode="auto">
            <a:xfrm>
              <a:off x="3860952" y="2215575"/>
              <a:ext cx="306470" cy="211668"/>
            </a:xfrm>
            <a:prstGeom prst="rect">
              <a:avLst/>
            </a:prstGeom>
            <a:noFill/>
            <a:ln w="9525">
              <a:noFill/>
              <a:miter lim="800000"/>
              <a:headEnd/>
              <a:tailEnd/>
            </a:ln>
          </p:spPr>
          <p:txBody>
            <a:bodyPr wrap="none" lIns="0" tIns="0" rIns="0" bIns="0">
              <a:spAutoFit/>
            </a:bodyPr>
            <a:lstStyle/>
            <a:p>
              <a:pPr>
                <a:defRPr/>
              </a:pPr>
              <a:r>
                <a:rPr lang="en-US" sz="600">
                  <a:solidFill>
                    <a:srgbClr val="000000"/>
                  </a:solidFill>
                </a:rPr>
                <a:t>pow</a:t>
              </a:r>
              <a:endParaRPr lang="en-US" sz="1050"/>
            </a:p>
          </p:txBody>
        </p:sp>
        <p:sp>
          <p:nvSpPr>
            <p:cNvPr id="33825" name="Oval 200">
              <a:extLst>
                <a:ext uri="{FF2B5EF4-FFF2-40B4-BE49-F238E27FC236}">
                  <a16:creationId xmlns:a16="http://schemas.microsoft.com/office/drawing/2014/main" id="{C60A7689-CF45-4CD2-A3FC-825F4A1392AA}"/>
                </a:ext>
              </a:extLst>
            </p:cNvPr>
            <p:cNvSpPr>
              <a:spLocks noChangeArrowheads="1"/>
            </p:cNvSpPr>
            <p:nvPr/>
          </p:nvSpPr>
          <p:spPr bwMode="auto">
            <a:xfrm>
              <a:off x="3798929" y="2131636"/>
              <a:ext cx="350251" cy="350347"/>
            </a:xfrm>
            <a:prstGeom prst="ellipse">
              <a:avLst/>
            </a:prstGeom>
            <a:noFill/>
            <a:ln w="14288">
              <a:solidFill>
                <a:srgbClr val="000000"/>
              </a:solidFill>
              <a:round/>
              <a:headEnd/>
              <a:tailEnd/>
            </a:ln>
          </p:spPr>
          <p:txBody>
            <a:bodyPr/>
            <a:lstStyle/>
            <a:p>
              <a:pPr>
                <a:defRPr/>
              </a:pPr>
              <a:endParaRPr lang="en-US" sz="1050"/>
            </a:p>
          </p:txBody>
        </p:sp>
        <p:sp>
          <p:nvSpPr>
            <p:cNvPr id="33826" name="Line 202">
              <a:extLst>
                <a:ext uri="{FF2B5EF4-FFF2-40B4-BE49-F238E27FC236}">
                  <a16:creationId xmlns:a16="http://schemas.microsoft.com/office/drawing/2014/main" id="{66BFDB57-CCFE-4722-B887-699AD92A0D72}"/>
                </a:ext>
              </a:extLst>
            </p:cNvPr>
            <p:cNvSpPr>
              <a:spLocks noChangeShapeType="1"/>
            </p:cNvSpPr>
            <p:nvPr/>
          </p:nvSpPr>
          <p:spPr bwMode="auto">
            <a:xfrm flipH="1">
              <a:off x="4455650" y="1416343"/>
              <a:ext cx="178773" cy="229917"/>
            </a:xfrm>
            <a:prstGeom prst="line">
              <a:avLst/>
            </a:prstGeom>
            <a:noFill/>
            <a:ln w="6350">
              <a:solidFill>
                <a:srgbClr val="000000"/>
              </a:solidFill>
              <a:round/>
              <a:headEnd/>
              <a:tailEnd/>
            </a:ln>
          </p:spPr>
          <p:txBody>
            <a:bodyPr/>
            <a:lstStyle/>
            <a:p>
              <a:pPr>
                <a:defRPr/>
              </a:pPr>
              <a:endParaRPr lang="en-US" sz="1050"/>
            </a:p>
          </p:txBody>
        </p:sp>
        <p:sp>
          <p:nvSpPr>
            <p:cNvPr id="33827" name="Line 203">
              <a:extLst>
                <a:ext uri="{FF2B5EF4-FFF2-40B4-BE49-F238E27FC236}">
                  <a16:creationId xmlns:a16="http://schemas.microsoft.com/office/drawing/2014/main" id="{E453265C-DFAB-4CEE-B7EB-53C10AE857FF}"/>
                </a:ext>
              </a:extLst>
            </p:cNvPr>
            <p:cNvSpPr>
              <a:spLocks noChangeShapeType="1"/>
            </p:cNvSpPr>
            <p:nvPr/>
          </p:nvSpPr>
          <p:spPr bwMode="auto">
            <a:xfrm flipH="1">
              <a:off x="5645044" y="3011155"/>
              <a:ext cx="178773" cy="226266"/>
            </a:xfrm>
            <a:prstGeom prst="line">
              <a:avLst/>
            </a:prstGeom>
            <a:noFill/>
            <a:ln w="6350">
              <a:solidFill>
                <a:srgbClr val="000000"/>
              </a:solidFill>
              <a:round/>
              <a:headEnd/>
              <a:tailEnd/>
            </a:ln>
          </p:spPr>
          <p:txBody>
            <a:bodyPr/>
            <a:lstStyle/>
            <a:p>
              <a:pPr>
                <a:defRPr/>
              </a:pPr>
              <a:endParaRPr lang="en-US" sz="1050"/>
            </a:p>
          </p:txBody>
        </p:sp>
        <p:sp>
          <p:nvSpPr>
            <p:cNvPr id="33828" name="Line 204">
              <a:extLst>
                <a:ext uri="{FF2B5EF4-FFF2-40B4-BE49-F238E27FC236}">
                  <a16:creationId xmlns:a16="http://schemas.microsoft.com/office/drawing/2014/main" id="{72D1068E-7445-49EC-AC35-6EB1911EFBE4}"/>
                </a:ext>
              </a:extLst>
            </p:cNvPr>
            <p:cNvSpPr>
              <a:spLocks noChangeShapeType="1"/>
            </p:cNvSpPr>
            <p:nvPr/>
          </p:nvSpPr>
          <p:spPr bwMode="auto">
            <a:xfrm flipH="1">
              <a:off x="3671233" y="2452788"/>
              <a:ext cx="178775" cy="229917"/>
            </a:xfrm>
            <a:prstGeom prst="line">
              <a:avLst/>
            </a:prstGeom>
            <a:noFill/>
            <a:ln w="6350">
              <a:solidFill>
                <a:srgbClr val="000000"/>
              </a:solidFill>
              <a:round/>
              <a:headEnd/>
              <a:tailEnd/>
            </a:ln>
          </p:spPr>
          <p:txBody>
            <a:bodyPr/>
            <a:lstStyle/>
            <a:p>
              <a:pPr>
                <a:defRPr/>
              </a:pPr>
              <a:endParaRPr lang="en-US" sz="1050"/>
            </a:p>
          </p:txBody>
        </p:sp>
        <p:sp>
          <p:nvSpPr>
            <p:cNvPr id="33829" name="Line 205">
              <a:extLst>
                <a:ext uri="{FF2B5EF4-FFF2-40B4-BE49-F238E27FC236}">
                  <a16:creationId xmlns:a16="http://schemas.microsoft.com/office/drawing/2014/main" id="{0F615DD1-40BE-4CBC-9B46-8D67A2755923}"/>
                </a:ext>
              </a:extLst>
            </p:cNvPr>
            <p:cNvSpPr>
              <a:spLocks noChangeShapeType="1"/>
            </p:cNvSpPr>
            <p:nvPr/>
          </p:nvSpPr>
          <p:spPr bwMode="auto">
            <a:xfrm flipH="1">
              <a:off x="4057968" y="1930917"/>
              <a:ext cx="182422" cy="229914"/>
            </a:xfrm>
            <a:prstGeom prst="line">
              <a:avLst/>
            </a:prstGeom>
            <a:noFill/>
            <a:ln w="6350">
              <a:solidFill>
                <a:srgbClr val="000000"/>
              </a:solidFill>
              <a:round/>
              <a:headEnd/>
              <a:tailEnd/>
            </a:ln>
          </p:spPr>
          <p:txBody>
            <a:bodyPr/>
            <a:lstStyle/>
            <a:p>
              <a:pPr>
                <a:defRPr/>
              </a:pPr>
              <a:endParaRPr lang="en-US" sz="1050"/>
            </a:p>
          </p:txBody>
        </p:sp>
        <p:sp>
          <p:nvSpPr>
            <p:cNvPr id="33830" name="Rectangle 206">
              <a:extLst>
                <a:ext uri="{FF2B5EF4-FFF2-40B4-BE49-F238E27FC236}">
                  <a16:creationId xmlns:a16="http://schemas.microsoft.com/office/drawing/2014/main" id="{F8D83D03-50A5-4184-8F2B-1E250A88C85D}"/>
                </a:ext>
              </a:extLst>
            </p:cNvPr>
            <p:cNvSpPr>
              <a:spLocks noChangeArrowheads="1"/>
            </p:cNvSpPr>
            <p:nvPr/>
          </p:nvSpPr>
          <p:spPr bwMode="auto">
            <a:xfrm>
              <a:off x="3434085" y="2693652"/>
              <a:ext cx="200664" cy="240864"/>
            </a:xfrm>
            <a:prstGeom prst="rect">
              <a:avLst/>
            </a:prstGeom>
            <a:noFill/>
            <a:ln w="9525">
              <a:noFill/>
              <a:miter lim="800000"/>
              <a:headEnd/>
              <a:tailEnd/>
            </a:ln>
          </p:spPr>
          <p:txBody>
            <a:bodyPr/>
            <a:lstStyle/>
            <a:p>
              <a:pPr>
                <a:defRPr/>
              </a:pPr>
              <a:endParaRPr lang="en-US" sz="1050"/>
            </a:p>
          </p:txBody>
        </p:sp>
        <p:sp>
          <p:nvSpPr>
            <p:cNvPr id="33831" name="Rectangle 207">
              <a:extLst>
                <a:ext uri="{FF2B5EF4-FFF2-40B4-BE49-F238E27FC236}">
                  <a16:creationId xmlns:a16="http://schemas.microsoft.com/office/drawing/2014/main" id="{D3BAD0E2-2A34-476F-8CB6-80204BEDBDF3}"/>
                </a:ext>
              </a:extLst>
            </p:cNvPr>
            <p:cNvSpPr>
              <a:spLocks noChangeArrowheads="1"/>
            </p:cNvSpPr>
            <p:nvPr/>
          </p:nvSpPr>
          <p:spPr bwMode="auto">
            <a:xfrm>
              <a:off x="3434085" y="2708249"/>
              <a:ext cx="237148" cy="281009"/>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  x</a:t>
              </a:r>
              <a:endParaRPr lang="en-US" sz="1050"/>
            </a:p>
          </p:txBody>
        </p:sp>
        <p:sp>
          <p:nvSpPr>
            <p:cNvPr id="33832" name="Oval 208">
              <a:extLst>
                <a:ext uri="{FF2B5EF4-FFF2-40B4-BE49-F238E27FC236}">
                  <a16:creationId xmlns:a16="http://schemas.microsoft.com/office/drawing/2014/main" id="{7D089753-CF1E-492A-A0DC-E5D30D95523C}"/>
                </a:ext>
              </a:extLst>
            </p:cNvPr>
            <p:cNvSpPr>
              <a:spLocks noChangeArrowheads="1"/>
            </p:cNvSpPr>
            <p:nvPr/>
          </p:nvSpPr>
          <p:spPr bwMode="auto">
            <a:xfrm>
              <a:off x="3415841" y="2668107"/>
              <a:ext cx="350251" cy="350347"/>
            </a:xfrm>
            <a:prstGeom prst="ellipse">
              <a:avLst/>
            </a:prstGeom>
            <a:noFill/>
            <a:ln w="14288">
              <a:solidFill>
                <a:srgbClr val="000000"/>
              </a:solidFill>
              <a:round/>
              <a:headEnd/>
              <a:tailEnd/>
            </a:ln>
          </p:spPr>
          <p:txBody>
            <a:bodyPr/>
            <a:lstStyle/>
            <a:p>
              <a:pPr>
                <a:defRPr/>
              </a:pPr>
              <a:endParaRPr lang="en-US" sz="1050"/>
            </a:p>
          </p:txBody>
        </p:sp>
        <p:sp>
          <p:nvSpPr>
            <p:cNvPr id="33833" name="Line 210">
              <a:extLst>
                <a:ext uri="{FF2B5EF4-FFF2-40B4-BE49-F238E27FC236}">
                  <a16:creationId xmlns:a16="http://schemas.microsoft.com/office/drawing/2014/main" id="{7E30B514-2977-4AD6-8F4E-E7A163CB9DDA}"/>
                </a:ext>
              </a:extLst>
            </p:cNvPr>
            <p:cNvSpPr>
              <a:spLocks noChangeShapeType="1"/>
            </p:cNvSpPr>
            <p:nvPr/>
          </p:nvSpPr>
          <p:spPr bwMode="auto">
            <a:xfrm>
              <a:off x="4842386" y="1423642"/>
              <a:ext cx="178773" cy="229917"/>
            </a:xfrm>
            <a:prstGeom prst="line">
              <a:avLst/>
            </a:prstGeom>
            <a:noFill/>
            <a:ln w="6350">
              <a:solidFill>
                <a:srgbClr val="000000"/>
              </a:solidFill>
              <a:round/>
              <a:headEnd/>
              <a:tailEnd/>
            </a:ln>
          </p:spPr>
          <p:txBody>
            <a:bodyPr/>
            <a:lstStyle/>
            <a:p>
              <a:pPr>
                <a:defRPr/>
              </a:pPr>
              <a:endParaRPr lang="en-US" sz="1050"/>
            </a:p>
          </p:txBody>
        </p:sp>
        <p:sp>
          <p:nvSpPr>
            <p:cNvPr id="33834" name="Line 211">
              <a:extLst>
                <a:ext uri="{FF2B5EF4-FFF2-40B4-BE49-F238E27FC236}">
                  <a16:creationId xmlns:a16="http://schemas.microsoft.com/office/drawing/2014/main" id="{111AE706-C4D1-403F-BA41-9BC6A20A2F74}"/>
                </a:ext>
              </a:extLst>
            </p:cNvPr>
            <p:cNvSpPr>
              <a:spLocks noChangeShapeType="1"/>
            </p:cNvSpPr>
            <p:nvPr/>
          </p:nvSpPr>
          <p:spPr bwMode="auto">
            <a:xfrm>
              <a:off x="5634098" y="2449140"/>
              <a:ext cx="182422" cy="226266"/>
            </a:xfrm>
            <a:prstGeom prst="line">
              <a:avLst/>
            </a:prstGeom>
            <a:noFill/>
            <a:ln w="6350">
              <a:solidFill>
                <a:srgbClr val="000000"/>
              </a:solidFill>
              <a:round/>
              <a:headEnd/>
              <a:tailEnd/>
            </a:ln>
          </p:spPr>
          <p:txBody>
            <a:bodyPr/>
            <a:lstStyle/>
            <a:p>
              <a:pPr>
                <a:defRPr/>
              </a:pPr>
              <a:endParaRPr lang="en-US" sz="1050"/>
            </a:p>
          </p:txBody>
        </p:sp>
        <p:sp>
          <p:nvSpPr>
            <p:cNvPr id="33835" name="Line 212">
              <a:extLst>
                <a:ext uri="{FF2B5EF4-FFF2-40B4-BE49-F238E27FC236}">
                  <a16:creationId xmlns:a16="http://schemas.microsoft.com/office/drawing/2014/main" id="{75F3858C-A3DB-4466-A2BB-2203AFC4A921}"/>
                </a:ext>
              </a:extLst>
            </p:cNvPr>
            <p:cNvSpPr>
              <a:spLocks noChangeShapeType="1"/>
            </p:cNvSpPr>
            <p:nvPr/>
          </p:nvSpPr>
          <p:spPr bwMode="auto">
            <a:xfrm>
              <a:off x="5236418" y="1930917"/>
              <a:ext cx="178773" cy="229914"/>
            </a:xfrm>
            <a:prstGeom prst="line">
              <a:avLst/>
            </a:prstGeom>
            <a:noFill/>
            <a:ln w="6350">
              <a:solidFill>
                <a:srgbClr val="000000"/>
              </a:solidFill>
              <a:round/>
              <a:headEnd/>
              <a:tailEnd/>
            </a:ln>
          </p:spPr>
          <p:txBody>
            <a:bodyPr/>
            <a:lstStyle/>
            <a:p>
              <a:pPr>
                <a:defRPr/>
              </a:pPr>
              <a:endParaRPr lang="en-US" sz="1050"/>
            </a:p>
          </p:txBody>
        </p:sp>
        <p:sp>
          <p:nvSpPr>
            <p:cNvPr id="33836" name="Line 213">
              <a:extLst>
                <a:ext uri="{FF2B5EF4-FFF2-40B4-BE49-F238E27FC236}">
                  <a16:creationId xmlns:a16="http://schemas.microsoft.com/office/drawing/2014/main" id="{7F9A8651-B274-406B-9A81-3FD29B4BBE1D}"/>
                </a:ext>
              </a:extLst>
            </p:cNvPr>
            <p:cNvSpPr>
              <a:spLocks noChangeShapeType="1"/>
            </p:cNvSpPr>
            <p:nvPr/>
          </p:nvSpPr>
          <p:spPr bwMode="auto">
            <a:xfrm>
              <a:off x="6006240" y="2981959"/>
              <a:ext cx="178775" cy="226266"/>
            </a:xfrm>
            <a:prstGeom prst="line">
              <a:avLst/>
            </a:prstGeom>
            <a:noFill/>
            <a:ln w="6350">
              <a:solidFill>
                <a:srgbClr val="000000"/>
              </a:solidFill>
              <a:round/>
              <a:headEnd/>
              <a:tailEnd/>
            </a:ln>
          </p:spPr>
          <p:txBody>
            <a:bodyPr/>
            <a:lstStyle/>
            <a:p>
              <a:pPr>
                <a:defRPr/>
              </a:pPr>
              <a:endParaRPr lang="en-US" sz="1050"/>
            </a:p>
          </p:txBody>
        </p:sp>
        <p:sp>
          <p:nvSpPr>
            <p:cNvPr id="33837" name="Line 214">
              <a:extLst>
                <a:ext uri="{FF2B5EF4-FFF2-40B4-BE49-F238E27FC236}">
                  <a16:creationId xmlns:a16="http://schemas.microsoft.com/office/drawing/2014/main" id="{4AD06FAE-6232-4209-9146-03C2483000DC}"/>
                </a:ext>
              </a:extLst>
            </p:cNvPr>
            <p:cNvSpPr>
              <a:spLocks noChangeShapeType="1"/>
            </p:cNvSpPr>
            <p:nvPr/>
          </p:nvSpPr>
          <p:spPr bwMode="auto">
            <a:xfrm>
              <a:off x="4050671" y="2460087"/>
              <a:ext cx="178775" cy="229917"/>
            </a:xfrm>
            <a:prstGeom prst="line">
              <a:avLst/>
            </a:prstGeom>
            <a:noFill/>
            <a:ln w="6350">
              <a:solidFill>
                <a:srgbClr val="000000"/>
              </a:solidFill>
              <a:round/>
              <a:headEnd/>
              <a:tailEnd/>
            </a:ln>
          </p:spPr>
          <p:txBody>
            <a:bodyPr/>
            <a:lstStyle/>
            <a:p>
              <a:pPr>
                <a:defRPr/>
              </a:pPr>
              <a:endParaRPr lang="en-US" sz="1050"/>
            </a:p>
          </p:txBody>
        </p:sp>
        <p:sp>
          <p:nvSpPr>
            <p:cNvPr id="33900" name="Text Box 154">
              <a:extLst>
                <a:ext uri="{FF2B5EF4-FFF2-40B4-BE49-F238E27FC236}">
                  <a16:creationId xmlns:a16="http://schemas.microsoft.com/office/drawing/2014/main" id="{2814ACA1-06AE-4436-8524-46AEA10D8DF5}"/>
                </a:ext>
              </a:extLst>
            </p:cNvPr>
            <p:cNvSpPr txBox="1">
              <a:spLocks noChangeArrowheads="1"/>
            </p:cNvSpPr>
            <p:nvPr/>
          </p:nvSpPr>
          <p:spPr bwMode="auto">
            <a:xfrm>
              <a:off x="2729933" y="1047750"/>
              <a:ext cx="1995702" cy="602158"/>
            </a:xfrm>
            <a:prstGeom prst="rect">
              <a:avLst/>
            </a:prstGeom>
            <a:noFill/>
            <a:ln w="9525">
              <a:noFill/>
              <a:miter lim="800000"/>
              <a:headEnd/>
              <a:tailEnd/>
            </a:ln>
          </p:spPr>
          <p:txBody>
            <a:bodyPr wrap="none">
              <a:spAutoFit/>
            </a:bodyPr>
            <a:lstStyle/>
            <a:p>
              <a:pPr>
                <a:defRPr/>
              </a:pPr>
              <a:r>
                <a:rPr lang="en-US" sz="900" dirty="0"/>
                <a:t>Parent state A</a:t>
              </a:r>
              <a:r>
                <a:rPr lang="en-US" sz="1050" dirty="0"/>
                <a:t> </a:t>
              </a:r>
            </a:p>
          </p:txBody>
        </p:sp>
      </p:grpSp>
      <p:grpSp>
        <p:nvGrpSpPr>
          <p:cNvPr id="66564" name="Group 117">
            <a:extLst>
              <a:ext uri="{FF2B5EF4-FFF2-40B4-BE49-F238E27FC236}">
                <a16:creationId xmlns:a16="http://schemas.microsoft.com/office/drawing/2014/main" id="{172D6692-A1F8-4F59-ACCF-743CA45B1CD6}"/>
              </a:ext>
            </a:extLst>
          </p:cNvPr>
          <p:cNvGrpSpPr>
            <a:grpSpLocks/>
          </p:cNvGrpSpPr>
          <p:nvPr/>
        </p:nvGrpSpPr>
        <p:grpSpPr bwMode="auto">
          <a:xfrm>
            <a:off x="7023100" y="989013"/>
            <a:ext cx="1136650" cy="919162"/>
            <a:chOff x="6365960" y="989013"/>
            <a:chExt cx="2612940" cy="2114550"/>
          </a:xfrm>
        </p:grpSpPr>
        <p:sp>
          <p:nvSpPr>
            <p:cNvPr id="33798" name="Rectangle 152">
              <a:extLst>
                <a:ext uri="{FF2B5EF4-FFF2-40B4-BE49-F238E27FC236}">
                  <a16:creationId xmlns:a16="http://schemas.microsoft.com/office/drawing/2014/main" id="{DD70ED27-23B0-4D3A-8E02-9B5262E0AD39}"/>
                </a:ext>
              </a:extLst>
            </p:cNvPr>
            <p:cNvSpPr>
              <a:spLocks noChangeArrowheads="1"/>
            </p:cNvSpPr>
            <p:nvPr/>
          </p:nvSpPr>
          <p:spPr bwMode="auto">
            <a:xfrm>
              <a:off x="6986351" y="1536824"/>
              <a:ext cx="1313769" cy="1566739"/>
            </a:xfrm>
            <a:prstGeom prst="rect">
              <a:avLst/>
            </a:prstGeom>
            <a:solidFill>
              <a:srgbClr val="EAEAEA"/>
            </a:solidFill>
            <a:ln w="9525">
              <a:noFill/>
              <a:miter lim="800000"/>
              <a:headEnd/>
              <a:tailEnd/>
            </a:ln>
          </p:spPr>
          <p:txBody>
            <a:bodyPr wrap="none" anchor="ctr"/>
            <a:lstStyle/>
            <a:p>
              <a:pPr>
                <a:defRPr/>
              </a:pPr>
              <a:endParaRPr lang="en-US" sz="1050"/>
            </a:p>
          </p:txBody>
        </p:sp>
        <p:sp>
          <p:nvSpPr>
            <p:cNvPr id="33838" name="Rectangle 216">
              <a:extLst>
                <a:ext uri="{FF2B5EF4-FFF2-40B4-BE49-F238E27FC236}">
                  <a16:creationId xmlns:a16="http://schemas.microsoft.com/office/drawing/2014/main" id="{072B6E02-0022-4ABD-B2BF-BB17F6DB2D95}"/>
                </a:ext>
              </a:extLst>
            </p:cNvPr>
            <p:cNvSpPr>
              <a:spLocks noChangeArrowheads="1"/>
            </p:cNvSpPr>
            <p:nvPr/>
          </p:nvSpPr>
          <p:spPr bwMode="auto">
            <a:xfrm>
              <a:off x="8767237" y="1664646"/>
              <a:ext cx="83936" cy="200865"/>
            </a:xfrm>
            <a:prstGeom prst="rect">
              <a:avLst/>
            </a:prstGeom>
            <a:noFill/>
            <a:ln w="9525">
              <a:noFill/>
              <a:miter lim="800000"/>
              <a:headEnd/>
              <a:tailEnd/>
            </a:ln>
          </p:spPr>
          <p:txBody>
            <a:bodyPr/>
            <a:lstStyle/>
            <a:p>
              <a:pPr>
                <a:defRPr/>
              </a:pPr>
              <a:endParaRPr lang="en-US" sz="1050"/>
            </a:p>
          </p:txBody>
        </p:sp>
        <p:sp>
          <p:nvSpPr>
            <p:cNvPr id="33839" name="Rectangle 217">
              <a:extLst>
                <a:ext uri="{FF2B5EF4-FFF2-40B4-BE49-F238E27FC236}">
                  <a16:creationId xmlns:a16="http://schemas.microsoft.com/office/drawing/2014/main" id="{020CF1FE-551B-4A03-9152-806126438463}"/>
                </a:ext>
              </a:extLst>
            </p:cNvPr>
            <p:cNvSpPr>
              <a:spLocks noChangeArrowheads="1"/>
            </p:cNvSpPr>
            <p:nvPr/>
          </p:nvSpPr>
          <p:spPr bwMode="auto">
            <a:xfrm>
              <a:off x="8767237" y="1679254"/>
              <a:ext cx="102182" cy="244690"/>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5</a:t>
              </a:r>
              <a:endParaRPr lang="en-US" sz="1050"/>
            </a:p>
          </p:txBody>
        </p:sp>
        <p:sp>
          <p:nvSpPr>
            <p:cNvPr id="33840" name="Oval 218">
              <a:extLst>
                <a:ext uri="{FF2B5EF4-FFF2-40B4-BE49-F238E27FC236}">
                  <a16:creationId xmlns:a16="http://schemas.microsoft.com/office/drawing/2014/main" id="{BB92F2C1-EDB5-4F8B-9088-26A4863B1576}"/>
                </a:ext>
              </a:extLst>
            </p:cNvPr>
            <p:cNvSpPr>
              <a:spLocks noChangeArrowheads="1"/>
            </p:cNvSpPr>
            <p:nvPr/>
          </p:nvSpPr>
          <p:spPr bwMode="auto">
            <a:xfrm>
              <a:off x="8628562" y="1609866"/>
              <a:ext cx="350338" cy="350599"/>
            </a:xfrm>
            <a:prstGeom prst="ellipse">
              <a:avLst/>
            </a:prstGeom>
            <a:noFill/>
            <a:ln w="14288">
              <a:solidFill>
                <a:srgbClr val="000000"/>
              </a:solidFill>
              <a:round/>
              <a:headEnd/>
              <a:tailEnd/>
            </a:ln>
          </p:spPr>
          <p:txBody>
            <a:bodyPr/>
            <a:lstStyle/>
            <a:p>
              <a:pPr>
                <a:defRPr/>
              </a:pPr>
              <a:endParaRPr lang="en-US" sz="1050"/>
            </a:p>
          </p:txBody>
        </p:sp>
        <p:sp>
          <p:nvSpPr>
            <p:cNvPr id="33841" name="Rectangle 220">
              <a:extLst>
                <a:ext uri="{FF2B5EF4-FFF2-40B4-BE49-F238E27FC236}">
                  <a16:creationId xmlns:a16="http://schemas.microsoft.com/office/drawing/2014/main" id="{80094BC8-5BD1-4D53-81C2-13CB278F8F28}"/>
                </a:ext>
              </a:extLst>
            </p:cNvPr>
            <p:cNvSpPr>
              <a:spLocks noChangeArrowheads="1"/>
            </p:cNvSpPr>
            <p:nvPr/>
          </p:nvSpPr>
          <p:spPr bwMode="auto">
            <a:xfrm>
              <a:off x="8252679" y="1124139"/>
              <a:ext cx="211663" cy="241037"/>
            </a:xfrm>
            <a:prstGeom prst="rect">
              <a:avLst/>
            </a:prstGeom>
            <a:noFill/>
            <a:ln w="9525">
              <a:noFill/>
              <a:miter lim="800000"/>
              <a:headEnd/>
              <a:tailEnd/>
            </a:ln>
          </p:spPr>
          <p:txBody>
            <a:bodyPr/>
            <a:lstStyle/>
            <a:p>
              <a:pPr>
                <a:defRPr/>
              </a:pPr>
              <a:endParaRPr lang="en-US" sz="1050"/>
            </a:p>
          </p:txBody>
        </p:sp>
        <p:sp>
          <p:nvSpPr>
            <p:cNvPr id="33842" name="Rectangle 221">
              <a:extLst>
                <a:ext uri="{FF2B5EF4-FFF2-40B4-BE49-F238E27FC236}">
                  <a16:creationId xmlns:a16="http://schemas.microsoft.com/office/drawing/2014/main" id="{975882AD-AB63-423B-93E1-DAE2DFB45CB3}"/>
                </a:ext>
              </a:extLst>
            </p:cNvPr>
            <p:cNvSpPr>
              <a:spLocks noChangeArrowheads="1"/>
            </p:cNvSpPr>
            <p:nvPr/>
          </p:nvSpPr>
          <p:spPr bwMode="auto">
            <a:xfrm>
              <a:off x="8252679" y="1138747"/>
              <a:ext cx="248156" cy="281211"/>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  +</a:t>
              </a:r>
              <a:endParaRPr lang="en-US" sz="1050"/>
            </a:p>
          </p:txBody>
        </p:sp>
        <p:sp>
          <p:nvSpPr>
            <p:cNvPr id="33843" name="Oval 222">
              <a:extLst>
                <a:ext uri="{FF2B5EF4-FFF2-40B4-BE49-F238E27FC236}">
                  <a16:creationId xmlns:a16="http://schemas.microsoft.com/office/drawing/2014/main" id="{4C23ADB1-A75A-490A-9E33-DA44E8E09ED6}"/>
                </a:ext>
              </a:extLst>
            </p:cNvPr>
            <p:cNvSpPr>
              <a:spLocks noChangeArrowheads="1"/>
            </p:cNvSpPr>
            <p:nvPr/>
          </p:nvSpPr>
          <p:spPr bwMode="auto">
            <a:xfrm>
              <a:off x="8238082" y="1098575"/>
              <a:ext cx="350338" cy="350599"/>
            </a:xfrm>
            <a:prstGeom prst="ellipse">
              <a:avLst/>
            </a:prstGeom>
            <a:noFill/>
            <a:ln w="14288">
              <a:solidFill>
                <a:srgbClr val="000000"/>
              </a:solidFill>
              <a:round/>
              <a:headEnd/>
              <a:tailEnd/>
            </a:ln>
          </p:spPr>
          <p:txBody>
            <a:bodyPr/>
            <a:lstStyle/>
            <a:p>
              <a:pPr>
                <a:defRPr/>
              </a:pPr>
              <a:endParaRPr lang="en-US" sz="1050"/>
            </a:p>
          </p:txBody>
        </p:sp>
        <p:sp>
          <p:nvSpPr>
            <p:cNvPr id="33844" name="Line 224">
              <a:extLst>
                <a:ext uri="{FF2B5EF4-FFF2-40B4-BE49-F238E27FC236}">
                  <a16:creationId xmlns:a16="http://schemas.microsoft.com/office/drawing/2014/main" id="{B134C490-F610-4313-9BBC-5D1B71F62D45}"/>
                </a:ext>
              </a:extLst>
            </p:cNvPr>
            <p:cNvSpPr>
              <a:spLocks noChangeShapeType="1"/>
            </p:cNvSpPr>
            <p:nvPr/>
          </p:nvSpPr>
          <p:spPr bwMode="auto">
            <a:xfrm flipH="1">
              <a:off x="8128601" y="1416305"/>
              <a:ext cx="178817" cy="230082"/>
            </a:xfrm>
            <a:prstGeom prst="line">
              <a:avLst/>
            </a:prstGeom>
            <a:noFill/>
            <a:ln w="6350">
              <a:solidFill>
                <a:srgbClr val="000000"/>
              </a:solidFill>
              <a:round/>
              <a:headEnd/>
              <a:tailEnd/>
            </a:ln>
          </p:spPr>
          <p:txBody>
            <a:bodyPr/>
            <a:lstStyle/>
            <a:p>
              <a:pPr>
                <a:defRPr/>
              </a:pPr>
              <a:endParaRPr lang="en-US" sz="1050"/>
            </a:p>
          </p:txBody>
        </p:sp>
        <p:sp>
          <p:nvSpPr>
            <p:cNvPr id="33845" name="Line 225">
              <a:extLst>
                <a:ext uri="{FF2B5EF4-FFF2-40B4-BE49-F238E27FC236}">
                  <a16:creationId xmlns:a16="http://schemas.microsoft.com/office/drawing/2014/main" id="{2DBA1472-ECC3-48BD-B2C6-995499D7992A}"/>
                </a:ext>
              </a:extLst>
            </p:cNvPr>
            <p:cNvSpPr>
              <a:spLocks noChangeShapeType="1"/>
            </p:cNvSpPr>
            <p:nvPr/>
          </p:nvSpPr>
          <p:spPr bwMode="auto">
            <a:xfrm>
              <a:off x="8515433" y="1423609"/>
              <a:ext cx="178817" cy="230082"/>
            </a:xfrm>
            <a:prstGeom prst="line">
              <a:avLst/>
            </a:prstGeom>
            <a:noFill/>
            <a:ln w="6350">
              <a:solidFill>
                <a:srgbClr val="000000"/>
              </a:solidFill>
              <a:round/>
              <a:headEnd/>
              <a:tailEnd/>
            </a:ln>
          </p:spPr>
          <p:txBody>
            <a:bodyPr/>
            <a:lstStyle/>
            <a:p>
              <a:pPr>
                <a:defRPr/>
              </a:pPr>
              <a:endParaRPr lang="en-US" sz="1050"/>
            </a:p>
          </p:txBody>
        </p:sp>
        <p:sp>
          <p:nvSpPr>
            <p:cNvPr id="33846" name="Rectangle 226">
              <a:extLst>
                <a:ext uri="{FF2B5EF4-FFF2-40B4-BE49-F238E27FC236}">
                  <a16:creationId xmlns:a16="http://schemas.microsoft.com/office/drawing/2014/main" id="{BF1A34F9-2A21-4DBA-9F83-6197DC7E4E18}"/>
                </a:ext>
              </a:extLst>
            </p:cNvPr>
            <p:cNvSpPr>
              <a:spLocks noChangeArrowheads="1"/>
            </p:cNvSpPr>
            <p:nvPr/>
          </p:nvSpPr>
          <p:spPr bwMode="auto">
            <a:xfrm>
              <a:off x="7909639" y="1664646"/>
              <a:ext cx="222610" cy="200865"/>
            </a:xfrm>
            <a:prstGeom prst="rect">
              <a:avLst/>
            </a:prstGeom>
            <a:noFill/>
            <a:ln w="9525">
              <a:noFill/>
              <a:miter lim="800000"/>
              <a:headEnd/>
              <a:tailEnd/>
            </a:ln>
          </p:spPr>
          <p:txBody>
            <a:bodyPr/>
            <a:lstStyle/>
            <a:p>
              <a:pPr>
                <a:defRPr/>
              </a:pPr>
              <a:endParaRPr lang="en-US" sz="1050"/>
            </a:p>
          </p:txBody>
        </p:sp>
        <p:sp>
          <p:nvSpPr>
            <p:cNvPr id="33847" name="Rectangle 227">
              <a:extLst>
                <a:ext uri="{FF2B5EF4-FFF2-40B4-BE49-F238E27FC236}">
                  <a16:creationId xmlns:a16="http://schemas.microsoft.com/office/drawing/2014/main" id="{C4091104-F212-49E7-9BC9-BD140E5387D3}"/>
                </a:ext>
              </a:extLst>
            </p:cNvPr>
            <p:cNvSpPr>
              <a:spLocks noChangeArrowheads="1"/>
            </p:cNvSpPr>
            <p:nvPr/>
          </p:nvSpPr>
          <p:spPr bwMode="auto">
            <a:xfrm>
              <a:off x="7909639" y="1679254"/>
              <a:ext cx="277351" cy="244690"/>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cos</a:t>
              </a:r>
              <a:endParaRPr lang="en-US" sz="1050"/>
            </a:p>
          </p:txBody>
        </p:sp>
        <p:sp>
          <p:nvSpPr>
            <p:cNvPr id="33848" name="Oval 228">
              <a:extLst>
                <a:ext uri="{FF2B5EF4-FFF2-40B4-BE49-F238E27FC236}">
                  <a16:creationId xmlns:a16="http://schemas.microsoft.com/office/drawing/2014/main" id="{C5796F73-AB62-40CF-86DC-F984EAEE1B6A}"/>
                </a:ext>
              </a:extLst>
            </p:cNvPr>
            <p:cNvSpPr>
              <a:spLocks noChangeArrowheads="1"/>
            </p:cNvSpPr>
            <p:nvPr/>
          </p:nvSpPr>
          <p:spPr bwMode="auto">
            <a:xfrm>
              <a:off x="7843951" y="1609866"/>
              <a:ext cx="353987" cy="350599"/>
            </a:xfrm>
            <a:prstGeom prst="ellipse">
              <a:avLst/>
            </a:prstGeom>
            <a:noFill/>
            <a:ln w="30226">
              <a:solidFill>
                <a:srgbClr val="FF0000"/>
              </a:solidFill>
              <a:round/>
              <a:headEnd/>
              <a:tailEnd/>
            </a:ln>
          </p:spPr>
          <p:txBody>
            <a:bodyPr/>
            <a:lstStyle/>
            <a:p>
              <a:pPr>
                <a:defRPr/>
              </a:pPr>
              <a:endParaRPr lang="en-US" sz="1050"/>
            </a:p>
          </p:txBody>
        </p:sp>
        <p:sp>
          <p:nvSpPr>
            <p:cNvPr id="33849" name="Rectangle 230">
              <a:extLst>
                <a:ext uri="{FF2B5EF4-FFF2-40B4-BE49-F238E27FC236}">
                  <a16:creationId xmlns:a16="http://schemas.microsoft.com/office/drawing/2014/main" id="{C9E0F6CD-010D-4684-958F-145A4C8335E3}"/>
                </a:ext>
              </a:extLst>
            </p:cNvPr>
            <p:cNvSpPr>
              <a:spLocks noChangeArrowheads="1"/>
            </p:cNvSpPr>
            <p:nvPr/>
          </p:nvSpPr>
          <p:spPr bwMode="auto">
            <a:xfrm>
              <a:off x="7865847" y="2690880"/>
              <a:ext cx="222610" cy="299470"/>
            </a:xfrm>
            <a:prstGeom prst="rect">
              <a:avLst/>
            </a:prstGeom>
            <a:noFill/>
            <a:ln w="9525">
              <a:noFill/>
              <a:miter lim="800000"/>
              <a:headEnd/>
              <a:tailEnd/>
            </a:ln>
          </p:spPr>
          <p:txBody>
            <a:bodyPr/>
            <a:lstStyle/>
            <a:p>
              <a:pPr>
                <a:defRPr/>
              </a:pPr>
              <a:endParaRPr lang="en-US" sz="1050"/>
            </a:p>
          </p:txBody>
        </p:sp>
        <p:sp>
          <p:nvSpPr>
            <p:cNvPr id="33850" name="Rectangle 231">
              <a:extLst>
                <a:ext uri="{FF2B5EF4-FFF2-40B4-BE49-F238E27FC236}">
                  <a16:creationId xmlns:a16="http://schemas.microsoft.com/office/drawing/2014/main" id="{D52D42CB-994F-4D4D-B5DA-96A237F0806C}"/>
                </a:ext>
              </a:extLst>
            </p:cNvPr>
            <p:cNvSpPr>
              <a:spLocks noChangeArrowheads="1"/>
            </p:cNvSpPr>
            <p:nvPr/>
          </p:nvSpPr>
          <p:spPr bwMode="auto">
            <a:xfrm>
              <a:off x="7924237" y="2731051"/>
              <a:ext cx="116779" cy="284862"/>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y</a:t>
              </a:r>
              <a:endParaRPr lang="en-US" sz="1050"/>
            </a:p>
          </p:txBody>
        </p:sp>
        <p:sp>
          <p:nvSpPr>
            <p:cNvPr id="33851" name="Oval 232">
              <a:extLst>
                <a:ext uri="{FF2B5EF4-FFF2-40B4-BE49-F238E27FC236}">
                  <a16:creationId xmlns:a16="http://schemas.microsoft.com/office/drawing/2014/main" id="{887B03F8-0D1B-433D-B1F3-17565B924CB4}"/>
                </a:ext>
              </a:extLst>
            </p:cNvPr>
            <p:cNvSpPr>
              <a:spLocks noChangeArrowheads="1"/>
            </p:cNvSpPr>
            <p:nvPr/>
          </p:nvSpPr>
          <p:spPr bwMode="auto">
            <a:xfrm>
              <a:off x="7800159" y="2665314"/>
              <a:ext cx="350338" cy="350599"/>
            </a:xfrm>
            <a:prstGeom prst="ellipse">
              <a:avLst/>
            </a:prstGeom>
            <a:noFill/>
            <a:ln w="30226">
              <a:solidFill>
                <a:srgbClr val="FF0000"/>
              </a:solidFill>
              <a:round/>
              <a:headEnd/>
              <a:tailEnd/>
            </a:ln>
          </p:spPr>
          <p:txBody>
            <a:bodyPr/>
            <a:lstStyle/>
            <a:p>
              <a:pPr>
                <a:defRPr/>
              </a:pPr>
              <a:endParaRPr lang="en-US" sz="1050"/>
            </a:p>
          </p:txBody>
        </p:sp>
        <p:sp>
          <p:nvSpPr>
            <p:cNvPr id="33852" name="Rectangle 234">
              <a:extLst>
                <a:ext uri="{FF2B5EF4-FFF2-40B4-BE49-F238E27FC236}">
                  <a16:creationId xmlns:a16="http://schemas.microsoft.com/office/drawing/2014/main" id="{6F5E2DF7-B6D1-4D79-9390-09E9EE8A57A3}"/>
                </a:ext>
              </a:extLst>
            </p:cNvPr>
            <p:cNvSpPr>
              <a:spLocks noChangeArrowheads="1"/>
            </p:cNvSpPr>
            <p:nvPr/>
          </p:nvSpPr>
          <p:spPr bwMode="auto">
            <a:xfrm>
              <a:off x="7537405" y="2205153"/>
              <a:ext cx="116779" cy="182604"/>
            </a:xfrm>
            <a:prstGeom prst="rect">
              <a:avLst/>
            </a:prstGeom>
            <a:noFill/>
            <a:ln w="9525">
              <a:noFill/>
              <a:miter lim="800000"/>
              <a:headEnd/>
              <a:tailEnd/>
            </a:ln>
          </p:spPr>
          <p:txBody>
            <a:bodyPr/>
            <a:lstStyle/>
            <a:p>
              <a:pPr>
                <a:defRPr/>
              </a:pPr>
              <a:endParaRPr lang="en-US" sz="1050"/>
            </a:p>
          </p:txBody>
        </p:sp>
        <p:sp>
          <p:nvSpPr>
            <p:cNvPr id="33853" name="Rectangle 235">
              <a:extLst>
                <a:ext uri="{FF2B5EF4-FFF2-40B4-BE49-F238E27FC236}">
                  <a16:creationId xmlns:a16="http://schemas.microsoft.com/office/drawing/2014/main" id="{96D99195-5C97-4310-9D08-7C522278B570}"/>
                </a:ext>
              </a:extLst>
            </p:cNvPr>
            <p:cNvSpPr>
              <a:spLocks noChangeArrowheads="1"/>
            </p:cNvSpPr>
            <p:nvPr/>
          </p:nvSpPr>
          <p:spPr bwMode="auto">
            <a:xfrm>
              <a:off x="7537405" y="2216110"/>
              <a:ext cx="135025" cy="211820"/>
            </a:xfrm>
            <a:prstGeom prst="rect">
              <a:avLst/>
            </a:prstGeom>
            <a:noFill/>
            <a:ln w="9525">
              <a:noFill/>
              <a:miter lim="800000"/>
              <a:headEnd/>
              <a:tailEnd/>
            </a:ln>
          </p:spPr>
          <p:txBody>
            <a:bodyPr wrap="none" lIns="0" tIns="0" rIns="0" bIns="0">
              <a:spAutoFit/>
            </a:bodyPr>
            <a:lstStyle/>
            <a:p>
              <a:pPr>
                <a:defRPr/>
              </a:pPr>
              <a:r>
                <a:rPr lang="en-US" sz="600">
                  <a:solidFill>
                    <a:srgbClr val="000000"/>
                  </a:solidFill>
                </a:rPr>
                <a:t>  /</a:t>
              </a:r>
              <a:endParaRPr lang="en-US" sz="1050"/>
            </a:p>
          </p:txBody>
        </p:sp>
        <p:sp>
          <p:nvSpPr>
            <p:cNvPr id="33854" name="Oval 236">
              <a:extLst>
                <a:ext uri="{FF2B5EF4-FFF2-40B4-BE49-F238E27FC236}">
                  <a16:creationId xmlns:a16="http://schemas.microsoft.com/office/drawing/2014/main" id="{5831E6E1-F9AF-43DA-B1F7-F16B9189E41A}"/>
                </a:ext>
              </a:extLst>
            </p:cNvPr>
            <p:cNvSpPr>
              <a:spLocks noChangeArrowheads="1"/>
            </p:cNvSpPr>
            <p:nvPr/>
          </p:nvSpPr>
          <p:spPr bwMode="auto">
            <a:xfrm>
              <a:off x="7471716" y="2132111"/>
              <a:ext cx="350338" cy="350599"/>
            </a:xfrm>
            <a:prstGeom prst="ellipse">
              <a:avLst/>
            </a:prstGeom>
            <a:noFill/>
            <a:ln w="30226">
              <a:solidFill>
                <a:srgbClr val="FF0000"/>
              </a:solidFill>
              <a:round/>
              <a:headEnd/>
              <a:tailEnd/>
            </a:ln>
          </p:spPr>
          <p:txBody>
            <a:bodyPr/>
            <a:lstStyle/>
            <a:p>
              <a:pPr>
                <a:defRPr/>
              </a:pPr>
              <a:endParaRPr lang="en-US" sz="1050"/>
            </a:p>
          </p:txBody>
        </p:sp>
        <p:sp>
          <p:nvSpPr>
            <p:cNvPr id="33855" name="Line 238">
              <a:extLst>
                <a:ext uri="{FF2B5EF4-FFF2-40B4-BE49-F238E27FC236}">
                  <a16:creationId xmlns:a16="http://schemas.microsoft.com/office/drawing/2014/main" id="{817DC0E3-D793-43F9-BC68-747E7D97498F}"/>
                </a:ext>
              </a:extLst>
            </p:cNvPr>
            <p:cNvSpPr>
              <a:spLocks noChangeShapeType="1"/>
            </p:cNvSpPr>
            <p:nvPr/>
          </p:nvSpPr>
          <p:spPr bwMode="auto">
            <a:xfrm flipH="1">
              <a:off x="7347638" y="2453494"/>
              <a:ext cx="178817" cy="226429"/>
            </a:xfrm>
            <a:prstGeom prst="line">
              <a:avLst/>
            </a:prstGeom>
            <a:noFill/>
            <a:ln w="6350">
              <a:solidFill>
                <a:srgbClr val="000000"/>
              </a:solidFill>
              <a:round/>
              <a:headEnd/>
              <a:tailEnd/>
            </a:ln>
          </p:spPr>
          <p:txBody>
            <a:bodyPr/>
            <a:lstStyle/>
            <a:p>
              <a:pPr>
                <a:defRPr/>
              </a:pPr>
              <a:endParaRPr lang="en-US" sz="1050"/>
            </a:p>
          </p:txBody>
        </p:sp>
        <p:sp>
          <p:nvSpPr>
            <p:cNvPr id="33856" name="Line 239">
              <a:extLst>
                <a:ext uri="{FF2B5EF4-FFF2-40B4-BE49-F238E27FC236}">
                  <a16:creationId xmlns:a16="http://schemas.microsoft.com/office/drawing/2014/main" id="{61C907DC-79AC-4F3C-9AD9-29C29A94DCE0}"/>
                </a:ext>
              </a:extLst>
            </p:cNvPr>
            <p:cNvSpPr>
              <a:spLocks noChangeShapeType="1"/>
            </p:cNvSpPr>
            <p:nvPr/>
          </p:nvSpPr>
          <p:spPr bwMode="auto">
            <a:xfrm flipH="1">
              <a:off x="7734470" y="1931248"/>
              <a:ext cx="178817" cy="230080"/>
            </a:xfrm>
            <a:prstGeom prst="line">
              <a:avLst/>
            </a:prstGeom>
            <a:noFill/>
            <a:ln w="6350">
              <a:solidFill>
                <a:srgbClr val="000000"/>
              </a:solidFill>
              <a:round/>
              <a:headEnd/>
              <a:tailEnd/>
            </a:ln>
          </p:spPr>
          <p:txBody>
            <a:bodyPr/>
            <a:lstStyle/>
            <a:p>
              <a:pPr>
                <a:defRPr/>
              </a:pPr>
              <a:endParaRPr lang="en-US" sz="1050"/>
            </a:p>
          </p:txBody>
        </p:sp>
        <p:sp>
          <p:nvSpPr>
            <p:cNvPr id="33857" name="Rectangle 240">
              <a:extLst>
                <a:ext uri="{FF2B5EF4-FFF2-40B4-BE49-F238E27FC236}">
                  <a16:creationId xmlns:a16="http://schemas.microsoft.com/office/drawing/2014/main" id="{7990AA7D-BCF6-4365-BACA-DE9E968D1CD3}"/>
                </a:ext>
              </a:extLst>
            </p:cNvPr>
            <p:cNvSpPr>
              <a:spLocks noChangeArrowheads="1"/>
            </p:cNvSpPr>
            <p:nvPr/>
          </p:nvSpPr>
          <p:spPr bwMode="auto">
            <a:xfrm>
              <a:off x="7110429" y="2694531"/>
              <a:ext cx="200716" cy="237386"/>
            </a:xfrm>
            <a:prstGeom prst="rect">
              <a:avLst/>
            </a:prstGeom>
            <a:noFill/>
            <a:ln w="9525">
              <a:noFill/>
              <a:miter lim="800000"/>
              <a:headEnd/>
              <a:tailEnd/>
            </a:ln>
          </p:spPr>
          <p:txBody>
            <a:bodyPr/>
            <a:lstStyle/>
            <a:p>
              <a:pPr>
                <a:defRPr/>
              </a:pPr>
              <a:endParaRPr lang="en-US" sz="1050"/>
            </a:p>
          </p:txBody>
        </p:sp>
        <p:sp>
          <p:nvSpPr>
            <p:cNvPr id="33858" name="Rectangle 241">
              <a:extLst>
                <a:ext uri="{FF2B5EF4-FFF2-40B4-BE49-F238E27FC236}">
                  <a16:creationId xmlns:a16="http://schemas.microsoft.com/office/drawing/2014/main" id="{B828DF90-2F41-4670-ACD6-04973D361031}"/>
                </a:ext>
              </a:extLst>
            </p:cNvPr>
            <p:cNvSpPr>
              <a:spLocks noChangeArrowheads="1"/>
            </p:cNvSpPr>
            <p:nvPr/>
          </p:nvSpPr>
          <p:spPr bwMode="auto">
            <a:xfrm>
              <a:off x="7110429" y="2705488"/>
              <a:ext cx="233559" cy="284862"/>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  x</a:t>
              </a:r>
              <a:endParaRPr lang="en-US" sz="1050"/>
            </a:p>
          </p:txBody>
        </p:sp>
        <p:sp>
          <p:nvSpPr>
            <p:cNvPr id="33859" name="Oval 242">
              <a:extLst>
                <a:ext uri="{FF2B5EF4-FFF2-40B4-BE49-F238E27FC236}">
                  <a16:creationId xmlns:a16="http://schemas.microsoft.com/office/drawing/2014/main" id="{4F39333F-EC4D-4F5E-ACDB-7674A2ADE6EF}"/>
                </a:ext>
              </a:extLst>
            </p:cNvPr>
            <p:cNvSpPr>
              <a:spLocks noChangeArrowheads="1"/>
            </p:cNvSpPr>
            <p:nvPr/>
          </p:nvSpPr>
          <p:spPr bwMode="auto">
            <a:xfrm>
              <a:off x="7088533" y="2668967"/>
              <a:ext cx="350338" cy="350599"/>
            </a:xfrm>
            <a:prstGeom prst="ellipse">
              <a:avLst/>
            </a:prstGeom>
            <a:noFill/>
            <a:ln w="30226">
              <a:solidFill>
                <a:srgbClr val="FF0000"/>
              </a:solidFill>
              <a:round/>
              <a:headEnd/>
              <a:tailEnd/>
            </a:ln>
          </p:spPr>
          <p:txBody>
            <a:bodyPr/>
            <a:lstStyle/>
            <a:p>
              <a:pPr>
                <a:defRPr/>
              </a:pPr>
              <a:endParaRPr lang="en-US" sz="1050"/>
            </a:p>
          </p:txBody>
        </p:sp>
        <p:sp>
          <p:nvSpPr>
            <p:cNvPr id="33860" name="Line 244">
              <a:extLst>
                <a:ext uri="{FF2B5EF4-FFF2-40B4-BE49-F238E27FC236}">
                  <a16:creationId xmlns:a16="http://schemas.microsoft.com/office/drawing/2014/main" id="{349626BA-315F-43D0-A9A7-7E16495DC971}"/>
                </a:ext>
              </a:extLst>
            </p:cNvPr>
            <p:cNvSpPr>
              <a:spLocks noChangeShapeType="1"/>
            </p:cNvSpPr>
            <p:nvPr/>
          </p:nvSpPr>
          <p:spPr bwMode="auto">
            <a:xfrm>
              <a:off x="7723521" y="2460798"/>
              <a:ext cx="178820" cy="230082"/>
            </a:xfrm>
            <a:prstGeom prst="line">
              <a:avLst/>
            </a:prstGeom>
            <a:noFill/>
            <a:ln w="6350">
              <a:solidFill>
                <a:srgbClr val="000000"/>
              </a:solidFill>
              <a:round/>
              <a:headEnd/>
              <a:tailEnd/>
            </a:ln>
          </p:spPr>
          <p:txBody>
            <a:bodyPr/>
            <a:lstStyle/>
            <a:p>
              <a:pPr>
                <a:defRPr/>
              </a:pPr>
              <a:endParaRPr lang="en-US" sz="1050"/>
            </a:p>
          </p:txBody>
        </p:sp>
        <p:sp>
          <p:nvSpPr>
            <p:cNvPr id="33901" name="Text Box 155">
              <a:extLst>
                <a:ext uri="{FF2B5EF4-FFF2-40B4-BE49-F238E27FC236}">
                  <a16:creationId xmlns:a16="http://schemas.microsoft.com/office/drawing/2014/main" id="{5CAE9F71-24DC-4A95-9F36-2DA2B8D9991C}"/>
                </a:ext>
              </a:extLst>
            </p:cNvPr>
            <p:cNvSpPr txBox="1">
              <a:spLocks noChangeArrowheads="1"/>
            </p:cNvSpPr>
            <p:nvPr/>
          </p:nvSpPr>
          <p:spPr bwMode="auto">
            <a:xfrm>
              <a:off x="6365960" y="989013"/>
              <a:ext cx="1981602" cy="602591"/>
            </a:xfrm>
            <a:prstGeom prst="rect">
              <a:avLst/>
            </a:prstGeom>
            <a:noFill/>
            <a:ln w="9525">
              <a:noFill/>
              <a:miter lim="800000"/>
              <a:headEnd/>
              <a:tailEnd/>
            </a:ln>
          </p:spPr>
          <p:txBody>
            <a:bodyPr wrap="none">
              <a:spAutoFit/>
            </a:bodyPr>
            <a:lstStyle/>
            <a:p>
              <a:pPr>
                <a:defRPr/>
              </a:pPr>
              <a:r>
                <a:rPr lang="en-US" sz="900" dirty="0"/>
                <a:t>Parent state B</a:t>
              </a:r>
              <a:r>
                <a:rPr lang="en-US" sz="1050" dirty="0"/>
                <a:t> </a:t>
              </a:r>
            </a:p>
          </p:txBody>
        </p:sp>
      </p:grpSp>
      <p:grpSp>
        <p:nvGrpSpPr>
          <p:cNvPr id="66565" name="Group 119">
            <a:extLst>
              <a:ext uri="{FF2B5EF4-FFF2-40B4-BE49-F238E27FC236}">
                <a16:creationId xmlns:a16="http://schemas.microsoft.com/office/drawing/2014/main" id="{7E65F119-3637-4063-B626-459183D0D63C}"/>
              </a:ext>
            </a:extLst>
          </p:cNvPr>
          <p:cNvGrpSpPr>
            <a:grpSpLocks/>
          </p:cNvGrpSpPr>
          <p:nvPr/>
        </p:nvGrpSpPr>
        <p:grpSpPr bwMode="auto">
          <a:xfrm>
            <a:off x="3916363" y="989013"/>
            <a:ext cx="1770062" cy="1116012"/>
            <a:chOff x="4406050" y="4140200"/>
            <a:chExt cx="4069613" cy="2565874"/>
          </a:xfrm>
        </p:grpSpPr>
        <p:sp>
          <p:nvSpPr>
            <p:cNvPr id="33861" name="Rectangle 247">
              <a:extLst>
                <a:ext uri="{FF2B5EF4-FFF2-40B4-BE49-F238E27FC236}">
                  <a16:creationId xmlns:a16="http://schemas.microsoft.com/office/drawing/2014/main" id="{53CCD5AE-11CF-4345-ABD3-F7E801E91657}"/>
                </a:ext>
              </a:extLst>
            </p:cNvPr>
            <p:cNvSpPr>
              <a:spLocks noChangeArrowheads="1"/>
            </p:cNvSpPr>
            <p:nvPr/>
          </p:nvSpPr>
          <p:spPr bwMode="auto">
            <a:xfrm>
              <a:off x="7475596" y="6381235"/>
              <a:ext cx="218993" cy="299291"/>
            </a:xfrm>
            <a:prstGeom prst="rect">
              <a:avLst/>
            </a:prstGeom>
            <a:noFill/>
            <a:ln w="9525">
              <a:noFill/>
              <a:miter lim="800000"/>
              <a:headEnd/>
              <a:tailEnd/>
            </a:ln>
          </p:spPr>
          <p:txBody>
            <a:bodyPr/>
            <a:lstStyle/>
            <a:p>
              <a:pPr>
                <a:defRPr/>
              </a:pPr>
              <a:endParaRPr lang="en-US" sz="1050"/>
            </a:p>
          </p:txBody>
        </p:sp>
        <p:sp>
          <p:nvSpPr>
            <p:cNvPr id="33862" name="Rectangle 248">
              <a:extLst>
                <a:ext uri="{FF2B5EF4-FFF2-40B4-BE49-F238E27FC236}">
                  <a16:creationId xmlns:a16="http://schemas.microsoft.com/office/drawing/2014/main" id="{75502EB3-FCB2-4E56-A2E0-0311387CD570}"/>
                </a:ext>
              </a:extLst>
            </p:cNvPr>
            <p:cNvSpPr>
              <a:spLocks noChangeArrowheads="1"/>
            </p:cNvSpPr>
            <p:nvPr/>
          </p:nvSpPr>
          <p:spPr bwMode="auto">
            <a:xfrm>
              <a:off x="7533994" y="6421382"/>
              <a:ext cx="116796" cy="284692"/>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y</a:t>
              </a:r>
              <a:endParaRPr lang="en-US" sz="1050"/>
            </a:p>
          </p:txBody>
        </p:sp>
        <p:sp>
          <p:nvSpPr>
            <p:cNvPr id="33863" name="Oval 249">
              <a:extLst>
                <a:ext uri="{FF2B5EF4-FFF2-40B4-BE49-F238E27FC236}">
                  <a16:creationId xmlns:a16="http://schemas.microsoft.com/office/drawing/2014/main" id="{DE37C387-A18D-432F-B714-B05E19B69856}"/>
                </a:ext>
              </a:extLst>
            </p:cNvPr>
            <p:cNvSpPr>
              <a:spLocks noChangeArrowheads="1"/>
            </p:cNvSpPr>
            <p:nvPr/>
          </p:nvSpPr>
          <p:spPr bwMode="auto">
            <a:xfrm>
              <a:off x="7409899" y="6355684"/>
              <a:ext cx="350388" cy="350390"/>
            </a:xfrm>
            <a:prstGeom prst="ellipse">
              <a:avLst/>
            </a:prstGeom>
            <a:noFill/>
            <a:ln w="33401">
              <a:solidFill>
                <a:srgbClr val="339966"/>
              </a:solidFill>
              <a:round/>
              <a:headEnd/>
              <a:tailEnd/>
            </a:ln>
          </p:spPr>
          <p:txBody>
            <a:bodyPr/>
            <a:lstStyle/>
            <a:p>
              <a:pPr>
                <a:defRPr/>
              </a:pPr>
              <a:endParaRPr lang="en-US" sz="1050"/>
            </a:p>
          </p:txBody>
        </p:sp>
        <p:sp>
          <p:nvSpPr>
            <p:cNvPr id="33864" name="Rectangle 251">
              <a:extLst>
                <a:ext uri="{FF2B5EF4-FFF2-40B4-BE49-F238E27FC236}">
                  <a16:creationId xmlns:a16="http://schemas.microsoft.com/office/drawing/2014/main" id="{61FB4F05-DEAC-4F29-AF26-EAF9F41B2623}"/>
                </a:ext>
              </a:extLst>
            </p:cNvPr>
            <p:cNvSpPr>
              <a:spLocks noChangeArrowheads="1"/>
            </p:cNvSpPr>
            <p:nvPr/>
          </p:nvSpPr>
          <p:spPr bwMode="auto">
            <a:xfrm>
              <a:off x="8187324" y="6359335"/>
              <a:ext cx="222641" cy="299291"/>
            </a:xfrm>
            <a:prstGeom prst="rect">
              <a:avLst/>
            </a:prstGeom>
            <a:noFill/>
            <a:ln w="9525">
              <a:noFill/>
              <a:miter lim="800000"/>
              <a:headEnd/>
              <a:tailEnd/>
            </a:ln>
          </p:spPr>
          <p:txBody>
            <a:bodyPr/>
            <a:lstStyle/>
            <a:p>
              <a:pPr>
                <a:defRPr/>
              </a:pPr>
              <a:endParaRPr lang="en-US" sz="1050"/>
            </a:p>
          </p:txBody>
        </p:sp>
        <p:sp>
          <p:nvSpPr>
            <p:cNvPr id="33865" name="Rectangle 252">
              <a:extLst>
                <a:ext uri="{FF2B5EF4-FFF2-40B4-BE49-F238E27FC236}">
                  <a16:creationId xmlns:a16="http://schemas.microsoft.com/office/drawing/2014/main" id="{D0CD797C-9CAF-4FA3-9618-46EFC3C6028B}"/>
                </a:ext>
              </a:extLst>
            </p:cNvPr>
            <p:cNvSpPr>
              <a:spLocks noChangeArrowheads="1"/>
            </p:cNvSpPr>
            <p:nvPr/>
          </p:nvSpPr>
          <p:spPr bwMode="auto">
            <a:xfrm>
              <a:off x="8249371" y="6403134"/>
              <a:ext cx="116796" cy="281041"/>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x</a:t>
              </a:r>
              <a:endParaRPr lang="en-US" sz="1050"/>
            </a:p>
          </p:txBody>
        </p:sp>
        <p:sp>
          <p:nvSpPr>
            <p:cNvPr id="33866" name="Oval 253">
              <a:extLst>
                <a:ext uri="{FF2B5EF4-FFF2-40B4-BE49-F238E27FC236}">
                  <a16:creationId xmlns:a16="http://schemas.microsoft.com/office/drawing/2014/main" id="{44FCEB9B-EF30-48A3-8E00-739FABE53E80}"/>
                </a:ext>
              </a:extLst>
            </p:cNvPr>
            <p:cNvSpPr>
              <a:spLocks noChangeArrowheads="1"/>
            </p:cNvSpPr>
            <p:nvPr/>
          </p:nvSpPr>
          <p:spPr bwMode="auto">
            <a:xfrm>
              <a:off x="8125275" y="6333785"/>
              <a:ext cx="350388" cy="350390"/>
            </a:xfrm>
            <a:prstGeom prst="ellipse">
              <a:avLst/>
            </a:prstGeom>
            <a:noFill/>
            <a:ln w="33401">
              <a:solidFill>
                <a:srgbClr val="339966"/>
              </a:solidFill>
              <a:round/>
              <a:headEnd/>
              <a:tailEnd/>
            </a:ln>
          </p:spPr>
          <p:txBody>
            <a:bodyPr/>
            <a:lstStyle/>
            <a:p>
              <a:pPr>
                <a:defRPr/>
              </a:pPr>
              <a:endParaRPr lang="en-US" sz="1050"/>
            </a:p>
          </p:txBody>
        </p:sp>
        <p:sp>
          <p:nvSpPr>
            <p:cNvPr id="33867" name="Rectangle 255">
              <a:extLst>
                <a:ext uri="{FF2B5EF4-FFF2-40B4-BE49-F238E27FC236}">
                  <a16:creationId xmlns:a16="http://schemas.microsoft.com/office/drawing/2014/main" id="{D7F4EDD6-D5CF-4A68-8B6F-369B12525BAC}"/>
                </a:ext>
              </a:extLst>
            </p:cNvPr>
            <p:cNvSpPr>
              <a:spLocks noChangeArrowheads="1"/>
            </p:cNvSpPr>
            <p:nvPr/>
          </p:nvSpPr>
          <p:spPr bwMode="auto">
            <a:xfrm>
              <a:off x="7804085" y="5833751"/>
              <a:ext cx="189794" cy="302940"/>
            </a:xfrm>
            <a:prstGeom prst="rect">
              <a:avLst/>
            </a:prstGeom>
            <a:noFill/>
            <a:ln w="9525">
              <a:noFill/>
              <a:miter lim="800000"/>
              <a:headEnd/>
              <a:tailEnd/>
            </a:ln>
          </p:spPr>
          <p:txBody>
            <a:bodyPr/>
            <a:lstStyle/>
            <a:p>
              <a:pPr>
                <a:defRPr/>
              </a:pPr>
              <a:endParaRPr lang="en-US" sz="1050"/>
            </a:p>
          </p:txBody>
        </p:sp>
        <p:sp>
          <p:nvSpPr>
            <p:cNvPr id="33868" name="Rectangle 256">
              <a:extLst>
                <a:ext uri="{FF2B5EF4-FFF2-40B4-BE49-F238E27FC236}">
                  <a16:creationId xmlns:a16="http://schemas.microsoft.com/office/drawing/2014/main" id="{FC4BBB25-88D9-4785-8AA9-7030BFA9DE79}"/>
                </a:ext>
              </a:extLst>
            </p:cNvPr>
            <p:cNvSpPr>
              <a:spLocks noChangeArrowheads="1"/>
            </p:cNvSpPr>
            <p:nvPr/>
          </p:nvSpPr>
          <p:spPr bwMode="auto">
            <a:xfrm>
              <a:off x="7866134" y="5877549"/>
              <a:ext cx="76646" cy="281041"/>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a:t>
              </a:r>
              <a:endParaRPr lang="en-US" sz="1050"/>
            </a:p>
          </p:txBody>
        </p:sp>
        <p:sp>
          <p:nvSpPr>
            <p:cNvPr id="33869" name="Oval 257">
              <a:extLst>
                <a:ext uri="{FF2B5EF4-FFF2-40B4-BE49-F238E27FC236}">
                  <a16:creationId xmlns:a16="http://schemas.microsoft.com/office/drawing/2014/main" id="{59B042AE-DC65-4581-90FA-14BFE6276587}"/>
                </a:ext>
              </a:extLst>
            </p:cNvPr>
            <p:cNvSpPr>
              <a:spLocks noChangeArrowheads="1"/>
            </p:cNvSpPr>
            <p:nvPr/>
          </p:nvSpPr>
          <p:spPr bwMode="auto">
            <a:xfrm>
              <a:off x="7742039" y="5811851"/>
              <a:ext cx="350388" cy="346739"/>
            </a:xfrm>
            <a:prstGeom prst="ellipse">
              <a:avLst/>
            </a:prstGeom>
            <a:noFill/>
            <a:ln w="33401">
              <a:solidFill>
                <a:srgbClr val="339966"/>
              </a:solidFill>
              <a:round/>
              <a:headEnd/>
              <a:tailEnd/>
            </a:ln>
          </p:spPr>
          <p:txBody>
            <a:bodyPr/>
            <a:lstStyle/>
            <a:p>
              <a:pPr>
                <a:defRPr/>
              </a:pPr>
              <a:endParaRPr lang="en-US" sz="1050"/>
            </a:p>
          </p:txBody>
        </p:sp>
        <p:sp>
          <p:nvSpPr>
            <p:cNvPr id="33870" name="Rectangle 259">
              <a:extLst>
                <a:ext uri="{FF2B5EF4-FFF2-40B4-BE49-F238E27FC236}">
                  <a16:creationId xmlns:a16="http://schemas.microsoft.com/office/drawing/2014/main" id="{0B74FCFD-44CE-4F6E-A41F-9B4B706FB107}"/>
                </a:ext>
              </a:extLst>
            </p:cNvPr>
            <p:cNvSpPr>
              <a:spLocks noChangeArrowheads="1"/>
            </p:cNvSpPr>
            <p:nvPr/>
          </p:nvSpPr>
          <p:spPr bwMode="auto">
            <a:xfrm>
              <a:off x="7420849" y="5333714"/>
              <a:ext cx="200742" cy="200745"/>
            </a:xfrm>
            <a:prstGeom prst="rect">
              <a:avLst/>
            </a:prstGeom>
            <a:noFill/>
            <a:ln w="9525">
              <a:noFill/>
              <a:miter lim="800000"/>
              <a:headEnd/>
              <a:tailEnd/>
            </a:ln>
          </p:spPr>
          <p:txBody>
            <a:bodyPr/>
            <a:lstStyle/>
            <a:p>
              <a:pPr>
                <a:defRPr/>
              </a:pPr>
              <a:endParaRPr lang="en-US" sz="1050"/>
            </a:p>
          </p:txBody>
        </p:sp>
        <p:sp>
          <p:nvSpPr>
            <p:cNvPr id="33871" name="Rectangle 260">
              <a:extLst>
                <a:ext uri="{FF2B5EF4-FFF2-40B4-BE49-F238E27FC236}">
                  <a16:creationId xmlns:a16="http://schemas.microsoft.com/office/drawing/2014/main" id="{725890BC-A761-469E-90AA-20DFF96943D2}"/>
                </a:ext>
              </a:extLst>
            </p:cNvPr>
            <p:cNvSpPr>
              <a:spLocks noChangeArrowheads="1"/>
            </p:cNvSpPr>
            <p:nvPr/>
          </p:nvSpPr>
          <p:spPr bwMode="auto">
            <a:xfrm>
              <a:off x="7420849" y="5348314"/>
              <a:ext cx="251840" cy="244544"/>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tan</a:t>
              </a:r>
              <a:endParaRPr lang="en-US" sz="1050"/>
            </a:p>
          </p:txBody>
        </p:sp>
        <p:sp>
          <p:nvSpPr>
            <p:cNvPr id="33872" name="Oval 261">
              <a:extLst>
                <a:ext uri="{FF2B5EF4-FFF2-40B4-BE49-F238E27FC236}">
                  <a16:creationId xmlns:a16="http://schemas.microsoft.com/office/drawing/2014/main" id="{D3CC634F-4245-4A27-9736-45EE9C6E24AF}"/>
                </a:ext>
              </a:extLst>
            </p:cNvPr>
            <p:cNvSpPr>
              <a:spLocks noChangeArrowheads="1"/>
            </p:cNvSpPr>
            <p:nvPr/>
          </p:nvSpPr>
          <p:spPr bwMode="auto">
            <a:xfrm>
              <a:off x="7355152" y="5275316"/>
              <a:ext cx="350388" cy="354041"/>
            </a:xfrm>
            <a:prstGeom prst="ellipse">
              <a:avLst/>
            </a:prstGeom>
            <a:noFill/>
            <a:ln w="33401">
              <a:solidFill>
                <a:srgbClr val="339966"/>
              </a:solidFill>
              <a:round/>
              <a:headEnd/>
              <a:tailEnd/>
            </a:ln>
          </p:spPr>
          <p:txBody>
            <a:bodyPr/>
            <a:lstStyle/>
            <a:p>
              <a:pPr>
                <a:defRPr/>
              </a:pPr>
              <a:endParaRPr lang="en-US" sz="1050"/>
            </a:p>
          </p:txBody>
        </p:sp>
        <p:sp>
          <p:nvSpPr>
            <p:cNvPr id="33873" name="Rectangle 263">
              <a:extLst>
                <a:ext uri="{FF2B5EF4-FFF2-40B4-BE49-F238E27FC236}">
                  <a16:creationId xmlns:a16="http://schemas.microsoft.com/office/drawing/2014/main" id="{E35F0058-454A-4D15-AA48-6F5E3BDD046A}"/>
                </a:ext>
              </a:extLst>
            </p:cNvPr>
            <p:cNvSpPr>
              <a:spLocks noChangeArrowheads="1"/>
            </p:cNvSpPr>
            <p:nvPr/>
          </p:nvSpPr>
          <p:spPr bwMode="auto">
            <a:xfrm>
              <a:off x="7055862" y="4811780"/>
              <a:ext cx="193442" cy="197094"/>
            </a:xfrm>
            <a:prstGeom prst="rect">
              <a:avLst/>
            </a:prstGeom>
            <a:noFill/>
            <a:ln w="9525">
              <a:noFill/>
              <a:miter lim="800000"/>
              <a:headEnd/>
              <a:tailEnd/>
            </a:ln>
          </p:spPr>
          <p:txBody>
            <a:bodyPr/>
            <a:lstStyle/>
            <a:p>
              <a:pPr>
                <a:defRPr/>
              </a:pPr>
              <a:endParaRPr lang="en-US" sz="1050"/>
            </a:p>
          </p:txBody>
        </p:sp>
        <p:sp>
          <p:nvSpPr>
            <p:cNvPr id="33874" name="Rectangle 264">
              <a:extLst>
                <a:ext uri="{FF2B5EF4-FFF2-40B4-BE49-F238E27FC236}">
                  <a16:creationId xmlns:a16="http://schemas.microsoft.com/office/drawing/2014/main" id="{202D62DE-620E-43EA-B3AB-6F8F2A6C0D34}"/>
                </a:ext>
              </a:extLst>
            </p:cNvPr>
            <p:cNvSpPr>
              <a:spLocks noChangeArrowheads="1"/>
            </p:cNvSpPr>
            <p:nvPr/>
          </p:nvSpPr>
          <p:spPr bwMode="auto">
            <a:xfrm>
              <a:off x="7055862" y="4822729"/>
              <a:ext cx="244541" cy="248193"/>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sin</a:t>
              </a:r>
              <a:endParaRPr lang="en-US" sz="1050"/>
            </a:p>
          </p:txBody>
        </p:sp>
        <p:sp>
          <p:nvSpPr>
            <p:cNvPr id="33875" name="Oval 265">
              <a:extLst>
                <a:ext uri="{FF2B5EF4-FFF2-40B4-BE49-F238E27FC236}">
                  <a16:creationId xmlns:a16="http://schemas.microsoft.com/office/drawing/2014/main" id="{FE886547-CCDC-4D41-8DE3-6C5FAAA80206}"/>
                </a:ext>
              </a:extLst>
            </p:cNvPr>
            <p:cNvSpPr>
              <a:spLocks noChangeArrowheads="1"/>
            </p:cNvSpPr>
            <p:nvPr/>
          </p:nvSpPr>
          <p:spPr bwMode="auto">
            <a:xfrm>
              <a:off x="6971913" y="4753382"/>
              <a:ext cx="350388" cy="350390"/>
            </a:xfrm>
            <a:prstGeom prst="ellipse">
              <a:avLst/>
            </a:prstGeom>
            <a:noFill/>
            <a:ln w="33401">
              <a:solidFill>
                <a:srgbClr val="339966"/>
              </a:solidFill>
              <a:round/>
              <a:headEnd/>
              <a:tailEnd/>
            </a:ln>
          </p:spPr>
          <p:txBody>
            <a:bodyPr/>
            <a:lstStyle/>
            <a:p>
              <a:pPr>
                <a:defRPr/>
              </a:pPr>
              <a:endParaRPr lang="en-US" sz="1050"/>
            </a:p>
          </p:txBody>
        </p:sp>
        <p:sp>
          <p:nvSpPr>
            <p:cNvPr id="33876" name="Rectangle 267">
              <a:extLst>
                <a:ext uri="{FF2B5EF4-FFF2-40B4-BE49-F238E27FC236}">
                  <a16:creationId xmlns:a16="http://schemas.microsoft.com/office/drawing/2014/main" id="{812FF84C-7817-46FB-95DE-8AD14B718CE0}"/>
                </a:ext>
              </a:extLst>
            </p:cNvPr>
            <p:cNvSpPr>
              <a:spLocks noChangeArrowheads="1"/>
            </p:cNvSpPr>
            <p:nvPr/>
          </p:nvSpPr>
          <p:spPr bwMode="auto">
            <a:xfrm>
              <a:off x="6595977" y="4271596"/>
              <a:ext cx="211693" cy="237242"/>
            </a:xfrm>
            <a:prstGeom prst="rect">
              <a:avLst/>
            </a:prstGeom>
            <a:noFill/>
            <a:ln w="9525">
              <a:noFill/>
              <a:miter lim="800000"/>
              <a:headEnd/>
              <a:tailEnd/>
            </a:ln>
          </p:spPr>
          <p:txBody>
            <a:bodyPr/>
            <a:lstStyle/>
            <a:p>
              <a:pPr>
                <a:defRPr/>
              </a:pPr>
              <a:endParaRPr lang="en-US" sz="1050"/>
            </a:p>
          </p:txBody>
        </p:sp>
        <p:sp>
          <p:nvSpPr>
            <p:cNvPr id="33877" name="Rectangle 268">
              <a:extLst>
                <a:ext uri="{FF2B5EF4-FFF2-40B4-BE49-F238E27FC236}">
                  <a16:creationId xmlns:a16="http://schemas.microsoft.com/office/drawing/2014/main" id="{5B2DA50F-545B-4DFA-AB4B-7B542402F203}"/>
                </a:ext>
              </a:extLst>
            </p:cNvPr>
            <p:cNvSpPr>
              <a:spLocks noChangeArrowheads="1"/>
            </p:cNvSpPr>
            <p:nvPr/>
          </p:nvSpPr>
          <p:spPr bwMode="auto">
            <a:xfrm>
              <a:off x="6595977" y="4282545"/>
              <a:ext cx="251840" cy="284692"/>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  +</a:t>
              </a:r>
              <a:endParaRPr lang="en-US" sz="1050"/>
            </a:p>
          </p:txBody>
        </p:sp>
        <p:sp>
          <p:nvSpPr>
            <p:cNvPr id="33878" name="Oval 269">
              <a:extLst>
                <a:ext uri="{FF2B5EF4-FFF2-40B4-BE49-F238E27FC236}">
                  <a16:creationId xmlns:a16="http://schemas.microsoft.com/office/drawing/2014/main" id="{E0184BAF-47E2-417C-B62D-EF12BD1F3B08}"/>
                </a:ext>
              </a:extLst>
            </p:cNvPr>
            <p:cNvSpPr>
              <a:spLocks noChangeArrowheads="1"/>
            </p:cNvSpPr>
            <p:nvPr/>
          </p:nvSpPr>
          <p:spPr bwMode="auto">
            <a:xfrm>
              <a:off x="6581377" y="4246046"/>
              <a:ext cx="350388" cy="350390"/>
            </a:xfrm>
            <a:prstGeom prst="ellipse">
              <a:avLst/>
            </a:prstGeom>
            <a:noFill/>
            <a:ln w="33401">
              <a:solidFill>
                <a:srgbClr val="339966"/>
              </a:solidFill>
              <a:round/>
              <a:headEnd/>
              <a:tailEnd/>
            </a:ln>
          </p:spPr>
          <p:txBody>
            <a:bodyPr/>
            <a:lstStyle/>
            <a:p>
              <a:pPr>
                <a:defRPr/>
              </a:pPr>
              <a:endParaRPr lang="en-US" sz="1050"/>
            </a:p>
          </p:txBody>
        </p:sp>
        <p:sp>
          <p:nvSpPr>
            <p:cNvPr id="33879" name="Line 271">
              <a:extLst>
                <a:ext uri="{FF2B5EF4-FFF2-40B4-BE49-F238E27FC236}">
                  <a16:creationId xmlns:a16="http://schemas.microsoft.com/office/drawing/2014/main" id="{746AA4F0-DBF2-407B-AD8E-916E1CEC999C}"/>
                </a:ext>
              </a:extLst>
            </p:cNvPr>
            <p:cNvSpPr>
              <a:spLocks noChangeShapeType="1"/>
            </p:cNvSpPr>
            <p:nvPr/>
          </p:nvSpPr>
          <p:spPr bwMode="auto">
            <a:xfrm flipH="1">
              <a:off x="6471881" y="4559937"/>
              <a:ext cx="178843" cy="229944"/>
            </a:xfrm>
            <a:prstGeom prst="line">
              <a:avLst/>
            </a:prstGeom>
            <a:noFill/>
            <a:ln w="6350">
              <a:solidFill>
                <a:srgbClr val="000000"/>
              </a:solidFill>
              <a:round/>
              <a:headEnd/>
              <a:tailEnd/>
            </a:ln>
          </p:spPr>
          <p:txBody>
            <a:bodyPr/>
            <a:lstStyle/>
            <a:p>
              <a:pPr>
                <a:defRPr/>
              </a:pPr>
              <a:endParaRPr lang="en-US" sz="1050"/>
            </a:p>
          </p:txBody>
        </p:sp>
        <p:sp>
          <p:nvSpPr>
            <p:cNvPr id="33880" name="Line 272">
              <a:extLst>
                <a:ext uri="{FF2B5EF4-FFF2-40B4-BE49-F238E27FC236}">
                  <a16:creationId xmlns:a16="http://schemas.microsoft.com/office/drawing/2014/main" id="{8999C465-F2D2-4B93-A93F-DA45865E83E3}"/>
                </a:ext>
              </a:extLst>
            </p:cNvPr>
            <p:cNvSpPr>
              <a:spLocks noChangeShapeType="1"/>
            </p:cNvSpPr>
            <p:nvPr/>
          </p:nvSpPr>
          <p:spPr bwMode="auto">
            <a:xfrm flipH="1">
              <a:off x="7661741" y="6154941"/>
              <a:ext cx="178843" cy="229942"/>
            </a:xfrm>
            <a:prstGeom prst="line">
              <a:avLst/>
            </a:prstGeom>
            <a:noFill/>
            <a:ln w="6350">
              <a:solidFill>
                <a:srgbClr val="000000"/>
              </a:solidFill>
              <a:round/>
              <a:headEnd/>
              <a:tailEnd/>
            </a:ln>
          </p:spPr>
          <p:txBody>
            <a:bodyPr/>
            <a:lstStyle/>
            <a:p>
              <a:pPr>
                <a:defRPr/>
              </a:pPr>
              <a:endParaRPr lang="en-US" sz="1050"/>
            </a:p>
          </p:txBody>
        </p:sp>
        <p:sp>
          <p:nvSpPr>
            <p:cNvPr id="33881" name="Line 273">
              <a:extLst>
                <a:ext uri="{FF2B5EF4-FFF2-40B4-BE49-F238E27FC236}">
                  <a16:creationId xmlns:a16="http://schemas.microsoft.com/office/drawing/2014/main" id="{DDA033A4-0CF2-4424-A763-DD456CCC100E}"/>
                </a:ext>
              </a:extLst>
            </p:cNvPr>
            <p:cNvSpPr>
              <a:spLocks noChangeShapeType="1"/>
            </p:cNvSpPr>
            <p:nvPr/>
          </p:nvSpPr>
          <p:spPr bwMode="auto">
            <a:xfrm>
              <a:off x="6858768" y="4567236"/>
              <a:ext cx="178843" cy="233593"/>
            </a:xfrm>
            <a:prstGeom prst="line">
              <a:avLst/>
            </a:prstGeom>
            <a:noFill/>
            <a:ln w="6350">
              <a:solidFill>
                <a:srgbClr val="000000"/>
              </a:solidFill>
              <a:round/>
              <a:headEnd/>
              <a:tailEnd/>
            </a:ln>
          </p:spPr>
          <p:txBody>
            <a:bodyPr/>
            <a:lstStyle/>
            <a:p>
              <a:pPr>
                <a:defRPr/>
              </a:pPr>
              <a:endParaRPr lang="en-US" sz="1050"/>
            </a:p>
          </p:txBody>
        </p:sp>
        <p:sp>
          <p:nvSpPr>
            <p:cNvPr id="33882" name="Line 274">
              <a:extLst>
                <a:ext uri="{FF2B5EF4-FFF2-40B4-BE49-F238E27FC236}">
                  <a16:creationId xmlns:a16="http://schemas.microsoft.com/office/drawing/2014/main" id="{0B82D664-50DA-4FBC-BBD0-0B4C53F04ACF}"/>
                </a:ext>
              </a:extLst>
            </p:cNvPr>
            <p:cNvSpPr>
              <a:spLocks noChangeShapeType="1"/>
            </p:cNvSpPr>
            <p:nvPr/>
          </p:nvSpPr>
          <p:spPr bwMode="auto">
            <a:xfrm>
              <a:off x="7654442" y="5592858"/>
              <a:ext cx="178843" cy="229942"/>
            </a:xfrm>
            <a:prstGeom prst="line">
              <a:avLst/>
            </a:prstGeom>
            <a:noFill/>
            <a:ln w="6350">
              <a:solidFill>
                <a:srgbClr val="000000"/>
              </a:solidFill>
              <a:round/>
              <a:headEnd/>
              <a:tailEnd/>
            </a:ln>
          </p:spPr>
          <p:txBody>
            <a:bodyPr/>
            <a:lstStyle/>
            <a:p>
              <a:pPr>
                <a:defRPr/>
              </a:pPr>
              <a:endParaRPr lang="en-US" sz="1050"/>
            </a:p>
          </p:txBody>
        </p:sp>
        <p:sp>
          <p:nvSpPr>
            <p:cNvPr id="33883" name="Line 275">
              <a:extLst>
                <a:ext uri="{FF2B5EF4-FFF2-40B4-BE49-F238E27FC236}">
                  <a16:creationId xmlns:a16="http://schemas.microsoft.com/office/drawing/2014/main" id="{F81BDF2C-DCEC-4943-B3E8-8A784F73F1D4}"/>
                </a:ext>
              </a:extLst>
            </p:cNvPr>
            <p:cNvSpPr>
              <a:spLocks noChangeShapeType="1"/>
            </p:cNvSpPr>
            <p:nvPr/>
          </p:nvSpPr>
          <p:spPr bwMode="auto">
            <a:xfrm>
              <a:off x="7256604" y="5078221"/>
              <a:ext cx="178845" cy="226293"/>
            </a:xfrm>
            <a:prstGeom prst="line">
              <a:avLst/>
            </a:prstGeom>
            <a:noFill/>
            <a:ln w="6350">
              <a:solidFill>
                <a:srgbClr val="000000"/>
              </a:solidFill>
              <a:round/>
              <a:headEnd/>
              <a:tailEnd/>
            </a:ln>
          </p:spPr>
          <p:txBody>
            <a:bodyPr/>
            <a:lstStyle/>
            <a:p>
              <a:pPr>
                <a:defRPr/>
              </a:pPr>
              <a:endParaRPr lang="en-US" sz="1050"/>
            </a:p>
          </p:txBody>
        </p:sp>
        <p:sp>
          <p:nvSpPr>
            <p:cNvPr id="33884" name="Line 276">
              <a:extLst>
                <a:ext uri="{FF2B5EF4-FFF2-40B4-BE49-F238E27FC236}">
                  <a16:creationId xmlns:a16="http://schemas.microsoft.com/office/drawing/2014/main" id="{E962ED1F-3AA7-4CF4-BFDA-A25B57375D14}"/>
                </a:ext>
              </a:extLst>
            </p:cNvPr>
            <p:cNvSpPr>
              <a:spLocks noChangeShapeType="1"/>
            </p:cNvSpPr>
            <p:nvPr/>
          </p:nvSpPr>
          <p:spPr bwMode="auto">
            <a:xfrm>
              <a:off x="8023078" y="6125742"/>
              <a:ext cx="182494" cy="229942"/>
            </a:xfrm>
            <a:prstGeom prst="line">
              <a:avLst/>
            </a:prstGeom>
            <a:noFill/>
            <a:ln w="6350">
              <a:solidFill>
                <a:srgbClr val="000000"/>
              </a:solidFill>
              <a:round/>
              <a:headEnd/>
              <a:tailEnd/>
            </a:ln>
          </p:spPr>
          <p:txBody>
            <a:bodyPr/>
            <a:lstStyle/>
            <a:p>
              <a:pPr>
                <a:defRPr/>
              </a:pPr>
              <a:endParaRPr lang="en-US" sz="1050"/>
            </a:p>
          </p:txBody>
        </p:sp>
        <p:sp>
          <p:nvSpPr>
            <p:cNvPr id="33885" name="Rectangle 277">
              <a:extLst>
                <a:ext uri="{FF2B5EF4-FFF2-40B4-BE49-F238E27FC236}">
                  <a16:creationId xmlns:a16="http://schemas.microsoft.com/office/drawing/2014/main" id="{FBF178E6-E946-4F78-B1FF-419C219902AB}"/>
                </a:ext>
              </a:extLst>
            </p:cNvPr>
            <p:cNvSpPr>
              <a:spLocks noChangeArrowheads="1"/>
            </p:cNvSpPr>
            <p:nvPr/>
          </p:nvSpPr>
          <p:spPr bwMode="auto">
            <a:xfrm>
              <a:off x="6238289" y="4800830"/>
              <a:ext cx="222641" cy="200745"/>
            </a:xfrm>
            <a:prstGeom prst="rect">
              <a:avLst/>
            </a:prstGeom>
            <a:noFill/>
            <a:ln w="9525">
              <a:noFill/>
              <a:miter lim="800000"/>
              <a:headEnd/>
              <a:tailEnd/>
            </a:ln>
          </p:spPr>
          <p:txBody>
            <a:bodyPr/>
            <a:lstStyle/>
            <a:p>
              <a:pPr>
                <a:defRPr/>
              </a:pPr>
              <a:endParaRPr lang="en-US" sz="1050"/>
            </a:p>
          </p:txBody>
        </p:sp>
        <p:sp>
          <p:nvSpPr>
            <p:cNvPr id="33886" name="Rectangle 278">
              <a:extLst>
                <a:ext uri="{FF2B5EF4-FFF2-40B4-BE49-F238E27FC236}">
                  <a16:creationId xmlns:a16="http://schemas.microsoft.com/office/drawing/2014/main" id="{5026B44C-8707-41BD-ABF2-C7C52463CF28}"/>
                </a:ext>
              </a:extLst>
            </p:cNvPr>
            <p:cNvSpPr>
              <a:spLocks noChangeArrowheads="1"/>
            </p:cNvSpPr>
            <p:nvPr/>
          </p:nvSpPr>
          <p:spPr bwMode="auto">
            <a:xfrm>
              <a:off x="6238289" y="4811780"/>
              <a:ext cx="273740" cy="248193"/>
            </a:xfrm>
            <a:prstGeom prst="rect">
              <a:avLst/>
            </a:prstGeom>
            <a:noFill/>
            <a:ln w="9525">
              <a:noFill/>
              <a:miter lim="800000"/>
              <a:headEnd/>
              <a:tailEnd/>
            </a:ln>
          </p:spPr>
          <p:txBody>
            <a:bodyPr wrap="none" lIns="0" tIns="0" rIns="0" bIns="0">
              <a:spAutoFit/>
            </a:bodyPr>
            <a:lstStyle/>
            <a:p>
              <a:pPr>
                <a:defRPr/>
              </a:pPr>
              <a:r>
                <a:rPr lang="en-US" sz="700">
                  <a:solidFill>
                    <a:srgbClr val="000000"/>
                  </a:solidFill>
                </a:rPr>
                <a:t>cos</a:t>
              </a:r>
              <a:endParaRPr lang="en-US" sz="1050"/>
            </a:p>
          </p:txBody>
        </p:sp>
        <p:sp>
          <p:nvSpPr>
            <p:cNvPr id="33887" name="Oval 279">
              <a:extLst>
                <a:ext uri="{FF2B5EF4-FFF2-40B4-BE49-F238E27FC236}">
                  <a16:creationId xmlns:a16="http://schemas.microsoft.com/office/drawing/2014/main" id="{09603E31-A88C-4611-B976-07E2931893A1}"/>
                </a:ext>
              </a:extLst>
            </p:cNvPr>
            <p:cNvSpPr>
              <a:spLocks noChangeArrowheads="1"/>
            </p:cNvSpPr>
            <p:nvPr/>
          </p:nvSpPr>
          <p:spPr bwMode="auto">
            <a:xfrm>
              <a:off x="6172591" y="4742431"/>
              <a:ext cx="350388" cy="350390"/>
            </a:xfrm>
            <a:prstGeom prst="ellipse">
              <a:avLst/>
            </a:prstGeom>
            <a:noFill/>
            <a:ln w="30226">
              <a:solidFill>
                <a:srgbClr val="FF0000"/>
              </a:solidFill>
              <a:round/>
              <a:headEnd/>
              <a:tailEnd/>
            </a:ln>
          </p:spPr>
          <p:txBody>
            <a:bodyPr/>
            <a:lstStyle/>
            <a:p>
              <a:pPr>
                <a:defRPr/>
              </a:pPr>
              <a:endParaRPr lang="en-US" sz="1050"/>
            </a:p>
          </p:txBody>
        </p:sp>
        <p:sp>
          <p:nvSpPr>
            <p:cNvPr id="33888" name="Rectangle 281">
              <a:extLst>
                <a:ext uri="{FF2B5EF4-FFF2-40B4-BE49-F238E27FC236}">
                  <a16:creationId xmlns:a16="http://schemas.microsoft.com/office/drawing/2014/main" id="{D3657E83-7B1A-44CD-A37B-94D9399B61CD}"/>
                </a:ext>
              </a:extLst>
            </p:cNvPr>
            <p:cNvSpPr>
              <a:spLocks noChangeArrowheads="1"/>
            </p:cNvSpPr>
            <p:nvPr/>
          </p:nvSpPr>
          <p:spPr bwMode="auto">
            <a:xfrm>
              <a:off x="6190839" y="5822800"/>
              <a:ext cx="222644" cy="302942"/>
            </a:xfrm>
            <a:prstGeom prst="rect">
              <a:avLst/>
            </a:prstGeom>
            <a:noFill/>
            <a:ln w="9525">
              <a:noFill/>
              <a:miter lim="800000"/>
              <a:headEnd/>
              <a:tailEnd/>
            </a:ln>
          </p:spPr>
          <p:txBody>
            <a:bodyPr/>
            <a:lstStyle/>
            <a:p>
              <a:pPr>
                <a:defRPr/>
              </a:pPr>
              <a:endParaRPr lang="en-US" sz="1050"/>
            </a:p>
          </p:txBody>
        </p:sp>
        <p:sp>
          <p:nvSpPr>
            <p:cNvPr id="33889" name="Rectangle 282">
              <a:extLst>
                <a:ext uri="{FF2B5EF4-FFF2-40B4-BE49-F238E27FC236}">
                  <a16:creationId xmlns:a16="http://schemas.microsoft.com/office/drawing/2014/main" id="{C334B6EB-3134-40B8-B7D0-09C2FCDB1172}"/>
                </a:ext>
              </a:extLst>
            </p:cNvPr>
            <p:cNvSpPr>
              <a:spLocks noChangeArrowheads="1"/>
            </p:cNvSpPr>
            <p:nvPr/>
          </p:nvSpPr>
          <p:spPr bwMode="auto">
            <a:xfrm>
              <a:off x="6252888" y="5870250"/>
              <a:ext cx="116796" cy="281041"/>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y</a:t>
              </a:r>
              <a:endParaRPr lang="en-US" sz="1050"/>
            </a:p>
          </p:txBody>
        </p:sp>
        <p:sp>
          <p:nvSpPr>
            <p:cNvPr id="33890" name="Oval 283">
              <a:extLst>
                <a:ext uri="{FF2B5EF4-FFF2-40B4-BE49-F238E27FC236}">
                  <a16:creationId xmlns:a16="http://schemas.microsoft.com/office/drawing/2014/main" id="{C861CDC1-3A5D-484F-926C-DD774FCB9484}"/>
                </a:ext>
              </a:extLst>
            </p:cNvPr>
            <p:cNvSpPr>
              <a:spLocks noChangeArrowheads="1"/>
            </p:cNvSpPr>
            <p:nvPr/>
          </p:nvSpPr>
          <p:spPr bwMode="auto">
            <a:xfrm>
              <a:off x="6128792" y="5800900"/>
              <a:ext cx="350388" cy="350390"/>
            </a:xfrm>
            <a:prstGeom prst="ellipse">
              <a:avLst/>
            </a:prstGeom>
            <a:noFill/>
            <a:ln w="30226">
              <a:solidFill>
                <a:srgbClr val="FF0000"/>
              </a:solidFill>
              <a:round/>
              <a:headEnd/>
              <a:tailEnd/>
            </a:ln>
          </p:spPr>
          <p:txBody>
            <a:bodyPr/>
            <a:lstStyle/>
            <a:p>
              <a:pPr>
                <a:defRPr/>
              </a:pPr>
              <a:endParaRPr lang="en-US" sz="1050"/>
            </a:p>
          </p:txBody>
        </p:sp>
        <p:sp>
          <p:nvSpPr>
            <p:cNvPr id="33891" name="Rectangle 285">
              <a:extLst>
                <a:ext uri="{FF2B5EF4-FFF2-40B4-BE49-F238E27FC236}">
                  <a16:creationId xmlns:a16="http://schemas.microsoft.com/office/drawing/2014/main" id="{BA457ADF-CAA6-4B1F-A7EC-9A7158BF337F}"/>
                </a:ext>
              </a:extLst>
            </p:cNvPr>
            <p:cNvSpPr>
              <a:spLocks noChangeArrowheads="1"/>
            </p:cNvSpPr>
            <p:nvPr/>
          </p:nvSpPr>
          <p:spPr bwMode="auto">
            <a:xfrm>
              <a:off x="5862350" y="5341014"/>
              <a:ext cx="116796" cy="178846"/>
            </a:xfrm>
            <a:prstGeom prst="rect">
              <a:avLst/>
            </a:prstGeom>
            <a:noFill/>
            <a:ln w="9525">
              <a:noFill/>
              <a:miter lim="800000"/>
              <a:headEnd/>
              <a:tailEnd/>
            </a:ln>
          </p:spPr>
          <p:txBody>
            <a:bodyPr/>
            <a:lstStyle/>
            <a:p>
              <a:pPr>
                <a:defRPr/>
              </a:pPr>
              <a:endParaRPr lang="en-US" sz="1050"/>
            </a:p>
          </p:txBody>
        </p:sp>
        <p:sp>
          <p:nvSpPr>
            <p:cNvPr id="33892" name="Rectangle 286">
              <a:extLst>
                <a:ext uri="{FF2B5EF4-FFF2-40B4-BE49-F238E27FC236}">
                  <a16:creationId xmlns:a16="http://schemas.microsoft.com/office/drawing/2014/main" id="{C74A6F6F-2923-40FF-B617-779393E6A605}"/>
                </a:ext>
              </a:extLst>
            </p:cNvPr>
            <p:cNvSpPr>
              <a:spLocks noChangeArrowheads="1"/>
            </p:cNvSpPr>
            <p:nvPr/>
          </p:nvSpPr>
          <p:spPr bwMode="auto">
            <a:xfrm>
              <a:off x="5862350" y="5348314"/>
              <a:ext cx="135047" cy="215345"/>
            </a:xfrm>
            <a:prstGeom prst="rect">
              <a:avLst/>
            </a:prstGeom>
            <a:noFill/>
            <a:ln w="9525">
              <a:noFill/>
              <a:miter lim="800000"/>
              <a:headEnd/>
              <a:tailEnd/>
            </a:ln>
          </p:spPr>
          <p:txBody>
            <a:bodyPr wrap="none" lIns="0" tIns="0" rIns="0" bIns="0">
              <a:spAutoFit/>
            </a:bodyPr>
            <a:lstStyle/>
            <a:p>
              <a:pPr>
                <a:defRPr/>
              </a:pPr>
              <a:r>
                <a:rPr lang="en-US" sz="600">
                  <a:solidFill>
                    <a:srgbClr val="000000"/>
                  </a:solidFill>
                </a:rPr>
                <a:t>  /</a:t>
              </a:r>
              <a:endParaRPr lang="en-US" sz="1050"/>
            </a:p>
          </p:txBody>
        </p:sp>
        <p:sp>
          <p:nvSpPr>
            <p:cNvPr id="33893" name="Oval 287">
              <a:extLst>
                <a:ext uri="{FF2B5EF4-FFF2-40B4-BE49-F238E27FC236}">
                  <a16:creationId xmlns:a16="http://schemas.microsoft.com/office/drawing/2014/main" id="{5C72ED4B-95B7-4836-84D3-5B4FF344B0BA}"/>
                </a:ext>
              </a:extLst>
            </p:cNvPr>
            <p:cNvSpPr>
              <a:spLocks noChangeArrowheads="1"/>
            </p:cNvSpPr>
            <p:nvPr/>
          </p:nvSpPr>
          <p:spPr bwMode="auto">
            <a:xfrm>
              <a:off x="5800303" y="5268016"/>
              <a:ext cx="350388" cy="350390"/>
            </a:xfrm>
            <a:prstGeom prst="ellipse">
              <a:avLst/>
            </a:prstGeom>
            <a:noFill/>
            <a:ln w="30226">
              <a:solidFill>
                <a:srgbClr val="FF0000"/>
              </a:solidFill>
              <a:round/>
              <a:headEnd/>
              <a:tailEnd/>
            </a:ln>
          </p:spPr>
          <p:txBody>
            <a:bodyPr/>
            <a:lstStyle/>
            <a:p>
              <a:pPr>
                <a:defRPr/>
              </a:pPr>
              <a:endParaRPr lang="en-US" sz="1050"/>
            </a:p>
          </p:txBody>
        </p:sp>
        <p:sp>
          <p:nvSpPr>
            <p:cNvPr id="33894" name="Line 289">
              <a:extLst>
                <a:ext uri="{FF2B5EF4-FFF2-40B4-BE49-F238E27FC236}">
                  <a16:creationId xmlns:a16="http://schemas.microsoft.com/office/drawing/2014/main" id="{B7D4B346-9130-4379-9509-AA764DEF321F}"/>
                </a:ext>
              </a:extLst>
            </p:cNvPr>
            <p:cNvSpPr>
              <a:spLocks noChangeShapeType="1"/>
            </p:cNvSpPr>
            <p:nvPr/>
          </p:nvSpPr>
          <p:spPr bwMode="auto">
            <a:xfrm flipH="1">
              <a:off x="5672557" y="5589207"/>
              <a:ext cx="178845" cy="226293"/>
            </a:xfrm>
            <a:prstGeom prst="line">
              <a:avLst/>
            </a:prstGeom>
            <a:noFill/>
            <a:ln w="6350">
              <a:solidFill>
                <a:srgbClr val="000000"/>
              </a:solidFill>
              <a:round/>
              <a:headEnd/>
              <a:tailEnd/>
            </a:ln>
          </p:spPr>
          <p:txBody>
            <a:bodyPr/>
            <a:lstStyle/>
            <a:p>
              <a:pPr>
                <a:defRPr/>
              </a:pPr>
              <a:endParaRPr lang="en-US" sz="1050"/>
            </a:p>
          </p:txBody>
        </p:sp>
        <p:sp>
          <p:nvSpPr>
            <p:cNvPr id="33895" name="Line 290">
              <a:extLst>
                <a:ext uri="{FF2B5EF4-FFF2-40B4-BE49-F238E27FC236}">
                  <a16:creationId xmlns:a16="http://schemas.microsoft.com/office/drawing/2014/main" id="{43C35A81-7256-426B-94E6-50CB77FD9796}"/>
                </a:ext>
              </a:extLst>
            </p:cNvPr>
            <p:cNvSpPr>
              <a:spLocks noChangeShapeType="1"/>
            </p:cNvSpPr>
            <p:nvPr/>
          </p:nvSpPr>
          <p:spPr bwMode="auto">
            <a:xfrm flipH="1">
              <a:off x="6059444" y="5067273"/>
              <a:ext cx="182494" cy="229942"/>
            </a:xfrm>
            <a:prstGeom prst="line">
              <a:avLst/>
            </a:prstGeom>
            <a:noFill/>
            <a:ln w="6350">
              <a:solidFill>
                <a:srgbClr val="000000"/>
              </a:solidFill>
              <a:round/>
              <a:headEnd/>
              <a:tailEnd/>
            </a:ln>
          </p:spPr>
          <p:txBody>
            <a:bodyPr/>
            <a:lstStyle/>
            <a:p>
              <a:pPr>
                <a:defRPr/>
              </a:pPr>
              <a:endParaRPr lang="en-US" sz="1050"/>
            </a:p>
          </p:txBody>
        </p:sp>
        <p:sp>
          <p:nvSpPr>
            <p:cNvPr id="33896" name="Rectangle 291">
              <a:extLst>
                <a:ext uri="{FF2B5EF4-FFF2-40B4-BE49-F238E27FC236}">
                  <a16:creationId xmlns:a16="http://schemas.microsoft.com/office/drawing/2014/main" id="{20AC0413-89B8-4780-AA83-773B9C534FAC}"/>
                </a:ext>
              </a:extLst>
            </p:cNvPr>
            <p:cNvSpPr>
              <a:spLocks noChangeArrowheads="1"/>
            </p:cNvSpPr>
            <p:nvPr/>
          </p:nvSpPr>
          <p:spPr bwMode="auto">
            <a:xfrm>
              <a:off x="5438964" y="5830100"/>
              <a:ext cx="197093" cy="237244"/>
            </a:xfrm>
            <a:prstGeom prst="rect">
              <a:avLst/>
            </a:prstGeom>
            <a:noFill/>
            <a:ln w="9525">
              <a:noFill/>
              <a:miter lim="800000"/>
              <a:headEnd/>
              <a:tailEnd/>
            </a:ln>
          </p:spPr>
          <p:txBody>
            <a:bodyPr/>
            <a:lstStyle/>
            <a:p>
              <a:pPr>
                <a:defRPr/>
              </a:pPr>
              <a:endParaRPr lang="en-US" sz="1050"/>
            </a:p>
          </p:txBody>
        </p:sp>
        <p:sp>
          <p:nvSpPr>
            <p:cNvPr id="33897" name="Rectangle 292">
              <a:extLst>
                <a:ext uri="{FF2B5EF4-FFF2-40B4-BE49-F238E27FC236}">
                  <a16:creationId xmlns:a16="http://schemas.microsoft.com/office/drawing/2014/main" id="{281A7902-6125-49C9-9464-86BA2E92B2DF}"/>
                </a:ext>
              </a:extLst>
            </p:cNvPr>
            <p:cNvSpPr>
              <a:spLocks noChangeArrowheads="1"/>
            </p:cNvSpPr>
            <p:nvPr/>
          </p:nvSpPr>
          <p:spPr bwMode="auto">
            <a:xfrm>
              <a:off x="5438964" y="5841050"/>
              <a:ext cx="233592" cy="284692"/>
            </a:xfrm>
            <a:prstGeom prst="rect">
              <a:avLst/>
            </a:prstGeom>
            <a:noFill/>
            <a:ln w="9525">
              <a:noFill/>
              <a:miter lim="800000"/>
              <a:headEnd/>
              <a:tailEnd/>
            </a:ln>
          </p:spPr>
          <p:txBody>
            <a:bodyPr wrap="none" lIns="0" tIns="0" rIns="0" bIns="0">
              <a:spAutoFit/>
            </a:bodyPr>
            <a:lstStyle/>
            <a:p>
              <a:pPr>
                <a:defRPr/>
              </a:pPr>
              <a:r>
                <a:rPr lang="en-US" sz="800">
                  <a:solidFill>
                    <a:srgbClr val="000000"/>
                  </a:solidFill>
                </a:rPr>
                <a:t>  x</a:t>
              </a:r>
              <a:endParaRPr lang="en-US" sz="1050"/>
            </a:p>
          </p:txBody>
        </p:sp>
        <p:sp>
          <p:nvSpPr>
            <p:cNvPr id="33898" name="Oval 293">
              <a:extLst>
                <a:ext uri="{FF2B5EF4-FFF2-40B4-BE49-F238E27FC236}">
                  <a16:creationId xmlns:a16="http://schemas.microsoft.com/office/drawing/2014/main" id="{949E746A-C76D-4D6F-8258-DBA9E8394E74}"/>
                </a:ext>
              </a:extLst>
            </p:cNvPr>
            <p:cNvSpPr>
              <a:spLocks noChangeArrowheads="1"/>
            </p:cNvSpPr>
            <p:nvPr/>
          </p:nvSpPr>
          <p:spPr bwMode="auto">
            <a:xfrm>
              <a:off x="5417065" y="5804551"/>
              <a:ext cx="350388" cy="350390"/>
            </a:xfrm>
            <a:prstGeom prst="ellipse">
              <a:avLst/>
            </a:prstGeom>
            <a:noFill/>
            <a:ln w="30226">
              <a:solidFill>
                <a:srgbClr val="FF0000"/>
              </a:solidFill>
              <a:round/>
              <a:headEnd/>
              <a:tailEnd/>
            </a:ln>
          </p:spPr>
          <p:txBody>
            <a:bodyPr/>
            <a:lstStyle/>
            <a:p>
              <a:pPr>
                <a:defRPr/>
              </a:pPr>
              <a:endParaRPr lang="en-US" sz="1050"/>
            </a:p>
          </p:txBody>
        </p:sp>
        <p:sp>
          <p:nvSpPr>
            <p:cNvPr id="33899" name="Line 295">
              <a:extLst>
                <a:ext uri="{FF2B5EF4-FFF2-40B4-BE49-F238E27FC236}">
                  <a16:creationId xmlns:a16="http://schemas.microsoft.com/office/drawing/2014/main" id="{6914D14F-F349-44E0-AB99-110B6DC428B6}"/>
                </a:ext>
              </a:extLst>
            </p:cNvPr>
            <p:cNvSpPr>
              <a:spLocks noChangeShapeType="1"/>
            </p:cNvSpPr>
            <p:nvPr/>
          </p:nvSpPr>
          <p:spPr bwMode="auto">
            <a:xfrm>
              <a:off x="6052144" y="5596506"/>
              <a:ext cx="178845" cy="226293"/>
            </a:xfrm>
            <a:prstGeom prst="line">
              <a:avLst/>
            </a:prstGeom>
            <a:noFill/>
            <a:ln w="6350">
              <a:solidFill>
                <a:srgbClr val="000000"/>
              </a:solidFill>
              <a:round/>
              <a:headEnd/>
              <a:tailEnd/>
            </a:ln>
          </p:spPr>
          <p:txBody>
            <a:bodyPr/>
            <a:lstStyle/>
            <a:p>
              <a:pPr>
                <a:defRPr/>
              </a:pPr>
              <a:endParaRPr lang="en-US" sz="1050"/>
            </a:p>
          </p:txBody>
        </p:sp>
        <p:sp>
          <p:nvSpPr>
            <p:cNvPr id="33902" name="Text Box 156">
              <a:extLst>
                <a:ext uri="{FF2B5EF4-FFF2-40B4-BE49-F238E27FC236}">
                  <a16:creationId xmlns:a16="http://schemas.microsoft.com/office/drawing/2014/main" id="{C3B64C25-0C7C-4509-824E-FCFB54FB3F25}"/>
                </a:ext>
              </a:extLst>
            </p:cNvPr>
            <p:cNvSpPr txBox="1">
              <a:spLocks noChangeArrowheads="1"/>
            </p:cNvSpPr>
            <p:nvPr/>
          </p:nvSpPr>
          <p:spPr bwMode="auto">
            <a:xfrm>
              <a:off x="4406050" y="4140200"/>
              <a:ext cx="2332271" cy="602231"/>
            </a:xfrm>
            <a:prstGeom prst="rect">
              <a:avLst/>
            </a:prstGeom>
            <a:noFill/>
            <a:ln w="9525">
              <a:noFill/>
              <a:miter lim="800000"/>
              <a:headEnd/>
              <a:tailEnd/>
            </a:ln>
          </p:spPr>
          <p:txBody>
            <a:bodyPr wrap="none">
              <a:spAutoFit/>
            </a:bodyPr>
            <a:lstStyle/>
            <a:p>
              <a:pPr>
                <a:defRPr/>
              </a:pPr>
              <a:r>
                <a:rPr lang="en-US" sz="900" dirty="0"/>
                <a:t>Child of A and B</a:t>
              </a:r>
              <a:r>
                <a:rPr lang="en-US" sz="1050" dirty="0"/>
                <a:t> </a:t>
              </a:r>
            </a:p>
          </p:txBody>
        </p:sp>
      </p:grpSp>
      <p:sp>
        <p:nvSpPr>
          <p:cNvPr id="121" name="Rectangle 120">
            <a:extLst>
              <a:ext uri="{FF2B5EF4-FFF2-40B4-BE49-F238E27FC236}">
                <a16:creationId xmlns:a16="http://schemas.microsoft.com/office/drawing/2014/main" id="{32C5398C-1C2F-434A-B780-41616B13C57B}"/>
              </a:ext>
            </a:extLst>
          </p:cNvPr>
          <p:cNvSpPr/>
          <p:nvPr/>
        </p:nvSpPr>
        <p:spPr bwMode="auto">
          <a:xfrm>
            <a:off x="153511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DA898256-0E5F-4F89-98DC-DF439AC78141}"/>
              </a:ext>
            </a:extLst>
          </p:cNvPr>
          <p:cNvSpPr/>
          <p:nvPr/>
        </p:nvSpPr>
        <p:spPr bwMode="auto">
          <a:xfrm>
            <a:off x="180975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47FE4CC4-3859-4036-BDFC-98A9A5CABE63}"/>
              </a:ext>
            </a:extLst>
          </p:cNvPr>
          <p:cNvSpPr/>
          <p:nvPr/>
        </p:nvSpPr>
        <p:spPr bwMode="auto">
          <a:xfrm>
            <a:off x="208438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BFFE93E8-DCF8-46AC-AA37-73844665C9AF}"/>
              </a:ext>
            </a:extLst>
          </p:cNvPr>
          <p:cNvSpPr/>
          <p:nvPr/>
        </p:nvSpPr>
        <p:spPr bwMode="auto">
          <a:xfrm>
            <a:off x="235902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4AA67200-5367-4959-954E-CB98BB78EC90}"/>
              </a:ext>
            </a:extLst>
          </p:cNvPr>
          <p:cNvSpPr/>
          <p:nvPr/>
        </p:nvSpPr>
        <p:spPr bwMode="auto">
          <a:xfrm>
            <a:off x="263207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1A82CD71-E7AE-431C-A779-ACEF3C6605BB}"/>
              </a:ext>
            </a:extLst>
          </p:cNvPr>
          <p:cNvSpPr/>
          <p:nvPr/>
        </p:nvSpPr>
        <p:spPr bwMode="auto">
          <a:xfrm>
            <a:off x="290671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4000928B-DA39-46A0-BA79-BA2ED2B4114C}"/>
              </a:ext>
            </a:extLst>
          </p:cNvPr>
          <p:cNvSpPr/>
          <p:nvPr/>
        </p:nvSpPr>
        <p:spPr bwMode="auto">
          <a:xfrm>
            <a:off x="318135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21AD4FFD-DEB3-4148-85F9-A1228727641E}"/>
              </a:ext>
            </a:extLst>
          </p:cNvPr>
          <p:cNvSpPr/>
          <p:nvPr/>
        </p:nvSpPr>
        <p:spPr bwMode="auto">
          <a:xfrm>
            <a:off x="345598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D1415241-55B2-40E6-A102-9F442D08F53A}"/>
              </a:ext>
            </a:extLst>
          </p:cNvPr>
          <p:cNvSpPr/>
          <p:nvPr/>
        </p:nvSpPr>
        <p:spPr bwMode="auto">
          <a:xfrm>
            <a:off x="373062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BE298734-8B20-4B6E-8016-A56D0BFA5064}"/>
              </a:ext>
            </a:extLst>
          </p:cNvPr>
          <p:cNvSpPr/>
          <p:nvPr/>
        </p:nvSpPr>
        <p:spPr bwMode="auto">
          <a:xfrm>
            <a:off x="400367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432F0E64-A4B7-496C-94AB-8D6396894CEE}"/>
              </a:ext>
            </a:extLst>
          </p:cNvPr>
          <p:cNvSpPr/>
          <p:nvPr/>
        </p:nvSpPr>
        <p:spPr bwMode="auto">
          <a:xfrm>
            <a:off x="427831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5CFD2B69-5D2C-4104-B026-F18C214B502F}"/>
              </a:ext>
            </a:extLst>
          </p:cNvPr>
          <p:cNvSpPr/>
          <p:nvPr/>
        </p:nvSpPr>
        <p:spPr bwMode="auto">
          <a:xfrm>
            <a:off x="455295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73336065-E10F-43A1-8698-14E5667DC0DB}"/>
              </a:ext>
            </a:extLst>
          </p:cNvPr>
          <p:cNvSpPr/>
          <p:nvPr/>
        </p:nvSpPr>
        <p:spPr bwMode="auto">
          <a:xfrm>
            <a:off x="482758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3A843FA0-4EC1-4387-A69D-7D40E3F55130}"/>
              </a:ext>
            </a:extLst>
          </p:cNvPr>
          <p:cNvSpPr/>
          <p:nvPr/>
        </p:nvSpPr>
        <p:spPr bwMode="auto">
          <a:xfrm>
            <a:off x="510222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B77C0EB2-33A7-45EA-ACB0-5776F0BA7C67}"/>
              </a:ext>
            </a:extLst>
          </p:cNvPr>
          <p:cNvSpPr/>
          <p:nvPr/>
        </p:nvSpPr>
        <p:spPr bwMode="auto">
          <a:xfrm>
            <a:off x="537527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1C39C26B-3598-4448-8495-5BA04275F173}"/>
              </a:ext>
            </a:extLst>
          </p:cNvPr>
          <p:cNvSpPr/>
          <p:nvPr/>
        </p:nvSpPr>
        <p:spPr bwMode="auto">
          <a:xfrm>
            <a:off x="564991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3F3F87B9-7894-40DB-A9AC-53D1FFDAD2E5}"/>
              </a:ext>
            </a:extLst>
          </p:cNvPr>
          <p:cNvSpPr/>
          <p:nvPr/>
        </p:nvSpPr>
        <p:spPr bwMode="auto">
          <a:xfrm>
            <a:off x="592455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063EB261-44CF-4783-9F8F-C324C77D229E}"/>
              </a:ext>
            </a:extLst>
          </p:cNvPr>
          <p:cNvSpPr/>
          <p:nvPr/>
        </p:nvSpPr>
        <p:spPr bwMode="auto">
          <a:xfrm>
            <a:off x="619918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58B69215-FC61-4A10-ABB6-5F2F7EDAA712}"/>
              </a:ext>
            </a:extLst>
          </p:cNvPr>
          <p:cNvSpPr/>
          <p:nvPr/>
        </p:nvSpPr>
        <p:spPr bwMode="auto">
          <a:xfrm>
            <a:off x="647382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6EDEFB3F-E6E5-4CEF-88D6-A12B23B6861E}"/>
              </a:ext>
            </a:extLst>
          </p:cNvPr>
          <p:cNvSpPr/>
          <p:nvPr/>
        </p:nvSpPr>
        <p:spPr bwMode="auto">
          <a:xfrm>
            <a:off x="6746875"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EC279DEE-07AB-47FD-89D6-CCF4949D7FA3}"/>
              </a:ext>
            </a:extLst>
          </p:cNvPr>
          <p:cNvSpPr/>
          <p:nvPr/>
        </p:nvSpPr>
        <p:spPr bwMode="auto">
          <a:xfrm>
            <a:off x="7021513"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6BB60AFE-E508-4791-9F92-EC5F726F83D2}"/>
              </a:ext>
            </a:extLst>
          </p:cNvPr>
          <p:cNvSpPr/>
          <p:nvPr/>
        </p:nvSpPr>
        <p:spPr bwMode="auto">
          <a:xfrm>
            <a:off x="7296150" y="23320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0B2F625D-ABA4-49F1-BBB3-4B8F1BE076C5}"/>
              </a:ext>
            </a:extLst>
          </p:cNvPr>
          <p:cNvSpPr/>
          <p:nvPr/>
        </p:nvSpPr>
        <p:spPr bwMode="auto">
          <a:xfrm>
            <a:off x="7570788" y="23320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74AE798E-3397-4DEC-A2CE-A56970FFD3A1}"/>
              </a:ext>
            </a:extLst>
          </p:cNvPr>
          <p:cNvSpPr/>
          <p:nvPr/>
        </p:nvSpPr>
        <p:spPr bwMode="auto">
          <a:xfrm>
            <a:off x="7845425" y="23320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3571F16D-5BBE-4499-90A1-3C1518D033EF}"/>
              </a:ext>
            </a:extLst>
          </p:cNvPr>
          <p:cNvSpPr/>
          <p:nvPr/>
        </p:nvSpPr>
        <p:spPr bwMode="auto">
          <a:xfrm>
            <a:off x="15351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C4E6F0D8-BB3D-4938-BB08-2B85710687EE}"/>
              </a:ext>
            </a:extLst>
          </p:cNvPr>
          <p:cNvSpPr/>
          <p:nvPr/>
        </p:nvSpPr>
        <p:spPr bwMode="auto">
          <a:xfrm>
            <a:off x="18097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0A7043A5-C0C0-4928-9B60-9C295A63E915}"/>
              </a:ext>
            </a:extLst>
          </p:cNvPr>
          <p:cNvSpPr/>
          <p:nvPr/>
        </p:nvSpPr>
        <p:spPr bwMode="auto">
          <a:xfrm>
            <a:off x="20843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0C9FD67B-D1C2-45DF-A7AD-8335FC051188}"/>
              </a:ext>
            </a:extLst>
          </p:cNvPr>
          <p:cNvSpPr/>
          <p:nvPr/>
        </p:nvSpPr>
        <p:spPr bwMode="auto">
          <a:xfrm>
            <a:off x="23590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9D10AC3D-FE76-4B82-9439-18D9DEDE63DA}"/>
              </a:ext>
            </a:extLst>
          </p:cNvPr>
          <p:cNvSpPr/>
          <p:nvPr/>
        </p:nvSpPr>
        <p:spPr bwMode="auto">
          <a:xfrm>
            <a:off x="26320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A2ABE6DF-9E29-4A87-A015-2DD571F0B8C2}"/>
              </a:ext>
            </a:extLst>
          </p:cNvPr>
          <p:cNvSpPr/>
          <p:nvPr/>
        </p:nvSpPr>
        <p:spPr bwMode="auto">
          <a:xfrm>
            <a:off x="29067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F5CB53FF-4C63-462D-AD61-6544BEC5B28B}"/>
              </a:ext>
            </a:extLst>
          </p:cNvPr>
          <p:cNvSpPr/>
          <p:nvPr/>
        </p:nvSpPr>
        <p:spPr bwMode="auto">
          <a:xfrm>
            <a:off x="31813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8A4D299F-053B-456C-BA3D-CAB6261F85FD}"/>
              </a:ext>
            </a:extLst>
          </p:cNvPr>
          <p:cNvSpPr/>
          <p:nvPr/>
        </p:nvSpPr>
        <p:spPr bwMode="auto">
          <a:xfrm>
            <a:off x="34559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250D5F9F-FC90-45F4-A4C1-9AE3A40B3E23}"/>
              </a:ext>
            </a:extLst>
          </p:cNvPr>
          <p:cNvSpPr/>
          <p:nvPr/>
        </p:nvSpPr>
        <p:spPr bwMode="auto">
          <a:xfrm>
            <a:off x="37306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41CAE7FA-847A-45DC-AD73-B53A99A3251B}"/>
              </a:ext>
            </a:extLst>
          </p:cNvPr>
          <p:cNvSpPr/>
          <p:nvPr/>
        </p:nvSpPr>
        <p:spPr bwMode="auto">
          <a:xfrm>
            <a:off x="40036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BAF4A8F-61D9-414F-B210-84408B0D90A4}"/>
              </a:ext>
            </a:extLst>
          </p:cNvPr>
          <p:cNvSpPr/>
          <p:nvPr/>
        </p:nvSpPr>
        <p:spPr bwMode="auto">
          <a:xfrm>
            <a:off x="42783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1D9EB236-1E73-486B-A9BE-697B74B8BBF1}"/>
              </a:ext>
            </a:extLst>
          </p:cNvPr>
          <p:cNvSpPr/>
          <p:nvPr/>
        </p:nvSpPr>
        <p:spPr bwMode="auto">
          <a:xfrm>
            <a:off x="45529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1C3DF7A3-F0BF-49FF-9C38-6701DE910213}"/>
              </a:ext>
            </a:extLst>
          </p:cNvPr>
          <p:cNvSpPr/>
          <p:nvPr/>
        </p:nvSpPr>
        <p:spPr bwMode="auto">
          <a:xfrm>
            <a:off x="48275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369DA256-D8A9-4423-A156-A44D59685D4C}"/>
              </a:ext>
            </a:extLst>
          </p:cNvPr>
          <p:cNvSpPr/>
          <p:nvPr/>
        </p:nvSpPr>
        <p:spPr bwMode="auto">
          <a:xfrm>
            <a:off x="51022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C3B8-4146-4525-BD4C-7F81381ED6A5}"/>
              </a:ext>
            </a:extLst>
          </p:cNvPr>
          <p:cNvSpPr/>
          <p:nvPr/>
        </p:nvSpPr>
        <p:spPr bwMode="auto">
          <a:xfrm>
            <a:off x="53752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A8E66862-62EB-4EBC-AAB8-1BD7E9012056}"/>
              </a:ext>
            </a:extLst>
          </p:cNvPr>
          <p:cNvSpPr/>
          <p:nvPr/>
        </p:nvSpPr>
        <p:spPr bwMode="auto">
          <a:xfrm>
            <a:off x="56499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19A43FA-79BA-4337-89B8-3F1A03D01C25}"/>
              </a:ext>
            </a:extLst>
          </p:cNvPr>
          <p:cNvSpPr/>
          <p:nvPr/>
        </p:nvSpPr>
        <p:spPr bwMode="auto">
          <a:xfrm>
            <a:off x="59245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A8BDF4E8-EB89-4AA0-AEEB-A69E488C8C54}"/>
              </a:ext>
            </a:extLst>
          </p:cNvPr>
          <p:cNvSpPr/>
          <p:nvPr/>
        </p:nvSpPr>
        <p:spPr bwMode="auto">
          <a:xfrm>
            <a:off x="61991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FD368516-4C97-4FF0-B49B-26DAF9DEC27E}"/>
              </a:ext>
            </a:extLst>
          </p:cNvPr>
          <p:cNvSpPr/>
          <p:nvPr/>
        </p:nvSpPr>
        <p:spPr bwMode="auto">
          <a:xfrm>
            <a:off x="64738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28A0D24-25F8-4707-A5AA-9C282B8DAF4A}"/>
              </a:ext>
            </a:extLst>
          </p:cNvPr>
          <p:cNvSpPr/>
          <p:nvPr/>
        </p:nvSpPr>
        <p:spPr bwMode="auto">
          <a:xfrm>
            <a:off x="67468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0A7B8EBA-F924-47A5-AE11-CA7F5A0FDAB6}"/>
              </a:ext>
            </a:extLst>
          </p:cNvPr>
          <p:cNvSpPr/>
          <p:nvPr/>
        </p:nvSpPr>
        <p:spPr bwMode="auto">
          <a:xfrm>
            <a:off x="70215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588B6D3E-21B8-4C0B-8D04-A240D42B9DCD}"/>
              </a:ext>
            </a:extLst>
          </p:cNvPr>
          <p:cNvSpPr/>
          <p:nvPr/>
        </p:nvSpPr>
        <p:spPr bwMode="auto">
          <a:xfrm>
            <a:off x="72961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C91351E9-F7C2-4406-BF32-157F02C96E90}"/>
              </a:ext>
            </a:extLst>
          </p:cNvPr>
          <p:cNvSpPr/>
          <p:nvPr/>
        </p:nvSpPr>
        <p:spPr bwMode="auto">
          <a:xfrm>
            <a:off x="75707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9E9EDDD2-43DD-4E2D-8CB9-DAD450B089BA}"/>
              </a:ext>
            </a:extLst>
          </p:cNvPr>
          <p:cNvSpPr/>
          <p:nvPr/>
        </p:nvSpPr>
        <p:spPr bwMode="auto">
          <a:xfrm>
            <a:off x="78454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64CFDC09-85FB-4A43-BB46-20C31664E928}"/>
              </a:ext>
            </a:extLst>
          </p:cNvPr>
          <p:cNvSpPr/>
          <p:nvPr/>
        </p:nvSpPr>
        <p:spPr bwMode="auto">
          <a:xfrm>
            <a:off x="15351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56BC0F8C-9490-4459-AD6F-65BA27509CFE}"/>
              </a:ext>
            </a:extLst>
          </p:cNvPr>
          <p:cNvSpPr/>
          <p:nvPr/>
        </p:nvSpPr>
        <p:spPr bwMode="auto">
          <a:xfrm>
            <a:off x="18097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DED97B3B-67ED-4CD5-BA57-E490560B4F03}"/>
              </a:ext>
            </a:extLst>
          </p:cNvPr>
          <p:cNvSpPr/>
          <p:nvPr/>
        </p:nvSpPr>
        <p:spPr bwMode="auto">
          <a:xfrm>
            <a:off x="20843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C545A1AF-C0BC-4949-A4F3-C414D0D16F9F}"/>
              </a:ext>
            </a:extLst>
          </p:cNvPr>
          <p:cNvSpPr/>
          <p:nvPr/>
        </p:nvSpPr>
        <p:spPr bwMode="auto">
          <a:xfrm>
            <a:off x="23590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8AB36247-40A4-49DF-85D8-B34FB9950769}"/>
              </a:ext>
            </a:extLst>
          </p:cNvPr>
          <p:cNvSpPr/>
          <p:nvPr/>
        </p:nvSpPr>
        <p:spPr bwMode="auto">
          <a:xfrm>
            <a:off x="26320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93260C1D-CB81-4E3D-B131-648C65CA2481}"/>
              </a:ext>
            </a:extLst>
          </p:cNvPr>
          <p:cNvSpPr/>
          <p:nvPr/>
        </p:nvSpPr>
        <p:spPr bwMode="auto">
          <a:xfrm>
            <a:off x="29067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A0961CF4-51EF-4CD2-AB56-1A315B06BD3F}"/>
              </a:ext>
            </a:extLst>
          </p:cNvPr>
          <p:cNvSpPr/>
          <p:nvPr/>
        </p:nvSpPr>
        <p:spPr bwMode="auto">
          <a:xfrm>
            <a:off x="31813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4A52ADE7-9B68-400F-AD10-DD7159280FE2}"/>
              </a:ext>
            </a:extLst>
          </p:cNvPr>
          <p:cNvSpPr/>
          <p:nvPr/>
        </p:nvSpPr>
        <p:spPr bwMode="auto">
          <a:xfrm>
            <a:off x="34559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D0DF55E2-CEC3-40CE-970A-F00FAA8BD616}"/>
              </a:ext>
            </a:extLst>
          </p:cNvPr>
          <p:cNvSpPr/>
          <p:nvPr/>
        </p:nvSpPr>
        <p:spPr bwMode="auto">
          <a:xfrm>
            <a:off x="37306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9FC68528-AB2E-44FD-8F83-EB6D70815FF2}"/>
              </a:ext>
            </a:extLst>
          </p:cNvPr>
          <p:cNvSpPr/>
          <p:nvPr/>
        </p:nvSpPr>
        <p:spPr bwMode="auto">
          <a:xfrm>
            <a:off x="40036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E09E577D-EBD1-4DD2-86F0-91BB1978497F}"/>
              </a:ext>
            </a:extLst>
          </p:cNvPr>
          <p:cNvSpPr/>
          <p:nvPr/>
        </p:nvSpPr>
        <p:spPr bwMode="auto">
          <a:xfrm>
            <a:off x="42783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A211D8CB-5423-4F41-B33E-970ABFBA2D03}"/>
              </a:ext>
            </a:extLst>
          </p:cNvPr>
          <p:cNvSpPr/>
          <p:nvPr/>
        </p:nvSpPr>
        <p:spPr bwMode="auto">
          <a:xfrm>
            <a:off x="45529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C17FAF73-541A-44E5-A76C-2671078A8F97}"/>
              </a:ext>
            </a:extLst>
          </p:cNvPr>
          <p:cNvSpPr/>
          <p:nvPr/>
        </p:nvSpPr>
        <p:spPr bwMode="auto">
          <a:xfrm>
            <a:off x="48275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13B6C2CA-5D7C-410B-A91D-C814DB5AD2FC}"/>
              </a:ext>
            </a:extLst>
          </p:cNvPr>
          <p:cNvSpPr/>
          <p:nvPr/>
        </p:nvSpPr>
        <p:spPr bwMode="auto">
          <a:xfrm>
            <a:off x="51022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47B1E430-D81E-4CB1-B9BB-782F0C04F6CB}"/>
              </a:ext>
            </a:extLst>
          </p:cNvPr>
          <p:cNvSpPr/>
          <p:nvPr/>
        </p:nvSpPr>
        <p:spPr bwMode="auto">
          <a:xfrm>
            <a:off x="53752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658B59D0-C0E2-42EC-8CA8-EF785D09CA93}"/>
              </a:ext>
            </a:extLst>
          </p:cNvPr>
          <p:cNvSpPr/>
          <p:nvPr/>
        </p:nvSpPr>
        <p:spPr bwMode="auto">
          <a:xfrm>
            <a:off x="56499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391C960-7A6C-46D2-8A5D-1257535958E0}"/>
              </a:ext>
            </a:extLst>
          </p:cNvPr>
          <p:cNvSpPr/>
          <p:nvPr/>
        </p:nvSpPr>
        <p:spPr bwMode="auto">
          <a:xfrm>
            <a:off x="59245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5E497595-6ED3-4C81-A9CA-C95874AE0148}"/>
              </a:ext>
            </a:extLst>
          </p:cNvPr>
          <p:cNvSpPr/>
          <p:nvPr/>
        </p:nvSpPr>
        <p:spPr bwMode="auto">
          <a:xfrm>
            <a:off x="61991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0CD90B92-D6BC-4C0C-9D26-62A7CB308353}"/>
              </a:ext>
            </a:extLst>
          </p:cNvPr>
          <p:cNvSpPr/>
          <p:nvPr/>
        </p:nvSpPr>
        <p:spPr bwMode="auto">
          <a:xfrm>
            <a:off x="64738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D5912275-65CD-433F-AC6A-B46775366061}"/>
              </a:ext>
            </a:extLst>
          </p:cNvPr>
          <p:cNvSpPr/>
          <p:nvPr/>
        </p:nvSpPr>
        <p:spPr bwMode="auto">
          <a:xfrm>
            <a:off x="67468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49455DFB-8D02-40BC-8618-5ED8D0BF8636}"/>
              </a:ext>
            </a:extLst>
          </p:cNvPr>
          <p:cNvSpPr/>
          <p:nvPr/>
        </p:nvSpPr>
        <p:spPr bwMode="auto">
          <a:xfrm>
            <a:off x="70215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5DFB5F2A-E044-4B18-947A-5E36164155D5}"/>
              </a:ext>
            </a:extLst>
          </p:cNvPr>
          <p:cNvSpPr/>
          <p:nvPr/>
        </p:nvSpPr>
        <p:spPr bwMode="auto">
          <a:xfrm>
            <a:off x="72961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0DA5F22C-7E7F-46D9-98C5-E8AC25523AE3}"/>
              </a:ext>
            </a:extLst>
          </p:cNvPr>
          <p:cNvSpPr/>
          <p:nvPr/>
        </p:nvSpPr>
        <p:spPr bwMode="auto">
          <a:xfrm>
            <a:off x="75707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8E9530A0-2809-4424-8EC3-388B78A0796F}"/>
              </a:ext>
            </a:extLst>
          </p:cNvPr>
          <p:cNvSpPr/>
          <p:nvPr/>
        </p:nvSpPr>
        <p:spPr bwMode="auto">
          <a:xfrm>
            <a:off x="78454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BA7C2FBE-8042-460D-BDA5-CE16D372F4A5}"/>
              </a:ext>
            </a:extLst>
          </p:cNvPr>
          <p:cNvSpPr/>
          <p:nvPr/>
        </p:nvSpPr>
        <p:spPr bwMode="auto">
          <a:xfrm>
            <a:off x="15351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7BA15B08-4416-4B66-A344-5ABF56FEC34C}"/>
              </a:ext>
            </a:extLst>
          </p:cNvPr>
          <p:cNvSpPr/>
          <p:nvPr/>
        </p:nvSpPr>
        <p:spPr bwMode="auto">
          <a:xfrm>
            <a:off x="18097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FD3ACF62-4A10-4795-8E90-43BF1E1EFB68}"/>
              </a:ext>
            </a:extLst>
          </p:cNvPr>
          <p:cNvSpPr/>
          <p:nvPr/>
        </p:nvSpPr>
        <p:spPr bwMode="auto">
          <a:xfrm>
            <a:off x="20843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06FDEB7D-8AC1-4EA2-BB78-F7EDE0758F6F}"/>
              </a:ext>
            </a:extLst>
          </p:cNvPr>
          <p:cNvSpPr/>
          <p:nvPr/>
        </p:nvSpPr>
        <p:spPr bwMode="auto">
          <a:xfrm>
            <a:off x="23590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6742CC06-7690-4952-AE71-4B922D288F76}"/>
              </a:ext>
            </a:extLst>
          </p:cNvPr>
          <p:cNvSpPr/>
          <p:nvPr/>
        </p:nvSpPr>
        <p:spPr bwMode="auto">
          <a:xfrm>
            <a:off x="26320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CD304068-ABEE-4994-A199-0878C7AFFA46}"/>
              </a:ext>
            </a:extLst>
          </p:cNvPr>
          <p:cNvSpPr/>
          <p:nvPr/>
        </p:nvSpPr>
        <p:spPr bwMode="auto">
          <a:xfrm>
            <a:off x="29067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6511765F-41D3-4C27-9576-2BA427362137}"/>
              </a:ext>
            </a:extLst>
          </p:cNvPr>
          <p:cNvSpPr/>
          <p:nvPr/>
        </p:nvSpPr>
        <p:spPr bwMode="auto">
          <a:xfrm>
            <a:off x="31813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E3C11332-3465-470F-8291-0EC6A1330F2D}"/>
              </a:ext>
            </a:extLst>
          </p:cNvPr>
          <p:cNvSpPr/>
          <p:nvPr/>
        </p:nvSpPr>
        <p:spPr bwMode="auto">
          <a:xfrm>
            <a:off x="34559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B673C99C-B1AE-437B-B565-3CEA57F36EEC}"/>
              </a:ext>
            </a:extLst>
          </p:cNvPr>
          <p:cNvSpPr/>
          <p:nvPr/>
        </p:nvSpPr>
        <p:spPr bwMode="auto">
          <a:xfrm>
            <a:off x="37306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93693C7A-8D50-4724-BAF4-B365A6644635}"/>
              </a:ext>
            </a:extLst>
          </p:cNvPr>
          <p:cNvSpPr/>
          <p:nvPr/>
        </p:nvSpPr>
        <p:spPr bwMode="auto">
          <a:xfrm>
            <a:off x="40036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01A8722-BB18-467D-839D-F8CE29668CF0}"/>
              </a:ext>
            </a:extLst>
          </p:cNvPr>
          <p:cNvSpPr/>
          <p:nvPr/>
        </p:nvSpPr>
        <p:spPr bwMode="auto">
          <a:xfrm>
            <a:off x="42783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D901BC76-195F-4075-A88C-586130D5650C}"/>
              </a:ext>
            </a:extLst>
          </p:cNvPr>
          <p:cNvSpPr/>
          <p:nvPr/>
        </p:nvSpPr>
        <p:spPr bwMode="auto">
          <a:xfrm>
            <a:off x="45529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C69115B5-B0C1-4DAE-8304-C87328BF7F0F}"/>
              </a:ext>
            </a:extLst>
          </p:cNvPr>
          <p:cNvSpPr/>
          <p:nvPr/>
        </p:nvSpPr>
        <p:spPr bwMode="auto">
          <a:xfrm>
            <a:off x="48275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843791FB-ECB6-45F3-A050-DA94D8B6B3D6}"/>
              </a:ext>
            </a:extLst>
          </p:cNvPr>
          <p:cNvSpPr/>
          <p:nvPr/>
        </p:nvSpPr>
        <p:spPr bwMode="auto">
          <a:xfrm>
            <a:off x="51022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DAF8B58E-6DE2-4A89-81F8-B6BEF06AC130}"/>
              </a:ext>
            </a:extLst>
          </p:cNvPr>
          <p:cNvSpPr/>
          <p:nvPr/>
        </p:nvSpPr>
        <p:spPr bwMode="auto">
          <a:xfrm>
            <a:off x="53752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4212D451-2BE8-40D0-B95F-5000797EDF2A}"/>
              </a:ext>
            </a:extLst>
          </p:cNvPr>
          <p:cNvSpPr/>
          <p:nvPr/>
        </p:nvSpPr>
        <p:spPr bwMode="auto">
          <a:xfrm>
            <a:off x="56499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3E82E199-1BC4-41A3-ADD6-AFB732999CA1}"/>
              </a:ext>
            </a:extLst>
          </p:cNvPr>
          <p:cNvSpPr/>
          <p:nvPr/>
        </p:nvSpPr>
        <p:spPr bwMode="auto">
          <a:xfrm>
            <a:off x="59245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D9E6AB66-B42A-4E71-9C17-7F3C931C5315}"/>
              </a:ext>
            </a:extLst>
          </p:cNvPr>
          <p:cNvSpPr/>
          <p:nvPr/>
        </p:nvSpPr>
        <p:spPr bwMode="auto">
          <a:xfrm>
            <a:off x="61991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2D499E19-1991-4D60-BA35-6CEAE54B0897}"/>
              </a:ext>
            </a:extLst>
          </p:cNvPr>
          <p:cNvSpPr/>
          <p:nvPr/>
        </p:nvSpPr>
        <p:spPr bwMode="auto">
          <a:xfrm>
            <a:off x="64738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24B2149C-954D-403A-BF9A-09482B576ECF}"/>
              </a:ext>
            </a:extLst>
          </p:cNvPr>
          <p:cNvSpPr/>
          <p:nvPr/>
        </p:nvSpPr>
        <p:spPr bwMode="auto">
          <a:xfrm>
            <a:off x="67468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CB16F35E-A6AB-43A3-9208-5B3C021441E7}"/>
              </a:ext>
            </a:extLst>
          </p:cNvPr>
          <p:cNvSpPr/>
          <p:nvPr/>
        </p:nvSpPr>
        <p:spPr bwMode="auto">
          <a:xfrm>
            <a:off x="70215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03A2103A-BA7D-4656-B24E-04D85ED24392}"/>
              </a:ext>
            </a:extLst>
          </p:cNvPr>
          <p:cNvSpPr/>
          <p:nvPr/>
        </p:nvSpPr>
        <p:spPr bwMode="auto">
          <a:xfrm>
            <a:off x="72961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1FA7FDE9-3A0B-4725-846E-AE78CE0DED9E}"/>
              </a:ext>
            </a:extLst>
          </p:cNvPr>
          <p:cNvSpPr/>
          <p:nvPr/>
        </p:nvSpPr>
        <p:spPr bwMode="auto">
          <a:xfrm>
            <a:off x="75707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DA1B3DF0-DF42-414E-ABD4-F548B5946A2A}"/>
              </a:ext>
            </a:extLst>
          </p:cNvPr>
          <p:cNvSpPr/>
          <p:nvPr/>
        </p:nvSpPr>
        <p:spPr bwMode="auto">
          <a:xfrm>
            <a:off x="78454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B3243428-716F-4AF1-A7C5-40BE7433B90B}"/>
              </a:ext>
            </a:extLst>
          </p:cNvPr>
          <p:cNvSpPr/>
          <p:nvPr/>
        </p:nvSpPr>
        <p:spPr bwMode="auto">
          <a:xfrm>
            <a:off x="15351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8AB223B6-8884-412D-8875-DF80F55C1678}"/>
              </a:ext>
            </a:extLst>
          </p:cNvPr>
          <p:cNvSpPr/>
          <p:nvPr/>
        </p:nvSpPr>
        <p:spPr bwMode="auto">
          <a:xfrm>
            <a:off x="18097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E8EDC7B0-4533-408A-9A5C-7B382BE3E2E3}"/>
              </a:ext>
            </a:extLst>
          </p:cNvPr>
          <p:cNvSpPr/>
          <p:nvPr/>
        </p:nvSpPr>
        <p:spPr bwMode="auto">
          <a:xfrm>
            <a:off x="20843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2A40B07-4B04-458F-8E20-5DE6F25142DF}"/>
              </a:ext>
            </a:extLst>
          </p:cNvPr>
          <p:cNvSpPr/>
          <p:nvPr/>
        </p:nvSpPr>
        <p:spPr bwMode="auto">
          <a:xfrm>
            <a:off x="23590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EF30CAB3-D684-4FFC-B877-98222A3CD8B1}"/>
              </a:ext>
            </a:extLst>
          </p:cNvPr>
          <p:cNvSpPr/>
          <p:nvPr/>
        </p:nvSpPr>
        <p:spPr bwMode="auto">
          <a:xfrm>
            <a:off x="26320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11962F2C-F778-42A8-BAD4-0B6029323BBE}"/>
              </a:ext>
            </a:extLst>
          </p:cNvPr>
          <p:cNvSpPr/>
          <p:nvPr/>
        </p:nvSpPr>
        <p:spPr bwMode="auto">
          <a:xfrm>
            <a:off x="29067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86EF5B02-8354-4B1D-8143-BBDA1BBE35F5}"/>
              </a:ext>
            </a:extLst>
          </p:cNvPr>
          <p:cNvSpPr/>
          <p:nvPr/>
        </p:nvSpPr>
        <p:spPr bwMode="auto">
          <a:xfrm>
            <a:off x="31813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4952937A-2106-4BC4-A81A-5B4DA28A3713}"/>
              </a:ext>
            </a:extLst>
          </p:cNvPr>
          <p:cNvSpPr/>
          <p:nvPr/>
        </p:nvSpPr>
        <p:spPr bwMode="auto">
          <a:xfrm>
            <a:off x="34559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C34DC08B-C3BC-4C76-8222-ACD73DE19F78}"/>
              </a:ext>
            </a:extLst>
          </p:cNvPr>
          <p:cNvSpPr/>
          <p:nvPr/>
        </p:nvSpPr>
        <p:spPr bwMode="auto">
          <a:xfrm>
            <a:off x="37306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CFAFEF6A-131E-45B8-B1A0-ACABDC1C3884}"/>
              </a:ext>
            </a:extLst>
          </p:cNvPr>
          <p:cNvSpPr/>
          <p:nvPr/>
        </p:nvSpPr>
        <p:spPr bwMode="auto">
          <a:xfrm>
            <a:off x="40036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1405BF27-73A7-430F-9CF3-B4B284D8BF05}"/>
              </a:ext>
            </a:extLst>
          </p:cNvPr>
          <p:cNvSpPr/>
          <p:nvPr/>
        </p:nvSpPr>
        <p:spPr bwMode="auto">
          <a:xfrm>
            <a:off x="42783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AF4CD292-C800-4A08-ABFD-3913C5F76251}"/>
              </a:ext>
            </a:extLst>
          </p:cNvPr>
          <p:cNvSpPr/>
          <p:nvPr/>
        </p:nvSpPr>
        <p:spPr bwMode="auto">
          <a:xfrm>
            <a:off x="45529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44B4C41B-0E67-4BE4-A084-EF862D55F880}"/>
              </a:ext>
            </a:extLst>
          </p:cNvPr>
          <p:cNvSpPr/>
          <p:nvPr/>
        </p:nvSpPr>
        <p:spPr bwMode="auto">
          <a:xfrm>
            <a:off x="48275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280DBE81-FA3F-4237-9D8D-21D8F42579F8}"/>
              </a:ext>
            </a:extLst>
          </p:cNvPr>
          <p:cNvSpPr/>
          <p:nvPr/>
        </p:nvSpPr>
        <p:spPr bwMode="auto">
          <a:xfrm>
            <a:off x="51022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2BB2F65B-A50F-4F44-8514-686F9011A429}"/>
              </a:ext>
            </a:extLst>
          </p:cNvPr>
          <p:cNvSpPr/>
          <p:nvPr/>
        </p:nvSpPr>
        <p:spPr bwMode="auto">
          <a:xfrm>
            <a:off x="53752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6534DB6A-7F54-444E-95B4-4B472BB5DDA7}"/>
              </a:ext>
            </a:extLst>
          </p:cNvPr>
          <p:cNvSpPr/>
          <p:nvPr/>
        </p:nvSpPr>
        <p:spPr bwMode="auto">
          <a:xfrm>
            <a:off x="56499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F365D4F3-1718-4F8A-ABF8-BF7E729603EB}"/>
              </a:ext>
            </a:extLst>
          </p:cNvPr>
          <p:cNvSpPr/>
          <p:nvPr/>
        </p:nvSpPr>
        <p:spPr bwMode="auto">
          <a:xfrm>
            <a:off x="59245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79D89631-1C72-4855-A978-9B487B9CDD6C}"/>
              </a:ext>
            </a:extLst>
          </p:cNvPr>
          <p:cNvSpPr/>
          <p:nvPr/>
        </p:nvSpPr>
        <p:spPr bwMode="auto">
          <a:xfrm>
            <a:off x="61991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B6789C6D-E115-457D-A81F-C7AA0B760168}"/>
              </a:ext>
            </a:extLst>
          </p:cNvPr>
          <p:cNvSpPr/>
          <p:nvPr/>
        </p:nvSpPr>
        <p:spPr bwMode="auto">
          <a:xfrm>
            <a:off x="64738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5600CE64-7DB7-494F-96DC-353D2DC0571E}"/>
              </a:ext>
            </a:extLst>
          </p:cNvPr>
          <p:cNvSpPr/>
          <p:nvPr/>
        </p:nvSpPr>
        <p:spPr bwMode="auto">
          <a:xfrm>
            <a:off x="67468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4AF19997-358C-42BF-81B8-02EF5F8414D4}"/>
              </a:ext>
            </a:extLst>
          </p:cNvPr>
          <p:cNvSpPr/>
          <p:nvPr/>
        </p:nvSpPr>
        <p:spPr bwMode="auto">
          <a:xfrm>
            <a:off x="70215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9EC5A9F5-640C-4478-A821-84364770A420}"/>
              </a:ext>
            </a:extLst>
          </p:cNvPr>
          <p:cNvSpPr/>
          <p:nvPr/>
        </p:nvSpPr>
        <p:spPr bwMode="auto">
          <a:xfrm>
            <a:off x="72961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7E263E14-5163-49F9-815C-D4FB255D86B8}"/>
              </a:ext>
            </a:extLst>
          </p:cNvPr>
          <p:cNvSpPr/>
          <p:nvPr/>
        </p:nvSpPr>
        <p:spPr bwMode="auto">
          <a:xfrm>
            <a:off x="75707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5C872672-6983-4BB2-B080-540EE43CF87D}"/>
              </a:ext>
            </a:extLst>
          </p:cNvPr>
          <p:cNvSpPr/>
          <p:nvPr/>
        </p:nvSpPr>
        <p:spPr bwMode="auto">
          <a:xfrm>
            <a:off x="78454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D639160A-5693-4039-8D18-FF8C2F0DE0C9}"/>
              </a:ext>
            </a:extLst>
          </p:cNvPr>
          <p:cNvSpPr/>
          <p:nvPr/>
        </p:nvSpPr>
        <p:spPr bwMode="auto">
          <a:xfrm>
            <a:off x="15351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CE6BC7C8-3242-429C-A992-266387850B49}"/>
              </a:ext>
            </a:extLst>
          </p:cNvPr>
          <p:cNvSpPr/>
          <p:nvPr/>
        </p:nvSpPr>
        <p:spPr bwMode="auto">
          <a:xfrm>
            <a:off x="18097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FF14B925-9107-49D1-942A-E1A7CDC9CCA2}"/>
              </a:ext>
            </a:extLst>
          </p:cNvPr>
          <p:cNvSpPr/>
          <p:nvPr/>
        </p:nvSpPr>
        <p:spPr bwMode="auto">
          <a:xfrm>
            <a:off x="20843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6FDED81E-075D-4120-A65A-9326A84B2268}"/>
              </a:ext>
            </a:extLst>
          </p:cNvPr>
          <p:cNvSpPr/>
          <p:nvPr/>
        </p:nvSpPr>
        <p:spPr bwMode="auto">
          <a:xfrm>
            <a:off x="23590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9CAD3799-6B19-477C-A89B-7F2F46569DF5}"/>
              </a:ext>
            </a:extLst>
          </p:cNvPr>
          <p:cNvSpPr/>
          <p:nvPr/>
        </p:nvSpPr>
        <p:spPr bwMode="auto">
          <a:xfrm>
            <a:off x="26320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C0066168-D6DD-463B-87FF-E76C8BCC3E2B}"/>
              </a:ext>
            </a:extLst>
          </p:cNvPr>
          <p:cNvSpPr/>
          <p:nvPr/>
        </p:nvSpPr>
        <p:spPr bwMode="auto">
          <a:xfrm>
            <a:off x="29067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3D5057B6-3995-4F33-BD45-B0874E7754AD}"/>
              </a:ext>
            </a:extLst>
          </p:cNvPr>
          <p:cNvSpPr/>
          <p:nvPr/>
        </p:nvSpPr>
        <p:spPr bwMode="auto">
          <a:xfrm>
            <a:off x="31813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79C78F0B-D27B-4EB9-AE60-87B258494B42}"/>
              </a:ext>
            </a:extLst>
          </p:cNvPr>
          <p:cNvSpPr/>
          <p:nvPr/>
        </p:nvSpPr>
        <p:spPr bwMode="auto">
          <a:xfrm>
            <a:off x="34559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DE2811E5-9742-429F-86E9-659ADF475865}"/>
              </a:ext>
            </a:extLst>
          </p:cNvPr>
          <p:cNvSpPr/>
          <p:nvPr/>
        </p:nvSpPr>
        <p:spPr bwMode="auto">
          <a:xfrm>
            <a:off x="37306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6ADCB2F7-D35D-4324-B77A-85082433A73D}"/>
              </a:ext>
            </a:extLst>
          </p:cNvPr>
          <p:cNvSpPr/>
          <p:nvPr/>
        </p:nvSpPr>
        <p:spPr bwMode="auto">
          <a:xfrm>
            <a:off x="40036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CF7019FA-767F-4520-8F83-1FD3EB1488F3}"/>
              </a:ext>
            </a:extLst>
          </p:cNvPr>
          <p:cNvSpPr/>
          <p:nvPr/>
        </p:nvSpPr>
        <p:spPr bwMode="auto">
          <a:xfrm>
            <a:off x="42783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6171F609-F09F-4D86-9343-648BF6D8DB51}"/>
              </a:ext>
            </a:extLst>
          </p:cNvPr>
          <p:cNvSpPr/>
          <p:nvPr/>
        </p:nvSpPr>
        <p:spPr bwMode="auto">
          <a:xfrm>
            <a:off x="45529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BE030032-7A13-431C-9557-CA93979D2290}"/>
              </a:ext>
            </a:extLst>
          </p:cNvPr>
          <p:cNvSpPr/>
          <p:nvPr/>
        </p:nvSpPr>
        <p:spPr bwMode="auto">
          <a:xfrm>
            <a:off x="48275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9BC04C2D-550F-4C4C-BFB7-AAD797E3A3AA}"/>
              </a:ext>
            </a:extLst>
          </p:cNvPr>
          <p:cNvSpPr/>
          <p:nvPr/>
        </p:nvSpPr>
        <p:spPr bwMode="auto">
          <a:xfrm>
            <a:off x="51022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AF99C2E1-A782-4278-BD9C-4219FF515AE7}"/>
              </a:ext>
            </a:extLst>
          </p:cNvPr>
          <p:cNvSpPr/>
          <p:nvPr/>
        </p:nvSpPr>
        <p:spPr bwMode="auto">
          <a:xfrm>
            <a:off x="53752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7D2F1CC1-13A8-4166-99D8-5E30196EA7EC}"/>
              </a:ext>
            </a:extLst>
          </p:cNvPr>
          <p:cNvSpPr/>
          <p:nvPr/>
        </p:nvSpPr>
        <p:spPr bwMode="auto">
          <a:xfrm>
            <a:off x="56499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8AC7DA0F-804E-4050-B67C-9C666216AEF5}"/>
              </a:ext>
            </a:extLst>
          </p:cNvPr>
          <p:cNvSpPr/>
          <p:nvPr/>
        </p:nvSpPr>
        <p:spPr bwMode="auto">
          <a:xfrm>
            <a:off x="59245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6899F914-C1B2-438F-B828-69B528EB0D36}"/>
              </a:ext>
            </a:extLst>
          </p:cNvPr>
          <p:cNvSpPr/>
          <p:nvPr/>
        </p:nvSpPr>
        <p:spPr bwMode="auto">
          <a:xfrm>
            <a:off x="61991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E2A375F7-E5E1-4DDF-8580-EC76C6792252}"/>
              </a:ext>
            </a:extLst>
          </p:cNvPr>
          <p:cNvSpPr/>
          <p:nvPr/>
        </p:nvSpPr>
        <p:spPr bwMode="auto">
          <a:xfrm>
            <a:off x="64738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6A6C4998-A408-4F14-B23E-39F8DCB0EB2A}"/>
              </a:ext>
            </a:extLst>
          </p:cNvPr>
          <p:cNvSpPr/>
          <p:nvPr/>
        </p:nvSpPr>
        <p:spPr bwMode="auto">
          <a:xfrm>
            <a:off x="67468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59C07856-9012-4CF8-B74F-AE4DB08D1BCA}"/>
              </a:ext>
            </a:extLst>
          </p:cNvPr>
          <p:cNvSpPr/>
          <p:nvPr/>
        </p:nvSpPr>
        <p:spPr bwMode="auto">
          <a:xfrm>
            <a:off x="70215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A9530B0A-9F55-4BA0-8235-43AF5F53AE97}"/>
              </a:ext>
            </a:extLst>
          </p:cNvPr>
          <p:cNvSpPr/>
          <p:nvPr/>
        </p:nvSpPr>
        <p:spPr bwMode="auto">
          <a:xfrm>
            <a:off x="72961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5890736B-48F3-43AD-94DF-E5C46F161887}"/>
              </a:ext>
            </a:extLst>
          </p:cNvPr>
          <p:cNvSpPr/>
          <p:nvPr/>
        </p:nvSpPr>
        <p:spPr bwMode="auto">
          <a:xfrm>
            <a:off x="75707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8EED8430-6ECA-47E0-ADB5-5DA760661F6D}"/>
              </a:ext>
            </a:extLst>
          </p:cNvPr>
          <p:cNvSpPr/>
          <p:nvPr/>
        </p:nvSpPr>
        <p:spPr bwMode="auto">
          <a:xfrm>
            <a:off x="78454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E2A4D446-1388-4384-9788-A48CCCD451B9}"/>
              </a:ext>
            </a:extLst>
          </p:cNvPr>
          <p:cNvSpPr/>
          <p:nvPr/>
        </p:nvSpPr>
        <p:spPr bwMode="auto">
          <a:xfrm>
            <a:off x="15351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D86A9CBE-0002-4A67-8EA8-0334785908CC}"/>
              </a:ext>
            </a:extLst>
          </p:cNvPr>
          <p:cNvSpPr/>
          <p:nvPr/>
        </p:nvSpPr>
        <p:spPr bwMode="auto">
          <a:xfrm>
            <a:off x="18097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CA39AE88-49A9-4F12-BC53-FB73E79280DC}"/>
              </a:ext>
            </a:extLst>
          </p:cNvPr>
          <p:cNvSpPr/>
          <p:nvPr/>
        </p:nvSpPr>
        <p:spPr bwMode="auto">
          <a:xfrm>
            <a:off x="20843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C75300AC-002F-42F0-AFAB-F08929A2F37D}"/>
              </a:ext>
            </a:extLst>
          </p:cNvPr>
          <p:cNvSpPr/>
          <p:nvPr/>
        </p:nvSpPr>
        <p:spPr bwMode="auto">
          <a:xfrm>
            <a:off x="23590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C29A5C9E-5185-4DA4-93CC-20EDED0E2DBB}"/>
              </a:ext>
            </a:extLst>
          </p:cNvPr>
          <p:cNvSpPr/>
          <p:nvPr/>
        </p:nvSpPr>
        <p:spPr bwMode="auto">
          <a:xfrm>
            <a:off x="26320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12A5F545-03AC-466B-8278-40AC09DFA238}"/>
              </a:ext>
            </a:extLst>
          </p:cNvPr>
          <p:cNvSpPr/>
          <p:nvPr/>
        </p:nvSpPr>
        <p:spPr bwMode="auto">
          <a:xfrm>
            <a:off x="29067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B17CEB4C-42AA-42E7-A2F2-D66A5577ECA1}"/>
              </a:ext>
            </a:extLst>
          </p:cNvPr>
          <p:cNvSpPr/>
          <p:nvPr/>
        </p:nvSpPr>
        <p:spPr bwMode="auto">
          <a:xfrm>
            <a:off x="31813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80EF1264-73F8-4125-9F61-AFA5D13A05F1}"/>
              </a:ext>
            </a:extLst>
          </p:cNvPr>
          <p:cNvSpPr/>
          <p:nvPr/>
        </p:nvSpPr>
        <p:spPr bwMode="auto">
          <a:xfrm>
            <a:off x="34559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C996EEE-879B-49D8-8CD8-75420C16BD21}"/>
              </a:ext>
            </a:extLst>
          </p:cNvPr>
          <p:cNvSpPr/>
          <p:nvPr/>
        </p:nvSpPr>
        <p:spPr bwMode="auto">
          <a:xfrm>
            <a:off x="37306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2B5D0134-ED47-4C2B-BABC-BEAA96FD4335}"/>
              </a:ext>
            </a:extLst>
          </p:cNvPr>
          <p:cNvSpPr/>
          <p:nvPr/>
        </p:nvSpPr>
        <p:spPr bwMode="auto">
          <a:xfrm>
            <a:off x="40036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0EBC6FC-6F2B-40E3-9C93-8F7CAD006C15}"/>
              </a:ext>
            </a:extLst>
          </p:cNvPr>
          <p:cNvSpPr/>
          <p:nvPr/>
        </p:nvSpPr>
        <p:spPr bwMode="auto">
          <a:xfrm>
            <a:off x="42783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AA034DF2-3D16-4011-8810-7639E06EA064}"/>
              </a:ext>
            </a:extLst>
          </p:cNvPr>
          <p:cNvSpPr/>
          <p:nvPr/>
        </p:nvSpPr>
        <p:spPr bwMode="auto">
          <a:xfrm>
            <a:off x="45529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4C9031EE-6B2F-463F-863C-AFD4B103544B}"/>
              </a:ext>
            </a:extLst>
          </p:cNvPr>
          <p:cNvSpPr/>
          <p:nvPr/>
        </p:nvSpPr>
        <p:spPr bwMode="auto">
          <a:xfrm>
            <a:off x="48275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BC6DF498-4838-4AA6-A565-8F4E2CE7C2C0}"/>
              </a:ext>
            </a:extLst>
          </p:cNvPr>
          <p:cNvSpPr/>
          <p:nvPr/>
        </p:nvSpPr>
        <p:spPr bwMode="auto">
          <a:xfrm>
            <a:off x="51022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FBC18FA9-F0E7-45A0-8611-957311EF90D6}"/>
              </a:ext>
            </a:extLst>
          </p:cNvPr>
          <p:cNvSpPr/>
          <p:nvPr/>
        </p:nvSpPr>
        <p:spPr bwMode="auto">
          <a:xfrm>
            <a:off x="53752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0F8495D4-CDBA-414E-814A-6375AE49DB30}"/>
              </a:ext>
            </a:extLst>
          </p:cNvPr>
          <p:cNvSpPr/>
          <p:nvPr/>
        </p:nvSpPr>
        <p:spPr bwMode="auto">
          <a:xfrm>
            <a:off x="56499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D1F4A4E8-9E95-4FF2-847A-18740E871245}"/>
              </a:ext>
            </a:extLst>
          </p:cNvPr>
          <p:cNvSpPr/>
          <p:nvPr/>
        </p:nvSpPr>
        <p:spPr bwMode="auto">
          <a:xfrm>
            <a:off x="59245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62CEF77C-FBBC-4206-9BE2-26A7AACC34B1}"/>
              </a:ext>
            </a:extLst>
          </p:cNvPr>
          <p:cNvSpPr/>
          <p:nvPr/>
        </p:nvSpPr>
        <p:spPr bwMode="auto">
          <a:xfrm>
            <a:off x="61991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2037C0CA-3E41-4978-81A6-84FE39095AF6}"/>
              </a:ext>
            </a:extLst>
          </p:cNvPr>
          <p:cNvSpPr/>
          <p:nvPr/>
        </p:nvSpPr>
        <p:spPr bwMode="auto">
          <a:xfrm>
            <a:off x="64738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0FC98DBA-6C95-4F09-A1C8-8DE6AAB08691}"/>
              </a:ext>
            </a:extLst>
          </p:cNvPr>
          <p:cNvSpPr/>
          <p:nvPr/>
        </p:nvSpPr>
        <p:spPr bwMode="auto">
          <a:xfrm>
            <a:off x="67468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971C7A06-DD38-49E4-84D4-65AF54B73CEE}"/>
              </a:ext>
            </a:extLst>
          </p:cNvPr>
          <p:cNvSpPr/>
          <p:nvPr/>
        </p:nvSpPr>
        <p:spPr bwMode="auto">
          <a:xfrm>
            <a:off x="70215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AADFEDB5-B294-4243-8422-83B14A719CE6}"/>
              </a:ext>
            </a:extLst>
          </p:cNvPr>
          <p:cNvSpPr/>
          <p:nvPr/>
        </p:nvSpPr>
        <p:spPr bwMode="auto">
          <a:xfrm>
            <a:off x="72961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0884236B-8D40-44C9-9F20-C38EC518F39D}"/>
              </a:ext>
            </a:extLst>
          </p:cNvPr>
          <p:cNvSpPr/>
          <p:nvPr/>
        </p:nvSpPr>
        <p:spPr bwMode="auto">
          <a:xfrm>
            <a:off x="75707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655B2D3A-0F16-4126-A1B7-EC4B5FAFF578}"/>
              </a:ext>
            </a:extLst>
          </p:cNvPr>
          <p:cNvSpPr/>
          <p:nvPr/>
        </p:nvSpPr>
        <p:spPr bwMode="auto">
          <a:xfrm>
            <a:off x="78454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D441DA24-9CEC-447C-9518-D834E3F088C6}"/>
              </a:ext>
            </a:extLst>
          </p:cNvPr>
          <p:cNvSpPr/>
          <p:nvPr/>
        </p:nvSpPr>
        <p:spPr bwMode="auto">
          <a:xfrm>
            <a:off x="15351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C2EC6204-8657-49EF-8E5C-94E0B7811346}"/>
              </a:ext>
            </a:extLst>
          </p:cNvPr>
          <p:cNvSpPr/>
          <p:nvPr/>
        </p:nvSpPr>
        <p:spPr bwMode="auto">
          <a:xfrm>
            <a:off x="18097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926A01DF-5351-4705-87C7-164798174627}"/>
              </a:ext>
            </a:extLst>
          </p:cNvPr>
          <p:cNvSpPr/>
          <p:nvPr/>
        </p:nvSpPr>
        <p:spPr bwMode="auto">
          <a:xfrm>
            <a:off x="20843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9E8BA901-C357-4B13-AD12-2C170140A07E}"/>
              </a:ext>
            </a:extLst>
          </p:cNvPr>
          <p:cNvSpPr/>
          <p:nvPr/>
        </p:nvSpPr>
        <p:spPr bwMode="auto">
          <a:xfrm>
            <a:off x="23590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6E7C23EE-96A7-411A-965A-8E22CA5F9FF0}"/>
              </a:ext>
            </a:extLst>
          </p:cNvPr>
          <p:cNvSpPr/>
          <p:nvPr/>
        </p:nvSpPr>
        <p:spPr bwMode="auto">
          <a:xfrm>
            <a:off x="26320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820CE4C6-0976-40DF-864D-87C5D3F4FD6C}"/>
              </a:ext>
            </a:extLst>
          </p:cNvPr>
          <p:cNvSpPr/>
          <p:nvPr/>
        </p:nvSpPr>
        <p:spPr bwMode="auto">
          <a:xfrm>
            <a:off x="29067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DE0340A1-82BE-4895-9FAD-AB6C8A1FBAA9}"/>
              </a:ext>
            </a:extLst>
          </p:cNvPr>
          <p:cNvSpPr/>
          <p:nvPr/>
        </p:nvSpPr>
        <p:spPr bwMode="auto">
          <a:xfrm>
            <a:off x="31813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9434D170-65E1-4E1F-A449-1A7C0C93DA2A}"/>
              </a:ext>
            </a:extLst>
          </p:cNvPr>
          <p:cNvSpPr/>
          <p:nvPr/>
        </p:nvSpPr>
        <p:spPr bwMode="auto">
          <a:xfrm>
            <a:off x="34559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8021963F-F306-4508-AE15-F536D6327FF6}"/>
              </a:ext>
            </a:extLst>
          </p:cNvPr>
          <p:cNvSpPr/>
          <p:nvPr/>
        </p:nvSpPr>
        <p:spPr bwMode="auto">
          <a:xfrm>
            <a:off x="37306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3BFD4E8A-7547-4204-A3E6-FBA13AD88348}"/>
              </a:ext>
            </a:extLst>
          </p:cNvPr>
          <p:cNvSpPr/>
          <p:nvPr/>
        </p:nvSpPr>
        <p:spPr bwMode="auto">
          <a:xfrm>
            <a:off x="40036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3E9046CA-E681-4E96-AE4E-6BD98034721A}"/>
              </a:ext>
            </a:extLst>
          </p:cNvPr>
          <p:cNvSpPr/>
          <p:nvPr/>
        </p:nvSpPr>
        <p:spPr bwMode="auto">
          <a:xfrm>
            <a:off x="42783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15D7F3C4-FA3E-4A9E-BE9C-ACDC6E4B1952}"/>
              </a:ext>
            </a:extLst>
          </p:cNvPr>
          <p:cNvSpPr/>
          <p:nvPr/>
        </p:nvSpPr>
        <p:spPr bwMode="auto">
          <a:xfrm>
            <a:off x="45529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E7DA2EE5-DF74-4664-8B22-C5C7FE68E3B6}"/>
              </a:ext>
            </a:extLst>
          </p:cNvPr>
          <p:cNvSpPr/>
          <p:nvPr/>
        </p:nvSpPr>
        <p:spPr bwMode="auto">
          <a:xfrm>
            <a:off x="48275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A55719C3-D6A2-4F9E-8D45-934059E343F8}"/>
              </a:ext>
            </a:extLst>
          </p:cNvPr>
          <p:cNvSpPr/>
          <p:nvPr/>
        </p:nvSpPr>
        <p:spPr bwMode="auto">
          <a:xfrm>
            <a:off x="51022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EE1604F-FBAA-4B4A-B617-92375D799087}"/>
              </a:ext>
            </a:extLst>
          </p:cNvPr>
          <p:cNvSpPr/>
          <p:nvPr/>
        </p:nvSpPr>
        <p:spPr bwMode="auto">
          <a:xfrm>
            <a:off x="53752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704C702C-F2BB-4C90-A059-3FC84F2F695A}"/>
              </a:ext>
            </a:extLst>
          </p:cNvPr>
          <p:cNvSpPr/>
          <p:nvPr/>
        </p:nvSpPr>
        <p:spPr bwMode="auto">
          <a:xfrm>
            <a:off x="56499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D40B2CB0-435B-4DCD-B7F5-C1C97B113C8D}"/>
              </a:ext>
            </a:extLst>
          </p:cNvPr>
          <p:cNvSpPr/>
          <p:nvPr/>
        </p:nvSpPr>
        <p:spPr bwMode="auto">
          <a:xfrm>
            <a:off x="59245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596DBEF4-6E25-4613-87F9-4B97B694D958}"/>
              </a:ext>
            </a:extLst>
          </p:cNvPr>
          <p:cNvSpPr/>
          <p:nvPr/>
        </p:nvSpPr>
        <p:spPr bwMode="auto">
          <a:xfrm>
            <a:off x="61991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77298AE7-C02C-405B-B2FF-2774F2B9AB71}"/>
              </a:ext>
            </a:extLst>
          </p:cNvPr>
          <p:cNvSpPr/>
          <p:nvPr/>
        </p:nvSpPr>
        <p:spPr bwMode="auto">
          <a:xfrm>
            <a:off x="64738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DC5D7E5F-5622-47F3-A882-0C92A56F023F}"/>
              </a:ext>
            </a:extLst>
          </p:cNvPr>
          <p:cNvSpPr/>
          <p:nvPr/>
        </p:nvSpPr>
        <p:spPr bwMode="auto">
          <a:xfrm>
            <a:off x="67468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1E91CFF9-A59B-422B-81F5-813BAA0F1E49}"/>
              </a:ext>
            </a:extLst>
          </p:cNvPr>
          <p:cNvSpPr/>
          <p:nvPr/>
        </p:nvSpPr>
        <p:spPr bwMode="auto">
          <a:xfrm>
            <a:off x="70215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D3A7D27F-7357-4972-BDE0-C808593C854E}"/>
              </a:ext>
            </a:extLst>
          </p:cNvPr>
          <p:cNvSpPr/>
          <p:nvPr/>
        </p:nvSpPr>
        <p:spPr bwMode="auto">
          <a:xfrm>
            <a:off x="72961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231BCE44-ADC9-463C-AD92-6044B71E7E4D}"/>
              </a:ext>
            </a:extLst>
          </p:cNvPr>
          <p:cNvSpPr/>
          <p:nvPr/>
        </p:nvSpPr>
        <p:spPr bwMode="auto">
          <a:xfrm>
            <a:off x="75707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8585C15E-0F01-4CC0-8B58-A6190B438413}"/>
              </a:ext>
            </a:extLst>
          </p:cNvPr>
          <p:cNvSpPr/>
          <p:nvPr/>
        </p:nvSpPr>
        <p:spPr bwMode="auto">
          <a:xfrm>
            <a:off x="78454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3CC5E304-36BA-4DE7-AA8B-E12705F94833}"/>
              </a:ext>
            </a:extLst>
          </p:cNvPr>
          <p:cNvSpPr/>
          <p:nvPr/>
        </p:nvSpPr>
        <p:spPr bwMode="auto">
          <a:xfrm>
            <a:off x="15351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523C8AEE-19EA-488A-9274-4CF6FEC4034F}"/>
              </a:ext>
            </a:extLst>
          </p:cNvPr>
          <p:cNvSpPr/>
          <p:nvPr/>
        </p:nvSpPr>
        <p:spPr bwMode="auto">
          <a:xfrm>
            <a:off x="18097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180DD91E-BB89-4170-ADBC-524407215864}"/>
              </a:ext>
            </a:extLst>
          </p:cNvPr>
          <p:cNvSpPr/>
          <p:nvPr/>
        </p:nvSpPr>
        <p:spPr bwMode="auto">
          <a:xfrm>
            <a:off x="20843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3F4CB221-2AB7-4A8B-AAE2-C98436B4E528}"/>
              </a:ext>
            </a:extLst>
          </p:cNvPr>
          <p:cNvSpPr/>
          <p:nvPr/>
        </p:nvSpPr>
        <p:spPr bwMode="auto">
          <a:xfrm>
            <a:off x="23590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294B44ED-7C16-4D72-BA1A-DF06410BF908}"/>
              </a:ext>
            </a:extLst>
          </p:cNvPr>
          <p:cNvSpPr/>
          <p:nvPr/>
        </p:nvSpPr>
        <p:spPr bwMode="auto">
          <a:xfrm>
            <a:off x="26320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AD22D1FB-C30D-4948-9C4E-A7D0DD2D3B1D}"/>
              </a:ext>
            </a:extLst>
          </p:cNvPr>
          <p:cNvSpPr/>
          <p:nvPr/>
        </p:nvSpPr>
        <p:spPr bwMode="auto">
          <a:xfrm>
            <a:off x="29067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2818D1C1-C7EA-4FA4-9B73-48BEFB466EB0}"/>
              </a:ext>
            </a:extLst>
          </p:cNvPr>
          <p:cNvSpPr/>
          <p:nvPr/>
        </p:nvSpPr>
        <p:spPr bwMode="auto">
          <a:xfrm>
            <a:off x="31813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267CAA25-E7E9-4A53-B527-FE27CDC5689C}"/>
              </a:ext>
            </a:extLst>
          </p:cNvPr>
          <p:cNvSpPr/>
          <p:nvPr/>
        </p:nvSpPr>
        <p:spPr bwMode="auto">
          <a:xfrm>
            <a:off x="34559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95FFACF7-62E5-4A77-AAA6-74C98C9496CB}"/>
              </a:ext>
            </a:extLst>
          </p:cNvPr>
          <p:cNvSpPr/>
          <p:nvPr/>
        </p:nvSpPr>
        <p:spPr bwMode="auto">
          <a:xfrm>
            <a:off x="37306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99584261-D85E-4D0D-ABDC-A7DC9AFC9C8C}"/>
              </a:ext>
            </a:extLst>
          </p:cNvPr>
          <p:cNvSpPr/>
          <p:nvPr/>
        </p:nvSpPr>
        <p:spPr bwMode="auto">
          <a:xfrm>
            <a:off x="40036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B5AF1D6D-5C0C-49BD-ACAF-3C275F95C6BF}"/>
              </a:ext>
            </a:extLst>
          </p:cNvPr>
          <p:cNvSpPr/>
          <p:nvPr/>
        </p:nvSpPr>
        <p:spPr bwMode="auto">
          <a:xfrm>
            <a:off x="42783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BC87B735-F7CA-4839-9FEA-6EBD7B23C8EA}"/>
              </a:ext>
            </a:extLst>
          </p:cNvPr>
          <p:cNvSpPr/>
          <p:nvPr/>
        </p:nvSpPr>
        <p:spPr bwMode="auto">
          <a:xfrm>
            <a:off x="45529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73846E99-C9D7-4BBE-AE77-0EF97CA494C1}"/>
              </a:ext>
            </a:extLst>
          </p:cNvPr>
          <p:cNvSpPr/>
          <p:nvPr/>
        </p:nvSpPr>
        <p:spPr bwMode="auto">
          <a:xfrm>
            <a:off x="48275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E9EC9C46-A05A-4A3F-8A37-AEEF9A3957BB}"/>
              </a:ext>
            </a:extLst>
          </p:cNvPr>
          <p:cNvSpPr/>
          <p:nvPr/>
        </p:nvSpPr>
        <p:spPr bwMode="auto">
          <a:xfrm>
            <a:off x="51022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375FE142-934A-42C3-989E-6C9E3558A359}"/>
              </a:ext>
            </a:extLst>
          </p:cNvPr>
          <p:cNvSpPr/>
          <p:nvPr/>
        </p:nvSpPr>
        <p:spPr bwMode="auto">
          <a:xfrm>
            <a:off x="53752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14D8B7BA-91F0-4D55-BBEF-3EB4F5A73933}"/>
              </a:ext>
            </a:extLst>
          </p:cNvPr>
          <p:cNvSpPr/>
          <p:nvPr/>
        </p:nvSpPr>
        <p:spPr bwMode="auto">
          <a:xfrm>
            <a:off x="56499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6D834132-2EEA-4DCB-B1F0-CB88D25C3D3D}"/>
              </a:ext>
            </a:extLst>
          </p:cNvPr>
          <p:cNvSpPr/>
          <p:nvPr/>
        </p:nvSpPr>
        <p:spPr bwMode="auto">
          <a:xfrm>
            <a:off x="59245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20136ABC-D41D-44E2-BD73-3D025D4A1B21}"/>
              </a:ext>
            </a:extLst>
          </p:cNvPr>
          <p:cNvSpPr/>
          <p:nvPr/>
        </p:nvSpPr>
        <p:spPr bwMode="auto">
          <a:xfrm>
            <a:off x="61991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71EC85A5-4677-4276-81D7-057D14C788D1}"/>
              </a:ext>
            </a:extLst>
          </p:cNvPr>
          <p:cNvSpPr/>
          <p:nvPr/>
        </p:nvSpPr>
        <p:spPr bwMode="auto">
          <a:xfrm>
            <a:off x="64738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3045B49D-E97C-4357-91F0-86A2C088C3A2}"/>
              </a:ext>
            </a:extLst>
          </p:cNvPr>
          <p:cNvSpPr/>
          <p:nvPr/>
        </p:nvSpPr>
        <p:spPr bwMode="auto">
          <a:xfrm>
            <a:off x="67468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AC638595-7B89-4F5C-8F5B-A83933B8A1FF}"/>
              </a:ext>
            </a:extLst>
          </p:cNvPr>
          <p:cNvSpPr/>
          <p:nvPr/>
        </p:nvSpPr>
        <p:spPr bwMode="auto">
          <a:xfrm>
            <a:off x="70215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3ACF8972-C170-4B17-B22C-0065C7BC055A}"/>
              </a:ext>
            </a:extLst>
          </p:cNvPr>
          <p:cNvSpPr/>
          <p:nvPr/>
        </p:nvSpPr>
        <p:spPr bwMode="auto">
          <a:xfrm>
            <a:off x="72961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DB16D282-8C03-4BE5-B23A-D1A48679A375}"/>
              </a:ext>
            </a:extLst>
          </p:cNvPr>
          <p:cNvSpPr/>
          <p:nvPr/>
        </p:nvSpPr>
        <p:spPr bwMode="auto">
          <a:xfrm>
            <a:off x="75707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24C66B4-BF69-462E-9AB8-4305E34C903B}"/>
              </a:ext>
            </a:extLst>
          </p:cNvPr>
          <p:cNvSpPr/>
          <p:nvPr/>
        </p:nvSpPr>
        <p:spPr bwMode="auto">
          <a:xfrm>
            <a:off x="78454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9EB75040-029C-4D19-9AEB-46BD9FBA303B}"/>
              </a:ext>
            </a:extLst>
          </p:cNvPr>
          <p:cNvSpPr/>
          <p:nvPr/>
        </p:nvSpPr>
        <p:spPr bwMode="auto">
          <a:xfrm>
            <a:off x="15351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151472C7-C55D-4DE8-88BB-C0F30F2861AC}"/>
              </a:ext>
            </a:extLst>
          </p:cNvPr>
          <p:cNvSpPr/>
          <p:nvPr/>
        </p:nvSpPr>
        <p:spPr bwMode="auto">
          <a:xfrm>
            <a:off x="18097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BF0CC26A-E6DE-4DDE-87AE-8EFF8826124C}"/>
              </a:ext>
            </a:extLst>
          </p:cNvPr>
          <p:cNvSpPr/>
          <p:nvPr/>
        </p:nvSpPr>
        <p:spPr bwMode="auto">
          <a:xfrm>
            <a:off x="20843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0" name="Rectangle 339">
            <a:extLst>
              <a:ext uri="{FF2B5EF4-FFF2-40B4-BE49-F238E27FC236}">
                <a16:creationId xmlns:a16="http://schemas.microsoft.com/office/drawing/2014/main" id="{453A5DB1-BD37-4D42-A585-6E35B8274DCB}"/>
              </a:ext>
            </a:extLst>
          </p:cNvPr>
          <p:cNvSpPr/>
          <p:nvPr/>
        </p:nvSpPr>
        <p:spPr bwMode="auto">
          <a:xfrm>
            <a:off x="23590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1" name="Rectangle 340">
            <a:extLst>
              <a:ext uri="{FF2B5EF4-FFF2-40B4-BE49-F238E27FC236}">
                <a16:creationId xmlns:a16="http://schemas.microsoft.com/office/drawing/2014/main" id="{4B193665-DDE3-4A71-BA51-DEEC125BD165}"/>
              </a:ext>
            </a:extLst>
          </p:cNvPr>
          <p:cNvSpPr/>
          <p:nvPr/>
        </p:nvSpPr>
        <p:spPr bwMode="auto">
          <a:xfrm>
            <a:off x="26320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2" name="Rectangle 341">
            <a:extLst>
              <a:ext uri="{FF2B5EF4-FFF2-40B4-BE49-F238E27FC236}">
                <a16:creationId xmlns:a16="http://schemas.microsoft.com/office/drawing/2014/main" id="{C03CC2C3-5601-4F0D-8905-89B9E98D8196}"/>
              </a:ext>
            </a:extLst>
          </p:cNvPr>
          <p:cNvSpPr/>
          <p:nvPr/>
        </p:nvSpPr>
        <p:spPr bwMode="auto">
          <a:xfrm>
            <a:off x="29067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3" name="Rectangle 342">
            <a:extLst>
              <a:ext uri="{FF2B5EF4-FFF2-40B4-BE49-F238E27FC236}">
                <a16:creationId xmlns:a16="http://schemas.microsoft.com/office/drawing/2014/main" id="{56F36A86-A79D-424C-B409-57F1B49E5A0D}"/>
              </a:ext>
            </a:extLst>
          </p:cNvPr>
          <p:cNvSpPr/>
          <p:nvPr/>
        </p:nvSpPr>
        <p:spPr bwMode="auto">
          <a:xfrm>
            <a:off x="31813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4" name="Rectangle 343">
            <a:extLst>
              <a:ext uri="{FF2B5EF4-FFF2-40B4-BE49-F238E27FC236}">
                <a16:creationId xmlns:a16="http://schemas.microsoft.com/office/drawing/2014/main" id="{8ADCEB99-C13D-49AF-BB59-D63B28C1DF7A}"/>
              </a:ext>
            </a:extLst>
          </p:cNvPr>
          <p:cNvSpPr/>
          <p:nvPr/>
        </p:nvSpPr>
        <p:spPr bwMode="auto">
          <a:xfrm>
            <a:off x="34559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5" name="Rectangle 344">
            <a:extLst>
              <a:ext uri="{FF2B5EF4-FFF2-40B4-BE49-F238E27FC236}">
                <a16:creationId xmlns:a16="http://schemas.microsoft.com/office/drawing/2014/main" id="{044D5B7E-44AE-4F73-A239-FC1FF86A5CB7}"/>
              </a:ext>
            </a:extLst>
          </p:cNvPr>
          <p:cNvSpPr/>
          <p:nvPr/>
        </p:nvSpPr>
        <p:spPr bwMode="auto">
          <a:xfrm>
            <a:off x="37306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6" name="Rectangle 345">
            <a:extLst>
              <a:ext uri="{FF2B5EF4-FFF2-40B4-BE49-F238E27FC236}">
                <a16:creationId xmlns:a16="http://schemas.microsoft.com/office/drawing/2014/main" id="{5F07FEB8-5954-48C2-8A44-8426CC6ECF98}"/>
              </a:ext>
            </a:extLst>
          </p:cNvPr>
          <p:cNvSpPr/>
          <p:nvPr/>
        </p:nvSpPr>
        <p:spPr bwMode="auto">
          <a:xfrm>
            <a:off x="40036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7" name="Rectangle 346">
            <a:extLst>
              <a:ext uri="{FF2B5EF4-FFF2-40B4-BE49-F238E27FC236}">
                <a16:creationId xmlns:a16="http://schemas.microsoft.com/office/drawing/2014/main" id="{53A38724-9926-41C1-8A89-5A95D7AA0160}"/>
              </a:ext>
            </a:extLst>
          </p:cNvPr>
          <p:cNvSpPr/>
          <p:nvPr/>
        </p:nvSpPr>
        <p:spPr bwMode="auto">
          <a:xfrm>
            <a:off x="42783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8" name="Rectangle 347">
            <a:extLst>
              <a:ext uri="{FF2B5EF4-FFF2-40B4-BE49-F238E27FC236}">
                <a16:creationId xmlns:a16="http://schemas.microsoft.com/office/drawing/2014/main" id="{3E6B5015-0E96-4EB6-A9EF-6DB30DFB2FB6}"/>
              </a:ext>
            </a:extLst>
          </p:cNvPr>
          <p:cNvSpPr/>
          <p:nvPr/>
        </p:nvSpPr>
        <p:spPr bwMode="auto">
          <a:xfrm>
            <a:off x="45529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9" name="Rectangle 348">
            <a:extLst>
              <a:ext uri="{FF2B5EF4-FFF2-40B4-BE49-F238E27FC236}">
                <a16:creationId xmlns:a16="http://schemas.microsoft.com/office/drawing/2014/main" id="{A3B4E457-6A73-4237-8460-FC4A21C4810D}"/>
              </a:ext>
            </a:extLst>
          </p:cNvPr>
          <p:cNvSpPr/>
          <p:nvPr/>
        </p:nvSpPr>
        <p:spPr bwMode="auto">
          <a:xfrm>
            <a:off x="48275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0" name="Rectangle 349">
            <a:extLst>
              <a:ext uri="{FF2B5EF4-FFF2-40B4-BE49-F238E27FC236}">
                <a16:creationId xmlns:a16="http://schemas.microsoft.com/office/drawing/2014/main" id="{ADD5F3DC-35E4-4B9C-8A24-A8CD14CD6235}"/>
              </a:ext>
            </a:extLst>
          </p:cNvPr>
          <p:cNvSpPr/>
          <p:nvPr/>
        </p:nvSpPr>
        <p:spPr bwMode="auto">
          <a:xfrm>
            <a:off x="51022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1" name="Rectangle 350">
            <a:extLst>
              <a:ext uri="{FF2B5EF4-FFF2-40B4-BE49-F238E27FC236}">
                <a16:creationId xmlns:a16="http://schemas.microsoft.com/office/drawing/2014/main" id="{A76F9F60-1C85-4A39-9A92-2EC7345981AC}"/>
              </a:ext>
            </a:extLst>
          </p:cNvPr>
          <p:cNvSpPr/>
          <p:nvPr/>
        </p:nvSpPr>
        <p:spPr bwMode="auto">
          <a:xfrm>
            <a:off x="53752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2" name="Rectangle 351">
            <a:extLst>
              <a:ext uri="{FF2B5EF4-FFF2-40B4-BE49-F238E27FC236}">
                <a16:creationId xmlns:a16="http://schemas.microsoft.com/office/drawing/2014/main" id="{60C77C77-CB64-49FC-8085-EC150C2E333E}"/>
              </a:ext>
            </a:extLst>
          </p:cNvPr>
          <p:cNvSpPr/>
          <p:nvPr/>
        </p:nvSpPr>
        <p:spPr bwMode="auto">
          <a:xfrm>
            <a:off x="56499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3" name="Rectangle 352">
            <a:extLst>
              <a:ext uri="{FF2B5EF4-FFF2-40B4-BE49-F238E27FC236}">
                <a16:creationId xmlns:a16="http://schemas.microsoft.com/office/drawing/2014/main" id="{D6B9413A-2AF9-4AB6-88AD-267E1BC6A2A4}"/>
              </a:ext>
            </a:extLst>
          </p:cNvPr>
          <p:cNvSpPr/>
          <p:nvPr/>
        </p:nvSpPr>
        <p:spPr bwMode="auto">
          <a:xfrm>
            <a:off x="59245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4" name="Rectangle 353">
            <a:extLst>
              <a:ext uri="{FF2B5EF4-FFF2-40B4-BE49-F238E27FC236}">
                <a16:creationId xmlns:a16="http://schemas.microsoft.com/office/drawing/2014/main" id="{62E386A0-4D13-4E22-9E66-C4EF7A627B64}"/>
              </a:ext>
            </a:extLst>
          </p:cNvPr>
          <p:cNvSpPr/>
          <p:nvPr/>
        </p:nvSpPr>
        <p:spPr bwMode="auto">
          <a:xfrm>
            <a:off x="61991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5" name="Rectangle 354">
            <a:extLst>
              <a:ext uri="{FF2B5EF4-FFF2-40B4-BE49-F238E27FC236}">
                <a16:creationId xmlns:a16="http://schemas.microsoft.com/office/drawing/2014/main" id="{76581FC1-482C-493B-8F10-934B7E80936C}"/>
              </a:ext>
            </a:extLst>
          </p:cNvPr>
          <p:cNvSpPr/>
          <p:nvPr/>
        </p:nvSpPr>
        <p:spPr bwMode="auto">
          <a:xfrm>
            <a:off x="64738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6" name="Rectangle 355">
            <a:extLst>
              <a:ext uri="{FF2B5EF4-FFF2-40B4-BE49-F238E27FC236}">
                <a16:creationId xmlns:a16="http://schemas.microsoft.com/office/drawing/2014/main" id="{999EC386-C169-4A52-89B3-535B99B11E3D}"/>
              </a:ext>
            </a:extLst>
          </p:cNvPr>
          <p:cNvSpPr/>
          <p:nvPr/>
        </p:nvSpPr>
        <p:spPr bwMode="auto">
          <a:xfrm>
            <a:off x="67468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7" name="Rectangle 356">
            <a:extLst>
              <a:ext uri="{FF2B5EF4-FFF2-40B4-BE49-F238E27FC236}">
                <a16:creationId xmlns:a16="http://schemas.microsoft.com/office/drawing/2014/main" id="{C3C6971A-0B04-4483-AE57-BE9F2CDA815B}"/>
              </a:ext>
            </a:extLst>
          </p:cNvPr>
          <p:cNvSpPr/>
          <p:nvPr/>
        </p:nvSpPr>
        <p:spPr bwMode="auto">
          <a:xfrm>
            <a:off x="70215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8" name="Rectangle 357">
            <a:extLst>
              <a:ext uri="{FF2B5EF4-FFF2-40B4-BE49-F238E27FC236}">
                <a16:creationId xmlns:a16="http://schemas.microsoft.com/office/drawing/2014/main" id="{DA5B5F2E-1A8D-4E08-B7DE-F143D456D5F8}"/>
              </a:ext>
            </a:extLst>
          </p:cNvPr>
          <p:cNvSpPr/>
          <p:nvPr/>
        </p:nvSpPr>
        <p:spPr bwMode="auto">
          <a:xfrm>
            <a:off x="72961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9" name="Rectangle 358">
            <a:extLst>
              <a:ext uri="{FF2B5EF4-FFF2-40B4-BE49-F238E27FC236}">
                <a16:creationId xmlns:a16="http://schemas.microsoft.com/office/drawing/2014/main" id="{F11BC793-6EC6-4C33-81BB-6237853973F8}"/>
              </a:ext>
            </a:extLst>
          </p:cNvPr>
          <p:cNvSpPr/>
          <p:nvPr/>
        </p:nvSpPr>
        <p:spPr bwMode="auto">
          <a:xfrm>
            <a:off x="75707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0" name="Rectangle 359">
            <a:extLst>
              <a:ext uri="{FF2B5EF4-FFF2-40B4-BE49-F238E27FC236}">
                <a16:creationId xmlns:a16="http://schemas.microsoft.com/office/drawing/2014/main" id="{164F0811-40F6-4B5E-B50D-83A05B64D1A4}"/>
              </a:ext>
            </a:extLst>
          </p:cNvPr>
          <p:cNvSpPr/>
          <p:nvPr/>
        </p:nvSpPr>
        <p:spPr bwMode="auto">
          <a:xfrm>
            <a:off x="78454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1" name="Rectangle 360">
            <a:extLst>
              <a:ext uri="{FF2B5EF4-FFF2-40B4-BE49-F238E27FC236}">
                <a16:creationId xmlns:a16="http://schemas.microsoft.com/office/drawing/2014/main" id="{7903D9B9-A873-4A2E-8F59-E9BAADE30609}"/>
              </a:ext>
            </a:extLst>
          </p:cNvPr>
          <p:cNvSpPr/>
          <p:nvPr/>
        </p:nvSpPr>
        <p:spPr bwMode="auto">
          <a:xfrm>
            <a:off x="15351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2" name="Rectangle 361">
            <a:extLst>
              <a:ext uri="{FF2B5EF4-FFF2-40B4-BE49-F238E27FC236}">
                <a16:creationId xmlns:a16="http://schemas.microsoft.com/office/drawing/2014/main" id="{852BE9E1-5669-4202-A82B-C907D707E033}"/>
              </a:ext>
            </a:extLst>
          </p:cNvPr>
          <p:cNvSpPr/>
          <p:nvPr/>
        </p:nvSpPr>
        <p:spPr bwMode="auto">
          <a:xfrm>
            <a:off x="18097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3" name="Rectangle 362">
            <a:extLst>
              <a:ext uri="{FF2B5EF4-FFF2-40B4-BE49-F238E27FC236}">
                <a16:creationId xmlns:a16="http://schemas.microsoft.com/office/drawing/2014/main" id="{DB005A5E-DC3B-4451-9FC5-60907FC06F75}"/>
              </a:ext>
            </a:extLst>
          </p:cNvPr>
          <p:cNvSpPr/>
          <p:nvPr/>
        </p:nvSpPr>
        <p:spPr bwMode="auto">
          <a:xfrm>
            <a:off x="20843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4" name="Rectangle 363">
            <a:extLst>
              <a:ext uri="{FF2B5EF4-FFF2-40B4-BE49-F238E27FC236}">
                <a16:creationId xmlns:a16="http://schemas.microsoft.com/office/drawing/2014/main" id="{DED0837A-BF27-4BDA-918D-B7C9D6E4585A}"/>
              </a:ext>
            </a:extLst>
          </p:cNvPr>
          <p:cNvSpPr/>
          <p:nvPr/>
        </p:nvSpPr>
        <p:spPr bwMode="auto">
          <a:xfrm>
            <a:off x="23590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5" name="Rectangle 364">
            <a:extLst>
              <a:ext uri="{FF2B5EF4-FFF2-40B4-BE49-F238E27FC236}">
                <a16:creationId xmlns:a16="http://schemas.microsoft.com/office/drawing/2014/main" id="{45FB3269-E0EF-4825-B888-919E9D8FFF60}"/>
              </a:ext>
            </a:extLst>
          </p:cNvPr>
          <p:cNvSpPr/>
          <p:nvPr/>
        </p:nvSpPr>
        <p:spPr bwMode="auto">
          <a:xfrm>
            <a:off x="26320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6" name="Rectangle 365">
            <a:extLst>
              <a:ext uri="{FF2B5EF4-FFF2-40B4-BE49-F238E27FC236}">
                <a16:creationId xmlns:a16="http://schemas.microsoft.com/office/drawing/2014/main" id="{5FF58A5D-04A5-4ECB-A4B5-1C8B5D34B825}"/>
              </a:ext>
            </a:extLst>
          </p:cNvPr>
          <p:cNvSpPr/>
          <p:nvPr/>
        </p:nvSpPr>
        <p:spPr bwMode="auto">
          <a:xfrm>
            <a:off x="29067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7" name="Rectangle 366">
            <a:extLst>
              <a:ext uri="{FF2B5EF4-FFF2-40B4-BE49-F238E27FC236}">
                <a16:creationId xmlns:a16="http://schemas.microsoft.com/office/drawing/2014/main" id="{9972193B-CD18-402D-96A9-B9B347647FC0}"/>
              </a:ext>
            </a:extLst>
          </p:cNvPr>
          <p:cNvSpPr/>
          <p:nvPr/>
        </p:nvSpPr>
        <p:spPr bwMode="auto">
          <a:xfrm>
            <a:off x="31813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8" name="Rectangle 367">
            <a:extLst>
              <a:ext uri="{FF2B5EF4-FFF2-40B4-BE49-F238E27FC236}">
                <a16:creationId xmlns:a16="http://schemas.microsoft.com/office/drawing/2014/main" id="{EC00DFA2-4A27-4E1E-9AF9-A72692E6E8EB}"/>
              </a:ext>
            </a:extLst>
          </p:cNvPr>
          <p:cNvSpPr/>
          <p:nvPr/>
        </p:nvSpPr>
        <p:spPr bwMode="auto">
          <a:xfrm>
            <a:off x="34559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9" name="Rectangle 368">
            <a:extLst>
              <a:ext uri="{FF2B5EF4-FFF2-40B4-BE49-F238E27FC236}">
                <a16:creationId xmlns:a16="http://schemas.microsoft.com/office/drawing/2014/main" id="{F1BC5B45-5B3E-4F04-9C87-B0E928BE403E}"/>
              </a:ext>
            </a:extLst>
          </p:cNvPr>
          <p:cNvSpPr/>
          <p:nvPr/>
        </p:nvSpPr>
        <p:spPr bwMode="auto">
          <a:xfrm>
            <a:off x="37306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0" name="Rectangle 369">
            <a:extLst>
              <a:ext uri="{FF2B5EF4-FFF2-40B4-BE49-F238E27FC236}">
                <a16:creationId xmlns:a16="http://schemas.microsoft.com/office/drawing/2014/main" id="{D3D5AAFC-2F2D-4D09-BC13-667ADE3D644D}"/>
              </a:ext>
            </a:extLst>
          </p:cNvPr>
          <p:cNvSpPr/>
          <p:nvPr/>
        </p:nvSpPr>
        <p:spPr bwMode="auto">
          <a:xfrm>
            <a:off x="40036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1" name="Rectangle 370">
            <a:extLst>
              <a:ext uri="{FF2B5EF4-FFF2-40B4-BE49-F238E27FC236}">
                <a16:creationId xmlns:a16="http://schemas.microsoft.com/office/drawing/2014/main" id="{4951E211-DD2D-4755-9EB1-21E3AAE7AF94}"/>
              </a:ext>
            </a:extLst>
          </p:cNvPr>
          <p:cNvSpPr/>
          <p:nvPr/>
        </p:nvSpPr>
        <p:spPr bwMode="auto">
          <a:xfrm>
            <a:off x="42783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2" name="Rectangle 371">
            <a:extLst>
              <a:ext uri="{FF2B5EF4-FFF2-40B4-BE49-F238E27FC236}">
                <a16:creationId xmlns:a16="http://schemas.microsoft.com/office/drawing/2014/main" id="{26E0F695-2F8E-49CA-9CE1-AE8E559CCB73}"/>
              </a:ext>
            </a:extLst>
          </p:cNvPr>
          <p:cNvSpPr/>
          <p:nvPr/>
        </p:nvSpPr>
        <p:spPr bwMode="auto">
          <a:xfrm>
            <a:off x="45529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3" name="Rectangle 372">
            <a:extLst>
              <a:ext uri="{FF2B5EF4-FFF2-40B4-BE49-F238E27FC236}">
                <a16:creationId xmlns:a16="http://schemas.microsoft.com/office/drawing/2014/main" id="{C4BA0FD8-5473-4C63-A221-5D101E700145}"/>
              </a:ext>
            </a:extLst>
          </p:cNvPr>
          <p:cNvSpPr/>
          <p:nvPr/>
        </p:nvSpPr>
        <p:spPr bwMode="auto">
          <a:xfrm>
            <a:off x="48275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4" name="Rectangle 373">
            <a:extLst>
              <a:ext uri="{FF2B5EF4-FFF2-40B4-BE49-F238E27FC236}">
                <a16:creationId xmlns:a16="http://schemas.microsoft.com/office/drawing/2014/main" id="{A85D2591-17BE-4E6A-8DDF-93C77314520A}"/>
              </a:ext>
            </a:extLst>
          </p:cNvPr>
          <p:cNvSpPr/>
          <p:nvPr/>
        </p:nvSpPr>
        <p:spPr bwMode="auto">
          <a:xfrm>
            <a:off x="51022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5" name="Rectangle 374">
            <a:extLst>
              <a:ext uri="{FF2B5EF4-FFF2-40B4-BE49-F238E27FC236}">
                <a16:creationId xmlns:a16="http://schemas.microsoft.com/office/drawing/2014/main" id="{E20C1ECD-CAE0-4AC9-920A-44FE3BE5941A}"/>
              </a:ext>
            </a:extLst>
          </p:cNvPr>
          <p:cNvSpPr/>
          <p:nvPr/>
        </p:nvSpPr>
        <p:spPr bwMode="auto">
          <a:xfrm>
            <a:off x="53752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6" name="Rectangle 375">
            <a:extLst>
              <a:ext uri="{FF2B5EF4-FFF2-40B4-BE49-F238E27FC236}">
                <a16:creationId xmlns:a16="http://schemas.microsoft.com/office/drawing/2014/main" id="{0A613107-3CED-4746-95AF-76514822ED9C}"/>
              </a:ext>
            </a:extLst>
          </p:cNvPr>
          <p:cNvSpPr/>
          <p:nvPr/>
        </p:nvSpPr>
        <p:spPr bwMode="auto">
          <a:xfrm>
            <a:off x="56499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7" name="Rectangle 376">
            <a:extLst>
              <a:ext uri="{FF2B5EF4-FFF2-40B4-BE49-F238E27FC236}">
                <a16:creationId xmlns:a16="http://schemas.microsoft.com/office/drawing/2014/main" id="{A208429F-07B7-4D07-8404-3F4BEA7FBDF4}"/>
              </a:ext>
            </a:extLst>
          </p:cNvPr>
          <p:cNvSpPr/>
          <p:nvPr/>
        </p:nvSpPr>
        <p:spPr bwMode="auto">
          <a:xfrm>
            <a:off x="59245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8" name="Rectangle 377">
            <a:extLst>
              <a:ext uri="{FF2B5EF4-FFF2-40B4-BE49-F238E27FC236}">
                <a16:creationId xmlns:a16="http://schemas.microsoft.com/office/drawing/2014/main" id="{C049A81D-A8E9-4F0A-81F4-BAA20ADF79FE}"/>
              </a:ext>
            </a:extLst>
          </p:cNvPr>
          <p:cNvSpPr/>
          <p:nvPr/>
        </p:nvSpPr>
        <p:spPr bwMode="auto">
          <a:xfrm>
            <a:off x="61991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9" name="Rectangle 378">
            <a:extLst>
              <a:ext uri="{FF2B5EF4-FFF2-40B4-BE49-F238E27FC236}">
                <a16:creationId xmlns:a16="http://schemas.microsoft.com/office/drawing/2014/main" id="{4792EE0D-2953-4518-93B3-1D05CD937DB7}"/>
              </a:ext>
            </a:extLst>
          </p:cNvPr>
          <p:cNvSpPr/>
          <p:nvPr/>
        </p:nvSpPr>
        <p:spPr bwMode="auto">
          <a:xfrm>
            <a:off x="64738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0" name="Rectangle 379">
            <a:extLst>
              <a:ext uri="{FF2B5EF4-FFF2-40B4-BE49-F238E27FC236}">
                <a16:creationId xmlns:a16="http://schemas.microsoft.com/office/drawing/2014/main" id="{89C19E70-B248-4EF7-80D4-32EA5060C3F0}"/>
              </a:ext>
            </a:extLst>
          </p:cNvPr>
          <p:cNvSpPr/>
          <p:nvPr/>
        </p:nvSpPr>
        <p:spPr bwMode="auto">
          <a:xfrm>
            <a:off x="67468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1" name="Rectangle 380">
            <a:extLst>
              <a:ext uri="{FF2B5EF4-FFF2-40B4-BE49-F238E27FC236}">
                <a16:creationId xmlns:a16="http://schemas.microsoft.com/office/drawing/2014/main" id="{9C50FB4D-5412-48FB-94DC-5241B6C46A8A}"/>
              </a:ext>
            </a:extLst>
          </p:cNvPr>
          <p:cNvSpPr/>
          <p:nvPr/>
        </p:nvSpPr>
        <p:spPr bwMode="auto">
          <a:xfrm>
            <a:off x="70215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2" name="Rectangle 381">
            <a:extLst>
              <a:ext uri="{FF2B5EF4-FFF2-40B4-BE49-F238E27FC236}">
                <a16:creationId xmlns:a16="http://schemas.microsoft.com/office/drawing/2014/main" id="{CE466DCC-D1F0-4540-9585-FA1573DCE8B6}"/>
              </a:ext>
            </a:extLst>
          </p:cNvPr>
          <p:cNvSpPr/>
          <p:nvPr/>
        </p:nvSpPr>
        <p:spPr bwMode="auto">
          <a:xfrm>
            <a:off x="72961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3" name="Rectangle 382">
            <a:extLst>
              <a:ext uri="{FF2B5EF4-FFF2-40B4-BE49-F238E27FC236}">
                <a16:creationId xmlns:a16="http://schemas.microsoft.com/office/drawing/2014/main" id="{CAD1B215-72C9-4A7E-BC3C-A036956A578C}"/>
              </a:ext>
            </a:extLst>
          </p:cNvPr>
          <p:cNvSpPr/>
          <p:nvPr/>
        </p:nvSpPr>
        <p:spPr bwMode="auto">
          <a:xfrm>
            <a:off x="75707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4" name="Rectangle 383">
            <a:extLst>
              <a:ext uri="{FF2B5EF4-FFF2-40B4-BE49-F238E27FC236}">
                <a16:creationId xmlns:a16="http://schemas.microsoft.com/office/drawing/2014/main" id="{0069BC3A-241A-4599-88F1-0DD889A772F4}"/>
              </a:ext>
            </a:extLst>
          </p:cNvPr>
          <p:cNvSpPr/>
          <p:nvPr/>
        </p:nvSpPr>
        <p:spPr bwMode="auto">
          <a:xfrm>
            <a:off x="78454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5" name="Rectangle 384">
            <a:extLst>
              <a:ext uri="{FF2B5EF4-FFF2-40B4-BE49-F238E27FC236}">
                <a16:creationId xmlns:a16="http://schemas.microsoft.com/office/drawing/2014/main" id="{838183ED-D285-4ADE-B134-DFB428305B11}"/>
              </a:ext>
            </a:extLst>
          </p:cNvPr>
          <p:cNvSpPr/>
          <p:nvPr/>
        </p:nvSpPr>
        <p:spPr bwMode="auto">
          <a:xfrm>
            <a:off x="15351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6" name="Rectangle 385">
            <a:extLst>
              <a:ext uri="{FF2B5EF4-FFF2-40B4-BE49-F238E27FC236}">
                <a16:creationId xmlns:a16="http://schemas.microsoft.com/office/drawing/2014/main" id="{FA864C18-618D-4DF6-8657-03CDA8336D0E}"/>
              </a:ext>
            </a:extLst>
          </p:cNvPr>
          <p:cNvSpPr/>
          <p:nvPr/>
        </p:nvSpPr>
        <p:spPr bwMode="auto">
          <a:xfrm>
            <a:off x="18097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7" name="Rectangle 386">
            <a:extLst>
              <a:ext uri="{FF2B5EF4-FFF2-40B4-BE49-F238E27FC236}">
                <a16:creationId xmlns:a16="http://schemas.microsoft.com/office/drawing/2014/main" id="{226238F2-1984-4F34-8936-22E5573196EC}"/>
              </a:ext>
            </a:extLst>
          </p:cNvPr>
          <p:cNvSpPr/>
          <p:nvPr/>
        </p:nvSpPr>
        <p:spPr bwMode="auto">
          <a:xfrm>
            <a:off x="20843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8" name="Rectangle 387">
            <a:extLst>
              <a:ext uri="{FF2B5EF4-FFF2-40B4-BE49-F238E27FC236}">
                <a16:creationId xmlns:a16="http://schemas.microsoft.com/office/drawing/2014/main" id="{CB6C9107-C849-4C4F-A678-66AFC0833868}"/>
              </a:ext>
            </a:extLst>
          </p:cNvPr>
          <p:cNvSpPr/>
          <p:nvPr/>
        </p:nvSpPr>
        <p:spPr bwMode="auto">
          <a:xfrm>
            <a:off x="23590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9" name="Rectangle 388">
            <a:extLst>
              <a:ext uri="{FF2B5EF4-FFF2-40B4-BE49-F238E27FC236}">
                <a16:creationId xmlns:a16="http://schemas.microsoft.com/office/drawing/2014/main" id="{0DCB6768-598C-4CB6-BDA3-C37E814D58DD}"/>
              </a:ext>
            </a:extLst>
          </p:cNvPr>
          <p:cNvSpPr/>
          <p:nvPr/>
        </p:nvSpPr>
        <p:spPr bwMode="auto">
          <a:xfrm>
            <a:off x="26320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0" name="Rectangle 389">
            <a:extLst>
              <a:ext uri="{FF2B5EF4-FFF2-40B4-BE49-F238E27FC236}">
                <a16:creationId xmlns:a16="http://schemas.microsoft.com/office/drawing/2014/main" id="{54D94EAB-A217-4CA9-AB10-118EA5FFF483}"/>
              </a:ext>
            </a:extLst>
          </p:cNvPr>
          <p:cNvSpPr/>
          <p:nvPr/>
        </p:nvSpPr>
        <p:spPr bwMode="auto">
          <a:xfrm>
            <a:off x="29067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1" name="Rectangle 390">
            <a:extLst>
              <a:ext uri="{FF2B5EF4-FFF2-40B4-BE49-F238E27FC236}">
                <a16:creationId xmlns:a16="http://schemas.microsoft.com/office/drawing/2014/main" id="{8C1BCEE2-3ECD-4477-8FBE-A1665AB0CDC0}"/>
              </a:ext>
            </a:extLst>
          </p:cNvPr>
          <p:cNvSpPr/>
          <p:nvPr/>
        </p:nvSpPr>
        <p:spPr bwMode="auto">
          <a:xfrm>
            <a:off x="31813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2" name="Rectangle 391">
            <a:extLst>
              <a:ext uri="{FF2B5EF4-FFF2-40B4-BE49-F238E27FC236}">
                <a16:creationId xmlns:a16="http://schemas.microsoft.com/office/drawing/2014/main" id="{45853AB7-2D58-47B9-8F37-704CF14D36CD}"/>
              </a:ext>
            </a:extLst>
          </p:cNvPr>
          <p:cNvSpPr/>
          <p:nvPr/>
        </p:nvSpPr>
        <p:spPr bwMode="auto">
          <a:xfrm>
            <a:off x="34559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3" name="Rectangle 392">
            <a:extLst>
              <a:ext uri="{FF2B5EF4-FFF2-40B4-BE49-F238E27FC236}">
                <a16:creationId xmlns:a16="http://schemas.microsoft.com/office/drawing/2014/main" id="{393EE253-375D-4245-9A86-9F73C04D5ED8}"/>
              </a:ext>
            </a:extLst>
          </p:cNvPr>
          <p:cNvSpPr/>
          <p:nvPr/>
        </p:nvSpPr>
        <p:spPr bwMode="auto">
          <a:xfrm>
            <a:off x="37306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4" name="Rectangle 393">
            <a:extLst>
              <a:ext uri="{FF2B5EF4-FFF2-40B4-BE49-F238E27FC236}">
                <a16:creationId xmlns:a16="http://schemas.microsoft.com/office/drawing/2014/main" id="{B770154C-F3D9-4961-8629-0AE8E1F79979}"/>
              </a:ext>
            </a:extLst>
          </p:cNvPr>
          <p:cNvSpPr/>
          <p:nvPr/>
        </p:nvSpPr>
        <p:spPr bwMode="auto">
          <a:xfrm>
            <a:off x="40036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5" name="Rectangle 394">
            <a:extLst>
              <a:ext uri="{FF2B5EF4-FFF2-40B4-BE49-F238E27FC236}">
                <a16:creationId xmlns:a16="http://schemas.microsoft.com/office/drawing/2014/main" id="{4BD83AE7-EB0E-405C-B2EE-28073E984459}"/>
              </a:ext>
            </a:extLst>
          </p:cNvPr>
          <p:cNvSpPr/>
          <p:nvPr/>
        </p:nvSpPr>
        <p:spPr bwMode="auto">
          <a:xfrm>
            <a:off x="42783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6" name="Rectangle 395">
            <a:extLst>
              <a:ext uri="{FF2B5EF4-FFF2-40B4-BE49-F238E27FC236}">
                <a16:creationId xmlns:a16="http://schemas.microsoft.com/office/drawing/2014/main" id="{1B60204A-745A-4781-B732-E7F4320FB143}"/>
              </a:ext>
            </a:extLst>
          </p:cNvPr>
          <p:cNvSpPr/>
          <p:nvPr/>
        </p:nvSpPr>
        <p:spPr bwMode="auto">
          <a:xfrm>
            <a:off x="45529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7" name="Rectangle 396">
            <a:extLst>
              <a:ext uri="{FF2B5EF4-FFF2-40B4-BE49-F238E27FC236}">
                <a16:creationId xmlns:a16="http://schemas.microsoft.com/office/drawing/2014/main" id="{879477FB-A013-40F5-BAA8-6550D901578B}"/>
              </a:ext>
            </a:extLst>
          </p:cNvPr>
          <p:cNvSpPr/>
          <p:nvPr/>
        </p:nvSpPr>
        <p:spPr bwMode="auto">
          <a:xfrm>
            <a:off x="48275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8" name="Rectangle 397">
            <a:extLst>
              <a:ext uri="{FF2B5EF4-FFF2-40B4-BE49-F238E27FC236}">
                <a16:creationId xmlns:a16="http://schemas.microsoft.com/office/drawing/2014/main" id="{E86D3CEF-EE2C-4FF8-89A5-6AA599B9CFC4}"/>
              </a:ext>
            </a:extLst>
          </p:cNvPr>
          <p:cNvSpPr/>
          <p:nvPr/>
        </p:nvSpPr>
        <p:spPr bwMode="auto">
          <a:xfrm>
            <a:off x="51022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9" name="Rectangle 398">
            <a:extLst>
              <a:ext uri="{FF2B5EF4-FFF2-40B4-BE49-F238E27FC236}">
                <a16:creationId xmlns:a16="http://schemas.microsoft.com/office/drawing/2014/main" id="{7B0FF270-D744-4D48-BACC-AEEECDE221FC}"/>
              </a:ext>
            </a:extLst>
          </p:cNvPr>
          <p:cNvSpPr/>
          <p:nvPr/>
        </p:nvSpPr>
        <p:spPr bwMode="auto">
          <a:xfrm>
            <a:off x="53752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0" name="Rectangle 399">
            <a:extLst>
              <a:ext uri="{FF2B5EF4-FFF2-40B4-BE49-F238E27FC236}">
                <a16:creationId xmlns:a16="http://schemas.microsoft.com/office/drawing/2014/main" id="{21D27205-C1CB-49E8-ABA4-531FFF19D4B1}"/>
              </a:ext>
            </a:extLst>
          </p:cNvPr>
          <p:cNvSpPr/>
          <p:nvPr/>
        </p:nvSpPr>
        <p:spPr bwMode="auto">
          <a:xfrm>
            <a:off x="56499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1" name="Rectangle 400">
            <a:extLst>
              <a:ext uri="{FF2B5EF4-FFF2-40B4-BE49-F238E27FC236}">
                <a16:creationId xmlns:a16="http://schemas.microsoft.com/office/drawing/2014/main" id="{433DD6F0-71FA-4716-8FFB-117FFB580D1E}"/>
              </a:ext>
            </a:extLst>
          </p:cNvPr>
          <p:cNvSpPr/>
          <p:nvPr/>
        </p:nvSpPr>
        <p:spPr bwMode="auto">
          <a:xfrm>
            <a:off x="59245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2" name="Rectangle 401">
            <a:extLst>
              <a:ext uri="{FF2B5EF4-FFF2-40B4-BE49-F238E27FC236}">
                <a16:creationId xmlns:a16="http://schemas.microsoft.com/office/drawing/2014/main" id="{BAE2DCF3-E0E4-416F-BB38-47B718C6E04F}"/>
              </a:ext>
            </a:extLst>
          </p:cNvPr>
          <p:cNvSpPr/>
          <p:nvPr/>
        </p:nvSpPr>
        <p:spPr bwMode="auto">
          <a:xfrm>
            <a:off x="61991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3" name="Rectangle 402">
            <a:extLst>
              <a:ext uri="{FF2B5EF4-FFF2-40B4-BE49-F238E27FC236}">
                <a16:creationId xmlns:a16="http://schemas.microsoft.com/office/drawing/2014/main" id="{8B35725A-550F-4715-A12D-177BFB1F46DD}"/>
              </a:ext>
            </a:extLst>
          </p:cNvPr>
          <p:cNvSpPr/>
          <p:nvPr/>
        </p:nvSpPr>
        <p:spPr bwMode="auto">
          <a:xfrm>
            <a:off x="64738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4" name="Rectangle 403">
            <a:extLst>
              <a:ext uri="{FF2B5EF4-FFF2-40B4-BE49-F238E27FC236}">
                <a16:creationId xmlns:a16="http://schemas.microsoft.com/office/drawing/2014/main" id="{CC243E7C-FA4C-4FA6-9C32-59CA89A175E7}"/>
              </a:ext>
            </a:extLst>
          </p:cNvPr>
          <p:cNvSpPr/>
          <p:nvPr/>
        </p:nvSpPr>
        <p:spPr bwMode="auto">
          <a:xfrm>
            <a:off x="67468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5" name="Rectangle 404">
            <a:extLst>
              <a:ext uri="{FF2B5EF4-FFF2-40B4-BE49-F238E27FC236}">
                <a16:creationId xmlns:a16="http://schemas.microsoft.com/office/drawing/2014/main" id="{E9B42E1D-4D57-4EED-82A3-C07160CFD180}"/>
              </a:ext>
            </a:extLst>
          </p:cNvPr>
          <p:cNvSpPr/>
          <p:nvPr/>
        </p:nvSpPr>
        <p:spPr bwMode="auto">
          <a:xfrm>
            <a:off x="70215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6" name="Rectangle 405">
            <a:extLst>
              <a:ext uri="{FF2B5EF4-FFF2-40B4-BE49-F238E27FC236}">
                <a16:creationId xmlns:a16="http://schemas.microsoft.com/office/drawing/2014/main" id="{A3B55008-B9E8-47B0-9EAF-D7D9E6CBF293}"/>
              </a:ext>
            </a:extLst>
          </p:cNvPr>
          <p:cNvSpPr/>
          <p:nvPr/>
        </p:nvSpPr>
        <p:spPr bwMode="auto">
          <a:xfrm>
            <a:off x="72961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7" name="Rectangle 406">
            <a:extLst>
              <a:ext uri="{FF2B5EF4-FFF2-40B4-BE49-F238E27FC236}">
                <a16:creationId xmlns:a16="http://schemas.microsoft.com/office/drawing/2014/main" id="{4DA60A54-413C-4ABC-AC27-CF1546A53960}"/>
              </a:ext>
            </a:extLst>
          </p:cNvPr>
          <p:cNvSpPr/>
          <p:nvPr/>
        </p:nvSpPr>
        <p:spPr bwMode="auto">
          <a:xfrm>
            <a:off x="75707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8" name="Rectangle 407">
            <a:extLst>
              <a:ext uri="{FF2B5EF4-FFF2-40B4-BE49-F238E27FC236}">
                <a16:creationId xmlns:a16="http://schemas.microsoft.com/office/drawing/2014/main" id="{DFB71A60-5B98-441F-8E0E-5121B2B894FD}"/>
              </a:ext>
            </a:extLst>
          </p:cNvPr>
          <p:cNvSpPr/>
          <p:nvPr/>
        </p:nvSpPr>
        <p:spPr bwMode="auto">
          <a:xfrm>
            <a:off x="78454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9" name="Rectangle 408">
            <a:extLst>
              <a:ext uri="{FF2B5EF4-FFF2-40B4-BE49-F238E27FC236}">
                <a16:creationId xmlns:a16="http://schemas.microsoft.com/office/drawing/2014/main" id="{E8A4FD56-AA70-48B5-9AFF-D8D109FC65EB}"/>
              </a:ext>
            </a:extLst>
          </p:cNvPr>
          <p:cNvSpPr/>
          <p:nvPr/>
        </p:nvSpPr>
        <p:spPr bwMode="auto">
          <a:xfrm>
            <a:off x="15351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0" name="Rectangle 409">
            <a:extLst>
              <a:ext uri="{FF2B5EF4-FFF2-40B4-BE49-F238E27FC236}">
                <a16:creationId xmlns:a16="http://schemas.microsoft.com/office/drawing/2014/main" id="{CFC84423-1F3C-4C6C-858E-21CA32E53E03}"/>
              </a:ext>
            </a:extLst>
          </p:cNvPr>
          <p:cNvSpPr/>
          <p:nvPr/>
        </p:nvSpPr>
        <p:spPr bwMode="auto">
          <a:xfrm>
            <a:off x="18097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1" name="Rectangle 410">
            <a:extLst>
              <a:ext uri="{FF2B5EF4-FFF2-40B4-BE49-F238E27FC236}">
                <a16:creationId xmlns:a16="http://schemas.microsoft.com/office/drawing/2014/main" id="{5290ADA6-20E7-4509-B22D-52E449AF23C7}"/>
              </a:ext>
            </a:extLst>
          </p:cNvPr>
          <p:cNvSpPr/>
          <p:nvPr/>
        </p:nvSpPr>
        <p:spPr bwMode="auto">
          <a:xfrm>
            <a:off x="20843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2" name="Rectangle 411">
            <a:extLst>
              <a:ext uri="{FF2B5EF4-FFF2-40B4-BE49-F238E27FC236}">
                <a16:creationId xmlns:a16="http://schemas.microsoft.com/office/drawing/2014/main" id="{6EA9C85F-C314-4AF2-8D23-BF4AFAF9DBD0}"/>
              </a:ext>
            </a:extLst>
          </p:cNvPr>
          <p:cNvSpPr/>
          <p:nvPr/>
        </p:nvSpPr>
        <p:spPr bwMode="auto">
          <a:xfrm>
            <a:off x="23590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3" name="Rectangle 412">
            <a:extLst>
              <a:ext uri="{FF2B5EF4-FFF2-40B4-BE49-F238E27FC236}">
                <a16:creationId xmlns:a16="http://schemas.microsoft.com/office/drawing/2014/main" id="{B8B9DBD9-442D-42B0-8AA7-A5655C13B30A}"/>
              </a:ext>
            </a:extLst>
          </p:cNvPr>
          <p:cNvSpPr/>
          <p:nvPr/>
        </p:nvSpPr>
        <p:spPr bwMode="auto">
          <a:xfrm>
            <a:off x="26320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4" name="Rectangle 413">
            <a:extLst>
              <a:ext uri="{FF2B5EF4-FFF2-40B4-BE49-F238E27FC236}">
                <a16:creationId xmlns:a16="http://schemas.microsoft.com/office/drawing/2014/main" id="{01C90BFA-CCA0-410F-8B33-022946987D87}"/>
              </a:ext>
            </a:extLst>
          </p:cNvPr>
          <p:cNvSpPr/>
          <p:nvPr/>
        </p:nvSpPr>
        <p:spPr bwMode="auto">
          <a:xfrm>
            <a:off x="29067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5" name="Rectangle 414">
            <a:extLst>
              <a:ext uri="{FF2B5EF4-FFF2-40B4-BE49-F238E27FC236}">
                <a16:creationId xmlns:a16="http://schemas.microsoft.com/office/drawing/2014/main" id="{DF81A4D3-3E0C-4625-BF2D-27CC6D917A42}"/>
              </a:ext>
            </a:extLst>
          </p:cNvPr>
          <p:cNvSpPr/>
          <p:nvPr/>
        </p:nvSpPr>
        <p:spPr bwMode="auto">
          <a:xfrm>
            <a:off x="31813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6" name="Rectangle 415">
            <a:extLst>
              <a:ext uri="{FF2B5EF4-FFF2-40B4-BE49-F238E27FC236}">
                <a16:creationId xmlns:a16="http://schemas.microsoft.com/office/drawing/2014/main" id="{A5A252A4-43FB-48DF-A2D2-FDEF00455BD1}"/>
              </a:ext>
            </a:extLst>
          </p:cNvPr>
          <p:cNvSpPr/>
          <p:nvPr/>
        </p:nvSpPr>
        <p:spPr bwMode="auto">
          <a:xfrm>
            <a:off x="34559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7" name="Rectangle 416">
            <a:extLst>
              <a:ext uri="{FF2B5EF4-FFF2-40B4-BE49-F238E27FC236}">
                <a16:creationId xmlns:a16="http://schemas.microsoft.com/office/drawing/2014/main" id="{060B1B79-3B82-448B-984A-56FDFFF9A086}"/>
              </a:ext>
            </a:extLst>
          </p:cNvPr>
          <p:cNvSpPr/>
          <p:nvPr/>
        </p:nvSpPr>
        <p:spPr bwMode="auto">
          <a:xfrm>
            <a:off x="37306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8" name="Rectangle 417">
            <a:extLst>
              <a:ext uri="{FF2B5EF4-FFF2-40B4-BE49-F238E27FC236}">
                <a16:creationId xmlns:a16="http://schemas.microsoft.com/office/drawing/2014/main" id="{9AA4730A-5991-4DD3-B411-B9A011230EB2}"/>
              </a:ext>
            </a:extLst>
          </p:cNvPr>
          <p:cNvSpPr/>
          <p:nvPr/>
        </p:nvSpPr>
        <p:spPr bwMode="auto">
          <a:xfrm>
            <a:off x="40036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9" name="Rectangle 418">
            <a:extLst>
              <a:ext uri="{FF2B5EF4-FFF2-40B4-BE49-F238E27FC236}">
                <a16:creationId xmlns:a16="http://schemas.microsoft.com/office/drawing/2014/main" id="{C0D387DF-F1CF-41D6-A132-C6DECA57D036}"/>
              </a:ext>
            </a:extLst>
          </p:cNvPr>
          <p:cNvSpPr/>
          <p:nvPr/>
        </p:nvSpPr>
        <p:spPr bwMode="auto">
          <a:xfrm>
            <a:off x="42783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0" name="Rectangle 419">
            <a:extLst>
              <a:ext uri="{FF2B5EF4-FFF2-40B4-BE49-F238E27FC236}">
                <a16:creationId xmlns:a16="http://schemas.microsoft.com/office/drawing/2014/main" id="{451D68B0-017C-4F3B-9147-D9B51BA14BAF}"/>
              </a:ext>
            </a:extLst>
          </p:cNvPr>
          <p:cNvSpPr/>
          <p:nvPr/>
        </p:nvSpPr>
        <p:spPr bwMode="auto">
          <a:xfrm>
            <a:off x="45529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1" name="Rectangle 420">
            <a:extLst>
              <a:ext uri="{FF2B5EF4-FFF2-40B4-BE49-F238E27FC236}">
                <a16:creationId xmlns:a16="http://schemas.microsoft.com/office/drawing/2014/main" id="{6B46ACA8-6F87-4593-8AB6-0C3AE6DCCF4E}"/>
              </a:ext>
            </a:extLst>
          </p:cNvPr>
          <p:cNvSpPr/>
          <p:nvPr/>
        </p:nvSpPr>
        <p:spPr bwMode="auto">
          <a:xfrm>
            <a:off x="48275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2" name="Rectangle 421">
            <a:extLst>
              <a:ext uri="{FF2B5EF4-FFF2-40B4-BE49-F238E27FC236}">
                <a16:creationId xmlns:a16="http://schemas.microsoft.com/office/drawing/2014/main" id="{BCE9D1E3-B142-42A8-8A81-E86B3782CAC4}"/>
              </a:ext>
            </a:extLst>
          </p:cNvPr>
          <p:cNvSpPr/>
          <p:nvPr/>
        </p:nvSpPr>
        <p:spPr bwMode="auto">
          <a:xfrm>
            <a:off x="51022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3" name="Rectangle 422">
            <a:extLst>
              <a:ext uri="{FF2B5EF4-FFF2-40B4-BE49-F238E27FC236}">
                <a16:creationId xmlns:a16="http://schemas.microsoft.com/office/drawing/2014/main" id="{FA905998-31DC-4E11-8543-EAC556D6B4CD}"/>
              </a:ext>
            </a:extLst>
          </p:cNvPr>
          <p:cNvSpPr/>
          <p:nvPr/>
        </p:nvSpPr>
        <p:spPr bwMode="auto">
          <a:xfrm>
            <a:off x="53752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4" name="Rectangle 423">
            <a:extLst>
              <a:ext uri="{FF2B5EF4-FFF2-40B4-BE49-F238E27FC236}">
                <a16:creationId xmlns:a16="http://schemas.microsoft.com/office/drawing/2014/main" id="{AC53E2CC-0129-4765-97FC-7D28668A10FA}"/>
              </a:ext>
            </a:extLst>
          </p:cNvPr>
          <p:cNvSpPr/>
          <p:nvPr/>
        </p:nvSpPr>
        <p:spPr bwMode="auto">
          <a:xfrm>
            <a:off x="56499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5" name="Rectangle 424">
            <a:extLst>
              <a:ext uri="{FF2B5EF4-FFF2-40B4-BE49-F238E27FC236}">
                <a16:creationId xmlns:a16="http://schemas.microsoft.com/office/drawing/2014/main" id="{7B69D832-E1E9-4DF2-A347-5A6FAE185A32}"/>
              </a:ext>
            </a:extLst>
          </p:cNvPr>
          <p:cNvSpPr/>
          <p:nvPr/>
        </p:nvSpPr>
        <p:spPr bwMode="auto">
          <a:xfrm>
            <a:off x="59245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6" name="Rectangle 425">
            <a:extLst>
              <a:ext uri="{FF2B5EF4-FFF2-40B4-BE49-F238E27FC236}">
                <a16:creationId xmlns:a16="http://schemas.microsoft.com/office/drawing/2014/main" id="{16EDA60C-FD63-4CB4-9976-42DEFC9A2E51}"/>
              </a:ext>
            </a:extLst>
          </p:cNvPr>
          <p:cNvSpPr/>
          <p:nvPr/>
        </p:nvSpPr>
        <p:spPr bwMode="auto">
          <a:xfrm>
            <a:off x="61991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7" name="Rectangle 426">
            <a:extLst>
              <a:ext uri="{FF2B5EF4-FFF2-40B4-BE49-F238E27FC236}">
                <a16:creationId xmlns:a16="http://schemas.microsoft.com/office/drawing/2014/main" id="{DBF3B87F-533B-4935-BA55-57A7492BF108}"/>
              </a:ext>
            </a:extLst>
          </p:cNvPr>
          <p:cNvSpPr/>
          <p:nvPr/>
        </p:nvSpPr>
        <p:spPr bwMode="auto">
          <a:xfrm>
            <a:off x="64738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8" name="Rectangle 427">
            <a:extLst>
              <a:ext uri="{FF2B5EF4-FFF2-40B4-BE49-F238E27FC236}">
                <a16:creationId xmlns:a16="http://schemas.microsoft.com/office/drawing/2014/main" id="{36ED186D-CCBB-4B2E-BF18-CDC86C95A8C1}"/>
              </a:ext>
            </a:extLst>
          </p:cNvPr>
          <p:cNvSpPr/>
          <p:nvPr/>
        </p:nvSpPr>
        <p:spPr bwMode="auto">
          <a:xfrm>
            <a:off x="67468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9" name="Rectangle 428">
            <a:extLst>
              <a:ext uri="{FF2B5EF4-FFF2-40B4-BE49-F238E27FC236}">
                <a16:creationId xmlns:a16="http://schemas.microsoft.com/office/drawing/2014/main" id="{30550623-09D1-47A4-8C7C-45ED72115C6B}"/>
              </a:ext>
            </a:extLst>
          </p:cNvPr>
          <p:cNvSpPr/>
          <p:nvPr/>
        </p:nvSpPr>
        <p:spPr bwMode="auto">
          <a:xfrm>
            <a:off x="70215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0" name="Rectangle 429">
            <a:extLst>
              <a:ext uri="{FF2B5EF4-FFF2-40B4-BE49-F238E27FC236}">
                <a16:creationId xmlns:a16="http://schemas.microsoft.com/office/drawing/2014/main" id="{57166677-6A86-41D2-A8B0-3DDA3A35E656}"/>
              </a:ext>
            </a:extLst>
          </p:cNvPr>
          <p:cNvSpPr/>
          <p:nvPr/>
        </p:nvSpPr>
        <p:spPr bwMode="auto">
          <a:xfrm>
            <a:off x="72961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1" name="Rectangle 430">
            <a:extLst>
              <a:ext uri="{FF2B5EF4-FFF2-40B4-BE49-F238E27FC236}">
                <a16:creationId xmlns:a16="http://schemas.microsoft.com/office/drawing/2014/main" id="{15000BA8-CA27-48A5-B784-FD911B7645D4}"/>
              </a:ext>
            </a:extLst>
          </p:cNvPr>
          <p:cNvSpPr/>
          <p:nvPr/>
        </p:nvSpPr>
        <p:spPr bwMode="auto">
          <a:xfrm>
            <a:off x="75707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2" name="Rectangle 431">
            <a:extLst>
              <a:ext uri="{FF2B5EF4-FFF2-40B4-BE49-F238E27FC236}">
                <a16:creationId xmlns:a16="http://schemas.microsoft.com/office/drawing/2014/main" id="{857973D4-D7CA-4B4B-B9B1-52D9EC9BBF89}"/>
              </a:ext>
            </a:extLst>
          </p:cNvPr>
          <p:cNvSpPr/>
          <p:nvPr/>
        </p:nvSpPr>
        <p:spPr bwMode="auto">
          <a:xfrm>
            <a:off x="78454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3" name="Rectangle 432">
            <a:extLst>
              <a:ext uri="{FF2B5EF4-FFF2-40B4-BE49-F238E27FC236}">
                <a16:creationId xmlns:a16="http://schemas.microsoft.com/office/drawing/2014/main" id="{DF8A69C6-3DC2-4971-B03A-1CFDB513D21D}"/>
              </a:ext>
            </a:extLst>
          </p:cNvPr>
          <p:cNvSpPr/>
          <p:nvPr/>
        </p:nvSpPr>
        <p:spPr bwMode="auto">
          <a:xfrm>
            <a:off x="15351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4" name="Rectangle 433">
            <a:extLst>
              <a:ext uri="{FF2B5EF4-FFF2-40B4-BE49-F238E27FC236}">
                <a16:creationId xmlns:a16="http://schemas.microsoft.com/office/drawing/2014/main" id="{BC1364E7-78EA-4A22-AE6F-B0122033260E}"/>
              </a:ext>
            </a:extLst>
          </p:cNvPr>
          <p:cNvSpPr/>
          <p:nvPr/>
        </p:nvSpPr>
        <p:spPr bwMode="auto">
          <a:xfrm>
            <a:off x="18097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5" name="Rectangle 434">
            <a:extLst>
              <a:ext uri="{FF2B5EF4-FFF2-40B4-BE49-F238E27FC236}">
                <a16:creationId xmlns:a16="http://schemas.microsoft.com/office/drawing/2014/main" id="{CA9078B2-2DF7-486D-84E8-199956DE18BC}"/>
              </a:ext>
            </a:extLst>
          </p:cNvPr>
          <p:cNvSpPr/>
          <p:nvPr/>
        </p:nvSpPr>
        <p:spPr bwMode="auto">
          <a:xfrm>
            <a:off x="20843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6" name="Rectangle 435">
            <a:extLst>
              <a:ext uri="{FF2B5EF4-FFF2-40B4-BE49-F238E27FC236}">
                <a16:creationId xmlns:a16="http://schemas.microsoft.com/office/drawing/2014/main" id="{65B1D669-E158-4514-9662-91DEA24738DD}"/>
              </a:ext>
            </a:extLst>
          </p:cNvPr>
          <p:cNvSpPr/>
          <p:nvPr/>
        </p:nvSpPr>
        <p:spPr bwMode="auto">
          <a:xfrm>
            <a:off x="23590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7" name="Rectangle 436">
            <a:extLst>
              <a:ext uri="{FF2B5EF4-FFF2-40B4-BE49-F238E27FC236}">
                <a16:creationId xmlns:a16="http://schemas.microsoft.com/office/drawing/2014/main" id="{BA0E3600-258F-48DA-9AA8-D4F31AF60A7D}"/>
              </a:ext>
            </a:extLst>
          </p:cNvPr>
          <p:cNvSpPr/>
          <p:nvPr/>
        </p:nvSpPr>
        <p:spPr bwMode="auto">
          <a:xfrm>
            <a:off x="26320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8" name="Rectangle 437">
            <a:extLst>
              <a:ext uri="{FF2B5EF4-FFF2-40B4-BE49-F238E27FC236}">
                <a16:creationId xmlns:a16="http://schemas.microsoft.com/office/drawing/2014/main" id="{888FA94C-5465-4B99-B7CF-9C603A55CA58}"/>
              </a:ext>
            </a:extLst>
          </p:cNvPr>
          <p:cNvSpPr/>
          <p:nvPr/>
        </p:nvSpPr>
        <p:spPr bwMode="auto">
          <a:xfrm>
            <a:off x="29067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9" name="Rectangle 438">
            <a:extLst>
              <a:ext uri="{FF2B5EF4-FFF2-40B4-BE49-F238E27FC236}">
                <a16:creationId xmlns:a16="http://schemas.microsoft.com/office/drawing/2014/main" id="{C5EE858C-872E-47CC-BCE4-C9601135D5F4}"/>
              </a:ext>
            </a:extLst>
          </p:cNvPr>
          <p:cNvSpPr/>
          <p:nvPr/>
        </p:nvSpPr>
        <p:spPr bwMode="auto">
          <a:xfrm>
            <a:off x="31813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0" name="Rectangle 439">
            <a:extLst>
              <a:ext uri="{FF2B5EF4-FFF2-40B4-BE49-F238E27FC236}">
                <a16:creationId xmlns:a16="http://schemas.microsoft.com/office/drawing/2014/main" id="{0F029D60-0DA9-4B3F-9366-17BA9ECFBC1B}"/>
              </a:ext>
            </a:extLst>
          </p:cNvPr>
          <p:cNvSpPr/>
          <p:nvPr/>
        </p:nvSpPr>
        <p:spPr bwMode="auto">
          <a:xfrm>
            <a:off x="34559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1" name="Rectangle 440">
            <a:extLst>
              <a:ext uri="{FF2B5EF4-FFF2-40B4-BE49-F238E27FC236}">
                <a16:creationId xmlns:a16="http://schemas.microsoft.com/office/drawing/2014/main" id="{924AEAE8-6B00-44B7-B992-0E27B507E205}"/>
              </a:ext>
            </a:extLst>
          </p:cNvPr>
          <p:cNvSpPr/>
          <p:nvPr/>
        </p:nvSpPr>
        <p:spPr bwMode="auto">
          <a:xfrm>
            <a:off x="37306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2" name="Rectangle 441">
            <a:extLst>
              <a:ext uri="{FF2B5EF4-FFF2-40B4-BE49-F238E27FC236}">
                <a16:creationId xmlns:a16="http://schemas.microsoft.com/office/drawing/2014/main" id="{9C452F72-7494-4990-B998-1A745BF9C326}"/>
              </a:ext>
            </a:extLst>
          </p:cNvPr>
          <p:cNvSpPr/>
          <p:nvPr/>
        </p:nvSpPr>
        <p:spPr bwMode="auto">
          <a:xfrm>
            <a:off x="40036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3" name="Rectangle 442">
            <a:extLst>
              <a:ext uri="{FF2B5EF4-FFF2-40B4-BE49-F238E27FC236}">
                <a16:creationId xmlns:a16="http://schemas.microsoft.com/office/drawing/2014/main" id="{BCFE35BA-B981-4646-AE0C-0E29AEB0F9FF}"/>
              </a:ext>
            </a:extLst>
          </p:cNvPr>
          <p:cNvSpPr/>
          <p:nvPr/>
        </p:nvSpPr>
        <p:spPr bwMode="auto">
          <a:xfrm>
            <a:off x="42783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4" name="Rectangle 443">
            <a:extLst>
              <a:ext uri="{FF2B5EF4-FFF2-40B4-BE49-F238E27FC236}">
                <a16:creationId xmlns:a16="http://schemas.microsoft.com/office/drawing/2014/main" id="{8E3E3C3D-765F-41E2-83D6-7FE4F9350A0B}"/>
              </a:ext>
            </a:extLst>
          </p:cNvPr>
          <p:cNvSpPr/>
          <p:nvPr/>
        </p:nvSpPr>
        <p:spPr bwMode="auto">
          <a:xfrm>
            <a:off x="45529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5" name="Rectangle 444">
            <a:extLst>
              <a:ext uri="{FF2B5EF4-FFF2-40B4-BE49-F238E27FC236}">
                <a16:creationId xmlns:a16="http://schemas.microsoft.com/office/drawing/2014/main" id="{4642A853-557E-4518-B3D2-6F9170C85043}"/>
              </a:ext>
            </a:extLst>
          </p:cNvPr>
          <p:cNvSpPr/>
          <p:nvPr/>
        </p:nvSpPr>
        <p:spPr bwMode="auto">
          <a:xfrm>
            <a:off x="48275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6" name="Rectangle 445">
            <a:extLst>
              <a:ext uri="{FF2B5EF4-FFF2-40B4-BE49-F238E27FC236}">
                <a16:creationId xmlns:a16="http://schemas.microsoft.com/office/drawing/2014/main" id="{CC5C5FDD-84DF-4C3A-8A78-739F550F33B7}"/>
              </a:ext>
            </a:extLst>
          </p:cNvPr>
          <p:cNvSpPr/>
          <p:nvPr/>
        </p:nvSpPr>
        <p:spPr bwMode="auto">
          <a:xfrm>
            <a:off x="51022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7" name="Rectangle 446">
            <a:extLst>
              <a:ext uri="{FF2B5EF4-FFF2-40B4-BE49-F238E27FC236}">
                <a16:creationId xmlns:a16="http://schemas.microsoft.com/office/drawing/2014/main" id="{EF99AE6A-0A47-4EEC-9013-F5EA255B2A5A}"/>
              </a:ext>
            </a:extLst>
          </p:cNvPr>
          <p:cNvSpPr/>
          <p:nvPr/>
        </p:nvSpPr>
        <p:spPr bwMode="auto">
          <a:xfrm>
            <a:off x="53752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8" name="Rectangle 447">
            <a:extLst>
              <a:ext uri="{FF2B5EF4-FFF2-40B4-BE49-F238E27FC236}">
                <a16:creationId xmlns:a16="http://schemas.microsoft.com/office/drawing/2014/main" id="{B5F52CE5-B3AA-4EAE-B326-CB77838BD7FA}"/>
              </a:ext>
            </a:extLst>
          </p:cNvPr>
          <p:cNvSpPr/>
          <p:nvPr/>
        </p:nvSpPr>
        <p:spPr bwMode="auto">
          <a:xfrm>
            <a:off x="56499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9" name="Rectangle 448">
            <a:extLst>
              <a:ext uri="{FF2B5EF4-FFF2-40B4-BE49-F238E27FC236}">
                <a16:creationId xmlns:a16="http://schemas.microsoft.com/office/drawing/2014/main" id="{F1B592EB-B938-4320-938C-078548B3448A}"/>
              </a:ext>
            </a:extLst>
          </p:cNvPr>
          <p:cNvSpPr/>
          <p:nvPr/>
        </p:nvSpPr>
        <p:spPr bwMode="auto">
          <a:xfrm>
            <a:off x="59245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0" name="Rectangle 449">
            <a:extLst>
              <a:ext uri="{FF2B5EF4-FFF2-40B4-BE49-F238E27FC236}">
                <a16:creationId xmlns:a16="http://schemas.microsoft.com/office/drawing/2014/main" id="{4D11E37D-CDBA-4A80-9AF8-0CC6CF106F94}"/>
              </a:ext>
            </a:extLst>
          </p:cNvPr>
          <p:cNvSpPr/>
          <p:nvPr/>
        </p:nvSpPr>
        <p:spPr bwMode="auto">
          <a:xfrm>
            <a:off x="61991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1" name="Rectangle 450">
            <a:extLst>
              <a:ext uri="{FF2B5EF4-FFF2-40B4-BE49-F238E27FC236}">
                <a16:creationId xmlns:a16="http://schemas.microsoft.com/office/drawing/2014/main" id="{4914CADC-45D5-4DC5-8018-5C2974FAAA88}"/>
              </a:ext>
            </a:extLst>
          </p:cNvPr>
          <p:cNvSpPr/>
          <p:nvPr/>
        </p:nvSpPr>
        <p:spPr bwMode="auto">
          <a:xfrm>
            <a:off x="64738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2" name="Rectangle 451">
            <a:extLst>
              <a:ext uri="{FF2B5EF4-FFF2-40B4-BE49-F238E27FC236}">
                <a16:creationId xmlns:a16="http://schemas.microsoft.com/office/drawing/2014/main" id="{5D12D201-50C7-49B8-B471-58820D017538}"/>
              </a:ext>
            </a:extLst>
          </p:cNvPr>
          <p:cNvSpPr/>
          <p:nvPr/>
        </p:nvSpPr>
        <p:spPr bwMode="auto">
          <a:xfrm>
            <a:off x="67468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3" name="Rectangle 452">
            <a:extLst>
              <a:ext uri="{FF2B5EF4-FFF2-40B4-BE49-F238E27FC236}">
                <a16:creationId xmlns:a16="http://schemas.microsoft.com/office/drawing/2014/main" id="{C44CCC46-6A42-4E16-97FC-1C15F33AF0F3}"/>
              </a:ext>
            </a:extLst>
          </p:cNvPr>
          <p:cNvSpPr/>
          <p:nvPr/>
        </p:nvSpPr>
        <p:spPr bwMode="auto">
          <a:xfrm>
            <a:off x="70215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4" name="Rectangle 453">
            <a:extLst>
              <a:ext uri="{FF2B5EF4-FFF2-40B4-BE49-F238E27FC236}">
                <a16:creationId xmlns:a16="http://schemas.microsoft.com/office/drawing/2014/main" id="{E4FB4BAB-2AAF-46D7-9097-5E8849EEF128}"/>
              </a:ext>
            </a:extLst>
          </p:cNvPr>
          <p:cNvSpPr/>
          <p:nvPr/>
        </p:nvSpPr>
        <p:spPr bwMode="auto">
          <a:xfrm>
            <a:off x="72961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5" name="Rectangle 454">
            <a:extLst>
              <a:ext uri="{FF2B5EF4-FFF2-40B4-BE49-F238E27FC236}">
                <a16:creationId xmlns:a16="http://schemas.microsoft.com/office/drawing/2014/main" id="{0699CB9F-F95E-476B-9DB6-790FF1698928}"/>
              </a:ext>
            </a:extLst>
          </p:cNvPr>
          <p:cNvSpPr/>
          <p:nvPr/>
        </p:nvSpPr>
        <p:spPr bwMode="auto">
          <a:xfrm>
            <a:off x="75707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6" name="Rectangle 455">
            <a:extLst>
              <a:ext uri="{FF2B5EF4-FFF2-40B4-BE49-F238E27FC236}">
                <a16:creationId xmlns:a16="http://schemas.microsoft.com/office/drawing/2014/main" id="{DCDD8AB8-E057-4073-B4DD-9C0221D36E66}"/>
              </a:ext>
            </a:extLst>
          </p:cNvPr>
          <p:cNvSpPr/>
          <p:nvPr/>
        </p:nvSpPr>
        <p:spPr bwMode="auto">
          <a:xfrm>
            <a:off x="78454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6902" name="Straight Connector 389">
            <a:extLst>
              <a:ext uri="{FF2B5EF4-FFF2-40B4-BE49-F238E27FC236}">
                <a16:creationId xmlns:a16="http://schemas.microsoft.com/office/drawing/2014/main" id="{16B1005E-6408-48E0-823E-079F22996222}"/>
              </a:ext>
            </a:extLst>
          </p:cNvPr>
          <p:cNvCxnSpPr>
            <a:cxnSpLocks noChangeShapeType="1"/>
          </p:cNvCxnSpPr>
          <p:nvPr/>
        </p:nvCxnSpPr>
        <p:spPr bwMode="auto">
          <a:xfrm>
            <a:off x="15160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6903" name="Straight Connector 394">
            <a:extLst>
              <a:ext uri="{FF2B5EF4-FFF2-40B4-BE49-F238E27FC236}">
                <a16:creationId xmlns:a16="http://schemas.microsoft.com/office/drawing/2014/main" id="{92978913-0B75-4FFB-A5EF-6EDCA7B8C6B9}"/>
              </a:ext>
            </a:extLst>
          </p:cNvPr>
          <p:cNvCxnSpPr>
            <a:cxnSpLocks noChangeShapeType="1"/>
          </p:cNvCxnSpPr>
          <p:nvPr/>
        </p:nvCxnSpPr>
        <p:spPr bwMode="auto">
          <a:xfrm flipV="1">
            <a:off x="1809750"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6904" name="Straight Connector 396">
            <a:extLst>
              <a:ext uri="{FF2B5EF4-FFF2-40B4-BE49-F238E27FC236}">
                <a16:creationId xmlns:a16="http://schemas.microsoft.com/office/drawing/2014/main" id="{214DDC8B-1309-4D9E-A4E0-4FBFC5A8CCAE}"/>
              </a:ext>
            </a:extLst>
          </p:cNvPr>
          <p:cNvCxnSpPr>
            <a:cxnSpLocks noChangeShapeType="1"/>
          </p:cNvCxnSpPr>
          <p:nvPr/>
        </p:nvCxnSpPr>
        <p:spPr bwMode="auto">
          <a:xfrm flipV="1">
            <a:off x="7845425" y="2057400"/>
            <a:ext cx="0" cy="4343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905" name="TextBox 397">
            <a:extLst>
              <a:ext uri="{FF2B5EF4-FFF2-40B4-BE49-F238E27FC236}">
                <a16:creationId xmlns:a16="http://schemas.microsoft.com/office/drawing/2014/main" id="{CDEB937F-59E1-4B6C-ADDF-2B0A0E268372}"/>
              </a:ext>
            </a:extLst>
          </p:cNvPr>
          <p:cNvSpPr txBox="1">
            <a:spLocks noChangeArrowheads="1"/>
          </p:cNvSpPr>
          <p:nvPr/>
        </p:nvSpPr>
        <p:spPr bwMode="auto">
          <a:xfrm>
            <a:off x="15351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6906" name="TextBox 398">
            <a:extLst>
              <a:ext uri="{FF2B5EF4-FFF2-40B4-BE49-F238E27FC236}">
                <a16:creationId xmlns:a16="http://schemas.microsoft.com/office/drawing/2014/main" id="{270CF658-5E17-4D41-AE58-93EBD992F84E}"/>
              </a:ext>
            </a:extLst>
          </p:cNvPr>
          <p:cNvSpPr txBox="1">
            <a:spLocks noChangeArrowheads="1"/>
          </p:cNvSpPr>
          <p:nvPr/>
        </p:nvSpPr>
        <p:spPr bwMode="auto">
          <a:xfrm>
            <a:off x="76612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66907" name="Freeform 63">
            <a:extLst>
              <a:ext uri="{FF2B5EF4-FFF2-40B4-BE49-F238E27FC236}">
                <a16:creationId xmlns:a16="http://schemas.microsoft.com/office/drawing/2014/main" id="{C2B4D77C-FE7D-4366-99A8-6799924DCF37}"/>
              </a:ext>
            </a:extLst>
          </p:cNvPr>
          <p:cNvSpPr>
            <a:spLocks/>
          </p:cNvSpPr>
          <p:nvPr/>
        </p:nvSpPr>
        <p:spPr bwMode="auto">
          <a:xfrm>
            <a:off x="5086350" y="4876800"/>
            <a:ext cx="2759075" cy="649288"/>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908" name="Freeform 63">
            <a:extLst>
              <a:ext uri="{FF2B5EF4-FFF2-40B4-BE49-F238E27FC236}">
                <a16:creationId xmlns:a16="http://schemas.microsoft.com/office/drawing/2014/main" id="{99FAC9C1-77B1-40B3-9D29-6F1CD88A38F9}"/>
              </a:ext>
            </a:extLst>
          </p:cNvPr>
          <p:cNvSpPr>
            <a:spLocks/>
          </p:cNvSpPr>
          <p:nvPr/>
        </p:nvSpPr>
        <p:spPr bwMode="auto">
          <a:xfrm flipH="1">
            <a:off x="1819275" y="4324350"/>
            <a:ext cx="2759075" cy="1201738"/>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6909" name="Group 421">
            <a:extLst>
              <a:ext uri="{FF2B5EF4-FFF2-40B4-BE49-F238E27FC236}">
                <a16:creationId xmlns:a16="http://schemas.microsoft.com/office/drawing/2014/main" id="{486F0A78-1A12-4A26-9505-B77F5BDBCF1C}"/>
              </a:ext>
            </a:extLst>
          </p:cNvPr>
          <p:cNvGrpSpPr>
            <a:grpSpLocks/>
          </p:cNvGrpSpPr>
          <p:nvPr/>
        </p:nvGrpSpPr>
        <p:grpSpPr bwMode="auto">
          <a:xfrm>
            <a:off x="4238625" y="2640799"/>
            <a:ext cx="1171575" cy="2890838"/>
            <a:chOff x="1984375" y="-4068998"/>
            <a:chExt cx="3638550" cy="3257550"/>
          </a:xfrm>
        </p:grpSpPr>
        <p:sp>
          <p:nvSpPr>
            <p:cNvPr id="66913" name="Freeform 63">
              <a:extLst>
                <a:ext uri="{FF2B5EF4-FFF2-40B4-BE49-F238E27FC236}">
                  <a16:creationId xmlns:a16="http://schemas.microsoft.com/office/drawing/2014/main" id="{D5EE67B6-D2A3-4445-B721-95F46CE09DF4}"/>
                </a:ext>
              </a:extLst>
            </p:cNvPr>
            <p:cNvSpPr>
              <a:spLocks/>
            </p:cNvSpPr>
            <p:nvPr/>
          </p:nvSpPr>
          <p:spPr bwMode="auto">
            <a:xfrm>
              <a:off x="1984375" y="-4068998"/>
              <a:ext cx="2105025" cy="3257550"/>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914" name="Freeform 64">
              <a:extLst>
                <a:ext uri="{FF2B5EF4-FFF2-40B4-BE49-F238E27FC236}">
                  <a16:creationId xmlns:a16="http://schemas.microsoft.com/office/drawing/2014/main" id="{88B026FC-7752-433D-9E16-38B518DC496D}"/>
                </a:ext>
              </a:extLst>
            </p:cNvPr>
            <p:cNvSpPr>
              <a:spLocks/>
            </p:cNvSpPr>
            <p:nvPr/>
          </p:nvSpPr>
          <p:spPr bwMode="auto">
            <a:xfrm>
              <a:off x="4089400" y="-1106723"/>
              <a:ext cx="1533525" cy="295275"/>
            </a:xfrm>
            <a:custGeom>
              <a:avLst/>
              <a:gdLst>
                <a:gd name="T0" fmla="*/ 2147483646 w 966"/>
                <a:gd name="T1" fmla="*/ 2147483646 h 186"/>
                <a:gd name="T2" fmla="*/ 2147483646 w 966"/>
                <a:gd name="T3" fmla="*/ 2147483646 h 186"/>
                <a:gd name="T4" fmla="*/ 2147483646 w 966"/>
                <a:gd name="T5" fmla="*/ 2147483646 h 186"/>
                <a:gd name="T6" fmla="*/ 2147483646 w 966"/>
                <a:gd name="T7" fmla="*/ 2147483646 h 186"/>
                <a:gd name="T8" fmla="*/ 2147483646 w 966"/>
                <a:gd name="T9" fmla="*/ 2147483646 h 186"/>
                <a:gd name="T10" fmla="*/ 2147483646 w 966"/>
                <a:gd name="T11" fmla="*/ 2147483646 h 186"/>
                <a:gd name="T12" fmla="*/ 2147483646 w 966"/>
                <a:gd name="T13" fmla="*/ 2147483646 h 186"/>
                <a:gd name="T14" fmla="*/ 2147483646 w 966"/>
                <a:gd name="T15" fmla="*/ 2147483646 h 186"/>
                <a:gd name="T16" fmla="*/ 2147483646 w 966"/>
                <a:gd name="T17" fmla="*/ 2147483646 h 186"/>
                <a:gd name="T18" fmla="*/ 2147483646 w 966"/>
                <a:gd name="T19" fmla="*/ 2147483646 h 186"/>
                <a:gd name="T20" fmla="*/ 2147483646 w 966"/>
                <a:gd name="T21" fmla="*/ 2147483646 h 186"/>
                <a:gd name="T22" fmla="*/ 2147483646 w 966"/>
                <a:gd name="T23" fmla="*/ 2147483646 h 186"/>
                <a:gd name="T24" fmla="*/ 2147483646 w 966"/>
                <a:gd name="T25" fmla="*/ 2147483646 h 186"/>
                <a:gd name="T26" fmla="*/ 2147483646 w 966"/>
                <a:gd name="T27" fmla="*/ 2147483646 h 186"/>
                <a:gd name="T28" fmla="*/ 2147483646 w 966"/>
                <a:gd name="T29" fmla="*/ 2147483646 h 186"/>
                <a:gd name="T30" fmla="*/ 2147483646 w 966"/>
                <a:gd name="T31" fmla="*/ 2147483646 h 186"/>
                <a:gd name="T32" fmla="*/ 2147483646 w 966"/>
                <a:gd name="T33" fmla="*/ 2147483646 h 186"/>
                <a:gd name="T34" fmla="*/ 2147483646 w 966"/>
                <a:gd name="T35" fmla="*/ 2147483646 h 186"/>
                <a:gd name="T36" fmla="*/ 2147483646 w 966"/>
                <a:gd name="T37" fmla="*/ 2147483646 h 186"/>
                <a:gd name="T38" fmla="*/ 2147483646 w 966"/>
                <a:gd name="T39" fmla="*/ 2147483646 h 186"/>
                <a:gd name="T40" fmla="*/ 2147483646 w 966"/>
                <a:gd name="T41" fmla="*/ 2147483646 h 186"/>
                <a:gd name="T42" fmla="*/ 2147483646 w 966"/>
                <a:gd name="T43" fmla="*/ 2147483646 h 186"/>
                <a:gd name="T44" fmla="*/ 2147483646 w 966"/>
                <a:gd name="T45" fmla="*/ 2147483646 h 186"/>
                <a:gd name="T46" fmla="*/ 2147483646 w 966"/>
                <a:gd name="T47" fmla="*/ 2147483646 h 186"/>
                <a:gd name="T48" fmla="*/ 2147483646 w 966"/>
                <a:gd name="T49" fmla="*/ 2147483646 h 186"/>
                <a:gd name="T50" fmla="*/ 2147483646 w 966"/>
                <a:gd name="T51" fmla="*/ 2147483646 h 186"/>
                <a:gd name="T52" fmla="*/ 2147483646 w 966"/>
                <a:gd name="T53" fmla="*/ 2147483646 h 186"/>
                <a:gd name="T54" fmla="*/ 2147483646 w 966"/>
                <a:gd name="T55" fmla="*/ 2147483646 h 186"/>
                <a:gd name="T56" fmla="*/ 2147483646 w 966"/>
                <a:gd name="T57" fmla="*/ 2147483646 h 186"/>
                <a:gd name="T58" fmla="*/ 2147483646 w 966"/>
                <a:gd name="T59" fmla="*/ 2147483646 h 186"/>
                <a:gd name="T60" fmla="*/ 2147483646 w 966"/>
                <a:gd name="T61" fmla="*/ 2147483646 h 186"/>
                <a:gd name="T62" fmla="*/ 2147483646 w 966"/>
                <a:gd name="T63" fmla="*/ 2147483646 h 186"/>
                <a:gd name="T64" fmla="*/ 2147483646 w 966"/>
                <a:gd name="T65" fmla="*/ 2147483646 h 186"/>
                <a:gd name="T66" fmla="*/ 2147483646 w 966"/>
                <a:gd name="T67" fmla="*/ 2147483646 h 186"/>
                <a:gd name="T68" fmla="*/ 2147483646 w 966"/>
                <a:gd name="T69" fmla="*/ 2147483646 h 186"/>
                <a:gd name="T70" fmla="*/ 2147483646 w 966"/>
                <a:gd name="T71" fmla="*/ 2147483646 h 186"/>
                <a:gd name="T72" fmla="*/ 2147483646 w 966"/>
                <a:gd name="T73" fmla="*/ 2147483646 h 186"/>
                <a:gd name="T74" fmla="*/ 2147483646 w 966"/>
                <a:gd name="T75" fmla="*/ 2147483646 h 186"/>
                <a:gd name="T76" fmla="*/ 2147483646 w 966"/>
                <a:gd name="T77" fmla="*/ 2147483646 h 186"/>
                <a:gd name="T78" fmla="*/ 2147483646 w 966"/>
                <a:gd name="T79" fmla="*/ 2147483646 h 186"/>
                <a:gd name="T80" fmla="*/ 2147483646 w 966"/>
                <a:gd name="T81" fmla="*/ 2147483646 h 186"/>
                <a:gd name="T82" fmla="*/ 2147483646 w 966"/>
                <a:gd name="T83" fmla="*/ 2147483646 h 186"/>
                <a:gd name="T84" fmla="*/ 2147483646 w 966"/>
                <a:gd name="T85" fmla="*/ 2147483646 h 186"/>
                <a:gd name="T86" fmla="*/ 2147483646 w 966"/>
                <a:gd name="T87" fmla="*/ 2147483646 h 186"/>
                <a:gd name="T88" fmla="*/ 2147483646 w 966"/>
                <a:gd name="T89" fmla="*/ 2147483646 h 186"/>
                <a:gd name="T90" fmla="*/ 2147483646 w 966"/>
                <a:gd name="T91" fmla="*/ 2147483646 h 186"/>
                <a:gd name="T92" fmla="*/ 2147483646 w 966"/>
                <a:gd name="T93" fmla="*/ 2147483646 h 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6"/>
                <a:gd name="T142" fmla="*/ 0 h 186"/>
                <a:gd name="T143" fmla="*/ 966 w 966"/>
                <a:gd name="T144" fmla="*/ 186 h 1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6" h="186">
                  <a:moveTo>
                    <a:pt x="0" y="0"/>
                  </a:moveTo>
                  <a:lnTo>
                    <a:pt x="6" y="36"/>
                  </a:lnTo>
                  <a:lnTo>
                    <a:pt x="18" y="66"/>
                  </a:lnTo>
                  <a:lnTo>
                    <a:pt x="30" y="96"/>
                  </a:lnTo>
                  <a:lnTo>
                    <a:pt x="42" y="114"/>
                  </a:lnTo>
                  <a:lnTo>
                    <a:pt x="48" y="132"/>
                  </a:lnTo>
                  <a:lnTo>
                    <a:pt x="60" y="144"/>
                  </a:lnTo>
                  <a:lnTo>
                    <a:pt x="72" y="150"/>
                  </a:lnTo>
                  <a:lnTo>
                    <a:pt x="84" y="162"/>
                  </a:lnTo>
                  <a:lnTo>
                    <a:pt x="90" y="168"/>
                  </a:lnTo>
                  <a:lnTo>
                    <a:pt x="102" y="168"/>
                  </a:lnTo>
                  <a:lnTo>
                    <a:pt x="114" y="174"/>
                  </a:lnTo>
                  <a:lnTo>
                    <a:pt x="126" y="174"/>
                  </a:lnTo>
                  <a:lnTo>
                    <a:pt x="132" y="180"/>
                  </a:lnTo>
                  <a:lnTo>
                    <a:pt x="144" y="180"/>
                  </a:lnTo>
                  <a:lnTo>
                    <a:pt x="156" y="180"/>
                  </a:lnTo>
                  <a:lnTo>
                    <a:pt x="162" y="180"/>
                  </a:lnTo>
                  <a:lnTo>
                    <a:pt x="174" y="180"/>
                  </a:lnTo>
                  <a:lnTo>
                    <a:pt x="186" y="180"/>
                  </a:lnTo>
                  <a:lnTo>
                    <a:pt x="198" y="180"/>
                  </a:lnTo>
                  <a:lnTo>
                    <a:pt x="204" y="180"/>
                  </a:lnTo>
                  <a:lnTo>
                    <a:pt x="216" y="180"/>
                  </a:lnTo>
                  <a:lnTo>
                    <a:pt x="228" y="180"/>
                  </a:lnTo>
                  <a:lnTo>
                    <a:pt x="240" y="180"/>
                  </a:lnTo>
                  <a:lnTo>
                    <a:pt x="246" y="180"/>
                  </a:lnTo>
                  <a:lnTo>
                    <a:pt x="258" y="180"/>
                  </a:lnTo>
                  <a:lnTo>
                    <a:pt x="270" y="180"/>
                  </a:lnTo>
                  <a:lnTo>
                    <a:pt x="282" y="180"/>
                  </a:lnTo>
                  <a:lnTo>
                    <a:pt x="288" y="180"/>
                  </a:lnTo>
                  <a:lnTo>
                    <a:pt x="300" y="180"/>
                  </a:lnTo>
                  <a:lnTo>
                    <a:pt x="312" y="180"/>
                  </a:lnTo>
                  <a:lnTo>
                    <a:pt x="324" y="180"/>
                  </a:lnTo>
                  <a:lnTo>
                    <a:pt x="330" y="180"/>
                  </a:lnTo>
                  <a:lnTo>
                    <a:pt x="342" y="180"/>
                  </a:lnTo>
                  <a:lnTo>
                    <a:pt x="354" y="180"/>
                  </a:lnTo>
                  <a:lnTo>
                    <a:pt x="360" y="180"/>
                  </a:lnTo>
                  <a:lnTo>
                    <a:pt x="372" y="180"/>
                  </a:lnTo>
                  <a:lnTo>
                    <a:pt x="384" y="180"/>
                  </a:lnTo>
                  <a:lnTo>
                    <a:pt x="396" y="180"/>
                  </a:lnTo>
                  <a:lnTo>
                    <a:pt x="402" y="180"/>
                  </a:lnTo>
                  <a:lnTo>
                    <a:pt x="414" y="180"/>
                  </a:lnTo>
                  <a:lnTo>
                    <a:pt x="426" y="180"/>
                  </a:lnTo>
                  <a:lnTo>
                    <a:pt x="438" y="180"/>
                  </a:lnTo>
                  <a:lnTo>
                    <a:pt x="444" y="180"/>
                  </a:lnTo>
                  <a:lnTo>
                    <a:pt x="456" y="180"/>
                  </a:lnTo>
                  <a:lnTo>
                    <a:pt x="468" y="180"/>
                  </a:lnTo>
                  <a:lnTo>
                    <a:pt x="480" y="180"/>
                  </a:lnTo>
                  <a:lnTo>
                    <a:pt x="486" y="180"/>
                  </a:lnTo>
                  <a:lnTo>
                    <a:pt x="498" y="180"/>
                  </a:lnTo>
                  <a:lnTo>
                    <a:pt x="510" y="180"/>
                  </a:lnTo>
                  <a:lnTo>
                    <a:pt x="522" y="180"/>
                  </a:lnTo>
                  <a:lnTo>
                    <a:pt x="528" y="180"/>
                  </a:lnTo>
                  <a:lnTo>
                    <a:pt x="540" y="180"/>
                  </a:lnTo>
                  <a:lnTo>
                    <a:pt x="552" y="180"/>
                  </a:lnTo>
                  <a:lnTo>
                    <a:pt x="558" y="180"/>
                  </a:lnTo>
                  <a:lnTo>
                    <a:pt x="570" y="180"/>
                  </a:lnTo>
                  <a:lnTo>
                    <a:pt x="582" y="180"/>
                  </a:lnTo>
                  <a:lnTo>
                    <a:pt x="594" y="180"/>
                  </a:lnTo>
                  <a:lnTo>
                    <a:pt x="600" y="180"/>
                  </a:lnTo>
                  <a:lnTo>
                    <a:pt x="612" y="180"/>
                  </a:lnTo>
                  <a:lnTo>
                    <a:pt x="624" y="180"/>
                  </a:lnTo>
                  <a:lnTo>
                    <a:pt x="636" y="180"/>
                  </a:lnTo>
                  <a:lnTo>
                    <a:pt x="642" y="180"/>
                  </a:lnTo>
                  <a:lnTo>
                    <a:pt x="654" y="180"/>
                  </a:lnTo>
                  <a:lnTo>
                    <a:pt x="666" y="180"/>
                  </a:lnTo>
                  <a:lnTo>
                    <a:pt x="678" y="186"/>
                  </a:lnTo>
                  <a:lnTo>
                    <a:pt x="684" y="186"/>
                  </a:lnTo>
                  <a:lnTo>
                    <a:pt x="696" y="186"/>
                  </a:lnTo>
                  <a:lnTo>
                    <a:pt x="708" y="186"/>
                  </a:lnTo>
                  <a:lnTo>
                    <a:pt x="714" y="186"/>
                  </a:lnTo>
                  <a:lnTo>
                    <a:pt x="726" y="186"/>
                  </a:lnTo>
                  <a:lnTo>
                    <a:pt x="738" y="186"/>
                  </a:lnTo>
                  <a:lnTo>
                    <a:pt x="750" y="186"/>
                  </a:lnTo>
                  <a:lnTo>
                    <a:pt x="756" y="186"/>
                  </a:lnTo>
                  <a:lnTo>
                    <a:pt x="768" y="186"/>
                  </a:lnTo>
                  <a:lnTo>
                    <a:pt x="780" y="186"/>
                  </a:lnTo>
                  <a:lnTo>
                    <a:pt x="792" y="186"/>
                  </a:lnTo>
                  <a:lnTo>
                    <a:pt x="798" y="186"/>
                  </a:lnTo>
                  <a:lnTo>
                    <a:pt x="810" y="186"/>
                  </a:lnTo>
                  <a:lnTo>
                    <a:pt x="822" y="186"/>
                  </a:lnTo>
                  <a:lnTo>
                    <a:pt x="834" y="186"/>
                  </a:lnTo>
                  <a:lnTo>
                    <a:pt x="840" y="186"/>
                  </a:lnTo>
                  <a:lnTo>
                    <a:pt x="852" y="186"/>
                  </a:lnTo>
                  <a:lnTo>
                    <a:pt x="864" y="186"/>
                  </a:lnTo>
                  <a:lnTo>
                    <a:pt x="876" y="186"/>
                  </a:lnTo>
                  <a:lnTo>
                    <a:pt x="882" y="186"/>
                  </a:lnTo>
                  <a:lnTo>
                    <a:pt x="894" y="186"/>
                  </a:lnTo>
                  <a:lnTo>
                    <a:pt x="906" y="186"/>
                  </a:lnTo>
                  <a:lnTo>
                    <a:pt x="912" y="186"/>
                  </a:lnTo>
                  <a:lnTo>
                    <a:pt x="924" y="186"/>
                  </a:lnTo>
                  <a:lnTo>
                    <a:pt x="936" y="186"/>
                  </a:lnTo>
                  <a:lnTo>
                    <a:pt x="948" y="186"/>
                  </a:lnTo>
                  <a:lnTo>
                    <a:pt x="954" y="186"/>
                  </a:lnTo>
                  <a:lnTo>
                    <a:pt x="966" y="18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6910" name="Rectangle 467">
            <a:extLst>
              <a:ext uri="{FF2B5EF4-FFF2-40B4-BE49-F238E27FC236}">
                <a16:creationId xmlns:a16="http://schemas.microsoft.com/office/drawing/2014/main" id="{43E4BC59-E8F1-4C9B-87B0-8C8771E6D3C0}"/>
              </a:ext>
            </a:extLst>
          </p:cNvPr>
          <p:cNvSpPr>
            <a:spLocks noChangeArrowheads="1"/>
          </p:cNvSpPr>
          <p:nvPr/>
        </p:nvSpPr>
        <p:spPr bwMode="auto">
          <a:xfrm>
            <a:off x="2262188" y="4127500"/>
            <a:ext cx="131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a:t> state A</a:t>
            </a:r>
            <a:r>
              <a:rPr lang="en-US" altLang="en-US"/>
              <a:t> </a:t>
            </a:r>
            <a:endParaRPr lang="en-US" altLang="en-US" sz="2400"/>
          </a:p>
        </p:txBody>
      </p:sp>
      <p:sp>
        <p:nvSpPr>
          <p:cNvPr id="66911" name="Rectangle 468">
            <a:extLst>
              <a:ext uri="{FF2B5EF4-FFF2-40B4-BE49-F238E27FC236}">
                <a16:creationId xmlns:a16="http://schemas.microsoft.com/office/drawing/2014/main" id="{C1A620E5-4E13-4B62-91FC-D4995952FF5B}"/>
              </a:ext>
            </a:extLst>
          </p:cNvPr>
          <p:cNvSpPr>
            <a:spLocks noChangeArrowheads="1"/>
          </p:cNvSpPr>
          <p:nvPr/>
        </p:nvSpPr>
        <p:spPr bwMode="auto">
          <a:xfrm>
            <a:off x="7344569" y="4741863"/>
            <a:ext cx="1214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dirty="0"/>
              <a:t> state B</a:t>
            </a:r>
          </a:p>
        </p:txBody>
      </p:sp>
      <p:sp>
        <p:nvSpPr>
          <p:cNvPr id="66912" name="Rectangle 469">
            <a:extLst>
              <a:ext uri="{FF2B5EF4-FFF2-40B4-BE49-F238E27FC236}">
                <a16:creationId xmlns:a16="http://schemas.microsoft.com/office/drawing/2014/main" id="{67BC8C13-4A85-419D-B413-03F39A3A1345}"/>
              </a:ext>
            </a:extLst>
          </p:cNvPr>
          <p:cNvSpPr>
            <a:spLocks noChangeArrowheads="1"/>
          </p:cNvSpPr>
          <p:nvPr/>
        </p:nvSpPr>
        <p:spPr bwMode="auto">
          <a:xfrm>
            <a:off x="4681538" y="2489200"/>
            <a:ext cx="3433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a:t> state: Child of A and B</a:t>
            </a:r>
          </a:p>
        </p:txBody>
      </p:sp>
      <p:sp>
        <p:nvSpPr>
          <p:cNvPr id="461" name="Oval 360">
            <a:extLst>
              <a:ext uri="{FF2B5EF4-FFF2-40B4-BE49-F238E27FC236}">
                <a16:creationId xmlns:a16="http://schemas.microsoft.com/office/drawing/2014/main" id="{2E976531-09A8-4DCC-AC0B-3C56CBF0A592}"/>
              </a:ext>
            </a:extLst>
          </p:cNvPr>
          <p:cNvSpPr>
            <a:spLocks noChangeArrowheads="1"/>
          </p:cNvSpPr>
          <p:nvPr/>
        </p:nvSpPr>
        <p:spPr bwMode="auto">
          <a:xfrm>
            <a:off x="2348574" y="4406114"/>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62" name="Oval 360">
            <a:extLst>
              <a:ext uri="{FF2B5EF4-FFF2-40B4-BE49-F238E27FC236}">
                <a16:creationId xmlns:a16="http://schemas.microsoft.com/office/drawing/2014/main" id="{5C767DB2-AAEA-471D-A028-4777BE358DC2}"/>
              </a:ext>
            </a:extLst>
          </p:cNvPr>
          <p:cNvSpPr>
            <a:spLocks noChangeArrowheads="1"/>
          </p:cNvSpPr>
          <p:nvPr/>
        </p:nvSpPr>
        <p:spPr bwMode="auto">
          <a:xfrm>
            <a:off x="7431881" y="4925749"/>
            <a:ext cx="114300" cy="114300"/>
          </a:xfrm>
          <a:prstGeom prst="ellipse">
            <a:avLst/>
          </a:prstGeom>
          <a:solidFill>
            <a:srgbClr val="00CC99">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63" name="Oval 360">
            <a:extLst>
              <a:ext uri="{FF2B5EF4-FFF2-40B4-BE49-F238E27FC236}">
                <a16:creationId xmlns:a16="http://schemas.microsoft.com/office/drawing/2014/main" id="{9EB1E40C-9C6E-41C8-BB80-304BD0F85500}"/>
              </a:ext>
            </a:extLst>
          </p:cNvPr>
          <p:cNvSpPr>
            <a:spLocks noChangeArrowheads="1"/>
          </p:cNvSpPr>
          <p:nvPr/>
        </p:nvSpPr>
        <p:spPr bwMode="auto">
          <a:xfrm>
            <a:off x="4767792" y="2673880"/>
            <a:ext cx="114300" cy="114300"/>
          </a:xfrm>
          <a:prstGeom prst="ellipse">
            <a:avLst/>
          </a:prstGeom>
          <a:solidFill>
            <a:srgbClr val="FFFF00">
              <a:alpha val="50196"/>
            </a:srgb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D0D0FA-0801-4FE2-80F7-2A082F4F6B61}"/>
              </a:ext>
            </a:extLst>
          </p:cNvPr>
          <p:cNvSpPr>
            <a:spLocks noGrp="1" noChangeArrowheads="1"/>
          </p:cNvSpPr>
          <p:nvPr>
            <p:ph type="title"/>
          </p:nvPr>
        </p:nvSpPr>
        <p:spPr>
          <a:xfrm>
            <a:off x="0" y="0"/>
            <a:ext cx="9144000" cy="1143000"/>
          </a:xfrm>
        </p:spPr>
        <p:txBody>
          <a:bodyPr/>
          <a:lstStyle/>
          <a:p>
            <a:pPr>
              <a:defRPr/>
            </a:pPr>
            <a:r>
              <a:rPr lang="en-US" dirty="0">
                <a:effectLst>
                  <a:outerShdw blurRad="38100" dist="38100" dir="2700000" algn="tl">
                    <a:srgbClr val="000000">
                      <a:alpha val="43137"/>
                    </a:srgbClr>
                  </a:outerShdw>
                </a:effectLst>
              </a:rPr>
              <a:t>Discussion of Genetic Algorithms </a:t>
            </a:r>
          </a:p>
        </p:txBody>
      </p:sp>
      <p:sp>
        <p:nvSpPr>
          <p:cNvPr id="68611" name="Text Box 3">
            <a:extLst>
              <a:ext uri="{FF2B5EF4-FFF2-40B4-BE49-F238E27FC236}">
                <a16:creationId xmlns:a16="http://schemas.microsoft.com/office/drawing/2014/main" id="{AD7FE26A-069B-4990-95D1-ECA1B6B6E8DD}"/>
              </a:ext>
            </a:extLst>
          </p:cNvPr>
          <p:cNvSpPr txBox="1">
            <a:spLocks noChangeArrowheads="1"/>
          </p:cNvSpPr>
          <p:nvPr/>
        </p:nvSpPr>
        <p:spPr bwMode="auto">
          <a:xfrm>
            <a:off x="292100" y="1085850"/>
            <a:ext cx="8583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pPr>
            <a:r>
              <a:rPr lang="en-US" altLang="en-US" sz="2400"/>
              <a:t> It turns out that  the  policy of “keep the best </a:t>
            </a:r>
            <a:r>
              <a:rPr lang="en-US" altLang="en-US" sz="2400" i="1"/>
              <a:t>n</a:t>
            </a:r>
            <a:r>
              <a:rPr lang="en-US" altLang="en-US" sz="2400"/>
              <a:t> individuals” is not the best idea. Suppose we always “kill off” the </a:t>
            </a:r>
            <a:r>
              <a:rPr lang="en-US" altLang="en-US" sz="2400">
                <a:solidFill>
                  <a:srgbClr val="FF0000"/>
                </a:solidFill>
              </a:rPr>
              <a:t>worst half </a:t>
            </a:r>
            <a:r>
              <a:rPr lang="en-US" altLang="en-US" sz="2400"/>
              <a:t>of the states in the example below</a:t>
            </a:r>
          </a:p>
        </p:txBody>
      </p:sp>
      <p:sp>
        <p:nvSpPr>
          <p:cNvPr id="28" name="Rectangle 27">
            <a:extLst>
              <a:ext uri="{FF2B5EF4-FFF2-40B4-BE49-F238E27FC236}">
                <a16:creationId xmlns:a16="http://schemas.microsoft.com/office/drawing/2014/main" id="{19689D8C-21D7-4447-BB52-A95742E06153}"/>
              </a:ext>
            </a:extLst>
          </p:cNvPr>
          <p:cNvSpPr/>
          <p:nvPr/>
        </p:nvSpPr>
        <p:spPr bwMode="auto">
          <a:xfrm>
            <a:off x="20304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 name="Rectangle 28">
            <a:extLst>
              <a:ext uri="{FF2B5EF4-FFF2-40B4-BE49-F238E27FC236}">
                <a16:creationId xmlns:a16="http://schemas.microsoft.com/office/drawing/2014/main" id="{145581C9-2FB6-47FE-ACAB-B0A3B3285C12}"/>
              </a:ext>
            </a:extLst>
          </p:cNvPr>
          <p:cNvSpPr/>
          <p:nvPr/>
        </p:nvSpPr>
        <p:spPr bwMode="auto">
          <a:xfrm>
            <a:off x="23050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 name="Rectangle 29">
            <a:extLst>
              <a:ext uri="{FF2B5EF4-FFF2-40B4-BE49-F238E27FC236}">
                <a16:creationId xmlns:a16="http://schemas.microsoft.com/office/drawing/2014/main" id="{23A746A8-E253-4856-8559-4530E475A7F6}"/>
              </a:ext>
            </a:extLst>
          </p:cNvPr>
          <p:cNvSpPr/>
          <p:nvPr/>
        </p:nvSpPr>
        <p:spPr bwMode="auto">
          <a:xfrm>
            <a:off x="25796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 name="Rectangle 30">
            <a:extLst>
              <a:ext uri="{FF2B5EF4-FFF2-40B4-BE49-F238E27FC236}">
                <a16:creationId xmlns:a16="http://schemas.microsoft.com/office/drawing/2014/main" id="{31C426E3-5A90-4B4B-9B6D-036015D9956B}"/>
              </a:ext>
            </a:extLst>
          </p:cNvPr>
          <p:cNvSpPr/>
          <p:nvPr/>
        </p:nvSpPr>
        <p:spPr bwMode="auto">
          <a:xfrm>
            <a:off x="28543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 name="Rectangle 31">
            <a:extLst>
              <a:ext uri="{FF2B5EF4-FFF2-40B4-BE49-F238E27FC236}">
                <a16:creationId xmlns:a16="http://schemas.microsoft.com/office/drawing/2014/main" id="{2A6E5883-DED6-43A3-9328-B736FAA4306E}"/>
              </a:ext>
            </a:extLst>
          </p:cNvPr>
          <p:cNvSpPr/>
          <p:nvPr/>
        </p:nvSpPr>
        <p:spPr bwMode="auto">
          <a:xfrm>
            <a:off x="31273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 name="Rectangle 32">
            <a:extLst>
              <a:ext uri="{FF2B5EF4-FFF2-40B4-BE49-F238E27FC236}">
                <a16:creationId xmlns:a16="http://schemas.microsoft.com/office/drawing/2014/main" id="{4B82943C-0A74-476A-88C7-70C9B24F9A1A}"/>
              </a:ext>
            </a:extLst>
          </p:cNvPr>
          <p:cNvSpPr/>
          <p:nvPr/>
        </p:nvSpPr>
        <p:spPr bwMode="auto">
          <a:xfrm>
            <a:off x="34020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4" name="Rectangle 33">
            <a:extLst>
              <a:ext uri="{FF2B5EF4-FFF2-40B4-BE49-F238E27FC236}">
                <a16:creationId xmlns:a16="http://schemas.microsoft.com/office/drawing/2014/main" id="{F32F6820-A17E-4715-97E8-6853A0E2A5AC}"/>
              </a:ext>
            </a:extLst>
          </p:cNvPr>
          <p:cNvSpPr/>
          <p:nvPr/>
        </p:nvSpPr>
        <p:spPr bwMode="auto">
          <a:xfrm>
            <a:off x="36766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5" name="Rectangle 34">
            <a:extLst>
              <a:ext uri="{FF2B5EF4-FFF2-40B4-BE49-F238E27FC236}">
                <a16:creationId xmlns:a16="http://schemas.microsoft.com/office/drawing/2014/main" id="{5561CB3D-2F6E-4F0A-A344-79A79931E548}"/>
              </a:ext>
            </a:extLst>
          </p:cNvPr>
          <p:cNvSpPr/>
          <p:nvPr/>
        </p:nvSpPr>
        <p:spPr bwMode="auto">
          <a:xfrm>
            <a:off x="39512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6" name="Rectangle 35">
            <a:extLst>
              <a:ext uri="{FF2B5EF4-FFF2-40B4-BE49-F238E27FC236}">
                <a16:creationId xmlns:a16="http://schemas.microsoft.com/office/drawing/2014/main" id="{4AC306C8-9BF5-4797-AEF8-7E5CBB2A30FB}"/>
              </a:ext>
            </a:extLst>
          </p:cNvPr>
          <p:cNvSpPr/>
          <p:nvPr/>
        </p:nvSpPr>
        <p:spPr bwMode="auto">
          <a:xfrm>
            <a:off x="42259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7" name="Rectangle 36">
            <a:extLst>
              <a:ext uri="{FF2B5EF4-FFF2-40B4-BE49-F238E27FC236}">
                <a16:creationId xmlns:a16="http://schemas.microsoft.com/office/drawing/2014/main" id="{C0E148D4-DBA0-4AC4-B4C8-EA47CBFBDF59}"/>
              </a:ext>
            </a:extLst>
          </p:cNvPr>
          <p:cNvSpPr/>
          <p:nvPr/>
        </p:nvSpPr>
        <p:spPr bwMode="auto">
          <a:xfrm>
            <a:off x="44989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8" name="Rectangle 37">
            <a:extLst>
              <a:ext uri="{FF2B5EF4-FFF2-40B4-BE49-F238E27FC236}">
                <a16:creationId xmlns:a16="http://schemas.microsoft.com/office/drawing/2014/main" id="{80EBBA91-4900-4766-99EC-A19552EE07B7}"/>
              </a:ext>
            </a:extLst>
          </p:cNvPr>
          <p:cNvSpPr/>
          <p:nvPr/>
        </p:nvSpPr>
        <p:spPr bwMode="auto">
          <a:xfrm>
            <a:off x="47736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9" name="Rectangle 38">
            <a:extLst>
              <a:ext uri="{FF2B5EF4-FFF2-40B4-BE49-F238E27FC236}">
                <a16:creationId xmlns:a16="http://schemas.microsoft.com/office/drawing/2014/main" id="{F6BDB52C-D500-49F5-A088-4EDEFA87ED23}"/>
              </a:ext>
            </a:extLst>
          </p:cNvPr>
          <p:cNvSpPr/>
          <p:nvPr/>
        </p:nvSpPr>
        <p:spPr bwMode="auto">
          <a:xfrm>
            <a:off x="50482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0" name="Rectangle 39">
            <a:extLst>
              <a:ext uri="{FF2B5EF4-FFF2-40B4-BE49-F238E27FC236}">
                <a16:creationId xmlns:a16="http://schemas.microsoft.com/office/drawing/2014/main" id="{9001BD54-E68A-4F09-9F9C-275D154DB202}"/>
              </a:ext>
            </a:extLst>
          </p:cNvPr>
          <p:cNvSpPr/>
          <p:nvPr/>
        </p:nvSpPr>
        <p:spPr bwMode="auto">
          <a:xfrm>
            <a:off x="53228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1" name="Rectangle 40">
            <a:extLst>
              <a:ext uri="{FF2B5EF4-FFF2-40B4-BE49-F238E27FC236}">
                <a16:creationId xmlns:a16="http://schemas.microsoft.com/office/drawing/2014/main" id="{DC4BF182-156F-4F89-B271-8C8D90A30579}"/>
              </a:ext>
            </a:extLst>
          </p:cNvPr>
          <p:cNvSpPr/>
          <p:nvPr/>
        </p:nvSpPr>
        <p:spPr bwMode="auto">
          <a:xfrm>
            <a:off x="55975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2" name="Rectangle 41">
            <a:extLst>
              <a:ext uri="{FF2B5EF4-FFF2-40B4-BE49-F238E27FC236}">
                <a16:creationId xmlns:a16="http://schemas.microsoft.com/office/drawing/2014/main" id="{1495F1EB-68FB-495F-A08A-065A33A8D540}"/>
              </a:ext>
            </a:extLst>
          </p:cNvPr>
          <p:cNvSpPr/>
          <p:nvPr/>
        </p:nvSpPr>
        <p:spPr bwMode="auto">
          <a:xfrm>
            <a:off x="58705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3" name="Rectangle 42">
            <a:extLst>
              <a:ext uri="{FF2B5EF4-FFF2-40B4-BE49-F238E27FC236}">
                <a16:creationId xmlns:a16="http://schemas.microsoft.com/office/drawing/2014/main" id="{A903C171-8DF4-4361-9500-BD46991BAB83}"/>
              </a:ext>
            </a:extLst>
          </p:cNvPr>
          <p:cNvSpPr/>
          <p:nvPr/>
        </p:nvSpPr>
        <p:spPr bwMode="auto">
          <a:xfrm>
            <a:off x="61452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4" name="Rectangle 43">
            <a:extLst>
              <a:ext uri="{FF2B5EF4-FFF2-40B4-BE49-F238E27FC236}">
                <a16:creationId xmlns:a16="http://schemas.microsoft.com/office/drawing/2014/main" id="{4076525F-25E6-4520-B6B7-DDF0B1FD8336}"/>
              </a:ext>
            </a:extLst>
          </p:cNvPr>
          <p:cNvSpPr/>
          <p:nvPr/>
        </p:nvSpPr>
        <p:spPr bwMode="auto">
          <a:xfrm>
            <a:off x="64198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5" name="Rectangle 44">
            <a:extLst>
              <a:ext uri="{FF2B5EF4-FFF2-40B4-BE49-F238E27FC236}">
                <a16:creationId xmlns:a16="http://schemas.microsoft.com/office/drawing/2014/main" id="{D34325A9-6B4D-4DF5-A297-2E10A8908E15}"/>
              </a:ext>
            </a:extLst>
          </p:cNvPr>
          <p:cNvSpPr/>
          <p:nvPr/>
        </p:nvSpPr>
        <p:spPr bwMode="auto">
          <a:xfrm>
            <a:off x="66944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6" name="Rectangle 45">
            <a:extLst>
              <a:ext uri="{FF2B5EF4-FFF2-40B4-BE49-F238E27FC236}">
                <a16:creationId xmlns:a16="http://schemas.microsoft.com/office/drawing/2014/main" id="{D87BC3EB-ADC4-4E38-8164-36237444A204}"/>
              </a:ext>
            </a:extLst>
          </p:cNvPr>
          <p:cNvSpPr/>
          <p:nvPr/>
        </p:nvSpPr>
        <p:spPr bwMode="auto">
          <a:xfrm>
            <a:off x="69691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7" name="Rectangle 46">
            <a:extLst>
              <a:ext uri="{FF2B5EF4-FFF2-40B4-BE49-F238E27FC236}">
                <a16:creationId xmlns:a16="http://schemas.microsoft.com/office/drawing/2014/main" id="{B0D08F4C-B165-42AA-9E2F-9FF5775D7284}"/>
              </a:ext>
            </a:extLst>
          </p:cNvPr>
          <p:cNvSpPr/>
          <p:nvPr/>
        </p:nvSpPr>
        <p:spPr bwMode="auto">
          <a:xfrm>
            <a:off x="7242175"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8" name="Rectangle 47">
            <a:extLst>
              <a:ext uri="{FF2B5EF4-FFF2-40B4-BE49-F238E27FC236}">
                <a16:creationId xmlns:a16="http://schemas.microsoft.com/office/drawing/2014/main" id="{4C05B3BA-71AF-42BE-B7AF-E441FF5064A4}"/>
              </a:ext>
            </a:extLst>
          </p:cNvPr>
          <p:cNvSpPr/>
          <p:nvPr/>
        </p:nvSpPr>
        <p:spPr bwMode="auto">
          <a:xfrm>
            <a:off x="7516813"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49" name="Rectangle 48">
            <a:extLst>
              <a:ext uri="{FF2B5EF4-FFF2-40B4-BE49-F238E27FC236}">
                <a16:creationId xmlns:a16="http://schemas.microsoft.com/office/drawing/2014/main" id="{64B2C109-E67F-4B7B-8764-3D62BA4BD7F5}"/>
              </a:ext>
            </a:extLst>
          </p:cNvPr>
          <p:cNvSpPr/>
          <p:nvPr/>
        </p:nvSpPr>
        <p:spPr bwMode="auto">
          <a:xfrm>
            <a:off x="7791450" y="26066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0" name="Rectangle 49">
            <a:extLst>
              <a:ext uri="{FF2B5EF4-FFF2-40B4-BE49-F238E27FC236}">
                <a16:creationId xmlns:a16="http://schemas.microsoft.com/office/drawing/2014/main" id="{76F312A8-57E2-4A5B-9748-E8A80AE7F509}"/>
              </a:ext>
            </a:extLst>
          </p:cNvPr>
          <p:cNvSpPr/>
          <p:nvPr/>
        </p:nvSpPr>
        <p:spPr bwMode="auto">
          <a:xfrm>
            <a:off x="8066088" y="26066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1" name="Rectangle 50">
            <a:extLst>
              <a:ext uri="{FF2B5EF4-FFF2-40B4-BE49-F238E27FC236}">
                <a16:creationId xmlns:a16="http://schemas.microsoft.com/office/drawing/2014/main" id="{AB05778A-020F-47BB-A33A-64ECE6760414}"/>
              </a:ext>
            </a:extLst>
          </p:cNvPr>
          <p:cNvSpPr/>
          <p:nvPr/>
        </p:nvSpPr>
        <p:spPr bwMode="auto">
          <a:xfrm>
            <a:off x="8340725" y="26066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2" name="Rectangle 51">
            <a:extLst>
              <a:ext uri="{FF2B5EF4-FFF2-40B4-BE49-F238E27FC236}">
                <a16:creationId xmlns:a16="http://schemas.microsoft.com/office/drawing/2014/main" id="{CBD1D111-0C32-4B77-983C-D3859AD1E34B}"/>
              </a:ext>
            </a:extLst>
          </p:cNvPr>
          <p:cNvSpPr/>
          <p:nvPr/>
        </p:nvSpPr>
        <p:spPr bwMode="auto">
          <a:xfrm>
            <a:off x="20304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3" name="Rectangle 52">
            <a:extLst>
              <a:ext uri="{FF2B5EF4-FFF2-40B4-BE49-F238E27FC236}">
                <a16:creationId xmlns:a16="http://schemas.microsoft.com/office/drawing/2014/main" id="{D21CDB84-E693-48CA-BE33-ABDA621B2417}"/>
              </a:ext>
            </a:extLst>
          </p:cNvPr>
          <p:cNvSpPr/>
          <p:nvPr/>
        </p:nvSpPr>
        <p:spPr bwMode="auto">
          <a:xfrm>
            <a:off x="23050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4" name="Rectangle 53">
            <a:extLst>
              <a:ext uri="{FF2B5EF4-FFF2-40B4-BE49-F238E27FC236}">
                <a16:creationId xmlns:a16="http://schemas.microsoft.com/office/drawing/2014/main" id="{CDFE3C9B-1BB6-4BF6-814D-9E2BB73F1846}"/>
              </a:ext>
            </a:extLst>
          </p:cNvPr>
          <p:cNvSpPr/>
          <p:nvPr/>
        </p:nvSpPr>
        <p:spPr bwMode="auto">
          <a:xfrm>
            <a:off x="25796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5" name="Rectangle 54">
            <a:extLst>
              <a:ext uri="{FF2B5EF4-FFF2-40B4-BE49-F238E27FC236}">
                <a16:creationId xmlns:a16="http://schemas.microsoft.com/office/drawing/2014/main" id="{2EFBA885-A5D6-4785-823C-DCC0D2FA9729}"/>
              </a:ext>
            </a:extLst>
          </p:cNvPr>
          <p:cNvSpPr/>
          <p:nvPr/>
        </p:nvSpPr>
        <p:spPr bwMode="auto">
          <a:xfrm>
            <a:off x="28543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6" name="Rectangle 55">
            <a:extLst>
              <a:ext uri="{FF2B5EF4-FFF2-40B4-BE49-F238E27FC236}">
                <a16:creationId xmlns:a16="http://schemas.microsoft.com/office/drawing/2014/main" id="{4ADFFC4E-2201-441B-AB26-5D4F497BFEB4}"/>
              </a:ext>
            </a:extLst>
          </p:cNvPr>
          <p:cNvSpPr/>
          <p:nvPr/>
        </p:nvSpPr>
        <p:spPr bwMode="auto">
          <a:xfrm>
            <a:off x="31273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7" name="Rectangle 56">
            <a:extLst>
              <a:ext uri="{FF2B5EF4-FFF2-40B4-BE49-F238E27FC236}">
                <a16:creationId xmlns:a16="http://schemas.microsoft.com/office/drawing/2014/main" id="{F5768CEF-9B53-46A9-9443-8D63F21E45F7}"/>
              </a:ext>
            </a:extLst>
          </p:cNvPr>
          <p:cNvSpPr/>
          <p:nvPr/>
        </p:nvSpPr>
        <p:spPr bwMode="auto">
          <a:xfrm>
            <a:off x="34020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8" name="Rectangle 57">
            <a:extLst>
              <a:ext uri="{FF2B5EF4-FFF2-40B4-BE49-F238E27FC236}">
                <a16:creationId xmlns:a16="http://schemas.microsoft.com/office/drawing/2014/main" id="{F627B078-5C45-4C4F-9B21-F976C8CDC71C}"/>
              </a:ext>
            </a:extLst>
          </p:cNvPr>
          <p:cNvSpPr/>
          <p:nvPr/>
        </p:nvSpPr>
        <p:spPr bwMode="auto">
          <a:xfrm>
            <a:off x="36766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59" name="Rectangle 58">
            <a:extLst>
              <a:ext uri="{FF2B5EF4-FFF2-40B4-BE49-F238E27FC236}">
                <a16:creationId xmlns:a16="http://schemas.microsoft.com/office/drawing/2014/main" id="{1AAA0B92-05A3-409F-89E4-312F850A2A6D}"/>
              </a:ext>
            </a:extLst>
          </p:cNvPr>
          <p:cNvSpPr/>
          <p:nvPr/>
        </p:nvSpPr>
        <p:spPr bwMode="auto">
          <a:xfrm>
            <a:off x="39512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0" name="Rectangle 59">
            <a:extLst>
              <a:ext uri="{FF2B5EF4-FFF2-40B4-BE49-F238E27FC236}">
                <a16:creationId xmlns:a16="http://schemas.microsoft.com/office/drawing/2014/main" id="{DDA0493E-EB42-4147-929B-6FA3BC38D0C6}"/>
              </a:ext>
            </a:extLst>
          </p:cNvPr>
          <p:cNvSpPr/>
          <p:nvPr/>
        </p:nvSpPr>
        <p:spPr bwMode="auto">
          <a:xfrm>
            <a:off x="42259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1" name="Rectangle 60">
            <a:extLst>
              <a:ext uri="{FF2B5EF4-FFF2-40B4-BE49-F238E27FC236}">
                <a16:creationId xmlns:a16="http://schemas.microsoft.com/office/drawing/2014/main" id="{8E051A95-67AF-4E1B-B18C-50CC9029AB0E}"/>
              </a:ext>
            </a:extLst>
          </p:cNvPr>
          <p:cNvSpPr/>
          <p:nvPr/>
        </p:nvSpPr>
        <p:spPr bwMode="auto">
          <a:xfrm>
            <a:off x="44989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2" name="Rectangle 61">
            <a:extLst>
              <a:ext uri="{FF2B5EF4-FFF2-40B4-BE49-F238E27FC236}">
                <a16:creationId xmlns:a16="http://schemas.microsoft.com/office/drawing/2014/main" id="{6068F6B5-5086-4BCC-AE7B-BA31E24D4E5C}"/>
              </a:ext>
            </a:extLst>
          </p:cNvPr>
          <p:cNvSpPr/>
          <p:nvPr/>
        </p:nvSpPr>
        <p:spPr bwMode="auto">
          <a:xfrm>
            <a:off x="47736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3" name="Rectangle 62">
            <a:extLst>
              <a:ext uri="{FF2B5EF4-FFF2-40B4-BE49-F238E27FC236}">
                <a16:creationId xmlns:a16="http://schemas.microsoft.com/office/drawing/2014/main" id="{A7760950-D158-414A-9816-57B1795B458D}"/>
              </a:ext>
            </a:extLst>
          </p:cNvPr>
          <p:cNvSpPr/>
          <p:nvPr/>
        </p:nvSpPr>
        <p:spPr bwMode="auto">
          <a:xfrm>
            <a:off x="50482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4" name="Rectangle 63">
            <a:extLst>
              <a:ext uri="{FF2B5EF4-FFF2-40B4-BE49-F238E27FC236}">
                <a16:creationId xmlns:a16="http://schemas.microsoft.com/office/drawing/2014/main" id="{392DC100-4A22-4FD6-926B-17F4E8E9AC44}"/>
              </a:ext>
            </a:extLst>
          </p:cNvPr>
          <p:cNvSpPr/>
          <p:nvPr/>
        </p:nvSpPr>
        <p:spPr bwMode="auto">
          <a:xfrm>
            <a:off x="53228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5" name="Rectangle 64">
            <a:extLst>
              <a:ext uri="{FF2B5EF4-FFF2-40B4-BE49-F238E27FC236}">
                <a16:creationId xmlns:a16="http://schemas.microsoft.com/office/drawing/2014/main" id="{C8D68A74-F264-4497-A41E-5EA5568066A7}"/>
              </a:ext>
            </a:extLst>
          </p:cNvPr>
          <p:cNvSpPr/>
          <p:nvPr/>
        </p:nvSpPr>
        <p:spPr bwMode="auto">
          <a:xfrm>
            <a:off x="55975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6" name="Rectangle 65">
            <a:extLst>
              <a:ext uri="{FF2B5EF4-FFF2-40B4-BE49-F238E27FC236}">
                <a16:creationId xmlns:a16="http://schemas.microsoft.com/office/drawing/2014/main" id="{7C919BD8-3EEE-4515-84CD-5F616F2C941F}"/>
              </a:ext>
            </a:extLst>
          </p:cNvPr>
          <p:cNvSpPr/>
          <p:nvPr/>
        </p:nvSpPr>
        <p:spPr bwMode="auto">
          <a:xfrm>
            <a:off x="58705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7" name="Rectangle 66">
            <a:extLst>
              <a:ext uri="{FF2B5EF4-FFF2-40B4-BE49-F238E27FC236}">
                <a16:creationId xmlns:a16="http://schemas.microsoft.com/office/drawing/2014/main" id="{BA04B05D-B139-45E4-9139-83F7C39C4C95}"/>
              </a:ext>
            </a:extLst>
          </p:cNvPr>
          <p:cNvSpPr/>
          <p:nvPr/>
        </p:nvSpPr>
        <p:spPr bwMode="auto">
          <a:xfrm>
            <a:off x="61452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8" name="Rectangle 67">
            <a:extLst>
              <a:ext uri="{FF2B5EF4-FFF2-40B4-BE49-F238E27FC236}">
                <a16:creationId xmlns:a16="http://schemas.microsoft.com/office/drawing/2014/main" id="{F66F295E-2CB4-44AC-B61F-6213B128536A}"/>
              </a:ext>
            </a:extLst>
          </p:cNvPr>
          <p:cNvSpPr/>
          <p:nvPr/>
        </p:nvSpPr>
        <p:spPr bwMode="auto">
          <a:xfrm>
            <a:off x="64198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69" name="Rectangle 68">
            <a:extLst>
              <a:ext uri="{FF2B5EF4-FFF2-40B4-BE49-F238E27FC236}">
                <a16:creationId xmlns:a16="http://schemas.microsoft.com/office/drawing/2014/main" id="{E57AEE8C-8908-47E6-9D24-AAA762B03AD8}"/>
              </a:ext>
            </a:extLst>
          </p:cNvPr>
          <p:cNvSpPr/>
          <p:nvPr/>
        </p:nvSpPr>
        <p:spPr bwMode="auto">
          <a:xfrm>
            <a:off x="66944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0" name="Rectangle 69">
            <a:extLst>
              <a:ext uri="{FF2B5EF4-FFF2-40B4-BE49-F238E27FC236}">
                <a16:creationId xmlns:a16="http://schemas.microsoft.com/office/drawing/2014/main" id="{F1458350-81D7-488E-8C44-19C91F1022B2}"/>
              </a:ext>
            </a:extLst>
          </p:cNvPr>
          <p:cNvSpPr/>
          <p:nvPr/>
        </p:nvSpPr>
        <p:spPr bwMode="auto">
          <a:xfrm>
            <a:off x="69691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1" name="Rectangle 70">
            <a:extLst>
              <a:ext uri="{FF2B5EF4-FFF2-40B4-BE49-F238E27FC236}">
                <a16:creationId xmlns:a16="http://schemas.microsoft.com/office/drawing/2014/main" id="{F9BEDF7D-0BE0-4AFA-B516-3A644429C279}"/>
              </a:ext>
            </a:extLst>
          </p:cNvPr>
          <p:cNvSpPr/>
          <p:nvPr/>
        </p:nvSpPr>
        <p:spPr bwMode="auto">
          <a:xfrm>
            <a:off x="7242175"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2" name="Rectangle 71">
            <a:extLst>
              <a:ext uri="{FF2B5EF4-FFF2-40B4-BE49-F238E27FC236}">
                <a16:creationId xmlns:a16="http://schemas.microsoft.com/office/drawing/2014/main" id="{8C42BE29-DA82-4C4A-A188-563E583CD1F1}"/>
              </a:ext>
            </a:extLst>
          </p:cNvPr>
          <p:cNvSpPr/>
          <p:nvPr/>
        </p:nvSpPr>
        <p:spPr bwMode="auto">
          <a:xfrm>
            <a:off x="7516813"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3" name="Rectangle 72">
            <a:extLst>
              <a:ext uri="{FF2B5EF4-FFF2-40B4-BE49-F238E27FC236}">
                <a16:creationId xmlns:a16="http://schemas.microsoft.com/office/drawing/2014/main" id="{3E3339C4-00E1-4D45-BE07-ED797D7B03E5}"/>
              </a:ext>
            </a:extLst>
          </p:cNvPr>
          <p:cNvSpPr/>
          <p:nvPr/>
        </p:nvSpPr>
        <p:spPr bwMode="auto">
          <a:xfrm>
            <a:off x="7791450" y="28797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4" name="Rectangle 73">
            <a:extLst>
              <a:ext uri="{FF2B5EF4-FFF2-40B4-BE49-F238E27FC236}">
                <a16:creationId xmlns:a16="http://schemas.microsoft.com/office/drawing/2014/main" id="{7F403E47-9CBE-4D0E-A646-F57FD3BBCF86}"/>
              </a:ext>
            </a:extLst>
          </p:cNvPr>
          <p:cNvSpPr/>
          <p:nvPr/>
        </p:nvSpPr>
        <p:spPr bwMode="auto">
          <a:xfrm>
            <a:off x="8066088" y="28797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5" name="Rectangle 74">
            <a:extLst>
              <a:ext uri="{FF2B5EF4-FFF2-40B4-BE49-F238E27FC236}">
                <a16:creationId xmlns:a16="http://schemas.microsoft.com/office/drawing/2014/main" id="{47CDCE52-C3B2-4846-82E5-85D7ADCBF42E}"/>
              </a:ext>
            </a:extLst>
          </p:cNvPr>
          <p:cNvSpPr/>
          <p:nvPr/>
        </p:nvSpPr>
        <p:spPr bwMode="auto">
          <a:xfrm>
            <a:off x="8340725" y="28797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6" name="Rectangle 75">
            <a:extLst>
              <a:ext uri="{FF2B5EF4-FFF2-40B4-BE49-F238E27FC236}">
                <a16:creationId xmlns:a16="http://schemas.microsoft.com/office/drawing/2014/main" id="{F7C17FB3-5A65-41B2-A7D5-1F9E246AC885}"/>
              </a:ext>
            </a:extLst>
          </p:cNvPr>
          <p:cNvSpPr/>
          <p:nvPr/>
        </p:nvSpPr>
        <p:spPr bwMode="auto">
          <a:xfrm>
            <a:off x="20304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7" name="Rectangle 76">
            <a:extLst>
              <a:ext uri="{FF2B5EF4-FFF2-40B4-BE49-F238E27FC236}">
                <a16:creationId xmlns:a16="http://schemas.microsoft.com/office/drawing/2014/main" id="{C4FC2401-B664-44AB-AE9A-263AB03A0EFD}"/>
              </a:ext>
            </a:extLst>
          </p:cNvPr>
          <p:cNvSpPr/>
          <p:nvPr/>
        </p:nvSpPr>
        <p:spPr bwMode="auto">
          <a:xfrm>
            <a:off x="23050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8" name="Rectangle 77">
            <a:extLst>
              <a:ext uri="{FF2B5EF4-FFF2-40B4-BE49-F238E27FC236}">
                <a16:creationId xmlns:a16="http://schemas.microsoft.com/office/drawing/2014/main" id="{DC6BC48D-4525-444E-8F4C-833173CF1CB4}"/>
              </a:ext>
            </a:extLst>
          </p:cNvPr>
          <p:cNvSpPr/>
          <p:nvPr/>
        </p:nvSpPr>
        <p:spPr bwMode="auto">
          <a:xfrm>
            <a:off x="25796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79" name="Rectangle 78">
            <a:extLst>
              <a:ext uri="{FF2B5EF4-FFF2-40B4-BE49-F238E27FC236}">
                <a16:creationId xmlns:a16="http://schemas.microsoft.com/office/drawing/2014/main" id="{E81F778D-7C51-493A-A726-F33DFBA091B5}"/>
              </a:ext>
            </a:extLst>
          </p:cNvPr>
          <p:cNvSpPr/>
          <p:nvPr/>
        </p:nvSpPr>
        <p:spPr bwMode="auto">
          <a:xfrm>
            <a:off x="28543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0" name="Rectangle 79">
            <a:extLst>
              <a:ext uri="{FF2B5EF4-FFF2-40B4-BE49-F238E27FC236}">
                <a16:creationId xmlns:a16="http://schemas.microsoft.com/office/drawing/2014/main" id="{3C3A31DA-AECB-4471-A5E8-D9C1702C5581}"/>
              </a:ext>
            </a:extLst>
          </p:cNvPr>
          <p:cNvSpPr/>
          <p:nvPr/>
        </p:nvSpPr>
        <p:spPr bwMode="auto">
          <a:xfrm>
            <a:off x="31273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1" name="Rectangle 80">
            <a:extLst>
              <a:ext uri="{FF2B5EF4-FFF2-40B4-BE49-F238E27FC236}">
                <a16:creationId xmlns:a16="http://schemas.microsoft.com/office/drawing/2014/main" id="{C2D2FB9E-5F6B-4F89-83C0-0350F0F4CE7E}"/>
              </a:ext>
            </a:extLst>
          </p:cNvPr>
          <p:cNvSpPr/>
          <p:nvPr/>
        </p:nvSpPr>
        <p:spPr bwMode="auto">
          <a:xfrm>
            <a:off x="34020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2" name="Rectangle 81">
            <a:extLst>
              <a:ext uri="{FF2B5EF4-FFF2-40B4-BE49-F238E27FC236}">
                <a16:creationId xmlns:a16="http://schemas.microsoft.com/office/drawing/2014/main" id="{0F96950A-C9C1-4D09-9564-7B884A9B374E}"/>
              </a:ext>
            </a:extLst>
          </p:cNvPr>
          <p:cNvSpPr/>
          <p:nvPr/>
        </p:nvSpPr>
        <p:spPr bwMode="auto">
          <a:xfrm>
            <a:off x="36766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3" name="Rectangle 82">
            <a:extLst>
              <a:ext uri="{FF2B5EF4-FFF2-40B4-BE49-F238E27FC236}">
                <a16:creationId xmlns:a16="http://schemas.microsoft.com/office/drawing/2014/main" id="{60815F09-4563-4F57-BEC4-EF7930C7F5DC}"/>
              </a:ext>
            </a:extLst>
          </p:cNvPr>
          <p:cNvSpPr/>
          <p:nvPr/>
        </p:nvSpPr>
        <p:spPr bwMode="auto">
          <a:xfrm>
            <a:off x="39512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4" name="Rectangle 83">
            <a:extLst>
              <a:ext uri="{FF2B5EF4-FFF2-40B4-BE49-F238E27FC236}">
                <a16:creationId xmlns:a16="http://schemas.microsoft.com/office/drawing/2014/main" id="{93690558-5AF5-4491-AC47-8D3B065ED7F8}"/>
              </a:ext>
            </a:extLst>
          </p:cNvPr>
          <p:cNvSpPr/>
          <p:nvPr/>
        </p:nvSpPr>
        <p:spPr bwMode="auto">
          <a:xfrm>
            <a:off x="42259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5" name="Rectangle 84">
            <a:extLst>
              <a:ext uri="{FF2B5EF4-FFF2-40B4-BE49-F238E27FC236}">
                <a16:creationId xmlns:a16="http://schemas.microsoft.com/office/drawing/2014/main" id="{DBBF79EF-4846-4CD0-93D1-4420581B6519}"/>
              </a:ext>
            </a:extLst>
          </p:cNvPr>
          <p:cNvSpPr/>
          <p:nvPr/>
        </p:nvSpPr>
        <p:spPr bwMode="auto">
          <a:xfrm>
            <a:off x="44989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6" name="Rectangle 85">
            <a:extLst>
              <a:ext uri="{FF2B5EF4-FFF2-40B4-BE49-F238E27FC236}">
                <a16:creationId xmlns:a16="http://schemas.microsoft.com/office/drawing/2014/main" id="{30C4EF3C-F2D7-41FD-B522-59D94571B364}"/>
              </a:ext>
            </a:extLst>
          </p:cNvPr>
          <p:cNvSpPr/>
          <p:nvPr/>
        </p:nvSpPr>
        <p:spPr bwMode="auto">
          <a:xfrm>
            <a:off x="47736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7" name="Rectangle 86">
            <a:extLst>
              <a:ext uri="{FF2B5EF4-FFF2-40B4-BE49-F238E27FC236}">
                <a16:creationId xmlns:a16="http://schemas.microsoft.com/office/drawing/2014/main" id="{485D96B8-E0AD-4716-8F98-E530F22A39EF}"/>
              </a:ext>
            </a:extLst>
          </p:cNvPr>
          <p:cNvSpPr/>
          <p:nvPr/>
        </p:nvSpPr>
        <p:spPr bwMode="auto">
          <a:xfrm>
            <a:off x="50482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8" name="Rectangle 87">
            <a:extLst>
              <a:ext uri="{FF2B5EF4-FFF2-40B4-BE49-F238E27FC236}">
                <a16:creationId xmlns:a16="http://schemas.microsoft.com/office/drawing/2014/main" id="{2FC2E9DF-9EDE-4EB7-898E-0D9F0E9CBEAB}"/>
              </a:ext>
            </a:extLst>
          </p:cNvPr>
          <p:cNvSpPr/>
          <p:nvPr/>
        </p:nvSpPr>
        <p:spPr bwMode="auto">
          <a:xfrm>
            <a:off x="53228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89" name="Rectangle 88">
            <a:extLst>
              <a:ext uri="{FF2B5EF4-FFF2-40B4-BE49-F238E27FC236}">
                <a16:creationId xmlns:a16="http://schemas.microsoft.com/office/drawing/2014/main" id="{B89EC3AF-B985-4B7F-894B-EAFC3BE0F470}"/>
              </a:ext>
            </a:extLst>
          </p:cNvPr>
          <p:cNvSpPr/>
          <p:nvPr/>
        </p:nvSpPr>
        <p:spPr bwMode="auto">
          <a:xfrm>
            <a:off x="55975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0" name="Rectangle 89">
            <a:extLst>
              <a:ext uri="{FF2B5EF4-FFF2-40B4-BE49-F238E27FC236}">
                <a16:creationId xmlns:a16="http://schemas.microsoft.com/office/drawing/2014/main" id="{8617AF88-B73E-4346-83A9-3FF03C4B6DD5}"/>
              </a:ext>
            </a:extLst>
          </p:cNvPr>
          <p:cNvSpPr/>
          <p:nvPr/>
        </p:nvSpPr>
        <p:spPr bwMode="auto">
          <a:xfrm>
            <a:off x="58705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1" name="Rectangle 90">
            <a:extLst>
              <a:ext uri="{FF2B5EF4-FFF2-40B4-BE49-F238E27FC236}">
                <a16:creationId xmlns:a16="http://schemas.microsoft.com/office/drawing/2014/main" id="{ABCFC956-6200-407B-B7B7-58D74B23BC40}"/>
              </a:ext>
            </a:extLst>
          </p:cNvPr>
          <p:cNvSpPr/>
          <p:nvPr/>
        </p:nvSpPr>
        <p:spPr bwMode="auto">
          <a:xfrm>
            <a:off x="61452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2" name="Rectangle 91">
            <a:extLst>
              <a:ext uri="{FF2B5EF4-FFF2-40B4-BE49-F238E27FC236}">
                <a16:creationId xmlns:a16="http://schemas.microsoft.com/office/drawing/2014/main" id="{C976D195-61DD-4176-B6C3-DF8B62DE9766}"/>
              </a:ext>
            </a:extLst>
          </p:cNvPr>
          <p:cNvSpPr/>
          <p:nvPr/>
        </p:nvSpPr>
        <p:spPr bwMode="auto">
          <a:xfrm>
            <a:off x="64198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3" name="Rectangle 92">
            <a:extLst>
              <a:ext uri="{FF2B5EF4-FFF2-40B4-BE49-F238E27FC236}">
                <a16:creationId xmlns:a16="http://schemas.microsoft.com/office/drawing/2014/main" id="{AACA6957-EACA-4104-9BD0-70BE2D6485A5}"/>
              </a:ext>
            </a:extLst>
          </p:cNvPr>
          <p:cNvSpPr/>
          <p:nvPr/>
        </p:nvSpPr>
        <p:spPr bwMode="auto">
          <a:xfrm>
            <a:off x="66944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4" name="Rectangle 93">
            <a:extLst>
              <a:ext uri="{FF2B5EF4-FFF2-40B4-BE49-F238E27FC236}">
                <a16:creationId xmlns:a16="http://schemas.microsoft.com/office/drawing/2014/main" id="{12451BD2-B29C-4E6A-A3F6-643C2DCEC3DB}"/>
              </a:ext>
            </a:extLst>
          </p:cNvPr>
          <p:cNvSpPr/>
          <p:nvPr/>
        </p:nvSpPr>
        <p:spPr bwMode="auto">
          <a:xfrm>
            <a:off x="69691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5" name="Rectangle 94">
            <a:extLst>
              <a:ext uri="{FF2B5EF4-FFF2-40B4-BE49-F238E27FC236}">
                <a16:creationId xmlns:a16="http://schemas.microsoft.com/office/drawing/2014/main" id="{8C8D89E7-4ED4-4E28-928F-093DD58E2025}"/>
              </a:ext>
            </a:extLst>
          </p:cNvPr>
          <p:cNvSpPr/>
          <p:nvPr/>
        </p:nvSpPr>
        <p:spPr bwMode="auto">
          <a:xfrm>
            <a:off x="7242175"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6" name="Rectangle 95">
            <a:extLst>
              <a:ext uri="{FF2B5EF4-FFF2-40B4-BE49-F238E27FC236}">
                <a16:creationId xmlns:a16="http://schemas.microsoft.com/office/drawing/2014/main" id="{3BEAE488-EE7A-405B-889B-3C2D08200E79}"/>
              </a:ext>
            </a:extLst>
          </p:cNvPr>
          <p:cNvSpPr/>
          <p:nvPr/>
        </p:nvSpPr>
        <p:spPr bwMode="auto">
          <a:xfrm>
            <a:off x="7516813"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7" name="Rectangle 96">
            <a:extLst>
              <a:ext uri="{FF2B5EF4-FFF2-40B4-BE49-F238E27FC236}">
                <a16:creationId xmlns:a16="http://schemas.microsoft.com/office/drawing/2014/main" id="{B4602955-2238-49C5-BF25-AEF8601E0946}"/>
              </a:ext>
            </a:extLst>
          </p:cNvPr>
          <p:cNvSpPr/>
          <p:nvPr/>
        </p:nvSpPr>
        <p:spPr bwMode="auto">
          <a:xfrm>
            <a:off x="7791450" y="31543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8" name="Rectangle 97">
            <a:extLst>
              <a:ext uri="{FF2B5EF4-FFF2-40B4-BE49-F238E27FC236}">
                <a16:creationId xmlns:a16="http://schemas.microsoft.com/office/drawing/2014/main" id="{D3D2A7E2-AFD3-4D6A-B1A9-BAC0C913192F}"/>
              </a:ext>
            </a:extLst>
          </p:cNvPr>
          <p:cNvSpPr/>
          <p:nvPr/>
        </p:nvSpPr>
        <p:spPr bwMode="auto">
          <a:xfrm>
            <a:off x="8066088" y="31543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99" name="Rectangle 98">
            <a:extLst>
              <a:ext uri="{FF2B5EF4-FFF2-40B4-BE49-F238E27FC236}">
                <a16:creationId xmlns:a16="http://schemas.microsoft.com/office/drawing/2014/main" id="{97BCDD01-D747-44B1-AC95-29A4D0CFBED7}"/>
              </a:ext>
            </a:extLst>
          </p:cNvPr>
          <p:cNvSpPr/>
          <p:nvPr/>
        </p:nvSpPr>
        <p:spPr bwMode="auto">
          <a:xfrm>
            <a:off x="8340725" y="31543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0" name="Rectangle 99">
            <a:extLst>
              <a:ext uri="{FF2B5EF4-FFF2-40B4-BE49-F238E27FC236}">
                <a16:creationId xmlns:a16="http://schemas.microsoft.com/office/drawing/2014/main" id="{8BBA5DDF-4E9F-4EE6-B204-901D9C166D23}"/>
              </a:ext>
            </a:extLst>
          </p:cNvPr>
          <p:cNvSpPr/>
          <p:nvPr/>
        </p:nvSpPr>
        <p:spPr bwMode="auto">
          <a:xfrm>
            <a:off x="20304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1" name="Rectangle 100">
            <a:extLst>
              <a:ext uri="{FF2B5EF4-FFF2-40B4-BE49-F238E27FC236}">
                <a16:creationId xmlns:a16="http://schemas.microsoft.com/office/drawing/2014/main" id="{7525CE49-0FB1-414D-ACF8-2B20221143A4}"/>
              </a:ext>
            </a:extLst>
          </p:cNvPr>
          <p:cNvSpPr/>
          <p:nvPr/>
        </p:nvSpPr>
        <p:spPr bwMode="auto">
          <a:xfrm>
            <a:off x="23050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2" name="Rectangle 101">
            <a:extLst>
              <a:ext uri="{FF2B5EF4-FFF2-40B4-BE49-F238E27FC236}">
                <a16:creationId xmlns:a16="http://schemas.microsoft.com/office/drawing/2014/main" id="{302A0DFA-F292-4888-8672-5DCC8DBA70F0}"/>
              </a:ext>
            </a:extLst>
          </p:cNvPr>
          <p:cNvSpPr/>
          <p:nvPr/>
        </p:nvSpPr>
        <p:spPr bwMode="auto">
          <a:xfrm>
            <a:off x="25796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3" name="Rectangle 102">
            <a:extLst>
              <a:ext uri="{FF2B5EF4-FFF2-40B4-BE49-F238E27FC236}">
                <a16:creationId xmlns:a16="http://schemas.microsoft.com/office/drawing/2014/main" id="{E9B7B35F-E223-48E1-94ED-11A32F63E1A1}"/>
              </a:ext>
            </a:extLst>
          </p:cNvPr>
          <p:cNvSpPr/>
          <p:nvPr/>
        </p:nvSpPr>
        <p:spPr bwMode="auto">
          <a:xfrm>
            <a:off x="28543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4" name="Rectangle 103">
            <a:extLst>
              <a:ext uri="{FF2B5EF4-FFF2-40B4-BE49-F238E27FC236}">
                <a16:creationId xmlns:a16="http://schemas.microsoft.com/office/drawing/2014/main" id="{B043273F-2E65-4B6C-9C8B-427AF224BEB2}"/>
              </a:ext>
            </a:extLst>
          </p:cNvPr>
          <p:cNvSpPr/>
          <p:nvPr/>
        </p:nvSpPr>
        <p:spPr bwMode="auto">
          <a:xfrm>
            <a:off x="31273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5" name="Rectangle 104">
            <a:extLst>
              <a:ext uri="{FF2B5EF4-FFF2-40B4-BE49-F238E27FC236}">
                <a16:creationId xmlns:a16="http://schemas.microsoft.com/office/drawing/2014/main" id="{6AC64CD6-40F6-43C6-B058-786AAA57EB26}"/>
              </a:ext>
            </a:extLst>
          </p:cNvPr>
          <p:cNvSpPr/>
          <p:nvPr/>
        </p:nvSpPr>
        <p:spPr bwMode="auto">
          <a:xfrm>
            <a:off x="34020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6" name="Rectangle 105">
            <a:extLst>
              <a:ext uri="{FF2B5EF4-FFF2-40B4-BE49-F238E27FC236}">
                <a16:creationId xmlns:a16="http://schemas.microsoft.com/office/drawing/2014/main" id="{75EA8EB2-F980-4A78-874F-A7CFCB930ECE}"/>
              </a:ext>
            </a:extLst>
          </p:cNvPr>
          <p:cNvSpPr/>
          <p:nvPr/>
        </p:nvSpPr>
        <p:spPr bwMode="auto">
          <a:xfrm>
            <a:off x="36766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7" name="Rectangle 106">
            <a:extLst>
              <a:ext uri="{FF2B5EF4-FFF2-40B4-BE49-F238E27FC236}">
                <a16:creationId xmlns:a16="http://schemas.microsoft.com/office/drawing/2014/main" id="{D19286B7-6C43-49B5-B729-5416D919D443}"/>
              </a:ext>
            </a:extLst>
          </p:cNvPr>
          <p:cNvSpPr/>
          <p:nvPr/>
        </p:nvSpPr>
        <p:spPr bwMode="auto">
          <a:xfrm>
            <a:off x="39512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8" name="Rectangle 107">
            <a:extLst>
              <a:ext uri="{FF2B5EF4-FFF2-40B4-BE49-F238E27FC236}">
                <a16:creationId xmlns:a16="http://schemas.microsoft.com/office/drawing/2014/main" id="{F08F533B-F53C-4E9E-8C5B-C72BAB4F0D9B}"/>
              </a:ext>
            </a:extLst>
          </p:cNvPr>
          <p:cNvSpPr/>
          <p:nvPr/>
        </p:nvSpPr>
        <p:spPr bwMode="auto">
          <a:xfrm>
            <a:off x="42259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09" name="Rectangle 108">
            <a:extLst>
              <a:ext uri="{FF2B5EF4-FFF2-40B4-BE49-F238E27FC236}">
                <a16:creationId xmlns:a16="http://schemas.microsoft.com/office/drawing/2014/main" id="{50A63810-5926-49D9-931D-D4C81FECF258}"/>
              </a:ext>
            </a:extLst>
          </p:cNvPr>
          <p:cNvSpPr/>
          <p:nvPr/>
        </p:nvSpPr>
        <p:spPr bwMode="auto">
          <a:xfrm>
            <a:off x="44989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0" name="Rectangle 109">
            <a:extLst>
              <a:ext uri="{FF2B5EF4-FFF2-40B4-BE49-F238E27FC236}">
                <a16:creationId xmlns:a16="http://schemas.microsoft.com/office/drawing/2014/main" id="{4D4948C2-D36C-4D1F-B5D6-846740CC6490}"/>
              </a:ext>
            </a:extLst>
          </p:cNvPr>
          <p:cNvSpPr/>
          <p:nvPr/>
        </p:nvSpPr>
        <p:spPr bwMode="auto">
          <a:xfrm>
            <a:off x="47736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1" name="Rectangle 110">
            <a:extLst>
              <a:ext uri="{FF2B5EF4-FFF2-40B4-BE49-F238E27FC236}">
                <a16:creationId xmlns:a16="http://schemas.microsoft.com/office/drawing/2014/main" id="{0D9249A0-B757-4265-B2A6-A7C22E038C6A}"/>
              </a:ext>
            </a:extLst>
          </p:cNvPr>
          <p:cNvSpPr/>
          <p:nvPr/>
        </p:nvSpPr>
        <p:spPr bwMode="auto">
          <a:xfrm>
            <a:off x="50482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2" name="Rectangle 111">
            <a:extLst>
              <a:ext uri="{FF2B5EF4-FFF2-40B4-BE49-F238E27FC236}">
                <a16:creationId xmlns:a16="http://schemas.microsoft.com/office/drawing/2014/main" id="{AEA10532-2B61-4ADA-BB03-52BD54D1A1C1}"/>
              </a:ext>
            </a:extLst>
          </p:cNvPr>
          <p:cNvSpPr/>
          <p:nvPr/>
        </p:nvSpPr>
        <p:spPr bwMode="auto">
          <a:xfrm>
            <a:off x="53228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3" name="Rectangle 112">
            <a:extLst>
              <a:ext uri="{FF2B5EF4-FFF2-40B4-BE49-F238E27FC236}">
                <a16:creationId xmlns:a16="http://schemas.microsoft.com/office/drawing/2014/main" id="{C68FB9D4-F56C-441A-B742-8EAC6ABC26EB}"/>
              </a:ext>
            </a:extLst>
          </p:cNvPr>
          <p:cNvSpPr/>
          <p:nvPr/>
        </p:nvSpPr>
        <p:spPr bwMode="auto">
          <a:xfrm>
            <a:off x="55975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4" name="Rectangle 113">
            <a:extLst>
              <a:ext uri="{FF2B5EF4-FFF2-40B4-BE49-F238E27FC236}">
                <a16:creationId xmlns:a16="http://schemas.microsoft.com/office/drawing/2014/main" id="{BE77920D-7052-4045-9DE3-DAD83570F540}"/>
              </a:ext>
            </a:extLst>
          </p:cNvPr>
          <p:cNvSpPr/>
          <p:nvPr/>
        </p:nvSpPr>
        <p:spPr bwMode="auto">
          <a:xfrm>
            <a:off x="58705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5" name="Rectangle 114">
            <a:extLst>
              <a:ext uri="{FF2B5EF4-FFF2-40B4-BE49-F238E27FC236}">
                <a16:creationId xmlns:a16="http://schemas.microsoft.com/office/drawing/2014/main" id="{A3DFDA50-DEB4-4473-817C-950C0E4F96E7}"/>
              </a:ext>
            </a:extLst>
          </p:cNvPr>
          <p:cNvSpPr/>
          <p:nvPr/>
        </p:nvSpPr>
        <p:spPr bwMode="auto">
          <a:xfrm>
            <a:off x="61452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6" name="Rectangle 115">
            <a:extLst>
              <a:ext uri="{FF2B5EF4-FFF2-40B4-BE49-F238E27FC236}">
                <a16:creationId xmlns:a16="http://schemas.microsoft.com/office/drawing/2014/main" id="{0E92782F-CB8D-432F-9756-639BA8802F60}"/>
              </a:ext>
            </a:extLst>
          </p:cNvPr>
          <p:cNvSpPr/>
          <p:nvPr/>
        </p:nvSpPr>
        <p:spPr bwMode="auto">
          <a:xfrm>
            <a:off x="64198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7" name="Rectangle 116">
            <a:extLst>
              <a:ext uri="{FF2B5EF4-FFF2-40B4-BE49-F238E27FC236}">
                <a16:creationId xmlns:a16="http://schemas.microsoft.com/office/drawing/2014/main" id="{8933871C-FC6D-41F9-AB07-06672FD26F6D}"/>
              </a:ext>
            </a:extLst>
          </p:cNvPr>
          <p:cNvSpPr/>
          <p:nvPr/>
        </p:nvSpPr>
        <p:spPr bwMode="auto">
          <a:xfrm>
            <a:off x="66944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8" name="Rectangle 117">
            <a:extLst>
              <a:ext uri="{FF2B5EF4-FFF2-40B4-BE49-F238E27FC236}">
                <a16:creationId xmlns:a16="http://schemas.microsoft.com/office/drawing/2014/main" id="{6568CD1D-C7CA-44A4-99BB-E53B1E1C0211}"/>
              </a:ext>
            </a:extLst>
          </p:cNvPr>
          <p:cNvSpPr/>
          <p:nvPr/>
        </p:nvSpPr>
        <p:spPr bwMode="auto">
          <a:xfrm>
            <a:off x="69691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19" name="Rectangle 118">
            <a:extLst>
              <a:ext uri="{FF2B5EF4-FFF2-40B4-BE49-F238E27FC236}">
                <a16:creationId xmlns:a16="http://schemas.microsoft.com/office/drawing/2014/main" id="{F43933B6-39BF-4855-8788-1A8FA651D4A6}"/>
              </a:ext>
            </a:extLst>
          </p:cNvPr>
          <p:cNvSpPr/>
          <p:nvPr/>
        </p:nvSpPr>
        <p:spPr bwMode="auto">
          <a:xfrm>
            <a:off x="7242175"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0" name="Rectangle 119">
            <a:extLst>
              <a:ext uri="{FF2B5EF4-FFF2-40B4-BE49-F238E27FC236}">
                <a16:creationId xmlns:a16="http://schemas.microsoft.com/office/drawing/2014/main" id="{F9AF1B3A-09EF-44A3-BB7F-9CEC26F2F82C}"/>
              </a:ext>
            </a:extLst>
          </p:cNvPr>
          <p:cNvSpPr/>
          <p:nvPr/>
        </p:nvSpPr>
        <p:spPr bwMode="auto">
          <a:xfrm>
            <a:off x="7516813"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1" name="Rectangle 120">
            <a:extLst>
              <a:ext uri="{FF2B5EF4-FFF2-40B4-BE49-F238E27FC236}">
                <a16:creationId xmlns:a16="http://schemas.microsoft.com/office/drawing/2014/main" id="{1611A7C0-4CE9-4CA0-8113-ABA1CB451A74}"/>
              </a:ext>
            </a:extLst>
          </p:cNvPr>
          <p:cNvSpPr/>
          <p:nvPr/>
        </p:nvSpPr>
        <p:spPr bwMode="auto">
          <a:xfrm>
            <a:off x="7791450" y="34290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2" name="Rectangle 121">
            <a:extLst>
              <a:ext uri="{FF2B5EF4-FFF2-40B4-BE49-F238E27FC236}">
                <a16:creationId xmlns:a16="http://schemas.microsoft.com/office/drawing/2014/main" id="{1B312C01-149F-4965-ACC9-9042B8C3F0C3}"/>
              </a:ext>
            </a:extLst>
          </p:cNvPr>
          <p:cNvSpPr/>
          <p:nvPr/>
        </p:nvSpPr>
        <p:spPr bwMode="auto">
          <a:xfrm>
            <a:off x="8066088" y="34290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3" name="Rectangle 122">
            <a:extLst>
              <a:ext uri="{FF2B5EF4-FFF2-40B4-BE49-F238E27FC236}">
                <a16:creationId xmlns:a16="http://schemas.microsoft.com/office/drawing/2014/main" id="{98AACEC3-3E6D-49A2-BEB2-6D303C3F9ADD}"/>
              </a:ext>
            </a:extLst>
          </p:cNvPr>
          <p:cNvSpPr/>
          <p:nvPr/>
        </p:nvSpPr>
        <p:spPr bwMode="auto">
          <a:xfrm>
            <a:off x="8340725" y="34290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4" name="Rectangle 123">
            <a:extLst>
              <a:ext uri="{FF2B5EF4-FFF2-40B4-BE49-F238E27FC236}">
                <a16:creationId xmlns:a16="http://schemas.microsoft.com/office/drawing/2014/main" id="{09A4B77D-0560-42F8-8969-E20396A3C9A8}"/>
              </a:ext>
            </a:extLst>
          </p:cNvPr>
          <p:cNvSpPr/>
          <p:nvPr/>
        </p:nvSpPr>
        <p:spPr bwMode="auto">
          <a:xfrm>
            <a:off x="20304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5" name="Rectangle 124">
            <a:extLst>
              <a:ext uri="{FF2B5EF4-FFF2-40B4-BE49-F238E27FC236}">
                <a16:creationId xmlns:a16="http://schemas.microsoft.com/office/drawing/2014/main" id="{62B56F5C-FBF3-43FD-B8F8-65050F594F98}"/>
              </a:ext>
            </a:extLst>
          </p:cNvPr>
          <p:cNvSpPr/>
          <p:nvPr/>
        </p:nvSpPr>
        <p:spPr bwMode="auto">
          <a:xfrm>
            <a:off x="23050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6" name="Rectangle 125">
            <a:extLst>
              <a:ext uri="{FF2B5EF4-FFF2-40B4-BE49-F238E27FC236}">
                <a16:creationId xmlns:a16="http://schemas.microsoft.com/office/drawing/2014/main" id="{5867C72C-CE74-490D-B7D0-0FE08791F1E2}"/>
              </a:ext>
            </a:extLst>
          </p:cNvPr>
          <p:cNvSpPr/>
          <p:nvPr/>
        </p:nvSpPr>
        <p:spPr bwMode="auto">
          <a:xfrm>
            <a:off x="25796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7" name="Rectangle 126">
            <a:extLst>
              <a:ext uri="{FF2B5EF4-FFF2-40B4-BE49-F238E27FC236}">
                <a16:creationId xmlns:a16="http://schemas.microsoft.com/office/drawing/2014/main" id="{AC994C6A-1568-4A6D-9CD1-A485DA480E50}"/>
              </a:ext>
            </a:extLst>
          </p:cNvPr>
          <p:cNvSpPr/>
          <p:nvPr/>
        </p:nvSpPr>
        <p:spPr bwMode="auto">
          <a:xfrm>
            <a:off x="28543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8" name="Rectangle 127">
            <a:extLst>
              <a:ext uri="{FF2B5EF4-FFF2-40B4-BE49-F238E27FC236}">
                <a16:creationId xmlns:a16="http://schemas.microsoft.com/office/drawing/2014/main" id="{51789361-6555-4209-88AA-3039431C1CB5}"/>
              </a:ext>
            </a:extLst>
          </p:cNvPr>
          <p:cNvSpPr/>
          <p:nvPr/>
        </p:nvSpPr>
        <p:spPr bwMode="auto">
          <a:xfrm>
            <a:off x="31273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29" name="Rectangle 128">
            <a:extLst>
              <a:ext uri="{FF2B5EF4-FFF2-40B4-BE49-F238E27FC236}">
                <a16:creationId xmlns:a16="http://schemas.microsoft.com/office/drawing/2014/main" id="{22D8C197-72AD-426E-B270-DB77E01241D8}"/>
              </a:ext>
            </a:extLst>
          </p:cNvPr>
          <p:cNvSpPr/>
          <p:nvPr/>
        </p:nvSpPr>
        <p:spPr bwMode="auto">
          <a:xfrm>
            <a:off x="34020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0" name="Rectangle 129">
            <a:extLst>
              <a:ext uri="{FF2B5EF4-FFF2-40B4-BE49-F238E27FC236}">
                <a16:creationId xmlns:a16="http://schemas.microsoft.com/office/drawing/2014/main" id="{E52DA86C-8E74-425D-9382-6DB3F675B82B}"/>
              </a:ext>
            </a:extLst>
          </p:cNvPr>
          <p:cNvSpPr/>
          <p:nvPr/>
        </p:nvSpPr>
        <p:spPr bwMode="auto">
          <a:xfrm>
            <a:off x="36766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1" name="Rectangle 130">
            <a:extLst>
              <a:ext uri="{FF2B5EF4-FFF2-40B4-BE49-F238E27FC236}">
                <a16:creationId xmlns:a16="http://schemas.microsoft.com/office/drawing/2014/main" id="{7355E97C-E9BF-47D0-AEC6-983FA9D3BABD}"/>
              </a:ext>
            </a:extLst>
          </p:cNvPr>
          <p:cNvSpPr/>
          <p:nvPr/>
        </p:nvSpPr>
        <p:spPr bwMode="auto">
          <a:xfrm>
            <a:off x="39512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2" name="Rectangle 131">
            <a:extLst>
              <a:ext uri="{FF2B5EF4-FFF2-40B4-BE49-F238E27FC236}">
                <a16:creationId xmlns:a16="http://schemas.microsoft.com/office/drawing/2014/main" id="{98201652-0434-4257-9C0E-0B18454CFF10}"/>
              </a:ext>
            </a:extLst>
          </p:cNvPr>
          <p:cNvSpPr/>
          <p:nvPr/>
        </p:nvSpPr>
        <p:spPr bwMode="auto">
          <a:xfrm>
            <a:off x="42259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3" name="Rectangle 132">
            <a:extLst>
              <a:ext uri="{FF2B5EF4-FFF2-40B4-BE49-F238E27FC236}">
                <a16:creationId xmlns:a16="http://schemas.microsoft.com/office/drawing/2014/main" id="{E1A06C67-2148-4634-9F1F-978DAF0652F9}"/>
              </a:ext>
            </a:extLst>
          </p:cNvPr>
          <p:cNvSpPr/>
          <p:nvPr/>
        </p:nvSpPr>
        <p:spPr bwMode="auto">
          <a:xfrm>
            <a:off x="44989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4" name="Rectangle 133">
            <a:extLst>
              <a:ext uri="{FF2B5EF4-FFF2-40B4-BE49-F238E27FC236}">
                <a16:creationId xmlns:a16="http://schemas.microsoft.com/office/drawing/2014/main" id="{D52F2A2D-5621-46E3-AB86-86B03C3C927F}"/>
              </a:ext>
            </a:extLst>
          </p:cNvPr>
          <p:cNvSpPr/>
          <p:nvPr/>
        </p:nvSpPr>
        <p:spPr bwMode="auto">
          <a:xfrm>
            <a:off x="47736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5" name="Rectangle 134">
            <a:extLst>
              <a:ext uri="{FF2B5EF4-FFF2-40B4-BE49-F238E27FC236}">
                <a16:creationId xmlns:a16="http://schemas.microsoft.com/office/drawing/2014/main" id="{CC9A7CBA-26D2-4415-9BEA-B21CFB5BBA81}"/>
              </a:ext>
            </a:extLst>
          </p:cNvPr>
          <p:cNvSpPr/>
          <p:nvPr/>
        </p:nvSpPr>
        <p:spPr bwMode="auto">
          <a:xfrm>
            <a:off x="50482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6" name="Rectangle 135">
            <a:extLst>
              <a:ext uri="{FF2B5EF4-FFF2-40B4-BE49-F238E27FC236}">
                <a16:creationId xmlns:a16="http://schemas.microsoft.com/office/drawing/2014/main" id="{6FBE4FA7-45FB-4FAF-815A-407D3137CDCD}"/>
              </a:ext>
            </a:extLst>
          </p:cNvPr>
          <p:cNvSpPr/>
          <p:nvPr/>
        </p:nvSpPr>
        <p:spPr bwMode="auto">
          <a:xfrm>
            <a:off x="53228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7" name="Rectangle 136">
            <a:extLst>
              <a:ext uri="{FF2B5EF4-FFF2-40B4-BE49-F238E27FC236}">
                <a16:creationId xmlns:a16="http://schemas.microsoft.com/office/drawing/2014/main" id="{E5349180-7681-4291-BE92-40200ACD2A78}"/>
              </a:ext>
            </a:extLst>
          </p:cNvPr>
          <p:cNvSpPr/>
          <p:nvPr/>
        </p:nvSpPr>
        <p:spPr bwMode="auto">
          <a:xfrm>
            <a:off x="55975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8" name="Rectangle 137">
            <a:extLst>
              <a:ext uri="{FF2B5EF4-FFF2-40B4-BE49-F238E27FC236}">
                <a16:creationId xmlns:a16="http://schemas.microsoft.com/office/drawing/2014/main" id="{64351DFB-8BC4-45DC-AA33-F207978CE038}"/>
              </a:ext>
            </a:extLst>
          </p:cNvPr>
          <p:cNvSpPr/>
          <p:nvPr/>
        </p:nvSpPr>
        <p:spPr bwMode="auto">
          <a:xfrm>
            <a:off x="58705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39" name="Rectangle 138">
            <a:extLst>
              <a:ext uri="{FF2B5EF4-FFF2-40B4-BE49-F238E27FC236}">
                <a16:creationId xmlns:a16="http://schemas.microsoft.com/office/drawing/2014/main" id="{6AAAECEA-FAAA-4E5C-BE90-412D60775AEC}"/>
              </a:ext>
            </a:extLst>
          </p:cNvPr>
          <p:cNvSpPr/>
          <p:nvPr/>
        </p:nvSpPr>
        <p:spPr bwMode="auto">
          <a:xfrm>
            <a:off x="61452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0" name="Rectangle 139">
            <a:extLst>
              <a:ext uri="{FF2B5EF4-FFF2-40B4-BE49-F238E27FC236}">
                <a16:creationId xmlns:a16="http://schemas.microsoft.com/office/drawing/2014/main" id="{12B9415D-88E5-4359-9622-9524B1D7660F}"/>
              </a:ext>
            </a:extLst>
          </p:cNvPr>
          <p:cNvSpPr/>
          <p:nvPr/>
        </p:nvSpPr>
        <p:spPr bwMode="auto">
          <a:xfrm>
            <a:off x="64198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1" name="Rectangle 140">
            <a:extLst>
              <a:ext uri="{FF2B5EF4-FFF2-40B4-BE49-F238E27FC236}">
                <a16:creationId xmlns:a16="http://schemas.microsoft.com/office/drawing/2014/main" id="{D9C31CC6-4F63-4E06-9079-406989481BC1}"/>
              </a:ext>
            </a:extLst>
          </p:cNvPr>
          <p:cNvSpPr/>
          <p:nvPr/>
        </p:nvSpPr>
        <p:spPr bwMode="auto">
          <a:xfrm>
            <a:off x="66944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2" name="Rectangle 141">
            <a:extLst>
              <a:ext uri="{FF2B5EF4-FFF2-40B4-BE49-F238E27FC236}">
                <a16:creationId xmlns:a16="http://schemas.microsoft.com/office/drawing/2014/main" id="{1F9E9E22-835D-4027-97A5-E8F26324276B}"/>
              </a:ext>
            </a:extLst>
          </p:cNvPr>
          <p:cNvSpPr/>
          <p:nvPr/>
        </p:nvSpPr>
        <p:spPr bwMode="auto">
          <a:xfrm>
            <a:off x="69691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3" name="Rectangle 142">
            <a:extLst>
              <a:ext uri="{FF2B5EF4-FFF2-40B4-BE49-F238E27FC236}">
                <a16:creationId xmlns:a16="http://schemas.microsoft.com/office/drawing/2014/main" id="{DAF756F7-4BE9-4064-ACFF-3860576ABC80}"/>
              </a:ext>
            </a:extLst>
          </p:cNvPr>
          <p:cNvSpPr/>
          <p:nvPr/>
        </p:nvSpPr>
        <p:spPr bwMode="auto">
          <a:xfrm>
            <a:off x="7242175"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4" name="Rectangle 143">
            <a:extLst>
              <a:ext uri="{FF2B5EF4-FFF2-40B4-BE49-F238E27FC236}">
                <a16:creationId xmlns:a16="http://schemas.microsoft.com/office/drawing/2014/main" id="{ADD8024A-4D09-4826-9372-38ACC044181B}"/>
              </a:ext>
            </a:extLst>
          </p:cNvPr>
          <p:cNvSpPr/>
          <p:nvPr/>
        </p:nvSpPr>
        <p:spPr bwMode="auto">
          <a:xfrm>
            <a:off x="7516813"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5" name="Rectangle 144">
            <a:extLst>
              <a:ext uri="{FF2B5EF4-FFF2-40B4-BE49-F238E27FC236}">
                <a16:creationId xmlns:a16="http://schemas.microsoft.com/office/drawing/2014/main" id="{1F07CFFC-13D2-4DA8-9A4A-A26A1EDBE7E0}"/>
              </a:ext>
            </a:extLst>
          </p:cNvPr>
          <p:cNvSpPr/>
          <p:nvPr/>
        </p:nvSpPr>
        <p:spPr bwMode="auto">
          <a:xfrm>
            <a:off x="7791450" y="37036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6" name="Rectangle 145">
            <a:extLst>
              <a:ext uri="{FF2B5EF4-FFF2-40B4-BE49-F238E27FC236}">
                <a16:creationId xmlns:a16="http://schemas.microsoft.com/office/drawing/2014/main" id="{28F45387-1911-4CC4-8BDB-9870A58F0A15}"/>
              </a:ext>
            </a:extLst>
          </p:cNvPr>
          <p:cNvSpPr/>
          <p:nvPr/>
        </p:nvSpPr>
        <p:spPr bwMode="auto">
          <a:xfrm>
            <a:off x="8066088" y="37036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7" name="Rectangle 146">
            <a:extLst>
              <a:ext uri="{FF2B5EF4-FFF2-40B4-BE49-F238E27FC236}">
                <a16:creationId xmlns:a16="http://schemas.microsoft.com/office/drawing/2014/main" id="{1C56FBB2-15E4-4AF8-AD6B-797DAF2237C4}"/>
              </a:ext>
            </a:extLst>
          </p:cNvPr>
          <p:cNvSpPr/>
          <p:nvPr/>
        </p:nvSpPr>
        <p:spPr bwMode="auto">
          <a:xfrm>
            <a:off x="8340725" y="37036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8" name="Rectangle 147">
            <a:extLst>
              <a:ext uri="{FF2B5EF4-FFF2-40B4-BE49-F238E27FC236}">
                <a16:creationId xmlns:a16="http://schemas.microsoft.com/office/drawing/2014/main" id="{EB40DD1E-961D-430D-8900-D072D7DABE7D}"/>
              </a:ext>
            </a:extLst>
          </p:cNvPr>
          <p:cNvSpPr/>
          <p:nvPr/>
        </p:nvSpPr>
        <p:spPr bwMode="auto">
          <a:xfrm>
            <a:off x="20304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49" name="Rectangle 148">
            <a:extLst>
              <a:ext uri="{FF2B5EF4-FFF2-40B4-BE49-F238E27FC236}">
                <a16:creationId xmlns:a16="http://schemas.microsoft.com/office/drawing/2014/main" id="{592A4C22-D29A-4ACB-B653-1B8680706870}"/>
              </a:ext>
            </a:extLst>
          </p:cNvPr>
          <p:cNvSpPr/>
          <p:nvPr/>
        </p:nvSpPr>
        <p:spPr bwMode="auto">
          <a:xfrm>
            <a:off x="23050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0" name="Rectangle 149">
            <a:extLst>
              <a:ext uri="{FF2B5EF4-FFF2-40B4-BE49-F238E27FC236}">
                <a16:creationId xmlns:a16="http://schemas.microsoft.com/office/drawing/2014/main" id="{0C096C12-4055-4DA4-94CA-325727BDACD9}"/>
              </a:ext>
            </a:extLst>
          </p:cNvPr>
          <p:cNvSpPr/>
          <p:nvPr/>
        </p:nvSpPr>
        <p:spPr bwMode="auto">
          <a:xfrm>
            <a:off x="25796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1" name="Rectangle 150">
            <a:extLst>
              <a:ext uri="{FF2B5EF4-FFF2-40B4-BE49-F238E27FC236}">
                <a16:creationId xmlns:a16="http://schemas.microsoft.com/office/drawing/2014/main" id="{40CA3125-CC72-4886-9671-C12257704160}"/>
              </a:ext>
            </a:extLst>
          </p:cNvPr>
          <p:cNvSpPr/>
          <p:nvPr/>
        </p:nvSpPr>
        <p:spPr bwMode="auto">
          <a:xfrm>
            <a:off x="28543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2" name="Rectangle 151">
            <a:extLst>
              <a:ext uri="{FF2B5EF4-FFF2-40B4-BE49-F238E27FC236}">
                <a16:creationId xmlns:a16="http://schemas.microsoft.com/office/drawing/2014/main" id="{2ED096EE-A45B-4DA5-91CE-45892E8FCC1A}"/>
              </a:ext>
            </a:extLst>
          </p:cNvPr>
          <p:cNvSpPr/>
          <p:nvPr/>
        </p:nvSpPr>
        <p:spPr bwMode="auto">
          <a:xfrm>
            <a:off x="31273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3" name="Rectangle 152">
            <a:extLst>
              <a:ext uri="{FF2B5EF4-FFF2-40B4-BE49-F238E27FC236}">
                <a16:creationId xmlns:a16="http://schemas.microsoft.com/office/drawing/2014/main" id="{EB61612B-9128-45B7-8AF2-55F88EC53A55}"/>
              </a:ext>
            </a:extLst>
          </p:cNvPr>
          <p:cNvSpPr/>
          <p:nvPr/>
        </p:nvSpPr>
        <p:spPr bwMode="auto">
          <a:xfrm>
            <a:off x="34020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4" name="Rectangle 153">
            <a:extLst>
              <a:ext uri="{FF2B5EF4-FFF2-40B4-BE49-F238E27FC236}">
                <a16:creationId xmlns:a16="http://schemas.microsoft.com/office/drawing/2014/main" id="{85271B6A-2A03-4164-9F52-5A61C0E25CF6}"/>
              </a:ext>
            </a:extLst>
          </p:cNvPr>
          <p:cNvSpPr/>
          <p:nvPr/>
        </p:nvSpPr>
        <p:spPr bwMode="auto">
          <a:xfrm>
            <a:off x="36766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5" name="Rectangle 154">
            <a:extLst>
              <a:ext uri="{FF2B5EF4-FFF2-40B4-BE49-F238E27FC236}">
                <a16:creationId xmlns:a16="http://schemas.microsoft.com/office/drawing/2014/main" id="{FE4DD634-AA2A-4DB1-AB63-D1F66571F6C7}"/>
              </a:ext>
            </a:extLst>
          </p:cNvPr>
          <p:cNvSpPr/>
          <p:nvPr/>
        </p:nvSpPr>
        <p:spPr bwMode="auto">
          <a:xfrm>
            <a:off x="39512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6" name="Rectangle 155">
            <a:extLst>
              <a:ext uri="{FF2B5EF4-FFF2-40B4-BE49-F238E27FC236}">
                <a16:creationId xmlns:a16="http://schemas.microsoft.com/office/drawing/2014/main" id="{DCEC100A-48F7-455A-B1FD-00B2760C8B3A}"/>
              </a:ext>
            </a:extLst>
          </p:cNvPr>
          <p:cNvSpPr/>
          <p:nvPr/>
        </p:nvSpPr>
        <p:spPr bwMode="auto">
          <a:xfrm>
            <a:off x="42259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7" name="Rectangle 156">
            <a:extLst>
              <a:ext uri="{FF2B5EF4-FFF2-40B4-BE49-F238E27FC236}">
                <a16:creationId xmlns:a16="http://schemas.microsoft.com/office/drawing/2014/main" id="{AB173ABB-3AD7-4686-948A-35AEFCD476F5}"/>
              </a:ext>
            </a:extLst>
          </p:cNvPr>
          <p:cNvSpPr/>
          <p:nvPr/>
        </p:nvSpPr>
        <p:spPr bwMode="auto">
          <a:xfrm>
            <a:off x="44989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8" name="Rectangle 157">
            <a:extLst>
              <a:ext uri="{FF2B5EF4-FFF2-40B4-BE49-F238E27FC236}">
                <a16:creationId xmlns:a16="http://schemas.microsoft.com/office/drawing/2014/main" id="{57A86D6E-8DA3-468B-A8A0-49E95826555E}"/>
              </a:ext>
            </a:extLst>
          </p:cNvPr>
          <p:cNvSpPr/>
          <p:nvPr/>
        </p:nvSpPr>
        <p:spPr bwMode="auto">
          <a:xfrm>
            <a:off x="47736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59" name="Rectangle 158">
            <a:extLst>
              <a:ext uri="{FF2B5EF4-FFF2-40B4-BE49-F238E27FC236}">
                <a16:creationId xmlns:a16="http://schemas.microsoft.com/office/drawing/2014/main" id="{5E62B943-8F58-4B1F-AED1-705F6C4F84DF}"/>
              </a:ext>
            </a:extLst>
          </p:cNvPr>
          <p:cNvSpPr/>
          <p:nvPr/>
        </p:nvSpPr>
        <p:spPr bwMode="auto">
          <a:xfrm>
            <a:off x="50482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0" name="Rectangle 159">
            <a:extLst>
              <a:ext uri="{FF2B5EF4-FFF2-40B4-BE49-F238E27FC236}">
                <a16:creationId xmlns:a16="http://schemas.microsoft.com/office/drawing/2014/main" id="{2F29250D-D49B-48DE-9D11-74D8DB842282}"/>
              </a:ext>
            </a:extLst>
          </p:cNvPr>
          <p:cNvSpPr/>
          <p:nvPr/>
        </p:nvSpPr>
        <p:spPr bwMode="auto">
          <a:xfrm>
            <a:off x="53228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1" name="Rectangle 160">
            <a:extLst>
              <a:ext uri="{FF2B5EF4-FFF2-40B4-BE49-F238E27FC236}">
                <a16:creationId xmlns:a16="http://schemas.microsoft.com/office/drawing/2014/main" id="{2AF05077-4DD1-431D-A3A0-218E2A719D36}"/>
              </a:ext>
            </a:extLst>
          </p:cNvPr>
          <p:cNvSpPr/>
          <p:nvPr/>
        </p:nvSpPr>
        <p:spPr bwMode="auto">
          <a:xfrm>
            <a:off x="55975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2" name="Rectangle 161">
            <a:extLst>
              <a:ext uri="{FF2B5EF4-FFF2-40B4-BE49-F238E27FC236}">
                <a16:creationId xmlns:a16="http://schemas.microsoft.com/office/drawing/2014/main" id="{D780CF87-7FE0-48CB-AC94-81114AEE2E85}"/>
              </a:ext>
            </a:extLst>
          </p:cNvPr>
          <p:cNvSpPr/>
          <p:nvPr/>
        </p:nvSpPr>
        <p:spPr bwMode="auto">
          <a:xfrm>
            <a:off x="58705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3" name="Rectangle 162">
            <a:extLst>
              <a:ext uri="{FF2B5EF4-FFF2-40B4-BE49-F238E27FC236}">
                <a16:creationId xmlns:a16="http://schemas.microsoft.com/office/drawing/2014/main" id="{38CDF688-F5C8-4CAC-BADF-782D527B636C}"/>
              </a:ext>
            </a:extLst>
          </p:cNvPr>
          <p:cNvSpPr/>
          <p:nvPr/>
        </p:nvSpPr>
        <p:spPr bwMode="auto">
          <a:xfrm>
            <a:off x="61452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4" name="Rectangle 163">
            <a:extLst>
              <a:ext uri="{FF2B5EF4-FFF2-40B4-BE49-F238E27FC236}">
                <a16:creationId xmlns:a16="http://schemas.microsoft.com/office/drawing/2014/main" id="{CCE02726-5FE5-49BA-9809-425A75327BF5}"/>
              </a:ext>
            </a:extLst>
          </p:cNvPr>
          <p:cNvSpPr/>
          <p:nvPr/>
        </p:nvSpPr>
        <p:spPr bwMode="auto">
          <a:xfrm>
            <a:off x="64198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5" name="Rectangle 164">
            <a:extLst>
              <a:ext uri="{FF2B5EF4-FFF2-40B4-BE49-F238E27FC236}">
                <a16:creationId xmlns:a16="http://schemas.microsoft.com/office/drawing/2014/main" id="{76CDA77C-8522-45F1-8636-83ABD2F97E47}"/>
              </a:ext>
            </a:extLst>
          </p:cNvPr>
          <p:cNvSpPr/>
          <p:nvPr/>
        </p:nvSpPr>
        <p:spPr bwMode="auto">
          <a:xfrm>
            <a:off x="66944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6" name="Rectangle 165">
            <a:extLst>
              <a:ext uri="{FF2B5EF4-FFF2-40B4-BE49-F238E27FC236}">
                <a16:creationId xmlns:a16="http://schemas.microsoft.com/office/drawing/2014/main" id="{77C38D91-B52E-4F55-87F3-63926E9CFDD1}"/>
              </a:ext>
            </a:extLst>
          </p:cNvPr>
          <p:cNvSpPr/>
          <p:nvPr/>
        </p:nvSpPr>
        <p:spPr bwMode="auto">
          <a:xfrm>
            <a:off x="69691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7" name="Rectangle 166">
            <a:extLst>
              <a:ext uri="{FF2B5EF4-FFF2-40B4-BE49-F238E27FC236}">
                <a16:creationId xmlns:a16="http://schemas.microsoft.com/office/drawing/2014/main" id="{499875DD-3652-4FAD-964D-5CFCC4C7BE42}"/>
              </a:ext>
            </a:extLst>
          </p:cNvPr>
          <p:cNvSpPr/>
          <p:nvPr/>
        </p:nvSpPr>
        <p:spPr bwMode="auto">
          <a:xfrm>
            <a:off x="7242175"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8" name="Rectangle 167">
            <a:extLst>
              <a:ext uri="{FF2B5EF4-FFF2-40B4-BE49-F238E27FC236}">
                <a16:creationId xmlns:a16="http://schemas.microsoft.com/office/drawing/2014/main" id="{276262CB-D0DA-4275-8209-EDF696C545D4}"/>
              </a:ext>
            </a:extLst>
          </p:cNvPr>
          <p:cNvSpPr/>
          <p:nvPr/>
        </p:nvSpPr>
        <p:spPr bwMode="auto">
          <a:xfrm>
            <a:off x="7516813"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69" name="Rectangle 168">
            <a:extLst>
              <a:ext uri="{FF2B5EF4-FFF2-40B4-BE49-F238E27FC236}">
                <a16:creationId xmlns:a16="http://schemas.microsoft.com/office/drawing/2014/main" id="{D5D9BBF3-9A0A-43EB-ABE9-BC003018FE9A}"/>
              </a:ext>
            </a:extLst>
          </p:cNvPr>
          <p:cNvSpPr/>
          <p:nvPr/>
        </p:nvSpPr>
        <p:spPr bwMode="auto">
          <a:xfrm>
            <a:off x="7791450" y="39782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0" name="Rectangle 169">
            <a:extLst>
              <a:ext uri="{FF2B5EF4-FFF2-40B4-BE49-F238E27FC236}">
                <a16:creationId xmlns:a16="http://schemas.microsoft.com/office/drawing/2014/main" id="{0D9C16B8-12E2-406E-B164-64E54FB1E270}"/>
              </a:ext>
            </a:extLst>
          </p:cNvPr>
          <p:cNvSpPr/>
          <p:nvPr/>
        </p:nvSpPr>
        <p:spPr bwMode="auto">
          <a:xfrm>
            <a:off x="8066088" y="39782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1" name="Rectangle 170">
            <a:extLst>
              <a:ext uri="{FF2B5EF4-FFF2-40B4-BE49-F238E27FC236}">
                <a16:creationId xmlns:a16="http://schemas.microsoft.com/office/drawing/2014/main" id="{6E328A83-9945-4F76-AEEB-9BE7FBDD7E82}"/>
              </a:ext>
            </a:extLst>
          </p:cNvPr>
          <p:cNvSpPr/>
          <p:nvPr/>
        </p:nvSpPr>
        <p:spPr bwMode="auto">
          <a:xfrm>
            <a:off x="8340725" y="39782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2" name="Rectangle 171">
            <a:extLst>
              <a:ext uri="{FF2B5EF4-FFF2-40B4-BE49-F238E27FC236}">
                <a16:creationId xmlns:a16="http://schemas.microsoft.com/office/drawing/2014/main" id="{97A4B63A-DA6C-4378-8305-3DD60E7820B2}"/>
              </a:ext>
            </a:extLst>
          </p:cNvPr>
          <p:cNvSpPr/>
          <p:nvPr/>
        </p:nvSpPr>
        <p:spPr bwMode="auto">
          <a:xfrm>
            <a:off x="20304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3" name="Rectangle 172">
            <a:extLst>
              <a:ext uri="{FF2B5EF4-FFF2-40B4-BE49-F238E27FC236}">
                <a16:creationId xmlns:a16="http://schemas.microsoft.com/office/drawing/2014/main" id="{CD838944-9F3D-41D6-8487-07B67518DE09}"/>
              </a:ext>
            </a:extLst>
          </p:cNvPr>
          <p:cNvSpPr/>
          <p:nvPr/>
        </p:nvSpPr>
        <p:spPr bwMode="auto">
          <a:xfrm>
            <a:off x="23050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4" name="Rectangle 173">
            <a:extLst>
              <a:ext uri="{FF2B5EF4-FFF2-40B4-BE49-F238E27FC236}">
                <a16:creationId xmlns:a16="http://schemas.microsoft.com/office/drawing/2014/main" id="{71CC5CF9-1994-48FE-9127-5D1A6B5CAE63}"/>
              </a:ext>
            </a:extLst>
          </p:cNvPr>
          <p:cNvSpPr/>
          <p:nvPr/>
        </p:nvSpPr>
        <p:spPr bwMode="auto">
          <a:xfrm>
            <a:off x="25796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5" name="Rectangle 174">
            <a:extLst>
              <a:ext uri="{FF2B5EF4-FFF2-40B4-BE49-F238E27FC236}">
                <a16:creationId xmlns:a16="http://schemas.microsoft.com/office/drawing/2014/main" id="{738D2869-9307-436D-928F-B720175AFACD}"/>
              </a:ext>
            </a:extLst>
          </p:cNvPr>
          <p:cNvSpPr/>
          <p:nvPr/>
        </p:nvSpPr>
        <p:spPr bwMode="auto">
          <a:xfrm>
            <a:off x="28543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6" name="Rectangle 175">
            <a:extLst>
              <a:ext uri="{FF2B5EF4-FFF2-40B4-BE49-F238E27FC236}">
                <a16:creationId xmlns:a16="http://schemas.microsoft.com/office/drawing/2014/main" id="{28531596-E9AE-4876-84BA-BEAB17E004EC}"/>
              </a:ext>
            </a:extLst>
          </p:cNvPr>
          <p:cNvSpPr/>
          <p:nvPr/>
        </p:nvSpPr>
        <p:spPr bwMode="auto">
          <a:xfrm>
            <a:off x="31273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7" name="Rectangle 176">
            <a:extLst>
              <a:ext uri="{FF2B5EF4-FFF2-40B4-BE49-F238E27FC236}">
                <a16:creationId xmlns:a16="http://schemas.microsoft.com/office/drawing/2014/main" id="{E755E2A5-D994-4B3A-B423-B35761D7C146}"/>
              </a:ext>
            </a:extLst>
          </p:cNvPr>
          <p:cNvSpPr/>
          <p:nvPr/>
        </p:nvSpPr>
        <p:spPr bwMode="auto">
          <a:xfrm>
            <a:off x="34020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8" name="Rectangle 177">
            <a:extLst>
              <a:ext uri="{FF2B5EF4-FFF2-40B4-BE49-F238E27FC236}">
                <a16:creationId xmlns:a16="http://schemas.microsoft.com/office/drawing/2014/main" id="{5A5C6C8A-227C-4AAF-8BD1-A7974B78C45D}"/>
              </a:ext>
            </a:extLst>
          </p:cNvPr>
          <p:cNvSpPr/>
          <p:nvPr/>
        </p:nvSpPr>
        <p:spPr bwMode="auto">
          <a:xfrm>
            <a:off x="36766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79" name="Rectangle 178">
            <a:extLst>
              <a:ext uri="{FF2B5EF4-FFF2-40B4-BE49-F238E27FC236}">
                <a16:creationId xmlns:a16="http://schemas.microsoft.com/office/drawing/2014/main" id="{000D2389-955D-41EA-BEC7-3F1C6AFB0AAF}"/>
              </a:ext>
            </a:extLst>
          </p:cNvPr>
          <p:cNvSpPr/>
          <p:nvPr/>
        </p:nvSpPr>
        <p:spPr bwMode="auto">
          <a:xfrm>
            <a:off x="39512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0" name="Rectangle 179">
            <a:extLst>
              <a:ext uri="{FF2B5EF4-FFF2-40B4-BE49-F238E27FC236}">
                <a16:creationId xmlns:a16="http://schemas.microsoft.com/office/drawing/2014/main" id="{4324019C-EBE7-48C6-8A1C-2E5839AB5890}"/>
              </a:ext>
            </a:extLst>
          </p:cNvPr>
          <p:cNvSpPr/>
          <p:nvPr/>
        </p:nvSpPr>
        <p:spPr bwMode="auto">
          <a:xfrm>
            <a:off x="42259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1" name="Rectangle 180">
            <a:extLst>
              <a:ext uri="{FF2B5EF4-FFF2-40B4-BE49-F238E27FC236}">
                <a16:creationId xmlns:a16="http://schemas.microsoft.com/office/drawing/2014/main" id="{FF56FDD9-1878-40A3-9ACC-55A7DE4292D8}"/>
              </a:ext>
            </a:extLst>
          </p:cNvPr>
          <p:cNvSpPr/>
          <p:nvPr/>
        </p:nvSpPr>
        <p:spPr bwMode="auto">
          <a:xfrm>
            <a:off x="44989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2" name="Rectangle 181">
            <a:extLst>
              <a:ext uri="{FF2B5EF4-FFF2-40B4-BE49-F238E27FC236}">
                <a16:creationId xmlns:a16="http://schemas.microsoft.com/office/drawing/2014/main" id="{F75BE5F9-4B1A-4791-8FEF-DE7C1FA6F644}"/>
              </a:ext>
            </a:extLst>
          </p:cNvPr>
          <p:cNvSpPr/>
          <p:nvPr/>
        </p:nvSpPr>
        <p:spPr bwMode="auto">
          <a:xfrm>
            <a:off x="47736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3" name="Rectangle 182">
            <a:extLst>
              <a:ext uri="{FF2B5EF4-FFF2-40B4-BE49-F238E27FC236}">
                <a16:creationId xmlns:a16="http://schemas.microsoft.com/office/drawing/2014/main" id="{0629789B-B92C-4E98-AF54-3334B1E9FF4F}"/>
              </a:ext>
            </a:extLst>
          </p:cNvPr>
          <p:cNvSpPr/>
          <p:nvPr/>
        </p:nvSpPr>
        <p:spPr bwMode="auto">
          <a:xfrm>
            <a:off x="50482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4" name="Rectangle 183">
            <a:extLst>
              <a:ext uri="{FF2B5EF4-FFF2-40B4-BE49-F238E27FC236}">
                <a16:creationId xmlns:a16="http://schemas.microsoft.com/office/drawing/2014/main" id="{32152973-D90B-4474-9368-169768ABAA2B}"/>
              </a:ext>
            </a:extLst>
          </p:cNvPr>
          <p:cNvSpPr/>
          <p:nvPr/>
        </p:nvSpPr>
        <p:spPr bwMode="auto">
          <a:xfrm>
            <a:off x="53228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5" name="Rectangle 184">
            <a:extLst>
              <a:ext uri="{FF2B5EF4-FFF2-40B4-BE49-F238E27FC236}">
                <a16:creationId xmlns:a16="http://schemas.microsoft.com/office/drawing/2014/main" id="{92C787A3-2CA2-4B7B-81AB-A1B97365AE8B}"/>
              </a:ext>
            </a:extLst>
          </p:cNvPr>
          <p:cNvSpPr/>
          <p:nvPr/>
        </p:nvSpPr>
        <p:spPr bwMode="auto">
          <a:xfrm>
            <a:off x="55975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6" name="Rectangle 185">
            <a:extLst>
              <a:ext uri="{FF2B5EF4-FFF2-40B4-BE49-F238E27FC236}">
                <a16:creationId xmlns:a16="http://schemas.microsoft.com/office/drawing/2014/main" id="{46266C00-124B-4FA2-9E29-D9B17A4EE0CB}"/>
              </a:ext>
            </a:extLst>
          </p:cNvPr>
          <p:cNvSpPr/>
          <p:nvPr/>
        </p:nvSpPr>
        <p:spPr bwMode="auto">
          <a:xfrm>
            <a:off x="58705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7" name="Rectangle 186">
            <a:extLst>
              <a:ext uri="{FF2B5EF4-FFF2-40B4-BE49-F238E27FC236}">
                <a16:creationId xmlns:a16="http://schemas.microsoft.com/office/drawing/2014/main" id="{8B2381A1-85C7-4C0E-87A4-687085FC58D8}"/>
              </a:ext>
            </a:extLst>
          </p:cNvPr>
          <p:cNvSpPr/>
          <p:nvPr/>
        </p:nvSpPr>
        <p:spPr bwMode="auto">
          <a:xfrm>
            <a:off x="61452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8" name="Rectangle 187">
            <a:extLst>
              <a:ext uri="{FF2B5EF4-FFF2-40B4-BE49-F238E27FC236}">
                <a16:creationId xmlns:a16="http://schemas.microsoft.com/office/drawing/2014/main" id="{7DE7CA4D-B799-4A23-9777-AC56BACDBF22}"/>
              </a:ext>
            </a:extLst>
          </p:cNvPr>
          <p:cNvSpPr/>
          <p:nvPr/>
        </p:nvSpPr>
        <p:spPr bwMode="auto">
          <a:xfrm>
            <a:off x="64198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89" name="Rectangle 188">
            <a:extLst>
              <a:ext uri="{FF2B5EF4-FFF2-40B4-BE49-F238E27FC236}">
                <a16:creationId xmlns:a16="http://schemas.microsoft.com/office/drawing/2014/main" id="{DE35C5C5-52B4-49F4-A919-C6851E524119}"/>
              </a:ext>
            </a:extLst>
          </p:cNvPr>
          <p:cNvSpPr/>
          <p:nvPr/>
        </p:nvSpPr>
        <p:spPr bwMode="auto">
          <a:xfrm>
            <a:off x="66944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0" name="Rectangle 189">
            <a:extLst>
              <a:ext uri="{FF2B5EF4-FFF2-40B4-BE49-F238E27FC236}">
                <a16:creationId xmlns:a16="http://schemas.microsoft.com/office/drawing/2014/main" id="{FDAC4AB0-BE36-45DC-88DD-3B22A7ABD536}"/>
              </a:ext>
            </a:extLst>
          </p:cNvPr>
          <p:cNvSpPr/>
          <p:nvPr/>
        </p:nvSpPr>
        <p:spPr bwMode="auto">
          <a:xfrm>
            <a:off x="69691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1" name="Rectangle 190">
            <a:extLst>
              <a:ext uri="{FF2B5EF4-FFF2-40B4-BE49-F238E27FC236}">
                <a16:creationId xmlns:a16="http://schemas.microsoft.com/office/drawing/2014/main" id="{FF02680B-9796-4530-A45D-C69683867F89}"/>
              </a:ext>
            </a:extLst>
          </p:cNvPr>
          <p:cNvSpPr/>
          <p:nvPr/>
        </p:nvSpPr>
        <p:spPr bwMode="auto">
          <a:xfrm>
            <a:off x="7242175"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2" name="Rectangle 191">
            <a:extLst>
              <a:ext uri="{FF2B5EF4-FFF2-40B4-BE49-F238E27FC236}">
                <a16:creationId xmlns:a16="http://schemas.microsoft.com/office/drawing/2014/main" id="{2E140B2F-CBB5-4AAA-9749-4BF55A307BA4}"/>
              </a:ext>
            </a:extLst>
          </p:cNvPr>
          <p:cNvSpPr/>
          <p:nvPr/>
        </p:nvSpPr>
        <p:spPr bwMode="auto">
          <a:xfrm>
            <a:off x="7516813"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3" name="Rectangle 192">
            <a:extLst>
              <a:ext uri="{FF2B5EF4-FFF2-40B4-BE49-F238E27FC236}">
                <a16:creationId xmlns:a16="http://schemas.microsoft.com/office/drawing/2014/main" id="{39557710-D572-4E4E-BE8A-C8D966482CAC}"/>
              </a:ext>
            </a:extLst>
          </p:cNvPr>
          <p:cNvSpPr/>
          <p:nvPr/>
        </p:nvSpPr>
        <p:spPr bwMode="auto">
          <a:xfrm>
            <a:off x="7791450" y="42513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4" name="Rectangle 193">
            <a:extLst>
              <a:ext uri="{FF2B5EF4-FFF2-40B4-BE49-F238E27FC236}">
                <a16:creationId xmlns:a16="http://schemas.microsoft.com/office/drawing/2014/main" id="{677B52D7-44C4-4AD9-BDB5-865225B951A3}"/>
              </a:ext>
            </a:extLst>
          </p:cNvPr>
          <p:cNvSpPr/>
          <p:nvPr/>
        </p:nvSpPr>
        <p:spPr bwMode="auto">
          <a:xfrm>
            <a:off x="8066088" y="42513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5" name="Rectangle 194">
            <a:extLst>
              <a:ext uri="{FF2B5EF4-FFF2-40B4-BE49-F238E27FC236}">
                <a16:creationId xmlns:a16="http://schemas.microsoft.com/office/drawing/2014/main" id="{C4A311EF-B9F2-46E5-BCCD-393C211D33E8}"/>
              </a:ext>
            </a:extLst>
          </p:cNvPr>
          <p:cNvSpPr/>
          <p:nvPr/>
        </p:nvSpPr>
        <p:spPr bwMode="auto">
          <a:xfrm>
            <a:off x="8340725" y="42513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6" name="Rectangle 195">
            <a:extLst>
              <a:ext uri="{FF2B5EF4-FFF2-40B4-BE49-F238E27FC236}">
                <a16:creationId xmlns:a16="http://schemas.microsoft.com/office/drawing/2014/main" id="{41A5F63C-3E2E-4644-8D31-AD9AC016FE58}"/>
              </a:ext>
            </a:extLst>
          </p:cNvPr>
          <p:cNvSpPr/>
          <p:nvPr/>
        </p:nvSpPr>
        <p:spPr bwMode="auto">
          <a:xfrm>
            <a:off x="20304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7" name="Rectangle 196">
            <a:extLst>
              <a:ext uri="{FF2B5EF4-FFF2-40B4-BE49-F238E27FC236}">
                <a16:creationId xmlns:a16="http://schemas.microsoft.com/office/drawing/2014/main" id="{270C5B89-87FA-43FC-BD2C-7DB1A21BF5AC}"/>
              </a:ext>
            </a:extLst>
          </p:cNvPr>
          <p:cNvSpPr/>
          <p:nvPr/>
        </p:nvSpPr>
        <p:spPr bwMode="auto">
          <a:xfrm>
            <a:off x="23050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8" name="Rectangle 197">
            <a:extLst>
              <a:ext uri="{FF2B5EF4-FFF2-40B4-BE49-F238E27FC236}">
                <a16:creationId xmlns:a16="http://schemas.microsoft.com/office/drawing/2014/main" id="{8E577D00-078F-4E3C-B079-DC654B87946C}"/>
              </a:ext>
            </a:extLst>
          </p:cNvPr>
          <p:cNvSpPr/>
          <p:nvPr/>
        </p:nvSpPr>
        <p:spPr bwMode="auto">
          <a:xfrm>
            <a:off x="25796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199" name="Rectangle 198">
            <a:extLst>
              <a:ext uri="{FF2B5EF4-FFF2-40B4-BE49-F238E27FC236}">
                <a16:creationId xmlns:a16="http://schemas.microsoft.com/office/drawing/2014/main" id="{27280888-3E1A-4CA5-9280-63D6A163DBAE}"/>
              </a:ext>
            </a:extLst>
          </p:cNvPr>
          <p:cNvSpPr/>
          <p:nvPr/>
        </p:nvSpPr>
        <p:spPr bwMode="auto">
          <a:xfrm>
            <a:off x="28543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0" name="Rectangle 199">
            <a:extLst>
              <a:ext uri="{FF2B5EF4-FFF2-40B4-BE49-F238E27FC236}">
                <a16:creationId xmlns:a16="http://schemas.microsoft.com/office/drawing/2014/main" id="{8DBE6A37-7839-42E7-93A0-EDBB8833A39F}"/>
              </a:ext>
            </a:extLst>
          </p:cNvPr>
          <p:cNvSpPr/>
          <p:nvPr/>
        </p:nvSpPr>
        <p:spPr bwMode="auto">
          <a:xfrm>
            <a:off x="31273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1" name="Rectangle 200">
            <a:extLst>
              <a:ext uri="{FF2B5EF4-FFF2-40B4-BE49-F238E27FC236}">
                <a16:creationId xmlns:a16="http://schemas.microsoft.com/office/drawing/2014/main" id="{94FC498C-0ED3-4B61-9C42-BA1DEBE24DF4}"/>
              </a:ext>
            </a:extLst>
          </p:cNvPr>
          <p:cNvSpPr/>
          <p:nvPr/>
        </p:nvSpPr>
        <p:spPr bwMode="auto">
          <a:xfrm>
            <a:off x="34020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2" name="Rectangle 201">
            <a:extLst>
              <a:ext uri="{FF2B5EF4-FFF2-40B4-BE49-F238E27FC236}">
                <a16:creationId xmlns:a16="http://schemas.microsoft.com/office/drawing/2014/main" id="{EB1A252C-326B-4351-B812-821CF0915379}"/>
              </a:ext>
            </a:extLst>
          </p:cNvPr>
          <p:cNvSpPr/>
          <p:nvPr/>
        </p:nvSpPr>
        <p:spPr bwMode="auto">
          <a:xfrm>
            <a:off x="36766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3" name="Rectangle 202">
            <a:extLst>
              <a:ext uri="{FF2B5EF4-FFF2-40B4-BE49-F238E27FC236}">
                <a16:creationId xmlns:a16="http://schemas.microsoft.com/office/drawing/2014/main" id="{AB8CB53F-2C57-49C9-8F91-B1669B2D6B7B}"/>
              </a:ext>
            </a:extLst>
          </p:cNvPr>
          <p:cNvSpPr/>
          <p:nvPr/>
        </p:nvSpPr>
        <p:spPr bwMode="auto">
          <a:xfrm>
            <a:off x="39512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4" name="Rectangle 203">
            <a:extLst>
              <a:ext uri="{FF2B5EF4-FFF2-40B4-BE49-F238E27FC236}">
                <a16:creationId xmlns:a16="http://schemas.microsoft.com/office/drawing/2014/main" id="{6E652A39-802C-49F5-83B1-6CB745C99118}"/>
              </a:ext>
            </a:extLst>
          </p:cNvPr>
          <p:cNvSpPr/>
          <p:nvPr/>
        </p:nvSpPr>
        <p:spPr bwMode="auto">
          <a:xfrm>
            <a:off x="42259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5" name="Rectangle 204">
            <a:extLst>
              <a:ext uri="{FF2B5EF4-FFF2-40B4-BE49-F238E27FC236}">
                <a16:creationId xmlns:a16="http://schemas.microsoft.com/office/drawing/2014/main" id="{1F4FAA7B-2446-480A-B763-2A45938237C1}"/>
              </a:ext>
            </a:extLst>
          </p:cNvPr>
          <p:cNvSpPr/>
          <p:nvPr/>
        </p:nvSpPr>
        <p:spPr bwMode="auto">
          <a:xfrm>
            <a:off x="44989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6" name="Rectangle 205">
            <a:extLst>
              <a:ext uri="{FF2B5EF4-FFF2-40B4-BE49-F238E27FC236}">
                <a16:creationId xmlns:a16="http://schemas.microsoft.com/office/drawing/2014/main" id="{946D18E1-93F2-432E-8316-6B6776D92CB5}"/>
              </a:ext>
            </a:extLst>
          </p:cNvPr>
          <p:cNvSpPr/>
          <p:nvPr/>
        </p:nvSpPr>
        <p:spPr bwMode="auto">
          <a:xfrm>
            <a:off x="47736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7" name="Rectangle 206">
            <a:extLst>
              <a:ext uri="{FF2B5EF4-FFF2-40B4-BE49-F238E27FC236}">
                <a16:creationId xmlns:a16="http://schemas.microsoft.com/office/drawing/2014/main" id="{BACEB02E-7542-4079-8647-2B3E97456064}"/>
              </a:ext>
            </a:extLst>
          </p:cNvPr>
          <p:cNvSpPr/>
          <p:nvPr/>
        </p:nvSpPr>
        <p:spPr bwMode="auto">
          <a:xfrm>
            <a:off x="50482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8" name="Rectangle 207">
            <a:extLst>
              <a:ext uri="{FF2B5EF4-FFF2-40B4-BE49-F238E27FC236}">
                <a16:creationId xmlns:a16="http://schemas.microsoft.com/office/drawing/2014/main" id="{DBC4126B-35F4-474A-98B8-D6D30E916F45}"/>
              </a:ext>
            </a:extLst>
          </p:cNvPr>
          <p:cNvSpPr/>
          <p:nvPr/>
        </p:nvSpPr>
        <p:spPr bwMode="auto">
          <a:xfrm>
            <a:off x="53228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09" name="Rectangle 208">
            <a:extLst>
              <a:ext uri="{FF2B5EF4-FFF2-40B4-BE49-F238E27FC236}">
                <a16:creationId xmlns:a16="http://schemas.microsoft.com/office/drawing/2014/main" id="{7E6A7EC3-1ABF-4927-91F8-A64CD6DE4464}"/>
              </a:ext>
            </a:extLst>
          </p:cNvPr>
          <p:cNvSpPr/>
          <p:nvPr/>
        </p:nvSpPr>
        <p:spPr bwMode="auto">
          <a:xfrm>
            <a:off x="55975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0" name="Rectangle 209">
            <a:extLst>
              <a:ext uri="{FF2B5EF4-FFF2-40B4-BE49-F238E27FC236}">
                <a16:creationId xmlns:a16="http://schemas.microsoft.com/office/drawing/2014/main" id="{0F0968CE-12CC-4FB5-BB95-7F62ACD631B1}"/>
              </a:ext>
            </a:extLst>
          </p:cNvPr>
          <p:cNvSpPr/>
          <p:nvPr/>
        </p:nvSpPr>
        <p:spPr bwMode="auto">
          <a:xfrm>
            <a:off x="58705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1" name="Rectangle 210">
            <a:extLst>
              <a:ext uri="{FF2B5EF4-FFF2-40B4-BE49-F238E27FC236}">
                <a16:creationId xmlns:a16="http://schemas.microsoft.com/office/drawing/2014/main" id="{EA95B897-ACCF-4E24-A35F-48E8E8BE1ED8}"/>
              </a:ext>
            </a:extLst>
          </p:cNvPr>
          <p:cNvSpPr/>
          <p:nvPr/>
        </p:nvSpPr>
        <p:spPr bwMode="auto">
          <a:xfrm>
            <a:off x="61452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2" name="Rectangle 211">
            <a:extLst>
              <a:ext uri="{FF2B5EF4-FFF2-40B4-BE49-F238E27FC236}">
                <a16:creationId xmlns:a16="http://schemas.microsoft.com/office/drawing/2014/main" id="{5C69E73D-DBCC-48B1-8600-BD38DA52FE20}"/>
              </a:ext>
            </a:extLst>
          </p:cNvPr>
          <p:cNvSpPr/>
          <p:nvPr/>
        </p:nvSpPr>
        <p:spPr bwMode="auto">
          <a:xfrm>
            <a:off x="64198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3" name="Rectangle 212">
            <a:extLst>
              <a:ext uri="{FF2B5EF4-FFF2-40B4-BE49-F238E27FC236}">
                <a16:creationId xmlns:a16="http://schemas.microsoft.com/office/drawing/2014/main" id="{3FE24636-EB71-4198-A6CD-7A1662574D12}"/>
              </a:ext>
            </a:extLst>
          </p:cNvPr>
          <p:cNvSpPr/>
          <p:nvPr/>
        </p:nvSpPr>
        <p:spPr bwMode="auto">
          <a:xfrm>
            <a:off x="66944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4" name="Rectangle 213">
            <a:extLst>
              <a:ext uri="{FF2B5EF4-FFF2-40B4-BE49-F238E27FC236}">
                <a16:creationId xmlns:a16="http://schemas.microsoft.com/office/drawing/2014/main" id="{B02581BE-FAE1-4306-AC70-BFB094743743}"/>
              </a:ext>
            </a:extLst>
          </p:cNvPr>
          <p:cNvSpPr/>
          <p:nvPr/>
        </p:nvSpPr>
        <p:spPr bwMode="auto">
          <a:xfrm>
            <a:off x="69691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5" name="Rectangle 214">
            <a:extLst>
              <a:ext uri="{FF2B5EF4-FFF2-40B4-BE49-F238E27FC236}">
                <a16:creationId xmlns:a16="http://schemas.microsoft.com/office/drawing/2014/main" id="{EF207D3B-C0F0-413E-A62D-18BA851F291F}"/>
              </a:ext>
            </a:extLst>
          </p:cNvPr>
          <p:cNvSpPr/>
          <p:nvPr/>
        </p:nvSpPr>
        <p:spPr bwMode="auto">
          <a:xfrm>
            <a:off x="7242175"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6" name="Rectangle 215">
            <a:extLst>
              <a:ext uri="{FF2B5EF4-FFF2-40B4-BE49-F238E27FC236}">
                <a16:creationId xmlns:a16="http://schemas.microsoft.com/office/drawing/2014/main" id="{2120AA5F-FC14-41D8-9542-0AD8090E2BD8}"/>
              </a:ext>
            </a:extLst>
          </p:cNvPr>
          <p:cNvSpPr/>
          <p:nvPr/>
        </p:nvSpPr>
        <p:spPr bwMode="auto">
          <a:xfrm>
            <a:off x="7516813"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7" name="Rectangle 216">
            <a:extLst>
              <a:ext uri="{FF2B5EF4-FFF2-40B4-BE49-F238E27FC236}">
                <a16:creationId xmlns:a16="http://schemas.microsoft.com/office/drawing/2014/main" id="{AA73C5C6-5716-4067-92D3-B0D6BD559D89}"/>
              </a:ext>
            </a:extLst>
          </p:cNvPr>
          <p:cNvSpPr/>
          <p:nvPr/>
        </p:nvSpPr>
        <p:spPr bwMode="auto">
          <a:xfrm>
            <a:off x="7791450" y="45259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8" name="Rectangle 217">
            <a:extLst>
              <a:ext uri="{FF2B5EF4-FFF2-40B4-BE49-F238E27FC236}">
                <a16:creationId xmlns:a16="http://schemas.microsoft.com/office/drawing/2014/main" id="{0FB460CE-EDCB-452E-9220-B3518D3F6A1E}"/>
              </a:ext>
            </a:extLst>
          </p:cNvPr>
          <p:cNvSpPr/>
          <p:nvPr/>
        </p:nvSpPr>
        <p:spPr bwMode="auto">
          <a:xfrm>
            <a:off x="8066088" y="45259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19" name="Rectangle 218">
            <a:extLst>
              <a:ext uri="{FF2B5EF4-FFF2-40B4-BE49-F238E27FC236}">
                <a16:creationId xmlns:a16="http://schemas.microsoft.com/office/drawing/2014/main" id="{2AEBC16B-23B3-4C27-997C-208A4A235366}"/>
              </a:ext>
            </a:extLst>
          </p:cNvPr>
          <p:cNvSpPr/>
          <p:nvPr/>
        </p:nvSpPr>
        <p:spPr bwMode="auto">
          <a:xfrm>
            <a:off x="8340725" y="45259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0" name="Rectangle 219">
            <a:extLst>
              <a:ext uri="{FF2B5EF4-FFF2-40B4-BE49-F238E27FC236}">
                <a16:creationId xmlns:a16="http://schemas.microsoft.com/office/drawing/2014/main" id="{75497387-E1AC-4771-A346-A7CD34254EC1}"/>
              </a:ext>
            </a:extLst>
          </p:cNvPr>
          <p:cNvSpPr/>
          <p:nvPr/>
        </p:nvSpPr>
        <p:spPr bwMode="auto">
          <a:xfrm>
            <a:off x="20304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1" name="Rectangle 220">
            <a:extLst>
              <a:ext uri="{FF2B5EF4-FFF2-40B4-BE49-F238E27FC236}">
                <a16:creationId xmlns:a16="http://schemas.microsoft.com/office/drawing/2014/main" id="{F8D3CA20-5A1C-4F3F-8940-C0F4EC64C39E}"/>
              </a:ext>
            </a:extLst>
          </p:cNvPr>
          <p:cNvSpPr/>
          <p:nvPr/>
        </p:nvSpPr>
        <p:spPr bwMode="auto">
          <a:xfrm>
            <a:off x="23050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2" name="Rectangle 221">
            <a:extLst>
              <a:ext uri="{FF2B5EF4-FFF2-40B4-BE49-F238E27FC236}">
                <a16:creationId xmlns:a16="http://schemas.microsoft.com/office/drawing/2014/main" id="{0F8F9B85-58E5-42AC-806A-0F5ACA072A14}"/>
              </a:ext>
            </a:extLst>
          </p:cNvPr>
          <p:cNvSpPr/>
          <p:nvPr/>
        </p:nvSpPr>
        <p:spPr bwMode="auto">
          <a:xfrm>
            <a:off x="25796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3" name="Rectangle 222">
            <a:extLst>
              <a:ext uri="{FF2B5EF4-FFF2-40B4-BE49-F238E27FC236}">
                <a16:creationId xmlns:a16="http://schemas.microsoft.com/office/drawing/2014/main" id="{55C575E0-228F-4CA4-B9EA-3730790D3F33}"/>
              </a:ext>
            </a:extLst>
          </p:cNvPr>
          <p:cNvSpPr/>
          <p:nvPr/>
        </p:nvSpPr>
        <p:spPr bwMode="auto">
          <a:xfrm>
            <a:off x="28543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4" name="Rectangle 223">
            <a:extLst>
              <a:ext uri="{FF2B5EF4-FFF2-40B4-BE49-F238E27FC236}">
                <a16:creationId xmlns:a16="http://schemas.microsoft.com/office/drawing/2014/main" id="{ED447752-462A-490C-ABA0-3785C7B53455}"/>
              </a:ext>
            </a:extLst>
          </p:cNvPr>
          <p:cNvSpPr/>
          <p:nvPr/>
        </p:nvSpPr>
        <p:spPr bwMode="auto">
          <a:xfrm>
            <a:off x="31273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5" name="Rectangle 224">
            <a:extLst>
              <a:ext uri="{FF2B5EF4-FFF2-40B4-BE49-F238E27FC236}">
                <a16:creationId xmlns:a16="http://schemas.microsoft.com/office/drawing/2014/main" id="{8FFA9013-631C-493C-BF32-6DF02657042B}"/>
              </a:ext>
            </a:extLst>
          </p:cNvPr>
          <p:cNvSpPr/>
          <p:nvPr/>
        </p:nvSpPr>
        <p:spPr bwMode="auto">
          <a:xfrm>
            <a:off x="34020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6" name="Rectangle 225">
            <a:extLst>
              <a:ext uri="{FF2B5EF4-FFF2-40B4-BE49-F238E27FC236}">
                <a16:creationId xmlns:a16="http://schemas.microsoft.com/office/drawing/2014/main" id="{BB706EEB-1751-4601-A8B4-E27B332F48AB}"/>
              </a:ext>
            </a:extLst>
          </p:cNvPr>
          <p:cNvSpPr/>
          <p:nvPr/>
        </p:nvSpPr>
        <p:spPr bwMode="auto">
          <a:xfrm>
            <a:off x="36766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7" name="Rectangle 226">
            <a:extLst>
              <a:ext uri="{FF2B5EF4-FFF2-40B4-BE49-F238E27FC236}">
                <a16:creationId xmlns:a16="http://schemas.microsoft.com/office/drawing/2014/main" id="{412F9E00-51C5-474D-BAD2-EFE2AF9052B2}"/>
              </a:ext>
            </a:extLst>
          </p:cNvPr>
          <p:cNvSpPr/>
          <p:nvPr/>
        </p:nvSpPr>
        <p:spPr bwMode="auto">
          <a:xfrm>
            <a:off x="39512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8" name="Rectangle 227">
            <a:extLst>
              <a:ext uri="{FF2B5EF4-FFF2-40B4-BE49-F238E27FC236}">
                <a16:creationId xmlns:a16="http://schemas.microsoft.com/office/drawing/2014/main" id="{7E6A36B2-0715-4FF4-B050-90FCE98B7A11}"/>
              </a:ext>
            </a:extLst>
          </p:cNvPr>
          <p:cNvSpPr/>
          <p:nvPr/>
        </p:nvSpPr>
        <p:spPr bwMode="auto">
          <a:xfrm>
            <a:off x="42259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29" name="Rectangle 228">
            <a:extLst>
              <a:ext uri="{FF2B5EF4-FFF2-40B4-BE49-F238E27FC236}">
                <a16:creationId xmlns:a16="http://schemas.microsoft.com/office/drawing/2014/main" id="{9B1CF22E-E3D2-4B37-94DA-BD3C6D923F2C}"/>
              </a:ext>
            </a:extLst>
          </p:cNvPr>
          <p:cNvSpPr/>
          <p:nvPr/>
        </p:nvSpPr>
        <p:spPr bwMode="auto">
          <a:xfrm>
            <a:off x="44989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0" name="Rectangle 229">
            <a:extLst>
              <a:ext uri="{FF2B5EF4-FFF2-40B4-BE49-F238E27FC236}">
                <a16:creationId xmlns:a16="http://schemas.microsoft.com/office/drawing/2014/main" id="{82113EEB-2376-4160-A8BB-09A53B3E4334}"/>
              </a:ext>
            </a:extLst>
          </p:cNvPr>
          <p:cNvSpPr/>
          <p:nvPr/>
        </p:nvSpPr>
        <p:spPr bwMode="auto">
          <a:xfrm>
            <a:off x="47736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1" name="Rectangle 230">
            <a:extLst>
              <a:ext uri="{FF2B5EF4-FFF2-40B4-BE49-F238E27FC236}">
                <a16:creationId xmlns:a16="http://schemas.microsoft.com/office/drawing/2014/main" id="{BBFF1349-AE2A-46AD-872D-91430937B334}"/>
              </a:ext>
            </a:extLst>
          </p:cNvPr>
          <p:cNvSpPr/>
          <p:nvPr/>
        </p:nvSpPr>
        <p:spPr bwMode="auto">
          <a:xfrm>
            <a:off x="50482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2" name="Rectangle 231">
            <a:extLst>
              <a:ext uri="{FF2B5EF4-FFF2-40B4-BE49-F238E27FC236}">
                <a16:creationId xmlns:a16="http://schemas.microsoft.com/office/drawing/2014/main" id="{FE70FBE1-1037-415F-A3CA-AF0FBF831DA1}"/>
              </a:ext>
            </a:extLst>
          </p:cNvPr>
          <p:cNvSpPr/>
          <p:nvPr/>
        </p:nvSpPr>
        <p:spPr bwMode="auto">
          <a:xfrm>
            <a:off x="53228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3" name="Rectangle 232">
            <a:extLst>
              <a:ext uri="{FF2B5EF4-FFF2-40B4-BE49-F238E27FC236}">
                <a16:creationId xmlns:a16="http://schemas.microsoft.com/office/drawing/2014/main" id="{D41DB689-8BE0-4701-9268-B98223AD98FA}"/>
              </a:ext>
            </a:extLst>
          </p:cNvPr>
          <p:cNvSpPr/>
          <p:nvPr/>
        </p:nvSpPr>
        <p:spPr bwMode="auto">
          <a:xfrm>
            <a:off x="55975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4" name="Rectangle 233">
            <a:extLst>
              <a:ext uri="{FF2B5EF4-FFF2-40B4-BE49-F238E27FC236}">
                <a16:creationId xmlns:a16="http://schemas.microsoft.com/office/drawing/2014/main" id="{954CD0D4-4DD1-4CA8-9784-20FCDF7D465D}"/>
              </a:ext>
            </a:extLst>
          </p:cNvPr>
          <p:cNvSpPr/>
          <p:nvPr/>
        </p:nvSpPr>
        <p:spPr bwMode="auto">
          <a:xfrm>
            <a:off x="58705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5" name="Rectangle 234">
            <a:extLst>
              <a:ext uri="{FF2B5EF4-FFF2-40B4-BE49-F238E27FC236}">
                <a16:creationId xmlns:a16="http://schemas.microsoft.com/office/drawing/2014/main" id="{6763E818-470B-47A5-A7D6-BF314E249706}"/>
              </a:ext>
            </a:extLst>
          </p:cNvPr>
          <p:cNvSpPr/>
          <p:nvPr/>
        </p:nvSpPr>
        <p:spPr bwMode="auto">
          <a:xfrm>
            <a:off x="61452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6" name="Rectangle 235">
            <a:extLst>
              <a:ext uri="{FF2B5EF4-FFF2-40B4-BE49-F238E27FC236}">
                <a16:creationId xmlns:a16="http://schemas.microsoft.com/office/drawing/2014/main" id="{7E5CE8D2-0031-4A5D-8558-F98C9D9A48B7}"/>
              </a:ext>
            </a:extLst>
          </p:cNvPr>
          <p:cNvSpPr/>
          <p:nvPr/>
        </p:nvSpPr>
        <p:spPr bwMode="auto">
          <a:xfrm>
            <a:off x="64198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7" name="Rectangle 236">
            <a:extLst>
              <a:ext uri="{FF2B5EF4-FFF2-40B4-BE49-F238E27FC236}">
                <a16:creationId xmlns:a16="http://schemas.microsoft.com/office/drawing/2014/main" id="{32FB80F4-939F-4236-A1C4-92C1437FBF6A}"/>
              </a:ext>
            </a:extLst>
          </p:cNvPr>
          <p:cNvSpPr/>
          <p:nvPr/>
        </p:nvSpPr>
        <p:spPr bwMode="auto">
          <a:xfrm>
            <a:off x="66944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8" name="Rectangle 237">
            <a:extLst>
              <a:ext uri="{FF2B5EF4-FFF2-40B4-BE49-F238E27FC236}">
                <a16:creationId xmlns:a16="http://schemas.microsoft.com/office/drawing/2014/main" id="{28F21CE7-3E86-46A0-AFDA-A145CE704AF3}"/>
              </a:ext>
            </a:extLst>
          </p:cNvPr>
          <p:cNvSpPr/>
          <p:nvPr/>
        </p:nvSpPr>
        <p:spPr bwMode="auto">
          <a:xfrm>
            <a:off x="69691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39" name="Rectangle 238">
            <a:extLst>
              <a:ext uri="{FF2B5EF4-FFF2-40B4-BE49-F238E27FC236}">
                <a16:creationId xmlns:a16="http://schemas.microsoft.com/office/drawing/2014/main" id="{D8A13FA5-9A36-4FC0-8063-3A39831150E4}"/>
              </a:ext>
            </a:extLst>
          </p:cNvPr>
          <p:cNvSpPr/>
          <p:nvPr/>
        </p:nvSpPr>
        <p:spPr bwMode="auto">
          <a:xfrm>
            <a:off x="7242175"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0" name="Rectangle 239">
            <a:extLst>
              <a:ext uri="{FF2B5EF4-FFF2-40B4-BE49-F238E27FC236}">
                <a16:creationId xmlns:a16="http://schemas.microsoft.com/office/drawing/2014/main" id="{3884E509-29BD-49FC-8EDE-C9C3186E95F4}"/>
              </a:ext>
            </a:extLst>
          </p:cNvPr>
          <p:cNvSpPr/>
          <p:nvPr/>
        </p:nvSpPr>
        <p:spPr bwMode="auto">
          <a:xfrm>
            <a:off x="7516813"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1" name="Rectangle 240">
            <a:extLst>
              <a:ext uri="{FF2B5EF4-FFF2-40B4-BE49-F238E27FC236}">
                <a16:creationId xmlns:a16="http://schemas.microsoft.com/office/drawing/2014/main" id="{51A740C9-9BFA-482F-BCD5-9FBBBCA379B6}"/>
              </a:ext>
            </a:extLst>
          </p:cNvPr>
          <p:cNvSpPr/>
          <p:nvPr/>
        </p:nvSpPr>
        <p:spPr bwMode="auto">
          <a:xfrm>
            <a:off x="7791450" y="4800600"/>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2" name="Rectangle 241">
            <a:extLst>
              <a:ext uri="{FF2B5EF4-FFF2-40B4-BE49-F238E27FC236}">
                <a16:creationId xmlns:a16="http://schemas.microsoft.com/office/drawing/2014/main" id="{698B00D7-BAB5-41E9-A671-4C74CB3DBDAB}"/>
              </a:ext>
            </a:extLst>
          </p:cNvPr>
          <p:cNvSpPr/>
          <p:nvPr/>
        </p:nvSpPr>
        <p:spPr bwMode="auto">
          <a:xfrm>
            <a:off x="8066088" y="4800600"/>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3" name="Rectangle 242">
            <a:extLst>
              <a:ext uri="{FF2B5EF4-FFF2-40B4-BE49-F238E27FC236}">
                <a16:creationId xmlns:a16="http://schemas.microsoft.com/office/drawing/2014/main" id="{8CB9F57C-5764-4FA3-B4F9-5A31CBE2F9E4}"/>
              </a:ext>
            </a:extLst>
          </p:cNvPr>
          <p:cNvSpPr/>
          <p:nvPr/>
        </p:nvSpPr>
        <p:spPr bwMode="auto">
          <a:xfrm>
            <a:off x="8340725" y="4800600"/>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4" name="Rectangle 243">
            <a:extLst>
              <a:ext uri="{FF2B5EF4-FFF2-40B4-BE49-F238E27FC236}">
                <a16:creationId xmlns:a16="http://schemas.microsoft.com/office/drawing/2014/main" id="{14F16811-5D3B-42AA-BC39-E937C9CADD0D}"/>
              </a:ext>
            </a:extLst>
          </p:cNvPr>
          <p:cNvSpPr/>
          <p:nvPr/>
        </p:nvSpPr>
        <p:spPr bwMode="auto">
          <a:xfrm>
            <a:off x="20304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5" name="Rectangle 244">
            <a:extLst>
              <a:ext uri="{FF2B5EF4-FFF2-40B4-BE49-F238E27FC236}">
                <a16:creationId xmlns:a16="http://schemas.microsoft.com/office/drawing/2014/main" id="{D922E764-07E3-4737-9A90-E7B08E9D6CCC}"/>
              </a:ext>
            </a:extLst>
          </p:cNvPr>
          <p:cNvSpPr/>
          <p:nvPr/>
        </p:nvSpPr>
        <p:spPr bwMode="auto">
          <a:xfrm>
            <a:off x="23050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6" name="Rectangle 245">
            <a:extLst>
              <a:ext uri="{FF2B5EF4-FFF2-40B4-BE49-F238E27FC236}">
                <a16:creationId xmlns:a16="http://schemas.microsoft.com/office/drawing/2014/main" id="{2BFA2888-F8B5-4DDF-A310-D2614A2AF0C6}"/>
              </a:ext>
            </a:extLst>
          </p:cNvPr>
          <p:cNvSpPr/>
          <p:nvPr/>
        </p:nvSpPr>
        <p:spPr bwMode="auto">
          <a:xfrm>
            <a:off x="25796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7" name="Rectangle 246">
            <a:extLst>
              <a:ext uri="{FF2B5EF4-FFF2-40B4-BE49-F238E27FC236}">
                <a16:creationId xmlns:a16="http://schemas.microsoft.com/office/drawing/2014/main" id="{54AE6450-EB83-4F8E-8F20-4A102F03B649}"/>
              </a:ext>
            </a:extLst>
          </p:cNvPr>
          <p:cNvSpPr/>
          <p:nvPr/>
        </p:nvSpPr>
        <p:spPr bwMode="auto">
          <a:xfrm>
            <a:off x="28543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8" name="Rectangle 247">
            <a:extLst>
              <a:ext uri="{FF2B5EF4-FFF2-40B4-BE49-F238E27FC236}">
                <a16:creationId xmlns:a16="http://schemas.microsoft.com/office/drawing/2014/main" id="{E559CF75-50C1-4D82-B397-1656A8BD4F44}"/>
              </a:ext>
            </a:extLst>
          </p:cNvPr>
          <p:cNvSpPr/>
          <p:nvPr/>
        </p:nvSpPr>
        <p:spPr bwMode="auto">
          <a:xfrm>
            <a:off x="31273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49" name="Rectangle 248">
            <a:extLst>
              <a:ext uri="{FF2B5EF4-FFF2-40B4-BE49-F238E27FC236}">
                <a16:creationId xmlns:a16="http://schemas.microsoft.com/office/drawing/2014/main" id="{7A534B71-9878-4D77-AA37-B3E924BBF697}"/>
              </a:ext>
            </a:extLst>
          </p:cNvPr>
          <p:cNvSpPr/>
          <p:nvPr/>
        </p:nvSpPr>
        <p:spPr bwMode="auto">
          <a:xfrm>
            <a:off x="34020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0" name="Rectangle 249">
            <a:extLst>
              <a:ext uri="{FF2B5EF4-FFF2-40B4-BE49-F238E27FC236}">
                <a16:creationId xmlns:a16="http://schemas.microsoft.com/office/drawing/2014/main" id="{119DACD8-76F6-4B91-803E-C3B8E63A8496}"/>
              </a:ext>
            </a:extLst>
          </p:cNvPr>
          <p:cNvSpPr/>
          <p:nvPr/>
        </p:nvSpPr>
        <p:spPr bwMode="auto">
          <a:xfrm>
            <a:off x="36766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1" name="Rectangle 250">
            <a:extLst>
              <a:ext uri="{FF2B5EF4-FFF2-40B4-BE49-F238E27FC236}">
                <a16:creationId xmlns:a16="http://schemas.microsoft.com/office/drawing/2014/main" id="{1253F36C-3703-44FC-A96C-1DA99BCFBA27}"/>
              </a:ext>
            </a:extLst>
          </p:cNvPr>
          <p:cNvSpPr/>
          <p:nvPr/>
        </p:nvSpPr>
        <p:spPr bwMode="auto">
          <a:xfrm>
            <a:off x="39512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2" name="Rectangle 251">
            <a:extLst>
              <a:ext uri="{FF2B5EF4-FFF2-40B4-BE49-F238E27FC236}">
                <a16:creationId xmlns:a16="http://schemas.microsoft.com/office/drawing/2014/main" id="{41684346-DBBA-49EA-9AF8-DE346CB17A00}"/>
              </a:ext>
            </a:extLst>
          </p:cNvPr>
          <p:cNvSpPr/>
          <p:nvPr/>
        </p:nvSpPr>
        <p:spPr bwMode="auto">
          <a:xfrm>
            <a:off x="42259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3" name="Rectangle 252">
            <a:extLst>
              <a:ext uri="{FF2B5EF4-FFF2-40B4-BE49-F238E27FC236}">
                <a16:creationId xmlns:a16="http://schemas.microsoft.com/office/drawing/2014/main" id="{9BD751B5-2E5F-4A2B-96BC-DCB6AEB64A2C}"/>
              </a:ext>
            </a:extLst>
          </p:cNvPr>
          <p:cNvSpPr/>
          <p:nvPr/>
        </p:nvSpPr>
        <p:spPr bwMode="auto">
          <a:xfrm>
            <a:off x="44989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4" name="Rectangle 253">
            <a:extLst>
              <a:ext uri="{FF2B5EF4-FFF2-40B4-BE49-F238E27FC236}">
                <a16:creationId xmlns:a16="http://schemas.microsoft.com/office/drawing/2014/main" id="{8705122A-8B05-4F99-BB8E-CCAFAB7F6127}"/>
              </a:ext>
            </a:extLst>
          </p:cNvPr>
          <p:cNvSpPr/>
          <p:nvPr/>
        </p:nvSpPr>
        <p:spPr bwMode="auto">
          <a:xfrm>
            <a:off x="47736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5" name="Rectangle 254">
            <a:extLst>
              <a:ext uri="{FF2B5EF4-FFF2-40B4-BE49-F238E27FC236}">
                <a16:creationId xmlns:a16="http://schemas.microsoft.com/office/drawing/2014/main" id="{2A6BB28B-5037-4F36-A3BD-79BEBF736D44}"/>
              </a:ext>
            </a:extLst>
          </p:cNvPr>
          <p:cNvSpPr/>
          <p:nvPr/>
        </p:nvSpPr>
        <p:spPr bwMode="auto">
          <a:xfrm>
            <a:off x="50482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6" name="Rectangle 255">
            <a:extLst>
              <a:ext uri="{FF2B5EF4-FFF2-40B4-BE49-F238E27FC236}">
                <a16:creationId xmlns:a16="http://schemas.microsoft.com/office/drawing/2014/main" id="{B3581764-48A2-4E91-9181-C9C778A71AC6}"/>
              </a:ext>
            </a:extLst>
          </p:cNvPr>
          <p:cNvSpPr/>
          <p:nvPr/>
        </p:nvSpPr>
        <p:spPr bwMode="auto">
          <a:xfrm>
            <a:off x="53228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7" name="Rectangle 256">
            <a:extLst>
              <a:ext uri="{FF2B5EF4-FFF2-40B4-BE49-F238E27FC236}">
                <a16:creationId xmlns:a16="http://schemas.microsoft.com/office/drawing/2014/main" id="{32030AC4-7DB5-4A13-B715-B2BD77817FF7}"/>
              </a:ext>
            </a:extLst>
          </p:cNvPr>
          <p:cNvSpPr/>
          <p:nvPr/>
        </p:nvSpPr>
        <p:spPr bwMode="auto">
          <a:xfrm>
            <a:off x="55975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8" name="Rectangle 257">
            <a:extLst>
              <a:ext uri="{FF2B5EF4-FFF2-40B4-BE49-F238E27FC236}">
                <a16:creationId xmlns:a16="http://schemas.microsoft.com/office/drawing/2014/main" id="{4E1A4854-994D-43E3-A1AB-52F2E771B04B}"/>
              </a:ext>
            </a:extLst>
          </p:cNvPr>
          <p:cNvSpPr/>
          <p:nvPr/>
        </p:nvSpPr>
        <p:spPr bwMode="auto">
          <a:xfrm>
            <a:off x="58705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59" name="Rectangle 258">
            <a:extLst>
              <a:ext uri="{FF2B5EF4-FFF2-40B4-BE49-F238E27FC236}">
                <a16:creationId xmlns:a16="http://schemas.microsoft.com/office/drawing/2014/main" id="{61937B40-E397-45A5-830F-02D94B99CF58}"/>
              </a:ext>
            </a:extLst>
          </p:cNvPr>
          <p:cNvSpPr/>
          <p:nvPr/>
        </p:nvSpPr>
        <p:spPr bwMode="auto">
          <a:xfrm>
            <a:off x="61452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0" name="Rectangle 259">
            <a:extLst>
              <a:ext uri="{FF2B5EF4-FFF2-40B4-BE49-F238E27FC236}">
                <a16:creationId xmlns:a16="http://schemas.microsoft.com/office/drawing/2014/main" id="{B361CE49-BD79-4E70-BEA9-5FC466A455BA}"/>
              </a:ext>
            </a:extLst>
          </p:cNvPr>
          <p:cNvSpPr/>
          <p:nvPr/>
        </p:nvSpPr>
        <p:spPr bwMode="auto">
          <a:xfrm>
            <a:off x="64198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1" name="Rectangle 260">
            <a:extLst>
              <a:ext uri="{FF2B5EF4-FFF2-40B4-BE49-F238E27FC236}">
                <a16:creationId xmlns:a16="http://schemas.microsoft.com/office/drawing/2014/main" id="{4E2DE972-B750-48D7-B4FA-39A906A63D4E}"/>
              </a:ext>
            </a:extLst>
          </p:cNvPr>
          <p:cNvSpPr/>
          <p:nvPr/>
        </p:nvSpPr>
        <p:spPr bwMode="auto">
          <a:xfrm>
            <a:off x="66944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2" name="Rectangle 261">
            <a:extLst>
              <a:ext uri="{FF2B5EF4-FFF2-40B4-BE49-F238E27FC236}">
                <a16:creationId xmlns:a16="http://schemas.microsoft.com/office/drawing/2014/main" id="{CEBF52B2-0890-44B2-94FD-7FA5FB6ACBD3}"/>
              </a:ext>
            </a:extLst>
          </p:cNvPr>
          <p:cNvSpPr/>
          <p:nvPr/>
        </p:nvSpPr>
        <p:spPr bwMode="auto">
          <a:xfrm>
            <a:off x="69691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3" name="Rectangle 262">
            <a:extLst>
              <a:ext uri="{FF2B5EF4-FFF2-40B4-BE49-F238E27FC236}">
                <a16:creationId xmlns:a16="http://schemas.microsoft.com/office/drawing/2014/main" id="{1DCF5EAF-3E09-4B69-82AA-C4C1F26397F7}"/>
              </a:ext>
            </a:extLst>
          </p:cNvPr>
          <p:cNvSpPr/>
          <p:nvPr/>
        </p:nvSpPr>
        <p:spPr bwMode="auto">
          <a:xfrm>
            <a:off x="7242175"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4" name="Rectangle 263">
            <a:extLst>
              <a:ext uri="{FF2B5EF4-FFF2-40B4-BE49-F238E27FC236}">
                <a16:creationId xmlns:a16="http://schemas.microsoft.com/office/drawing/2014/main" id="{139A2747-508F-4734-B44B-3310B942610E}"/>
              </a:ext>
            </a:extLst>
          </p:cNvPr>
          <p:cNvSpPr/>
          <p:nvPr/>
        </p:nvSpPr>
        <p:spPr bwMode="auto">
          <a:xfrm>
            <a:off x="7516813"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5" name="Rectangle 264">
            <a:extLst>
              <a:ext uri="{FF2B5EF4-FFF2-40B4-BE49-F238E27FC236}">
                <a16:creationId xmlns:a16="http://schemas.microsoft.com/office/drawing/2014/main" id="{4353AEAB-C418-46CD-943C-03DEB26EAFF8}"/>
              </a:ext>
            </a:extLst>
          </p:cNvPr>
          <p:cNvSpPr/>
          <p:nvPr/>
        </p:nvSpPr>
        <p:spPr bwMode="auto">
          <a:xfrm>
            <a:off x="7791450" y="5075238"/>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6" name="Rectangle 265">
            <a:extLst>
              <a:ext uri="{FF2B5EF4-FFF2-40B4-BE49-F238E27FC236}">
                <a16:creationId xmlns:a16="http://schemas.microsoft.com/office/drawing/2014/main" id="{E9EB5817-8BD7-4D37-A464-441D735AB7AC}"/>
              </a:ext>
            </a:extLst>
          </p:cNvPr>
          <p:cNvSpPr/>
          <p:nvPr/>
        </p:nvSpPr>
        <p:spPr bwMode="auto">
          <a:xfrm>
            <a:off x="8066088" y="5075238"/>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7" name="Rectangle 266">
            <a:extLst>
              <a:ext uri="{FF2B5EF4-FFF2-40B4-BE49-F238E27FC236}">
                <a16:creationId xmlns:a16="http://schemas.microsoft.com/office/drawing/2014/main" id="{415BE749-FFBB-486D-935D-812A2F9F36E5}"/>
              </a:ext>
            </a:extLst>
          </p:cNvPr>
          <p:cNvSpPr/>
          <p:nvPr/>
        </p:nvSpPr>
        <p:spPr bwMode="auto">
          <a:xfrm>
            <a:off x="8340725" y="5075238"/>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8" name="Rectangle 267">
            <a:extLst>
              <a:ext uri="{FF2B5EF4-FFF2-40B4-BE49-F238E27FC236}">
                <a16:creationId xmlns:a16="http://schemas.microsoft.com/office/drawing/2014/main" id="{6581D9B5-49AD-4F9B-BA29-3C2336FB8012}"/>
              </a:ext>
            </a:extLst>
          </p:cNvPr>
          <p:cNvSpPr/>
          <p:nvPr/>
        </p:nvSpPr>
        <p:spPr bwMode="auto">
          <a:xfrm>
            <a:off x="20304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69" name="Rectangle 268">
            <a:extLst>
              <a:ext uri="{FF2B5EF4-FFF2-40B4-BE49-F238E27FC236}">
                <a16:creationId xmlns:a16="http://schemas.microsoft.com/office/drawing/2014/main" id="{F6B5122F-7E54-4132-AB6C-86D609A08424}"/>
              </a:ext>
            </a:extLst>
          </p:cNvPr>
          <p:cNvSpPr/>
          <p:nvPr/>
        </p:nvSpPr>
        <p:spPr bwMode="auto">
          <a:xfrm>
            <a:off x="23050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0" name="Rectangle 269">
            <a:extLst>
              <a:ext uri="{FF2B5EF4-FFF2-40B4-BE49-F238E27FC236}">
                <a16:creationId xmlns:a16="http://schemas.microsoft.com/office/drawing/2014/main" id="{29D2042F-4A74-42DD-B230-BFB1798933B1}"/>
              </a:ext>
            </a:extLst>
          </p:cNvPr>
          <p:cNvSpPr/>
          <p:nvPr/>
        </p:nvSpPr>
        <p:spPr bwMode="auto">
          <a:xfrm>
            <a:off x="25796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1" name="Rectangle 270">
            <a:extLst>
              <a:ext uri="{FF2B5EF4-FFF2-40B4-BE49-F238E27FC236}">
                <a16:creationId xmlns:a16="http://schemas.microsoft.com/office/drawing/2014/main" id="{7B448810-6A31-4D62-BA7C-CBC3878E11BE}"/>
              </a:ext>
            </a:extLst>
          </p:cNvPr>
          <p:cNvSpPr/>
          <p:nvPr/>
        </p:nvSpPr>
        <p:spPr bwMode="auto">
          <a:xfrm>
            <a:off x="28543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2" name="Rectangle 271">
            <a:extLst>
              <a:ext uri="{FF2B5EF4-FFF2-40B4-BE49-F238E27FC236}">
                <a16:creationId xmlns:a16="http://schemas.microsoft.com/office/drawing/2014/main" id="{23B83E0C-F921-4D57-980E-57D13EB97231}"/>
              </a:ext>
            </a:extLst>
          </p:cNvPr>
          <p:cNvSpPr/>
          <p:nvPr/>
        </p:nvSpPr>
        <p:spPr bwMode="auto">
          <a:xfrm>
            <a:off x="31273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3" name="Rectangle 272">
            <a:extLst>
              <a:ext uri="{FF2B5EF4-FFF2-40B4-BE49-F238E27FC236}">
                <a16:creationId xmlns:a16="http://schemas.microsoft.com/office/drawing/2014/main" id="{BE159D54-1E29-4B7B-A081-4EE468C8B97A}"/>
              </a:ext>
            </a:extLst>
          </p:cNvPr>
          <p:cNvSpPr/>
          <p:nvPr/>
        </p:nvSpPr>
        <p:spPr bwMode="auto">
          <a:xfrm>
            <a:off x="34020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4" name="Rectangle 273">
            <a:extLst>
              <a:ext uri="{FF2B5EF4-FFF2-40B4-BE49-F238E27FC236}">
                <a16:creationId xmlns:a16="http://schemas.microsoft.com/office/drawing/2014/main" id="{E854930D-C080-4C08-8451-B6FD1668A185}"/>
              </a:ext>
            </a:extLst>
          </p:cNvPr>
          <p:cNvSpPr/>
          <p:nvPr/>
        </p:nvSpPr>
        <p:spPr bwMode="auto">
          <a:xfrm>
            <a:off x="36766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5" name="Rectangle 274">
            <a:extLst>
              <a:ext uri="{FF2B5EF4-FFF2-40B4-BE49-F238E27FC236}">
                <a16:creationId xmlns:a16="http://schemas.microsoft.com/office/drawing/2014/main" id="{CE15A8F9-51E1-4E2F-A645-8DA73A86F957}"/>
              </a:ext>
            </a:extLst>
          </p:cNvPr>
          <p:cNvSpPr/>
          <p:nvPr/>
        </p:nvSpPr>
        <p:spPr bwMode="auto">
          <a:xfrm>
            <a:off x="39512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6" name="Rectangle 275">
            <a:extLst>
              <a:ext uri="{FF2B5EF4-FFF2-40B4-BE49-F238E27FC236}">
                <a16:creationId xmlns:a16="http://schemas.microsoft.com/office/drawing/2014/main" id="{68EF65CC-DF6A-44F1-9008-912851B53B90}"/>
              </a:ext>
            </a:extLst>
          </p:cNvPr>
          <p:cNvSpPr/>
          <p:nvPr/>
        </p:nvSpPr>
        <p:spPr bwMode="auto">
          <a:xfrm>
            <a:off x="42259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7" name="Rectangle 276">
            <a:extLst>
              <a:ext uri="{FF2B5EF4-FFF2-40B4-BE49-F238E27FC236}">
                <a16:creationId xmlns:a16="http://schemas.microsoft.com/office/drawing/2014/main" id="{036DB9B3-50EE-4507-939B-44E5135B575D}"/>
              </a:ext>
            </a:extLst>
          </p:cNvPr>
          <p:cNvSpPr/>
          <p:nvPr/>
        </p:nvSpPr>
        <p:spPr bwMode="auto">
          <a:xfrm>
            <a:off x="44989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8" name="Rectangle 277">
            <a:extLst>
              <a:ext uri="{FF2B5EF4-FFF2-40B4-BE49-F238E27FC236}">
                <a16:creationId xmlns:a16="http://schemas.microsoft.com/office/drawing/2014/main" id="{54003313-C1C0-4570-BA37-859451D26B8B}"/>
              </a:ext>
            </a:extLst>
          </p:cNvPr>
          <p:cNvSpPr/>
          <p:nvPr/>
        </p:nvSpPr>
        <p:spPr bwMode="auto">
          <a:xfrm>
            <a:off x="47736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79" name="Rectangle 278">
            <a:extLst>
              <a:ext uri="{FF2B5EF4-FFF2-40B4-BE49-F238E27FC236}">
                <a16:creationId xmlns:a16="http://schemas.microsoft.com/office/drawing/2014/main" id="{1CB497CD-A2FE-42C2-ADCB-3484EE79B05E}"/>
              </a:ext>
            </a:extLst>
          </p:cNvPr>
          <p:cNvSpPr/>
          <p:nvPr/>
        </p:nvSpPr>
        <p:spPr bwMode="auto">
          <a:xfrm>
            <a:off x="50482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0" name="Rectangle 279">
            <a:extLst>
              <a:ext uri="{FF2B5EF4-FFF2-40B4-BE49-F238E27FC236}">
                <a16:creationId xmlns:a16="http://schemas.microsoft.com/office/drawing/2014/main" id="{2234D496-2742-445D-B657-FFD30CF58D3E}"/>
              </a:ext>
            </a:extLst>
          </p:cNvPr>
          <p:cNvSpPr/>
          <p:nvPr/>
        </p:nvSpPr>
        <p:spPr bwMode="auto">
          <a:xfrm>
            <a:off x="53228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1" name="Rectangle 280">
            <a:extLst>
              <a:ext uri="{FF2B5EF4-FFF2-40B4-BE49-F238E27FC236}">
                <a16:creationId xmlns:a16="http://schemas.microsoft.com/office/drawing/2014/main" id="{5DED982E-FA9E-472D-9A32-0D01AB4F81E8}"/>
              </a:ext>
            </a:extLst>
          </p:cNvPr>
          <p:cNvSpPr/>
          <p:nvPr/>
        </p:nvSpPr>
        <p:spPr bwMode="auto">
          <a:xfrm>
            <a:off x="55975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2" name="Rectangle 281">
            <a:extLst>
              <a:ext uri="{FF2B5EF4-FFF2-40B4-BE49-F238E27FC236}">
                <a16:creationId xmlns:a16="http://schemas.microsoft.com/office/drawing/2014/main" id="{837D4B33-BC0B-421E-97F3-4F32B9E99921}"/>
              </a:ext>
            </a:extLst>
          </p:cNvPr>
          <p:cNvSpPr/>
          <p:nvPr/>
        </p:nvSpPr>
        <p:spPr bwMode="auto">
          <a:xfrm>
            <a:off x="58705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3" name="Rectangle 282">
            <a:extLst>
              <a:ext uri="{FF2B5EF4-FFF2-40B4-BE49-F238E27FC236}">
                <a16:creationId xmlns:a16="http://schemas.microsoft.com/office/drawing/2014/main" id="{8BF4F62E-F758-4A89-B35D-DACAEC1C24F0}"/>
              </a:ext>
            </a:extLst>
          </p:cNvPr>
          <p:cNvSpPr/>
          <p:nvPr/>
        </p:nvSpPr>
        <p:spPr bwMode="auto">
          <a:xfrm>
            <a:off x="61452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4" name="Rectangle 283">
            <a:extLst>
              <a:ext uri="{FF2B5EF4-FFF2-40B4-BE49-F238E27FC236}">
                <a16:creationId xmlns:a16="http://schemas.microsoft.com/office/drawing/2014/main" id="{653E85F8-90C1-43EF-9EB1-B59C8E664BF8}"/>
              </a:ext>
            </a:extLst>
          </p:cNvPr>
          <p:cNvSpPr/>
          <p:nvPr/>
        </p:nvSpPr>
        <p:spPr bwMode="auto">
          <a:xfrm>
            <a:off x="64198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5" name="Rectangle 284">
            <a:extLst>
              <a:ext uri="{FF2B5EF4-FFF2-40B4-BE49-F238E27FC236}">
                <a16:creationId xmlns:a16="http://schemas.microsoft.com/office/drawing/2014/main" id="{DDE1B874-0C95-403F-940F-EA675C476D35}"/>
              </a:ext>
            </a:extLst>
          </p:cNvPr>
          <p:cNvSpPr/>
          <p:nvPr/>
        </p:nvSpPr>
        <p:spPr bwMode="auto">
          <a:xfrm>
            <a:off x="66944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6" name="Rectangle 285">
            <a:extLst>
              <a:ext uri="{FF2B5EF4-FFF2-40B4-BE49-F238E27FC236}">
                <a16:creationId xmlns:a16="http://schemas.microsoft.com/office/drawing/2014/main" id="{0A6D326A-8C54-4255-BBBD-B4A4041C574D}"/>
              </a:ext>
            </a:extLst>
          </p:cNvPr>
          <p:cNvSpPr/>
          <p:nvPr/>
        </p:nvSpPr>
        <p:spPr bwMode="auto">
          <a:xfrm>
            <a:off x="69691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7" name="Rectangle 286">
            <a:extLst>
              <a:ext uri="{FF2B5EF4-FFF2-40B4-BE49-F238E27FC236}">
                <a16:creationId xmlns:a16="http://schemas.microsoft.com/office/drawing/2014/main" id="{BF3638C7-757D-4B31-BDC0-BBF0238A24DC}"/>
              </a:ext>
            </a:extLst>
          </p:cNvPr>
          <p:cNvSpPr/>
          <p:nvPr/>
        </p:nvSpPr>
        <p:spPr bwMode="auto">
          <a:xfrm>
            <a:off x="7242175"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8" name="Rectangle 287">
            <a:extLst>
              <a:ext uri="{FF2B5EF4-FFF2-40B4-BE49-F238E27FC236}">
                <a16:creationId xmlns:a16="http://schemas.microsoft.com/office/drawing/2014/main" id="{A74450FB-CAE4-49A2-AFAA-0C4940B1B7DB}"/>
              </a:ext>
            </a:extLst>
          </p:cNvPr>
          <p:cNvSpPr/>
          <p:nvPr/>
        </p:nvSpPr>
        <p:spPr bwMode="auto">
          <a:xfrm>
            <a:off x="7516813"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89" name="Rectangle 288">
            <a:extLst>
              <a:ext uri="{FF2B5EF4-FFF2-40B4-BE49-F238E27FC236}">
                <a16:creationId xmlns:a16="http://schemas.microsoft.com/office/drawing/2014/main" id="{9F308B40-3509-4F0F-A060-3B1D8C5777CF}"/>
              </a:ext>
            </a:extLst>
          </p:cNvPr>
          <p:cNvSpPr/>
          <p:nvPr/>
        </p:nvSpPr>
        <p:spPr bwMode="auto">
          <a:xfrm>
            <a:off x="7791450" y="5349875"/>
            <a:ext cx="274638"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0" name="Rectangle 289">
            <a:extLst>
              <a:ext uri="{FF2B5EF4-FFF2-40B4-BE49-F238E27FC236}">
                <a16:creationId xmlns:a16="http://schemas.microsoft.com/office/drawing/2014/main" id="{FD4E0E9A-9599-406C-892A-0161325134D7}"/>
              </a:ext>
            </a:extLst>
          </p:cNvPr>
          <p:cNvSpPr/>
          <p:nvPr/>
        </p:nvSpPr>
        <p:spPr bwMode="auto">
          <a:xfrm>
            <a:off x="8066088" y="5349875"/>
            <a:ext cx="274637"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1" name="Rectangle 290">
            <a:extLst>
              <a:ext uri="{FF2B5EF4-FFF2-40B4-BE49-F238E27FC236}">
                <a16:creationId xmlns:a16="http://schemas.microsoft.com/office/drawing/2014/main" id="{FC01E010-9ACF-404B-A1ED-88B24007A7A3}"/>
              </a:ext>
            </a:extLst>
          </p:cNvPr>
          <p:cNvSpPr/>
          <p:nvPr/>
        </p:nvSpPr>
        <p:spPr bwMode="auto">
          <a:xfrm>
            <a:off x="8340725" y="5349875"/>
            <a:ext cx="273050" cy="273050"/>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2" name="Rectangle 291">
            <a:extLst>
              <a:ext uri="{FF2B5EF4-FFF2-40B4-BE49-F238E27FC236}">
                <a16:creationId xmlns:a16="http://schemas.microsoft.com/office/drawing/2014/main" id="{A68054D3-EA80-4028-A29C-AE21ED4FF1E2}"/>
              </a:ext>
            </a:extLst>
          </p:cNvPr>
          <p:cNvSpPr/>
          <p:nvPr/>
        </p:nvSpPr>
        <p:spPr bwMode="auto">
          <a:xfrm>
            <a:off x="20304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3" name="Rectangle 292">
            <a:extLst>
              <a:ext uri="{FF2B5EF4-FFF2-40B4-BE49-F238E27FC236}">
                <a16:creationId xmlns:a16="http://schemas.microsoft.com/office/drawing/2014/main" id="{2F62FDAD-1687-4F97-96C0-176777DEB151}"/>
              </a:ext>
            </a:extLst>
          </p:cNvPr>
          <p:cNvSpPr/>
          <p:nvPr/>
        </p:nvSpPr>
        <p:spPr bwMode="auto">
          <a:xfrm>
            <a:off x="23050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4" name="Rectangle 293">
            <a:extLst>
              <a:ext uri="{FF2B5EF4-FFF2-40B4-BE49-F238E27FC236}">
                <a16:creationId xmlns:a16="http://schemas.microsoft.com/office/drawing/2014/main" id="{F6ECEBEE-DEB9-4151-A451-B8F8E0673ABF}"/>
              </a:ext>
            </a:extLst>
          </p:cNvPr>
          <p:cNvSpPr/>
          <p:nvPr/>
        </p:nvSpPr>
        <p:spPr bwMode="auto">
          <a:xfrm>
            <a:off x="25796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5" name="Rectangle 294">
            <a:extLst>
              <a:ext uri="{FF2B5EF4-FFF2-40B4-BE49-F238E27FC236}">
                <a16:creationId xmlns:a16="http://schemas.microsoft.com/office/drawing/2014/main" id="{45A5CF9C-6FA9-4865-9921-71F4A1244B0C}"/>
              </a:ext>
            </a:extLst>
          </p:cNvPr>
          <p:cNvSpPr/>
          <p:nvPr/>
        </p:nvSpPr>
        <p:spPr bwMode="auto">
          <a:xfrm>
            <a:off x="28543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6" name="Rectangle 295">
            <a:extLst>
              <a:ext uri="{FF2B5EF4-FFF2-40B4-BE49-F238E27FC236}">
                <a16:creationId xmlns:a16="http://schemas.microsoft.com/office/drawing/2014/main" id="{7776985F-376C-4784-BE0E-7992749AA778}"/>
              </a:ext>
            </a:extLst>
          </p:cNvPr>
          <p:cNvSpPr/>
          <p:nvPr/>
        </p:nvSpPr>
        <p:spPr bwMode="auto">
          <a:xfrm>
            <a:off x="31273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7" name="Rectangle 296">
            <a:extLst>
              <a:ext uri="{FF2B5EF4-FFF2-40B4-BE49-F238E27FC236}">
                <a16:creationId xmlns:a16="http://schemas.microsoft.com/office/drawing/2014/main" id="{427CA2C5-1D5C-42D9-87D4-41D58C4D9218}"/>
              </a:ext>
            </a:extLst>
          </p:cNvPr>
          <p:cNvSpPr/>
          <p:nvPr/>
        </p:nvSpPr>
        <p:spPr bwMode="auto">
          <a:xfrm>
            <a:off x="34020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8" name="Rectangle 297">
            <a:extLst>
              <a:ext uri="{FF2B5EF4-FFF2-40B4-BE49-F238E27FC236}">
                <a16:creationId xmlns:a16="http://schemas.microsoft.com/office/drawing/2014/main" id="{2EBF659B-60E0-449A-995C-0FEE27F4C203}"/>
              </a:ext>
            </a:extLst>
          </p:cNvPr>
          <p:cNvSpPr/>
          <p:nvPr/>
        </p:nvSpPr>
        <p:spPr bwMode="auto">
          <a:xfrm>
            <a:off x="36766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299" name="Rectangle 298">
            <a:extLst>
              <a:ext uri="{FF2B5EF4-FFF2-40B4-BE49-F238E27FC236}">
                <a16:creationId xmlns:a16="http://schemas.microsoft.com/office/drawing/2014/main" id="{428B22A7-6634-4C43-96FB-104F872BB3FA}"/>
              </a:ext>
            </a:extLst>
          </p:cNvPr>
          <p:cNvSpPr/>
          <p:nvPr/>
        </p:nvSpPr>
        <p:spPr bwMode="auto">
          <a:xfrm>
            <a:off x="39512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0" name="Rectangle 299">
            <a:extLst>
              <a:ext uri="{FF2B5EF4-FFF2-40B4-BE49-F238E27FC236}">
                <a16:creationId xmlns:a16="http://schemas.microsoft.com/office/drawing/2014/main" id="{E6CF1656-5201-4ADA-877F-56C4B35D3E35}"/>
              </a:ext>
            </a:extLst>
          </p:cNvPr>
          <p:cNvSpPr/>
          <p:nvPr/>
        </p:nvSpPr>
        <p:spPr bwMode="auto">
          <a:xfrm>
            <a:off x="42259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1" name="Rectangle 300">
            <a:extLst>
              <a:ext uri="{FF2B5EF4-FFF2-40B4-BE49-F238E27FC236}">
                <a16:creationId xmlns:a16="http://schemas.microsoft.com/office/drawing/2014/main" id="{2BB04C9A-B81B-4213-94FB-8ED4E8CD4EA6}"/>
              </a:ext>
            </a:extLst>
          </p:cNvPr>
          <p:cNvSpPr/>
          <p:nvPr/>
        </p:nvSpPr>
        <p:spPr bwMode="auto">
          <a:xfrm>
            <a:off x="44989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2" name="Rectangle 301">
            <a:extLst>
              <a:ext uri="{FF2B5EF4-FFF2-40B4-BE49-F238E27FC236}">
                <a16:creationId xmlns:a16="http://schemas.microsoft.com/office/drawing/2014/main" id="{C911F794-C388-4CB4-BB0A-262B69613A26}"/>
              </a:ext>
            </a:extLst>
          </p:cNvPr>
          <p:cNvSpPr/>
          <p:nvPr/>
        </p:nvSpPr>
        <p:spPr bwMode="auto">
          <a:xfrm>
            <a:off x="47736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3" name="Rectangle 302">
            <a:extLst>
              <a:ext uri="{FF2B5EF4-FFF2-40B4-BE49-F238E27FC236}">
                <a16:creationId xmlns:a16="http://schemas.microsoft.com/office/drawing/2014/main" id="{5456001F-B4A1-4547-999B-1397ED36BDDC}"/>
              </a:ext>
            </a:extLst>
          </p:cNvPr>
          <p:cNvSpPr/>
          <p:nvPr/>
        </p:nvSpPr>
        <p:spPr bwMode="auto">
          <a:xfrm>
            <a:off x="50482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4" name="Rectangle 303">
            <a:extLst>
              <a:ext uri="{FF2B5EF4-FFF2-40B4-BE49-F238E27FC236}">
                <a16:creationId xmlns:a16="http://schemas.microsoft.com/office/drawing/2014/main" id="{372400E2-51C9-4CB0-9C72-13E4C389D7EC}"/>
              </a:ext>
            </a:extLst>
          </p:cNvPr>
          <p:cNvSpPr/>
          <p:nvPr/>
        </p:nvSpPr>
        <p:spPr bwMode="auto">
          <a:xfrm>
            <a:off x="53228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5" name="Rectangle 304">
            <a:extLst>
              <a:ext uri="{FF2B5EF4-FFF2-40B4-BE49-F238E27FC236}">
                <a16:creationId xmlns:a16="http://schemas.microsoft.com/office/drawing/2014/main" id="{A5DF9069-2D52-4BBC-9689-7B243AF9A722}"/>
              </a:ext>
            </a:extLst>
          </p:cNvPr>
          <p:cNvSpPr/>
          <p:nvPr/>
        </p:nvSpPr>
        <p:spPr bwMode="auto">
          <a:xfrm>
            <a:off x="55975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6" name="Rectangle 305">
            <a:extLst>
              <a:ext uri="{FF2B5EF4-FFF2-40B4-BE49-F238E27FC236}">
                <a16:creationId xmlns:a16="http://schemas.microsoft.com/office/drawing/2014/main" id="{058CDE36-B08E-4262-BE2D-7AA2C337E1D7}"/>
              </a:ext>
            </a:extLst>
          </p:cNvPr>
          <p:cNvSpPr/>
          <p:nvPr/>
        </p:nvSpPr>
        <p:spPr bwMode="auto">
          <a:xfrm>
            <a:off x="58705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7" name="Rectangle 306">
            <a:extLst>
              <a:ext uri="{FF2B5EF4-FFF2-40B4-BE49-F238E27FC236}">
                <a16:creationId xmlns:a16="http://schemas.microsoft.com/office/drawing/2014/main" id="{3E480513-81F3-488C-BC33-B5E764718F79}"/>
              </a:ext>
            </a:extLst>
          </p:cNvPr>
          <p:cNvSpPr/>
          <p:nvPr/>
        </p:nvSpPr>
        <p:spPr bwMode="auto">
          <a:xfrm>
            <a:off x="61452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8" name="Rectangle 307">
            <a:extLst>
              <a:ext uri="{FF2B5EF4-FFF2-40B4-BE49-F238E27FC236}">
                <a16:creationId xmlns:a16="http://schemas.microsoft.com/office/drawing/2014/main" id="{453CA7DB-B7FB-4A06-86C1-BB5C3049B724}"/>
              </a:ext>
            </a:extLst>
          </p:cNvPr>
          <p:cNvSpPr/>
          <p:nvPr/>
        </p:nvSpPr>
        <p:spPr bwMode="auto">
          <a:xfrm>
            <a:off x="64198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09" name="Rectangle 308">
            <a:extLst>
              <a:ext uri="{FF2B5EF4-FFF2-40B4-BE49-F238E27FC236}">
                <a16:creationId xmlns:a16="http://schemas.microsoft.com/office/drawing/2014/main" id="{4FAD4ECD-3878-4138-A81B-59872FA66B59}"/>
              </a:ext>
            </a:extLst>
          </p:cNvPr>
          <p:cNvSpPr/>
          <p:nvPr/>
        </p:nvSpPr>
        <p:spPr bwMode="auto">
          <a:xfrm>
            <a:off x="66944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0" name="Rectangle 309">
            <a:extLst>
              <a:ext uri="{FF2B5EF4-FFF2-40B4-BE49-F238E27FC236}">
                <a16:creationId xmlns:a16="http://schemas.microsoft.com/office/drawing/2014/main" id="{C4AE2826-23C6-443E-B8F3-93ACD24D03C2}"/>
              </a:ext>
            </a:extLst>
          </p:cNvPr>
          <p:cNvSpPr/>
          <p:nvPr/>
        </p:nvSpPr>
        <p:spPr bwMode="auto">
          <a:xfrm>
            <a:off x="69691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1" name="Rectangle 310">
            <a:extLst>
              <a:ext uri="{FF2B5EF4-FFF2-40B4-BE49-F238E27FC236}">
                <a16:creationId xmlns:a16="http://schemas.microsoft.com/office/drawing/2014/main" id="{D19A17A1-259B-4FC2-B648-EE236E1C050F}"/>
              </a:ext>
            </a:extLst>
          </p:cNvPr>
          <p:cNvSpPr/>
          <p:nvPr/>
        </p:nvSpPr>
        <p:spPr bwMode="auto">
          <a:xfrm>
            <a:off x="7242175"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2" name="Rectangle 311">
            <a:extLst>
              <a:ext uri="{FF2B5EF4-FFF2-40B4-BE49-F238E27FC236}">
                <a16:creationId xmlns:a16="http://schemas.microsoft.com/office/drawing/2014/main" id="{BD3502F6-B297-4955-A8EA-4076A6023C12}"/>
              </a:ext>
            </a:extLst>
          </p:cNvPr>
          <p:cNvSpPr/>
          <p:nvPr/>
        </p:nvSpPr>
        <p:spPr bwMode="auto">
          <a:xfrm>
            <a:off x="7516813"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3" name="Rectangle 312">
            <a:extLst>
              <a:ext uri="{FF2B5EF4-FFF2-40B4-BE49-F238E27FC236}">
                <a16:creationId xmlns:a16="http://schemas.microsoft.com/office/drawing/2014/main" id="{470B155D-3E09-441E-91C5-5D3989C988CD}"/>
              </a:ext>
            </a:extLst>
          </p:cNvPr>
          <p:cNvSpPr/>
          <p:nvPr/>
        </p:nvSpPr>
        <p:spPr bwMode="auto">
          <a:xfrm>
            <a:off x="7791450" y="5622925"/>
            <a:ext cx="274638"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4" name="Rectangle 313">
            <a:extLst>
              <a:ext uri="{FF2B5EF4-FFF2-40B4-BE49-F238E27FC236}">
                <a16:creationId xmlns:a16="http://schemas.microsoft.com/office/drawing/2014/main" id="{B4CCE9CC-91B7-4503-AF91-0AB44EDDBDA9}"/>
              </a:ext>
            </a:extLst>
          </p:cNvPr>
          <p:cNvSpPr/>
          <p:nvPr/>
        </p:nvSpPr>
        <p:spPr bwMode="auto">
          <a:xfrm>
            <a:off x="8066088" y="5622925"/>
            <a:ext cx="274637"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5" name="Rectangle 314">
            <a:extLst>
              <a:ext uri="{FF2B5EF4-FFF2-40B4-BE49-F238E27FC236}">
                <a16:creationId xmlns:a16="http://schemas.microsoft.com/office/drawing/2014/main" id="{88EC32B0-3165-4054-8C0E-5A45A1C2429A}"/>
              </a:ext>
            </a:extLst>
          </p:cNvPr>
          <p:cNvSpPr/>
          <p:nvPr/>
        </p:nvSpPr>
        <p:spPr bwMode="auto">
          <a:xfrm>
            <a:off x="8340725" y="5622925"/>
            <a:ext cx="273050" cy="274638"/>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6" name="Rectangle 315">
            <a:extLst>
              <a:ext uri="{FF2B5EF4-FFF2-40B4-BE49-F238E27FC236}">
                <a16:creationId xmlns:a16="http://schemas.microsoft.com/office/drawing/2014/main" id="{803FF4B4-1257-4969-8300-A607CB83F8F4}"/>
              </a:ext>
            </a:extLst>
          </p:cNvPr>
          <p:cNvSpPr/>
          <p:nvPr/>
        </p:nvSpPr>
        <p:spPr bwMode="auto">
          <a:xfrm>
            <a:off x="20304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7" name="Rectangle 316">
            <a:extLst>
              <a:ext uri="{FF2B5EF4-FFF2-40B4-BE49-F238E27FC236}">
                <a16:creationId xmlns:a16="http://schemas.microsoft.com/office/drawing/2014/main" id="{19F8BED8-8DC8-49F5-944F-87EF4B5C366B}"/>
              </a:ext>
            </a:extLst>
          </p:cNvPr>
          <p:cNvSpPr/>
          <p:nvPr/>
        </p:nvSpPr>
        <p:spPr bwMode="auto">
          <a:xfrm>
            <a:off x="23050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8" name="Rectangle 317">
            <a:extLst>
              <a:ext uri="{FF2B5EF4-FFF2-40B4-BE49-F238E27FC236}">
                <a16:creationId xmlns:a16="http://schemas.microsoft.com/office/drawing/2014/main" id="{9BEFA74D-23CF-4930-B553-F5E385247690}"/>
              </a:ext>
            </a:extLst>
          </p:cNvPr>
          <p:cNvSpPr/>
          <p:nvPr/>
        </p:nvSpPr>
        <p:spPr bwMode="auto">
          <a:xfrm>
            <a:off x="25796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19" name="Rectangle 318">
            <a:extLst>
              <a:ext uri="{FF2B5EF4-FFF2-40B4-BE49-F238E27FC236}">
                <a16:creationId xmlns:a16="http://schemas.microsoft.com/office/drawing/2014/main" id="{E959197F-3CEE-4749-A141-59DC6DCB3156}"/>
              </a:ext>
            </a:extLst>
          </p:cNvPr>
          <p:cNvSpPr/>
          <p:nvPr/>
        </p:nvSpPr>
        <p:spPr bwMode="auto">
          <a:xfrm>
            <a:off x="28543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0" name="Rectangle 319">
            <a:extLst>
              <a:ext uri="{FF2B5EF4-FFF2-40B4-BE49-F238E27FC236}">
                <a16:creationId xmlns:a16="http://schemas.microsoft.com/office/drawing/2014/main" id="{AC12415D-C091-4187-8124-65E10D3CFF99}"/>
              </a:ext>
            </a:extLst>
          </p:cNvPr>
          <p:cNvSpPr/>
          <p:nvPr/>
        </p:nvSpPr>
        <p:spPr bwMode="auto">
          <a:xfrm>
            <a:off x="31273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1" name="Rectangle 320">
            <a:extLst>
              <a:ext uri="{FF2B5EF4-FFF2-40B4-BE49-F238E27FC236}">
                <a16:creationId xmlns:a16="http://schemas.microsoft.com/office/drawing/2014/main" id="{AD4CA081-25B5-40CE-871C-00E25EF1E6BF}"/>
              </a:ext>
            </a:extLst>
          </p:cNvPr>
          <p:cNvSpPr/>
          <p:nvPr/>
        </p:nvSpPr>
        <p:spPr bwMode="auto">
          <a:xfrm>
            <a:off x="34020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2" name="Rectangle 321">
            <a:extLst>
              <a:ext uri="{FF2B5EF4-FFF2-40B4-BE49-F238E27FC236}">
                <a16:creationId xmlns:a16="http://schemas.microsoft.com/office/drawing/2014/main" id="{EDD6371B-D8E2-4DC5-A32E-602161814D7F}"/>
              </a:ext>
            </a:extLst>
          </p:cNvPr>
          <p:cNvSpPr/>
          <p:nvPr/>
        </p:nvSpPr>
        <p:spPr bwMode="auto">
          <a:xfrm>
            <a:off x="36766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3" name="Rectangle 322">
            <a:extLst>
              <a:ext uri="{FF2B5EF4-FFF2-40B4-BE49-F238E27FC236}">
                <a16:creationId xmlns:a16="http://schemas.microsoft.com/office/drawing/2014/main" id="{CE90F502-16CD-4ABB-94AB-451A43995CDD}"/>
              </a:ext>
            </a:extLst>
          </p:cNvPr>
          <p:cNvSpPr/>
          <p:nvPr/>
        </p:nvSpPr>
        <p:spPr bwMode="auto">
          <a:xfrm>
            <a:off x="39512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4" name="Rectangle 323">
            <a:extLst>
              <a:ext uri="{FF2B5EF4-FFF2-40B4-BE49-F238E27FC236}">
                <a16:creationId xmlns:a16="http://schemas.microsoft.com/office/drawing/2014/main" id="{6ADE8BBF-780E-4D5B-9BC3-5D17AC5769DC}"/>
              </a:ext>
            </a:extLst>
          </p:cNvPr>
          <p:cNvSpPr/>
          <p:nvPr/>
        </p:nvSpPr>
        <p:spPr bwMode="auto">
          <a:xfrm>
            <a:off x="42259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5" name="Rectangle 324">
            <a:extLst>
              <a:ext uri="{FF2B5EF4-FFF2-40B4-BE49-F238E27FC236}">
                <a16:creationId xmlns:a16="http://schemas.microsoft.com/office/drawing/2014/main" id="{CE85F3D1-0417-48F2-B45E-5309DB7B20E5}"/>
              </a:ext>
            </a:extLst>
          </p:cNvPr>
          <p:cNvSpPr/>
          <p:nvPr/>
        </p:nvSpPr>
        <p:spPr bwMode="auto">
          <a:xfrm>
            <a:off x="44989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6" name="Rectangle 325">
            <a:extLst>
              <a:ext uri="{FF2B5EF4-FFF2-40B4-BE49-F238E27FC236}">
                <a16:creationId xmlns:a16="http://schemas.microsoft.com/office/drawing/2014/main" id="{7475A600-94D8-430E-AD9B-E66D9CB9C26B}"/>
              </a:ext>
            </a:extLst>
          </p:cNvPr>
          <p:cNvSpPr/>
          <p:nvPr/>
        </p:nvSpPr>
        <p:spPr bwMode="auto">
          <a:xfrm>
            <a:off x="47736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7" name="Rectangle 326">
            <a:extLst>
              <a:ext uri="{FF2B5EF4-FFF2-40B4-BE49-F238E27FC236}">
                <a16:creationId xmlns:a16="http://schemas.microsoft.com/office/drawing/2014/main" id="{D68A0432-9907-436B-91D0-E85AECB8C6CA}"/>
              </a:ext>
            </a:extLst>
          </p:cNvPr>
          <p:cNvSpPr/>
          <p:nvPr/>
        </p:nvSpPr>
        <p:spPr bwMode="auto">
          <a:xfrm>
            <a:off x="50482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8" name="Rectangle 327">
            <a:extLst>
              <a:ext uri="{FF2B5EF4-FFF2-40B4-BE49-F238E27FC236}">
                <a16:creationId xmlns:a16="http://schemas.microsoft.com/office/drawing/2014/main" id="{A9BA53DC-4014-44CA-A1B4-502CD8AAEB38}"/>
              </a:ext>
            </a:extLst>
          </p:cNvPr>
          <p:cNvSpPr/>
          <p:nvPr/>
        </p:nvSpPr>
        <p:spPr bwMode="auto">
          <a:xfrm>
            <a:off x="53228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29" name="Rectangle 328">
            <a:extLst>
              <a:ext uri="{FF2B5EF4-FFF2-40B4-BE49-F238E27FC236}">
                <a16:creationId xmlns:a16="http://schemas.microsoft.com/office/drawing/2014/main" id="{DB5C942A-F92D-4FE3-930F-36FE183A8E05}"/>
              </a:ext>
            </a:extLst>
          </p:cNvPr>
          <p:cNvSpPr/>
          <p:nvPr/>
        </p:nvSpPr>
        <p:spPr bwMode="auto">
          <a:xfrm>
            <a:off x="55975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0" name="Rectangle 329">
            <a:extLst>
              <a:ext uri="{FF2B5EF4-FFF2-40B4-BE49-F238E27FC236}">
                <a16:creationId xmlns:a16="http://schemas.microsoft.com/office/drawing/2014/main" id="{67C11BA8-BE1A-49A2-B3EF-0E5F18A22CD4}"/>
              </a:ext>
            </a:extLst>
          </p:cNvPr>
          <p:cNvSpPr/>
          <p:nvPr/>
        </p:nvSpPr>
        <p:spPr bwMode="auto">
          <a:xfrm>
            <a:off x="58705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1" name="Rectangle 330">
            <a:extLst>
              <a:ext uri="{FF2B5EF4-FFF2-40B4-BE49-F238E27FC236}">
                <a16:creationId xmlns:a16="http://schemas.microsoft.com/office/drawing/2014/main" id="{0DB595F5-5CE5-4B91-BA97-F68113138A68}"/>
              </a:ext>
            </a:extLst>
          </p:cNvPr>
          <p:cNvSpPr/>
          <p:nvPr/>
        </p:nvSpPr>
        <p:spPr bwMode="auto">
          <a:xfrm>
            <a:off x="61452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2" name="Rectangle 331">
            <a:extLst>
              <a:ext uri="{FF2B5EF4-FFF2-40B4-BE49-F238E27FC236}">
                <a16:creationId xmlns:a16="http://schemas.microsoft.com/office/drawing/2014/main" id="{ACD69CED-86D1-4467-8F24-76ECC2569C9A}"/>
              </a:ext>
            </a:extLst>
          </p:cNvPr>
          <p:cNvSpPr/>
          <p:nvPr/>
        </p:nvSpPr>
        <p:spPr bwMode="auto">
          <a:xfrm>
            <a:off x="64198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3" name="Rectangle 332">
            <a:extLst>
              <a:ext uri="{FF2B5EF4-FFF2-40B4-BE49-F238E27FC236}">
                <a16:creationId xmlns:a16="http://schemas.microsoft.com/office/drawing/2014/main" id="{CCD51F78-9892-4384-88E7-6337DE0835DC}"/>
              </a:ext>
            </a:extLst>
          </p:cNvPr>
          <p:cNvSpPr/>
          <p:nvPr/>
        </p:nvSpPr>
        <p:spPr bwMode="auto">
          <a:xfrm>
            <a:off x="66944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4" name="Rectangle 333">
            <a:extLst>
              <a:ext uri="{FF2B5EF4-FFF2-40B4-BE49-F238E27FC236}">
                <a16:creationId xmlns:a16="http://schemas.microsoft.com/office/drawing/2014/main" id="{AECF3E25-D317-4702-95C1-35A9021523E3}"/>
              </a:ext>
            </a:extLst>
          </p:cNvPr>
          <p:cNvSpPr/>
          <p:nvPr/>
        </p:nvSpPr>
        <p:spPr bwMode="auto">
          <a:xfrm>
            <a:off x="69691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5" name="Rectangle 334">
            <a:extLst>
              <a:ext uri="{FF2B5EF4-FFF2-40B4-BE49-F238E27FC236}">
                <a16:creationId xmlns:a16="http://schemas.microsoft.com/office/drawing/2014/main" id="{BDD2624C-D1A3-4ECF-B560-D8ECDD9ADD4C}"/>
              </a:ext>
            </a:extLst>
          </p:cNvPr>
          <p:cNvSpPr/>
          <p:nvPr/>
        </p:nvSpPr>
        <p:spPr bwMode="auto">
          <a:xfrm>
            <a:off x="7242175"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6" name="Rectangle 335">
            <a:extLst>
              <a:ext uri="{FF2B5EF4-FFF2-40B4-BE49-F238E27FC236}">
                <a16:creationId xmlns:a16="http://schemas.microsoft.com/office/drawing/2014/main" id="{C3B97515-15CD-496D-9970-05945D405D44}"/>
              </a:ext>
            </a:extLst>
          </p:cNvPr>
          <p:cNvSpPr/>
          <p:nvPr/>
        </p:nvSpPr>
        <p:spPr bwMode="auto">
          <a:xfrm>
            <a:off x="7516813"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7" name="Rectangle 336">
            <a:extLst>
              <a:ext uri="{FF2B5EF4-FFF2-40B4-BE49-F238E27FC236}">
                <a16:creationId xmlns:a16="http://schemas.microsoft.com/office/drawing/2014/main" id="{C6183942-3CE1-4140-8993-53E215A200BF}"/>
              </a:ext>
            </a:extLst>
          </p:cNvPr>
          <p:cNvSpPr/>
          <p:nvPr/>
        </p:nvSpPr>
        <p:spPr bwMode="auto">
          <a:xfrm>
            <a:off x="7791450" y="5897563"/>
            <a:ext cx="274638"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8" name="Rectangle 337">
            <a:extLst>
              <a:ext uri="{FF2B5EF4-FFF2-40B4-BE49-F238E27FC236}">
                <a16:creationId xmlns:a16="http://schemas.microsoft.com/office/drawing/2014/main" id="{E45132B3-A229-40C7-A4A5-57844753EAF9}"/>
              </a:ext>
            </a:extLst>
          </p:cNvPr>
          <p:cNvSpPr/>
          <p:nvPr/>
        </p:nvSpPr>
        <p:spPr bwMode="auto">
          <a:xfrm>
            <a:off x="8066088" y="5897563"/>
            <a:ext cx="274637"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sp>
        <p:nvSpPr>
          <p:cNvPr id="339" name="Rectangle 338">
            <a:extLst>
              <a:ext uri="{FF2B5EF4-FFF2-40B4-BE49-F238E27FC236}">
                <a16:creationId xmlns:a16="http://schemas.microsoft.com/office/drawing/2014/main" id="{784273FE-BB1C-42D8-A964-D380F5815ED0}"/>
              </a:ext>
            </a:extLst>
          </p:cNvPr>
          <p:cNvSpPr/>
          <p:nvPr/>
        </p:nvSpPr>
        <p:spPr bwMode="auto">
          <a:xfrm>
            <a:off x="8340725" y="5897563"/>
            <a:ext cx="273050" cy="274637"/>
          </a:xfrm>
          <a:prstGeom prst="rect">
            <a:avLst/>
          </a:prstGeom>
          <a:noFill/>
          <a:ln w="9525" cap="flat" cmpd="sng" algn="ctr">
            <a:solidFill>
              <a:schemeClr val="bg1">
                <a:lumMod val="75000"/>
              </a:schemeClr>
            </a:solidFill>
            <a:prstDash val="sysDash"/>
            <a:round/>
            <a:headEnd type="none" w="med" len="med"/>
            <a:tailEnd type="none" w="med" len="med"/>
          </a:ln>
          <a:effectLst/>
        </p:spPr>
        <p:txBody>
          <a:bodyPr/>
          <a:lstStyle/>
          <a:p>
            <a:pPr>
              <a:defRPr/>
            </a:pPr>
            <a:endParaRPr lang="en-US"/>
          </a:p>
        </p:txBody>
      </p:sp>
      <p:cxnSp>
        <p:nvCxnSpPr>
          <p:cNvPr id="68924" name="Straight Connector 389">
            <a:extLst>
              <a:ext uri="{FF2B5EF4-FFF2-40B4-BE49-F238E27FC236}">
                <a16:creationId xmlns:a16="http://schemas.microsoft.com/office/drawing/2014/main" id="{92428D04-46A8-4E91-B788-0DD57BBF571B}"/>
              </a:ext>
            </a:extLst>
          </p:cNvPr>
          <p:cNvCxnSpPr>
            <a:cxnSpLocks noChangeShapeType="1"/>
          </p:cNvCxnSpPr>
          <p:nvPr/>
        </p:nvCxnSpPr>
        <p:spPr bwMode="auto">
          <a:xfrm>
            <a:off x="2011363" y="5897563"/>
            <a:ext cx="6673850" cy="0"/>
          </a:xfrm>
          <a:prstGeom prst="line">
            <a:avLst/>
          </a:prstGeom>
          <a:noFill/>
          <a:ln w="34925" algn="ctr">
            <a:solidFill>
              <a:schemeClr val="tx1"/>
            </a:solidFill>
            <a:round/>
            <a:headEnd/>
            <a:tailEnd/>
          </a:ln>
          <a:extLst>
            <a:ext uri="{909E8E84-426E-40DD-AFC4-6F175D3DCCD1}">
              <a14:hiddenFill xmlns:a14="http://schemas.microsoft.com/office/drawing/2010/main">
                <a:noFill/>
              </a14:hiddenFill>
            </a:ext>
          </a:extLst>
        </p:spPr>
      </p:cxnSp>
      <p:cxnSp>
        <p:nvCxnSpPr>
          <p:cNvPr id="68925" name="Straight Connector 394">
            <a:extLst>
              <a:ext uri="{FF2B5EF4-FFF2-40B4-BE49-F238E27FC236}">
                <a16:creationId xmlns:a16="http://schemas.microsoft.com/office/drawing/2014/main" id="{CAE017C0-684B-4BCD-9828-EB6868C77504}"/>
              </a:ext>
            </a:extLst>
          </p:cNvPr>
          <p:cNvCxnSpPr>
            <a:cxnSpLocks noChangeShapeType="1"/>
          </p:cNvCxnSpPr>
          <p:nvPr/>
        </p:nvCxnSpPr>
        <p:spPr bwMode="auto">
          <a:xfrm flipV="1">
            <a:off x="2305050" y="2524125"/>
            <a:ext cx="0" cy="387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926" name="Straight Connector 396">
            <a:extLst>
              <a:ext uri="{FF2B5EF4-FFF2-40B4-BE49-F238E27FC236}">
                <a16:creationId xmlns:a16="http://schemas.microsoft.com/office/drawing/2014/main" id="{CDD1F51F-8D91-40B9-8D4E-62FB8D248290}"/>
              </a:ext>
            </a:extLst>
          </p:cNvPr>
          <p:cNvCxnSpPr>
            <a:cxnSpLocks noChangeShapeType="1"/>
          </p:cNvCxnSpPr>
          <p:nvPr/>
        </p:nvCxnSpPr>
        <p:spPr bwMode="auto">
          <a:xfrm flipV="1">
            <a:off x="8340725" y="2514600"/>
            <a:ext cx="0" cy="388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8927" name="TextBox 397">
            <a:extLst>
              <a:ext uri="{FF2B5EF4-FFF2-40B4-BE49-F238E27FC236}">
                <a16:creationId xmlns:a16="http://schemas.microsoft.com/office/drawing/2014/main" id="{A30EF2C4-3600-4975-953F-A78842058BCE}"/>
              </a:ext>
            </a:extLst>
          </p:cNvPr>
          <p:cNvSpPr txBox="1">
            <a:spLocks noChangeArrowheads="1"/>
          </p:cNvSpPr>
          <p:nvPr/>
        </p:nvSpPr>
        <p:spPr bwMode="auto">
          <a:xfrm>
            <a:off x="2030413" y="63500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0</a:t>
            </a:r>
          </a:p>
        </p:txBody>
      </p:sp>
      <p:sp>
        <p:nvSpPr>
          <p:cNvPr id="68928" name="TextBox 398">
            <a:extLst>
              <a:ext uri="{FF2B5EF4-FFF2-40B4-BE49-F238E27FC236}">
                <a16:creationId xmlns:a16="http://schemas.microsoft.com/office/drawing/2014/main" id="{8965AD99-28A2-47D5-80D6-4B8FDDA16E38}"/>
              </a:ext>
            </a:extLst>
          </p:cNvPr>
          <p:cNvSpPr txBox="1">
            <a:spLocks noChangeArrowheads="1"/>
          </p:cNvSpPr>
          <p:nvPr/>
        </p:nvSpPr>
        <p:spPr bwMode="auto">
          <a:xfrm>
            <a:off x="8156575" y="6396038"/>
            <a:ext cx="493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22</a:t>
            </a:r>
          </a:p>
        </p:txBody>
      </p:sp>
      <p:sp>
        <p:nvSpPr>
          <p:cNvPr id="68929" name="Freeform 63">
            <a:extLst>
              <a:ext uri="{FF2B5EF4-FFF2-40B4-BE49-F238E27FC236}">
                <a16:creationId xmlns:a16="http://schemas.microsoft.com/office/drawing/2014/main" id="{2B862503-4393-4F1E-8F67-0CCD91177C73}"/>
              </a:ext>
            </a:extLst>
          </p:cNvPr>
          <p:cNvSpPr>
            <a:spLocks/>
          </p:cNvSpPr>
          <p:nvPr/>
        </p:nvSpPr>
        <p:spPr bwMode="auto">
          <a:xfrm flipH="1">
            <a:off x="2314575" y="4324350"/>
            <a:ext cx="4867275" cy="1201738"/>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8930" name="Group 421">
            <a:extLst>
              <a:ext uri="{FF2B5EF4-FFF2-40B4-BE49-F238E27FC236}">
                <a16:creationId xmlns:a16="http://schemas.microsoft.com/office/drawing/2014/main" id="{02974A90-A4D6-40F2-AE21-CB1F751D2266}"/>
              </a:ext>
            </a:extLst>
          </p:cNvPr>
          <p:cNvGrpSpPr>
            <a:grpSpLocks/>
          </p:cNvGrpSpPr>
          <p:nvPr/>
        </p:nvGrpSpPr>
        <p:grpSpPr bwMode="auto">
          <a:xfrm>
            <a:off x="7172325" y="2635250"/>
            <a:ext cx="1171575" cy="2890838"/>
            <a:chOff x="1984375" y="-4068998"/>
            <a:chExt cx="3638550" cy="3257550"/>
          </a:xfrm>
        </p:grpSpPr>
        <p:sp>
          <p:nvSpPr>
            <p:cNvPr id="68937" name="Freeform 63">
              <a:extLst>
                <a:ext uri="{FF2B5EF4-FFF2-40B4-BE49-F238E27FC236}">
                  <a16:creationId xmlns:a16="http://schemas.microsoft.com/office/drawing/2014/main" id="{04144305-6F2D-4FA0-98B0-9CD9FDE40715}"/>
                </a:ext>
              </a:extLst>
            </p:cNvPr>
            <p:cNvSpPr>
              <a:spLocks/>
            </p:cNvSpPr>
            <p:nvPr/>
          </p:nvSpPr>
          <p:spPr bwMode="auto">
            <a:xfrm>
              <a:off x="1984375" y="-4068998"/>
              <a:ext cx="2105025" cy="3257550"/>
            </a:xfrm>
            <a:custGeom>
              <a:avLst/>
              <a:gdLst>
                <a:gd name="T0" fmla="*/ 2147483646 w 1326"/>
                <a:gd name="T1" fmla="*/ 2147483646 h 2052"/>
                <a:gd name="T2" fmla="*/ 2147483646 w 1326"/>
                <a:gd name="T3" fmla="*/ 2147483646 h 2052"/>
                <a:gd name="T4" fmla="*/ 2147483646 w 1326"/>
                <a:gd name="T5" fmla="*/ 2147483646 h 2052"/>
                <a:gd name="T6" fmla="*/ 2147483646 w 1326"/>
                <a:gd name="T7" fmla="*/ 2147483646 h 2052"/>
                <a:gd name="T8" fmla="*/ 2147483646 w 1326"/>
                <a:gd name="T9" fmla="*/ 2147483646 h 2052"/>
                <a:gd name="T10" fmla="*/ 2147483646 w 1326"/>
                <a:gd name="T11" fmla="*/ 2147483646 h 2052"/>
                <a:gd name="T12" fmla="*/ 2147483646 w 1326"/>
                <a:gd name="T13" fmla="*/ 2147483646 h 2052"/>
                <a:gd name="T14" fmla="*/ 2147483646 w 1326"/>
                <a:gd name="T15" fmla="*/ 2147483646 h 2052"/>
                <a:gd name="T16" fmla="*/ 2147483646 w 1326"/>
                <a:gd name="T17" fmla="*/ 2147483646 h 2052"/>
                <a:gd name="T18" fmla="*/ 2147483646 w 1326"/>
                <a:gd name="T19" fmla="*/ 2147483646 h 2052"/>
                <a:gd name="T20" fmla="*/ 2147483646 w 1326"/>
                <a:gd name="T21" fmla="*/ 2147483646 h 2052"/>
                <a:gd name="T22" fmla="*/ 2147483646 w 1326"/>
                <a:gd name="T23" fmla="*/ 2147483646 h 2052"/>
                <a:gd name="T24" fmla="*/ 2147483646 w 1326"/>
                <a:gd name="T25" fmla="*/ 2147483646 h 2052"/>
                <a:gd name="T26" fmla="*/ 2147483646 w 1326"/>
                <a:gd name="T27" fmla="*/ 2147483646 h 2052"/>
                <a:gd name="T28" fmla="*/ 2147483646 w 1326"/>
                <a:gd name="T29" fmla="*/ 2147483646 h 2052"/>
                <a:gd name="T30" fmla="*/ 2147483646 w 1326"/>
                <a:gd name="T31" fmla="*/ 2147483646 h 2052"/>
                <a:gd name="T32" fmla="*/ 2147483646 w 1326"/>
                <a:gd name="T33" fmla="*/ 2147483646 h 2052"/>
                <a:gd name="T34" fmla="*/ 2147483646 w 1326"/>
                <a:gd name="T35" fmla="*/ 2147483646 h 2052"/>
                <a:gd name="T36" fmla="*/ 2147483646 w 1326"/>
                <a:gd name="T37" fmla="*/ 2147483646 h 2052"/>
                <a:gd name="T38" fmla="*/ 2147483646 w 1326"/>
                <a:gd name="T39" fmla="*/ 2147483646 h 2052"/>
                <a:gd name="T40" fmla="*/ 2147483646 w 1326"/>
                <a:gd name="T41" fmla="*/ 2147483646 h 2052"/>
                <a:gd name="T42" fmla="*/ 2147483646 w 1326"/>
                <a:gd name="T43" fmla="*/ 2147483646 h 2052"/>
                <a:gd name="T44" fmla="*/ 2147483646 w 1326"/>
                <a:gd name="T45" fmla="*/ 2147483646 h 2052"/>
                <a:gd name="T46" fmla="*/ 2147483646 w 1326"/>
                <a:gd name="T47" fmla="*/ 2147483646 h 2052"/>
                <a:gd name="T48" fmla="*/ 2147483646 w 1326"/>
                <a:gd name="T49" fmla="*/ 2147483646 h 2052"/>
                <a:gd name="T50" fmla="*/ 2147483646 w 1326"/>
                <a:gd name="T51" fmla="*/ 2147483646 h 2052"/>
                <a:gd name="T52" fmla="*/ 2147483646 w 1326"/>
                <a:gd name="T53" fmla="*/ 2147483646 h 2052"/>
                <a:gd name="T54" fmla="*/ 2147483646 w 1326"/>
                <a:gd name="T55" fmla="*/ 2147483646 h 2052"/>
                <a:gd name="T56" fmla="*/ 2147483646 w 1326"/>
                <a:gd name="T57" fmla="*/ 2147483646 h 2052"/>
                <a:gd name="T58" fmla="*/ 2147483646 w 1326"/>
                <a:gd name="T59" fmla="*/ 2147483646 h 2052"/>
                <a:gd name="T60" fmla="*/ 2147483646 w 1326"/>
                <a:gd name="T61" fmla="*/ 2147483646 h 2052"/>
                <a:gd name="T62" fmla="*/ 2147483646 w 1326"/>
                <a:gd name="T63" fmla="*/ 2147483646 h 2052"/>
                <a:gd name="T64" fmla="*/ 2147483646 w 1326"/>
                <a:gd name="T65" fmla="*/ 2147483646 h 2052"/>
                <a:gd name="T66" fmla="*/ 2147483646 w 1326"/>
                <a:gd name="T67" fmla="*/ 2147483646 h 2052"/>
                <a:gd name="T68" fmla="*/ 2147483646 w 1326"/>
                <a:gd name="T69" fmla="*/ 2147483646 h 2052"/>
                <a:gd name="T70" fmla="*/ 2147483646 w 1326"/>
                <a:gd name="T71" fmla="*/ 2147483646 h 2052"/>
                <a:gd name="T72" fmla="*/ 2147483646 w 1326"/>
                <a:gd name="T73" fmla="*/ 2147483646 h 2052"/>
                <a:gd name="T74" fmla="*/ 2147483646 w 1326"/>
                <a:gd name="T75" fmla="*/ 2147483646 h 2052"/>
                <a:gd name="T76" fmla="*/ 2147483646 w 1326"/>
                <a:gd name="T77" fmla="*/ 2147483646 h 2052"/>
                <a:gd name="T78" fmla="*/ 2147483646 w 1326"/>
                <a:gd name="T79" fmla="*/ 2147483646 h 2052"/>
                <a:gd name="T80" fmla="*/ 2147483646 w 1326"/>
                <a:gd name="T81" fmla="*/ 2147483646 h 2052"/>
                <a:gd name="T82" fmla="*/ 2147483646 w 1326"/>
                <a:gd name="T83" fmla="*/ 2147483646 h 20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26"/>
                <a:gd name="T127" fmla="*/ 0 h 2052"/>
                <a:gd name="T128" fmla="*/ 1326 w 1326"/>
                <a:gd name="T129" fmla="*/ 2052 h 20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26" h="2052">
                  <a:moveTo>
                    <a:pt x="0" y="2052"/>
                  </a:moveTo>
                  <a:lnTo>
                    <a:pt x="12" y="2052"/>
                  </a:lnTo>
                  <a:lnTo>
                    <a:pt x="24" y="2052"/>
                  </a:lnTo>
                  <a:lnTo>
                    <a:pt x="30" y="2052"/>
                  </a:lnTo>
                  <a:lnTo>
                    <a:pt x="42" y="2052"/>
                  </a:lnTo>
                  <a:lnTo>
                    <a:pt x="54" y="2052"/>
                  </a:lnTo>
                  <a:lnTo>
                    <a:pt x="66" y="2052"/>
                  </a:lnTo>
                  <a:lnTo>
                    <a:pt x="72" y="2052"/>
                  </a:lnTo>
                  <a:lnTo>
                    <a:pt x="84" y="2052"/>
                  </a:lnTo>
                  <a:lnTo>
                    <a:pt x="96" y="2052"/>
                  </a:lnTo>
                  <a:lnTo>
                    <a:pt x="108" y="2052"/>
                  </a:lnTo>
                  <a:lnTo>
                    <a:pt x="114" y="2052"/>
                  </a:lnTo>
                  <a:lnTo>
                    <a:pt x="126" y="2052"/>
                  </a:lnTo>
                  <a:lnTo>
                    <a:pt x="138" y="2052"/>
                  </a:lnTo>
                  <a:lnTo>
                    <a:pt x="150" y="2052"/>
                  </a:lnTo>
                  <a:lnTo>
                    <a:pt x="156" y="2052"/>
                  </a:lnTo>
                  <a:lnTo>
                    <a:pt x="168" y="2052"/>
                  </a:lnTo>
                  <a:lnTo>
                    <a:pt x="180" y="2052"/>
                  </a:lnTo>
                  <a:lnTo>
                    <a:pt x="186" y="2052"/>
                  </a:lnTo>
                  <a:lnTo>
                    <a:pt x="198" y="2046"/>
                  </a:lnTo>
                  <a:lnTo>
                    <a:pt x="210" y="2046"/>
                  </a:lnTo>
                  <a:lnTo>
                    <a:pt x="222" y="2046"/>
                  </a:lnTo>
                  <a:lnTo>
                    <a:pt x="228" y="2046"/>
                  </a:lnTo>
                  <a:lnTo>
                    <a:pt x="240" y="2046"/>
                  </a:lnTo>
                  <a:lnTo>
                    <a:pt x="252" y="2046"/>
                  </a:lnTo>
                  <a:lnTo>
                    <a:pt x="264" y="2046"/>
                  </a:lnTo>
                  <a:lnTo>
                    <a:pt x="270" y="2046"/>
                  </a:lnTo>
                  <a:lnTo>
                    <a:pt x="282" y="2046"/>
                  </a:lnTo>
                  <a:lnTo>
                    <a:pt x="294" y="2046"/>
                  </a:lnTo>
                  <a:lnTo>
                    <a:pt x="306" y="2046"/>
                  </a:lnTo>
                  <a:lnTo>
                    <a:pt x="312" y="2046"/>
                  </a:lnTo>
                  <a:lnTo>
                    <a:pt x="324" y="2046"/>
                  </a:lnTo>
                  <a:lnTo>
                    <a:pt x="336" y="2046"/>
                  </a:lnTo>
                  <a:lnTo>
                    <a:pt x="348" y="2046"/>
                  </a:lnTo>
                  <a:lnTo>
                    <a:pt x="354" y="2046"/>
                  </a:lnTo>
                  <a:lnTo>
                    <a:pt x="366" y="2046"/>
                  </a:lnTo>
                  <a:lnTo>
                    <a:pt x="378" y="2046"/>
                  </a:lnTo>
                  <a:lnTo>
                    <a:pt x="384" y="2046"/>
                  </a:lnTo>
                  <a:lnTo>
                    <a:pt x="396" y="2046"/>
                  </a:lnTo>
                  <a:lnTo>
                    <a:pt x="408" y="2046"/>
                  </a:lnTo>
                  <a:lnTo>
                    <a:pt x="420" y="2046"/>
                  </a:lnTo>
                  <a:lnTo>
                    <a:pt x="426" y="2046"/>
                  </a:lnTo>
                  <a:lnTo>
                    <a:pt x="438" y="2046"/>
                  </a:lnTo>
                  <a:lnTo>
                    <a:pt x="450" y="2046"/>
                  </a:lnTo>
                  <a:lnTo>
                    <a:pt x="462" y="2046"/>
                  </a:lnTo>
                  <a:lnTo>
                    <a:pt x="468" y="2046"/>
                  </a:lnTo>
                  <a:lnTo>
                    <a:pt x="480" y="2046"/>
                  </a:lnTo>
                  <a:lnTo>
                    <a:pt x="492" y="2046"/>
                  </a:lnTo>
                  <a:lnTo>
                    <a:pt x="504" y="2046"/>
                  </a:lnTo>
                  <a:lnTo>
                    <a:pt x="510" y="2046"/>
                  </a:lnTo>
                  <a:lnTo>
                    <a:pt x="522" y="2046"/>
                  </a:lnTo>
                  <a:lnTo>
                    <a:pt x="534" y="2046"/>
                  </a:lnTo>
                  <a:lnTo>
                    <a:pt x="546" y="2046"/>
                  </a:lnTo>
                  <a:lnTo>
                    <a:pt x="552" y="2046"/>
                  </a:lnTo>
                  <a:lnTo>
                    <a:pt x="564" y="2046"/>
                  </a:lnTo>
                  <a:lnTo>
                    <a:pt x="576" y="2046"/>
                  </a:lnTo>
                  <a:lnTo>
                    <a:pt x="582" y="2046"/>
                  </a:lnTo>
                  <a:lnTo>
                    <a:pt x="594" y="2046"/>
                  </a:lnTo>
                  <a:lnTo>
                    <a:pt x="606" y="2046"/>
                  </a:lnTo>
                  <a:lnTo>
                    <a:pt x="618" y="2046"/>
                  </a:lnTo>
                  <a:lnTo>
                    <a:pt x="624" y="2046"/>
                  </a:lnTo>
                  <a:lnTo>
                    <a:pt x="636" y="2046"/>
                  </a:lnTo>
                  <a:lnTo>
                    <a:pt x="648" y="2046"/>
                  </a:lnTo>
                  <a:lnTo>
                    <a:pt x="660" y="2046"/>
                  </a:lnTo>
                  <a:lnTo>
                    <a:pt x="666" y="2046"/>
                  </a:lnTo>
                  <a:lnTo>
                    <a:pt x="678" y="2046"/>
                  </a:lnTo>
                  <a:lnTo>
                    <a:pt x="690" y="2046"/>
                  </a:lnTo>
                  <a:lnTo>
                    <a:pt x="702" y="2046"/>
                  </a:lnTo>
                  <a:lnTo>
                    <a:pt x="708" y="2046"/>
                  </a:lnTo>
                  <a:lnTo>
                    <a:pt x="720" y="2046"/>
                  </a:lnTo>
                  <a:lnTo>
                    <a:pt x="732" y="2046"/>
                  </a:lnTo>
                  <a:lnTo>
                    <a:pt x="738" y="2040"/>
                  </a:lnTo>
                  <a:lnTo>
                    <a:pt x="750" y="2040"/>
                  </a:lnTo>
                  <a:lnTo>
                    <a:pt x="762" y="2034"/>
                  </a:lnTo>
                  <a:lnTo>
                    <a:pt x="774" y="2034"/>
                  </a:lnTo>
                  <a:lnTo>
                    <a:pt x="780" y="2028"/>
                  </a:lnTo>
                  <a:lnTo>
                    <a:pt x="792" y="2016"/>
                  </a:lnTo>
                  <a:lnTo>
                    <a:pt x="804" y="2010"/>
                  </a:lnTo>
                  <a:lnTo>
                    <a:pt x="816" y="1998"/>
                  </a:lnTo>
                  <a:lnTo>
                    <a:pt x="822" y="1980"/>
                  </a:lnTo>
                  <a:lnTo>
                    <a:pt x="834" y="1962"/>
                  </a:lnTo>
                  <a:lnTo>
                    <a:pt x="846" y="1932"/>
                  </a:lnTo>
                  <a:lnTo>
                    <a:pt x="858" y="1902"/>
                  </a:lnTo>
                  <a:lnTo>
                    <a:pt x="864" y="1866"/>
                  </a:lnTo>
                  <a:lnTo>
                    <a:pt x="876" y="1824"/>
                  </a:lnTo>
                  <a:lnTo>
                    <a:pt x="888" y="1770"/>
                  </a:lnTo>
                  <a:lnTo>
                    <a:pt x="900" y="1710"/>
                  </a:lnTo>
                  <a:lnTo>
                    <a:pt x="906" y="1644"/>
                  </a:lnTo>
                  <a:lnTo>
                    <a:pt x="918" y="1566"/>
                  </a:lnTo>
                  <a:lnTo>
                    <a:pt x="930" y="1482"/>
                  </a:lnTo>
                  <a:lnTo>
                    <a:pt x="936" y="1386"/>
                  </a:lnTo>
                  <a:lnTo>
                    <a:pt x="948" y="1278"/>
                  </a:lnTo>
                  <a:lnTo>
                    <a:pt x="960" y="1170"/>
                  </a:lnTo>
                  <a:lnTo>
                    <a:pt x="972" y="1050"/>
                  </a:lnTo>
                  <a:lnTo>
                    <a:pt x="978" y="930"/>
                  </a:lnTo>
                  <a:lnTo>
                    <a:pt x="990" y="810"/>
                  </a:lnTo>
                  <a:lnTo>
                    <a:pt x="1002" y="684"/>
                  </a:lnTo>
                  <a:lnTo>
                    <a:pt x="1014" y="564"/>
                  </a:lnTo>
                  <a:lnTo>
                    <a:pt x="1020" y="450"/>
                  </a:lnTo>
                  <a:lnTo>
                    <a:pt x="1032" y="342"/>
                  </a:lnTo>
                  <a:lnTo>
                    <a:pt x="1044" y="240"/>
                  </a:lnTo>
                  <a:lnTo>
                    <a:pt x="1056" y="162"/>
                  </a:lnTo>
                  <a:lnTo>
                    <a:pt x="1062" y="90"/>
                  </a:lnTo>
                  <a:lnTo>
                    <a:pt x="1074" y="42"/>
                  </a:lnTo>
                  <a:lnTo>
                    <a:pt x="1086" y="12"/>
                  </a:lnTo>
                  <a:lnTo>
                    <a:pt x="1098" y="0"/>
                  </a:lnTo>
                  <a:lnTo>
                    <a:pt x="1104" y="12"/>
                  </a:lnTo>
                  <a:lnTo>
                    <a:pt x="1116" y="42"/>
                  </a:lnTo>
                  <a:lnTo>
                    <a:pt x="1128" y="90"/>
                  </a:lnTo>
                  <a:lnTo>
                    <a:pt x="1134" y="162"/>
                  </a:lnTo>
                  <a:lnTo>
                    <a:pt x="1146" y="240"/>
                  </a:lnTo>
                  <a:lnTo>
                    <a:pt x="1158" y="342"/>
                  </a:lnTo>
                  <a:lnTo>
                    <a:pt x="1170" y="450"/>
                  </a:lnTo>
                  <a:lnTo>
                    <a:pt x="1176" y="564"/>
                  </a:lnTo>
                  <a:lnTo>
                    <a:pt x="1188" y="684"/>
                  </a:lnTo>
                  <a:lnTo>
                    <a:pt x="1200" y="810"/>
                  </a:lnTo>
                  <a:lnTo>
                    <a:pt x="1212" y="930"/>
                  </a:lnTo>
                  <a:lnTo>
                    <a:pt x="1218" y="1050"/>
                  </a:lnTo>
                  <a:lnTo>
                    <a:pt x="1230" y="1170"/>
                  </a:lnTo>
                  <a:lnTo>
                    <a:pt x="1242" y="1278"/>
                  </a:lnTo>
                  <a:lnTo>
                    <a:pt x="1254" y="1386"/>
                  </a:lnTo>
                  <a:lnTo>
                    <a:pt x="1260" y="1482"/>
                  </a:lnTo>
                  <a:lnTo>
                    <a:pt x="1272" y="1566"/>
                  </a:lnTo>
                  <a:lnTo>
                    <a:pt x="1284" y="1644"/>
                  </a:lnTo>
                  <a:lnTo>
                    <a:pt x="1296" y="1710"/>
                  </a:lnTo>
                  <a:lnTo>
                    <a:pt x="1302" y="1770"/>
                  </a:lnTo>
                  <a:lnTo>
                    <a:pt x="1314" y="1824"/>
                  </a:lnTo>
                  <a:lnTo>
                    <a:pt x="1326" y="186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938" name="Freeform 64">
              <a:extLst>
                <a:ext uri="{FF2B5EF4-FFF2-40B4-BE49-F238E27FC236}">
                  <a16:creationId xmlns:a16="http://schemas.microsoft.com/office/drawing/2014/main" id="{792E0225-8DAA-4979-A28F-3E2300454B30}"/>
                </a:ext>
              </a:extLst>
            </p:cNvPr>
            <p:cNvSpPr>
              <a:spLocks/>
            </p:cNvSpPr>
            <p:nvPr/>
          </p:nvSpPr>
          <p:spPr bwMode="auto">
            <a:xfrm>
              <a:off x="4089400" y="-1106723"/>
              <a:ext cx="1533525" cy="295275"/>
            </a:xfrm>
            <a:custGeom>
              <a:avLst/>
              <a:gdLst>
                <a:gd name="T0" fmla="*/ 2147483646 w 966"/>
                <a:gd name="T1" fmla="*/ 2147483646 h 186"/>
                <a:gd name="T2" fmla="*/ 2147483646 w 966"/>
                <a:gd name="T3" fmla="*/ 2147483646 h 186"/>
                <a:gd name="T4" fmla="*/ 2147483646 w 966"/>
                <a:gd name="T5" fmla="*/ 2147483646 h 186"/>
                <a:gd name="T6" fmla="*/ 2147483646 w 966"/>
                <a:gd name="T7" fmla="*/ 2147483646 h 186"/>
                <a:gd name="T8" fmla="*/ 2147483646 w 966"/>
                <a:gd name="T9" fmla="*/ 2147483646 h 186"/>
                <a:gd name="T10" fmla="*/ 2147483646 w 966"/>
                <a:gd name="T11" fmla="*/ 2147483646 h 186"/>
                <a:gd name="T12" fmla="*/ 2147483646 w 966"/>
                <a:gd name="T13" fmla="*/ 2147483646 h 186"/>
                <a:gd name="T14" fmla="*/ 2147483646 w 966"/>
                <a:gd name="T15" fmla="*/ 2147483646 h 186"/>
                <a:gd name="T16" fmla="*/ 2147483646 w 966"/>
                <a:gd name="T17" fmla="*/ 2147483646 h 186"/>
                <a:gd name="T18" fmla="*/ 2147483646 w 966"/>
                <a:gd name="T19" fmla="*/ 2147483646 h 186"/>
                <a:gd name="T20" fmla="*/ 2147483646 w 966"/>
                <a:gd name="T21" fmla="*/ 2147483646 h 186"/>
                <a:gd name="T22" fmla="*/ 2147483646 w 966"/>
                <a:gd name="T23" fmla="*/ 2147483646 h 186"/>
                <a:gd name="T24" fmla="*/ 2147483646 w 966"/>
                <a:gd name="T25" fmla="*/ 2147483646 h 186"/>
                <a:gd name="T26" fmla="*/ 2147483646 w 966"/>
                <a:gd name="T27" fmla="*/ 2147483646 h 186"/>
                <a:gd name="T28" fmla="*/ 2147483646 w 966"/>
                <a:gd name="T29" fmla="*/ 2147483646 h 186"/>
                <a:gd name="T30" fmla="*/ 2147483646 w 966"/>
                <a:gd name="T31" fmla="*/ 2147483646 h 186"/>
                <a:gd name="T32" fmla="*/ 2147483646 w 966"/>
                <a:gd name="T33" fmla="*/ 2147483646 h 186"/>
                <a:gd name="T34" fmla="*/ 2147483646 w 966"/>
                <a:gd name="T35" fmla="*/ 2147483646 h 186"/>
                <a:gd name="T36" fmla="*/ 2147483646 w 966"/>
                <a:gd name="T37" fmla="*/ 2147483646 h 186"/>
                <a:gd name="T38" fmla="*/ 2147483646 w 966"/>
                <a:gd name="T39" fmla="*/ 2147483646 h 186"/>
                <a:gd name="T40" fmla="*/ 2147483646 w 966"/>
                <a:gd name="T41" fmla="*/ 2147483646 h 186"/>
                <a:gd name="T42" fmla="*/ 2147483646 w 966"/>
                <a:gd name="T43" fmla="*/ 2147483646 h 186"/>
                <a:gd name="T44" fmla="*/ 2147483646 w 966"/>
                <a:gd name="T45" fmla="*/ 2147483646 h 186"/>
                <a:gd name="T46" fmla="*/ 2147483646 w 966"/>
                <a:gd name="T47" fmla="*/ 2147483646 h 186"/>
                <a:gd name="T48" fmla="*/ 2147483646 w 966"/>
                <a:gd name="T49" fmla="*/ 2147483646 h 186"/>
                <a:gd name="T50" fmla="*/ 2147483646 w 966"/>
                <a:gd name="T51" fmla="*/ 2147483646 h 186"/>
                <a:gd name="T52" fmla="*/ 2147483646 w 966"/>
                <a:gd name="T53" fmla="*/ 2147483646 h 186"/>
                <a:gd name="T54" fmla="*/ 2147483646 w 966"/>
                <a:gd name="T55" fmla="*/ 2147483646 h 186"/>
                <a:gd name="T56" fmla="*/ 2147483646 w 966"/>
                <a:gd name="T57" fmla="*/ 2147483646 h 186"/>
                <a:gd name="T58" fmla="*/ 2147483646 w 966"/>
                <a:gd name="T59" fmla="*/ 2147483646 h 186"/>
                <a:gd name="T60" fmla="*/ 2147483646 w 966"/>
                <a:gd name="T61" fmla="*/ 2147483646 h 186"/>
                <a:gd name="T62" fmla="*/ 2147483646 w 966"/>
                <a:gd name="T63" fmla="*/ 2147483646 h 186"/>
                <a:gd name="T64" fmla="*/ 2147483646 w 966"/>
                <a:gd name="T65" fmla="*/ 2147483646 h 186"/>
                <a:gd name="T66" fmla="*/ 2147483646 w 966"/>
                <a:gd name="T67" fmla="*/ 2147483646 h 186"/>
                <a:gd name="T68" fmla="*/ 2147483646 w 966"/>
                <a:gd name="T69" fmla="*/ 2147483646 h 186"/>
                <a:gd name="T70" fmla="*/ 2147483646 w 966"/>
                <a:gd name="T71" fmla="*/ 2147483646 h 186"/>
                <a:gd name="T72" fmla="*/ 2147483646 w 966"/>
                <a:gd name="T73" fmla="*/ 2147483646 h 186"/>
                <a:gd name="T74" fmla="*/ 2147483646 w 966"/>
                <a:gd name="T75" fmla="*/ 2147483646 h 186"/>
                <a:gd name="T76" fmla="*/ 2147483646 w 966"/>
                <a:gd name="T77" fmla="*/ 2147483646 h 186"/>
                <a:gd name="T78" fmla="*/ 2147483646 w 966"/>
                <a:gd name="T79" fmla="*/ 2147483646 h 186"/>
                <a:gd name="T80" fmla="*/ 2147483646 w 966"/>
                <a:gd name="T81" fmla="*/ 2147483646 h 186"/>
                <a:gd name="T82" fmla="*/ 2147483646 w 966"/>
                <a:gd name="T83" fmla="*/ 2147483646 h 186"/>
                <a:gd name="T84" fmla="*/ 2147483646 w 966"/>
                <a:gd name="T85" fmla="*/ 2147483646 h 186"/>
                <a:gd name="T86" fmla="*/ 2147483646 w 966"/>
                <a:gd name="T87" fmla="*/ 2147483646 h 186"/>
                <a:gd name="T88" fmla="*/ 2147483646 w 966"/>
                <a:gd name="T89" fmla="*/ 2147483646 h 186"/>
                <a:gd name="T90" fmla="*/ 2147483646 w 966"/>
                <a:gd name="T91" fmla="*/ 2147483646 h 186"/>
                <a:gd name="T92" fmla="*/ 2147483646 w 966"/>
                <a:gd name="T93" fmla="*/ 2147483646 h 1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6"/>
                <a:gd name="T142" fmla="*/ 0 h 186"/>
                <a:gd name="T143" fmla="*/ 966 w 966"/>
                <a:gd name="T144" fmla="*/ 186 h 1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6" h="186">
                  <a:moveTo>
                    <a:pt x="0" y="0"/>
                  </a:moveTo>
                  <a:lnTo>
                    <a:pt x="6" y="36"/>
                  </a:lnTo>
                  <a:lnTo>
                    <a:pt x="18" y="66"/>
                  </a:lnTo>
                  <a:lnTo>
                    <a:pt x="30" y="96"/>
                  </a:lnTo>
                  <a:lnTo>
                    <a:pt x="42" y="114"/>
                  </a:lnTo>
                  <a:lnTo>
                    <a:pt x="48" y="132"/>
                  </a:lnTo>
                  <a:lnTo>
                    <a:pt x="60" y="144"/>
                  </a:lnTo>
                  <a:lnTo>
                    <a:pt x="72" y="150"/>
                  </a:lnTo>
                  <a:lnTo>
                    <a:pt x="84" y="162"/>
                  </a:lnTo>
                  <a:lnTo>
                    <a:pt x="90" y="168"/>
                  </a:lnTo>
                  <a:lnTo>
                    <a:pt x="102" y="168"/>
                  </a:lnTo>
                  <a:lnTo>
                    <a:pt x="114" y="174"/>
                  </a:lnTo>
                  <a:lnTo>
                    <a:pt x="126" y="174"/>
                  </a:lnTo>
                  <a:lnTo>
                    <a:pt x="132" y="180"/>
                  </a:lnTo>
                  <a:lnTo>
                    <a:pt x="144" y="180"/>
                  </a:lnTo>
                  <a:lnTo>
                    <a:pt x="156" y="180"/>
                  </a:lnTo>
                  <a:lnTo>
                    <a:pt x="162" y="180"/>
                  </a:lnTo>
                  <a:lnTo>
                    <a:pt x="174" y="180"/>
                  </a:lnTo>
                  <a:lnTo>
                    <a:pt x="186" y="180"/>
                  </a:lnTo>
                  <a:lnTo>
                    <a:pt x="198" y="180"/>
                  </a:lnTo>
                  <a:lnTo>
                    <a:pt x="204" y="180"/>
                  </a:lnTo>
                  <a:lnTo>
                    <a:pt x="216" y="180"/>
                  </a:lnTo>
                  <a:lnTo>
                    <a:pt x="228" y="180"/>
                  </a:lnTo>
                  <a:lnTo>
                    <a:pt x="240" y="180"/>
                  </a:lnTo>
                  <a:lnTo>
                    <a:pt x="246" y="180"/>
                  </a:lnTo>
                  <a:lnTo>
                    <a:pt x="258" y="180"/>
                  </a:lnTo>
                  <a:lnTo>
                    <a:pt x="270" y="180"/>
                  </a:lnTo>
                  <a:lnTo>
                    <a:pt x="282" y="180"/>
                  </a:lnTo>
                  <a:lnTo>
                    <a:pt x="288" y="180"/>
                  </a:lnTo>
                  <a:lnTo>
                    <a:pt x="300" y="180"/>
                  </a:lnTo>
                  <a:lnTo>
                    <a:pt x="312" y="180"/>
                  </a:lnTo>
                  <a:lnTo>
                    <a:pt x="324" y="180"/>
                  </a:lnTo>
                  <a:lnTo>
                    <a:pt x="330" y="180"/>
                  </a:lnTo>
                  <a:lnTo>
                    <a:pt x="342" y="180"/>
                  </a:lnTo>
                  <a:lnTo>
                    <a:pt x="354" y="180"/>
                  </a:lnTo>
                  <a:lnTo>
                    <a:pt x="360" y="180"/>
                  </a:lnTo>
                  <a:lnTo>
                    <a:pt x="372" y="180"/>
                  </a:lnTo>
                  <a:lnTo>
                    <a:pt x="384" y="180"/>
                  </a:lnTo>
                  <a:lnTo>
                    <a:pt x="396" y="180"/>
                  </a:lnTo>
                  <a:lnTo>
                    <a:pt x="402" y="180"/>
                  </a:lnTo>
                  <a:lnTo>
                    <a:pt x="414" y="180"/>
                  </a:lnTo>
                  <a:lnTo>
                    <a:pt x="426" y="180"/>
                  </a:lnTo>
                  <a:lnTo>
                    <a:pt x="438" y="180"/>
                  </a:lnTo>
                  <a:lnTo>
                    <a:pt x="444" y="180"/>
                  </a:lnTo>
                  <a:lnTo>
                    <a:pt x="456" y="180"/>
                  </a:lnTo>
                  <a:lnTo>
                    <a:pt x="468" y="180"/>
                  </a:lnTo>
                  <a:lnTo>
                    <a:pt x="480" y="180"/>
                  </a:lnTo>
                  <a:lnTo>
                    <a:pt x="486" y="180"/>
                  </a:lnTo>
                  <a:lnTo>
                    <a:pt x="498" y="180"/>
                  </a:lnTo>
                  <a:lnTo>
                    <a:pt x="510" y="180"/>
                  </a:lnTo>
                  <a:lnTo>
                    <a:pt x="522" y="180"/>
                  </a:lnTo>
                  <a:lnTo>
                    <a:pt x="528" y="180"/>
                  </a:lnTo>
                  <a:lnTo>
                    <a:pt x="540" y="180"/>
                  </a:lnTo>
                  <a:lnTo>
                    <a:pt x="552" y="180"/>
                  </a:lnTo>
                  <a:lnTo>
                    <a:pt x="558" y="180"/>
                  </a:lnTo>
                  <a:lnTo>
                    <a:pt x="570" y="180"/>
                  </a:lnTo>
                  <a:lnTo>
                    <a:pt x="582" y="180"/>
                  </a:lnTo>
                  <a:lnTo>
                    <a:pt x="594" y="180"/>
                  </a:lnTo>
                  <a:lnTo>
                    <a:pt x="600" y="180"/>
                  </a:lnTo>
                  <a:lnTo>
                    <a:pt x="612" y="180"/>
                  </a:lnTo>
                  <a:lnTo>
                    <a:pt x="624" y="180"/>
                  </a:lnTo>
                  <a:lnTo>
                    <a:pt x="636" y="180"/>
                  </a:lnTo>
                  <a:lnTo>
                    <a:pt x="642" y="180"/>
                  </a:lnTo>
                  <a:lnTo>
                    <a:pt x="654" y="180"/>
                  </a:lnTo>
                  <a:lnTo>
                    <a:pt x="666" y="180"/>
                  </a:lnTo>
                  <a:lnTo>
                    <a:pt x="678" y="186"/>
                  </a:lnTo>
                  <a:lnTo>
                    <a:pt x="684" y="186"/>
                  </a:lnTo>
                  <a:lnTo>
                    <a:pt x="696" y="186"/>
                  </a:lnTo>
                  <a:lnTo>
                    <a:pt x="708" y="186"/>
                  </a:lnTo>
                  <a:lnTo>
                    <a:pt x="714" y="186"/>
                  </a:lnTo>
                  <a:lnTo>
                    <a:pt x="726" y="186"/>
                  </a:lnTo>
                  <a:lnTo>
                    <a:pt x="738" y="186"/>
                  </a:lnTo>
                  <a:lnTo>
                    <a:pt x="750" y="186"/>
                  </a:lnTo>
                  <a:lnTo>
                    <a:pt x="756" y="186"/>
                  </a:lnTo>
                  <a:lnTo>
                    <a:pt x="768" y="186"/>
                  </a:lnTo>
                  <a:lnTo>
                    <a:pt x="780" y="186"/>
                  </a:lnTo>
                  <a:lnTo>
                    <a:pt x="792" y="186"/>
                  </a:lnTo>
                  <a:lnTo>
                    <a:pt x="798" y="186"/>
                  </a:lnTo>
                  <a:lnTo>
                    <a:pt x="810" y="186"/>
                  </a:lnTo>
                  <a:lnTo>
                    <a:pt x="822" y="186"/>
                  </a:lnTo>
                  <a:lnTo>
                    <a:pt x="834" y="186"/>
                  </a:lnTo>
                  <a:lnTo>
                    <a:pt x="840" y="186"/>
                  </a:lnTo>
                  <a:lnTo>
                    <a:pt x="852" y="186"/>
                  </a:lnTo>
                  <a:lnTo>
                    <a:pt x="864" y="186"/>
                  </a:lnTo>
                  <a:lnTo>
                    <a:pt x="876" y="186"/>
                  </a:lnTo>
                  <a:lnTo>
                    <a:pt x="882" y="186"/>
                  </a:lnTo>
                  <a:lnTo>
                    <a:pt x="894" y="186"/>
                  </a:lnTo>
                  <a:lnTo>
                    <a:pt x="906" y="186"/>
                  </a:lnTo>
                  <a:lnTo>
                    <a:pt x="912" y="186"/>
                  </a:lnTo>
                  <a:lnTo>
                    <a:pt x="924" y="186"/>
                  </a:lnTo>
                  <a:lnTo>
                    <a:pt x="936" y="186"/>
                  </a:lnTo>
                  <a:lnTo>
                    <a:pt x="948" y="186"/>
                  </a:lnTo>
                  <a:lnTo>
                    <a:pt x="954" y="186"/>
                  </a:lnTo>
                  <a:lnTo>
                    <a:pt x="966" y="186"/>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8931" name="Oval 356">
            <a:extLst>
              <a:ext uri="{FF2B5EF4-FFF2-40B4-BE49-F238E27FC236}">
                <a16:creationId xmlns:a16="http://schemas.microsoft.com/office/drawing/2014/main" id="{A4C1FF92-37F9-49A8-B5E2-0E15B3BF4003}"/>
              </a:ext>
            </a:extLst>
          </p:cNvPr>
          <p:cNvSpPr>
            <a:spLocks noChangeArrowheads="1"/>
          </p:cNvSpPr>
          <p:nvPr/>
        </p:nvSpPr>
        <p:spPr bwMode="auto">
          <a:xfrm>
            <a:off x="3743325" y="5153025"/>
            <a:ext cx="114300" cy="114300"/>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2" name="Oval 357">
            <a:extLst>
              <a:ext uri="{FF2B5EF4-FFF2-40B4-BE49-F238E27FC236}">
                <a16:creationId xmlns:a16="http://schemas.microsoft.com/office/drawing/2014/main" id="{EFFB56C0-2DDE-475A-9358-1779102141C3}"/>
              </a:ext>
            </a:extLst>
          </p:cNvPr>
          <p:cNvSpPr>
            <a:spLocks noChangeArrowheads="1"/>
          </p:cNvSpPr>
          <p:nvPr/>
        </p:nvSpPr>
        <p:spPr bwMode="auto">
          <a:xfrm>
            <a:off x="4076700" y="5419725"/>
            <a:ext cx="114300" cy="114300"/>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3" name="Oval 358">
            <a:extLst>
              <a:ext uri="{FF2B5EF4-FFF2-40B4-BE49-F238E27FC236}">
                <a16:creationId xmlns:a16="http://schemas.microsoft.com/office/drawing/2014/main" id="{ABB44C87-FF2C-4B29-8EF9-B8871CB01794}"/>
              </a:ext>
            </a:extLst>
          </p:cNvPr>
          <p:cNvSpPr>
            <a:spLocks noChangeArrowheads="1"/>
          </p:cNvSpPr>
          <p:nvPr/>
        </p:nvSpPr>
        <p:spPr bwMode="auto">
          <a:xfrm>
            <a:off x="3514725" y="4800600"/>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4" name="Oval 359">
            <a:extLst>
              <a:ext uri="{FF2B5EF4-FFF2-40B4-BE49-F238E27FC236}">
                <a16:creationId xmlns:a16="http://schemas.microsoft.com/office/drawing/2014/main" id="{4476ABAF-6116-4AD1-9926-35649DF5EFA4}"/>
              </a:ext>
            </a:extLst>
          </p:cNvPr>
          <p:cNvSpPr>
            <a:spLocks noChangeArrowheads="1"/>
          </p:cNvSpPr>
          <p:nvPr/>
        </p:nvSpPr>
        <p:spPr bwMode="auto">
          <a:xfrm>
            <a:off x="3181350" y="4295775"/>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5" name="Oval 360">
            <a:extLst>
              <a:ext uri="{FF2B5EF4-FFF2-40B4-BE49-F238E27FC236}">
                <a16:creationId xmlns:a16="http://schemas.microsoft.com/office/drawing/2014/main" id="{16F46C31-0519-4A46-932A-397B600A0C4C}"/>
              </a:ext>
            </a:extLst>
          </p:cNvPr>
          <p:cNvSpPr>
            <a:spLocks noChangeArrowheads="1"/>
          </p:cNvSpPr>
          <p:nvPr/>
        </p:nvSpPr>
        <p:spPr bwMode="auto">
          <a:xfrm>
            <a:off x="2819400" y="4562475"/>
            <a:ext cx="114300" cy="114300"/>
          </a:xfrm>
          <a:prstGeom prst="ellipse">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8936" name="Oval 361">
            <a:extLst>
              <a:ext uri="{FF2B5EF4-FFF2-40B4-BE49-F238E27FC236}">
                <a16:creationId xmlns:a16="http://schemas.microsoft.com/office/drawing/2014/main" id="{A778A82A-3E70-4A9A-8B58-E20E769AD266}"/>
              </a:ext>
            </a:extLst>
          </p:cNvPr>
          <p:cNvSpPr>
            <a:spLocks noChangeArrowheads="1"/>
          </p:cNvSpPr>
          <p:nvPr/>
        </p:nvSpPr>
        <p:spPr bwMode="auto">
          <a:xfrm>
            <a:off x="2466975" y="5133975"/>
            <a:ext cx="114300" cy="114300"/>
          </a:xfrm>
          <a:prstGeom prst="ellipse">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AA084D2-7569-4C6F-88A6-3B4981F378B8}"/>
              </a:ext>
            </a:extLst>
          </p:cNvPr>
          <p:cNvSpPr>
            <a:spLocks noGrp="1" noChangeArrowheads="1"/>
          </p:cNvSpPr>
          <p:nvPr>
            <p:ph type="title"/>
          </p:nvPr>
        </p:nvSpPr>
        <p:spPr>
          <a:xfrm>
            <a:off x="0" y="0"/>
            <a:ext cx="9144000" cy="1143000"/>
          </a:xfrm>
        </p:spPr>
        <p:txBody>
          <a:bodyPr/>
          <a:lstStyle/>
          <a:p>
            <a:pPr>
              <a:defRPr/>
            </a:pPr>
            <a:r>
              <a:rPr lang="en-US" dirty="0">
                <a:effectLst>
                  <a:outerShdw blurRad="38100" dist="38100" dir="2700000" algn="tl">
                    <a:srgbClr val="000000">
                      <a:alpha val="43137"/>
                    </a:srgbClr>
                  </a:outerShdw>
                </a:effectLst>
              </a:rPr>
              <a:t>Discussion of Genetic Algorithms </a:t>
            </a:r>
          </a:p>
        </p:txBody>
      </p:sp>
      <p:sp>
        <p:nvSpPr>
          <p:cNvPr id="69635" name="Text Box 3">
            <a:extLst>
              <a:ext uri="{FF2B5EF4-FFF2-40B4-BE49-F238E27FC236}">
                <a16:creationId xmlns:a16="http://schemas.microsoft.com/office/drawing/2014/main" id="{A33BABDB-6705-4419-8A72-72A7C39D5701}"/>
              </a:ext>
            </a:extLst>
          </p:cNvPr>
          <p:cNvSpPr txBox="1">
            <a:spLocks noChangeArrowheads="1"/>
          </p:cNvSpPr>
          <p:nvPr/>
        </p:nvSpPr>
        <p:spPr bwMode="auto">
          <a:xfrm>
            <a:off x="301625" y="1514475"/>
            <a:ext cx="8583613"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pPr>
            <a:r>
              <a:rPr lang="en-US" altLang="en-US" sz="2400" dirty="0"/>
              <a:t> Genetic Algorithms require many parameters... (population size, fraction of the population generated by crossover; mutation rate, number of sexes... ) How do we set these?</a:t>
            </a:r>
          </a:p>
          <a:p>
            <a:pPr>
              <a:spcBef>
                <a:spcPts val="500"/>
              </a:spcBef>
              <a:spcAft>
                <a:spcPts val="500"/>
              </a:spcAft>
            </a:pPr>
            <a:r>
              <a:rPr lang="en-US" altLang="en-US" sz="2400" dirty="0"/>
              <a:t> Genetic Algorithms are really just a kind of hill-climbing search, with some randomness but seem to have less problems with local maximums…</a:t>
            </a:r>
          </a:p>
          <a:p>
            <a:pPr>
              <a:spcBef>
                <a:spcPts val="500"/>
              </a:spcBef>
              <a:spcAft>
                <a:spcPts val="500"/>
              </a:spcAft>
            </a:pPr>
            <a:r>
              <a:rPr lang="en-US" altLang="en-US" sz="2400" dirty="0"/>
              <a:t> Genetic Algorithms are very easy to parallelize... </a:t>
            </a:r>
          </a:p>
          <a:p>
            <a:pPr>
              <a:spcBef>
                <a:spcPts val="500"/>
              </a:spcBef>
              <a:spcAft>
                <a:spcPts val="500"/>
              </a:spcAft>
              <a:buFontTx/>
              <a:buNone/>
            </a:pPr>
            <a:r>
              <a:rPr lang="en-US" altLang="en-US" sz="2400" b="1" dirty="0"/>
              <a:t>Applications </a:t>
            </a:r>
          </a:p>
          <a:p>
            <a:pPr>
              <a:spcBef>
                <a:spcPts val="500"/>
              </a:spcBef>
              <a:spcAft>
                <a:spcPts val="500"/>
              </a:spcAft>
              <a:buFontTx/>
              <a:buNone/>
            </a:pPr>
            <a:r>
              <a:rPr lang="en-US" altLang="en-US" sz="2400" dirty="0"/>
              <a:t>Protein Folding, Circuit Design, Job-Shop Scheduling Problem, Timetabling, designing wings for aircraft….</a:t>
            </a:r>
            <a:endParaRPr lang="en-US" altLang="en-US" sz="28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BA51A70-634C-427E-BCEE-07AD5BAFCB9F}"/>
              </a:ext>
            </a:extLst>
          </p:cNvPr>
          <p:cNvSpPr>
            <a:spLocks noGrp="1" noChangeArrowheads="1"/>
          </p:cNvSpPr>
          <p:nvPr>
            <p:ph type="title"/>
          </p:nvPr>
        </p:nvSpPr>
        <p:spPr>
          <a:xfrm>
            <a:off x="0" y="0"/>
            <a:ext cx="8829675" cy="1041400"/>
          </a:xfrm>
        </p:spPr>
        <p:txBody>
          <a:bodyPr/>
          <a:lstStyle/>
          <a:p>
            <a:pPr>
              <a:defRPr/>
            </a:pPr>
            <a:r>
              <a:rPr lang="en-US" dirty="0">
                <a:effectLst>
                  <a:outerShdw blurRad="38100" dist="38100" dir="2700000" algn="tl">
                    <a:srgbClr val="000000">
                      <a:alpha val="43137"/>
                    </a:srgbClr>
                  </a:outerShdw>
                </a:effectLst>
              </a:rPr>
              <a:t>Genetic Algorithm Success Story </a:t>
            </a:r>
          </a:p>
        </p:txBody>
      </p:sp>
      <p:sp>
        <p:nvSpPr>
          <p:cNvPr id="70659" name="Text Box 3">
            <a:extLst>
              <a:ext uri="{FF2B5EF4-FFF2-40B4-BE49-F238E27FC236}">
                <a16:creationId xmlns:a16="http://schemas.microsoft.com/office/drawing/2014/main" id="{8CD5984C-058B-4FAA-94D4-5AA2969E3588}"/>
              </a:ext>
            </a:extLst>
          </p:cNvPr>
          <p:cNvSpPr txBox="1">
            <a:spLocks noChangeArrowheads="1"/>
          </p:cNvSpPr>
          <p:nvPr/>
        </p:nvSpPr>
        <p:spPr bwMode="auto">
          <a:xfrm>
            <a:off x="263525" y="968375"/>
            <a:ext cx="8583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000"/>
              <a:t>For an antenna for a particular job, we can measure its </a:t>
            </a:r>
            <a:r>
              <a:rPr lang="en-US" altLang="en-US" sz="2000" b="1"/>
              <a:t>fitness</a:t>
            </a:r>
            <a:r>
              <a:rPr lang="en-US" altLang="en-US" sz="2000"/>
              <a:t> by…</a:t>
            </a:r>
            <a:endParaRPr lang="en-US" altLang="en-US" sz="2400"/>
          </a:p>
        </p:txBody>
      </p:sp>
      <p:pic>
        <p:nvPicPr>
          <p:cNvPr id="70660" name="Picture 3">
            <a:extLst>
              <a:ext uri="{FF2B5EF4-FFF2-40B4-BE49-F238E27FC236}">
                <a16:creationId xmlns:a16="http://schemas.microsoft.com/office/drawing/2014/main" id="{8BD4C906-47FE-4AFD-80DA-3316B470D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50"/>
          <a:stretch>
            <a:fillRect/>
          </a:stretch>
        </p:blipFill>
        <p:spPr bwMode="auto">
          <a:xfrm>
            <a:off x="260350" y="1433513"/>
            <a:ext cx="8883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3">
            <a:extLst>
              <a:ext uri="{FF2B5EF4-FFF2-40B4-BE49-F238E27FC236}">
                <a16:creationId xmlns:a16="http://schemas.microsoft.com/office/drawing/2014/main" id="{358EEE8F-C0CE-4586-BAE8-7AAD017ABD36}"/>
              </a:ext>
            </a:extLst>
          </p:cNvPr>
          <p:cNvSpPr txBox="1">
            <a:spLocks noChangeArrowheads="1"/>
          </p:cNvSpPr>
          <p:nvPr/>
        </p:nvSpPr>
        <p:spPr bwMode="auto">
          <a:xfrm>
            <a:off x="276225" y="2314575"/>
            <a:ext cx="8486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500"/>
              </a:spcBef>
              <a:spcAft>
                <a:spcPts val="500"/>
              </a:spcAft>
              <a:buFontTx/>
              <a:buNone/>
            </a:pPr>
            <a:r>
              <a:rPr lang="en-US" altLang="en-US" sz="2000"/>
              <a:t>A straight antenna gives </a:t>
            </a:r>
            <a:r>
              <a:rPr lang="en-US" altLang="en-US" sz="2000" i="1"/>
              <a:t>some</a:t>
            </a:r>
            <a:r>
              <a:rPr lang="en-US" altLang="en-US" sz="2000"/>
              <a:t> fitness, but bending it in different locations can give you different fitness. </a:t>
            </a:r>
            <a:endParaRPr lang="en-US" altLang="en-US" sz="2400"/>
          </a:p>
        </p:txBody>
      </p:sp>
      <p:sp>
        <p:nvSpPr>
          <p:cNvPr id="9" name="Rectangle 8">
            <a:extLst>
              <a:ext uri="{FF2B5EF4-FFF2-40B4-BE49-F238E27FC236}">
                <a16:creationId xmlns:a16="http://schemas.microsoft.com/office/drawing/2014/main" id="{869DAE74-E07C-43DA-A57D-304E436D5E26}"/>
              </a:ext>
            </a:extLst>
          </p:cNvPr>
          <p:cNvSpPr/>
          <p:nvPr/>
        </p:nvSpPr>
        <p:spPr>
          <a:xfrm>
            <a:off x="260350" y="3141345"/>
            <a:ext cx="8718550" cy="2846933"/>
          </a:xfrm>
          <a:prstGeom prst="rect">
            <a:avLst/>
          </a:prstGeom>
        </p:spPr>
        <p:txBody>
          <a:bodyPr wrap="square">
            <a:spAutoFit/>
          </a:bodyPr>
          <a:lstStyle/>
          <a:p>
            <a:pPr>
              <a:defRPr/>
            </a:pPr>
            <a:r>
              <a:rPr lang="en-US" dirty="0"/>
              <a:t>We can define a </a:t>
            </a:r>
            <a:r>
              <a:rPr lang="en-US" b="1" dirty="0"/>
              <a:t>state</a:t>
            </a:r>
            <a:r>
              <a:rPr lang="en-US" dirty="0"/>
              <a:t>, </a:t>
            </a:r>
            <a:r>
              <a:rPr lang="en-US" dirty="0">
                <a:solidFill>
                  <a:schemeClr val="bg1">
                    <a:lumMod val="75000"/>
                  </a:schemeClr>
                </a:solidFill>
              </a:rPr>
              <a:t>(not shown, say a linked list of “bends”)</a:t>
            </a:r>
          </a:p>
          <a:p>
            <a:pPr>
              <a:defRPr/>
            </a:pPr>
            <a:endParaRPr lang="en-US" dirty="0"/>
          </a:p>
          <a:p>
            <a:pPr>
              <a:defRPr/>
            </a:pPr>
            <a:r>
              <a:rPr lang="en-US" sz="2000" dirty="0"/>
              <a:t>We can define </a:t>
            </a:r>
            <a:r>
              <a:rPr lang="en-US" sz="2000" b="1" dirty="0"/>
              <a:t>operators</a:t>
            </a:r>
          </a:p>
          <a:p>
            <a:pPr>
              <a:spcBef>
                <a:spcPts val="600"/>
              </a:spcBef>
              <a:spcAft>
                <a:spcPts val="600"/>
              </a:spcAft>
              <a:buFont typeface="Arial" pitchFamily="34" charset="0"/>
              <a:buChar char="•"/>
              <a:defRPr/>
            </a:pPr>
            <a:r>
              <a:rPr lang="en-US" sz="1400" b="1" dirty="0"/>
              <a:t> forward</a:t>
            </a:r>
            <a:r>
              <a:rPr lang="en-US" sz="1400" dirty="0"/>
              <a:t>(length, radius) Add a wire with the given length and radius extending from the current location and then change the current state location to the end of the new wire. </a:t>
            </a:r>
          </a:p>
          <a:p>
            <a:pPr>
              <a:spcBef>
                <a:spcPts val="600"/>
              </a:spcBef>
              <a:spcAft>
                <a:spcPts val="600"/>
              </a:spcAft>
              <a:buFont typeface="Arial" pitchFamily="34" charset="0"/>
              <a:buChar char="•"/>
              <a:defRPr/>
            </a:pPr>
            <a:r>
              <a:rPr lang="en-US" sz="1400" b="1" dirty="0"/>
              <a:t> rotate-x</a:t>
            </a:r>
            <a:r>
              <a:rPr lang="en-US" sz="1400" dirty="0"/>
              <a:t>(angle) Change the orientation by rotating it by the specified amount (in radians) about the x axis. </a:t>
            </a:r>
          </a:p>
          <a:p>
            <a:pPr>
              <a:spcBef>
                <a:spcPts val="600"/>
              </a:spcBef>
              <a:spcAft>
                <a:spcPts val="600"/>
              </a:spcAft>
              <a:buFont typeface="Arial" pitchFamily="34" charset="0"/>
              <a:buChar char="•"/>
              <a:defRPr/>
            </a:pPr>
            <a:r>
              <a:rPr lang="en-US" sz="1400" b="1" dirty="0"/>
              <a:t> rotate-y</a:t>
            </a:r>
            <a:r>
              <a:rPr lang="en-US" sz="1400" dirty="0"/>
              <a:t>(angle) Change the orientation by rotating it by the specified amount (in radians) about the y axis. </a:t>
            </a:r>
          </a:p>
          <a:p>
            <a:pPr>
              <a:spcBef>
                <a:spcPts val="600"/>
              </a:spcBef>
              <a:spcAft>
                <a:spcPts val="600"/>
              </a:spcAft>
              <a:buFont typeface="Arial" pitchFamily="34" charset="0"/>
              <a:buChar char="•"/>
              <a:defRPr/>
            </a:pPr>
            <a:r>
              <a:rPr lang="en-US" sz="1400" dirty="0"/>
              <a:t> </a:t>
            </a:r>
            <a:r>
              <a:rPr lang="en-US" sz="1400" b="1" dirty="0"/>
              <a:t>rotate-z</a:t>
            </a:r>
            <a:r>
              <a:rPr lang="en-US" sz="1400" dirty="0"/>
              <a:t>(angle) Change the orientation by rotating it by the specified amount (in radians) about the z axis</a:t>
            </a:r>
            <a:r>
              <a:rPr lang="en-US" sz="1800" dirty="0"/>
              <a:t>.</a:t>
            </a:r>
            <a:endParaRPr lang="en-US" sz="20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4284478-A184-4CAD-8729-D270AB32A7BB}"/>
              </a:ext>
            </a:extLst>
          </p:cNvPr>
          <p:cNvSpPr>
            <a:spLocks noGrp="1" noChangeArrowheads="1"/>
          </p:cNvSpPr>
          <p:nvPr>
            <p:ph type="title"/>
          </p:nvPr>
        </p:nvSpPr>
        <p:spPr>
          <a:xfrm>
            <a:off x="0" y="0"/>
            <a:ext cx="5067300" cy="1041400"/>
          </a:xfrm>
        </p:spPr>
        <p:txBody>
          <a:bodyPr/>
          <a:lstStyle/>
          <a:p>
            <a:pPr>
              <a:defRPr/>
            </a:pPr>
            <a:r>
              <a:rPr lang="en-US" dirty="0">
                <a:effectLst>
                  <a:outerShdw blurRad="38100" dist="38100" dir="2700000" algn="tl">
                    <a:srgbClr val="000000">
                      <a:alpha val="43137"/>
                    </a:srgbClr>
                  </a:outerShdw>
                </a:effectLst>
              </a:rPr>
              <a:t>Genetic Algorithms </a:t>
            </a:r>
          </a:p>
        </p:txBody>
      </p:sp>
      <p:sp>
        <p:nvSpPr>
          <p:cNvPr id="71683" name="Rectangle 4">
            <a:extLst>
              <a:ext uri="{FF2B5EF4-FFF2-40B4-BE49-F238E27FC236}">
                <a16:creationId xmlns:a16="http://schemas.microsoft.com/office/drawing/2014/main" id="{3CB1C4F3-E09F-446C-B1C7-CEAC21ECC146}"/>
              </a:ext>
            </a:extLst>
          </p:cNvPr>
          <p:cNvSpPr>
            <a:spLocks noChangeArrowheads="1"/>
          </p:cNvSpPr>
          <p:nvPr/>
        </p:nvSpPr>
        <p:spPr bwMode="auto">
          <a:xfrm>
            <a:off x="5130800" y="511175"/>
            <a:ext cx="383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First Computer-Evolved Hardware in Space</a:t>
            </a:r>
          </a:p>
        </p:txBody>
      </p:sp>
      <p:pic>
        <p:nvPicPr>
          <p:cNvPr id="71684" name="Picture 5" descr="http://i40.tinypic.com/2s1rqr9.png">
            <a:extLst>
              <a:ext uri="{FF2B5EF4-FFF2-40B4-BE49-F238E27FC236}">
                <a16:creationId xmlns:a16="http://schemas.microsoft.com/office/drawing/2014/main" id="{56B40DBA-315D-4962-B68A-46AEBA72C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49" r="8752" b="21107"/>
          <a:stretch>
            <a:fillRect/>
          </a:stretch>
        </p:blipFill>
        <p:spPr bwMode="auto">
          <a:xfrm>
            <a:off x="0" y="4911725"/>
            <a:ext cx="59436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2">
            <a:extLst>
              <a:ext uri="{FF2B5EF4-FFF2-40B4-BE49-F238E27FC236}">
                <a16:creationId xmlns:a16="http://schemas.microsoft.com/office/drawing/2014/main" id="{3D96E914-4705-4937-BB8D-70F65C1C4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75" r="15784"/>
          <a:stretch>
            <a:fillRect/>
          </a:stretch>
        </p:blipFill>
        <p:spPr bwMode="auto">
          <a:xfrm>
            <a:off x="5918200" y="2679700"/>
            <a:ext cx="3225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also.kottke.org/misc/images/genetic-walker.gif">
            <a:extLst>
              <a:ext uri="{FF2B5EF4-FFF2-40B4-BE49-F238E27FC236}">
                <a16:creationId xmlns:a16="http://schemas.microsoft.com/office/drawing/2014/main" id="{64B5D8CC-10CE-423B-B84C-D0AD445EC1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35338" y="457200"/>
            <a:ext cx="56197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7">
            <a:extLst>
              <a:ext uri="{FF2B5EF4-FFF2-40B4-BE49-F238E27FC236}">
                <a16:creationId xmlns:a16="http://schemas.microsoft.com/office/drawing/2014/main" id="{DAE2BF10-2EF4-4814-ADE6-C1DE2EF39A83}"/>
              </a:ext>
            </a:extLst>
          </p:cNvPr>
          <p:cNvSpPr>
            <a:spLocks noChangeArrowheads="1"/>
          </p:cNvSpPr>
          <p:nvPr/>
        </p:nvSpPr>
        <p:spPr bwMode="auto">
          <a:xfrm>
            <a:off x="1717358" y="5837873"/>
            <a:ext cx="4505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A great way to kill time</a:t>
            </a:r>
          </a:p>
          <a:p>
            <a:pPr>
              <a:spcBef>
                <a:spcPct val="0"/>
              </a:spcBef>
              <a:buFontTx/>
              <a:buNone/>
            </a:pPr>
            <a:r>
              <a:rPr lang="en-US" altLang="en-US" sz="2400" dirty="0"/>
              <a:t>http://rednuht.org/genetic_walkers/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Well Now That You Put It Like That It Makes Complete Sense">
            <a:extLst>
              <a:ext uri="{FF2B5EF4-FFF2-40B4-BE49-F238E27FC236}">
                <a16:creationId xmlns:a16="http://schemas.microsoft.com/office/drawing/2014/main" id="{45590F1C-4F9F-4291-A076-1ED093317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05" r="67345"/>
          <a:stretch>
            <a:fillRect/>
          </a:stretch>
        </p:blipFill>
        <p:spPr bwMode="auto">
          <a:xfrm>
            <a:off x="2657475" y="2219325"/>
            <a:ext cx="1990725"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a:extLst>
              <a:ext uri="{FF2B5EF4-FFF2-40B4-BE49-F238E27FC236}">
                <a16:creationId xmlns:a16="http://schemas.microsoft.com/office/drawing/2014/main" id="{1097375F-9598-4897-B2DC-E1250318BADA}"/>
              </a:ext>
            </a:extLst>
          </p:cNvPr>
          <p:cNvSpPr>
            <a:spLocks noGrp="1" noChangeArrowheads="1"/>
          </p:cNvSpPr>
          <p:nvPr>
            <p:ph type="title"/>
          </p:nvPr>
        </p:nvSpPr>
        <p:spPr>
          <a:xfrm>
            <a:off x="474663" y="0"/>
            <a:ext cx="8229600" cy="1143000"/>
          </a:xfrm>
        </p:spPr>
        <p:txBody>
          <a:bodyPr/>
          <a:lstStyle/>
          <a:p>
            <a:r>
              <a:rPr lang="en-US" altLang="en-US"/>
              <a:t>Sample Optimization Problem</a:t>
            </a:r>
          </a:p>
        </p:txBody>
      </p:sp>
      <p:sp>
        <p:nvSpPr>
          <p:cNvPr id="6" name="TextBox 5">
            <a:extLst>
              <a:ext uri="{FF2B5EF4-FFF2-40B4-BE49-F238E27FC236}">
                <a16:creationId xmlns:a16="http://schemas.microsoft.com/office/drawing/2014/main" id="{A5690818-5907-477C-B3C1-B75F66E87BBF}"/>
              </a:ext>
            </a:extLst>
          </p:cNvPr>
          <p:cNvSpPr txBox="1"/>
          <p:nvPr/>
        </p:nvSpPr>
        <p:spPr>
          <a:xfrm>
            <a:off x="219075" y="1314450"/>
            <a:ext cx="2495550" cy="5694363"/>
          </a:xfrm>
          <a:prstGeom prst="rect">
            <a:avLst/>
          </a:prstGeom>
          <a:noFill/>
        </p:spPr>
        <p:txBody>
          <a:bodyPr>
            <a:spAutoFit/>
          </a:bodyPr>
          <a:lstStyle/>
          <a:p>
            <a:pPr>
              <a:defRPr/>
            </a:pPr>
            <a:r>
              <a:rPr lang="en-US" sz="2000" dirty="0"/>
              <a:t>Here we have a state which is divided into 50 precincts.</a:t>
            </a:r>
          </a:p>
          <a:p>
            <a:pPr>
              <a:defRPr/>
            </a:pPr>
            <a:endParaRPr lang="en-US" sz="2000" dirty="0"/>
          </a:p>
          <a:p>
            <a:pPr>
              <a:defRPr/>
            </a:pPr>
            <a:r>
              <a:rPr lang="en-US" sz="2000" dirty="0"/>
              <a:t>We have the task of assigning 5 districts of equal sizes.</a:t>
            </a:r>
          </a:p>
          <a:p>
            <a:pPr>
              <a:defRPr/>
            </a:pPr>
            <a:endParaRPr lang="en-US" sz="2000" dirty="0"/>
          </a:p>
          <a:p>
            <a:pPr>
              <a:defRPr/>
            </a:pPr>
            <a:r>
              <a:rPr lang="en-US" sz="2000" dirty="0"/>
              <a:t>The overall election is decided by who wins the most districts.</a:t>
            </a:r>
          </a:p>
          <a:p>
            <a:pPr>
              <a:defRPr/>
            </a:pPr>
            <a:endParaRPr lang="en-US" sz="2000" dirty="0"/>
          </a:p>
          <a:p>
            <a:pPr>
              <a:defRPr/>
            </a:pPr>
            <a:r>
              <a:rPr lang="en-US" sz="2000" dirty="0"/>
              <a:t>If, instead, the party that captured the most precincts won, this state would go to the blue party.</a:t>
            </a:r>
          </a:p>
          <a:p>
            <a:pPr>
              <a:defRPr/>
            </a:pPr>
            <a:r>
              <a:rPr lang="en-US" sz="2000" dirty="0">
                <a:solidFill>
                  <a:schemeClr val="bg1">
                    <a:lumMod val="65000"/>
                  </a:schemeClr>
                </a:solidFill>
              </a:rPr>
              <a:t>Popular vote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Well Now That You Put It Like That It Makes Complete Sense">
            <a:extLst>
              <a:ext uri="{FF2B5EF4-FFF2-40B4-BE49-F238E27FC236}">
                <a16:creationId xmlns:a16="http://schemas.microsoft.com/office/drawing/2014/main" id="{92A547CB-8E08-46F1-83CD-1FAE87C1D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05" r="35780"/>
          <a:stretch>
            <a:fillRect/>
          </a:stretch>
        </p:blipFill>
        <p:spPr bwMode="auto">
          <a:xfrm>
            <a:off x="2657475" y="2219325"/>
            <a:ext cx="3914775"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a:extLst>
              <a:ext uri="{FF2B5EF4-FFF2-40B4-BE49-F238E27FC236}">
                <a16:creationId xmlns:a16="http://schemas.microsoft.com/office/drawing/2014/main" id="{CE980357-8C3D-4875-A7FD-2D8C99BD9F10}"/>
              </a:ext>
            </a:extLst>
          </p:cNvPr>
          <p:cNvSpPr>
            <a:spLocks noGrp="1" noChangeArrowheads="1"/>
          </p:cNvSpPr>
          <p:nvPr>
            <p:ph type="title"/>
          </p:nvPr>
        </p:nvSpPr>
        <p:spPr>
          <a:xfrm>
            <a:off x="474663" y="0"/>
            <a:ext cx="8229600" cy="1143000"/>
          </a:xfrm>
        </p:spPr>
        <p:txBody>
          <a:bodyPr/>
          <a:lstStyle/>
          <a:p>
            <a:r>
              <a:rPr lang="en-US" altLang="en-US"/>
              <a:t>Sample Optimization Problem</a:t>
            </a:r>
          </a:p>
        </p:txBody>
      </p:sp>
      <p:sp>
        <p:nvSpPr>
          <p:cNvPr id="75780" name="TextBox 3">
            <a:extLst>
              <a:ext uri="{FF2B5EF4-FFF2-40B4-BE49-F238E27FC236}">
                <a16:creationId xmlns:a16="http://schemas.microsoft.com/office/drawing/2014/main" id="{840DE9BE-FE8C-4006-B6F4-BCDA320CF6FB}"/>
              </a:ext>
            </a:extLst>
          </p:cNvPr>
          <p:cNvSpPr txBox="1">
            <a:spLocks noChangeArrowheads="1"/>
          </p:cNvSpPr>
          <p:nvPr/>
        </p:nvSpPr>
        <p:spPr bwMode="auto">
          <a:xfrm>
            <a:off x="219075" y="1314450"/>
            <a:ext cx="2495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For a sensible assignments of five districts, the blue party does win.</a:t>
            </a:r>
          </a:p>
        </p:txBody>
      </p:sp>
      <p:sp>
        <p:nvSpPr>
          <p:cNvPr id="75781" name="TextBox 5">
            <a:extLst>
              <a:ext uri="{FF2B5EF4-FFF2-40B4-BE49-F238E27FC236}">
                <a16:creationId xmlns:a16="http://schemas.microsoft.com/office/drawing/2014/main" id="{CF6B5157-861A-4CED-99D5-EEAF425C2115}"/>
              </a:ext>
            </a:extLst>
          </p:cNvPr>
          <p:cNvSpPr txBox="1">
            <a:spLocks noChangeArrowheads="1"/>
          </p:cNvSpPr>
          <p:nvPr/>
        </p:nvSpPr>
        <p:spPr bwMode="auto">
          <a:xfrm>
            <a:off x="6648450" y="990600"/>
            <a:ext cx="2495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All precincts in a districts must be connected.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Well Now That You Put It Like That It Makes Complete Sense">
            <a:extLst>
              <a:ext uri="{FF2B5EF4-FFF2-40B4-BE49-F238E27FC236}">
                <a16:creationId xmlns:a16="http://schemas.microsoft.com/office/drawing/2014/main" id="{630EF098-2ED8-4648-8162-95092CB88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05" r="2031"/>
          <a:stretch>
            <a:fillRect/>
          </a:stretch>
        </p:blipFill>
        <p:spPr bwMode="auto">
          <a:xfrm>
            <a:off x="2657475" y="2219325"/>
            <a:ext cx="5972175"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a:extLst>
              <a:ext uri="{FF2B5EF4-FFF2-40B4-BE49-F238E27FC236}">
                <a16:creationId xmlns:a16="http://schemas.microsoft.com/office/drawing/2014/main" id="{4B065A3C-398A-4200-99E6-44BAA0F337CD}"/>
              </a:ext>
            </a:extLst>
          </p:cNvPr>
          <p:cNvSpPr>
            <a:spLocks noGrp="1" noChangeArrowheads="1"/>
          </p:cNvSpPr>
          <p:nvPr>
            <p:ph type="title"/>
          </p:nvPr>
        </p:nvSpPr>
        <p:spPr>
          <a:xfrm>
            <a:off x="474663" y="0"/>
            <a:ext cx="8229600" cy="1143000"/>
          </a:xfrm>
        </p:spPr>
        <p:txBody>
          <a:bodyPr/>
          <a:lstStyle/>
          <a:p>
            <a:r>
              <a:rPr lang="en-US" altLang="en-US"/>
              <a:t>Sample Optimization Problem</a:t>
            </a:r>
          </a:p>
        </p:txBody>
      </p:sp>
      <p:sp>
        <p:nvSpPr>
          <p:cNvPr id="76804" name="TextBox 3">
            <a:extLst>
              <a:ext uri="{FF2B5EF4-FFF2-40B4-BE49-F238E27FC236}">
                <a16:creationId xmlns:a16="http://schemas.microsoft.com/office/drawing/2014/main" id="{B213092C-EA07-4E2C-B1C2-0924317466D3}"/>
              </a:ext>
            </a:extLst>
          </p:cNvPr>
          <p:cNvSpPr txBox="1">
            <a:spLocks noChangeArrowheads="1"/>
          </p:cNvSpPr>
          <p:nvPr/>
        </p:nvSpPr>
        <p:spPr bwMode="auto">
          <a:xfrm>
            <a:off x="219075" y="1314450"/>
            <a:ext cx="24955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However, we can search for assignments of the five districts, such that red wins!</a:t>
            </a:r>
          </a:p>
          <a:p>
            <a:pPr>
              <a:spcBef>
                <a:spcPct val="0"/>
              </a:spcBef>
              <a:buFontTx/>
              <a:buNone/>
            </a:pPr>
            <a:endParaRPr lang="en-US" altLang="en-US" sz="2000"/>
          </a:p>
          <a:p>
            <a:pPr>
              <a:spcBef>
                <a:spcPct val="0"/>
              </a:spcBef>
              <a:buFontTx/>
              <a:buNone/>
            </a:pPr>
            <a:r>
              <a:rPr lang="en-US" altLang="en-US" sz="2000"/>
              <a:t>This is called </a:t>
            </a:r>
            <a:r>
              <a:rPr lang="en-US" altLang="en-US" sz="2000" i="1"/>
              <a:t>Gerrymandering</a:t>
            </a:r>
          </a:p>
          <a:p>
            <a:pPr>
              <a:spcBef>
                <a:spcPct val="0"/>
              </a:spcBef>
              <a:buFontTx/>
              <a:buNone/>
            </a:pPr>
            <a:endParaRPr lang="en-US" altLang="en-US" sz="2000" i="1"/>
          </a:p>
          <a:p>
            <a:pPr>
              <a:spcBef>
                <a:spcPct val="0"/>
              </a:spcBef>
              <a:buFontTx/>
              <a:buNone/>
            </a:pPr>
            <a:endParaRPr lang="en-US" altLang="en-US" sz="2000" i="1"/>
          </a:p>
          <a:p>
            <a:pPr>
              <a:spcBef>
                <a:spcPct val="0"/>
              </a:spcBef>
              <a:buFontTx/>
              <a:buNone/>
            </a:pPr>
            <a:r>
              <a:rPr lang="en-US" altLang="en-US" sz="2000"/>
              <a:t>One basic idea of Gerrymandering, try to have just one or two districts that concentrate almost all of your rival.</a:t>
            </a:r>
          </a:p>
          <a:p>
            <a:pPr>
              <a:spcBef>
                <a:spcPct val="0"/>
              </a:spcBef>
              <a:buFontTx/>
              <a:buNone/>
            </a:pPr>
            <a:endParaRPr lang="en-US" altLang="en-US" sz="2000"/>
          </a:p>
          <a:p>
            <a:pPr>
              <a:spcBef>
                <a:spcPct val="0"/>
              </a:spcBef>
              <a:buFontTx/>
              <a:buNone/>
            </a:pPr>
            <a:endParaRPr lang="en-US" altLang="en-US" sz="2000"/>
          </a:p>
          <a:p>
            <a:pPr>
              <a:spcBef>
                <a:spcPct val="0"/>
              </a:spcBef>
              <a:buFontTx/>
              <a:buNone/>
            </a:pPr>
            <a:endParaRPr lang="en-US" altLang="en-US"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gular Pentagon 6">
            <a:extLst>
              <a:ext uri="{FF2B5EF4-FFF2-40B4-BE49-F238E27FC236}">
                <a16:creationId xmlns:a16="http://schemas.microsoft.com/office/drawing/2014/main" id="{43D36845-157A-4A31-863F-C274CBE6AC3C}"/>
              </a:ext>
            </a:extLst>
          </p:cNvPr>
          <p:cNvSpPr/>
          <p:nvPr/>
        </p:nvSpPr>
        <p:spPr>
          <a:xfrm rot="999571">
            <a:off x="4748213" y="204788"/>
            <a:ext cx="2351087" cy="2219325"/>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Hexagon 7">
            <a:extLst>
              <a:ext uri="{FF2B5EF4-FFF2-40B4-BE49-F238E27FC236}">
                <a16:creationId xmlns:a16="http://schemas.microsoft.com/office/drawing/2014/main" id="{C52D8BED-BA10-4064-986F-36E1D5016C1D}"/>
              </a:ext>
            </a:extLst>
          </p:cNvPr>
          <p:cNvSpPr/>
          <p:nvPr/>
        </p:nvSpPr>
        <p:spPr>
          <a:xfrm>
            <a:off x="1828800" y="457200"/>
            <a:ext cx="2892425" cy="2438400"/>
          </a:xfrm>
          <a:prstGeom prst="hexagon">
            <a:avLst>
              <a:gd name="adj" fmla="val 28629"/>
              <a:gd name="vf" fmla="val 11547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Isosceles Triangle 8">
            <a:extLst>
              <a:ext uri="{FF2B5EF4-FFF2-40B4-BE49-F238E27FC236}">
                <a16:creationId xmlns:a16="http://schemas.microsoft.com/office/drawing/2014/main" id="{D7986490-DD61-4ACE-83E3-FFCEB54EE468}"/>
              </a:ext>
            </a:extLst>
          </p:cNvPr>
          <p:cNvSpPr/>
          <p:nvPr/>
        </p:nvSpPr>
        <p:spPr>
          <a:xfrm rot="5400000">
            <a:off x="1600200" y="3200400"/>
            <a:ext cx="2971800" cy="2514600"/>
          </a:xfrm>
          <a:prstGeom prst="triangle">
            <a:avLst>
              <a:gd name="adj" fmla="val 5128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DAE2D92F-8ABE-4E6B-843E-075FE6D0EE33}"/>
              </a:ext>
            </a:extLst>
          </p:cNvPr>
          <p:cNvSpPr/>
          <p:nvPr/>
        </p:nvSpPr>
        <p:spPr>
          <a:xfrm>
            <a:off x="7239000" y="304800"/>
            <a:ext cx="17526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67B8DD0E-FDCC-4418-8643-D7441885584C}"/>
              </a:ext>
            </a:extLst>
          </p:cNvPr>
          <p:cNvSpPr/>
          <p:nvPr/>
        </p:nvSpPr>
        <p:spPr>
          <a:xfrm>
            <a:off x="6877050" y="3619500"/>
            <a:ext cx="17526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586F365C-3F78-4DA9-847B-920CDAF072DA}"/>
              </a:ext>
            </a:extLst>
          </p:cNvPr>
          <p:cNvSpPr/>
          <p:nvPr/>
        </p:nvSpPr>
        <p:spPr>
          <a:xfrm>
            <a:off x="4495800" y="3609975"/>
            <a:ext cx="22860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0" name="TextBox 12">
            <a:extLst>
              <a:ext uri="{FF2B5EF4-FFF2-40B4-BE49-F238E27FC236}">
                <a16:creationId xmlns:a16="http://schemas.microsoft.com/office/drawing/2014/main" id="{4006BBF7-8740-4343-999A-6B11B30B26A5}"/>
              </a:ext>
            </a:extLst>
          </p:cNvPr>
          <p:cNvSpPr txBox="1">
            <a:spLocks noChangeArrowheads="1"/>
          </p:cNvSpPr>
          <p:nvPr/>
        </p:nvSpPr>
        <p:spPr bwMode="auto">
          <a:xfrm>
            <a:off x="1524000" y="41148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a:t>
            </a:r>
          </a:p>
        </p:txBody>
      </p:sp>
      <p:sp>
        <p:nvSpPr>
          <p:cNvPr id="8201" name="TextBox 13">
            <a:extLst>
              <a:ext uri="{FF2B5EF4-FFF2-40B4-BE49-F238E27FC236}">
                <a16:creationId xmlns:a16="http://schemas.microsoft.com/office/drawing/2014/main" id="{8E0C2D6E-AD3D-471C-9399-EA7C85000B41}"/>
              </a:ext>
            </a:extLst>
          </p:cNvPr>
          <p:cNvSpPr txBox="1">
            <a:spLocks noChangeArrowheads="1"/>
          </p:cNvSpPr>
          <p:nvPr/>
        </p:nvSpPr>
        <p:spPr bwMode="auto">
          <a:xfrm>
            <a:off x="2895600" y="5181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a:t>
            </a:r>
          </a:p>
        </p:txBody>
      </p:sp>
      <p:sp>
        <p:nvSpPr>
          <p:cNvPr id="8202" name="TextBox 14">
            <a:extLst>
              <a:ext uri="{FF2B5EF4-FFF2-40B4-BE49-F238E27FC236}">
                <a16:creationId xmlns:a16="http://schemas.microsoft.com/office/drawing/2014/main" id="{9995F7B6-81FD-4918-A276-3FD81BAEB330}"/>
              </a:ext>
            </a:extLst>
          </p:cNvPr>
          <p:cNvSpPr txBox="1">
            <a:spLocks noChangeArrowheads="1"/>
          </p:cNvSpPr>
          <p:nvPr/>
        </p:nvSpPr>
        <p:spPr bwMode="auto">
          <a:xfrm>
            <a:off x="2743200" y="3276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a:t>
            </a:r>
          </a:p>
        </p:txBody>
      </p:sp>
      <p:sp>
        <p:nvSpPr>
          <p:cNvPr id="8203" name="TextBox 15">
            <a:extLst>
              <a:ext uri="{FF2B5EF4-FFF2-40B4-BE49-F238E27FC236}">
                <a16:creationId xmlns:a16="http://schemas.microsoft.com/office/drawing/2014/main" id="{C61470F7-FC13-4C43-8932-30AEEBB65820}"/>
              </a:ext>
            </a:extLst>
          </p:cNvPr>
          <p:cNvSpPr txBox="1">
            <a:spLocks noChangeArrowheads="1"/>
          </p:cNvSpPr>
          <p:nvPr/>
        </p:nvSpPr>
        <p:spPr bwMode="auto">
          <a:xfrm>
            <a:off x="5486400" y="54864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4</a:t>
            </a:r>
          </a:p>
        </p:txBody>
      </p:sp>
      <p:sp>
        <p:nvSpPr>
          <p:cNvPr id="8204" name="TextBox 16">
            <a:extLst>
              <a:ext uri="{FF2B5EF4-FFF2-40B4-BE49-F238E27FC236}">
                <a16:creationId xmlns:a16="http://schemas.microsoft.com/office/drawing/2014/main" id="{E4971A8A-2088-4C4B-8858-C86B32EA8182}"/>
              </a:ext>
            </a:extLst>
          </p:cNvPr>
          <p:cNvSpPr txBox="1">
            <a:spLocks noChangeArrowheads="1"/>
          </p:cNvSpPr>
          <p:nvPr/>
        </p:nvSpPr>
        <p:spPr bwMode="auto">
          <a:xfrm>
            <a:off x="5486400" y="35814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5</a:t>
            </a:r>
          </a:p>
        </p:txBody>
      </p:sp>
      <p:sp>
        <p:nvSpPr>
          <p:cNvPr id="8205" name="TextBox 17">
            <a:extLst>
              <a:ext uri="{FF2B5EF4-FFF2-40B4-BE49-F238E27FC236}">
                <a16:creationId xmlns:a16="http://schemas.microsoft.com/office/drawing/2014/main" id="{B9459D23-3B8F-450F-AB6F-6F8DBCEFF87D}"/>
              </a:ext>
            </a:extLst>
          </p:cNvPr>
          <p:cNvSpPr txBox="1">
            <a:spLocks noChangeArrowheads="1"/>
          </p:cNvSpPr>
          <p:nvPr/>
        </p:nvSpPr>
        <p:spPr bwMode="auto">
          <a:xfrm>
            <a:off x="6858000" y="4419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6</a:t>
            </a:r>
          </a:p>
        </p:txBody>
      </p:sp>
      <p:sp>
        <p:nvSpPr>
          <p:cNvPr id="8206" name="TextBox 18">
            <a:extLst>
              <a:ext uri="{FF2B5EF4-FFF2-40B4-BE49-F238E27FC236}">
                <a16:creationId xmlns:a16="http://schemas.microsoft.com/office/drawing/2014/main" id="{16FE0C38-3C16-40C7-94BD-5F0810144266}"/>
              </a:ext>
            </a:extLst>
          </p:cNvPr>
          <p:cNvSpPr txBox="1">
            <a:spLocks noChangeArrowheads="1"/>
          </p:cNvSpPr>
          <p:nvPr/>
        </p:nvSpPr>
        <p:spPr bwMode="auto">
          <a:xfrm>
            <a:off x="8305800" y="4419600"/>
            <a:ext cx="22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7</a:t>
            </a:r>
          </a:p>
        </p:txBody>
      </p:sp>
      <p:sp>
        <p:nvSpPr>
          <p:cNvPr id="8207" name="TextBox 19">
            <a:extLst>
              <a:ext uri="{FF2B5EF4-FFF2-40B4-BE49-F238E27FC236}">
                <a16:creationId xmlns:a16="http://schemas.microsoft.com/office/drawing/2014/main" id="{15C7B1F5-BD0B-46A6-B3ED-0B6405EFAAB5}"/>
              </a:ext>
            </a:extLst>
          </p:cNvPr>
          <p:cNvSpPr txBox="1">
            <a:spLocks noChangeArrowheads="1"/>
          </p:cNvSpPr>
          <p:nvPr/>
        </p:nvSpPr>
        <p:spPr bwMode="auto">
          <a:xfrm>
            <a:off x="8689975" y="12192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8</a:t>
            </a:r>
          </a:p>
        </p:txBody>
      </p:sp>
      <p:sp>
        <p:nvSpPr>
          <p:cNvPr id="8208" name="TextBox 20">
            <a:extLst>
              <a:ext uri="{FF2B5EF4-FFF2-40B4-BE49-F238E27FC236}">
                <a16:creationId xmlns:a16="http://schemas.microsoft.com/office/drawing/2014/main" id="{5D2B5089-DB41-4C92-9958-A00F5E654C32}"/>
              </a:ext>
            </a:extLst>
          </p:cNvPr>
          <p:cNvSpPr txBox="1">
            <a:spLocks noChangeArrowheads="1"/>
          </p:cNvSpPr>
          <p:nvPr/>
        </p:nvSpPr>
        <p:spPr bwMode="auto">
          <a:xfrm>
            <a:off x="7242175" y="12192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9</a:t>
            </a:r>
          </a:p>
        </p:txBody>
      </p:sp>
      <p:sp>
        <p:nvSpPr>
          <p:cNvPr id="8209" name="TextBox 21">
            <a:extLst>
              <a:ext uri="{FF2B5EF4-FFF2-40B4-BE49-F238E27FC236}">
                <a16:creationId xmlns:a16="http://schemas.microsoft.com/office/drawing/2014/main" id="{7318300F-D866-4BFA-8A0C-92A41236D1DC}"/>
              </a:ext>
            </a:extLst>
          </p:cNvPr>
          <p:cNvSpPr txBox="1">
            <a:spLocks noChangeArrowheads="1"/>
          </p:cNvSpPr>
          <p:nvPr/>
        </p:nvSpPr>
        <p:spPr bwMode="auto">
          <a:xfrm>
            <a:off x="6591300" y="2144713"/>
            <a:ext cx="41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10</a:t>
            </a:r>
          </a:p>
        </p:txBody>
      </p:sp>
      <p:sp>
        <p:nvSpPr>
          <p:cNvPr id="8210" name="TextBox 22">
            <a:extLst>
              <a:ext uri="{FF2B5EF4-FFF2-40B4-BE49-F238E27FC236}">
                <a16:creationId xmlns:a16="http://schemas.microsoft.com/office/drawing/2014/main" id="{0CCF7CAF-8335-461C-83D0-C5050EED4C56}"/>
              </a:ext>
            </a:extLst>
          </p:cNvPr>
          <p:cNvSpPr txBox="1">
            <a:spLocks noChangeArrowheads="1"/>
          </p:cNvSpPr>
          <p:nvPr/>
        </p:nvSpPr>
        <p:spPr bwMode="auto">
          <a:xfrm>
            <a:off x="6553200" y="381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11</a:t>
            </a:r>
          </a:p>
        </p:txBody>
      </p:sp>
      <p:sp>
        <p:nvSpPr>
          <p:cNvPr id="8211" name="TextBox 23">
            <a:extLst>
              <a:ext uri="{FF2B5EF4-FFF2-40B4-BE49-F238E27FC236}">
                <a16:creationId xmlns:a16="http://schemas.microsoft.com/office/drawing/2014/main" id="{DBC6E1B3-FBA6-4466-B35E-9EB5221A072E}"/>
              </a:ext>
            </a:extLst>
          </p:cNvPr>
          <p:cNvSpPr txBox="1">
            <a:spLocks noChangeArrowheads="1"/>
          </p:cNvSpPr>
          <p:nvPr/>
        </p:nvSpPr>
        <p:spPr bwMode="auto">
          <a:xfrm>
            <a:off x="5105400" y="228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12</a:t>
            </a:r>
          </a:p>
        </p:txBody>
      </p:sp>
      <p:sp>
        <p:nvSpPr>
          <p:cNvPr id="8212" name="TextBox 24">
            <a:extLst>
              <a:ext uri="{FF2B5EF4-FFF2-40B4-BE49-F238E27FC236}">
                <a16:creationId xmlns:a16="http://schemas.microsoft.com/office/drawing/2014/main" id="{ECDB3FA5-E065-4256-8278-F30CBBCFC16E}"/>
              </a:ext>
            </a:extLst>
          </p:cNvPr>
          <p:cNvSpPr txBox="1">
            <a:spLocks noChangeArrowheads="1"/>
          </p:cNvSpPr>
          <p:nvPr/>
        </p:nvSpPr>
        <p:spPr bwMode="auto">
          <a:xfrm>
            <a:off x="4876800" y="1143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13</a:t>
            </a:r>
          </a:p>
        </p:txBody>
      </p:sp>
      <p:sp>
        <p:nvSpPr>
          <p:cNvPr id="8213" name="TextBox 25">
            <a:extLst>
              <a:ext uri="{FF2B5EF4-FFF2-40B4-BE49-F238E27FC236}">
                <a16:creationId xmlns:a16="http://schemas.microsoft.com/office/drawing/2014/main" id="{DF992F0B-F58F-49CA-AC50-21F1BC4144E7}"/>
              </a:ext>
            </a:extLst>
          </p:cNvPr>
          <p:cNvSpPr txBox="1">
            <a:spLocks noChangeArrowheads="1"/>
          </p:cNvSpPr>
          <p:nvPr/>
        </p:nvSpPr>
        <p:spPr bwMode="auto">
          <a:xfrm>
            <a:off x="5181600" y="2286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14</a:t>
            </a:r>
          </a:p>
        </p:txBody>
      </p:sp>
      <p:sp>
        <p:nvSpPr>
          <p:cNvPr id="8214" name="TextBox 26">
            <a:extLst>
              <a:ext uri="{FF2B5EF4-FFF2-40B4-BE49-F238E27FC236}">
                <a16:creationId xmlns:a16="http://schemas.microsoft.com/office/drawing/2014/main" id="{5D171199-E92E-434A-BDB2-9B95E1F9347D}"/>
              </a:ext>
            </a:extLst>
          </p:cNvPr>
          <p:cNvSpPr txBox="1">
            <a:spLocks noChangeArrowheads="1"/>
          </p:cNvSpPr>
          <p:nvPr/>
        </p:nvSpPr>
        <p:spPr bwMode="auto">
          <a:xfrm>
            <a:off x="4292600" y="211455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15</a:t>
            </a:r>
          </a:p>
        </p:txBody>
      </p:sp>
      <p:sp>
        <p:nvSpPr>
          <p:cNvPr id="8215" name="TextBox 27">
            <a:extLst>
              <a:ext uri="{FF2B5EF4-FFF2-40B4-BE49-F238E27FC236}">
                <a16:creationId xmlns:a16="http://schemas.microsoft.com/office/drawing/2014/main" id="{D944160E-AE85-40DB-B342-1E0FA695EB9D}"/>
              </a:ext>
            </a:extLst>
          </p:cNvPr>
          <p:cNvSpPr txBox="1">
            <a:spLocks noChangeArrowheads="1"/>
          </p:cNvSpPr>
          <p:nvPr/>
        </p:nvSpPr>
        <p:spPr bwMode="auto">
          <a:xfrm>
            <a:off x="4267200" y="5334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16</a:t>
            </a:r>
          </a:p>
        </p:txBody>
      </p:sp>
      <p:sp>
        <p:nvSpPr>
          <p:cNvPr id="8216" name="TextBox 28">
            <a:extLst>
              <a:ext uri="{FF2B5EF4-FFF2-40B4-BE49-F238E27FC236}">
                <a16:creationId xmlns:a16="http://schemas.microsoft.com/office/drawing/2014/main" id="{2CDA6305-77F6-4FA0-8BED-145434BC53E2}"/>
              </a:ext>
            </a:extLst>
          </p:cNvPr>
          <p:cNvSpPr txBox="1">
            <a:spLocks noChangeArrowheads="1"/>
          </p:cNvSpPr>
          <p:nvPr/>
        </p:nvSpPr>
        <p:spPr bwMode="auto">
          <a:xfrm>
            <a:off x="2971800" y="409575"/>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17</a:t>
            </a:r>
          </a:p>
        </p:txBody>
      </p:sp>
      <p:sp>
        <p:nvSpPr>
          <p:cNvPr id="8217" name="TextBox 29">
            <a:extLst>
              <a:ext uri="{FF2B5EF4-FFF2-40B4-BE49-F238E27FC236}">
                <a16:creationId xmlns:a16="http://schemas.microsoft.com/office/drawing/2014/main" id="{72D5F645-9482-40C6-9CE6-8CC673DF8871}"/>
              </a:ext>
            </a:extLst>
          </p:cNvPr>
          <p:cNvSpPr txBox="1">
            <a:spLocks noChangeArrowheads="1"/>
          </p:cNvSpPr>
          <p:nvPr/>
        </p:nvSpPr>
        <p:spPr bwMode="auto">
          <a:xfrm>
            <a:off x="1905000" y="609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18</a:t>
            </a:r>
          </a:p>
        </p:txBody>
      </p:sp>
      <p:sp>
        <p:nvSpPr>
          <p:cNvPr id="8218" name="TextBox 30">
            <a:extLst>
              <a:ext uri="{FF2B5EF4-FFF2-40B4-BE49-F238E27FC236}">
                <a16:creationId xmlns:a16="http://schemas.microsoft.com/office/drawing/2014/main" id="{C4313339-ECA2-4F61-8D3A-D1896C453412}"/>
              </a:ext>
            </a:extLst>
          </p:cNvPr>
          <p:cNvSpPr txBox="1">
            <a:spLocks noChangeArrowheads="1"/>
          </p:cNvSpPr>
          <p:nvPr/>
        </p:nvSpPr>
        <p:spPr bwMode="auto">
          <a:xfrm>
            <a:off x="1905000" y="2286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19</a:t>
            </a:r>
          </a:p>
        </p:txBody>
      </p:sp>
      <p:sp>
        <p:nvSpPr>
          <p:cNvPr id="8219" name="TextBox 31">
            <a:extLst>
              <a:ext uri="{FF2B5EF4-FFF2-40B4-BE49-F238E27FC236}">
                <a16:creationId xmlns:a16="http://schemas.microsoft.com/office/drawing/2014/main" id="{FD84B45D-385A-4D04-9025-22DF8DA320F0}"/>
              </a:ext>
            </a:extLst>
          </p:cNvPr>
          <p:cNvSpPr txBox="1">
            <a:spLocks noChangeArrowheads="1"/>
          </p:cNvSpPr>
          <p:nvPr/>
        </p:nvSpPr>
        <p:spPr bwMode="auto">
          <a:xfrm>
            <a:off x="2971800" y="2514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20</a:t>
            </a:r>
          </a:p>
        </p:txBody>
      </p:sp>
      <p:cxnSp>
        <p:nvCxnSpPr>
          <p:cNvPr id="33" name="Straight Connector 32">
            <a:extLst>
              <a:ext uri="{FF2B5EF4-FFF2-40B4-BE49-F238E27FC236}">
                <a16:creationId xmlns:a16="http://schemas.microsoft.com/office/drawing/2014/main" id="{5128D980-8579-4813-A98E-234DFBEA818B}"/>
              </a:ext>
            </a:extLst>
          </p:cNvPr>
          <p:cNvCxnSpPr>
            <a:endCxn id="7" idx="2"/>
          </p:cNvCxnSpPr>
          <p:nvPr/>
        </p:nvCxnSpPr>
        <p:spPr>
          <a:xfrm flipV="1">
            <a:off x="3998913" y="2170113"/>
            <a:ext cx="911225" cy="744537"/>
          </a:xfrm>
          <a:prstGeom prst="line">
            <a:avLst/>
          </a:prstGeom>
          <a:ln w="476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CAC9D67-5D1E-4575-9E49-A00909E351A0}"/>
              </a:ext>
            </a:extLst>
          </p:cNvPr>
          <p:cNvCxnSpPr>
            <a:stCxn id="8" idx="2"/>
          </p:cNvCxnSpPr>
          <p:nvPr/>
        </p:nvCxnSpPr>
        <p:spPr>
          <a:xfrm>
            <a:off x="4022725" y="2895600"/>
            <a:ext cx="498475" cy="1608138"/>
          </a:xfrm>
          <a:prstGeom prst="line">
            <a:avLst/>
          </a:prstGeom>
          <a:ln w="476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333E1A-5DB9-4480-9B15-FFE14DDE5434}"/>
              </a:ext>
            </a:extLst>
          </p:cNvPr>
          <p:cNvCxnSpPr/>
          <p:nvPr/>
        </p:nvCxnSpPr>
        <p:spPr>
          <a:xfrm>
            <a:off x="4335463" y="4486275"/>
            <a:ext cx="201612" cy="952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D50BA6-D5B1-4462-A546-F0F65C7D39AD}"/>
              </a:ext>
            </a:extLst>
          </p:cNvPr>
          <p:cNvCxnSpPr>
            <a:endCxn id="8208" idx="1"/>
          </p:cNvCxnSpPr>
          <p:nvPr/>
        </p:nvCxnSpPr>
        <p:spPr>
          <a:xfrm flipV="1">
            <a:off x="7126288" y="1403350"/>
            <a:ext cx="115887" cy="6350"/>
          </a:xfrm>
          <a:prstGeom prst="line">
            <a:avLst/>
          </a:prstGeom>
          <a:ln w="476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D86DBC-C6F3-40C1-9B29-B65D4B8E9BF7}"/>
              </a:ext>
            </a:extLst>
          </p:cNvPr>
          <p:cNvCxnSpPr>
            <a:endCxn id="11" idx="0"/>
          </p:cNvCxnSpPr>
          <p:nvPr/>
        </p:nvCxnSpPr>
        <p:spPr>
          <a:xfrm>
            <a:off x="6324600" y="2590800"/>
            <a:ext cx="1428750" cy="1028700"/>
          </a:xfrm>
          <a:prstGeom prst="line">
            <a:avLst/>
          </a:prstGeom>
          <a:ln w="47625">
            <a:solidFill>
              <a:srgbClr val="0000FF"/>
            </a:solidFill>
          </a:ln>
        </p:spPr>
        <p:style>
          <a:lnRef idx="1">
            <a:schemeClr val="accent1"/>
          </a:lnRef>
          <a:fillRef idx="0">
            <a:schemeClr val="accent1"/>
          </a:fillRef>
          <a:effectRef idx="0">
            <a:schemeClr val="accent1"/>
          </a:effectRef>
          <a:fontRef idx="minor">
            <a:schemeClr val="tx1"/>
          </a:fontRef>
        </p:style>
      </p:cxnSp>
      <p:sp>
        <p:nvSpPr>
          <p:cNvPr id="8225" name="TextBox 57">
            <a:extLst>
              <a:ext uri="{FF2B5EF4-FFF2-40B4-BE49-F238E27FC236}">
                <a16:creationId xmlns:a16="http://schemas.microsoft.com/office/drawing/2014/main" id="{1C6C2F97-8859-471D-A2AC-EFF097919F83}"/>
              </a:ext>
            </a:extLst>
          </p:cNvPr>
          <p:cNvSpPr txBox="1">
            <a:spLocks noChangeArrowheads="1"/>
          </p:cNvSpPr>
          <p:nvPr/>
        </p:nvSpPr>
        <p:spPr bwMode="auto">
          <a:xfrm>
            <a:off x="0" y="1212850"/>
            <a:ext cx="17065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2</a:t>
            </a:r>
            <a:endParaRPr lang="en-US" altLang="en-US" sz="1100"/>
          </a:p>
          <a:p>
            <a:pPr>
              <a:spcBef>
                <a:spcPct val="0"/>
              </a:spcBef>
              <a:buFontTx/>
              <a:buNone/>
            </a:pPr>
            <a:r>
              <a:rPr lang="en-US" altLang="en-US" sz="1400">
                <a:solidFill>
                  <a:srgbClr val="FF0000"/>
                </a:solidFill>
              </a:rPr>
              <a:t>4, 5</a:t>
            </a:r>
          </a:p>
          <a:p>
            <a:pPr>
              <a:spcBef>
                <a:spcPct val="0"/>
              </a:spcBef>
              <a:buFontTx/>
              <a:buNone/>
            </a:pPr>
            <a:r>
              <a:rPr lang="en-US" altLang="en-US" sz="1400">
                <a:solidFill>
                  <a:srgbClr val="00B050"/>
                </a:solidFill>
              </a:rPr>
              <a:t>20, 19, 18, 17, 16, 15</a:t>
            </a:r>
          </a:p>
          <a:p>
            <a:pPr>
              <a:spcBef>
                <a:spcPct val="0"/>
              </a:spcBef>
              <a:buFontTx/>
              <a:buNone/>
            </a:pPr>
            <a:r>
              <a:rPr lang="en-US" altLang="en-US" sz="1400">
                <a:solidFill>
                  <a:srgbClr val="FF00FF"/>
                </a:solidFill>
              </a:rPr>
              <a:t>13, 12, 11</a:t>
            </a:r>
          </a:p>
          <a:p>
            <a:pPr>
              <a:spcBef>
                <a:spcPct val="0"/>
              </a:spcBef>
              <a:buFontTx/>
              <a:buNone/>
            </a:pPr>
            <a:r>
              <a:rPr lang="en-US" altLang="en-US" sz="1400">
                <a:solidFill>
                  <a:srgbClr val="00B0F0"/>
                </a:solidFill>
              </a:rPr>
              <a:t>9, 8</a:t>
            </a:r>
          </a:p>
          <a:p>
            <a:pPr>
              <a:spcBef>
                <a:spcPct val="0"/>
              </a:spcBef>
              <a:buFontTx/>
              <a:buNone/>
            </a:pPr>
            <a:r>
              <a:rPr lang="en-US" altLang="en-US" sz="1400"/>
              <a:t>10,</a:t>
            </a:r>
          </a:p>
          <a:p>
            <a:pPr>
              <a:spcBef>
                <a:spcPct val="0"/>
              </a:spcBef>
              <a:buFontTx/>
              <a:buNone/>
            </a:pPr>
            <a:r>
              <a:rPr lang="en-US" altLang="en-US" sz="1400">
                <a:solidFill>
                  <a:srgbClr val="0000FF"/>
                </a:solidFill>
              </a:rPr>
              <a:t>6, 7</a:t>
            </a:r>
          </a:p>
          <a:p>
            <a:pPr>
              <a:spcBef>
                <a:spcPct val="0"/>
              </a:spcBef>
              <a:buFontTx/>
              <a:buNone/>
            </a:pPr>
            <a:r>
              <a:rPr lang="en-US" altLang="en-US" sz="1400"/>
              <a:t>14</a:t>
            </a:r>
          </a:p>
          <a:p>
            <a:pPr>
              <a:spcBef>
                <a:spcPct val="0"/>
              </a:spcBef>
              <a:buFontTx/>
              <a:buNone/>
            </a:pPr>
            <a:r>
              <a:rPr lang="en-US" altLang="en-US" sz="1400">
                <a:solidFill>
                  <a:srgbClr val="FFC000"/>
                </a:solidFill>
              </a:rPr>
              <a:t>3, 1</a:t>
            </a:r>
          </a:p>
          <a:p>
            <a:pPr>
              <a:spcBef>
                <a:spcPct val="0"/>
              </a:spcBef>
              <a:buFontTx/>
              <a:buNone/>
            </a:pPr>
            <a:endParaRPr lang="en-US" altLang="en-US" sz="1400"/>
          </a:p>
        </p:txBody>
      </p:sp>
      <p:cxnSp>
        <p:nvCxnSpPr>
          <p:cNvPr id="65" name="Straight Connector 64">
            <a:extLst>
              <a:ext uri="{FF2B5EF4-FFF2-40B4-BE49-F238E27FC236}">
                <a16:creationId xmlns:a16="http://schemas.microsoft.com/office/drawing/2014/main" id="{75CA2AEE-2B5A-46E7-B6D5-EF0382F5A887}"/>
              </a:ext>
            </a:extLst>
          </p:cNvPr>
          <p:cNvCxnSpPr>
            <a:stCxn id="9" idx="0"/>
            <a:endCxn id="7" idx="2"/>
          </p:cNvCxnSpPr>
          <p:nvPr/>
        </p:nvCxnSpPr>
        <p:spPr>
          <a:xfrm flipV="1">
            <a:off x="4343400" y="2170113"/>
            <a:ext cx="566738" cy="2325687"/>
          </a:xfrm>
          <a:prstGeom prst="line">
            <a:avLst/>
          </a:prstGeom>
          <a:ln w="47625">
            <a:solidFill>
              <a:srgbClr val="FFC000"/>
            </a:solidFill>
          </a:ln>
        </p:spPr>
        <p:style>
          <a:lnRef idx="1">
            <a:schemeClr val="accent1"/>
          </a:lnRef>
          <a:fillRef idx="0">
            <a:schemeClr val="accent1"/>
          </a:fillRef>
          <a:effectRef idx="0">
            <a:schemeClr val="accent1"/>
          </a:effectRef>
          <a:fontRef idx="minor">
            <a:schemeClr val="tx1"/>
          </a:fontRef>
        </p:style>
      </p:cxnSp>
      <p:sp>
        <p:nvSpPr>
          <p:cNvPr id="8227" name="Rectangle 42">
            <a:extLst>
              <a:ext uri="{FF2B5EF4-FFF2-40B4-BE49-F238E27FC236}">
                <a16:creationId xmlns:a16="http://schemas.microsoft.com/office/drawing/2014/main" id="{47CEEEB8-DB26-41B3-BD98-3E56B0326DDA}"/>
              </a:ext>
            </a:extLst>
          </p:cNvPr>
          <p:cNvSpPr>
            <a:spLocks noChangeArrowheads="1"/>
          </p:cNvSpPr>
          <p:nvPr/>
        </p:nvSpPr>
        <p:spPr bwMode="auto">
          <a:xfrm>
            <a:off x="22225" y="120650"/>
            <a:ext cx="117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0000FF"/>
                </a:solidFill>
              </a:rPr>
              <a:t>A Solution</a:t>
            </a:r>
            <a:endParaRPr lang="en-US" altLang="en-US" sz="2400"/>
          </a:p>
        </p:txBody>
      </p:sp>
      <p:sp>
        <p:nvSpPr>
          <p:cNvPr id="38" name="Arrow: Down 37">
            <a:extLst>
              <a:ext uri="{FF2B5EF4-FFF2-40B4-BE49-F238E27FC236}">
                <a16:creationId xmlns:a16="http://schemas.microsoft.com/office/drawing/2014/main" id="{87D70E29-AA1D-421B-ACAB-580663F8C79B}"/>
              </a:ext>
            </a:extLst>
          </p:cNvPr>
          <p:cNvSpPr/>
          <p:nvPr/>
        </p:nvSpPr>
        <p:spPr bwMode="auto">
          <a:xfrm rot="13416912">
            <a:off x="1267882" y="5874645"/>
            <a:ext cx="512233" cy="7958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TextBox 38">
            <a:extLst>
              <a:ext uri="{FF2B5EF4-FFF2-40B4-BE49-F238E27FC236}">
                <a16:creationId xmlns:a16="http://schemas.microsoft.com/office/drawing/2014/main" id="{A6CFFF56-0324-4592-BA70-140832D00F7A}"/>
              </a:ext>
            </a:extLst>
          </p:cNvPr>
          <p:cNvSpPr txBox="1"/>
          <p:nvPr/>
        </p:nvSpPr>
        <p:spPr>
          <a:xfrm>
            <a:off x="1392766" y="6494777"/>
            <a:ext cx="1998134" cy="338554"/>
          </a:xfrm>
          <a:prstGeom prst="rect">
            <a:avLst/>
          </a:prstGeom>
          <a:noFill/>
        </p:spPr>
        <p:txBody>
          <a:bodyPr wrap="square" rtlCol="0">
            <a:spAutoFit/>
          </a:bodyPr>
          <a:lstStyle/>
          <a:p>
            <a:r>
              <a:rPr lang="en-US" sz="1600" dirty="0"/>
              <a:t>Start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17CBF3F1-75F4-4AF1-8219-ABEAA68581E0}"/>
              </a:ext>
            </a:extLst>
          </p:cNvPr>
          <p:cNvSpPr>
            <a:spLocks noGrp="1" noChangeArrowheads="1"/>
          </p:cNvSpPr>
          <p:nvPr>
            <p:ph type="title"/>
          </p:nvPr>
        </p:nvSpPr>
        <p:spPr>
          <a:xfrm>
            <a:off x="474663" y="0"/>
            <a:ext cx="8229600" cy="1143000"/>
          </a:xfrm>
        </p:spPr>
        <p:txBody>
          <a:bodyPr/>
          <a:lstStyle/>
          <a:p>
            <a:r>
              <a:rPr lang="en-US" altLang="en-US"/>
              <a:t>Sample Optimization Problem</a:t>
            </a:r>
          </a:p>
        </p:txBody>
      </p:sp>
      <p:sp>
        <p:nvSpPr>
          <p:cNvPr id="77827" name="TextBox 3">
            <a:extLst>
              <a:ext uri="{FF2B5EF4-FFF2-40B4-BE49-F238E27FC236}">
                <a16:creationId xmlns:a16="http://schemas.microsoft.com/office/drawing/2014/main" id="{9391ED6E-A49F-4989-8E49-FBE0A36F1242}"/>
              </a:ext>
            </a:extLst>
          </p:cNvPr>
          <p:cNvSpPr txBox="1">
            <a:spLocks noChangeArrowheads="1"/>
          </p:cNvSpPr>
          <p:nvPr/>
        </p:nvSpPr>
        <p:spPr bwMode="auto">
          <a:xfrm>
            <a:off x="266700" y="1304925"/>
            <a:ext cx="37338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Here is a real-world example.</a:t>
            </a:r>
          </a:p>
          <a:p>
            <a:pPr>
              <a:spcBef>
                <a:spcPct val="0"/>
              </a:spcBef>
              <a:buFontTx/>
              <a:buNone/>
            </a:pPr>
            <a:endParaRPr lang="en-US" altLang="en-US" sz="2000" dirty="0"/>
          </a:p>
          <a:p>
            <a:pPr>
              <a:spcBef>
                <a:spcPct val="0"/>
              </a:spcBef>
              <a:buFontTx/>
              <a:buNone/>
            </a:pPr>
            <a:r>
              <a:rPr lang="en-US" altLang="en-US" sz="2000" dirty="0"/>
              <a:t>We could frame Gerrymandering as an optimization problem.</a:t>
            </a:r>
          </a:p>
          <a:p>
            <a:pPr>
              <a:spcBef>
                <a:spcPct val="0"/>
              </a:spcBef>
              <a:buFontTx/>
              <a:buNone/>
            </a:pPr>
            <a:endParaRPr lang="en-US" altLang="en-US" sz="2000" dirty="0"/>
          </a:p>
          <a:p>
            <a:pPr>
              <a:spcBef>
                <a:spcPct val="0"/>
              </a:spcBef>
            </a:pPr>
            <a:r>
              <a:rPr lang="en-US" altLang="en-US" sz="2000" dirty="0"/>
              <a:t> What would be the initial state?</a:t>
            </a:r>
          </a:p>
          <a:p>
            <a:pPr>
              <a:spcBef>
                <a:spcPct val="0"/>
              </a:spcBef>
            </a:pPr>
            <a:r>
              <a:rPr lang="en-US" altLang="en-US" sz="2000" dirty="0"/>
              <a:t> What are the operators?</a:t>
            </a:r>
          </a:p>
          <a:p>
            <a:pPr>
              <a:spcBef>
                <a:spcPct val="0"/>
              </a:spcBef>
            </a:pPr>
            <a:r>
              <a:rPr lang="en-US" altLang="en-US" sz="2000" dirty="0"/>
              <a:t> What is the evaluation function?</a:t>
            </a:r>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000" dirty="0"/>
          </a:p>
          <a:p>
            <a:pPr>
              <a:spcBef>
                <a:spcPct val="0"/>
              </a:spcBef>
              <a:buFontTx/>
              <a:buNone/>
            </a:pPr>
            <a:endParaRPr lang="en-US" altLang="en-US" sz="2000" dirty="0"/>
          </a:p>
        </p:txBody>
      </p:sp>
      <p:pic>
        <p:nvPicPr>
          <p:cNvPr id="77828" name="Picture 2" descr="C:\Users\eamonn\Desktop\3446898712_a72dd96639_o.jpg">
            <a:extLst>
              <a:ext uri="{FF2B5EF4-FFF2-40B4-BE49-F238E27FC236}">
                <a16:creationId xmlns:a16="http://schemas.microsoft.com/office/drawing/2014/main" id="{AA0D90DE-F23F-40D9-9365-8EDECA140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942975"/>
            <a:ext cx="38481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5">
            <a:extLst>
              <a:ext uri="{FF2B5EF4-FFF2-40B4-BE49-F238E27FC236}">
                <a16:creationId xmlns:a16="http://schemas.microsoft.com/office/drawing/2014/main" id="{A6E1044D-93DC-46E4-A7B6-95E687BDD5F4}"/>
              </a:ext>
            </a:extLst>
          </p:cNvPr>
          <p:cNvSpPr>
            <a:spLocks noChangeArrowheads="1"/>
          </p:cNvSpPr>
          <p:nvPr/>
        </p:nvSpPr>
        <p:spPr bwMode="auto">
          <a:xfrm>
            <a:off x="5057775" y="4781550"/>
            <a:ext cx="3933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t>Gerrymandered 4th Congressional District in Illinois</a:t>
            </a:r>
          </a:p>
        </p:txBody>
      </p:sp>
      <p:pic>
        <p:nvPicPr>
          <p:cNvPr id="77830" name="Picture 4" descr="https://en.wiki2.org/wikipedia/en/thumb/3/3a/NBprovincialElectoralDistricts.PNG/im319-486px-NBprovincialElectoralDistricts.PNG">
            <a:extLst>
              <a:ext uri="{FF2B5EF4-FFF2-40B4-BE49-F238E27FC236}">
                <a16:creationId xmlns:a16="http://schemas.microsoft.com/office/drawing/2014/main" id="{9115B42F-E64C-4DAA-B4BB-495AE6CBA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971925"/>
            <a:ext cx="2782888"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0"/>
            <a:ext cx="8229600" cy="1143000"/>
          </a:xfrm>
        </p:spPr>
        <p:txBody>
          <a:bodyPr/>
          <a:lstStyle/>
          <a:p>
            <a:r>
              <a:rPr lang="en-US" dirty="0">
                <a:effectLst>
                  <a:outerShdw blurRad="38100" dist="38100" dir="2700000" algn="tl">
                    <a:srgbClr val="000000">
                      <a:alpha val="43137"/>
                    </a:srgbClr>
                  </a:outerShdw>
                </a:effectLst>
              </a:rPr>
              <a:t>Why are Humans so Smart?</a:t>
            </a:r>
          </a:p>
        </p:txBody>
      </p:sp>
      <p:sp>
        <p:nvSpPr>
          <p:cNvPr id="3" name="Content Placeholder 2"/>
          <p:cNvSpPr>
            <a:spLocks noGrp="1"/>
          </p:cNvSpPr>
          <p:nvPr>
            <p:ph idx="1"/>
          </p:nvPr>
        </p:nvSpPr>
        <p:spPr>
          <a:xfrm>
            <a:off x="337456" y="1338944"/>
            <a:ext cx="7075714" cy="5072742"/>
          </a:xfrm>
        </p:spPr>
        <p:txBody>
          <a:bodyPr/>
          <a:lstStyle/>
          <a:p>
            <a:r>
              <a:rPr lang="en-US" dirty="0"/>
              <a:t>Basic idea of runaway evolution due to Ronald Fisher (whom we will meet as the inventor of the linear classifier)</a:t>
            </a:r>
          </a:p>
          <a:p>
            <a:r>
              <a:rPr lang="en-US" dirty="0"/>
              <a:t>Application to human intelligence mostly due to Geoffrey Miller </a:t>
            </a:r>
          </a:p>
          <a:p>
            <a:r>
              <a:rPr lang="en-US" dirty="0"/>
              <a:t>Geoffrey Miller </a:t>
            </a:r>
            <a:r>
              <a:rPr lang="en-US" i="1" dirty="0"/>
              <a:t>The Mating Mind: How Sexual Choice Shaped Human Nature</a:t>
            </a:r>
            <a:r>
              <a:rPr lang="en-US" dirty="0"/>
              <a:t> (2000)</a:t>
            </a:r>
          </a:p>
          <a:p>
            <a:r>
              <a:rPr lang="en-US" dirty="0"/>
              <a:t>This is a </a:t>
            </a:r>
            <a:r>
              <a:rPr lang="en-US" i="1" dirty="0"/>
              <a:t>theory</a:t>
            </a:r>
            <a:r>
              <a:rPr lang="en-US" dirty="0"/>
              <a:t>, but very plausible.  </a:t>
            </a:r>
          </a:p>
          <a:p>
            <a:endParaRPr lang="en-US" dirty="0"/>
          </a:p>
        </p:txBody>
      </p:sp>
      <p:pic>
        <p:nvPicPr>
          <p:cNvPr id="1026" name="Picture 2" descr="http://images.npg.org.uk/264_325/8/9/mw93489.jpg"/>
          <p:cNvPicPr>
            <a:picLocks noChangeAspect="1" noChangeArrowheads="1"/>
          </p:cNvPicPr>
          <p:nvPr/>
        </p:nvPicPr>
        <p:blipFill>
          <a:blip r:embed="rId2" cstate="print"/>
          <a:srcRect l="15157" r="13414" b="24571"/>
          <a:stretch>
            <a:fillRect/>
          </a:stretch>
        </p:blipFill>
        <p:spPr bwMode="auto">
          <a:xfrm>
            <a:off x="7456715" y="4022271"/>
            <a:ext cx="1524000" cy="2334986"/>
          </a:xfrm>
          <a:prstGeom prst="rect">
            <a:avLst/>
          </a:prstGeom>
          <a:noFill/>
        </p:spPr>
      </p:pic>
      <p:sp>
        <p:nvSpPr>
          <p:cNvPr id="5" name="Rectangle 4"/>
          <p:cNvSpPr/>
          <p:nvPr/>
        </p:nvSpPr>
        <p:spPr>
          <a:xfrm>
            <a:off x="7223209" y="6357257"/>
            <a:ext cx="1452705" cy="369332"/>
          </a:xfrm>
          <a:prstGeom prst="rect">
            <a:avLst/>
          </a:prstGeom>
        </p:spPr>
        <p:txBody>
          <a:bodyPr wrap="none">
            <a:spAutoFit/>
          </a:bodyPr>
          <a:lstStyle/>
          <a:p>
            <a:r>
              <a:rPr lang="en-US" dirty="0"/>
              <a:t>Ronald Fisher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34" y="1568008"/>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537" y="193996"/>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34" y="2942020"/>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11630" y="1925771"/>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rot="20769647">
            <a:off x="59315" y="3950824"/>
            <a:ext cx="488443" cy="148693"/>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755356">
            <a:off x="170354" y="978626"/>
            <a:ext cx="493238" cy="342900"/>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571" y="1645110"/>
            <a:ext cx="891013" cy="307777"/>
          </a:xfrm>
          <a:prstGeom prst="rect">
            <a:avLst/>
          </a:prstGeom>
          <a:noFill/>
        </p:spPr>
        <p:txBody>
          <a:bodyPr wrap="none" rtlCol="0">
            <a:spAutoFit/>
          </a:bodyPr>
          <a:lstStyle/>
          <a:p>
            <a:r>
              <a:rPr lang="en-US" sz="1400" dirty="0"/>
              <a:t>2 inch tail</a:t>
            </a:r>
          </a:p>
        </p:txBody>
      </p:sp>
      <p:sp>
        <p:nvSpPr>
          <p:cNvPr id="14" name="TextBox 13"/>
          <p:cNvSpPr txBox="1"/>
          <p:nvPr/>
        </p:nvSpPr>
        <p:spPr>
          <a:xfrm>
            <a:off x="0" y="3019651"/>
            <a:ext cx="1027269" cy="307777"/>
          </a:xfrm>
          <a:prstGeom prst="rect">
            <a:avLst/>
          </a:prstGeom>
          <a:noFill/>
        </p:spPr>
        <p:txBody>
          <a:bodyPr wrap="none" rtlCol="0">
            <a:spAutoFit/>
          </a:bodyPr>
          <a:lstStyle/>
          <a:p>
            <a:r>
              <a:rPr lang="en-US" sz="1400" dirty="0"/>
              <a:t>2.5 inch tail</a:t>
            </a:r>
          </a:p>
        </p:txBody>
      </p:sp>
      <p:sp>
        <p:nvSpPr>
          <p:cNvPr id="15" name="TextBox 14"/>
          <p:cNvSpPr txBox="1"/>
          <p:nvPr/>
        </p:nvSpPr>
        <p:spPr>
          <a:xfrm>
            <a:off x="0" y="240408"/>
            <a:ext cx="1027269" cy="307777"/>
          </a:xfrm>
          <a:prstGeom prst="rect">
            <a:avLst/>
          </a:prstGeom>
          <a:noFill/>
        </p:spPr>
        <p:txBody>
          <a:bodyPr wrap="none" rtlCol="0">
            <a:spAutoFit/>
          </a:bodyPr>
          <a:lstStyle/>
          <a:p>
            <a:r>
              <a:rPr lang="en-US" sz="1400" dirty="0"/>
              <a:t>1.5 inch tail</a:t>
            </a:r>
          </a:p>
        </p:txBody>
      </p:sp>
      <p:sp>
        <p:nvSpPr>
          <p:cNvPr id="16" name="Rounded Rectangular Callout 15"/>
          <p:cNvSpPr/>
          <p:nvPr/>
        </p:nvSpPr>
        <p:spPr>
          <a:xfrm>
            <a:off x="7311629" y="782986"/>
            <a:ext cx="1740099" cy="864523"/>
          </a:xfrm>
          <a:prstGeom prst="wedgeRoundRectCallout">
            <a:avLst>
              <a:gd name="adj1" fmla="val -32906"/>
              <a:gd name="adj2" fmla="val 817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I like guys with a two inch tail..</a:t>
            </a:r>
            <a:r>
              <a:rPr lang="en-US" sz="1200" dirty="0">
                <a:solidFill>
                  <a:schemeClr val="tx1"/>
                </a:solidFill>
              </a:rPr>
              <a:t> </a:t>
            </a:r>
            <a:endParaRPr lang="en-US" sz="1200" dirty="0"/>
          </a:p>
        </p:txBody>
      </p:sp>
      <p:sp>
        <p:nvSpPr>
          <p:cNvPr id="18" name="TextBox 17"/>
          <p:cNvSpPr txBox="1"/>
          <p:nvPr/>
        </p:nvSpPr>
        <p:spPr>
          <a:xfrm>
            <a:off x="257354" y="4549676"/>
            <a:ext cx="8629292" cy="2308324"/>
          </a:xfrm>
          <a:prstGeom prst="rect">
            <a:avLst/>
          </a:prstGeom>
          <a:noFill/>
        </p:spPr>
        <p:txBody>
          <a:bodyPr wrap="square" rtlCol="0">
            <a:spAutoFit/>
          </a:bodyPr>
          <a:lstStyle/>
          <a:p>
            <a:pPr marL="285750" indent="-285750">
              <a:buFont typeface="Arial" panose="020B0604020202020204" pitchFamily="34" charset="0"/>
              <a:buChar char="•"/>
            </a:pPr>
            <a:r>
              <a:rPr lang="en-US" sz="2000" dirty="0"/>
              <a:t>Sexual selection is a big driver of evolution.</a:t>
            </a:r>
          </a:p>
          <a:p>
            <a:pPr marL="285750" indent="-285750">
              <a:buFont typeface="Arial" panose="020B0604020202020204" pitchFamily="34" charset="0"/>
              <a:buChar char="•"/>
            </a:pPr>
            <a:r>
              <a:rPr lang="en-US" sz="2000" dirty="0"/>
              <a:t>The </a:t>
            </a:r>
            <a:r>
              <a:rPr lang="en-US" sz="2000" i="1" dirty="0"/>
              <a:t>tails of a bird </a:t>
            </a:r>
            <a:r>
              <a:rPr lang="en-US" sz="2000" dirty="0"/>
              <a:t>are control by genes, but critically, so is their </a:t>
            </a:r>
            <a:r>
              <a:rPr lang="en-US" sz="2000" i="1" dirty="0"/>
              <a:t>behavior</a:t>
            </a:r>
            <a:r>
              <a:rPr lang="en-US" sz="2000" dirty="0"/>
              <a:t>.</a:t>
            </a:r>
          </a:p>
          <a:p>
            <a:pPr marL="285750" indent="-285750">
              <a:buFont typeface="Arial" panose="020B0604020202020204" pitchFamily="34" charset="0"/>
              <a:buChar char="•"/>
            </a:pPr>
            <a:r>
              <a:rPr lang="en-US" sz="2000" dirty="0"/>
              <a:t>Female choice is an example of a </a:t>
            </a:r>
            <a:r>
              <a:rPr lang="en-US" sz="2000" i="1" dirty="0"/>
              <a:t>behavior</a:t>
            </a:r>
            <a:r>
              <a:rPr lang="en-US" sz="2000" dirty="0"/>
              <a:t>. If a female that likes 2-inch tails has daughters, it is likely that the daughters will also like 2-inch tails.</a:t>
            </a:r>
          </a:p>
          <a:p>
            <a:pPr marL="285750" indent="-285750">
              <a:buFont typeface="Arial" panose="020B0604020202020204" pitchFamily="34" charset="0"/>
              <a:buChar char="•"/>
            </a:pPr>
            <a:r>
              <a:rPr lang="en-US" sz="2000" dirty="0"/>
              <a:t>Some female choice may be rational, they may choose for strong beaks, or for good nest making ability, or….</a:t>
            </a:r>
          </a:p>
          <a:p>
            <a:pPr marL="285750" indent="-285750">
              <a:buFont typeface="Arial" panose="020B0604020202020204" pitchFamily="34" charset="0"/>
              <a:buChar char="•"/>
            </a:pPr>
            <a:r>
              <a:rPr lang="en-US" sz="2000" dirty="0"/>
              <a:t>Some (perhaps </a:t>
            </a:r>
            <a:r>
              <a:rPr lang="en-US" sz="2000" i="1" dirty="0"/>
              <a:t>most</a:t>
            </a:r>
            <a:r>
              <a:rPr lang="en-US" sz="2000" dirty="0"/>
              <a:t>) female choices could be arbitrary</a:t>
            </a:r>
            <a:r>
              <a:rPr lang="en-US" dirty="0"/>
              <a:t>.  </a:t>
            </a:r>
          </a:p>
        </p:txBody>
      </p:sp>
    </p:spTree>
    <p:extLst>
      <p:ext uri="{BB962C8B-B14F-4D97-AF65-F5344CB8AC3E}">
        <p14:creationId xmlns:p14="http://schemas.microsoft.com/office/powerpoint/2010/main" val="1880601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34" y="1568008"/>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lipartbest.com/cliparts/4i9/oMx/4i9oMxbGT.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03537" y="193996"/>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ipartbest.com/cliparts/4i9/oMx/4i9oMxbGT.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38434" y="2942020"/>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11630" y="1925771"/>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rot="20769647">
            <a:off x="59315" y="3950824"/>
            <a:ext cx="488443" cy="148693"/>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755356">
            <a:off x="170354" y="978626"/>
            <a:ext cx="493238" cy="342900"/>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571" y="1645110"/>
            <a:ext cx="891013" cy="307777"/>
          </a:xfrm>
          <a:prstGeom prst="rect">
            <a:avLst/>
          </a:prstGeom>
          <a:noFill/>
        </p:spPr>
        <p:txBody>
          <a:bodyPr wrap="none" rtlCol="0">
            <a:spAutoFit/>
          </a:bodyPr>
          <a:lstStyle/>
          <a:p>
            <a:r>
              <a:rPr lang="en-US" sz="1400" dirty="0"/>
              <a:t>2 inch tail</a:t>
            </a:r>
          </a:p>
        </p:txBody>
      </p:sp>
      <p:sp>
        <p:nvSpPr>
          <p:cNvPr id="14" name="TextBox 13"/>
          <p:cNvSpPr txBox="1"/>
          <p:nvPr/>
        </p:nvSpPr>
        <p:spPr>
          <a:xfrm>
            <a:off x="0" y="3019651"/>
            <a:ext cx="1027269" cy="307777"/>
          </a:xfrm>
          <a:prstGeom prst="rect">
            <a:avLst/>
          </a:prstGeom>
          <a:noFill/>
        </p:spPr>
        <p:txBody>
          <a:bodyPr wrap="none" rtlCol="0">
            <a:spAutoFit/>
          </a:bodyPr>
          <a:lstStyle/>
          <a:p>
            <a:r>
              <a:rPr lang="en-US" sz="1400" dirty="0">
                <a:solidFill>
                  <a:schemeClr val="bg1">
                    <a:lumMod val="85000"/>
                  </a:schemeClr>
                </a:solidFill>
              </a:rPr>
              <a:t>2.5 inch tail</a:t>
            </a:r>
          </a:p>
        </p:txBody>
      </p:sp>
      <p:sp>
        <p:nvSpPr>
          <p:cNvPr id="15" name="TextBox 14"/>
          <p:cNvSpPr txBox="1"/>
          <p:nvPr/>
        </p:nvSpPr>
        <p:spPr>
          <a:xfrm>
            <a:off x="0" y="240408"/>
            <a:ext cx="1027269" cy="307777"/>
          </a:xfrm>
          <a:prstGeom prst="rect">
            <a:avLst/>
          </a:prstGeom>
          <a:noFill/>
        </p:spPr>
        <p:txBody>
          <a:bodyPr wrap="none" rtlCol="0">
            <a:spAutoFit/>
          </a:bodyPr>
          <a:lstStyle/>
          <a:p>
            <a:r>
              <a:rPr lang="en-US" sz="1400" dirty="0">
                <a:solidFill>
                  <a:schemeClr val="bg1">
                    <a:lumMod val="85000"/>
                  </a:schemeClr>
                </a:solidFill>
              </a:rPr>
              <a:t>1.5 inch tail</a:t>
            </a:r>
          </a:p>
        </p:txBody>
      </p:sp>
      <p:sp>
        <p:nvSpPr>
          <p:cNvPr id="16" name="Rounded Rectangular Callout 15"/>
          <p:cNvSpPr/>
          <p:nvPr/>
        </p:nvSpPr>
        <p:spPr>
          <a:xfrm>
            <a:off x="7311629" y="782986"/>
            <a:ext cx="1740099" cy="864523"/>
          </a:xfrm>
          <a:prstGeom prst="wedgeRoundRectCallout">
            <a:avLst>
              <a:gd name="adj1" fmla="val -32906"/>
              <a:gd name="adj2" fmla="val 817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I like guys with a two inch tail..</a:t>
            </a:r>
            <a:r>
              <a:rPr lang="en-US" sz="1200" dirty="0">
                <a:solidFill>
                  <a:schemeClr val="tx1"/>
                </a:solidFill>
              </a:rPr>
              <a:t> </a:t>
            </a:r>
            <a:endParaRPr lang="en-US" sz="1200" dirty="0"/>
          </a:p>
        </p:txBody>
      </p:sp>
      <p:sp>
        <p:nvSpPr>
          <p:cNvPr id="18" name="TextBox 17"/>
          <p:cNvSpPr txBox="1"/>
          <p:nvPr/>
        </p:nvSpPr>
        <p:spPr>
          <a:xfrm>
            <a:off x="238434" y="5320190"/>
            <a:ext cx="801196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Under certain conditions, the genes for </a:t>
            </a:r>
            <a:r>
              <a:rPr lang="en-US" sz="2000" i="1" dirty="0"/>
              <a:t>having</a:t>
            </a:r>
            <a:r>
              <a:rPr lang="en-US" sz="2000" dirty="0"/>
              <a:t> a trait, and the genes for </a:t>
            </a:r>
            <a:r>
              <a:rPr lang="en-US" sz="2000" i="1" dirty="0"/>
              <a:t>choosing</a:t>
            </a:r>
            <a:r>
              <a:rPr lang="en-US" sz="2000" dirty="0"/>
              <a:t> the same trait, can “take hold” in a population. </a:t>
            </a:r>
          </a:p>
          <a:p>
            <a:pPr marL="285750" indent="-285750">
              <a:buFont typeface="Arial" panose="020B0604020202020204" pitchFamily="34" charset="0"/>
              <a:buChar char="•"/>
            </a:pPr>
            <a:r>
              <a:rPr lang="en-US" sz="2000" dirty="0"/>
              <a:t>If that happens, it is unlikely to ever break out of the cycle. A male that has a longer or shorter tail simply will not be able find a mate.  </a:t>
            </a:r>
          </a:p>
        </p:txBody>
      </p:sp>
      <p:pic>
        <p:nvPicPr>
          <p:cNvPr id="3" name="Picture 2"/>
          <p:cNvPicPr>
            <a:picLocks noChangeAspect="1"/>
          </p:cNvPicPr>
          <p:nvPr/>
        </p:nvPicPr>
        <p:blipFill>
          <a:blip r:embed="rId4" cstate="print"/>
          <a:stretch>
            <a:fillRect/>
          </a:stretch>
        </p:blipFill>
        <p:spPr>
          <a:xfrm>
            <a:off x="4786979" y="2743664"/>
            <a:ext cx="1091601" cy="1464251"/>
          </a:xfrm>
          <a:prstGeom prst="rect">
            <a:avLst/>
          </a:prstGeom>
        </p:spPr>
      </p:pic>
      <p:pic>
        <p:nvPicPr>
          <p:cNvPr id="11" name="Picture 10"/>
          <p:cNvPicPr>
            <a:picLocks noChangeAspect="1"/>
          </p:cNvPicPr>
          <p:nvPr/>
        </p:nvPicPr>
        <p:blipFill>
          <a:blip r:embed="rId5" cstate="print"/>
          <a:stretch>
            <a:fillRect/>
          </a:stretch>
        </p:blipFill>
        <p:spPr>
          <a:xfrm>
            <a:off x="5717507" y="3498276"/>
            <a:ext cx="1091279" cy="1463167"/>
          </a:xfrm>
          <a:prstGeom prst="rect">
            <a:avLst/>
          </a:prstGeom>
        </p:spPr>
      </p:pic>
      <p:sp>
        <p:nvSpPr>
          <p:cNvPr id="20" name="Left-Right-Up Arrow 19"/>
          <p:cNvSpPr/>
          <p:nvPr/>
        </p:nvSpPr>
        <p:spPr>
          <a:xfrm flipV="1">
            <a:off x="2128637" y="2059484"/>
            <a:ext cx="5078498" cy="52577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cstate="print"/>
          <a:stretch>
            <a:fillRect/>
          </a:stretch>
        </p:blipFill>
        <p:spPr>
          <a:xfrm>
            <a:off x="2696561" y="3996081"/>
            <a:ext cx="1225950" cy="779438"/>
          </a:xfrm>
          <a:prstGeom prst="rect">
            <a:avLst/>
          </a:prstGeom>
        </p:spPr>
      </p:pic>
      <p:pic>
        <p:nvPicPr>
          <p:cNvPr id="26" name="Picture 25"/>
          <p:cNvPicPr>
            <a:picLocks noChangeAspect="1"/>
          </p:cNvPicPr>
          <p:nvPr/>
        </p:nvPicPr>
        <p:blipFill>
          <a:blip r:embed="rId7" cstate="print"/>
          <a:stretch>
            <a:fillRect/>
          </a:stretch>
        </p:blipFill>
        <p:spPr>
          <a:xfrm>
            <a:off x="3049041" y="3169769"/>
            <a:ext cx="1237792" cy="790922"/>
          </a:xfrm>
          <a:prstGeom prst="rect">
            <a:avLst/>
          </a:prstGeom>
        </p:spPr>
      </p:pic>
    </p:spTree>
    <p:extLst>
      <p:ext uri="{BB962C8B-B14F-4D97-AF65-F5344CB8AC3E}">
        <p14:creationId xmlns:p14="http://schemas.microsoft.com/office/powerpoint/2010/main" val="41853695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34" y="1568008"/>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537" y="193996"/>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34" y="2942020"/>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rot="20769647">
            <a:off x="59315" y="3950824"/>
            <a:ext cx="488443" cy="148693"/>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755356">
            <a:off x="170354" y="978626"/>
            <a:ext cx="493238" cy="342900"/>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571" y="1645110"/>
            <a:ext cx="891013" cy="307777"/>
          </a:xfrm>
          <a:prstGeom prst="rect">
            <a:avLst/>
          </a:prstGeom>
          <a:noFill/>
        </p:spPr>
        <p:txBody>
          <a:bodyPr wrap="none" rtlCol="0">
            <a:spAutoFit/>
          </a:bodyPr>
          <a:lstStyle/>
          <a:p>
            <a:r>
              <a:rPr lang="en-US" sz="1400" dirty="0"/>
              <a:t>2 inch tail</a:t>
            </a:r>
          </a:p>
        </p:txBody>
      </p:sp>
      <p:sp>
        <p:nvSpPr>
          <p:cNvPr id="14" name="TextBox 13"/>
          <p:cNvSpPr txBox="1"/>
          <p:nvPr/>
        </p:nvSpPr>
        <p:spPr>
          <a:xfrm>
            <a:off x="0" y="3019651"/>
            <a:ext cx="1027269" cy="307777"/>
          </a:xfrm>
          <a:prstGeom prst="rect">
            <a:avLst/>
          </a:prstGeom>
          <a:noFill/>
        </p:spPr>
        <p:txBody>
          <a:bodyPr wrap="none" rtlCol="0">
            <a:spAutoFit/>
          </a:bodyPr>
          <a:lstStyle/>
          <a:p>
            <a:r>
              <a:rPr lang="en-US" sz="1400" dirty="0"/>
              <a:t>2.5 inch tail</a:t>
            </a:r>
          </a:p>
        </p:txBody>
      </p:sp>
      <p:sp>
        <p:nvSpPr>
          <p:cNvPr id="15" name="TextBox 14"/>
          <p:cNvSpPr txBox="1"/>
          <p:nvPr/>
        </p:nvSpPr>
        <p:spPr>
          <a:xfrm>
            <a:off x="0" y="240408"/>
            <a:ext cx="1027269" cy="307777"/>
          </a:xfrm>
          <a:prstGeom prst="rect">
            <a:avLst/>
          </a:prstGeom>
          <a:noFill/>
        </p:spPr>
        <p:txBody>
          <a:bodyPr wrap="none" rtlCol="0">
            <a:spAutoFit/>
          </a:bodyPr>
          <a:lstStyle/>
          <a:p>
            <a:r>
              <a:rPr lang="en-US" sz="1400" dirty="0"/>
              <a:t>1.5 inch tail</a:t>
            </a:r>
          </a:p>
        </p:txBody>
      </p:sp>
      <p:sp>
        <p:nvSpPr>
          <p:cNvPr id="18" name="TextBox 17"/>
          <p:cNvSpPr txBox="1"/>
          <p:nvPr/>
        </p:nvSpPr>
        <p:spPr>
          <a:xfrm>
            <a:off x="303536" y="4871303"/>
            <a:ext cx="8011969" cy="646331"/>
          </a:xfrm>
          <a:prstGeom prst="rect">
            <a:avLst/>
          </a:prstGeom>
          <a:noFill/>
        </p:spPr>
        <p:txBody>
          <a:bodyPr wrap="square" rtlCol="0">
            <a:spAutoFit/>
          </a:bodyPr>
          <a:lstStyle/>
          <a:p>
            <a:pPr marL="285750" indent="-285750">
              <a:buFont typeface="Arial" panose="020B0604020202020204" pitchFamily="34" charset="0"/>
              <a:buChar char="•"/>
            </a:pPr>
            <a:r>
              <a:rPr lang="en-US" dirty="0"/>
              <a:t>Suppose the female choice is not for a certain length tail, but for </a:t>
            </a:r>
            <a:r>
              <a:rPr lang="en-US" i="1" dirty="0"/>
              <a:t>a tail that is longer than average</a:t>
            </a:r>
            <a:r>
              <a:rPr lang="en-US" dirty="0"/>
              <a:t>….</a:t>
            </a:r>
          </a:p>
        </p:txBody>
      </p:sp>
      <p:pic>
        <p:nvPicPr>
          <p:cNvPr id="19"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86230" y="2781765"/>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ular Callout 19"/>
          <p:cNvSpPr/>
          <p:nvPr/>
        </p:nvSpPr>
        <p:spPr>
          <a:xfrm>
            <a:off x="7286229" y="1105884"/>
            <a:ext cx="1740099" cy="1272163"/>
          </a:xfrm>
          <a:prstGeom prst="wedgeRoundRectCallout">
            <a:avLst>
              <a:gd name="adj1" fmla="val -32906"/>
              <a:gd name="adj2" fmla="val 817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like guys whose tail is longer than average….</a:t>
            </a:r>
            <a:endParaRPr lang="en-US" sz="1400" dirty="0"/>
          </a:p>
        </p:txBody>
      </p:sp>
    </p:spTree>
    <p:extLst>
      <p:ext uri="{BB962C8B-B14F-4D97-AF65-F5344CB8AC3E}">
        <p14:creationId xmlns:p14="http://schemas.microsoft.com/office/powerpoint/2010/main" val="23284164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partbest.com/cliparts/4i9/oMx/4i9oMxbGT.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38434" y="1568008"/>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lipartbest.com/cliparts/4i9/oMx/4i9oMxbGT.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03537" y="193996"/>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34" y="2942020"/>
            <a:ext cx="1621198" cy="1213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86230" y="2781765"/>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rot="20769647">
            <a:off x="59315" y="3950824"/>
            <a:ext cx="488443" cy="148693"/>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755356">
            <a:off x="170354" y="978626"/>
            <a:ext cx="493238" cy="342900"/>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571" y="1645110"/>
            <a:ext cx="891013" cy="307777"/>
          </a:xfrm>
          <a:prstGeom prst="rect">
            <a:avLst/>
          </a:prstGeom>
          <a:noFill/>
        </p:spPr>
        <p:txBody>
          <a:bodyPr wrap="none" rtlCol="0">
            <a:spAutoFit/>
          </a:bodyPr>
          <a:lstStyle/>
          <a:p>
            <a:r>
              <a:rPr lang="en-US" sz="1400" dirty="0">
                <a:solidFill>
                  <a:schemeClr val="bg1">
                    <a:lumMod val="85000"/>
                  </a:schemeClr>
                </a:solidFill>
              </a:rPr>
              <a:t>2 inch tail</a:t>
            </a:r>
          </a:p>
        </p:txBody>
      </p:sp>
      <p:sp>
        <p:nvSpPr>
          <p:cNvPr id="14" name="TextBox 13"/>
          <p:cNvSpPr txBox="1"/>
          <p:nvPr/>
        </p:nvSpPr>
        <p:spPr>
          <a:xfrm>
            <a:off x="35826" y="3066118"/>
            <a:ext cx="1027269" cy="307777"/>
          </a:xfrm>
          <a:prstGeom prst="rect">
            <a:avLst/>
          </a:prstGeom>
          <a:noFill/>
        </p:spPr>
        <p:txBody>
          <a:bodyPr wrap="none" rtlCol="0">
            <a:spAutoFit/>
          </a:bodyPr>
          <a:lstStyle/>
          <a:p>
            <a:r>
              <a:rPr lang="en-US" sz="1400" dirty="0"/>
              <a:t>2.5 inch tail</a:t>
            </a:r>
          </a:p>
        </p:txBody>
      </p:sp>
      <p:sp>
        <p:nvSpPr>
          <p:cNvPr id="15" name="TextBox 14"/>
          <p:cNvSpPr txBox="1"/>
          <p:nvPr/>
        </p:nvSpPr>
        <p:spPr>
          <a:xfrm>
            <a:off x="0" y="240408"/>
            <a:ext cx="1027269" cy="307777"/>
          </a:xfrm>
          <a:prstGeom prst="rect">
            <a:avLst/>
          </a:prstGeom>
          <a:noFill/>
        </p:spPr>
        <p:txBody>
          <a:bodyPr wrap="none" rtlCol="0">
            <a:spAutoFit/>
          </a:bodyPr>
          <a:lstStyle/>
          <a:p>
            <a:r>
              <a:rPr lang="en-US" sz="1400" dirty="0">
                <a:solidFill>
                  <a:schemeClr val="bg1">
                    <a:lumMod val="85000"/>
                  </a:schemeClr>
                </a:solidFill>
              </a:rPr>
              <a:t>1.5 inch tail</a:t>
            </a:r>
          </a:p>
        </p:txBody>
      </p:sp>
      <p:sp>
        <p:nvSpPr>
          <p:cNvPr id="16" name="Rounded Rectangular Callout 15"/>
          <p:cNvSpPr/>
          <p:nvPr/>
        </p:nvSpPr>
        <p:spPr>
          <a:xfrm>
            <a:off x="7286229" y="1105884"/>
            <a:ext cx="1740099" cy="1272163"/>
          </a:xfrm>
          <a:prstGeom prst="wedgeRoundRectCallout">
            <a:avLst>
              <a:gd name="adj1" fmla="val -32906"/>
              <a:gd name="adj2" fmla="val 817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like guys whose tail is longer than average….</a:t>
            </a:r>
            <a:endParaRPr lang="en-US" sz="1400" dirty="0"/>
          </a:p>
        </p:txBody>
      </p:sp>
      <p:sp>
        <p:nvSpPr>
          <p:cNvPr id="18" name="TextBox 17"/>
          <p:cNvSpPr txBox="1"/>
          <p:nvPr/>
        </p:nvSpPr>
        <p:spPr>
          <a:xfrm>
            <a:off x="238434" y="5785703"/>
            <a:ext cx="8011969" cy="369332"/>
          </a:xfrm>
          <a:prstGeom prst="rect">
            <a:avLst/>
          </a:prstGeom>
          <a:noFill/>
        </p:spPr>
        <p:txBody>
          <a:bodyPr wrap="square" rtlCol="0">
            <a:spAutoFit/>
          </a:bodyPr>
          <a:lstStyle/>
          <a:p>
            <a:pPr marL="285750" indent="-285750">
              <a:buFont typeface="Arial" panose="020B0604020202020204" pitchFamily="34" charset="0"/>
              <a:buChar char="•"/>
            </a:pPr>
            <a:r>
              <a:rPr lang="en-US" dirty="0"/>
              <a:t>Now every generation has longer and longer tails….</a:t>
            </a:r>
          </a:p>
        </p:txBody>
      </p:sp>
      <p:sp>
        <p:nvSpPr>
          <p:cNvPr id="13" name="Left-Right-Up Arrow 12"/>
          <p:cNvSpPr/>
          <p:nvPr/>
        </p:nvSpPr>
        <p:spPr>
          <a:xfrm flipV="1">
            <a:off x="2033682" y="3037873"/>
            <a:ext cx="5078498" cy="52577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stretch>
            <a:fillRect/>
          </a:stretch>
        </p:blipFill>
        <p:spPr>
          <a:xfrm>
            <a:off x="4884407" y="3861162"/>
            <a:ext cx="909397" cy="1492666"/>
          </a:xfrm>
          <a:prstGeom prst="rect">
            <a:avLst/>
          </a:prstGeom>
        </p:spPr>
      </p:pic>
      <p:pic>
        <p:nvPicPr>
          <p:cNvPr id="3" name="Picture 2"/>
          <p:cNvPicPr>
            <a:picLocks noChangeAspect="1"/>
          </p:cNvPicPr>
          <p:nvPr/>
        </p:nvPicPr>
        <p:blipFill>
          <a:blip r:embed="rId4" cstate="print"/>
          <a:stretch>
            <a:fillRect/>
          </a:stretch>
        </p:blipFill>
        <p:spPr>
          <a:xfrm>
            <a:off x="5985050" y="3409444"/>
            <a:ext cx="909397" cy="1492666"/>
          </a:xfrm>
          <a:prstGeom prst="rect">
            <a:avLst/>
          </a:prstGeom>
        </p:spPr>
      </p:pic>
      <p:pic>
        <p:nvPicPr>
          <p:cNvPr id="4" name="Picture 3"/>
          <p:cNvPicPr>
            <a:picLocks noChangeAspect="1"/>
          </p:cNvPicPr>
          <p:nvPr/>
        </p:nvPicPr>
        <p:blipFill>
          <a:blip r:embed="rId5" cstate="print"/>
          <a:stretch>
            <a:fillRect/>
          </a:stretch>
        </p:blipFill>
        <p:spPr>
          <a:xfrm>
            <a:off x="3574849" y="3672415"/>
            <a:ext cx="1230976" cy="795338"/>
          </a:xfrm>
          <a:prstGeom prst="rect">
            <a:avLst/>
          </a:prstGeom>
        </p:spPr>
      </p:pic>
      <p:pic>
        <p:nvPicPr>
          <p:cNvPr id="11" name="Picture 10"/>
          <p:cNvPicPr>
            <a:picLocks noChangeAspect="1"/>
          </p:cNvPicPr>
          <p:nvPr/>
        </p:nvPicPr>
        <p:blipFill>
          <a:blip r:embed="rId6" cstate="print"/>
          <a:stretch>
            <a:fillRect/>
          </a:stretch>
        </p:blipFill>
        <p:spPr>
          <a:xfrm>
            <a:off x="3040788" y="4342540"/>
            <a:ext cx="1317176" cy="851033"/>
          </a:xfrm>
          <a:prstGeom prst="rect">
            <a:avLst/>
          </a:prstGeom>
        </p:spPr>
      </p:pic>
      <p:pic>
        <p:nvPicPr>
          <p:cNvPr id="12" name="Picture 11"/>
          <p:cNvPicPr>
            <a:picLocks noChangeAspect="1"/>
          </p:cNvPicPr>
          <p:nvPr/>
        </p:nvPicPr>
        <p:blipFill>
          <a:blip r:embed="rId7" cstate="print"/>
          <a:stretch>
            <a:fillRect/>
          </a:stretch>
        </p:blipFill>
        <p:spPr>
          <a:xfrm>
            <a:off x="2096256" y="3871942"/>
            <a:ext cx="1274693" cy="823584"/>
          </a:xfrm>
          <a:prstGeom prst="rect">
            <a:avLst/>
          </a:prstGeom>
        </p:spPr>
      </p:pic>
    </p:spTree>
    <p:extLst>
      <p:ext uri="{BB962C8B-B14F-4D97-AF65-F5344CB8AC3E}">
        <p14:creationId xmlns:p14="http://schemas.microsoft.com/office/powerpoint/2010/main" val="156346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34" y="2942020"/>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rot="20769647">
            <a:off x="59315" y="3950824"/>
            <a:ext cx="488443" cy="148693"/>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3019651"/>
            <a:ext cx="1027269" cy="307777"/>
          </a:xfrm>
          <a:prstGeom prst="rect">
            <a:avLst/>
          </a:prstGeom>
          <a:noFill/>
        </p:spPr>
        <p:txBody>
          <a:bodyPr wrap="none" rtlCol="0">
            <a:spAutoFit/>
          </a:bodyPr>
          <a:lstStyle/>
          <a:p>
            <a:r>
              <a:rPr lang="en-US" sz="1400" dirty="0"/>
              <a:t>2.6 inch tail</a:t>
            </a:r>
          </a:p>
        </p:txBody>
      </p:sp>
      <p:sp>
        <p:nvSpPr>
          <p:cNvPr id="18" name="TextBox 17"/>
          <p:cNvSpPr txBox="1"/>
          <p:nvPr/>
        </p:nvSpPr>
        <p:spPr>
          <a:xfrm>
            <a:off x="303536" y="4871303"/>
            <a:ext cx="8011969" cy="646331"/>
          </a:xfrm>
          <a:prstGeom prst="rect">
            <a:avLst/>
          </a:prstGeom>
          <a:noFill/>
        </p:spPr>
        <p:txBody>
          <a:bodyPr wrap="square" rtlCol="0">
            <a:spAutoFit/>
          </a:bodyPr>
          <a:lstStyle/>
          <a:p>
            <a:pPr marL="285750" indent="-285750">
              <a:buFont typeface="Arial" panose="020B0604020202020204" pitchFamily="34" charset="0"/>
              <a:buChar char="•"/>
            </a:pPr>
            <a:r>
              <a:rPr lang="en-US" dirty="0"/>
              <a:t>Once the genes for liking longer-than-average-tails reach a critical mass, we have a positive feedback cycle…. </a:t>
            </a:r>
          </a:p>
        </p:txBody>
      </p:sp>
      <p:pic>
        <p:nvPicPr>
          <p:cNvPr id="13"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536" y="1522326"/>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rot="20769647">
            <a:off x="49661" y="2535579"/>
            <a:ext cx="526190" cy="153224"/>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102" y="1599957"/>
            <a:ext cx="1027269" cy="307777"/>
          </a:xfrm>
          <a:prstGeom prst="rect">
            <a:avLst/>
          </a:prstGeom>
          <a:noFill/>
        </p:spPr>
        <p:txBody>
          <a:bodyPr wrap="none" rtlCol="0">
            <a:spAutoFit/>
          </a:bodyPr>
          <a:lstStyle/>
          <a:p>
            <a:r>
              <a:rPr lang="en-US" sz="1400" dirty="0"/>
              <a:t>2.8 inch tail</a:t>
            </a:r>
          </a:p>
        </p:txBody>
      </p:sp>
      <p:pic>
        <p:nvPicPr>
          <p:cNvPr id="20"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157" y="228883"/>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0"/>
          <p:cNvSpPr/>
          <p:nvPr/>
        </p:nvSpPr>
        <p:spPr>
          <a:xfrm rot="20769647">
            <a:off x="20173" y="1254698"/>
            <a:ext cx="635966" cy="192304"/>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3723" y="306514"/>
            <a:ext cx="1027269" cy="307777"/>
          </a:xfrm>
          <a:prstGeom prst="rect">
            <a:avLst/>
          </a:prstGeom>
          <a:noFill/>
        </p:spPr>
        <p:txBody>
          <a:bodyPr wrap="none" rtlCol="0">
            <a:spAutoFit/>
          </a:bodyPr>
          <a:lstStyle/>
          <a:p>
            <a:r>
              <a:rPr lang="en-US" sz="1400" dirty="0"/>
              <a:t>2.9 inch tail</a:t>
            </a:r>
          </a:p>
        </p:txBody>
      </p:sp>
      <p:pic>
        <p:nvPicPr>
          <p:cNvPr id="23"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86230" y="2781765"/>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7286229" y="1105884"/>
            <a:ext cx="1740099" cy="1272163"/>
          </a:xfrm>
          <a:prstGeom prst="wedgeRoundRectCallout">
            <a:avLst>
              <a:gd name="adj1" fmla="val -32906"/>
              <a:gd name="adj2" fmla="val 817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like guys whose tail is longer than average….</a:t>
            </a:r>
            <a:endParaRPr lang="en-US" sz="1400" dirty="0"/>
          </a:p>
        </p:txBody>
      </p:sp>
    </p:spTree>
    <p:extLst>
      <p:ext uri="{BB962C8B-B14F-4D97-AF65-F5344CB8AC3E}">
        <p14:creationId xmlns:p14="http://schemas.microsoft.com/office/powerpoint/2010/main" val="3966649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9034" y="2942020"/>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rot="20769647">
            <a:off x="45186" y="4072875"/>
            <a:ext cx="1507498" cy="152589"/>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0600" y="3019651"/>
            <a:ext cx="1027269" cy="307777"/>
          </a:xfrm>
          <a:prstGeom prst="rect">
            <a:avLst/>
          </a:prstGeom>
          <a:noFill/>
        </p:spPr>
        <p:txBody>
          <a:bodyPr wrap="none" rtlCol="0">
            <a:spAutoFit/>
          </a:bodyPr>
          <a:lstStyle/>
          <a:p>
            <a:r>
              <a:rPr lang="en-US" sz="1400" dirty="0"/>
              <a:t>5.9 inch tail</a:t>
            </a:r>
          </a:p>
        </p:txBody>
      </p:sp>
      <p:sp>
        <p:nvSpPr>
          <p:cNvPr id="18" name="TextBox 17"/>
          <p:cNvSpPr txBox="1"/>
          <p:nvPr/>
        </p:nvSpPr>
        <p:spPr>
          <a:xfrm>
            <a:off x="303536" y="4871303"/>
            <a:ext cx="8011969"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t>…and the tails get longer and longer</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Note that the male would be much better of without the long tail. It costs energy to grow it, it makes it very hard to fly, it makes it hard to avoid detection by predators, and hard to evade them…  But any male without a long tale will not find a mate.                         This seems like a theoretical model, but….</a:t>
            </a:r>
          </a:p>
        </p:txBody>
      </p:sp>
      <p:pic>
        <p:nvPicPr>
          <p:cNvPr id="13"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4136" y="1522326"/>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rot="20769647">
            <a:off x="-63419" y="2685865"/>
            <a:ext cx="1617087" cy="157651"/>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55702" y="1599957"/>
            <a:ext cx="1027269" cy="307777"/>
          </a:xfrm>
          <a:prstGeom prst="rect">
            <a:avLst/>
          </a:prstGeom>
          <a:noFill/>
        </p:spPr>
        <p:txBody>
          <a:bodyPr wrap="none" rtlCol="0">
            <a:spAutoFit/>
          </a:bodyPr>
          <a:lstStyle/>
          <a:p>
            <a:r>
              <a:rPr lang="en-US" sz="1400" dirty="0"/>
              <a:t>6.2 inch tail</a:t>
            </a:r>
          </a:p>
        </p:txBody>
      </p:sp>
      <p:pic>
        <p:nvPicPr>
          <p:cNvPr id="20"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757" y="228883"/>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0"/>
          <p:cNvSpPr/>
          <p:nvPr/>
        </p:nvSpPr>
        <p:spPr>
          <a:xfrm rot="20769647">
            <a:off x="253446" y="1346607"/>
            <a:ext cx="1411153" cy="247558"/>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04323" y="306514"/>
            <a:ext cx="1027269" cy="307777"/>
          </a:xfrm>
          <a:prstGeom prst="rect">
            <a:avLst/>
          </a:prstGeom>
          <a:noFill/>
        </p:spPr>
        <p:txBody>
          <a:bodyPr wrap="none" rtlCol="0">
            <a:spAutoFit/>
          </a:bodyPr>
          <a:lstStyle/>
          <a:p>
            <a:r>
              <a:rPr lang="en-US" sz="1400" dirty="0"/>
              <a:t>5.1 inch tail</a:t>
            </a:r>
          </a:p>
        </p:txBody>
      </p:sp>
      <p:pic>
        <p:nvPicPr>
          <p:cNvPr id="23" name="Picture 2" descr="http://www.clipartbest.com/cliparts/4i9/oMx/4i9oMxbG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86230" y="2781765"/>
            <a:ext cx="1621198" cy="121375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7286229" y="1105884"/>
            <a:ext cx="1740099" cy="1272163"/>
          </a:xfrm>
          <a:prstGeom prst="wedgeRoundRectCallout">
            <a:avLst>
              <a:gd name="adj1" fmla="val -32906"/>
              <a:gd name="adj2" fmla="val 817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like guys whose tail is longer than average….</a:t>
            </a:r>
            <a:endParaRPr lang="en-US" sz="1400" dirty="0"/>
          </a:p>
        </p:txBody>
      </p:sp>
    </p:spTree>
    <p:extLst>
      <p:ext uri="{BB962C8B-B14F-4D97-AF65-F5344CB8AC3E}">
        <p14:creationId xmlns:p14="http://schemas.microsoft.com/office/powerpoint/2010/main" val="25847229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2.staticflickr.com/4/3795/11993052523_05a889df18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19" r="8476"/>
          <a:stretch/>
        </p:blipFill>
        <p:spPr bwMode="auto">
          <a:xfrm>
            <a:off x="0" y="1"/>
            <a:ext cx="9156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0856" y="6063740"/>
            <a:ext cx="7734425" cy="646331"/>
          </a:xfrm>
          <a:prstGeom prst="rect">
            <a:avLst/>
          </a:prstGeom>
        </p:spPr>
        <p:txBody>
          <a:bodyPr wrap="none">
            <a:spAutoFit/>
          </a:bodyPr>
          <a:lstStyle/>
          <a:p>
            <a:r>
              <a:rPr lang="en-US" sz="3600" dirty="0"/>
              <a:t>The pin-tailed whydah (</a:t>
            </a:r>
            <a:r>
              <a:rPr lang="en-US" sz="3600" i="1" dirty="0" err="1"/>
              <a:t>Vidua</a:t>
            </a:r>
            <a:r>
              <a:rPr lang="en-US" sz="3600" i="1" dirty="0"/>
              <a:t> </a:t>
            </a:r>
            <a:r>
              <a:rPr lang="en-US" sz="3600" i="1" dirty="0" err="1"/>
              <a:t>macroura</a:t>
            </a:r>
            <a:r>
              <a:rPr lang="en-US" sz="3600" dirty="0"/>
              <a:t>)</a:t>
            </a:r>
          </a:p>
        </p:txBody>
      </p:sp>
    </p:spTree>
    <p:extLst>
      <p:ext uri="{BB962C8B-B14F-4D97-AF65-F5344CB8AC3E}">
        <p14:creationId xmlns:p14="http://schemas.microsoft.com/office/powerpoint/2010/main" val="365803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rot="1755356">
            <a:off x="170354" y="978626"/>
            <a:ext cx="493238" cy="342900"/>
          </a:xfrm>
          <a:custGeom>
            <a:avLst/>
            <a:gdLst>
              <a:gd name="connsiteX0" fmla="*/ 919 w 187020"/>
              <a:gd name="connsiteY0" fmla="*/ 145040 h 165861"/>
              <a:gd name="connsiteX1" fmla="*/ 158081 w 187020"/>
              <a:gd name="connsiteY1" fmla="*/ 154565 h 165861"/>
              <a:gd name="connsiteX2" fmla="*/ 181894 w 187020"/>
              <a:gd name="connsiteY2" fmla="*/ 2165 h 165861"/>
              <a:gd name="connsiteX3" fmla="*/ 96169 w 187020"/>
              <a:gd name="connsiteY3" fmla="*/ 68840 h 165861"/>
              <a:gd name="connsiteX4" fmla="*/ 919 w 187020"/>
              <a:gd name="connsiteY4" fmla="*/ 145040 h 165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20" h="165861">
                <a:moveTo>
                  <a:pt x="919" y="145040"/>
                </a:moveTo>
                <a:cubicBezTo>
                  <a:pt x="11238" y="159327"/>
                  <a:pt x="127919" y="178377"/>
                  <a:pt x="158081" y="154565"/>
                </a:cubicBezTo>
                <a:cubicBezTo>
                  <a:pt x="188243" y="130753"/>
                  <a:pt x="192213" y="16452"/>
                  <a:pt x="181894" y="2165"/>
                </a:cubicBezTo>
                <a:cubicBezTo>
                  <a:pt x="171575" y="-12122"/>
                  <a:pt x="122363" y="48202"/>
                  <a:pt x="96169" y="68840"/>
                </a:cubicBezTo>
                <a:cubicBezTo>
                  <a:pt x="69975" y="89477"/>
                  <a:pt x="-9400" y="130753"/>
                  <a:pt x="919" y="1450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571" y="1645110"/>
            <a:ext cx="702436" cy="307777"/>
          </a:xfrm>
          <a:prstGeom prst="rect">
            <a:avLst/>
          </a:prstGeom>
          <a:noFill/>
        </p:spPr>
        <p:txBody>
          <a:bodyPr wrap="none" rtlCol="0">
            <a:spAutoFit/>
          </a:bodyPr>
          <a:lstStyle/>
          <a:p>
            <a:r>
              <a:rPr lang="en-US" sz="1400" dirty="0"/>
              <a:t>IQ = 96</a:t>
            </a:r>
          </a:p>
        </p:txBody>
      </p:sp>
      <p:sp>
        <p:nvSpPr>
          <p:cNvPr id="14" name="TextBox 13"/>
          <p:cNvSpPr txBox="1"/>
          <p:nvPr/>
        </p:nvSpPr>
        <p:spPr>
          <a:xfrm>
            <a:off x="0" y="3019651"/>
            <a:ext cx="702436" cy="307777"/>
          </a:xfrm>
          <a:prstGeom prst="rect">
            <a:avLst/>
          </a:prstGeom>
          <a:noFill/>
        </p:spPr>
        <p:txBody>
          <a:bodyPr wrap="none" rtlCol="0">
            <a:spAutoFit/>
          </a:bodyPr>
          <a:lstStyle/>
          <a:p>
            <a:r>
              <a:rPr lang="en-US" sz="1400" dirty="0"/>
              <a:t>IQ = 50</a:t>
            </a:r>
          </a:p>
        </p:txBody>
      </p:sp>
      <p:sp>
        <p:nvSpPr>
          <p:cNvPr id="15" name="TextBox 14"/>
          <p:cNvSpPr txBox="1"/>
          <p:nvPr/>
        </p:nvSpPr>
        <p:spPr>
          <a:xfrm>
            <a:off x="0" y="240408"/>
            <a:ext cx="702436" cy="307777"/>
          </a:xfrm>
          <a:prstGeom prst="rect">
            <a:avLst/>
          </a:prstGeom>
          <a:noFill/>
        </p:spPr>
        <p:txBody>
          <a:bodyPr wrap="none" rtlCol="0">
            <a:spAutoFit/>
          </a:bodyPr>
          <a:lstStyle/>
          <a:p>
            <a:r>
              <a:rPr lang="en-US" sz="1400" dirty="0"/>
              <a:t>IQ = 90</a:t>
            </a:r>
          </a:p>
        </p:txBody>
      </p:sp>
      <p:sp>
        <p:nvSpPr>
          <p:cNvPr id="18" name="TextBox 17"/>
          <p:cNvSpPr txBox="1"/>
          <p:nvPr/>
        </p:nvSpPr>
        <p:spPr>
          <a:xfrm>
            <a:off x="303536" y="4871303"/>
            <a:ext cx="801196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Sometime in the last few hundred thousand years, human female choice started to select for guys that where smarter than average (how did the females know who was smart?) </a:t>
            </a:r>
          </a:p>
          <a:p>
            <a:pPr marL="285750" indent="-285750">
              <a:buFont typeface="Arial" panose="020B0604020202020204" pitchFamily="34" charset="0"/>
              <a:buChar char="•"/>
            </a:pPr>
            <a:r>
              <a:rPr lang="en-US" dirty="0"/>
              <a:t>So, Human intelligent is just a by-product of this arbitrary accident.  </a:t>
            </a:r>
          </a:p>
        </p:txBody>
      </p:sp>
      <p:sp>
        <p:nvSpPr>
          <p:cNvPr id="20" name="Rounded Rectangular Callout 19"/>
          <p:cNvSpPr/>
          <p:nvPr/>
        </p:nvSpPr>
        <p:spPr>
          <a:xfrm>
            <a:off x="7286229" y="1105884"/>
            <a:ext cx="1740099" cy="1272163"/>
          </a:xfrm>
          <a:prstGeom prst="wedgeRoundRectCallout">
            <a:avLst>
              <a:gd name="adj1" fmla="val -32906"/>
              <a:gd name="adj2" fmla="val 817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like guys whose are smarter than average….</a:t>
            </a:r>
            <a:endParaRPr lang="en-US" sz="1400" dirty="0"/>
          </a:p>
        </p:txBody>
      </p:sp>
      <p:pic>
        <p:nvPicPr>
          <p:cNvPr id="8194" name="Picture 2" descr="http://www.clker.com/cliparts/b/c/d/d/13161189651764016734Male%20and%20Female%20Bathroom.svg.hi.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1"/>
          <a:stretch/>
        </p:blipFill>
        <p:spPr bwMode="auto">
          <a:xfrm>
            <a:off x="962042" y="127599"/>
            <a:ext cx="642969" cy="14677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b/c/d/d/13161189651764016734Male%20and%20Female%20Bathroom.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4496"/>
          <a:stretch/>
        </p:blipFill>
        <p:spPr bwMode="auto">
          <a:xfrm>
            <a:off x="7286229" y="2871418"/>
            <a:ext cx="723323" cy="14677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b/c/d/d/13161189651764016734Male%20and%20Female%20Bathroom.svg.hi.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1"/>
          <a:stretch/>
        </p:blipFill>
        <p:spPr bwMode="auto">
          <a:xfrm>
            <a:off x="951895" y="1656560"/>
            <a:ext cx="642969" cy="14677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b/c/d/d/13161189651764016734Male%20and%20Female%20Bathroom.svg.hi.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51"/>
          <a:stretch/>
        </p:blipFill>
        <p:spPr bwMode="auto">
          <a:xfrm>
            <a:off x="951894" y="3162355"/>
            <a:ext cx="642969" cy="146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38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gular Pentagon 6">
            <a:extLst>
              <a:ext uri="{FF2B5EF4-FFF2-40B4-BE49-F238E27FC236}">
                <a16:creationId xmlns:a16="http://schemas.microsoft.com/office/drawing/2014/main" id="{B5220559-10AD-4955-943D-5D92E12CB34B}"/>
              </a:ext>
            </a:extLst>
          </p:cNvPr>
          <p:cNvSpPr/>
          <p:nvPr/>
        </p:nvSpPr>
        <p:spPr>
          <a:xfrm rot="999571">
            <a:off x="4748213" y="204788"/>
            <a:ext cx="2351087" cy="2219325"/>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Hexagon 7">
            <a:extLst>
              <a:ext uri="{FF2B5EF4-FFF2-40B4-BE49-F238E27FC236}">
                <a16:creationId xmlns:a16="http://schemas.microsoft.com/office/drawing/2014/main" id="{C8C125FE-BE71-462A-B347-8052B4C030BC}"/>
              </a:ext>
            </a:extLst>
          </p:cNvPr>
          <p:cNvSpPr/>
          <p:nvPr/>
        </p:nvSpPr>
        <p:spPr>
          <a:xfrm>
            <a:off x="1828800" y="457200"/>
            <a:ext cx="2892425" cy="2438400"/>
          </a:xfrm>
          <a:prstGeom prst="hexagon">
            <a:avLst>
              <a:gd name="adj" fmla="val 28629"/>
              <a:gd name="vf" fmla="val 11547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Isosceles Triangle 8">
            <a:extLst>
              <a:ext uri="{FF2B5EF4-FFF2-40B4-BE49-F238E27FC236}">
                <a16:creationId xmlns:a16="http://schemas.microsoft.com/office/drawing/2014/main" id="{4A9A5F6B-B607-430C-A39C-F1B3FFF3174D}"/>
              </a:ext>
            </a:extLst>
          </p:cNvPr>
          <p:cNvSpPr/>
          <p:nvPr/>
        </p:nvSpPr>
        <p:spPr>
          <a:xfrm rot="5400000">
            <a:off x="1600200" y="3200400"/>
            <a:ext cx="2971800" cy="2514600"/>
          </a:xfrm>
          <a:prstGeom prst="triangle">
            <a:avLst>
              <a:gd name="adj" fmla="val 5128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E98E4380-6184-4BA1-914C-EA02DC561800}"/>
              </a:ext>
            </a:extLst>
          </p:cNvPr>
          <p:cNvSpPr/>
          <p:nvPr/>
        </p:nvSpPr>
        <p:spPr>
          <a:xfrm>
            <a:off x="7239000" y="304800"/>
            <a:ext cx="17526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D033D216-A077-41DC-8C66-7195A88F1EA7}"/>
              </a:ext>
            </a:extLst>
          </p:cNvPr>
          <p:cNvSpPr/>
          <p:nvPr/>
        </p:nvSpPr>
        <p:spPr>
          <a:xfrm>
            <a:off x="6877050" y="3619500"/>
            <a:ext cx="17526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0E94BF18-C0E0-44F1-AB8B-53915C6050DD}"/>
              </a:ext>
            </a:extLst>
          </p:cNvPr>
          <p:cNvSpPr/>
          <p:nvPr/>
        </p:nvSpPr>
        <p:spPr>
          <a:xfrm>
            <a:off x="4495800" y="3609975"/>
            <a:ext cx="2286000" cy="228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4" name="TextBox 12">
            <a:extLst>
              <a:ext uri="{FF2B5EF4-FFF2-40B4-BE49-F238E27FC236}">
                <a16:creationId xmlns:a16="http://schemas.microsoft.com/office/drawing/2014/main" id="{60728FA6-8563-4CB0-9750-16DDD67080D1}"/>
              </a:ext>
            </a:extLst>
          </p:cNvPr>
          <p:cNvSpPr txBox="1">
            <a:spLocks noChangeArrowheads="1"/>
          </p:cNvSpPr>
          <p:nvPr/>
        </p:nvSpPr>
        <p:spPr bwMode="auto">
          <a:xfrm>
            <a:off x="1524000" y="41148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a:t>
            </a:r>
          </a:p>
        </p:txBody>
      </p:sp>
      <p:sp>
        <p:nvSpPr>
          <p:cNvPr id="9225" name="TextBox 13">
            <a:extLst>
              <a:ext uri="{FF2B5EF4-FFF2-40B4-BE49-F238E27FC236}">
                <a16:creationId xmlns:a16="http://schemas.microsoft.com/office/drawing/2014/main" id="{11DD9EF8-79A9-4950-9241-14A592B7D91C}"/>
              </a:ext>
            </a:extLst>
          </p:cNvPr>
          <p:cNvSpPr txBox="1">
            <a:spLocks noChangeArrowheads="1"/>
          </p:cNvSpPr>
          <p:nvPr/>
        </p:nvSpPr>
        <p:spPr bwMode="auto">
          <a:xfrm>
            <a:off x="2895600" y="5181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a:t>
            </a:r>
          </a:p>
        </p:txBody>
      </p:sp>
      <p:sp>
        <p:nvSpPr>
          <p:cNvPr id="9226" name="TextBox 14">
            <a:extLst>
              <a:ext uri="{FF2B5EF4-FFF2-40B4-BE49-F238E27FC236}">
                <a16:creationId xmlns:a16="http://schemas.microsoft.com/office/drawing/2014/main" id="{BEA38466-4E79-4C93-8FF6-EB0648C8F35C}"/>
              </a:ext>
            </a:extLst>
          </p:cNvPr>
          <p:cNvSpPr txBox="1">
            <a:spLocks noChangeArrowheads="1"/>
          </p:cNvSpPr>
          <p:nvPr/>
        </p:nvSpPr>
        <p:spPr bwMode="auto">
          <a:xfrm>
            <a:off x="2743200" y="3276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3</a:t>
            </a:r>
          </a:p>
        </p:txBody>
      </p:sp>
      <p:sp>
        <p:nvSpPr>
          <p:cNvPr id="9227" name="TextBox 15">
            <a:extLst>
              <a:ext uri="{FF2B5EF4-FFF2-40B4-BE49-F238E27FC236}">
                <a16:creationId xmlns:a16="http://schemas.microsoft.com/office/drawing/2014/main" id="{02AE293B-37D1-4B55-ACDE-40D5D825CADA}"/>
              </a:ext>
            </a:extLst>
          </p:cNvPr>
          <p:cNvSpPr txBox="1">
            <a:spLocks noChangeArrowheads="1"/>
          </p:cNvSpPr>
          <p:nvPr/>
        </p:nvSpPr>
        <p:spPr bwMode="auto">
          <a:xfrm>
            <a:off x="5486400" y="54864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4</a:t>
            </a:r>
          </a:p>
        </p:txBody>
      </p:sp>
      <p:sp>
        <p:nvSpPr>
          <p:cNvPr id="9228" name="TextBox 16">
            <a:extLst>
              <a:ext uri="{FF2B5EF4-FFF2-40B4-BE49-F238E27FC236}">
                <a16:creationId xmlns:a16="http://schemas.microsoft.com/office/drawing/2014/main" id="{A3C64959-6998-407F-A824-364E476C0DB6}"/>
              </a:ext>
            </a:extLst>
          </p:cNvPr>
          <p:cNvSpPr txBox="1">
            <a:spLocks noChangeArrowheads="1"/>
          </p:cNvSpPr>
          <p:nvPr/>
        </p:nvSpPr>
        <p:spPr bwMode="auto">
          <a:xfrm>
            <a:off x="5486400" y="35814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5</a:t>
            </a:r>
          </a:p>
        </p:txBody>
      </p:sp>
      <p:sp>
        <p:nvSpPr>
          <p:cNvPr id="9229" name="TextBox 17">
            <a:extLst>
              <a:ext uri="{FF2B5EF4-FFF2-40B4-BE49-F238E27FC236}">
                <a16:creationId xmlns:a16="http://schemas.microsoft.com/office/drawing/2014/main" id="{D455F7D5-214F-4D91-B3A8-F0B930180980}"/>
              </a:ext>
            </a:extLst>
          </p:cNvPr>
          <p:cNvSpPr txBox="1">
            <a:spLocks noChangeArrowheads="1"/>
          </p:cNvSpPr>
          <p:nvPr/>
        </p:nvSpPr>
        <p:spPr bwMode="auto">
          <a:xfrm>
            <a:off x="6858000" y="44196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6</a:t>
            </a:r>
          </a:p>
        </p:txBody>
      </p:sp>
      <p:sp>
        <p:nvSpPr>
          <p:cNvPr id="9230" name="TextBox 18">
            <a:extLst>
              <a:ext uri="{FF2B5EF4-FFF2-40B4-BE49-F238E27FC236}">
                <a16:creationId xmlns:a16="http://schemas.microsoft.com/office/drawing/2014/main" id="{C4F90668-04E4-44DA-851F-20B016615EE1}"/>
              </a:ext>
            </a:extLst>
          </p:cNvPr>
          <p:cNvSpPr txBox="1">
            <a:spLocks noChangeArrowheads="1"/>
          </p:cNvSpPr>
          <p:nvPr/>
        </p:nvSpPr>
        <p:spPr bwMode="auto">
          <a:xfrm>
            <a:off x="8305800" y="4419600"/>
            <a:ext cx="22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7</a:t>
            </a:r>
          </a:p>
        </p:txBody>
      </p:sp>
      <p:sp>
        <p:nvSpPr>
          <p:cNvPr id="9231" name="TextBox 19">
            <a:extLst>
              <a:ext uri="{FF2B5EF4-FFF2-40B4-BE49-F238E27FC236}">
                <a16:creationId xmlns:a16="http://schemas.microsoft.com/office/drawing/2014/main" id="{C04C9929-2648-40D3-BB85-ABB5A5EDA646}"/>
              </a:ext>
            </a:extLst>
          </p:cNvPr>
          <p:cNvSpPr txBox="1">
            <a:spLocks noChangeArrowheads="1"/>
          </p:cNvSpPr>
          <p:nvPr/>
        </p:nvSpPr>
        <p:spPr bwMode="auto">
          <a:xfrm>
            <a:off x="8689975" y="12192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8</a:t>
            </a:r>
          </a:p>
        </p:txBody>
      </p:sp>
      <p:sp>
        <p:nvSpPr>
          <p:cNvPr id="9232" name="TextBox 20">
            <a:extLst>
              <a:ext uri="{FF2B5EF4-FFF2-40B4-BE49-F238E27FC236}">
                <a16:creationId xmlns:a16="http://schemas.microsoft.com/office/drawing/2014/main" id="{D717FC6B-6753-45CC-824C-FFAE74120058}"/>
              </a:ext>
            </a:extLst>
          </p:cNvPr>
          <p:cNvSpPr txBox="1">
            <a:spLocks noChangeArrowheads="1"/>
          </p:cNvSpPr>
          <p:nvPr/>
        </p:nvSpPr>
        <p:spPr bwMode="auto">
          <a:xfrm>
            <a:off x="7242175" y="12192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9</a:t>
            </a:r>
          </a:p>
        </p:txBody>
      </p:sp>
      <p:sp>
        <p:nvSpPr>
          <p:cNvPr id="9233" name="TextBox 21">
            <a:extLst>
              <a:ext uri="{FF2B5EF4-FFF2-40B4-BE49-F238E27FC236}">
                <a16:creationId xmlns:a16="http://schemas.microsoft.com/office/drawing/2014/main" id="{6B35EC4D-426D-46AA-BE19-8432FAEAC4A8}"/>
              </a:ext>
            </a:extLst>
          </p:cNvPr>
          <p:cNvSpPr txBox="1">
            <a:spLocks noChangeArrowheads="1"/>
          </p:cNvSpPr>
          <p:nvPr/>
        </p:nvSpPr>
        <p:spPr bwMode="auto">
          <a:xfrm>
            <a:off x="6591300" y="2144713"/>
            <a:ext cx="41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10</a:t>
            </a:r>
          </a:p>
        </p:txBody>
      </p:sp>
      <p:sp>
        <p:nvSpPr>
          <p:cNvPr id="9234" name="TextBox 22">
            <a:extLst>
              <a:ext uri="{FF2B5EF4-FFF2-40B4-BE49-F238E27FC236}">
                <a16:creationId xmlns:a16="http://schemas.microsoft.com/office/drawing/2014/main" id="{6A2F8191-B509-41D2-9507-ACD18FE0950C}"/>
              </a:ext>
            </a:extLst>
          </p:cNvPr>
          <p:cNvSpPr txBox="1">
            <a:spLocks noChangeArrowheads="1"/>
          </p:cNvSpPr>
          <p:nvPr/>
        </p:nvSpPr>
        <p:spPr bwMode="auto">
          <a:xfrm>
            <a:off x="6553200" y="381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11</a:t>
            </a:r>
          </a:p>
        </p:txBody>
      </p:sp>
      <p:sp>
        <p:nvSpPr>
          <p:cNvPr id="9235" name="TextBox 23">
            <a:extLst>
              <a:ext uri="{FF2B5EF4-FFF2-40B4-BE49-F238E27FC236}">
                <a16:creationId xmlns:a16="http://schemas.microsoft.com/office/drawing/2014/main" id="{B8302AA4-68E4-4171-BE54-552B170F1115}"/>
              </a:ext>
            </a:extLst>
          </p:cNvPr>
          <p:cNvSpPr txBox="1">
            <a:spLocks noChangeArrowheads="1"/>
          </p:cNvSpPr>
          <p:nvPr/>
        </p:nvSpPr>
        <p:spPr bwMode="auto">
          <a:xfrm>
            <a:off x="5105400" y="228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12</a:t>
            </a:r>
          </a:p>
        </p:txBody>
      </p:sp>
      <p:sp>
        <p:nvSpPr>
          <p:cNvPr id="9236" name="TextBox 24">
            <a:extLst>
              <a:ext uri="{FF2B5EF4-FFF2-40B4-BE49-F238E27FC236}">
                <a16:creationId xmlns:a16="http://schemas.microsoft.com/office/drawing/2014/main" id="{A7671835-7FA2-4CAC-92DF-42AD4FCA2564}"/>
              </a:ext>
            </a:extLst>
          </p:cNvPr>
          <p:cNvSpPr txBox="1">
            <a:spLocks noChangeArrowheads="1"/>
          </p:cNvSpPr>
          <p:nvPr/>
        </p:nvSpPr>
        <p:spPr bwMode="auto">
          <a:xfrm>
            <a:off x="4876800" y="1143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13</a:t>
            </a:r>
          </a:p>
        </p:txBody>
      </p:sp>
      <p:sp>
        <p:nvSpPr>
          <p:cNvPr id="9237" name="TextBox 25">
            <a:extLst>
              <a:ext uri="{FF2B5EF4-FFF2-40B4-BE49-F238E27FC236}">
                <a16:creationId xmlns:a16="http://schemas.microsoft.com/office/drawing/2014/main" id="{0B099831-5840-4922-B507-574A543ABC92}"/>
              </a:ext>
            </a:extLst>
          </p:cNvPr>
          <p:cNvSpPr txBox="1">
            <a:spLocks noChangeArrowheads="1"/>
          </p:cNvSpPr>
          <p:nvPr/>
        </p:nvSpPr>
        <p:spPr bwMode="auto">
          <a:xfrm>
            <a:off x="5181600" y="2286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14</a:t>
            </a:r>
          </a:p>
        </p:txBody>
      </p:sp>
      <p:sp>
        <p:nvSpPr>
          <p:cNvPr id="9238" name="TextBox 26">
            <a:extLst>
              <a:ext uri="{FF2B5EF4-FFF2-40B4-BE49-F238E27FC236}">
                <a16:creationId xmlns:a16="http://schemas.microsoft.com/office/drawing/2014/main" id="{CA3AA831-4699-4753-BF3B-74FD56B74CBB}"/>
              </a:ext>
            </a:extLst>
          </p:cNvPr>
          <p:cNvSpPr txBox="1">
            <a:spLocks noChangeArrowheads="1"/>
          </p:cNvSpPr>
          <p:nvPr/>
        </p:nvSpPr>
        <p:spPr bwMode="auto">
          <a:xfrm>
            <a:off x="4267200" y="2286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15</a:t>
            </a:r>
          </a:p>
        </p:txBody>
      </p:sp>
      <p:sp>
        <p:nvSpPr>
          <p:cNvPr id="9239" name="TextBox 27">
            <a:extLst>
              <a:ext uri="{FF2B5EF4-FFF2-40B4-BE49-F238E27FC236}">
                <a16:creationId xmlns:a16="http://schemas.microsoft.com/office/drawing/2014/main" id="{AB6ADCCC-1FD0-4EA5-89A3-DABF900433ED}"/>
              </a:ext>
            </a:extLst>
          </p:cNvPr>
          <p:cNvSpPr txBox="1">
            <a:spLocks noChangeArrowheads="1"/>
          </p:cNvSpPr>
          <p:nvPr/>
        </p:nvSpPr>
        <p:spPr bwMode="auto">
          <a:xfrm>
            <a:off x="4267200" y="5334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16</a:t>
            </a:r>
          </a:p>
        </p:txBody>
      </p:sp>
      <p:sp>
        <p:nvSpPr>
          <p:cNvPr id="9240" name="TextBox 28">
            <a:extLst>
              <a:ext uri="{FF2B5EF4-FFF2-40B4-BE49-F238E27FC236}">
                <a16:creationId xmlns:a16="http://schemas.microsoft.com/office/drawing/2014/main" id="{92704571-6265-4681-BB63-59139CF6B06A}"/>
              </a:ext>
            </a:extLst>
          </p:cNvPr>
          <p:cNvSpPr txBox="1">
            <a:spLocks noChangeArrowheads="1"/>
          </p:cNvSpPr>
          <p:nvPr/>
        </p:nvSpPr>
        <p:spPr bwMode="auto">
          <a:xfrm>
            <a:off x="2971800" y="409575"/>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17</a:t>
            </a:r>
          </a:p>
        </p:txBody>
      </p:sp>
      <p:sp>
        <p:nvSpPr>
          <p:cNvPr id="9241" name="TextBox 29">
            <a:extLst>
              <a:ext uri="{FF2B5EF4-FFF2-40B4-BE49-F238E27FC236}">
                <a16:creationId xmlns:a16="http://schemas.microsoft.com/office/drawing/2014/main" id="{5F224178-A339-4EDD-BC39-56D4B02B916F}"/>
              </a:ext>
            </a:extLst>
          </p:cNvPr>
          <p:cNvSpPr txBox="1">
            <a:spLocks noChangeArrowheads="1"/>
          </p:cNvSpPr>
          <p:nvPr/>
        </p:nvSpPr>
        <p:spPr bwMode="auto">
          <a:xfrm>
            <a:off x="1905000" y="609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18</a:t>
            </a:r>
          </a:p>
        </p:txBody>
      </p:sp>
      <p:sp>
        <p:nvSpPr>
          <p:cNvPr id="9242" name="TextBox 30">
            <a:extLst>
              <a:ext uri="{FF2B5EF4-FFF2-40B4-BE49-F238E27FC236}">
                <a16:creationId xmlns:a16="http://schemas.microsoft.com/office/drawing/2014/main" id="{4FBE2824-AA09-4464-8B63-BAA278CCE703}"/>
              </a:ext>
            </a:extLst>
          </p:cNvPr>
          <p:cNvSpPr txBox="1">
            <a:spLocks noChangeArrowheads="1"/>
          </p:cNvSpPr>
          <p:nvPr/>
        </p:nvSpPr>
        <p:spPr bwMode="auto">
          <a:xfrm>
            <a:off x="1905000" y="22860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19</a:t>
            </a:r>
          </a:p>
        </p:txBody>
      </p:sp>
      <p:sp>
        <p:nvSpPr>
          <p:cNvPr id="9243" name="TextBox 31">
            <a:extLst>
              <a:ext uri="{FF2B5EF4-FFF2-40B4-BE49-F238E27FC236}">
                <a16:creationId xmlns:a16="http://schemas.microsoft.com/office/drawing/2014/main" id="{07A4D48D-18CB-41CF-802E-F4A7E972DC62}"/>
              </a:ext>
            </a:extLst>
          </p:cNvPr>
          <p:cNvSpPr txBox="1">
            <a:spLocks noChangeArrowheads="1"/>
          </p:cNvSpPr>
          <p:nvPr/>
        </p:nvSpPr>
        <p:spPr bwMode="auto">
          <a:xfrm>
            <a:off x="2971800" y="2514600"/>
            <a:ext cx="41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20</a:t>
            </a:r>
          </a:p>
        </p:txBody>
      </p:sp>
      <p:cxnSp>
        <p:nvCxnSpPr>
          <p:cNvPr id="33" name="Straight Connector 32">
            <a:extLst>
              <a:ext uri="{FF2B5EF4-FFF2-40B4-BE49-F238E27FC236}">
                <a16:creationId xmlns:a16="http://schemas.microsoft.com/office/drawing/2014/main" id="{0CFCCD0E-4213-4916-AEA3-4261FD87363F}"/>
              </a:ext>
            </a:extLst>
          </p:cNvPr>
          <p:cNvCxnSpPr>
            <a:stCxn id="9" idx="2"/>
            <a:endCxn id="8" idx="2"/>
          </p:cNvCxnSpPr>
          <p:nvPr/>
        </p:nvCxnSpPr>
        <p:spPr>
          <a:xfrm flipV="1">
            <a:off x="1828800" y="2895600"/>
            <a:ext cx="698500" cy="762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7C4B28F-AA13-48AA-96DD-1FFA4DC51D18}"/>
              </a:ext>
            </a:extLst>
          </p:cNvPr>
          <p:cNvCxnSpPr>
            <a:endCxn id="7" idx="2"/>
          </p:cNvCxnSpPr>
          <p:nvPr/>
        </p:nvCxnSpPr>
        <p:spPr>
          <a:xfrm>
            <a:off x="4724400" y="1685925"/>
            <a:ext cx="185738" cy="484188"/>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49FF96-C530-4F01-854D-817A47E6B646}"/>
              </a:ext>
            </a:extLst>
          </p:cNvPr>
          <p:cNvCxnSpPr/>
          <p:nvPr/>
        </p:nvCxnSpPr>
        <p:spPr>
          <a:xfrm>
            <a:off x="4335463" y="4494213"/>
            <a:ext cx="201612" cy="952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5EC372E-C3E0-4091-808D-88C545C12C34}"/>
              </a:ext>
            </a:extLst>
          </p:cNvPr>
          <p:cNvCxnSpPr/>
          <p:nvPr/>
        </p:nvCxnSpPr>
        <p:spPr>
          <a:xfrm>
            <a:off x="6313488" y="2589213"/>
            <a:ext cx="1765300" cy="158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8C175EB-E8E4-4FB3-A8DA-D73F68BBC980}"/>
              </a:ext>
            </a:extLst>
          </p:cNvPr>
          <p:cNvCxnSpPr>
            <a:endCxn id="11" idx="0"/>
          </p:cNvCxnSpPr>
          <p:nvPr/>
        </p:nvCxnSpPr>
        <p:spPr>
          <a:xfrm>
            <a:off x="6324600" y="2590800"/>
            <a:ext cx="1428750" cy="10287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50F8780-852B-4CA8-9758-2588F17F80D2}"/>
              </a:ext>
            </a:extLst>
          </p:cNvPr>
          <p:cNvCxnSpPr>
            <a:endCxn id="11" idx="0"/>
          </p:cNvCxnSpPr>
          <p:nvPr/>
        </p:nvCxnSpPr>
        <p:spPr>
          <a:xfrm flipH="1">
            <a:off x="7753350" y="2590800"/>
            <a:ext cx="323850" cy="10287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9250" name="TextBox 55">
            <a:extLst>
              <a:ext uri="{FF2B5EF4-FFF2-40B4-BE49-F238E27FC236}">
                <a16:creationId xmlns:a16="http://schemas.microsoft.com/office/drawing/2014/main" id="{EAFBB631-DA1D-4BE5-9735-473CF9F510BB}"/>
              </a:ext>
            </a:extLst>
          </p:cNvPr>
          <p:cNvSpPr txBox="1">
            <a:spLocks noChangeArrowheads="1"/>
          </p:cNvSpPr>
          <p:nvPr/>
        </p:nvSpPr>
        <p:spPr bwMode="auto">
          <a:xfrm>
            <a:off x="76200" y="990600"/>
            <a:ext cx="14541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t>2</a:t>
            </a:r>
          </a:p>
          <a:p>
            <a:pPr>
              <a:spcBef>
                <a:spcPct val="0"/>
              </a:spcBef>
              <a:buFontTx/>
              <a:buNone/>
            </a:pPr>
            <a:r>
              <a:rPr lang="en-US" altLang="en-US" sz="1800"/>
              <a:t>4, 5</a:t>
            </a:r>
          </a:p>
          <a:p>
            <a:pPr>
              <a:spcBef>
                <a:spcPct val="0"/>
              </a:spcBef>
              <a:buFontTx/>
              <a:buNone/>
            </a:pPr>
            <a:r>
              <a:rPr lang="en-US" altLang="en-US" sz="1800"/>
              <a:t>3</a:t>
            </a:r>
          </a:p>
          <a:p>
            <a:pPr>
              <a:spcBef>
                <a:spcPct val="0"/>
              </a:spcBef>
              <a:buFontTx/>
              <a:buNone/>
            </a:pPr>
            <a:r>
              <a:rPr lang="en-US" altLang="en-US" sz="1800"/>
              <a:t>20, 15</a:t>
            </a:r>
          </a:p>
          <a:p>
            <a:pPr>
              <a:spcBef>
                <a:spcPct val="0"/>
              </a:spcBef>
              <a:buFontTx/>
              <a:buNone/>
            </a:pPr>
            <a:r>
              <a:rPr lang="en-US" altLang="en-US" sz="1800"/>
              <a:t>14</a:t>
            </a:r>
          </a:p>
          <a:p>
            <a:pPr>
              <a:spcBef>
                <a:spcPct val="0"/>
              </a:spcBef>
              <a:buFontTx/>
              <a:buNone/>
            </a:pPr>
            <a:r>
              <a:rPr lang="en-US" altLang="en-US" sz="1800"/>
              <a:t>6,7</a:t>
            </a:r>
          </a:p>
          <a:p>
            <a:pPr>
              <a:spcBef>
                <a:spcPct val="0"/>
              </a:spcBef>
              <a:buFontTx/>
              <a:buNone/>
            </a:pPr>
            <a:r>
              <a:rPr lang="en-US" altLang="en-US" sz="1800"/>
              <a:t>8,9</a:t>
            </a:r>
          </a:p>
          <a:p>
            <a:pPr>
              <a:spcBef>
                <a:spcPct val="0"/>
              </a:spcBef>
              <a:buFontTx/>
              <a:buNone/>
            </a:pPr>
            <a:r>
              <a:rPr lang="en-US" altLang="en-US" sz="1800"/>
              <a:t>10, 11, 12, 13</a:t>
            </a:r>
          </a:p>
          <a:p>
            <a:pPr>
              <a:spcBef>
                <a:spcPct val="0"/>
              </a:spcBef>
              <a:buFontTx/>
              <a:buNone/>
            </a:pPr>
            <a:r>
              <a:rPr lang="en-US" altLang="en-US" sz="1800"/>
              <a:t>16, 17, 18, 19</a:t>
            </a:r>
          </a:p>
          <a:p>
            <a:pPr>
              <a:spcBef>
                <a:spcPct val="0"/>
              </a:spcBef>
              <a:buFontTx/>
              <a:buNone/>
            </a:pPr>
            <a:r>
              <a:rPr lang="en-US" altLang="en-US" sz="1800"/>
              <a:t>1</a:t>
            </a:r>
          </a:p>
          <a:p>
            <a:pPr>
              <a:spcBef>
                <a:spcPct val="0"/>
              </a:spcBef>
              <a:buFontTx/>
              <a:buNone/>
            </a:pPr>
            <a:endParaRPr lang="en-US" altLang="en-US" sz="2400"/>
          </a:p>
        </p:txBody>
      </p:sp>
      <p:sp>
        <p:nvSpPr>
          <p:cNvPr id="9251" name="Rectangle 56">
            <a:extLst>
              <a:ext uri="{FF2B5EF4-FFF2-40B4-BE49-F238E27FC236}">
                <a16:creationId xmlns:a16="http://schemas.microsoft.com/office/drawing/2014/main" id="{C686F09F-2FBE-4CE3-A34F-A194D337B898}"/>
              </a:ext>
            </a:extLst>
          </p:cNvPr>
          <p:cNvSpPr>
            <a:spLocks noChangeArrowheads="1"/>
          </p:cNvSpPr>
          <p:nvPr/>
        </p:nvSpPr>
        <p:spPr bwMode="auto">
          <a:xfrm>
            <a:off x="2894012" y="6575505"/>
            <a:ext cx="635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t>S. Umar </a:t>
            </a:r>
            <a:r>
              <a:rPr lang="en-US" altLang="en-US" sz="1200" dirty="0" err="1"/>
              <a:t>Sherif</a:t>
            </a:r>
            <a:r>
              <a:rPr lang="en-US" altLang="en-US" sz="1200" dirty="0"/>
              <a:t>. Sequential optimization approach for nesting and cutting sequence in laser cutting</a:t>
            </a:r>
          </a:p>
        </p:txBody>
      </p:sp>
      <p:sp>
        <p:nvSpPr>
          <p:cNvPr id="9252" name="Rectangle 35">
            <a:extLst>
              <a:ext uri="{FF2B5EF4-FFF2-40B4-BE49-F238E27FC236}">
                <a16:creationId xmlns:a16="http://schemas.microsoft.com/office/drawing/2014/main" id="{DC66C79B-0EB9-4EB2-ADCC-85B9D2A541AD}"/>
              </a:ext>
            </a:extLst>
          </p:cNvPr>
          <p:cNvSpPr>
            <a:spLocks noChangeArrowheads="1"/>
          </p:cNvSpPr>
          <p:nvPr/>
        </p:nvSpPr>
        <p:spPr bwMode="auto">
          <a:xfrm>
            <a:off x="22225" y="120650"/>
            <a:ext cx="1820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0000FF"/>
                </a:solidFill>
              </a:rPr>
              <a:t>A Better Solution</a:t>
            </a:r>
            <a:endParaRPr lang="en-US" altLang="en-US" sz="2400"/>
          </a:p>
        </p:txBody>
      </p:sp>
      <p:sp>
        <p:nvSpPr>
          <p:cNvPr id="38" name="Arrow: Down 37">
            <a:extLst>
              <a:ext uri="{FF2B5EF4-FFF2-40B4-BE49-F238E27FC236}">
                <a16:creationId xmlns:a16="http://schemas.microsoft.com/office/drawing/2014/main" id="{74AAD137-6DDD-474C-BD14-A6EA61DAA64C}"/>
              </a:ext>
            </a:extLst>
          </p:cNvPr>
          <p:cNvSpPr/>
          <p:nvPr/>
        </p:nvSpPr>
        <p:spPr bwMode="auto">
          <a:xfrm rot="13416912">
            <a:off x="1267882" y="5874645"/>
            <a:ext cx="512233" cy="7958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TextBox 38">
            <a:extLst>
              <a:ext uri="{FF2B5EF4-FFF2-40B4-BE49-F238E27FC236}">
                <a16:creationId xmlns:a16="http://schemas.microsoft.com/office/drawing/2014/main" id="{A6102974-FB52-4E34-B9CA-C140F0343B41}"/>
              </a:ext>
            </a:extLst>
          </p:cNvPr>
          <p:cNvSpPr txBox="1"/>
          <p:nvPr/>
        </p:nvSpPr>
        <p:spPr>
          <a:xfrm>
            <a:off x="1392766" y="6494777"/>
            <a:ext cx="1998134" cy="338554"/>
          </a:xfrm>
          <a:prstGeom prst="rect">
            <a:avLst/>
          </a:prstGeom>
          <a:noFill/>
        </p:spPr>
        <p:txBody>
          <a:bodyPr wrap="square" rtlCol="0">
            <a:spAutoFit/>
          </a:bodyPr>
          <a:lstStyle/>
          <a:p>
            <a:r>
              <a:rPr lang="en-US" sz="1600" dirty="0"/>
              <a:t>Start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 you love your Guns? God? and Government?! : marilyn_manson">
            <a:extLst>
              <a:ext uri="{FF2B5EF4-FFF2-40B4-BE49-F238E27FC236}">
                <a16:creationId xmlns:a16="http://schemas.microsoft.com/office/drawing/2014/main" id="{DFE0FC34-00F4-449B-A6DE-36784A8A50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89"/>
          <a:stretch/>
        </p:blipFill>
        <p:spPr bwMode="auto">
          <a:xfrm>
            <a:off x="3378201" y="1492870"/>
            <a:ext cx="2544186" cy="32442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0"/>
            <a:ext cx="9372600" cy="787400"/>
          </a:xfrm>
        </p:spPr>
        <p:txBody>
          <a:bodyPr>
            <a:noAutofit/>
          </a:bodyPr>
          <a:lstStyle/>
          <a:p>
            <a:r>
              <a:rPr lang="en-US" sz="3100" dirty="0">
                <a:effectLst>
                  <a:outerShdw blurRad="38100" dist="38100" dir="2700000" algn="tl">
                    <a:srgbClr val="000000">
                      <a:alpha val="43137"/>
                    </a:srgbClr>
                  </a:outerShdw>
                </a:effectLst>
              </a:rPr>
              <a:t>Before we get carried away, humans are not </a:t>
            </a:r>
            <a:r>
              <a:rPr lang="en-US" sz="3100" i="1" dirty="0">
                <a:effectLst>
                  <a:outerShdw blurRad="38100" dist="38100" dir="2700000" algn="tl">
                    <a:srgbClr val="000000">
                      <a:alpha val="43137"/>
                    </a:srgbClr>
                  </a:outerShdw>
                </a:effectLst>
              </a:rPr>
              <a:t>that</a:t>
            </a:r>
            <a:r>
              <a:rPr lang="en-US" sz="3100" dirty="0">
                <a:effectLst>
                  <a:outerShdw blurRad="38100" dist="38100" dir="2700000" algn="tl">
                    <a:srgbClr val="000000">
                      <a:alpha val="43137"/>
                    </a:srgbClr>
                  </a:outerShdw>
                </a:effectLst>
              </a:rPr>
              <a:t> smart</a:t>
            </a:r>
          </a:p>
        </p:txBody>
      </p:sp>
      <p:pic>
        <p:nvPicPr>
          <p:cNvPr id="1026" name="Picture 2" descr="http://rubenluengas.com/wp-content/uploads/2015/08/Religiosos.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74" r="15480"/>
          <a:stretch/>
        </p:blipFill>
        <p:spPr bwMode="auto">
          <a:xfrm>
            <a:off x="6138333" y="3208867"/>
            <a:ext cx="3005667" cy="3649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4.mirror.co.uk/incoming/article7477843.ece/ALTERNATES/s615b/ISIS-female-front-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219" y="4043462"/>
            <a:ext cx="2410781" cy="2814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7. How are you ali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08867"/>
            <a:ext cx="2477911" cy="3716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6665-1D2F-4BBF-8388-64D43F0C9A46}"/>
              </a:ext>
            </a:extLst>
          </p:cNvPr>
          <p:cNvSpPr>
            <a:spLocks noGrp="1"/>
          </p:cNvSpPr>
          <p:nvPr>
            <p:ph type="title"/>
          </p:nvPr>
        </p:nvSpPr>
        <p:spPr>
          <a:xfrm>
            <a:off x="74141" y="-93061"/>
            <a:ext cx="9188483" cy="1143000"/>
          </a:xfrm>
        </p:spPr>
        <p:txBody>
          <a:bodyPr/>
          <a:lstStyle/>
          <a:p>
            <a:r>
              <a:rPr lang="en-US" dirty="0"/>
              <a:t>Two unbelievable coincidences: One </a:t>
            </a:r>
          </a:p>
        </p:txBody>
      </p:sp>
      <p:sp>
        <p:nvSpPr>
          <p:cNvPr id="5" name="AutoShape 4">
            <a:extLst>
              <a:ext uri="{FF2B5EF4-FFF2-40B4-BE49-F238E27FC236}">
                <a16:creationId xmlns:a16="http://schemas.microsoft.com/office/drawing/2014/main" id="{D5C1F2AD-F705-421F-A5DB-C66582575689}"/>
              </a:ext>
            </a:extLst>
          </p:cNvPr>
          <p:cNvSpPr>
            <a:spLocks noChangeAspect="1" noChangeArrowheads="1"/>
          </p:cNvSpPr>
          <p:nvPr/>
        </p:nvSpPr>
        <p:spPr bwMode="auto">
          <a:xfrm>
            <a:off x="4419600" y="3276600"/>
            <a:ext cx="3124200" cy="3124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9D835E84-F05C-48B0-B491-12EBFA3D1391}"/>
              </a:ext>
            </a:extLst>
          </p:cNvPr>
          <p:cNvPicPr>
            <a:picLocks noChangeAspect="1"/>
          </p:cNvPicPr>
          <p:nvPr/>
        </p:nvPicPr>
        <p:blipFill>
          <a:blip r:embed="rId3"/>
          <a:stretch>
            <a:fillRect/>
          </a:stretch>
        </p:blipFill>
        <p:spPr>
          <a:xfrm>
            <a:off x="0" y="912427"/>
            <a:ext cx="3536950" cy="5901123"/>
          </a:xfrm>
          <a:prstGeom prst="rect">
            <a:avLst/>
          </a:prstGeom>
        </p:spPr>
      </p:pic>
      <p:pic>
        <p:nvPicPr>
          <p:cNvPr id="4" name="Picture 3">
            <a:extLst>
              <a:ext uri="{FF2B5EF4-FFF2-40B4-BE49-F238E27FC236}">
                <a16:creationId xmlns:a16="http://schemas.microsoft.com/office/drawing/2014/main" id="{7756F65D-5623-432F-9809-29AF43536245}"/>
              </a:ext>
            </a:extLst>
          </p:cNvPr>
          <p:cNvPicPr>
            <a:picLocks noChangeAspect="1"/>
          </p:cNvPicPr>
          <p:nvPr/>
        </p:nvPicPr>
        <p:blipFill>
          <a:blip r:embed="rId4"/>
          <a:stretch>
            <a:fillRect/>
          </a:stretch>
        </p:blipFill>
        <p:spPr>
          <a:xfrm>
            <a:off x="4460788" y="1049939"/>
            <a:ext cx="4572000" cy="3429000"/>
          </a:xfrm>
          <a:prstGeom prst="rect">
            <a:avLst/>
          </a:prstGeom>
          <a:scene3d>
            <a:camera prst="perspectiveContrastingLeftFacing"/>
            <a:lightRig rig="threePt" dir="t"/>
          </a:scene3d>
        </p:spPr>
      </p:pic>
      <p:sp>
        <p:nvSpPr>
          <p:cNvPr id="6" name="TextBox 5">
            <a:extLst>
              <a:ext uri="{FF2B5EF4-FFF2-40B4-BE49-F238E27FC236}">
                <a16:creationId xmlns:a16="http://schemas.microsoft.com/office/drawing/2014/main" id="{F8E66FF8-0610-4B78-8F6F-E7CA8DB03064}"/>
              </a:ext>
            </a:extLst>
          </p:cNvPr>
          <p:cNvSpPr txBox="1"/>
          <p:nvPr/>
        </p:nvSpPr>
        <p:spPr>
          <a:xfrm>
            <a:off x="4072788" y="5066271"/>
            <a:ext cx="4433604" cy="1200329"/>
          </a:xfrm>
          <a:prstGeom prst="rect">
            <a:avLst/>
          </a:prstGeom>
          <a:noFill/>
        </p:spPr>
        <p:txBody>
          <a:bodyPr wrap="square" rtlCol="0">
            <a:spAutoFit/>
          </a:bodyPr>
          <a:lstStyle/>
          <a:p>
            <a:r>
              <a:rPr lang="en-US" dirty="0"/>
              <a:t>I have shown this slide for about 5 years. During COVID last year, I started to put out bird feeders….</a:t>
            </a:r>
          </a:p>
        </p:txBody>
      </p:sp>
    </p:spTree>
    <p:extLst>
      <p:ext uri="{BB962C8B-B14F-4D97-AF65-F5344CB8AC3E}">
        <p14:creationId xmlns:p14="http://schemas.microsoft.com/office/powerpoint/2010/main" val="14968240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6665-1D2F-4BBF-8388-64D43F0C9A46}"/>
              </a:ext>
            </a:extLst>
          </p:cNvPr>
          <p:cNvSpPr>
            <a:spLocks noGrp="1"/>
          </p:cNvSpPr>
          <p:nvPr>
            <p:ph type="title"/>
          </p:nvPr>
        </p:nvSpPr>
        <p:spPr>
          <a:xfrm>
            <a:off x="74141" y="-93061"/>
            <a:ext cx="9188483" cy="1143000"/>
          </a:xfrm>
        </p:spPr>
        <p:txBody>
          <a:bodyPr/>
          <a:lstStyle/>
          <a:p>
            <a:r>
              <a:rPr lang="en-US" dirty="0"/>
              <a:t>Two unbelievable coincidences: Two </a:t>
            </a:r>
          </a:p>
        </p:txBody>
      </p:sp>
      <p:sp>
        <p:nvSpPr>
          <p:cNvPr id="5" name="AutoShape 4">
            <a:extLst>
              <a:ext uri="{FF2B5EF4-FFF2-40B4-BE49-F238E27FC236}">
                <a16:creationId xmlns:a16="http://schemas.microsoft.com/office/drawing/2014/main" id="{D5C1F2AD-F705-421F-A5DB-C66582575689}"/>
              </a:ext>
            </a:extLst>
          </p:cNvPr>
          <p:cNvSpPr>
            <a:spLocks noChangeAspect="1" noChangeArrowheads="1"/>
          </p:cNvSpPr>
          <p:nvPr/>
        </p:nvSpPr>
        <p:spPr bwMode="auto">
          <a:xfrm>
            <a:off x="181549" y="3175000"/>
            <a:ext cx="3124200" cy="3124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30D09662-AA66-4AAC-8685-6C599EAF5EA3}"/>
              </a:ext>
            </a:extLst>
          </p:cNvPr>
          <p:cNvPicPr>
            <a:picLocks noChangeAspect="1"/>
          </p:cNvPicPr>
          <p:nvPr/>
        </p:nvPicPr>
        <p:blipFill>
          <a:blip r:embed="rId2"/>
          <a:stretch>
            <a:fillRect/>
          </a:stretch>
        </p:blipFill>
        <p:spPr>
          <a:xfrm>
            <a:off x="74141" y="1181445"/>
            <a:ext cx="3913325" cy="5117755"/>
          </a:xfrm>
          <a:prstGeom prst="rect">
            <a:avLst/>
          </a:prstGeom>
        </p:spPr>
      </p:pic>
      <p:sp>
        <p:nvSpPr>
          <p:cNvPr id="3" name="Arrow: Down 2">
            <a:extLst>
              <a:ext uri="{FF2B5EF4-FFF2-40B4-BE49-F238E27FC236}">
                <a16:creationId xmlns:a16="http://schemas.microsoft.com/office/drawing/2014/main" id="{71221137-7CF8-4E47-B5B2-E7076B4B0F91}"/>
              </a:ext>
            </a:extLst>
          </p:cNvPr>
          <p:cNvSpPr/>
          <p:nvPr/>
        </p:nvSpPr>
        <p:spPr bwMode="auto">
          <a:xfrm rot="1141769">
            <a:off x="2589363" y="3890250"/>
            <a:ext cx="612895" cy="218920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8" name="Picture 7">
            <a:extLst>
              <a:ext uri="{FF2B5EF4-FFF2-40B4-BE49-F238E27FC236}">
                <a16:creationId xmlns:a16="http://schemas.microsoft.com/office/drawing/2014/main" id="{AF811422-AF70-4E62-B910-7F31399885AE}"/>
              </a:ext>
            </a:extLst>
          </p:cNvPr>
          <p:cNvPicPr>
            <a:picLocks noChangeAspect="1"/>
          </p:cNvPicPr>
          <p:nvPr/>
        </p:nvPicPr>
        <p:blipFill>
          <a:blip r:embed="rId3"/>
          <a:stretch>
            <a:fillRect/>
          </a:stretch>
        </p:blipFill>
        <p:spPr>
          <a:xfrm>
            <a:off x="4460788" y="1049939"/>
            <a:ext cx="4572000" cy="3429000"/>
          </a:xfrm>
          <a:prstGeom prst="rect">
            <a:avLst/>
          </a:prstGeom>
          <a:scene3d>
            <a:camera prst="perspectiveContrastingLeftFacing"/>
            <a:lightRig rig="threePt" dir="t"/>
          </a:scene3d>
        </p:spPr>
      </p:pic>
      <p:sp>
        <p:nvSpPr>
          <p:cNvPr id="10" name="TextBox 9">
            <a:extLst>
              <a:ext uri="{FF2B5EF4-FFF2-40B4-BE49-F238E27FC236}">
                <a16:creationId xmlns:a16="http://schemas.microsoft.com/office/drawing/2014/main" id="{1A82C0F5-5672-488E-8B4C-F7F54D9AC8E4}"/>
              </a:ext>
            </a:extLst>
          </p:cNvPr>
          <p:cNvSpPr txBox="1"/>
          <p:nvPr/>
        </p:nvSpPr>
        <p:spPr>
          <a:xfrm>
            <a:off x="4094874" y="4984852"/>
            <a:ext cx="4889663" cy="1938992"/>
          </a:xfrm>
          <a:prstGeom prst="rect">
            <a:avLst/>
          </a:prstGeom>
          <a:noFill/>
        </p:spPr>
        <p:txBody>
          <a:bodyPr wrap="square" rtlCol="0">
            <a:spAutoFit/>
          </a:bodyPr>
          <a:lstStyle/>
          <a:p>
            <a:r>
              <a:rPr lang="en-US" sz="2000" dirty="0"/>
              <a:t>When I spotted the pin-tailed whydah in my garden, I googled it to see if it really was a pin-tailed whydah. The first photo I found, confirm it. Then I notice who took this photo in Africa, it was my PhD advisor from 20 years ago.</a:t>
            </a:r>
          </a:p>
        </p:txBody>
      </p:sp>
    </p:spTree>
    <p:extLst>
      <p:ext uri="{BB962C8B-B14F-4D97-AF65-F5344CB8AC3E}">
        <p14:creationId xmlns:p14="http://schemas.microsoft.com/office/powerpoint/2010/main" val="34857946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5F8C-FDC5-4E62-BD92-CB87C2A96397}"/>
              </a:ext>
            </a:extLst>
          </p:cNvPr>
          <p:cNvSpPr>
            <a:spLocks noGrp="1"/>
          </p:cNvSpPr>
          <p:nvPr>
            <p:ph type="title"/>
          </p:nvPr>
        </p:nvSpPr>
        <p:spPr>
          <a:xfrm>
            <a:off x="462280" y="121920"/>
            <a:ext cx="7772400" cy="822960"/>
          </a:xfrm>
        </p:spPr>
        <p:txBody>
          <a:bodyPr/>
          <a:lstStyle/>
          <a:p>
            <a:r>
              <a:rPr lang="en-US" dirty="0"/>
              <a:t>Random Search Revisited</a:t>
            </a:r>
          </a:p>
        </p:txBody>
      </p:sp>
      <p:sp>
        <p:nvSpPr>
          <p:cNvPr id="3" name="Content Placeholder 2">
            <a:extLst>
              <a:ext uri="{FF2B5EF4-FFF2-40B4-BE49-F238E27FC236}">
                <a16:creationId xmlns:a16="http://schemas.microsoft.com/office/drawing/2014/main" id="{CA005629-5350-4551-B33C-A0952CC7D8BD}"/>
              </a:ext>
            </a:extLst>
          </p:cNvPr>
          <p:cNvSpPr>
            <a:spLocks noGrp="1"/>
          </p:cNvSpPr>
          <p:nvPr>
            <p:ph idx="1"/>
          </p:nvPr>
        </p:nvSpPr>
        <p:spPr>
          <a:xfrm>
            <a:off x="294640" y="1524000"/>
            <a:ext cx="7772400" cy="4114800"/>
          </a:xfrm>
        </p:spPr>
        <p:txBody>
          <a:bodyPr/>
          <a:lstStyle/>
          <a:p>
            <a:r>
              <a:rPr lang="en-US" dirty="0"/>
              <a:t>Random search can solve the Rubik Cube!</a:t>
            </a:r>
          </a:p>
          <a:p>
            <a:r>
              <a:rPr lang="en-US" dirty="0"/>
              <a:t>If I take a scrambled cube, and randomly rotate a side, eventually I will solve it.</a:t>
            </a:r>
          </a:p>
          <a:p>
            <a:r>
              <a:rPr lang="en-US" dirty="0"/>
              <a:t>How many moves will it take on average?</a:t>
            </a:r>
          </a:p>
          <a:p>
            <a:endParaRPr lang="en-US" dirty="0"/>
          </a:p>
          <a:p>
            <a:endParaRPr lang="en-US" dirty="0"/>
          </a:p>
        </p:txBody>
      </p:sp>
    </p:spTree>
    <p:extLst>
      <p:ext uri="{BB962C8B-B14F-4D97-AF65-F5344CB8AC3E}">
        <p14:creationId xmlns:p14="http://schemas.microsoft.com/office/powerpoint/2010/main" val="4233757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5F8C-FDC5-4E62-BD92-CB87C2A96397}"/>
              </a:ext>
            </a:extLst>
          </p:cNvPr>
          <p:cNvSpPr>
            <a:spLocks noGrp="1"/>
          </p:cNvSpPr>
          <p:nvPr>
            <p:ph type="title"/>
          </p:nvPr>
        </p:nvSpPr>
        <p:spPr>
          <a:xfrm>
            <a:off x="462280" y="121920"/>
            <a:ext cx="7772400" cy="822960"/>
          </a:xfrm>
        </p:spPr>
        <p:txBody>
          <a:bodyPr/>
          <a:lstStyle/>
          <a:p>
            <a:r>
              <a:rPr lang="en-US" dirty="0"/>
              <a:t>Random Search Revisited</a:t>
            </a:r>
          </a:p>
        </p:txBody>
      </p:sp>
      <p:sp>
        <p:nvSpPr>
          <p:cNvPr id="3" name="Content Placeholder 2">
            <a:extLst>
              <a:ext uri="{FF2B5EF4-FFF2-40B4-BE49-F238E27FC236}">
                <a16:creationId xmlns:a16="http://schemas.microsoft.com/office/drawing/2014/main" id="{CA005629-5350-4551-B33C-A0952CC7D8BD}"/>
              </a:ext>
            </a:extLst>
          </p:cNvPr>
          <p:cNvSpPr>
            <a:spLocks noGrp="1"/>
          </p:cNvSpPr>
          <p:nvPr>
            <p:ph idx="1"/>
          </p:nvPr>
        </p:nvSpPr>
        <p:spPr>
          <a:xfrm>
            <a:off x="294640" y="1524000"/>
            <a:ext cx="8524240" cy="4114800"/>
          </a:xfrm>
        </p:spPr>
        <p:txBody>
          <a:bodyPr/>
          <a:lstStyle/>
          <a:p>
            <a:r>
              <a:rPr lang="en-US" dirty="0">
                <a:solidFill>
                  <a:schemeClr val="bg1">
                    <a:lumMod val="85000"/>
                  </a:schemeClr>
                </a:solidFill>
              </a:rPr>
              <a:t>Random search can solve the Rubik Cube!</a:t>
            </a:r>
          </a:p>
          <a:p>
            <a:r>
              <a:rPr lang="en-US" dirty="0">
                <a:solidFill>
                  <a:schemeClr val="bg1">
                    <a:lumMod val="85000"/>
                  </a:schemeClr>
                </a:solidFill>
              </a:rPr>
              <a:t>If I take a scrambled cube, and randomly rotate a side, eventually I will solve it.</a:t>
            </a:r>
          </a:p>
          <a:p>
            <a:r>
              <a:rPr lang="en-US" dirty="0"/>
              <a:t>How many moves will it take on average?</a:t>
            </a:r>
          </a:p>
          <a:p>
            <a:r>
              <a:rPr lang="en-US" dirty="0"/>
              <a:t>Slightly more than</a:t>
            </a:r>
          </a:p>
          <a:p>
            <a:pPr marL="457200" lvl="1" indent="0">
              <a:buNone/>
            </a:pPr>
            <a:r>
              <a:rPr lang="en-US" sz="3600" dirty="0"/>
              <a:t>     </a:t>
            </a:r>
            <a:r>
              <a:rPr lang="en-US" sz="4000" dirty="0"/>
              <a:t>43,252,003,274,489,856,000</a:t>
            </a:r>
            <a:endParaRPr lang="en-US" sz="3600" dirty="0"/>
          </a:p>
          <a:p>
            <a:r>
              <a:rPr lang="en-US" sz="1800" dirty="0"/>
              <a:t>https://www.youtube.com/watch?v=vYEhCiP96Hg&amp;ab_channel=Mathologer</a:t>
            </a:r>
          </a:p>
          <a:p>
            <a:endParaRPr lang="en-US" dirty="0"/>
          </a:p>
        </p:txBody>
      </p:sp>
      <p:pic>
        <p:nvPicPr>
          <p:cNvPr id="5" name="Picture 4">
            <a:extLst>
              <a:ext uri="{FF2B5EF4-FFF2-40B4-BE49-F238E27FC236}">
                <a16:creationId xmlns:a16="http://schemas.microsoft.com/office/drawing/2014/main" id="{759AF250-1C1F-49B1-9C8D-E8A4623E5825}"/>
              </a:ext>
            </a:extLst>
          </p:cNvPr>
          <p:cNvPicPr>
            <a:picLocks noChangeAspect="1"/>
          </p:cNvPicPr>
          <p:nvPr/>
        </p:nvPicPr>
        <p:blipFill>
          <a:blip r:embed="rId2"/>
          <a:stretch>
            <a:fillRect/>
          </a:stretch>
        </p:blipFill>
        <p:spPr>
          <a:xfrm>
            <a:off x="0" y="5532966"/>
            <a:ext cx="2308315" cy="1325033"/>
          </a:xfrm>
          <a:prstGeom prst="rect">
            <a:avLst/>
          </a:prstGeom>
        </p:spPr>
      </p:pic>
    </p:spTree>
    <p:extLst>
      <p:ext uri="{BB962C8B-B14F-4D97-AF65-F5344CB8AC3E}">
        <p14:creationId xmlns:p14="http://schemas.microsoft.com/office/powerpoint/2010/main" val="241262293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4333</TotalTime>
  <Words>6199</Words>
  <Application>Microsoft Office PowerPoint</Application>
  <PresentationFormat>On-screen Show (4:3)</PresentationFormat>
  <Paragraphs>970</Paragraphs>
  <Slides>94</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94</vt:i4>
      </vt:variant>
    </vt:vector>
  </HeadingPairs>
  <TitlesOfParts>
    <vt:vector size="104" baseType="lpstr">
      <vt:lpstr>Arial</vt:lpstr>
      <vt:lpstr>Arial</vt:lpstr>
      <vt:lpstr>Calibri</vt:lpstr>
      <vt:lpstr>Courier New</vt:lpstr>
      <vt:lpstr>Linux Libertine</vt:lpstr>
      <vt:lpstr>Times New Roman</vt:lpstr>
      <vt:lpstr>Default Design</vt:lpstr>
      <vt:lpstr>Equation</vt:lpstr>
      <vt:lpstr>Bitmap Image</vt:lpstr>
      <vt:lpstr>Worksheet</vt:lpstr>
      <vt:lpstr>Optimizing Search (Iterative Improvement Algorithms)  I.e Hill climbing, Simulated Annealing, Genetic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Problem I (Continuous) </vt:lpstr>
      <vt:lpstr>Example Problem II (Discrete) </vt:lpstr>
      <vt:lpstr>PowerPoint Presentation</vt:lpstr>
      <vt:lpstr>Example Problem III (Continuous) </vt:lpstr>
      <vt:lpstr>PowerPoint Presentation</vt:lpstr>
      <vt:lpstr>PowerPoint Presentation</vt:lpstr>
      <vt:lpstr>Preview</vt:lpstr>
      <vt:lpstr>Hill-Climbing </vt:lpstr>
      <vt:lpstr>Hill-Climbing </vt:lpstr>
      <vt:lpstr>Random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Dealing with Step Size Choice</vt:lpstr>
      <vt:lpstr>PowerPoint Presentation</vt:lpstr>
      <vt:lpstr>PowerPoint Presentation</vt:lpstr>
      <vt:lpstr>Simulated-Annealing</vt:lpstr>
      <vt:lpstr>Simulated-Annealing Intuition </vt:lpstr>
      <vt:lpstr>PowerPoint Presentation</vt:lpstr>
      <vt:lpstr>PowerPoint Presentation</vt:lpstr>
      <vt:lpstr>Simulated-Annealing</vt:lpstr>
      <vt:lpstr>Genetic Algorithms I (R and N, pages 619-621)</vt:lpstr>
      <vt:lpstr>PowerPoint Presentation</vt:lpstr>
      <vt:lpstr>PowerPoint Presentation</vt:lpstr>
      <vt:lpstr>Origins</vt:lpstr>
      <vt:lpstr>Genetic Algorithms II</vt:lpstr>
      <vt:lpstr>Visualization of Genetic Algorithms I </vt:lpstr>
      <vt:lpstr>Visualization of Genetic Algorithms II </vt:lpstr>
      <vt:lpstr>Visualization of Genetic Algorithms III </vt:lpstr>
      <vt:lpstr>Visualization of Genetic Algorithms V </vt:lpstr>
      <vt:lpstr>Genetic Algorithms III</vt:lpstr>
      <vt:lpstr>Genetic Algorithms IIII</vt:lpstr>
      <vt:lpstr>Genetic Algorithms V</vt:lpstr>
      <vt:lpstr>PowerPoint Presentation</vt:lpstr>
      <vt:lpstr>Genetic Algorithms VI</vt:lpstr>
      <vt:lpstr>PowerPoint Presentation</vt:lpstr>
      <vt:lpstr>PowerPoint Presentation</vt:lpstr>
      <vt:lpstr>What is Sex Good for?</vt:lpstr>
      <vt:lpstr>Discussion of Genetic Algorithms </vt:lpstr>
      <vt:lpstr>Discussion of Genetic Algorithms </vt:lpstr>
      <vt:lpstr>Genetic Algorithm Success Story </vt:lpstr>
      <vt:lpstr>Genetic Algorithms </vt:lpstr>
      <vt:lpstr>PowerPoint Presentation</vt:lpstr>
      <vt:lpstr>Sample Optimization Problem</vt:lpstr>
      <vt:lpstr>Sample Optimization Problem</vt:lpstr>
      <vt:lpstr>Sample Optimization Problem</vt:lpstr>
      <vt:lpstr>Sample Optimization Problem</vt:lpstr>
      <vt:lpstr>Why are Humans so Smart?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we get carried away, humans are not that smart</vt:lpstr>
      <vt:lpstr>Two unbelievable coincidences: One </vt:lpstr>
      <vt:lpstr>Two unbelievable coincidences: Two </vt:lpstr>
      <vt:lpstr>Random Search Revisited</vt:lpstr>
      <vt:lpstr>Random Search Revisited</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Search Hill climbing, Genetic Algorithms</dc:title>
  <dc:creator> </dc:creator>
  <cp:lastModifiedBy>Eamonn Keogh</cp:lastModifiedBy>
  <cp:revision>145</cp:revision>
  <cp:lastPrinted>2001-10-18T12:35:12Z</cp:lastPrinted>
  <dcterms:created xsi:type="dcterms:W3CDTF">1996-09-30T18:28:10Z</dcterms:created>
  <dcterms:modified xsi:type="dcterms:W3CDTF">2021-10-20T21:05:16Z</dcterms:modified>
</cp:coreProperties>
</file>