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2"/>
  </p:notesMasterIdLst>
  <p:handoutMasterIdLst>
    <p:handoutMasterId r:id="rId53"/>
  </p:handoutMasterIdLst>
  <p:sldIdLst>
    <p:sldId id="354" r:id="rId2"/>
    <p:sldId id="342" r:id="rId3"/>
    <p:sldId id="266" r:id="rId4"/>
    <p:sldId id="340" r:id="rId5"/>
    <p:sldId id="341" r:id="rId6"/>
    <p:sldId id="339" r:id="rId7"/>
    <p:sldId id="267" r:id="rId8"/>
    <p:sldId id="346" r:id="rId9"/>
    <p:sldId id="347" r:id="rId10"/>
    <p:sldId id="348" r:id="rId11"/>
    <p:sldId id="349" r:id="rId12"/>
    <p:sldId id="350" r:id="rId13"/>
    <p:sldId id="351" r:id="rId14"/>
    <p:sldId id="352" r:id="rId15"/>
    <p:sldId id="353" r:id="rId16"/>
    <p:sldId id="268" r:id="rId17"/>
    <p:sldId id="270" r:id="rId18"/>
    <p:sldId id="269" r:id="rId19"/>
    <p:sldId id="344" r:id="rId20"/>
    <p:sldId id="272" r:id="rId21"/>
    <p:sldId id="345" r:id="rId22"/>
    <p:sldId id="275" r:id="rId23"/>
    <p:sldId id="276" r:id="rId24"/>
    <p:sldId id="277" r:id="rId25"/>
    <p:sldId id="343" r:id="rId26"/>
    <p:sldId id="293" r:id="rId27"/>
    <p:sldId id="294" r:id="rId28"/>
    <p:sldId id="295" r:id="rId29"/>
    <p:sldId id="296" r:id="rId30"/>
    <p:sldId id="297" r:id="rId31"/>
    <p:sldId id="298" r:id="rId32"/>
    <p:sldId id="299" r:id="rId33"/>
    <p:sldId id="319" r:id="rId34"/>
    <p:sldId id="320" r:id="rId35"/>
    <p:sldId id="318" r:id="rId36"/>
    <p:sldId id="301" r:id="rId37"/>
    <p:sldId id="317"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28" r:id="rId51"/>
  </p:sldIdLst>
  <p:sldSz cx="9144000" cy="6858000" type="screen4x3"/>
  <p:notesSz cx="6842125" cy="912812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B050"/>
    <a:srgbClr val="00FF00"/>
    <a:srgbClr val="FFFF00"/>
    <a:srgbClr val="FFFFFF"/>
    <a:srgbClr val="FF0000"/>
    <a:srgbClr val="000000"/>
    <a:srgbClr val="00CC99"/>
    <a:srgbClr val="01B3CB"/>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6469" autoAdjust="0"/>
  </p:normalViewPr>
  <p:slideViewPr>
    <p:cSldViewPr snapToGrid="0">
      <p:cViewPr>
        <p:scale>
          <a:sx n="100" d="100"/>
          <a:sy n="100" d="100"/>
        </p:scale>
        <p:origin x="3724" y="1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F22384D-9C1E-47A7-B384-B4134AFB180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627" name="Rectangle 3">
            <a:extLst>
              <a:ext uri="{FF2B5EF4-FFF2-40B4-BE49-F238E27FC236}">
                <a16:creationId xmlns:a16="http://schemas.microsoft.com/office/drawing/2014/main" id="{23435E11-C295-4808-A333-E243A827212C}"/>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a:extLst>
              <a:ext uri="{FF2B5EF4-FFF2-40B4-BE49-F238E27FC236}">
                <a16:creationId xmlns:a16="http://schemas.microsoft.com/office/drawing/2014/main" id="{7B3C1C40-6808-4A46-AD8A-943B1EF94BF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29" name="Rectangle 5">
            <a:extLst>
              <a:ext uri="{FF2B5EF4-FFF2-40B4-BE49-F238E27FC236}">
                <a16:creationId xmlns:a16="http://schemas.microsoft.com/office/drawing/2014/main" id="{8DDBA0B7-A93D-43C3-B6D5-CA675DC8FA24}"/>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4631D5D-E93D-4AFF-B63C-B7237EE1321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7A9706-7437-4BE5-B898-4D9E06D448EB}"/>
              </a:ext>
            </a:extLst>
          </p:cNvPr>
          <p:cNvSpPr>
            <a:spLocks noGrp="1"/>
          </p:cNvSpPr>
          <p:nvPr>
            <p:ph type="hdr" sz="quarter"/>
          </p:nvPr>
        </p:nvSpPr>
        <p:spPr>
          <a:xfrm>
            <a:off x="0" y="0"/>
            <a:ext cx="296545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AD5D531F-4122-4E6C-82B1-1B656E8A5008}"/>
              </a:ext>
            </a:extLst>
          </p:cNvPr>
          <p:cNvSpPr>
            <a:spLocks noGrp="1"/>
          </p:cNvSpPr>
          <p:nvPr>
            <p:ph type="dt" idx="1"/>
          </p:nvPr>
        </p:nvSpPr>
        <p:spPr>
          <a:xfrm>
            <a:off x="3875088" y="0"/>
            <a:ext cx="2965450" cy="457200"/>
          </a:xfrm>
          <a:prstGeom prst="rect">
            <a:avLst/>
          </a:prstGeom>
        </p:spPr>
        <p:txBody>
          <a:bodyPr vert="horz" lIns="91440" tIns="45720" rIns="91440" bIns="45720" rtlCol="0"/>
          <a:lstStyle>
            <a:lvl1pPr algn="r">
              <a:defRPr sz="1200"/>
            </a:lvl1pPr>
          </a:lstStyle>
          <a:p>
            <a:pPr>
              <a:defRPr/>
            </a:pPr>
            <a:fld id="{474BF49D-E6A4-4170-BF94-4F0D0EB7F305}" type="datetimeFigureOut">
              <a:rPr lang="en-US"/>
              <a:pPr>
                <a:defRPr/>
              </a:pPr>
              <a:t>9/29/2021</a:t>
            </a:fld>
            <a:endParaRPr lang="en-US"/>
          </a:p>
        </p:txBody>
      </p:sp>
      <p:sp>
        <p:nvSpPr>
          <p:cNvPr id="4" name="Slide Image Placeholder 3">
            <a:extLst>
              <a:ext uri="{FF2B5EF4-FFF2-40B4-BE49-F238E27FC236}">
                <a16:creationId xmlns:a16="http://schemas.microsoft.com/office/drawing/2014/main" id="{0D559203-7F3C-41E6-BCEF-848AFDB8DB7D}"/>
              </a:ext>
            </a:extLst>
          </p:cNvPr>
          <p:cNvSpPr>
            <a:spLocks noGrp="1" noRot="1" noChangeAspect="1"/>
          </p:cNvSpPr>
          <p:nvPr>
            <p:ph type="sldImg" idx="2"/>
          </p:nvPr>
        </p:nvSpPr>
        <p:spPr>
          <a:xfrm>
            <a:off x="1138238" y="684213"/>
            <a:ext cx="4565650" cy="342423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7A2F638-528D-4388-95E0-24F1543342F0}"/>
              </a:ext>
            </a:extLst>
          </p:cNvPr>
          <p:cNvSpPr>
            <a:spLocks noGrp="1"/>
          </p:cNvSpPr>
          <p:nvPr>
            <p:ph type="body" sz="quarter" idx="3"/>
          </p:nvPr>
        </p:nvSpPr>
        <p:spPr>
          <a:xfrm>
            <a:off x="684213" y="4335463"/>
            <a:ext cx="5473700" cy="410845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1629926-A5EC-4094-9A69-0C6DC9B688CF}"/>
              </a:ext>
            </a:extLst>
          </p:cNvPr>
          <p:cNvSpPr>
            <a:spLocks noGrp="1"/>
          </p:cNvSpPr>
          <p:nvPr>
            <p:ph type="ftr" sz="quarter" idx="4"/>
          </p:nvPr>
        </p:nvSpPr>
        <p:spPr>
          <a:xfrm>
            <a:off x="0" y="8670925"/>
            <a:ext cx="2965450" cy="455613"/>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FC751D31-AC3D-4135-ADEF-6B038A5E109A}"/>
              </a:ext>
            </a:extLst>
          </p:cNvPr>
          <p:cNvSpPr>
            <a:spLocks noGrp="1"/>
          </p:cNvSpPr>
          <p:nvPr>
            <p:ph type="sldNum" sz="quarter" idx="5"/>
          </p:nvPr>
        </p:nvSpPr>
        <p:spPr>
          <a:xfrm>
            <a:off x="3875088" y="8670925"/>
            <a:ext cx="2965450" cy="4556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B20170B-C147-40D0-A09C-3EEF0C29F6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C793904-7313-4860-95BA-C5A2F1F6B0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996BF5B-7911-4177-B097-3FC2695A6E10}" type="slidenum">
              <a:rPr lang="en-US" altLang="en-US" sz="1200" smtClean="0"/>
              <a:pPr/>
              <a:t>38</a:t>
            </a:fld>
            <a:endParaRPr lang="en-US" altLang="en-US" sz="1200"/>
          </a:p>
        </p:txBody>
      </p:sp>
      <p:sp>
        <p:nvSpPr>
          <p:cNvPr id="74755" name="Rectangle 2">
            <a:extLst>
              <a:ext uri="{FF2B5EF4-FFF2-40B4-BE49-F238E27FC236}">
                <a16:creationId xmlns:a16="http://schemas.microsoft.com/office/drawing/2014/main" id="{D1881E42-2EF2-410A-940E-A33935D8ED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A503DBD3-8456-49FC-9603-2131E7E7AA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012156C0-2BFB-4EA2-8C49-AAFD5C03F0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9A89699-DB66-4F86-BDEA-07D490329593}" type="slidenum">
              <a:rPr lang="en-US" altLang="en-US" sz="1200" smtClean="0"/>
              <a:pPr/>
              <a:t>47</a:t>
            </a:fld>
            <a:endParaRPr lang="en-US" altLang="en-US" sz="1200"/>
          </a:p>
        </p:txBody>
      </p:sp>
      <p:sp>
        <p:nvSpPr>
          <p:cNvPr id="93187" name="Rectangle 2">
            <a:extLst>
              <a:ext uri="{FF2B5EF4-FFF2-40B4-BE49-F238E27FC236}">
                <a16:creationId xmlns:a16="http://schemas.microsoft.com/office/drawing/2014/main" id="{22A65FB6-D1D8-4776-860D-D7EDAFC4A3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a:extLst>
              <a:ext uri="{FF2B5EF4-FFF2-40B4-BE49-F238E27FC236}">
                <a16:creationId xmlns:a16="http://schemas.microsoft.com/office/drawing/2014/main" id="{4A6CE3B2-638B-479A-B08C-60D962EE76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0A26E759-8155-4979-9182-7DB494B352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80D4B7-E4AA-4437-8B7F-2E63AE847C65}" type="slidenum">
              <a:rPr lang="en-US" altLang="en-US" sz="1200" smtClean="0"/>
              <a:pPr/>
              <a:t>48</a:t>
            </a:fld>
            <a:endParaRPr lang="en-US" altLang="en-US" sz="1200"/>
          </a:p>
        </p:txBody>
      </p:sp>
      <p:sp>
        <p:nvSpPr>
          <p:cNvPr id="95235" name="Rectangle 2">
            <a:extLst>
              <a:ext uri="{FF2B5EF4-FFF2-40B4-BE49-F238E27FC236}">
                <a16:creationId xmlns:a16="http://schemas.microsoft.com/office/drawing/2014/main" id="{ECE5970C-0D35-4D03-B361-20BDB8B734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a:extLst>
              <a:ext uri="{FF2B5EF4-FFF2-40B4-BE49-F238E27FC236}">
                <a16:creationId xmlns:a16="http://schemas.microsoft.com/office/drawing/2014/main" id="{1E4215CF-A125-48F2-817A-8D9B9A67AE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32F1C5C4-9B9D-41F9-ADF2-00ED2BF431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BD30687-1DA1-4DD2-A266-A7D10AABB03B}" type="slidenum">
              <a:rPr lang="en-US" altLang="en-US" sz="1200" smtClean="0"/>
              <a:pPr/>
              <a:t>49</a:t>
            </a:fld>
            <a:endParaRPr lang="en-US" altLang="en-US" sz="1200"/>
          </a:p>
        </p:txBody>
      </p:sp>
      <p:sp>
        <p:nvSpPr>
          <p:cNvPr id="97283" name="Rectangle 2">
            <a:extLst>
              <a:ext uri="{FF2B5EF4-FFF2-40B4-BE49-F238E27FC236}">
                <a16:creationId xmlns:a16="http://schemas.microsoft.com/office/drawing/2014/main" id="{D7CE66A2-DC68-4DF4-8D81-678EC5254A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a:extLst>
              <a:ext uri="{FF2B5EF4-FFF2-40B4-BE49-F238E27FC236}">
                <a16:creationId xmlns:a16="http://schemas.microsoft.com/office/drawing/2014/main" id="{59720FB8-42BA-45F5-B1A3-4E16CFE15C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C9B9EE8-E6A9-445B-A4EE-28E7BC20F9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190D171-46F5-4C8B-8ACF-52896033EEFD}" type="slidenum">
              <a:rPr lang="en-US" altLang="en-US" sz="1200" smtClean="0"/>
              <a:pPr/>
              <a:t>39</a:t>
            </a:fld>
            <a:endParaRPr lang="en-US" altLang="en-US" sz="1200"/>
          </a:p>
        </p:txBody>
      </p:sp>
      <p:sp>
        <p:nvSpPr>
          <p:cNvPr id="76803" name="Rectangle 2">
            <a:extLst>
              <a:ext uri="{FF2B5EF4-FFF2-40B4-BE49-F238E27FC236}">
                <a16:creationId xmlns:a16="http://schemas.microsoft.com/office/drawing/2014/main" id="{6F1BD94A-A63C-4D17-B809-CB4297F954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a:extLst>
              <a:ext uri="{FF2B5EF4-FFF2-40B4-BE49-F238E27FC236}">
                <a16:creationId xmlns:a16="http://schemas.microsoft.com/office/drawing/2014/main" id="{3B4846FF-4645-441E-B6E1-F8914535F3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C329335D-2E1A-416C-B441-08C3FB532C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FC1D43-8216-4DFA-9D59-FE00ACEA6D24}" type="slidenum">
              <a:rPr lang="en-US" altLang="en-US" sz="1200" smtClean="0"/>
              <a:pPr/>
              <a:t>40</a:t>
            </a:fld>
            <a:endParaRPr lang="en-US" altLang="en-US" sz="1200"/>
          </a:p>
        </p:txBody>
      </p:sp>
      <p:sp>
        <p:nvSpPr>
          <p:cNvPr id="78851" name="Rectangle 2">
            <a:extLst>
              <a:ext uri="{FF2B5EF4-FFF2-40B4-BE49-F238E27FC236}">
                <a16:creationId xmlns:a16="http://schemas.microsoft.com/office/drawing/2014/main" id="{BC0A19FB-9C5F-45AC-B6C4-F4310DDEF8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a:extLst>
              <a:ext uri="{FF2B5EF4-FFF2-40B4-BE49-F238E27FC236}">
                <a16:creationId xmlns:a16="http://schemas.microsoft.com/office/drawing/2014/main" id="{F48A1C7E-3F33-4674-B608-9D34AB8C8D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2ECD6D66-7EF9-4D94-A401-F4EA4659D8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0465E4-19A3-4ACB-B15B-91A94556403A}" type="slidenum">
              <a:rPr lang="en-US" altLang="en-US" sz="1200" smtClean="0"/>
              <a:pPr/>
              <a:t>41</a:t>
            </a:fld>
            <a:endParaRPr lang="en-US" altLang="en-US" sz="1200"/>
          </a:p>
        </p:txBody>
      </p:sp>
      <p:sp>
        <p:nvSpPr>
          <p:cNvPr id="80899" name="Rectangle 2">
            <a:extLst>
              <a:ext uri="{FF2B5EF4-FFF2-40B4-BE49-F238E27FC236}">
                <a16:creationId xmlns:a16="http://schemas.microsoft.com/office/drawing/2014/main" id="{3FFE9BBF-9EB0-4E6F-A15D-326C1814AF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a:extLst>
              <a:ext uri="{FF2B5EF4-FFF2-40B4-BE49-F238E27FC236}">
                <a16:creationId xmlns:a16="http://schemas.microsoft.com/office/drawing/2014/main" id="{48BE5936-CAEF-4C45-946B-C74EEBB5B4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90888E44-4D60-4694-9600-0244AE3A6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162E01-50E2-47DC-B8ED-CF4345BD3B8E}" type="slidenum">
              <a:rPr lang="en-US" altLang="en-US" sz="1200" smtClean="0"/>
              <a:pPr/>
              <a:t>42</a:t>
            </a:fld>
            <a:endParaRPr lang="en-US" altLang="en-US" sz="1200"/>
          </a:p>
        </p:txBody>
      </p:sp>
      <p:sp>
        <p:nvSpPr>
          <p:cNvPr id="82947" name="Rectangle 2">
            <a:extLst>
              <a:ext uri="{FF2B5EF4-FFF2-40B4-BE49-F238E27FC236}">
                <a16:creationId xmlns:a16="http://schemas.microsoft.com/office/drawing/2014/main" id="{2E82D6DA-8526-4EF3-8592-C850CD4E96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a:extLst>
              <a:ext uri="{FF2B5EF4-FFF2-40B4-BE49-F238E27FC236}">
                <a16:creationId xmlns:a16="http://schemas.microsoft.com/office/drawing/2014/main" id="{47A24D3E-5D85-4896-84F6-8C875B243E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6BEA76B2-9170-48E4-BDEF-E05B2B606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6FE52B5-076A-4201-80D0-54293D150166}" type="slidenum">
              <a:rPr lang="en-US" altLang="en-US" sz="1200" smtClean="0"/>
              <a:pPr/>
              <a:t>43</a:t>
            </a:fld>
            <a:endParaRPr lang="en-US" altLang="en-US" sz="1200"/>
          </a:p>
        </p:txBody>
      </p:sp>
      <p:sp>
        <p:nvSpPr>
          <p:cNvPr id="84995" name="Rectangle 2">
            <a:extLst>
              <a:ext uri="{FF2B5EF4-FFF2-40B4-BE49-F238E27FC236}">
                <a16:creationId xmlns:a16="http://schemas.microsoft.com/office/drawing/2014/main" id="{AED03058-5527-4CD4-8C8A-7853A44A1F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a:extLst>
              <a:ext uri="{FF2B5EF4-FFF2-40B4-BE49-F238E27FC236}">
                <a16:creationId xmlns:a16="http://schemas.microsoft.com/office/drawing/2014/main" id="{F2355723-5C0C-4D0D-B498-4F76D9A7EE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3C1B69F1-4FBD-4201-A4CE-C092447BF1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50B583E-072A-4144-8A03-70807702F40F}" type="slidenum">
              <a:rPr lang="en-US" altLang="en-US" sz="1200" smtClean="0"/>
              <a:pPr/>
              <a:t>44</a:t>
            </a:fld>
            <a:endParaRPr lang="en-US" altLang="en-US" sz="1200"/>
          </a:p>
        </p:txBody>
      </p:sp>
      <p:sp>
        <p:nvSpPr>
          <p:cNvPr id="87043" name="Rectangle 2">
            <a:extLst>
              <a:ext uri="{FF2B5EF4-FFF2-40B4-BE49-F238E27FC236}">
                <a16:creationId xmlns:a16="http://schemas.microsoft.com/office/drawing/2014/main" id="{F9251ACE-F76F-40FA-9448-568C76CDC1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a:extLst>
              <a:ext uri="{FF2B5EF4-FFF2-40B4-BE49-F238E27FC236}">
                <a16:creationId xmlns:a16="http://schemas.microsoft.com/office/drawing/2014/main" id="{EB8F0CB1-F3ED-4827-BA01-FBAD36F487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EF822772-8CC2-4E88-BBA5-4240EDB1B5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EC09B8F-2508-4D63-8DBE-6350AFB6652A}" type="slidenum">
              <a:rPr lang="en-US" altLang="en-US" sz="1200" smtClean="0"/>
              <a:pPr/>
              <a:t>45</a:t>
            </a:fld>
            <a:endParaRPr lang="en-US" altLang="en-US" sz="1200"/>
          </a:p>
        </p:txBody>
      </p:sp>
      <p:sp>
        <p:nvSpPr>
          <p:cNvPr id="89091" name="Rectangle 2">
            <a:extLst>
              <a:ext uri="{FF2B5EF4-FFF2-40B4-BE49-F238E27FC236}">
                <a16:creationId xmlns:a16="http://schemas.microsoft.com/office/drawing/2014/main" id="{0B175A3E-D72F-4F11-8543-A422418CA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a:extLst>
              <a:ext uri="{FF2B5EF4-FFF2-40B4-BE49-F238E27FC236}">
                <a16:creationId xmlns:a16="http://schemas.microsoft.com/office/drawing/2014/main" id="{0E72DC43-86FD-40F9-A3D5-EF45B2F8DF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C4C3E767-A719-4D3F-BA8E-1AA79FD03B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4468BD-C12C-41FF-BA2D-43D6347F52F6}" type="slidenum">
              <a:rPr lang="en-US" altLang="en-US" sz="1200" smtClean="0"/>
              <a:pPr/>
              <a:t>46</a:t>
            </a:fld>
            <a:endParaRPr lang="en-US" altLang="en-US" sz="1200"/>
          </a:p>
        </p:txBody>
      </p:sp>
      <p:sp>
        <p:nvSpPr>
          <p:cNvPr id="91139" name="Rectangle 2">
            <a:extLst>
              <a:ext uri="{FF2B5EF4-FFF2-40B4-BE49-F238E27FC236}">
                <a16:creationId xmlns:a16="http://schemas.microsoft.com/office/drawing/2014/main" id="{9B98D1B5-74C1-4980-8F6E-5E83D0E77F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a:extLst>
              <a:ext uri="{FF2B5EF4-FFF2-40B4-BE49-F238E27FC236}">
                <a16:creationId xmlns:a16="http://schemas.microsoft.com/office/drawing/2014/main" id="{255BEA5F-6750-4B12-96C5-38207EA996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06CB6FD-3A09-4A09-9F8E-94885F0FC4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1B48DC-C638-49C4-B257-D660B398D8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F51BDD6-E076-4BE5-B634-C208691511E7}"/>
              </a:ext>
            </a:extLst>
          </p:cNvPr>
          <p:cNvSpPr>
            <a:spLocks noGrp="1" noChangeArrowheads="1"/>
          </p:cNvSpPr>
          <p:nvPr>
            <p:ph type="sldNum" sz="quarter" idx="12"/>
          </p:nvPr>
        </p:nvSpPr>
        <p:spPr>
          <a:ln/>
        </p:spPr>
        <p:txBody>
          <a:bodyPr/>
          <a:lstStyle>
            <a:lvl1pPr>
              <a:defRPr/>
            </a:lvl1pPr>
          </a:lstStyle>
          <a:p>
            <a:pPr>
              <a:defRPr/>
            </a:pPr>
            <a:fld id="{63D33EE3-8747-4F47-8799-A50DBCF2F1E1}" type="slidenum">
              <a:rPr lang="en-US" altLang="en-US"/>
              <a:pPr>
                <a:defRPr/>
              </a:pPr>
              <a:t>‹#›</a:t>
            </a:fld>
            <a:endParaRPr lang="en-US" altLang="en-US"/>
          </a:p>
        </p:txBody>
      </p:sp>
    </p:spTree>
    <p:extLst>
      <p:ext uri="{BB962C8B-B14F-4D97-AF65-F5344CB8AC3E}">
        <p14:creationId xmlns:p14="http://schemas.microsoft.com/office/powerpoint/2010/main" val="164371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9F5785-FE0F-484C-B969-90EF8AB1CE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F2BD4A-8A9C-431D-A029-8F3F488093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8F0956-2F66-41EC-9F47-E0C18B545C92}"/>
              </a:ext>
            </a:extLst>
          </p:cNvPr>
          <p:cNvSpPr>
            <a:spLocks noGrp="1" noChangeArrowheads="1"/>
          </p:cNvSpPr>
          <p:nvPr>
            <p:ph type="sldNum" sz="quarter" idx="12"/>
          </p:nvPr>
        </p:nvSpPr>
        <p:spPr>
          <a:ln/>
        </p:spPr>
        <p:txBody>
          <a:bodyPr/>
          <a:lstStyle>
            <a:lvl1pPr>
              <a:defRPr/>
            </a:lvl1pPr>
          </a:lstStyle>
          <a:p>
            <a:pPr>
              <a:defRPr/>
            </a:pPr>
            <a:fld id="{97381C43-F19E-45E0-8D7F-E0EB2C689434}" type="slidenum">
              <a:rPr lang="en-US" altLang="en-US"/>
              <a:pPr>
                <a:defRPr/>
              </a:pPr>
              <a:t>‹#›</a:t>
            </a:fld>
            <a:endParaRPr lang="en-US" altLang="en-US"/>
          </a:p>
        </p:txBody>
      </p:sp>
    </p:spTree>
    <p:extLst>
      <p:ext uri="{BB962C8B-B14F-4D97-AF65-F5344CB8AC3E}">
        <p14:creationId xmlns:p14="http://schemas.microsoft.com/office/powerpoint/2010/main" val="115203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5E2DBB8-99CC-4A18-B540-C9D154A5CD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784A29-9E76-4899-BCF7-EFCD88C366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81B239-A00D-4DA5-A2FC-6C864D2D06C0}"/>
              </a:ext>
            </a:extLst>
          </p:cNvPr>
          <p:cNvSpPr>
            <a:spLocks noGrp="1" noChangeArrowheads="1"/>
          </p:cNvSpPr>
          <p:nvPr>
            <p:ph type="sldNum" sz="quarter" idx="12"/>
          </p:nvPr>
        </p:nvSpPr>
        <p:spPr>
          <a:ln/>
        </p:spPr>
        <p:txBody>
          <a:bodyPr/>
          <a:lstStyle>
            <a:lvl1pPr>
              <a:defRPr/>
            </a:lvl1pPr>
          </a:lstStyle>
          <a:p>
            <a:pPr>
              <a:defRPr/>
            </a:pPr>
            <a:fld id="{0BDF64E9-01FF-469B-A0B9-C39D1BE1B38D}" type="slidenum">
              <a:rPr lang="en-US" altLang="en-US"/>
              <a:pPr>
                <a:defRPr/>
              </a:pPr>
              <a:t>‹#›</a:t>
            </a:fld>
            <a:endParaRPr lang="en-US" altLang="en-US"/>
          </a:p>
        </p:txBody>
      </p:sp>
    </p:spTree>
    <p:extLst>
      <p:ext uri="{BB962C8B-B14F-4D97-AF65-F5344CB8AC3E}">
        <p14:creationId xmlns:p14="http://schemas.microsoft.com/office/powerpoint/2010/main" val="18452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D38444-E218-412F-9339-FD70260BF8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90D9E3C-3172-4B8D-8902-E483BB478D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58F394-557F-469A-AF5B-AEB0E8BE63E9}"/>
              </a:ext>
            </a:extLst>
          </p:cNvPr>
          <p:cNvSpPr>
            <a:spLocks noGrp="1" noChangeArrowheads="1"/>
          </p:cNvSpPr>
          <p:nvPr>
            <p:ph type="sldNum" sz="quarter" idx="12"/>
          </p:nvPr>
        </p:nvSpPr>
        <p:spPr>
          <a:ln/>
        </p:spPr>
        <p:txBody>
          <a:bodyPr/>
          <a:lstStyle>
            <a:lvl1pPr>
              <a:defRPr/>
            </a:lvl1pPr>
          </a:lstStyle>
          <a:p>
            <a:pPr>
              <a:defRPr/>
            </a:pPr>
            <a:fld id="{82FE9A19-ECB4-4D9D-960E-A5ED0E83C60C}" type="slidenum">
              <a:rPr lang="en-US" altLang="en-US"/>
              <a:pPr>
                <a:defRPr/>
              </a:pPr>
              <a:t>‹#›</a:t>
            </a:fld>
            <a:endParaRPr lang="en-US" altLang="en-US"/>
          </a:p>
        </p:txBody>
      </p:sp>
    </p:spTree>
    <p:extLst>
      <p:ext uri="{BB962C8B-B14F-4D97-AF65-F5344CB8AC3E}">
        <p14:creationId xmlns:p14="http://schemas.microsoft.com/office/powerpoint/2010/main" val="141496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91E8B0D-BCAC-4B44-B35B-4854169203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5F92FE-D778-4783-AF91-3B63D5F865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6B5639-8D2E-4DD2-BFE1-89278D28AEE4}"/>
              </a:ext>
            </a:extLst>
          </p:cNvPr>
          <p:cNvSpPr>
            <a:spLocks noGrp="1" noChangeArrowheads="1"/>
          </p:cNvSpPr>
          <p:nvPr>
            <p:ph type="sldNum" sz="quarter" idx="12"/>
          </p:nvPr>
        </p:nvSpPr>
        <p:spPr>
          <a:ln/>
        </p:spPr>
        <p:txBody>
          <a:bodyPr/>
          <a:lstStyle>
            <a:lvl1pPr>
              <a:defRPr/>
            </a:lvl1pPr>
          </a:lstStyle>
          <a:p>
            <a:pPr>
              <a:defRPr/>
            </a:pPr>
            <a:fld id="{3EAB4527-456D-46FA-AA29-DFA1CAC137FE}" type="slidenum">
              <a:rPr lang="en-US" altLang="en-US"/>
              <a:pPr>
                <a:defRPr/>
              </a:pPr>
              <a:t>‹#›</a:t>
            </a:fld>
            <a:endParaRPr lang="en-US" altLang="en-US"/>
          </a:p>
        </p:txBody>
      </p:sp>
    </p:spTree>
    <p:extLst>
      <p:ext uri="{BB962C8B-B14F-4D97-AF65-F5344CB8AC3E}">
        <p14:creationId xmlns:p14="http://schemas.microsoft.com/office/powerpoint/2010/main" val="233592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4CC2FA0-298E-4FCB-983D-549E9712D7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3F2D55-E98B-42BD-AF72-7FE5511A26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0A7CA3A-0997-40C3-ADA7-E3EC4736DFC1}"/>
              </a:ext>
            </a:extLst>
          </p:cNvPr>
          <p:cNvSpPr>
            <a:spLocks noGrp="1" noChangeArrowheads="1"/>
          </p:cNvSpPr>
          <p:nvPr>
            <p:ph type="sldNum" sz="quarter" idx="12"/>
          </p:nvPr>
        </p:nvSpPr>
        <p:spPr>
          <a:ln/>
        </p:spPr>
        <p:txBody>
          <a:bodyPr/>
          <a:lstStyle>
            <a:lvl1pPr>
              <a:defRPr/>
            </a:lvl1pPr>
          </a:lstStyle>
          <a:p>
            <a:pPr>
              <a:defRPr/>
            </a:pPr>
            <a:fld id="{4AD69B1B-AEE2-4291-A2CE-FAFF09F99FDE}" type="slidenum">
              <a:rPr lang="en-US" altLang="en-US"/>
              <a:pPr>
                <a:defRPr/>
              </a:pPr>
              <a:t>‹#›</a:t>
            </a:fld>
            <a:endParaRPr lang="en-US" altLang="en-US"/>
          </a:p>
        </p:txBody>
      </p:sp>
    </p:spTree>
    <p:extLst>
      <p:ext uri="{BB962C8B-B14F-4D97-AF65-F5344CB8AC3E}">
        <p14:creationId xmlns:p14="http://schemas.microsoft.com/office/powerpoint/2010/main" val="272128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3A9D6F8-B9E5-4591-9B50-CD8DA051E0C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DDE440D-60D2-4522-BE7D-FC647B28DF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762311E-FD9C-4AA7-AF4A-F0A8C515F409}"/>
              </a:ext>
            </a:extLst>
          </p:cNvPr>
          <p:cNvSpPr>
            <a:spLocks noGrp="1" noChangeArrowheads="1"/>
          </p:cNvSpPr>
          <p:nvPr>
            <p:ph type="sldNum" sz="quarter" idx="12"/>
          </p:nvPr>
        </p:nvSpPr>
        <p:spPr>
          <a:ln/>
        </p:spPr>
        <p:txBody>
          <a:bodyPr/>
          <a:lstStyle>
            <a:lvl1pPr>
              <a:defRPr/>
            </a:lvl1pPr>
          </a:lstStyle>
          <a:p>
            <a:pPr>
              <a:defRPr/>
            </a:pPr>
            <a:fld id="{C7126D08-8A45-41E9-917A-8BB86FB7F1B0}" type="slidenum">
              <a:rPr lang="en-US" altLang="en-US"/>
              <a:pPr>
                <a:defRPr/>
              </a:pPr>
              <a:t>‹#›</a:t>
            </a:fld>
            <a:endParaRPr lang="en-US" altLang="en-US"/>
          </a:p>
        </p:txBody>
      </p:sp>
    </p:spTree>
    <p:extLst>
      <p:ext uri="{BB962C8B-B14F-4D97-AF65-F5344CB8AC3E}">
        <p14:creationId xmlns:p14="http://schemas.microsoft.com/office/powerpoint/2010/main" val="170989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3C101D9-6002-4EE6-8D5E-53D028502B5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D45FE06-816E-49C1-A311-004CFAD605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7D5533B-8737-4275-8F15-FAC480A55061}"/>
              </a:ext>
            </a:extLst>
          </p:cNvPr>
          <p:cNvSpPr>
            <a:spLocks noGrp="1" noChangeArrowheads="1"/>
          </p:cNvSpPr>
          <p:nvPr>
            <p:ph type="sldNum" sz="quarter" idx="12"/>
          </p:nvPr>
        </p:nvSpPr>
        <p:spPr>
          <a:ln/>
        </p:spPr>
        <p:txBody>
          <a:bodyPr/>
          <a:lstStyle>
            <a:lvl1pPr>
              <a:defRPr/>
            </a:lvl1pPr>
          </a:lstStyle>
          <a:p>
            <a:pPr>
              <a:defRPr/>
            </a:pPr>
            <a:fld id="{EE3F7821-5C19-4E0E-8E0D-3F8FD0A56BF1}" type="slidenum">
              <a:rPr lang="en-US" altLang="en-US"/>
              <a:pPr>
                <a:defRPr/>
              </a:pPr>
              <a:t>‹#›</a:t>
            </a:fld>
            <a:endParaRPr lang="en-US" altLang="en-US"/>
          </a:p>
        </p:txBody>
      </p:sp>
    </p:spTree>
    <p:extLst>
      <p:ext uri="{BB962C8B-B14F-4D97-AF65-F5344CB8AC3E}">
        <p14:creationId xmlns:p14="http://schemas.microsoft.com/office/powerpoint/2010/main" val="200498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7C8762-C402-4344-9004-24984BD6440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15D6057-45A1-460E-8717-C2B0C35D8A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BA9A193-E8D9-4B11-853B-0E1BFF3D7DC3}"/>
              </a:ext>
            </a:extLst>
          </p:cNvPr>
          <p:cNvSpPr>
            <a:spLocks noGrp="1" noChangeArrowheads="1"/>
          </p:cNvSpPr>
          <p:nvPr>
            <p:ph type="sldNum" sz="quarter" idx="12"/>
          </p:nvPr>
        </p:nvSpPr>
        <p:spPr>
          <a:ln/>
        </p:spPr>
        <p:txBody>
          <a:bodyPr/>
          <a:lstStyle>
            <a:lvl1pPr>
              <a:defRPr/>
            </a:lvl1pPr>
          </a:lstStyle>
          <a:p>
            <a:pPr>
              <a:defRPr/>
            </a:pPr>
            <a:fld id="{725FD53E-F2B3-4FBF-802B-5AB3C3389E54}" type="slidenum">
              <a:rPr lang="en-US" altLang="en-US"/>
              <a:pPr>
                <a:defRPr/>
              </a:pPr>
              <a:t>‹#›</a:t>
            </a:fld>
            <a:endParaRPr lang="en-US" altLang="en-US"/>
          </a:p>
        </p:txBody>
      </p:sp>
    </p:spTree>
    <p:extLst>
      <p:ext uri="{BB962C8B-B14F-4D97-AF65-F5344CB8AC3E}">
        <p14:creationId xmlns:p14="http://schemas.microsoft.com/office/powerpoint/2010/main" val="358538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60D93D5-4B75-40DB-B245-57BC10A908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A1BE38D-E95E-49F0-A20C-73373582FF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4ABF35D-5F0B-4B9D-9AC4-57451C8590FE}"/>
              </a:ext>
            </a:extLst>
          </p:cNvPr>
          <p:cNvSpPr>
            <a:spLocks noGrp="1" noChangeArrowheads="1"/>
          </p:cNvSpPr>
          <p:nvPr>
            <p:ph type="sldNum" sz="quarter" idx="12"/>
          </p:nvPr>
        </p:nvSpPr>
        <p:spPr>
          <a:ln/>
        </p:spPr>
        <p:txBody>
          <a:bodyPr/>
          <a:lstStyle>
            <a:lvl1pPr>
              <a:defRPr/>
            </a:lvl1pPr>
          </a:lstStyle>
          <a:p>
            <a:pPr>
              <a:defRPr/>
            </a:pPr>
            <a:fld id="{4C2ECAEE-01D4-4FBE-A493-C6B5558B99C0}" type="slidenum">
              <a:rPr lang="en-US" altLang="en-US"/>
              <a:pPr>
                <a:defRPr/>
              </a:pPr>
              <a:t>‹#›</a:t>
            </a:fld>
            <a:endParaRPr lang="en-US" altLang="en-US"/>
          </a:p>
        </p:txBody>
      </p:sp>
    </p:spTree>
    <p:extLst>
      <p:ext uri="{BB962C8B-B14F-4D97-AF65-F5344CB8AC3E}">
        <p14:creationId xmlns:p14="http://schemas.microsoft.com/office/powerpoint/2010/main" val="273767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3CC40A8-3BC8-48FD-A826-669A597112F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9626246-6BAC-4EF1-80DE-7EED52DDD7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8D97E6-EDE2-4EED-BC5A-833B32411E78}"/>
              </a:ext>
            </a:extLst>
          </p:cNvPr>
          <p:cNvSpPr>
            <a:spLocks noGrp="1" noChangeArrowheads="1"/>
          </p:cNvSpPr>
          <p:nvPr>
            <p:ph type="sldNum" sz="quarter" idx="12"/>
          </p:nvPr>
        </p:nvSpPr>
        <p:spPr>
          <a:ln/>
        </p:spPr>
        <p:txBody>
          <a:bodyPr/>
          <a:lstStyle>
            <a:lvl1pPr>
              <a:defRPr/>
            </a:lvl1pPr>
          </a:lstStyle>
          <a:p>
            <a:pPr>
              <a:defRPr/>
            </a:pPr>
            <a:fld id="{04EB4A94-288E-404F-B86D-662D5E756939}" type="slidenum">
              <a:rPr lang="en-US" altLang="en-US"/>
              <a:pPr>
                <a:defRPr/>
              </a:pPr>
              <a:t>‹#›</a:t>
            </a:fld>
            <a:endParaRPr lang="en-US" altLang="en-US"/>
          </a:p>
        </p:txBody>
      </p:sp>
    </p:spTree>
    <p:extLst>
      <p:ext uri="{BB962C8B-B14F-4D97-AF65-F5344CB8AC3E}">
        <p14:creationId xmlns:p14="http://schemas.microsoft.com/office/powerpoint/2010/main" val="168824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3FEC8C8-42A0-4105-A9C9-0A1C171E44B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6683D3B-3F55-49AD-AC26-9C5C91F12E8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5D52697-E8FB-4A8A-BC79-10D437E8F31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44F384A9-9314-482A-BA4D-639C3899E81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531F030A-F6B9-41C4-A12E-8D511B697E4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593D090-6EC2-4D3C-B826-741823D8982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44.jpeg"/><Relationship Id="rId4" Type="http://schemas.openxmlformats.org/officeDocument/2006/relationships/image" Target="../media/image43.png"/><Relationship Id="rId9" Type="http://schemas.openxmlformats.org/officeDocument/2006/relationships/image" Target="../media/image46.wmf"/></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57FB-74C8-4339-BF98-00A3D68C6294}"/>
              </a:ext>
            </a:extLst>
          </p:cNvPr>
          <p:cNvSpPr>
            <a:spLocks noGrp="1"/>
          </p:cNvSpPr>
          <p:nvPr>
            <p:ph type="title"/>
          </p:nvPr>
        </p:nvSpPr>
        <p:spPr>
          <a:xfrm>
            <a:off x="5730240" y="0"/>
            <a:ext cx="3364564" cy="787400"/>
          </a:xfrm>
        </p:spPr>
        <p:txBody>
          <a:bodyPr/>
          <a:lstStyle/>
          <a:p>
            <a:r>
              <a:rPr lang="en-US" sz="4000" dirty="0"/>
              <a:t>Office Hours</a:t>
            </a:r>
          </a:p>
        </p:txBody>
      </p:sp>
      <p:sp>
        <p:nvSpPr>
          <p:cNvPr id="3" name="TextBox 2">
            <a:extLst>
              <a:ext uri="{FF2B5EF4-FFF2-40B4-BE49-F238E27FC236}">
                <a16:creationId xmlns:a16="http://schemas.microsoft.com/office/drawing/2014/main" id="{1BA00DC6-D54B-4FA0-A939-BBC701F8FFC1}"/>
              </a:ext>
            </a:extLst>
          </p:cNvPr>
          <p:cNvSpPr txBox="1"/>
          <p:nvPr/>
        </p:nvSpPr>
        <p:spPr>
          <a:xfrm>
            <a:off x="121786" y="484325"/>
            <a:ext cx="8900428" cy="3693319"/>
          </a:xfrm>
          <a:prstGeom prst="rect">
            <a:avLst/>
          </a:prstGeom>
          <a:noFill/>
        </p:spPr>
        <p:txBody>
          <a:bodyPr wrap="square" rtlCol="0">
            <a:spAutoFit/>
          </a:bodyPr>
          <a:lstStyle/>
          <a:p>
            <a:r>
              <a:rPr lang="en-US" sz="2000" dirty="0"/>
              <a:t>I am willing to do ad-hoc zoom office hours.</a:t>
            </a:r>
          </a:p>
          <a:p>
            <a:r>
              <a:rPr lang="en-US" sz="2000" dirty="0"/>
              <a:t>Send me an email requesting a meeting, giving me three options in the next 24 hours, like this:</a:t>
            </a:r>
          </a:p>
          <a:p>
            <a:pPr lvl="1"/>
            <a:r>
              <a:rPr lang="en-US" sz="1800" dirty="0">
                <a:solidFill>
                  <a:srgbClr val="C00000"/>
                </a:solidFill>
                <a:latin typeface="Courier New" panose="02070309020205020404" pitchFamily="49" charset="0"/>
                <a:cs typeface="Courier New" panose="02070309020205020404" pitchFamily="49" charset="0"/>
              </a:rPr>
              <a:t>Dear Prof, can we meet to discuss decision trees, either now, or tonight at 5pm or tomorrow anytime before noon.</a:t>
            </a:r>
            <a:endParaRPr lang="en-US" sz="2000" dirty="0">
              <a:solidFill>
                <a:srgbClr val="C00000"/>
              </a:solidFill>
            </a:endParaRPr>
          </a:p>
          <a:p>
            <a:r>
              <a:rPr lang="en-US" sz="2000" dirty="0"/>
              <a:t>I will respond with a zoom link.</a:t>
            </a:r>
          </a:p>
          <a:p>
            <a:endParaRPr lang="en-US" sz="2000" dirty="0"/>
          </a:p>
          <a:p>
            <a:r>
              <a:rPr lang="en-US" sz="2000" dirty="0"/>
              <a:t>Before and after class meetings are good times for me for </a:t>
            </a:r>
            <a:r>
              <a:rPr lang="en-US" sz="2000" i="1" dirty="0"/>
              <a:t>in-person</a:t>
            </a:r>
            <a:r>
              <a:rPr lang="en-US" sz="2000" dirty="0"/>
              <a:t> office hours. We can meet at the table/benches between this classroom and University Theater.</a:t>
            </a:r>
          </a:p>
          <a:p>
            <a:r>
              <a:rPr lang="en-US" sz="2000" dirty="0"/>
              <a:t>If you want to have office hours before or after a class meeting, send me an email </a:t>
            </a:r>
          </a:p>
          <a:p>
            <a:pPr lvl="1"/>
            <a:r>
              <a:rPr lang="en-US" sz="1800" dirty="0">
                <a:solidFill>
                  <a:srgbClr val="C00000"/>
                </a:solidFill>
                <a:latin typeface="Courier New" panose="02070309020205020404" pitchFamily="49" charset="0"/>
                <a:cs typeface="Courier New" panose="02070309020205020404" pitchFamily="49" charset="0"/>
              </a:rPr>
              <a:t>Dear Prof, can we meet tomorrow 15 minutes before class?</a:t>
            </a:r>
          </a:p>
          <a:p>
            <a:r>
              <a:rPr lang="en-US" sz="2000" dirty="0"/>
              <a:t>I will send you an email confirming (unless that day I have some other obligation)</a:t>
            </a:r>
          </a:p>
        </p:txBody>
      </p:sp>
      <p:grpSp>
        <p:nvGrpSpPr>
          <p:cNvPr id="10" name="Group 9">
            <a:extLst>
              <a:ext uri="{FF2B5EF4-FFF2-40B4-BE49-F238E27FC236}">
                <a16:creationId xmlns:a16="http://schemas.microsoft.com/office/drawing/2014/main" id="{CAF7AD13-8325-424D-AEF4-A69A02EA782B}"/>
              </a:ext>
            </a:extLst>
          </p:cNvPr>
          <p:cNvGrpSpPr/>
          <p:nvPr/>
        </p:nvGrpSpPr>
        <p:grpSpPr>
          <a:xfrm>
            <a:off x="350788" y="4551679"/>
            <a:ext cx="6542772" cy="2277031"/>
            <a:chOff x="350788" y="3972561"/>
            <a:chExt cx="8396972" cy="2856150"/>
          </a:xfrm>
        </p:grpSpPr>
        <p:pic>
          <p:nvPicPr>
            <p:cNvPr id="5" name="Picture 4">
              <a:extLst>
                <a:ext uri="{FF2B5EF4-FFF2-40B4-BE49-F238E27FC236}">
                  <a16:creationId xmlns:a16="http://schemas.microsoft.com/office/drawing/2014/main" id="{6B91FAA6-CAFD-4725-9E31-8D8FE5B1BFFF}"/>
                </a:ext>
              </a:extLst>
            </p:cNvPr>
            <p:cNvPicPr>
              <a:picLocks noChangeAspect="1"/>
            </p:cNvPicPr>
            <p:nvPr/>
          </p:nvPicPr>
          <p:blipFill>
            <a:blip r:embed="rId2"/>
            <a:stretch>
              <a:fillRect/>
            </a:stretch>
          </p:blipFill>
          <p:spPr>
            <a:xfrm>
              <a:off x="350788" y="3972561"/>
              <a:ext cx="8148320" cy="2856150"/>
            </a:xfrm>
            <a:prstGeom prst="rect">
              <a:avLst/>
            </a:prstGeom>
          </p:spPr>
        </p:pic>
        <p:sp>
          <p:nvSpPr>
            <p:cNvPr id="7" name="TextBox 6">
              <a:extLst>
                <a:ext uri="{FF2B5EF4-FFF2-40B4-BE49-F238E27FC236}">
                  <a16:creationId xmlns:a16="http://schemas.microsoft.com/office/drawing/2014/main" id="{338C4FF3-7403-4482-8AC6-63581AE8422C}"/>
                </a:ext>
              </a:extLst>
            </p:cNvPr>
            <p:cNvSpPr txBox="1"/>
            <p:nvPr/>
          </p:nvSpPr>
          <p:spPr>
            <a:xfrm>
              <a:off x="6543040" y="4005889"/>
              <a:ext cx="2204720" cy="463264"/>
            </a:xfrm>
            <a:prstGeom prst="rect">
              <a:avLst/>
            </a:prstGeom>
            <a:noFill/>
          </p:spPr>
          <p:txBody>
            <a:bodyPr wrap="square">
              <a:spAutoFit/>
            </a:bodyPr>
            <a:lstStyle/>
            <a:p>
              <a:r>
                <a:rPr lang="en-US" sz="1800" dirty="0">
                  <a:highlight>
                    <a:srgbClr val="FFFF00"/>
                  </a:highlight>
                </a:rPr>
                <a:t>This classroom</a:t>
              </a:r>
            </a:p>
          </p:txBody>
        </p:sp>
        <p:sp>
          <p:nvSpPr>
            <p:cNvPr id="8" name="TextBox 7">
              <a:extLst>
                <a:ext uri="{FF2B5EF4-FFF2-40B4-BE49-F238E27FC236}">
                  <a16:creationId xmlns:a16="http://schemas.microsoft.com/office/drawing/2014/main" id="{BA62D6DF-E338-4D03-8CAB-DE8CB16D90ED}"/>
                </a:ext>
              </a:extLst>
            </p:cNvPr>
            <p:cNvSpPr txBox="1"/>
            <p:nvPr/>
          </p:nvSpPr>
          <p:spPr>
            <a:xfrm>
              <a:off x="350788" y="4046528"/>
              <a:ext cx="2204720" cy="463264"/>
            </a:xfrm>
            <a:prstGeom prst="rect">
              <a:avLst/>
            </a:prstGeom>
            <a:noFill/>
          </p:spPr>
          <p:txBody>
            <a:bodyPr wrap="square">
              <a:spAutoFit/>
            </a:bodyPr>
            <a:lstStyle/>
            <a:p>
              <a:r>
                <a:rPr lang="en-US" sz="1800" dirty="0">
                  <a:highlight>
                    <a:srgbClr val="FFFF00"/>
                  </a:highlight>
                </a:rPr>
                <a:t>&lt;- The Hub</a:t>
              </a:r>
            </a:p>
          </p:txBody>
        </p:sp>
        <p:sp>
          <p:nvSpPr>
            <p:cNvPr id="9" name="TextBox 8">
              <a:extLst>
                <a:ext uri="{FF2B5EF4-FFF2-40B4-BE49-F238E27FC236}">
                  <a16:creationId xmlns:a16="http://schemas.microsoft.com/office/drawing/2014/main" id="{3370E4CB-50E7-43F6-A2B8-766D4FAA9571}"/>
                </a:ext>
              </a:extLst>
            </p:cNvPr>
            <p:cNvSpPr txBox="1"/>
            <p:nvPr/>
          </p:nvSpPr>
          <p:spPr>
            <a:xfrm>
              <a:off x="2016760" y="6195368"/>
              <a:ext cx="1422400" cy="463264"/>
            </a:xfrm>
            <a:prstGeom prst="rect">
              <a:avLst/>
            </a:prstGeom>
            <a:noFill/>
          </p:spPr>
          <p:txBody>
            <a:bodyPr wrap="square">
              <a:spAutoFit/>
            </a:bodyPr>
            <a:lstStyle/>
            <a:p>
              <a:r>
                <a:rPr lang="en-US" sz="1800" dirty="0">
                  <a:highlight>
                    <a:srgbClr val="FFFF00"/>
                  </a:highlight>
                </a:rPr>
                <a:t>Meet here</a:t>
              </a:r>
            </a:p>
          </p:txBody>
        </p:sp>
      </p:grpSp>
    </p:spTree>
    <p:extLst>
      <p:ext uri="{BB962C8B-B14F-4D97-AF65-F5344CB8AC3E}">
        <p14:creationId xmlns:p14="http://schemas.microsoft.com/office/powerpoint/2010/main" val="324361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37586-93E0-426F-B973-FEF1048070D1}"/>
              </a:ext>
            </a:extLst>
          </p:cNvPr>
          <p:cNvPicPr>
            <a:picLocks noChangeAspect="1"/>
          </p:cNvPicPr>
          <p:nvPr/>
        </p:nvPicPr>
        <p:blipFill>
          <a:blip r:embed="rId2"/>
          <a:stretch>
            <a:fillRect/>
          </a:stretch>
        </p:blipFill>
        <p:spPr>
          <a:xfrm>
            <a:off x="101601" y="545928"/>
            <a:ext cx="6033858" cy="2883072"/>
          </a:xfrm>
          <a:prstGeom prst="rect">
            <a:avLst/>
          </a:prstGeom>
          <a:ln>
            <a:solidFill>
              <a:schemeClr val="bg1">
                <a:lumMod val="85000"/>
              </a:schemeClr>
            </a:solidFill>
          </a:ln>
        </p:spPr>
      </p:pic>
      <p:grpSp>
        <p:nvGrpSpPr>
          <p:cNvPr id="10" name="Group 14">
            <a:extLst>
              <a:ext uri="{FF2B5EF4-FFF2-40B4-BE49-F238E27FC236}">
                <a16:creationId xmlns:a16="http://schemas.microsoft.com/office/drawing/2014/main" id="{FDEC485F-E958-4627-9392-46A4CA475951}"/>
              </a:ext>
            </a:extLst>
          </p:cNvPr>
          <p:cNvGrpSpPr>
            <a:grpSpLocks/>
          </p:cNvGrpSpPr>
          <p:nvPr/>
        </p:nvGrpSpPr>
        <p:grpSpPr bwMode="auto">
          <a:xfrm>
            <a:off x="7266516" y="4953530"/>
            <a:ext cx="279400" cy="280988"/>
            <a:chOff x="4268" y="2731"/>
            <a:chExt cx="176" cy="177"/>
          </a:xfrm>
          <a:noFill/>
        </p:grpSpPr>
        <p:grpSp>
          <p:nvGrpSpPr>
            <p:cNvPr id="166" name="Group 11">
              <a:extLst>
                <a:ext uri="{FF2B5EF4-FFF2-40B4-BE49-F238E27FC236}">
                  <a16:creationId xmlns:a16="http://schemas.microsoft.com/office/drawing/2014/main" id="{EB34F9DD-4CAD-4553-AE08-52DBA16A116C}"/>
                </a:ext>
              </a:extLst>
            </p:cNvPr>
            <p:cNvGrpSpPr>
              <a:grpSpLocks/>
            </p:cNvGrpSpPr>
            <p:nvPr/>
          </p:nvGrpSpPr>
          <p:grpSpPr bwMode="auto">
            <a:xfrm>
              <a:off x="4268" y="2731"/>
              <a:ext cx="176" cy="176"/>
              <a:chOff x="4268" y="2731"/>
              <a:chExt cx="176" cy="176"/>
            </a:xfrm>
            <a:grpFill/>
          </p:grpSpPr>
          <p:grpSp>
            <p:nvGrpSpPr>
              <p:cNvPr id="169" name="Group 9">
                <a:extLst>
                  <a:ext uri="{FF2B5EF4-FFF2-40B4-BE49-F238E27FC236}">
                    <a16:creationId xmlns:a16="http://schemas.microsoft.com/office/drawing/2014/main" id="{A1892E82-05D8-41A3-A4D8-6FFE4A6365CB}"/>
                  </a:ext>
                </a:extLst>
              </p:cNvPr>
              <p:cNvGrpSpPr>
                <a:grpSpLocks/>
              </p:cNvGrpSpPr>
              <p:nvPr/>
            </p:nvGrpSpPr>
            <p:grpSpPr bwMode="auto">
              <a:xfrm>
                <a:off x="4268" y="2731"/>
                <a:ext cx="176" cy="176"/>
                <a:chOff x="4268" y="2731"/>
                <a:chExt cx="176" cy="176"/>
              </a:xfrm>
              <a:grpFill/>
            </p:grpSpPr>
            <p:sp>
              <p:nvSpPr>
                <p:cNvPr id="171" name="Rectangle 5">
                  <a:extLst>
                    <a:ext uri="{FF2B5EF4-FFF2-40B4-BE49-F238E27FC236}">
                      <a16:creationId xmlns:a16="http://schemas.microsoft.com/office/drawing/2014/main" id="{4F3E52B0-D277-4893-99F0-4A20F49E0F2A}"/>
                    </a:ext>
                  </a:extLst>
                </p:cNvPr>
                <p:cNvSpPr>
                  <a:spLocks noChangeArrowheads="1"/>
                </p:cNvSpPr>
                <p:nvPr/>
              </p:nvSpPr>
              <p:spPr bwMode="auto">
                <a:xfrm>
                  <a:off x="4268" y="2731"/>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6">
                  <a:extLst>
                    <a:ext uri="{FF2B5EF4-FFF2-40B4-BE49-F238E27FC236}">
                      <a16:creationId xmlns:a16="http://schemas.microsoft.com/office/drawing/2014/main" id="{E48B9BA3-58CA-41BC-AC83-5B5A78DD94DB}"/>
                    </a:ext>
                  </a:extLst>
                </p:cNvPr>
                <p:cNvSpPr>
                  <a:spLocks/>
                </p:cNvSpPr>
                <p:nvPr/>
              </p:nvSpPr>
              <p:spPr bwMode="auto">
                <a:xfrm>
                  <a:off x="4268" y="2731"/>
                  <a:ext cx="175" cy="175"/>
                </a:xfrm>
                <a:custGeom>
                  <a:avLst/>
                  <a:gdLst>
                    <a:gd name="T0" fmla="*/ 236 w 525"/>
                    <a:gd name="T1" fmla="*/ 2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2 w 525"/>
                    <a:gd name="T13" fmla="*/ 185 h 525"/>
                    <a:gd name="T14" fmla="*/ 1 w 525"/>
                    <a:gd name="T15" fmla="*/ 236 h 525"/>
                    <a:gd name="T16" fmla="*/ 1 w 525"/>
                    <a:gd name="T17" fmla="*/ 290 h 525"/>
                    <a:gd name="T18" fmla="*/ 12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89 w 525"/>
                    <a:gd name="T33" fmla="*/ 524 h 525"/>
                    <a:gd name="T34" fmla="*/ 340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0 w 525"/>
                    <a:gd name="T61" fmla="*/ 12 h 525"/>
                    <a:gd name="T62" fmla="*/ 289 w 525"/>
                    <a:gd name="T63" fmla="*/ 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2"/>
                      </a:lnTo>
                      <a:lnTo>
                        <a:pt x="210" y="5"/>
                      </a:lnTo>
                      <a:lnTo>
                        <a:pt x="185" y="12"/>
                      </a:lnTo>
                      <a:lnTo>
                        <a:pt x="161" y="21"/>
                      </a:lnTo>
                      <a:lnTo>
                        <a:pt x="138" y="32"/>
                      </a:lnTo>
                      <a:lnTo>
                        <a:pt x="116" y="45"/>
                      </a:lnTo>
                      <a:lnTo>
                        <a:pt x="96" y="60"/>
                      </a:lnTo>
                      <a:lnTo>
                        <a:pt x="77" y="77"/>
                      </a:lnTo>
                      <a:lnTo>
                        <a:pt x="60" y="96"/>
                      </a:lnTo>
                      <a:lnTo>
                        <a:pt x="45" y="116"/>
                      </a:lnTo>
                      <a:lnTo>
                        <a:pt x="32" y="138"/>
                      </a:lnTo>
                      <a:lnTo>
                        <a:pt x="21" y="161"/>
                      </a:lnTo>
                      <a:lnTo>
                        <a:pt x="12" y="185"/>
                      </a:lnTo>
                      <a:lnTo>
                        <a:pt x="5" y="211"/>
                      </a:lnTo>
                      <a:lnTo>
                        <a:pt x="1" y="236"/>
                      </a:lnTo>
                      <a:lnTo>
                        <a:pt x="0" y="263"/>
                      </a:lnTo>
                      <a:lnTo>
                        <a:pt x="1" y="290"/>
                      </a:lnTo>
                      <a:lnTo>
                        <a:pt x="5" y="315"/>
                      </a:lnTo>
                      <a:lnTo>
                        <a:pt x="12" y="341"/>
                      </a:lnTo>
                      <a:lnTo>
                        <a:pt x="21" y="365"/>
                      </a:lnTo>
                      <a:lnTo>
                        <a:pt x="32" y="388"/>
                      </a:lnTo>
                      <a:lnTo>
                        <a:pt x="45" y="410"/>
                      </a:lnTo>
                      <a:lnTo>
                        <a:pt x="60" y="429"/>
                      </a:lnTo>
                      <a:lnTo>
                        <a:pt x="77" y="449"/>
                      </a:lnTo>
                      <a:lnTo>
                        <a:pt x="96" y="466"/>
                      </a:lnTo>
                      <a:lnTo>
                        <a:pt x="116" y="480"/>
                      </a:lnTo>
                      <a:lnTo>
                        <a:pt x="138" y="494"/>
                      </a:lnTo>
                      <a:lnTo>
                        <a:pt x="161" y="505"/>
                      </a:lnTo>
                      <a:lnTo>
                        <a:pt x="185" y="513"/>
                      </a:lnTo>
                      <a:lnTo>
                        <a:pt x="210" y="521"/>
                      </a:lnTo>
                      <a:lnTo>
                        <a:pt x="236" y="524"/>
                      </a:lnTo>
                      <a:lnTo>
                        <a:pt x="263" y="525"/>
                      </a:lnTo>
                      <a:lnTo>
                        <a:pt x="289" y="524"/>
                      </a:lnTo>
                      <a:lnTo>
                        <a:pt x="315" y="521"/>
                      </a:lnTo>
                      <a:lnTo>
                        <a:pt x="340"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0" y="315"/>
                      </a:lnTo>
                      <a:lnTo>
                        <a:pt x="524" y="290"/>
                      </a:lnTo>
                      <a:lnTo>
                        <a:pt x="525" y="263"/>
                      </a:lnTo>
                      <a:lnTo>
                        <a:pt x="524" y="236"/>
                      </a:lnTo>
                      <a:lnTo>
                        <a:pt x="520" y="211"/>
                      </a:lnTo>
                      <a:lnTo>
                        <a:pt x="513" y="185"/>
                      </a:lnTo>
                      <a:lnTo>
                        <a:pt x="505" y="161"/>
                      </a:lnTo>
                      <a:lnTo>
                        <a:pt x="494" y="138"/>
                      </a:lnTo>
                      <a:lnTo>
                        <a:pt x="480" y="116"/>
                      </a:lnTo>
                      <a:lnTo>
                        <a:pt x="466" y="96"/>
                      </a:lnTo>
                      <a:lnTo>
                        <a:pt x="449" y="77"/>
                      </a:lnTo>
                      <a:lnTo>
                        <a:pt x="429" y="60"/>
                      </a:lnTo>
                      <a:lnTo>
                        <a:pt x="410" y="45"/>
                      </a:lnTo>
                      <a:lnTo>
                        <a:pt x="388" y="32"/>
                      </a:lnTo>
                      <a:lnTo>
                        <a:pt x="365" y="21"/>
                      </a:lnTo>
                      <a:lnTo>
                        <a:pt x="340" y="12"/>
                      </a:lnTo>
                      <a:lnTo>
                        <a:pt x="315" y="5"/>
                      </a:lnTo>
                      <a:lnTo>
                        <a:pt x="289" y="2"/>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Oval 7">
                  <a:extLst>
                    <a:ext uri="{FF2B5EF4-FFF2-40B4-BE49-F238E27FC236}">
                      <a16:creationId xmlns:a16="http://schemas.microsoft.com/office/drawing/2014/main" id="{E6B8A12D-36F3-4B78-93CD-B18A323F3A74}"/>
                    </a:ext>
                  </a:extLst>
                </p:cNvPr>
                <p:cNvSpPr>
                  <a:spLocks noChangeArrowheads="1"/>
                </p:cNvSpPr>
                <p:nvPr/>
              </p:nvSpPr>
              <p:spPr bwMode="auto">
                <a:xfrm>
                  <a:off x="4268" y="2731"/>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8">
                  <a:extLst>
                    <a:ext uri="{FF2B5EF4-FFF2-40B4-BE49-F238E27FC236}">
                      <a16:creationId xmlns:a16="http://schemas.microsoft.com/office/drawing/2014/main" id="{C38742E0-F88A-4EAF-9836-63EA99F22809}"/>
                    </a:ext>
                  </a:extLst>
                </p:cNvPr>
                <p:cNvSpPr>
                  <a:spLocks noChangeArrowheads="1"/>
                </p:cNvSpPr>
                <p:nvPr/>
              </p:nvSpPr>
              <p:spPr bwMode="auto">
                <a:xfrm>
                  <a:off x="4268" y="2731"/>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0" name="Oval 10">
                <a:extLst>
                  <a:ext uri="{FF2B5EF4-FFF2-40B4-BE49-F238E27FC236}">
                    <a16:creationId xmlns:a16="http://schemas.microsoft.com/office/drawing/2014/main" id="{0F31E823-84E0-4004-8138-0F9296E841A7}"/>
                  </a:ext>
                </a:extLst>
              </p:cNvPr>
              <p:cNvSpPr>
                <a:spLocks noChangeArrowheads="1"/>
              </p:cNvSpPr>
              <p:nvPr/>
            </p:nvSpPr>
            <p:spPr bwMode="auto">
              <a:xfrm>
                <a:off x="4268" y="2731"/>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7" name="Rectangle 12">
              <a:extLst>
                <a:ext uri="{FF2B5EF4-FFF2-40B4-BE49-F238E27FC236}">
                  <a16:creationId xmlns:a16="http://schemas.microsoft.com/office/drawing/2014/main" id="{3F213080-A5DD-49CD-8D67-65541EA1D53B}"/>
                </a:ext>
              </a:extLst>
            </p:cNvPr>
            <p:cNvSpPr>
              <a:spLocks noChangeArrowheads="1"/>
            </p:cNvSpPr>
            <p:nvPr/>
          </p:nvSpPr>
          <p:spPr bwMode="auto">
            <a:xfrm>
              <a:off x="4288" y="2751"/>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3">
              <a:extLst>
                <a:ext uri="{FF2B5EF4-FFF2-40B4-BE49-F238E27FC236}">
                  <a16:creationId xmlns:a16="http://schemas.microsoft.com/office/drawing/2014/main" id="{CBC8B076-3F56-4254-B776-6F432C04AA00}"/>
                </a:ext>
              </a:extLst>
            </p:cNvPr>
            <p:cNvSpPr>
              <a:spLocks noChangeArrowheads="1"/>
            </p:cNvSpPr>
            <p:nvPr/>
          </p:nvSpPr>
          <p:spPr bwMode="auto">
            <a:xfrm>
              <a:off x="4311" y="2770"/>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Group 24">
            <a:extLst>
              <a:ext uri="{FF2B5EF4-FFF2-40B4-BE49-F238E27FC236}">
                <a16:creationId xmlns:a16="http://schemas.microsoft.com/office/drawing/2014/main" id="{0F02FC45-DB72-4CA9-8FB0-D51C476965E1}"/>
              </a:ext>
            </a:extLst>
          </p:cNvPr>
          <p:cNvGrpSpPr>
            <a:grpSpLocks/>
          </p:cNvGrpSpPr>
          <p:nvPr/>
        </p:nvGrpSpPr>
        <p:grpSpPr bwMode="auto">
          <a:xfrm>
            <a:off x="6494991" y="5478993"/>
            <a:ext cx="279400" cy="280988"/>
            <a:chOff x="3782" y="3062"/>
            <a:chExt cx="176" cy="177"/>
          </a:xfrm>
          <a:noFill/>
        </p:grpSpPr>
        <p:grpSp>
          <p:nvGrpSpPr>
            <p:cNvPr id="157" name="Group 21">
              <a:extLst>
                <a:ext uri="{FF2B5EF4-FFF2-40B4-BE49-F238E27FC236}">
                  <a16:creationId xmlns:a16="http://schemas.microsoft.com/office/drawing/2014/main" id="{DC585023-7681-4148-BD80-F33A33BED28B}"/>
                </a:ext>
              </a:extLst>
            </p:cNvPr>
            <p:cNvGrpSpPr>
              <a:grpSpLocks/>
            </p:cNvGrpSpPr>
            <p:nvPr/>
          </p:nvGrpSpPr>
          <p:grpSpPr bwMode="auto">
            <a:xfrm>
              <a:off x="3782" y="3062"/>
              <a:ext cx="176" cy="176"/>
              <a:chOff x="3782" y="3062"/>
              <a:chExt cx="176" cy="176"/>
            </a:xfrm>
            <a:grpFill/>
          </p:grpSpPr>
          <p:grpSp>
            <p:nvGrpSpPr>
              <p:cNvPr id="160" name="Group 19">
                <a:extLst>
                  <a:ext uri="{FF2B5EF4-FFF2-40B4-BE49-F238E27FC236}">
                    <a16:creationId xmlns:a16="http://schemas.microsoft.com/office/drawing/2014/main" id="{472643A1-E844-4B25-AE12-B34ACB8A55E6}"/>
                  </a:ext>
                </a:extLst>
              </p:cNvPr>
              <p:cNvGrpSpPr>
                <a:grpSpLocks/>
              </p:cNvGrpSpPr>
              <p:nvPr/>
            </p:nvGrpSpPr>
            <p:grpSpPr bwMode="auto">
              <a:xfrm>
                <a:off x="3782" y="3062"/>
                <a:ext cx="176" cy="176"/>
                <a:chOff x="3782" y="3062"/>
                <a:chExt cx="176" cy="176"/>
              </a:xfrm>
              <a:grpFill/>
            </p:grpSpPr>
            <p:sp>
              <p:nvSpPr>
                <p:cNvPr id="162" name="Rectangle 15">
                  <a:extLst>
                    <a:ext uri="{FF2B5EF4-FFF2-40B4-BE49-F238E27FC236}">
                      <a16:creationId xmlns:a16="http://schemas.microsoft.com/office/drawing/2014/main" id="{C08A6C3F-05B4-47CD-9A90-8E6611E7D1EF}"/>
                    </a:ext>
                  </a:extLst>
                </p:cNvPr>
                <p:cNvSpPr>
                  <a:spLocks noChangeArrowheads="1"/>
                </p:cNvSpPr>
                <p:nvPr/>
              </p:nvSpPr>
              <p:spPr bwMode="auto">
                <a:xfrm>
                  <a:off x="3782"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
                  <a:extLst>
                    <a:ext uri="{FF2B5EF4-FFF2-40B4-BE49-F238E27FC236}">
                      <a16:creationId xmlns:a16="http://schemas.microsoft.com/office/drawing/2014/main" id="{89DD138F-6298-4EF1-B39A-CDB3DC43C4B5}"/>
                    </a:ext>
                  </a:extLst>
                </p:cNvPr>
                <p:cNvSpPr>
                  <a:spLocks/>
                </p:cNvSpPr>
                <p:nvPr/>
              </p:nvSpPr>
              <p:spPr bwMode="auto">
                <a:xfrm>
                  <a:off x="3782" y="3062"/>
                  <a:ext cx="175" cy="175"/>
                </a:xfrm>
                <a:custGeom>
                  <a:avLst/>
                  <a:gdLst>
                    <a:gd name="T0" fmla="*/ 236 w 525"/>
                    <a:gd name="T1" fmla="*/ 1 h 525"/>
                    <a:gd name="T2" fmla="*/ 185 w 525"/>
                    <a:gd name="T3" fmla="*/ 12 h 525"/>
                    <a:gd name="T4" fmla="*/ 137 w 525"/>
                    <a:gd name="T5" fmla="*/ 32 h 525"/>
                    <a:gd name="T6" fmla="*/ 96 w 525"/>
                    <a:gd name="T7" fmla="*/ 60 h 525"/>
                    <a:gd name="T8" fmla="*/ 59 w 525"/>
                    <a:gd name="T9" fmla="*/ 96 h 525"/>
                    <a:gd name="T10" fmla="*/ 32 w 525"/>
                    <a:gd name="T11" fmla="*/ 138 h 525"/>
                    <a:gd name="T12" fmla="*/ 12 w 525"/>
                    <a:gd name="T13" fmla="*/ 185 h 525"/>
                    <a:gd name="T14" fmla="*/ 1 w 525"/>
                    <a:gd name="T15" fmla="*/ 236 h 525"/>
                    <a:gd name="T16" fmla="*/ 1 w 525"/>
                    <a:gd name="T17" fmla="*/ 290 h 525"/>
                    <a:gd name="T18" fmla="*/ 12 w 525"/>
                    <a:gd name="T19" fmla="*/ 341 h 525"/>
                    <a:gd name="T20" fmla="*/ 32 w 525"/>
                    <a:gd name="T21" fmla="*/ 388 h 525"/>
                    <a:gd name="T22" fmla="*/ 59 w 525"/>
                    <a:gd name="T23" fmla="*/ 429 h 525"/>
                    <a:gd name="T24" fmla="*/ 96 w 525"/>
                    <a:gd name="T25" fmla="*/ 466 h 525"/>
                    <a:gd name="T26" fmla="*/ 137 w 525"/>
                    <a:gd name="T27" fmla="*/ 494 h 525"/>
                    <a:gd name="T28" fmla="*/ 185 w 525"/>
                    <a:gd name="T29" fmla="*/ 513 h 525"/>
                    <a:gd name="T30" fmla="*/ 236 w 525"/>
                    <a:gd name="T31" fmla="*/ 524 h 525"/>
                    <a:gd name="T32" fmla="*/ 289 w 525"/>
                    <a:gd name="T33" fmla="*/ 524 h 525"/>
                    <a:gd name="T34" fmla="*/ 340 w 525"/>
                    <a:gd name="T35" fmla="*/ 513 h 525"/>
                    <a:gd name="T36" fmla="*/ 388 w 525"/>
                    <a:gd name="T37" fmla="*/ 494 h 525"/>
                    <a:gd name="T38" fmla="*/ 429 w 525"/>
                    <a:gd name="T39" fmla="*/ 466 h 525"/>
                    <a:gd name="T40" fmla="*/ 465 w 525"/>
                    <a:gd name="T41" fmla="*/ 429 h 525"/>
                    <a:gd name="T42" fmla="*/ 493 w 525"/>
                    <a:gd name="T43" fmla="*/ 388 h 525"/>
                    <a:gd name="T44" fmla="*/ 513 w 525"/>
                    <a:gd name="T45" fmla="*/ 341 h 525"/>
                    <a:gd name="T46" fmla="*/ 524 w 525"/>
                    <a:gd name="T47" fmla="*/ 290 h 525"/>
                    <a:gd name="T48" fmla="*/ 524 w 525"/>
                    <a:gd name="T49" fmla="*/ 236 h 525"/>
                    <a:gd name="T50" fmla="*/ 513 w 525"/>
                    <a:gd name="T51" fmla="*/ 185 h 525"/>
                    <a:gd name="T52" fmla="*/ 493 w 525"/>
                    <a:gd name="T53" fmla="*/ 138 h 525"/>
                    <a:gd name="T54" fmla="*/ 465 w 525"/>
                    <a:gd name="T55" fmla="*/ 96 h 525"/>
                    <a:gd name="T56" fmla="*/ 429 w 525"/>
                    <a:gd name="T57" fmla="*/ 60 h 525"/>
                    <a:gd name="T58" fmla="*/ 388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6" y="1"/>
                      </a:lnTo>
                      <a:lnTo>
                        <a:pt x="210" y="5"/>
                      </a:lnTo>
                      <a:lnTo>
                        <a:pt x="185" y="12"/>
                      </a:lnTo>
                      <a:lnTo>
                        <a:pt x="160" y="21"/>
                      </a:lnTo>
                      <a:lnTo>
                        <a:pt x="137" y="32"/>
                      </a:lnTo>
                      <a:lnTo>
                        <a:pt x="115" y="45"/>
                      </a:lnTo>
                      <a:lnTo>
                        <a:pt x="96" y="60"/>
                      </a:lnTo>
                      <a:lnTo>
                        <a:pt x="76" y="77"/>
                      </a:lnTo>
                      <a:lnTo>
                        <a:pt x="59" y="96"/>
                      </a:lnTo>
                      <a:lnTo>
                        <a:pt x="45" y="116"/>
                      </a:lnTo>
                      <a:lnTo>
                        <a:pt x="32" y="138"/>
                      </a:lnTo>
                      <a:lnTo>
                        <a:pt x="21" y="161"/>
                      </a:lnTo>
                      <a:lnTo>
                        <a:pt x="12" y="185"/>
                      </a:lnTo>
                      <a:lnTo>
                        <a:pt x="5" y="211"/>
                      </a:lnTo>
                      <a:lnTo>
                        <a:pt x="1" y="236"/>
                      </a:lnTo>
                      <a:lnTo>
                        <a:pt x="0" y="263"/>
                      </a:lnTo>
                      <a:lnTo>
                        <a:pt x="1" y="290"/>
                      </a:lnTo>
                      <a:lnTo>
                        <a:pt x="5" y="315"/>
                      </a:lnTo>
                      <a:lnTo>
                        <a:pt x="12" y="341"/>
                      </a:lnTo>
                      <a:lnTo>
                        <a:pt x="21" y="365"/>
                      </a:lnTo>
                      <a:lnTo>
                        <a:pt x="32" y="388"/>
                      </a:lnTo>
                      <a:lnTo>
                        <a:pt x="45" y="410"/>
                      </a:lnTo>
                      <a:lnTo>
                        <a:pt x="59" y="429"/>
                      </a:lnTo>
                      <a:lnTo>
                        <a:pt x="76" y="449"/>
                      </a:lnTo>
                      <a:lnTo>
                        <a:pt x="96" y="466"/>
                      </a:lnTo>
                      <a:lnTo>
                        <a:pt x="115" y="480"/>
                      </a:lnTo>
                      <a:lnTo>
                        <a:pt x="137" y="494"/>
                      </a:lnTo>
                      <a:lnTo>
                        <a:pt x="160" y="505"/>
                      </a:lnTo>
                      <a:lnTo>
                        <a:pt x="185" y="513"/>
                      </a:lnTo>
                      <a:lnTo>
                        <a:pt x="210" y="520"/>
                      </a:lnTo>
                      <a:lnTo>
                        <a:pt x="236" y="524"/>
                      </a:lnTo>
                      <a:lnTo>
                        <a:pt x="262" y="525"/>
                      </a:lnTo>
                      <a:lnTo>
                        <a:pt x="289" y="524"/>
                      </a:lnTo>
                      <a:lnTo>
                        <a:pt x="315" y="520"/>
                      </a:lnTo>
                      <a:lnTo>
                        <a:pt x="340" y="513"/>
                      </a:lnTo>
                      <a:lnTo>
                        <a:pt x="364" y="505"/>
                      </a:lnTo>
                      <a:lnTo>
                        <a:pt x="388" y="494"/>
                      </a:lnTo>
                      <a:lnTo>
                        <a:pt x="409" y="480"/>
                      </a:lnTo>
                      <a:lnTo>
                        <a:pt x="429" y="466"/>
                      </a:lnTo>
                      <a:lnTo>
                        <a:pt x="448" y="449"/>
                      </a:lnTo>
                      <a:lnTo>
                        <a:pt x="465" y="429"/>
                      </a:lnTo>
                      <a:lnTo>
                        <a:pt x="480" y="410"/>
                      </a:lnTo>
                      <a:lnTo>
                        <a:pt x="493" y="388"/>
                      </a:lnTo>
                      <a:lnTo>
                        <a:pt x="504" y="365"/>
                      </a:lnTo>
                      <a:lnTo>
                        <a:pt x="513" y="341"/>
                      </a:lnTo>
                      <a:lnTo>
                        <a:pt x="520" y="315"/>
                      </a:lnTo>
                      <a:lnTo>
                        <a:pt x="524" y="290"/>
                      </a:lnTo>
                      <a:lnTo>
                        <a:pt x="525" y="263"/>
                      </a:lnTo>
                      <a:lnTo>
                        <a:pt x="524" y="236"/>
                      </a:lnTo>
                      <a:lnTo>
                        <a:pt x="520" y="211"/>
                      </a:lnTo>
                      <a:lnTo>
                        <a:pt x="513" y="185"/>
                      </a:lnTo>
                      <a:lnTo>
                        <a:pt x="504" y="161"/>
                      </a:lnTo>
                      <a:lnTo>
                        <a:pt x="493" y="138"/>
                      </a:lnTo>
                      <a:lnTo>
                        <a:pt x="480" y="116"/>
                      </a:lnTo>
                      <a:lnTo>
                        <a:pt x="465" y="96"/>
                      </a:lnTo>
                      <a:lnTo>
                        <a:pt x="448" y="77"/>
                      </a:lnTo>
                      <a:lnTo>
                        <a:pt x="429" y="60"/>
                      </a:lnTo>
                      <a:lnTo>
                        <a:pt x="409" y="45"/>
                      </a:lnTo>
                      <a:lnTo>
                        <a:pt x="388" y="32"/>
                      </a:lnTo>
                      <a:lnTo>
                        <a:pt x="364" y="21"/>
                      </a:lnTo>
                      <a:lnTo>
                        <a:pt x="340" y="12"/>
                      </a:lnTo>
                      <a:lnTo>
                        <a:pt x="315"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Oval 17">
                  <a:extLst>
                    <a:ext uri="{FF2B5EF4-FFF2-40B4-BE49-F238E27FC236}">
                      <a16:creationId xmlns:a16="http://schemas.microsoft.com/office/drawing/2014/main" id="{EEA0E759-46BB-41CC-BB85-B7373D65D894}"/>
                    </a:ext>
                  </a:extLst>
                </p:cNvPr>
                <p:cNvSpPr>
                  <a:spLocks noChangeArrowheads="1"/>
                </p:cNvSpPr>
                <p:nvPr/>
              </p:nvSpPr>
              <p:spPr bwMode="auto">
                <a:xfrm>
                  <a:off x="3782" y="3062"/>
                  <a:ext cx="176" cy="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8">
                  <a:extLst>
                    <a:ext uri="{FF2B5EF4-FFF2-40B4-BE49-F238E27FC236}">
                      <a16:creationId xmlns:a16="http://schemas.microsoft.com/office/drawing/2014/main" id="{3F0FE659-E86A-4B54-9D12-83EFD086C9CE}"/>
                    </a:ext>
                  </a:extLst>
                </p:cNvPr>
                <p:cNvSpPr>
                  <a:spLocks noChangeArrowheads="1"/>
                </p:cNvSpPr>
                <p:nvPr/>
              </p:nvSpPr>
              <p:spPr bwMode="auto">
                <a:xfrm>
                  <a:off x="3782"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1" name="Oval 20">
                <a:extLst>
                  <a:ext uri="{FF2B5EF4-FFF2-40B4-BE49-F238E27FC236}">
                    <a16:creationId xmlns:a16="http://schemas.microsoft.com/office/drawing/2014/main" id="{7A77FCA1-E87E-40C9-9BD7-9B4E1DF60B9C}"/>
                  </a:ext>
                </a:extLst>
              </p:cNvPr>
              <p:cNvSpPr>
                <a:spLocks noChangeArrowheads="1"/>
              </p:cNvSpPr>
              <p:nvPr/>
            </p:nvSpPr>
            <p:spPr bwMode="auto">
              <a:xfrm>
                <a:off x="3782" y="3062"/>
                <a:ext cx="176" cy="175"/>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8" name="Rectangle 22">
              <a:extLst>
                <a:ext uri="{FF2B5EF4-FFF2-40B4-BE49-F238E27FC236}">
                  <a16:creationId xmlns:a16="http://schemas.microsoft.com/office/drawing/2014/main" id="{B9B6AA68-200C-4777-921F-472873C9D4AC}"/>
                </a:ext>
              </a:extLst>
            </p:cNvPr>
            <p:cNvSpPr>
              <a:spLocks noChangeArrowheads="1"/>
            </p:cNvSpPr>
            <p:nvPr/>
          </p:nvSpPr>
          <p:spPr bwMode="auto">
            <a:xfrm>
              <a:off x="3805" y="3081"/>
              <a:ext cx="11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23">
              <a:extLst>
                <a:ext uri="{FF2B5EF4-FFF2-40B4-BE49-F238E27FC236}">
                  <a16:creationId xmlns:a16="http://schemas.microsoft.com/office/drawing/2014/main" id="{BB37D022-954C-447E-A45E-E5AEDC334403}"/>
                </a:ext>
              </a:extLst>
            </p:cNvPr>
            <p:cNvSpPr>
              <a:spLocks noChangeArrowheads="1"/>
            </p:cNvSpPr>
            <p:nvPr/>
          </p:nvSpPr>
          <p:spPr bwMode="auto">
            <a:xfrm>
              <a:off x="3828" y="3101"/>
              <a:ext cx="111"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2" name="Group 34">
            <a:extLst>
              <a:ext uri="{FF2B5EF4-FFF2-40B4-BE49-F238E27FC236}">
                <a16:creationId xmlns:a16="http://schemas.microsoft.com/office/drawing/2014/main" id="{52758C6D-024E-4948-AE1D-2995810BD2C8}"/>
              </a:ext>
            </a:extLst>
          </p:cNvPr>
          <p:cNvGrpSpPr>
            <a:grpSpLocks/>
          </p:cNvGrpSpPr>
          <p:nvPr/>
        </p:nvGrpSpPr>
        <p:grpSpPr bwMode="auto">
          <a:xfrm>
            <a:off x="8205789" y="5478993"/>
            <a:ext cx="279400" cy="280988"/>
            <a:chOff x="4929" y="3062"/>
            <a:chExt cx="176" cy="177"/>
          </a:xfrm>
          <a:noFill/>
        </p:grpSpPr>
        <p:grpSp>
          <p:nvGrpSpPr>
            <p:cNvPr id="148" name="Group 31">
              <a:extLst>
                <a:ext uri="{FF2B5EF4-FFF2-40B4-BE49-F238E27FC236}">
                  <a16:creationId xmlns:a16="http://schemas.microsoft.com/office/drawing/2014/main" id="{1088AE15-F029-4FFD-961B-FAFDC851BE2A}"/>
                </a:ext>
              </a:extLst>
            </p:cNvPr>
            <p:cNvGrpSpPr>
              <a:grpSpLocks/>
            </p:cNvGrpSpPr>
            <p:nvPr/>
          </p:nvGrpSpPr>
          <p:grpSpPr bwMode="auto">
            <a:xfrm>
              <a:off x="4929" y="3062"/>
              <a:ext cx="176" cy="176"/>
              <a:chOff x="4929" y="3062"/>
              <a:chExt cx="176" cy="176"/>
            </a:xfrm>
            <a:grpFill/>
          </p:grpSpPr>
          <p:grpSp>
            <p:nvGrpSpPr>
              <p:cNvPr id="151" name="Group 29">
                <a:extLst>
                  <a:ext uri="{FF2B5EF4-FFF2-40B4-BE49-F238E27FC236}">
                    <a16:creationId xmlns:a16="http://schemas.microsoft.com/office/drawing/2014/main" id="{62697440-276F-47DC-AB77-6C33152B578D}"/>
                  </a:ext>
                </a:extLst>
              </p:cNvPr>
              <p:cNvGrpSpPr>
                <a:grpSpLocks/>
              </p:cNvGrpSpPr>
              <p:nvPr/>
            </p:nvGrpSpPr>
            <p:grpSpPr bwMode="auto">
              <a:xfrm>
                <a:off x="4929" y="3062"/>
                <a:ext cx="176" cy="176"/>
                <a:chOff x="4929" y="3062"/>
                <a:chExt cx="176" cy="176"/>
              </a:xfrm>
              <a:grpFill/>
            </p:grpSpPr>
            <p:sp>
              <p:nvSpPr>
                <p:cNvPr id="153" name="Rectangle 25">
                  <a:extLst>
                    <a:ext uri="{FF2B5EF4-FFF2-40B4-BE49-F238E27FC236}">
                      <a16:creationId xmlns:a16="http://schemas.microsoft.com/office/drawing/2014/main" id="{FAF95A2D-BD43-45E1-B309-D020BFE519CD}"/>
                    </a:ext>
                  </a:extLst>
                </p:cNvPr>
                <p:cNvSpPr>
                  <a:spLocks noChangeArrowheads="1"/>
                </p:cNvSpPr>
                <p:nvPr/>
              </p:nvSpPr>
              <p:spPr bwMode="auto">
                <a:xfrm>
                  <a:off x="4929"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6">
                  <a:extLst>
                    <a:ext uri="{FF2B5EF4-FFF2-40B4-BE49-F238E27FC236}">
                      <a16:creationId xmlns:a16="http://schemas.microsoft.com/office/drawing/2014/main" id="{3633A37A-E323-4FF4-8D32-D488EE1F93E1}"/>
                    </a:ext>
                  </a:extLst>
                </p:cNvPr>
                <p:cNvSpPr>
                  <a:spLocks/>
                </p:cNvSpPr>
                <p:nvPr/>
              </p:nvSpPr>
              <p:spPr bwMode="auto">
                <a:xfrm>
                  <a:off x="4929" y="3062"/>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Oval 27">
                  <a:extLst>
                    <a:ext uri="{FF2B5EF4-FFF2-40B4-BE49-F238E27FC236}">
                      <a16:creationId xmlns:a16="http://schemas.microsoft.com/office/drawing/2014/main" id="{BA006656-E045-4A44-B076-CB214365165B}"/>
                    </a:ext>
                  </a:extLst>
                </p:cNvPr>
                <p:cNvSpPr>
                  <a:spLocks noChangeArrowheads="1"/>
                </p:cNvSpPr>
                <p:nvPr/>
              </p:nvSpPr>
              <p:spPr bwMode="auto">
                <a:xfrm>
                  <a:off x="4929" y="3062"/>
                  <a:ext cx="176" cy="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28">
                  <a:extLst>
                    <a:ext uri="{FF2B5EF4-FFF2-40B4-BE49-F238E27FC236}">
                      <a16:creationId xmlns:a16="http://schemas.microsoft.com/office/drawing/2014/main" id="{DB037682-E215-4523-9D00-1DDE53398BD6}"/>
                    </a:ext>
                  </a:extLst>
                </p:cNvPr>
                <p:cNvSpPr>
                  <a:spLocks noChangeArrowheads="1"/>
                </p:cNvSpPr>
                <p:nvPr/>
              </p:nvSpPr>
              <p:spPr bwMode="auto">
                <a:xfrm>
                  <a:off x="4929"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2" name="Oval 30">
                <a:extLst>
                  <a:ext uri="{FF2B5EF4-FFF2-40B4-BE49-F238E27FC236}">
                    <a16:creationId xmlns:a16="http://schemas.microsoft.com/office/drawing/2014/main" id="{84246056-70C0-4D0A-8A28-91D97622C094}"/>
                  </a:ext>
                </a:extLst>
              </p:cNvPr>
              <p:cNvSpPr>
                <a:spLocks noChangeArrowheads="1"/>
              </p:cNvSpPr>
              <p:nvPr/>
            </p:nvSpPr>
            <p:spPr bwMode="auto">
              <a:xfrm>
                <a:off x="4929" y="3062"/>
                <a:ext cx="176" cy="175"/>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9" name="Rectangle 32">
              <a:extLst>
                <a:ext uri="{FF2B5EF4-FFF2-40B4-BE49-F238E27FC236}">
                  <a16:creationId xmlns:a16="http://schemas.microsoft.com/office/drawing/2014/main" id="{FD2B8B1B-3EEB-4194-BB0C-2FF7EBB90E1D}"/>
                </a:ext>
              </a:extLst>
            </p:cNvPr>
            <p:cNvSpPr>
              <a:spLocks noChangeArrowheads="1"/>
            </p:cNvSpPr>
            <p:nvPr/>
          </p:nvSpPr>
          <p:spPr bwMode="auto">
            <a:xfrm>
              <a:off x="4952" y="3081"/>
              <a:ext cx="11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33">
              <a:extLst>
                <a:ext uri="{FF2B5EF4-FFF2-40B4-BE49-F238E27FC236}">
                  <a16:creationId xmlns:a16="http://schemas.microsoft.com/office/drawing/2014/main" id="{ED713CE1-DBF5-4806-BB34-A00DF82A0AAC}"/>
                </a:ext>
              </a:extLst>
            </p:cNvPr>
            <p:cNvSpPr>
              <a:spLocks noChangeArrowheads="1"/>
            </p:cNvSpPr>
            <p:nvPr/>
          </p:nvSpPr>
          <p:spPr bwMode="auto">
            <a:xfrm>
              <a:off x="4975" y="3101"/>
              <a:ext cx="111"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3" name="Group 44">
            <a:extLst>
              <a:ext uri="{FF2B5EF4-FFF2-40B4-BE49-F238E27FC236}">
                <a16:creationId xmlns:a16="http://schemas.microsoft.com/office/drawing/2014/main" id="{B53C9108-157A-4276-9EFB-C32294404561}"/>
              </a:ext>
            </a:extLst>
          </p:cNvPr>
          <p:cNvGrpSpPr>
            <a:grpSpLocks/>
          </p:cNvGrpSpPr>
          <p:nvPr/>
        </p:nvGrpSpPr>
        <p:grpSpPr bwMode="auto">
          <a:xfrm>
            <a:off x="6928379" y="6188605"/>
            <a:ext cx="277812" cy="280988"/>
            <a:chOff x="4055" y="3509"/>
            <a:chExt cx="175" cy="177"/>
          </a:xfrm>
          <a:noFill/>
        </p:grpSpPr>
        <p:grpSp>
          <p:nvGrpSpPr>
            <p:cNvPr id="139" name="Group 41">
              <a:extLst>
                <a:ext uri="{FF2B5EF4-FFF2-40B4-BE49-F238E27FC236}">
                  <a16:creationId xmlns:a16="http://schemas.microsoft.com/office/drawing/2014/main" id="{1FFF3FD8-BF6E-4524-8E67-25A0B0DD61AC}"/>
                </a:ext>
              </a:extLst>
            </p:cNvPr>
            <p:cNvGrpSpPr>
              <a:grpSpLocks/>
            </p:cNvGrpSpPr>
            <p:nvPr/>
          </p:nvGrpSpPr>
          <p:grpSpPr bwMode="auto">
            <a:xfrm>
              <a:off x="4055" y="3509"/>
              <a:ext cx="175" cy="176"/>
              <a:chOff x="4055" y="3509"/>
              <a:chExt cx="175" cy="176"/>
            </a:xfrm>
            <a:grpFill/>
          </p:grpSpPr>
          <p:grpSp>
            <p:nvGrpSpPr>
              <p:cNvPr id="142" name="Group 39">
                <a:extLst>
                  <a:ext uri="{FF2B5EF4-FFF2-40B4-BE49-F238E27FC236}">
                    <a16:creationId xmlns:a16="http://schemas.microsoft.com/office/drawing/2014/main" id="{6988D952-0119-4480-B292-926314BCE7C0}"/>
                  </a:ext>
                </a:extLst>
              </p:cNvPr>
              <p:cNvGrpSpPr>
                <a:grpSpLocks/>
              </p:cNvGrpSpPr>
              <p:nvPr/>
            </p:nvGrpSpPr>
            <p:grpSpPr bwMode="auto">
              <a:xfrm>
                <a:off x="4055" y="3509"/>
                <a:ext cx="175" cy="176"/>
                <a:chOff x="4055" y="3509"/>
                <a:chExt cx="175" cy="176"/>
              </a:xfrm>
              <a:grpFill/>
            </p:grpSpPr>
            <p:sp>
              <p:nvSpPr>
                <p:cNvPr id="144" name="Rectangle 35">
                  <a:extLst>
                    <a:ext uri="{FF2B5EF4-FFF2-40B4-BE49-F238E27FC236}">
                      <a16:creationId xmlns:a16="http://schemas.microsoft.com/office/drawing/2014/main" id="{91D590D5-66E1-49DC-A1FF-DBA2EF431F6F}"/>
                    </a:ext>
                  </a:extLst>
                </p:cNvPr>
                <p:cNvSpPr>
                  <a:spLocks noChangeArrowheads="1"/>
                </p:cNvSpPr>
                <p:nvPr/>
              </p:nvSpPr>
              <p:spPr bwMode="auto">
                <a:xfrm>
                  <a:off x="4055" y="3509"/>
                  <a:ext cx="175"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6">
                  <a:extLst>
                    <a:ext uri="{FF2B5EF4-FFF2-40B4-BE49-F238E27FC236}">
                      <a16:creationId xmlns:a16="http://schemas.microsoft.com/office/drawing/2014/main" id="{27DEE0AE-2648-4332-9700-AF9B59BFCAC1}"/>
                    </a:ext>
                  </a:extLst>
                </p:cNvPr>
                <p:cNvSpPr>
                  <a:spLocks/>
                </p:cNvSpPr>
                <p:nvPr/>
              </p:nvSpPr>
              <p:spPr bwMode="auto">
                <a:xfrm>
                  <a:off x="4055" y="3509"/>
                  <a:ext cx="175" cy="175"/>
                </a:xfrm>
                <a:custGeom>
                  <a:avLst/>
                  <a:gdLst>
                    <a:gd name="T0" fmla="*/ 235 w 525"/>
                    <a:gd name="T1" fmla="*/ 1 h 525"/>
                    <a:gd name="T2" fmla="*/ 184 w 525"/>
                    <a:gd name="T3" fmla="*/ 12 h 525"/>
                    <a:gd name="T4" fmla="*/ 137 w 525"/>
                    <a:gd name="T5" fmla="*/ 32 h 525"/>
                    <a:gd name="T6" fmla="*/ 96 w 525"/>
                    <a:gd name="T7" fmla="*/ 60 h 525"/>
                    <a:gd name="T8" fmla="*/ 59 w 525"/>
                    <a:gd name="T9" fmla="*/ 96 h 525"/>
                    <a:gd name="T10" fmla="*/ 31 w 525"/>
                    <a:gd name="T11" fmla="*/ 138 h 525"/>
                    <a:gd name="T12" fmla="*/ 12 w 525"/>
                    <a:gd name="T13" fmla="*/ 185 h 525"/>
                    <a:gd name="T14" fmla="*/ 1 w 525"/>
                    <a:gd name="T15" fmla="*/ 236 h 525"/>
                    <a:gd name="T16" fmla="*/ 1 w 525"/>
                    <a:gd name="T17" fmla="*/ 290 h 525"/>
                    <a:gd name="T18" fmla="*/ 12 w 525"/>
                    <a:gd name="T19" fmla="*/ 341 h 525"/>
                    <a:gd name="T20" fmla="*/ 31 w 525"/>
                    <a:gd name="T21" fmla="*/ 388 h 525"/>
                    <a:gd name="T22" fmla="*/ 59 w 525"/>
                    <a:gd name="T23" fmla="*/ 429 h 525"/>
                    <a:gd name="T24" fmla="*/ 96 w 525"/>
                    <a:gd name="T25" fmla="*/ 466 h 525"/>
                    <a:gd name="T26" fmla="*/ 137 w 525"/>
                    <a:gd name="T27" fmla="*/ 494 h 525"/>
                    <a:gd name="T28" fmla="*/ 184 w 525"/>
                    <a:gd name="T29" fmla="*/ 513 h 525"/>
                    <a:gd name="T30" fmla="*/ 235 w 525"/>
                    <a:gd name="T31" fmla="*/ 524 h 525"/>
                    <a:gd name="T32" fmla="*/ 289 w 525"/>
                    <a:gd name="T33" fmla="*/ 524 h 525"/>
                    <a:gd name="T34" fmla="*/ 340 w 525"/>
                    <a:gd name="T35" fmla="*/ 513 h 525"/>
                    <a:gd name="T36" fmla="*/ 387 w 525"/>
                    <a:gd name="T37" fmla="*/ 494 h 525"/>
                    <a:gd name="T38" fmla="*/ 429 w 525"/>
                    <a:gd name="T39" fmla="*/ 466 h 525"/>
                    <a:gd name="T40" fmla="*/ 465 w 525"/>
                    <a:gd name="T41" fmla="*/ 429 h 525"/>
                    <a:gd name="T42" fmla="*/ 493 w 525"/>
                    <a:gd name="T43" fmla="*/ 388 h 525"/>
                    <a:gd name="T44" fmla="*/ 512 w 525"/>
                    <a:gd name="T45" fmla="*/ 341 h 525"/>
                    <a:gd name="T46" fmla="*/ 523 w 525"/>
                    <a:gd name="T47" fmla="*/ 290 h 525"/>
                    <a:gd name="T48" fmla="*/ 523 w 525"/>
                    <a:gd name="T49" fmla="*/ 236 h 525"/>
                    <a:gd name="T50" fmla="*/ 512 w 525"/>
                    <a:gd name="T51" fmla="*/ 185 h 525"/>
                    <a:gd name="T52" fmla="*/ 493 w 525"/>
                    <a:gd name="T53" fmla="*/ 138 h 525"/>
                    <a:gd name="T54" fmla="*/ 465 w 525"/>
                    <a:gd name="T55" fmla="*/ 96 h 525"/>
                    <a:gd name="T56" fmla="*/ 429 w 525"/>
                    <a:gd name="T57" fmla="*/ 60 h 525"/>
                    <a:gd name="T58" fmla="*/ 387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5" y="1"/>
                      </a:lnTo>
                      <a:lnTo>
                        <a:pt x="210" y="5"/>
                      </a:lnTo>
                      <a:lnTo>
                        <a:pt x="184" y="12"/>
                      </a:lnTo>
                      <a:lnTo>
                        <a:pt x="160" y="21"/>
                      </a:lnTo>
                      <a:lnTo>
                        <a:pt x="137" y="32"/>
                      </a:lnTo>
                      <a:lnTo>
                        <a:pt x="115" y="45"/>
                      </a:lnTo>
                      <a:lnTo>
                        <a:pt x="96" y="60"/>
                      </a:lnTo>
                      <a:lnTo>
                        <a:pt x="76" y="77"/>
                      </a:lnTo>
                      <a:lnTo>
                        <a:pt x="59" y="96"/>
                      </a:lnTo>
                      <a:lnTo>
                        <a:pt x="45" y="116"/>
                      </a:lnTo>
                      <a:lnTo>
                        <a:pt x="31" y="138"/>
                      </a:lnTo>
                      <a:lnTo>
                        <a:pt x="20" y="161"/>
                      </a:lnTo>
                      <a:lnTo>
                        <a:pt x="12" y="185"/>
                      </a:lnTo>
                      <a:lnTo>
                        <a:pt x="4" y="211"/>
                      </a:lnTo>
                      <a:lnTo>
                        <a:pt x="1" y="236"/>
                      </a:lnTo>
                      <a:lnTo>
                        <a:pt x="0" y="263"/>
                      </a:lnTo>
                      <a:lnTo>
                        <a:pt x="1" y="290"/>
                      </a:lnTo>
                      <a:lnTo>
                        <a:pt x="4" y="315"/>
                      </a:lnTo>
                      <a:lnTo>
                        <a:pt x="12" y="341"/>
                      </a:lnTo>
                      <a:lnTo>
                        <a:pt x="20" y="365"/>
                      </a:lnTo>
                      <a:lnTo>
                        <a:pt x="31" y="388"/>
                      </a:lnTo>
                      <a:lnTo>
                        <a:pt x="45" y="410"/>
                      </a:lnTo>
                      <a:lnTo>
                        <a:pt x="59" y="429"/>
                      </a:lnTo>
                      <a:lnTo>
                        <a:pt x="76" y="449"/>
                      </a:lnTo>
                      <a:lnTo>
                        <a:pt x="96" y="466"/>
                      </a:lnTo>
                      <a:lnTo>
                        <a:pt x="115" y="480"/>
                      </a:lnTo>
                      <a:lnTo>
                        <a:pt x="137" y="494"/>
                      </a:lnTo>
                      <a:lnTo>
                        <a:pt x="160" y="505"/>
                      </a:lnTo>
                      <a:lnTo>
                        <a:pt x="184" y="513"/>
                      </a:lnTo>
                      <a:lnTo>
                        <a:pt x="210" y="520"/>
                      </a:lnTo>
                      <a:lnTo>
                        <a:pt x="235" y="524"/>
                      </a:lnTo>
                      <a:lnTo>
                        <a:pt x="262" y="525"/>
                      </a:lnTo>
                      <a:lnTo>
                        <a:pt x="289" y="524"/>
                      </a:lnTo>
                      <a:lnTo>
                        <a:pt x="314" y="520"/>
                      </a:lnTo>
                      <a:lnTo>
                        <a:pt x="340" y="513"/>
                      </a:lnTo>
                      <a:lnTo>
                        <a:pt x="364" y="505"/>
                      </a:lnTo>
                      <a:lnTo>
                        <a:pt x="387" y="494"/>
                      </a:lnTo>
                      <a:lnTo>
                        <a:pt x="409" y="480"/>
                      </a:lnTo>
                      <a:lnTo>
                        <a:pt x="429" y="466"/>
                      </a:lnTo>
                      <a:lnTo>
                        <a:pt x="448" y="449"/>
                      </a:lnTo>
                      <a:lnTo>
                        <a:pt x="465" y="429"/>
                      </a:lnTo>
                      <a:lnTo>
                        <a:pt x="480" y="410"/>
                      </a:lnTo>
                      <a:lnTo>
                        <a:pt x="493" y="388"/>
                      </a:lnTo>
                      <a:lnTo>
                        <a:pt x="504" y="365"/>
                      </a:lnTo>
                      <a:lnTo>
                        <a:pt x="512" y="341"/>
                      </a:lnTo>
                      <a:lnTo>
                        <a:pt x="520" y="315"/>
                      </a:lnTo>
                      <a:lnTo>
                        <a:pt x="523" y="290"/>
                      </a:lnTo>
                      <a:lnTo>
                        <a:pt x="525" y="263"/>
                      </a:lnTo>
                      <a:lnTo>
                        <a:pt x="523" y="236"/>
                      </a:lnTo>
                      <a:lnTo>
                        <a:pt x="520" y="211"/>
                      </a:lnTo>
                      <a:lnTo>
                        <a:pt x="512" y="185"/>
                      </a:lnTo>
                      <a:lnTo>
                        <a:pt x="504" y="161"/>
                      </a:lnTo>
                      <a:lnTo>
                        <a:pt x="493" y="138"/>
                      </a:lnTo>
                      <a:lnTo>
                        <a:pt x="480" y="116"/>
                      </a:lnTo>
                      <a:lnTo>
                        <a:pt x="465" y="96"/>
                      </a:lnTo>
                      <a:lnTo>
                        <a:pt x="448" y="77"/>
                      </a:lnTo>
                      <a:lnTo>
                        <a:pt x="429" y="60"/>
                      </a:lnTo>
                      <a:lnTo>
                        <a:pt x="409" y="45"/>
                      </a:lnTo>
                      <a:lnTo>
                        <a:pt x="387" y="32"/>
                      </a:lnTo>
                      <a:lnTo>
                        <a:pt x="364" y="21"/>
                      </a:lnTo>
                      <a:lnTo>
                        <a:pt x="340" y="12"/>
                      </a:lnTo>
                      <a:lnTo>
                        <a:pt x="314"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Oval 37">
                  <a:extLst>
                    <a:ext uri="{FF2B5EF4-FFF2-40B4-BE49-F238E27FC236}">
                      <a16:creationId xmlns:a16="http://schemas.microsoft.com/office/drawing/2014/main" id="{AF90F6D6-E0D2-46E3-94C1-9BCFDC454A98}"/>
                    </a:ext>
                  </a:extLst>
                </p:cNvPr>
                <p:cNvSpPr>
                  <a:spLocks noChangeArrowheads="1"/>
                </p:cNvSpPr>
                <p:nvPr/>
              </p:nvSpPr>
              <p:spPr bwMode="auto">
                <a:xfrm>
                  <a:off x="4055" y="3509"/>
                  <a:ext cx="175"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38">
                  <a:extLst>
                    <a:ext uri="{FF2B5EF4-FFF2-40B4-BE49-F238E27FC236}">
                      <a16:creationId xmlns:a16="http://schemas.microsoft.com/office/drawing/2014/main" id="{531C509B-3584-42B4-8D82-D409329ED68E}"/>
                    </a:ext>
                  </a:extLst>
                </p:cNvPr>
                <p:cNvSpPr>
                  <a:spLocks noChangeArrowheads="1"/>
                </p:cNvSpPr>
                <p:nvPr/>
              </p:nvSpPr>
              <p:spPr bwMode="auto">
                <a:xfrm>
                  <a:off x="4055" y="3509"/>
                  <a:ext cx="175"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3" name="Oval 40">
                <a:extLst>
                  <a:ext uri="{FF2B5EF4-FFF2-40B4-BE49-F238E27FC236}">
                    <a16:creationId xmlns:a16="http://schemas.microsoft.com/office/drawing/2014/main" id="{BFD1C870-0A90-43FE-B5E4-2A1426D75B69}"/>
                  </a:ext>
                </a:extLst>
              </p:cNvPr>
              <p:cNvSpPr>
                <a:spLocks noChangeArrowheads="1"/>
              </p:cNvSpPr>
              <p:nvPr/>
            </p:nvSpPr>
            <p:spPr bwMode="auto">
              <a:xfrm>
                <a:off x="4055" y="3509"/>
                <a:ext cx="175"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0" name="Rectangle 42">
              <a:extLst>
                <a:ext uri="{FF2B5EF4-FFF2-40B4-BE49-F238E27FC236}">
                  <a16:creationId xmlns:a16="http://schemas.microsoft.com/office/drawing/2014/main" id="{6A0BC7DA-857F-4BC4-BAA8-E1EE5E504206}"/>
                </a:ext>
              </a:extLst>
            </p:cNvPr>
            <p:cNvSpPr>
              <a:spLocks noChangeArrowheads="1"/>
            </p:cNvSpPr>
            <p:nvPr/>
          </p:nvSpPr>
          <p:spPr bwMode="auto">
            <a:xfrm>
              <a:off x="4080" y="3529"/>
              <a:ext cx="110"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43">
              <a:extLst>
                <a:ext uri="{FF2B5EF4-FFF2-40B4-BE49-F238E27FC236}">
                  <a16:creationId xmlns:a16="http://schemas.microsoft.com/office/drawing/2014/main" id="{32D261CD-F782-421F-8798-B9AECFC94BA3}"/>
                </a:ext>
              </a:extLst>
            </p:cNvPr>
            <p:cNvSpPr>
              <a:spLocks noChangeArrowheads="1"/>
            </p:cNvSpPr>
            <p:nvPr/>
          </p:nvSpPr>
          <p:spPr bwMode="auto">
            <a:xfrm>
              <a:off x="4103" y="3548"/>
              <a:ext cx="105"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Group 54">
            <a:extLst>
              <a:ext uri="{FF2B5EF4-FFF2-40B4-BE49-F238E27FC236}">
                <a16:creationId xmlns:a16="http://schemas.microsoft.com/office/drawing/2014/main" id="{B554EAB7-503D-417A-82AC-9C0D04850054}"/>
              </a:ext>
            </a:extLst>
          </p:cNvPr>
          <p:cNvGrpSpPr>
            <a:grpSpLocks/>
          </p:cNvGrpSpPr>
          <p:nvPr/>
        </p:nvGrpSpPr>
        <p:grpSpPr bwMode="auto">
          <a:xfrm>
            <a:off x="6001279" y="6188605"/>
            <a:ext cx="279400" cy="280988"/>
            <a:chOff x="3471" y="3509"/>
            <a:chExt cx="176" cy="177"/>
          </a:xfrm>
          <a:noFill/>
        </p:grpSpPr>
        <p:grpSp>
          <p:nvGrpSpPr>
            <p:cNvPr id="130" name="Group 51">
              <a:extLst>
                <a:ext uri="{FF2B5EF4-FFF2-40B4-BE49-F238E27FC236}">
                  <a16:creationId xmlns:a16="http://schemas.microsoft.com/office/drawing/2014/main" id="{A8EB6A0F-FD5F-4EF1-AB10-6EC7CE575A30}"/>
                </a:ext>
              </a:extLst>
            </p:cNvPr>
            <p:cNvGrpSpPr>
              <a:grpSpLocks/>
            </p:cNvGrpSpPr>
            <p:nvPr/>
          </p:nvGrpSpPr>
          <p:grpSpPr bwMode="auto">
            <a:xfrm>
              <a:off x="3471" y="3509"/>
              <a:ext cx="176" cy="176"/>
              <a:chOff x="3471" y="3509"/>
              <a:chExt cx="176" cy="176"/>
            </a:xfrm>
            <a:grpFill/>
          </p:grpSpPr>
          <p:grpSp>
            <p:nvGrpSpPr>
              <p:cNvPr id="133" name="Group 49">
                <a:extLst>
                  <a:ext uri="{FF2B5EF4-FFF2-40B4-BE49-F238E27FC236}">
                    <a16:creationId xmlns:a16="http://schemas.microsoft.com/office/drawing/2014/main" id="{27785CF9-BA85-4D29-9636-FB95B1149CE2}"/>
                  </a:ext>
                </a:extLst>
              </p:cNvPr>
              <p:cNvGrpSpPr>
                <a:grpSpLocks/>
              </p:cNvGrpSpPr>
              <p:nvPr/>
            </p:nvGrpSpPr>
            <p:grpSpPr bwMode="auto">
              <a:xfrm>
                <a:off x="3471" y="3509"/>
                <a:ext cx="176" cy="176"/>
                <a:chOff x="3471" y="3509"/>
                <a:chExt cx="176" cy="176"/>
              </a:xfrm>
              <a:grpFill/>
            </p:grpSpPr>
            <p:sp>
              <p:nvSpPr>
                <p:cNvPr id="135" name="Rectangle 45">
                  <a:extLst>
                    <a:ext uri="{FF2B5EF4-FFF2-40B4-BE49-F238E27FC236}">
                      <a16:creationId xmlns:a16="http://schemas.microsoft.com/office/drawing/2014/main" id="{2D7DD963-CAAE-44F7-85B3-7D9B7F462C03}"/>
                    </a:ext>
                  </a:extLst>
                </p:cNvPr>
                <p:cNvSpPr>
                  <a:spLocks noChangeArrowheads="1"/>
                </p:cNvSpPr>
                <p:nvPr/>
              </p:nvSpPr>
              <p:spPr bwMode="auto">
                <a:xfrm>
                  <a:off x="347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46">
                  <a:extLst>
                    <a:ext uri="{FF2B5EF4-FFF2-40B4-BE49-F238E27FC236}">
                      <a16:creationId xmlns:a16="http://schemas.microsoft.com/office/drawing/2014/main" id="{A93FB36F-85A2-46FB-B880-DA4E51FCE8A7}"/>
                    </a:ext>
                  </a:extLst>
                </p:cNvPr>
                <p:cNvSpPr>
                  <a:spLocks/>
                </p:cNvSpPr>
                <p:nvPr/>
              </p:nvSpPr>
              <p:spPr bwMode="auto">
                <a:xfrm>
                  <a:off x="3471" y="3509"/>
                  <a:ext cx="175" cy="175"/>
                </a:xfrm>
                <a:custGeom>
                  <a:avLst/>
                  <a:gdLst>
                    <a:gd name="T0" fmla="*/ 235 w 525"/>
                    <a:gd name="T1" fmla="*/ 1 h 525"/>
                    <a:gd name="T2" fmla="*/ 184 w 525"/>
                    <a:gd name="T3" fmla="*/ 12 h 525"/>
                    <a:gd name="T4" fmla="*/ 137 w 525"/>
                    <a:gd name="T5" fmla="*/ 32 h 525"/>
                    <a:gd name="T6" fmla="*/ 96 w 525"/>
                    <a:gd name="T7" fmla="*/ 60 h 525"/>
                    <a:gd name="T8" fmla="*/ 59 w 525"/>
                    <a:gd name="T9" fmla="*/ 96 h 525"/>
                    <a:gd name="T10" fmla="*/ 31 w 525"/>
                    <a:gd name="T11" fmla="*/ 138 h 525"/>
                    <a:gd name="T12" fmla="*/ 12 w 525"/>
                    <a:gd name="T13" fmla="*/ 185 h 525"/>
                    <a:gd name="T14" fmla="*/ 1 w 525"/>
                    <a:gd name="T15" fmla="*/ 236 h 525"/>
                    <a:gd name="T16" fmla="*/ 1 w 525"/>
                    <a:gd name="T17" fmla="*/ 290 h 525"/>
                    <a:gd name="T18" fmla="*/ 12 w 525"/>
                    <a:gd name="T19" fmla="*/ 341 h 525"/>
                    <a:gd name="T20" fmla="*/ 31 w 525"/>
                    <a:gd name="T21" fmla="*/ 388 h 525"/>
                    <a:gd name="T22" fmla="*/ 59 w 525"/>
                    <a:gd name="T23" fmla="*/ 429 h 525"/>
                    <a:gd name="T24" fmla="*/ 96 w 525"/>
                    <a:gd name="T25" fmla="*/ 466 h 525"/>
                    <a:gd name="T26" fmla="*/ 137 w 525"/>
                    <a:gd name="T27" fmla="*/ 494 h 525"/>
                    <a:gd name="T28" fmla="*/ 184 w 525"/>
                    <a:gd name="T29" fmla="*/ 513 h 525"/>
                    <a:gd name="T30" fmla="*/ 235 w 525"/>
                    <a:gd name="T31" fmla="*/ 524 h 525"/>
                    <a:gd name="T32" fmla="*/ 289 w 525"/>
                    <a:gd name="T33" fmla="*/ 524 h 525"/>
                    <a:gd name="T34" fmla="*/ 340 w 525"/>
                    <a:gd name="T35" fmla="*/ 513 h 525"/>
                    <a:gd name="T36" fmla="*/ 387 w 525"/>
                    <a:gd name="T37" fmla="*/ 494 h 525"/>
                    <a:gd name="T38" fmla="*/ 429 w 525"/>
                    <a:gd name="T39" fmla="*/ 466 h 525"/>
                    <a:gd name="T40" fmla="*/ 465 w 525"/>
                    <a:gd name="T41" fmla="*/ 429 h 525"/>
                    <a:gd name="T42" fmla="*/ 493 w 525"/>
                    <a:gd name="T43" fmla="*/ 388 h 525"/>
                    <a:gd name="T44" fmla="*/ 512 w 525"/>
                    <a:gd name="T45" fmla="*/ 341 h 525"/>
                    <a:gd name="T46" fmla="*/ 523 w 525"/>
                    <a:gd name="T47" fmla="*/ 290 h 525"/>
                    <a:gd name="T48" fmla="*/ 523 w 525"/>
                    <a:gd name="T49" fmla="*/ 236 h 525"/>
                    <a:gd name="T50" fmla="*/ 512 w 525"/>
                    <a:gd name="T51" fmla="*/ 185 h 525"/>
                    <a:gd name="T52" fmla="*/ 493 w 525"/>
                    <a:gd name="T53" fmla="*/ 138 h 525"/>
                    <a:gd name="T54" fmla="*/ 465 w 525"/>
                    <a:gd name="T55" fmla="*/ 96 h 525"/>
                    <a:gd name="T56" fmla="*/ 429 w 525"/>
                    <a:gd name="T57" fmla="*/ 60 h 525"/>
                    <a:gd name="T58" fmla="*/ 387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5" y="1"/>
                      </a:lnTo>
                      <a:lnTo>
                        <a:pt x="210" y="5"/>
                      </a:lnTo>
                      <a:lnTo>
                        <a:pt x="184" y="12"/>
                      </a:lnTo>
                      <a:lnTo>
                        <a:pt x="160" y="21"/>
                      </a:lnTo>
                      <a:lnTo>
                        <a:pt x="137" y="32"/>
                      </a:lnTo>
                      <a:lnTo>
                        <a:pt x="115" y="45"/>
                      </a:lnTo>
                      <a:lnTo>
                        <a:pt x="96" y="60"/>
                      </a:lnTo>
                      <a:lnTo>
                        <a:pt x="76" y="77"/>
                      </a:lnTo>
                      <a:lnTo>
                        <a:pt x="59" y="96"/>
                      </a:lnTo>
                      <a:lnTo>
                        <a:pt x="45" y="116"/>
                      </a:lnTo>
                      <a:lnTo>
                        <a:pt x="31" y="138"/>
                      </a:lnTo>
                      <a:lnTo>
                        <a:pt x="20" y="161"/>
                      </a:lnTo>
                      <a:lnTo>
                        <a:pt x="12" y="185"/>
                      </a:lnTo>
                      <a:lnTo>
                        <a:pt x="4" y="211"/>
                      </a:lnTo>
                      <a:lnTo>
                        <a:pt x="1" y="236"/>
                      </a:lnTo>
                      <a:lnTo>
                        <a:pt x="0" y="263"/>
                      </a:lnTo>
                      <a:lnTo>
                        <a:pt x="1" y="290"/>
                      </a:lnTo>
                      <a:lnTo>
                        <a:pt x="4" y="315"/>
                      </a:lnTo>
                      <a:lnTo>
                        <a:pt x="12" y="341"/>
                      </a:lnTo>
                      <a:lnTo>
                        <a:pt x="20" y="365"/>
                      </a:lnTo>
                      <a:lnTo>
                        <a:pt x="31" y="388"/>
                      </a:lnTo>
                      <a:lnTo>
                        <a:pt x="45" y="410"/>
                      </a:lnTo>
                      <a:lnTo>
                        <a:pt x="59" y="429"/>
                      </a:lnTo>
                      <a:lnTo>
                        <a:pt x="76" y="449"/>
                      </a:lnTo>
                      <a:lnTo>
                        <a:pt x="96" y="466"/>
                      </a:lnTo>
                      <a:lnTo>
                        <a:pt x="115" y="480"/>
                      </a:lnTo>
                      <a:lnTo>
                        <a:pt x="137" y="494"/>
                      </a:lnTo>
                      <a:lnTo>
                        <a:pt x="160" y="505"/>
                      </a:lnTo>
                      <a:lnTo>
                        <a:pt x="184" y="513"/>
                      </a:lnTo>
                      <a:lnTo>
                        <a:pt x="210" y="520"/>
                      </a:lnTo>
                      <a:lnTo>
                        <a:pt x="235" y="524"/>
                      </a:lnTo>
                      <a:lnTo>
                        <a:pt x="262" y="525"/>
                      </a:lnTo>
                      <a:lnTo>
                        <a:pt x="289" y="524"/>
                      </a:lnTo>
                      <a:lnTo>
                        <a:pt x="314" y="520"/>
                      </a:lnTo>
                      <a:lnTo>
                        <a:pt x="340" y="513"/>
                      </a:lnTo>
                      <a:lnTo>
                        <a:pt x="364" y="505"/>
                      </a:lnTo>
                      <a:lnTo>
                        <a:pt x="387" y="494"/>
                      </a:lnTo>
                      <a:lnTo>
                        <a:pt x="409" y="480"/>
                      </a:lnTo>
                      <a:lnTo>
                        <a:pt x="429" y="466"/>
                      </a:lnTo>
                      <a:lnTo>
                        <a:pt x="448" y="449"/>
                      </a:lnTo>
                      <a:lnTo>
                        <a:pt x="465" y="429"/>
                      </a:lnTo>
                      <a:lnTo>
                        <a:pt x="480" y="410"/>
                      </a:lnTo>
                      <a:lnTo>
                        <a:pt x="493" y="388"/>
                      </a:lnTo>
                      <a:lnTo>
                        <a:pt x="504" y="365"/>
                      </a:lnTo>
                      <a:lnTo>
                        <a:pt x="512" y="341"/>
                      </a:lnTo>
                      <a:lnTo>
                        <a:pt x="520" y="315"/>
                      </a:lnTo>
                      <a:lnTo>
                        <a:pt x="523" y="290"/>
                      </a:lnTo>
                      <a:lnTo>
                        <a:pt x="525" y="263"/>
                      </a:lnTo>
                      <a:lnTo>
                        <a:pt x="523" y="236"/>
                      </a:lnTo>
                      <a:lnTo>
                        <a:pt x="520" y="211"/>
                      </a:lnTo>
                      <a:lnTo>
                        <a:pt x="512" y="185"/>
                      </a:lnTo>
                      <a:lnTo>
                        <a:pt x="504" y="161"/>
                      </a:lnTo>
                      <a:lnTo>
                        <a:pt x="493" y="138"/>
                      </a:lnTo>
                      <a:lnTo>
                        <a:pt x="480" y="116"/>
                      </a:lnTo>
                      <a:lnTo>
                        <a:pt x="465" y="96"/>
                      </a:lnTo>
                      <a:lnTo>
                        <a:pt x="448" y="77"/>
                      </a:lnTo>
                      <a:lnTo>
                        <a:pt x="429" y="60"/>
                      </a:lnTo>
                      <a:lnTo>
                        <a:pt x="409" y="45"/>
                      </a:lnTo>
                      <a:lnTo>
                        <a:pt x="387" y="32"/>
                      </a:lnTo>
                      <a:lnTo>
                        <a:pt x="364" y="21"/>
                      </a:lnTo>
                      <a:lnTo>
                        <a:pt x="340" y="12"/>
                      </a:lnTo>
                      <a:lnTo>
                        <a:pt x="314"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Oval 47">
                  <a:extLst>
                    <a:ext uri="{FF2B5EF4-FFF2-40B4-BE49-F238E27FC236}">
                      <a16:creationId xmlns:a16="http://schemas.microsoft.com/office/drawing/2014/main" id="{FE28A892-4847-45FD-9333-708D3D8BB537}"/>
                    </a:ext>
                  </a:extLst>
                </p:cNvPr>
                <p:cNvSpPr>
                  <a:spLocks noChangeArrowheads="1"/>
                </p:cNvSpPr>
                <p:nvPr/>
              </p:nvSpPr>
              <p:spPr bwMode="auto">
                <a:xfrm>
                  <a:off x="3471" y="3509"/>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48">
                  <a:extLst>
                    <a:ext uri="{FF2B5EF4-FFF2-40B4-BE49-F238E27FC236}">
                      <a16:creationId xmlns:a16="http://schemas.microsoft.com/office/drawing/2014/main" id="{0931E2DF-8B9E-488C-AA5C-569F75654E8D}"/>
                    </a:ext>
                  </a:extLst>
                </p:cNvPr>
                <p:cNvSpPr>
                  <a:spLocks noChangeArrowheads="1"/>
                </p:cNvSpPr>
                <p:nvPr/>
              </p:nvSpPr>
              <p:spPr bwMode="auto">
                <a:xfrm>
                  <a:off x="347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50">
                <a:extLst>
                  <a:ext uri="{FF2B5EF4-FFF2-40B4-BE49-F238E27FC236}">
                    <a16:creationId xmlns:a16="http://schemas.microsoft.com/office/drawing/2014/main" id="{D98BF227-B28E-4C58-A39F-9227307AF27A}"/>
                  </a:ext>
                </a:extLst>
              </p:cNvPr>
              <p:cNvSpPr>
                <a:spLocks noChangeArrowheads="1"/>
              </p:cNvSpPr>
              <p:nvPr/>
            </p:nvSpPr>
            <p:spPr bwMode="auto">
              <a:xfrm>
                <a:off x="3471" y="3509"/>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1" name="Rectangle 52">
              <a:extLst>
                <a:ext uri="{FF2B5EF4-FFF2-40B4-BE49-F238E27FC236}">
                  <a16:creationId xmlns:a16="http://schemas.microsoft.com/office/drawing/2014/main" id="{734295A3-4DAE-4FEE-953A-7178B2BC7666}"/>
                </a:ext>
              </a:extLst>
            </p:cNvPr>
            <p:cNvSpPr>
              <a:spLocks noChangeArrowheads="1"/>
            </p:cNvSpPr>
            <p:nvPr/>
          </p:nvSpPr>
          <p:spPr bwMode="auto">
            <a:xfrm>
              <a:off x="3491" y="3529"/>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53">
              <a:extLst>
                <a:ext uri="{FF2B5EF4-FFF2-40B4-BE49-F238E27FC236}">
                  <a16:creationId xmlns:a16="http://schemas.microsoft.com/office/drawing/2014/main" id="{FE1E860F-B453-469A-86B0-1A2C4E3A25C4}"/>
                </a:ext>
              </a:extLst>
            </p:cNvPr>
            <p:cNvSpPr>
              <a:spLocks noChangeArrowheads="1"/>
            </p:cNvSpPr>
            <p:nvPr/>
          </p:nvSpPr>
          <p:spPr bwMode="auto">
            <a:xfrm>
              <a:off x="3514" y="3548"/>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3" name="Group 144">
            <a:extLst>
              <a:ext uri="{FF2B5EF4-FFF2-40B4-BE49-F238E27FC236}">
                <a16:creationId xmlns:a16="http://schemas.microsoft.com/office/drawing/2014/main" id="{1D5B328A-762E-4815-ABD4-32F3C4E08257}"/>
              </a:ext>
            </a:extLst>
          </p:cNvPr>
          <p:cNvGrpSpPr>
            <a:grpSpLocks/>
          </p:cNvGrpSpPr>
          <p:nvPr/>
        </p:nvGrpSpPr>
        <p:grpSpPr bwMode="auto">
          <a:xfrm>
            <a:off x="8669339" y="6188605"/>
            <a:ext cx="279400" cy="280988"/>
            <a:chOff x="5221" y="3509"/>
            <a:chExt cx="176" cy="177"/>
          </a:xfrm>
          <a:noFill/>
        </p:grpSpPr>
        <p:grpSp>
          <p:nvGrpSpPr>
            <p:cNvPr id="49" name="Group 141">
              <a:extLst>
                <a:ext uri="{FF2B5EF4-FFF2-40B4-BE49-F238E27FC236}">
                  <a16:creationId xmlns:a16="http://schemas.microsoft.com/office/drawing/2014/main" id="{42A63420-8A6C-46A3-9A9D-0453A56C3844}"/>
                </a:ext>
              </a:extLst>
            </p:cNvPr>
            <p:cNvGrpSpPr>
              <a:grpSpLocks/>
            </p:cNvGrpSpPr>
            <p:nvPr/>
          </p:nvGrpSpPr>
          <p:grpSpPr bwMode="auto">
            <a:xfrm>
              <a:off x="5221" y="3509"/>
              <a:ext cx="176" cy="176"/>
              <a:chOff x="5221" y="3509"/>
              <a:chExt cx="176" cy="176"/>
            </a:xfrm>
            <a:grpFill/>
          </p:grpSpPr>
          <p:grpSp>
            <p:nvGrpSpPr>
              <p:cNvPr id="52" name="Group 139">
                <a:extLst>
                  <a:ext uri="{FF2B5EF4-FFF2-40B4-BE49-F238E27FC236}">
                    <a16:creationId xmlns:a16="http://schemas.microsoft.com/office/drawing/2014/main" id="{1E602F6A-4FF9-478D-9211-8B7381DCE061}"/>
                  </a:ext>
                </a:extLst>
              </p:cNvPr>
              <p:cNvGrpSpPr>
                <a:grpSpLocks/>
              </p:cNvGrpSpPr>
              <p:nvPr/>
            </p:nvGrpSpPr>
            <p:grpSpPr bwMode="auto">
              <a:xfrm>
                <a:off x="5221" y="3509"/>
                <a:ext cx="176" cy="176"/>
                <a:chOff x="5221" y="3509"/>
                <a:chExt cx="176" cy="176"/>
              </a:xfrm>
              <a:grpFill/>
            </p:grpSpPr>
            <p:sp>
              <p:nvSpPr>
                <p:cNvPr id="54" name="Rectangle 135">
                  <a:extLst>
                    <a:ext uri="{FF2B5EF4-FFF2-40B4-BE49-F238E27FC236}">
                      <a16:creationId xmlns:a16="http://schemas.microsoft.com/office/drawing/2014/main" id="{C2A71AC1-AB62-4100-891D-C253F60038BC}"/>
                    </a:ext>
                  </a:extLst>
                </p:cNvPr>
                <p:cNvSpPr>
                  <a:spLocks noChangeArrowheads="1"/>
                </p:cNvSpPr>
                <p:nvPr/>
              </p:nvSpPr>
              <p:spPr bwMode="auto">
                <a:xfrm>
                  <a:off x="522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36">
                  <a:extLst>
                    <a:ext uri="{FF2B5EF4-FFF2-40B4-BE49-F238E27FC236}">
                      <a16:creationId xmlns:a16="http://schemas.microsoft.com/office/drawing/2014/main" id="{0BC180F2-D943-4445-B1BC-21FCC6F62B3C}"/>
                    </a:ext>
                  </a:extLst>
                </p:cNvPr>
                <p:cNvSpPr>
                  <a:spLocks/>
                </p:cNvSpPr>
                <p:nvPr/>
              </p:nvSpPr>
              <p:spPr bwMode="auto">
                <a:xfrm>
                  <a:off x="5221" y="3509"/>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137">
                  <a:extLst>
                    <a:ext uri="{FF2B5EF4-FFF2-40B4-BE49-F238E27FC236}">
                      <a16:creationId xmlns:a16="http://schemas.microsoft.com/office/drawing/2014/main" id="{CACB6A10-6D4A-4AB0-8889-8BF27E43FF9B}"/>
                    </a:ext>
                  </a:extLst>
                </p:cNvPr>
                <p:cNvSpPr>
                  <a:spLocks noChangeArrowheads="1"/>
                </p:cNvSpPr>
                <p:nvPr/>
              </p:nvSpPr>
              <p:spPr bwMode="auto">
                <a:xfrm>
                  <a:off x="5221" y="3509"/>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38">
                  <a:extLst>
                    <a:ext uri="{FF2B5EF4-FFF2-40B4-BE49-F238E27FC236}">
                      <a16:creationId xmlns:a16="http://schemas.microsoft.com/office/drawing/2014/main" id="{FF7796D9-AEA2-421F-AD13-0C064096F46F}"/>
                    </a:ext>
                  </a:extLst>
                </p:cNvPr>
                <p:cNvSpPr>
                  <a:spLocks noChangeArrowheads="1"/>
                </p:cNvSpPr>
                <p:nvPr/>
              </p:nvSpPr>
              <p:spPr bwMode="auto">
                <a:xfrm>
                  <a:off x="522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Oval 140">
                <a:extLst>
                  <a:ext uri="{FF2B5EF4-FFF2-40B4-BE49-F238E27FC236}">
                    <a16:creationId xmlns:a16="http://schemas.microsoft.com/office/drawing/2014/main" id="{EC6F2585-343E-4AB7-AA1E-8C56D6BA6AC0}"/>
                  </a:ext>
                </a:extLst>
              </p:cNvPr>
              <p:cNvSpPr>
                <a:spLocks noChangeArrowheads="1"/>
              </p:cNvSpPr>
              <p:nvPr/>
            </p:nvSpPr>
            <p:spPr bwMode="auto">
              <a:xfrm>
                <a:off x="5221" y="3509"/>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 name="Rectangle 142">
              <a:extLst>
                <a:ext uri="{FF2B5EF4-FFF2-40B4-BE49-F238E27FC236}">
                  <a16:creationId xmlns:a16="http://schemas.microsoft.com/office/drawing/2014/main" id="{8B11991E-3219-48BA-ADDD-7BAE6AEE82DB}"/>
                </a:ext>
              </a:extLst>
            </p:cNvPr>
            <p:cNvSpPr>
              <a:spLocks noChangeArrowheads="1"/>
            </p:cNvSpPr>
            <p:nvPr/>
          </p:nvSpPr>
          <p:spPr bwMode="auto">
            <a:xfrm>
              <a:off x="5241" y="3529"/>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43">
              <a:extLst>
                <a:ext uri="{FF2B5EF4-FFF2-40B4-BE49-F238E27FC236}">
                  <a16:creationId xmlns:a16="http://schemas.microsoft.com/office/drawing/2014/main" id="{86BEA9AA-6E5E-48D6-A756-5FE268066D93}"/>
                </a:ext>
              </a:extLst>
            </p:cNvPr>
            <p:cNvSpPr>
              <a:spLocks noChangeArrowheads="1"/>
            </p:cNvSpPr>
            <p:nvPr/>
          </p:nvSpPr>
          <p:spPr bwMode="auto">
            <a:xfrm>
              <a:off x="5264" y="3548"/>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4" name="Group 154">
            <a:extLst>
              <a:ext uri="{FF2B5EF4-FFF2-40B4-BE49-F238E27FC236}">
                <a16:creationId xmlns:a16="http://schemas.microsoft.com/office/drawing/2014/main" id="{A6BA0E44-0E75-43DC-9F80-62ED1F591958}"/>
              </a:ext>
            </a:extLst>
          </p:cNvPr>
          <p:cNvGrpSpPr>
            <a:grpSpLocks/>
          </p:cNvGrpSpPr>
          <p:nvPr/>
        </p:nvGrpSpPr>
        <p:grpSpPr bwMode="auto">
          <a:xfrm>
            <a:off x="7743826" y="6188605"/>
            <a:ext cx="279400" cy="280988"/>
            <a:chOff x="4638" y="3509"/>
            <a:chExt cx="176" cy="177"/>
          </a:xfrm>
          <a:noFill/>
        </p:grpSpPr>
        <p:grpSp>
          <p:nvGrpSpPr>
            <p:cNvPr id="40" name="Group 151">
              <a:extLst>
                <a:ext uri="{FF2B5EF4-FFF2-40B4-BE49-F238E27FC236}">
                  <a16:creationId xmlns:a16="http://schemas.microsoft.com/office/drawing/2014/main" id="{F2E2806B-5651-4FA8-A3C2-2E8DF344CBCB}"/>
                </a:ext>
              </a:extLst>
            </p:cNvPr>
            <p:cNvGrpSpPr>
              <a:grpSpLocks/>
            </p:cNvGrpSpPr>
            <p:nvPr/>
          </p:nvGrpSpPr>
          <p:grpSpPr bwMode="auto">
            <a:xfrm>
              <a:off x="4638" y="3509"/>
              <a:ext cx="176" cy="176"/>
              <a:chOff x="4638" y="3509"/>
              <a:chExt cx="176" cy="176"/>
            </a:xfrm>
            <a:grpFill/>
          </p:grpSpPr>
          <p:grpSp>
            <p:nvGrpSpPr>
              <p:cNvPr id="43" name="Group 149">
                <a:extLst>
                  <a:ext uri="{FF2B5EF4-FFF2-40B4-BE49-F238E27FC236}">
                    <a16:creationId xmlns:a16="http://schemas.microsoft.com/office/drawing/2014/main" id="{A6ED8F2A-82CC-4D87-A114-364E9D74EDEC}"/>
                  </a:ext>
                </a:extLst>
              </p:cNvPr>
              <p:cNvGrpSpPr>
                <a:grpSpLocks/>
              </p:cNvGrpSpPr>
              <p:nvPr/>
            </p:nvGrpSpPr>
            <p:grpSpPr bwMode="auto">
              <a:xfrm>
                <a:off x="4638" y="3509"/>
                <a:ext cx="176" cy="176"/>
                <a:chOff x="4638" y="3509"/>
                <a:chExt cx="176" cy="176"/>
              </a:xfrm>
              <a:grpFill/>
            </p:grpSpPr>
            <p:sp>
              <p:nvSpPr>
                <p:cNvPr id="45" name="Rectangle 145">
                  <a:extLst>
                    <a:ext uri="{FF2B5EF4-FFF2-40B4-BE49-F238E27FC236}">
                      <a16:creationId xmlns:a16="http://schemas.microsoft.com/office/drawing/2014/main" id="{A5F39058-960E-4F8C-B154-49C27C993424}"/>
                    </a:ext>
                  </a:extLst>
                </p:cNvPr>
                <p:cNvSpPr>
                  <a:spLocks noChangeArrowheads="1"/>
                </p:cNvSpPr>
                <p:nvPr/>
              </p:nvSpPr>
              <p:spPr bwMode="auto">
                <a:xfrm>
                  <a:off x="4638"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46">
                  <a:extLst>
                    <a:ext uri="{FF2B5EF4-FFF2-40B4-BE49-F238E27FC236}">
                      <a16:creationId xmlns:a16="http://schemas.microsoft.com/office/drawing/2014/main" id="{F62C0A0E-8231-44A6-A37E-78E26BF9E039}"/>
                    </a:ext>
                  </a:extLst>
                </p:cNvPr>
                <p:cNvSpPr>
                  <a:spLocks/>
                </p:cNvSpPr>
                <p:nvPr/>
              </p:nvSpPr>
              <p:spPr bwMode="auto">
                <a:xfrm>
                  <a:off x="4638" y="3509"/>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147">
                  <a:extLst>
                    <a:ext uri="{FF2B5EF4-FFF2-40B4-BE49-F238E27FC236}">
                      <a16:creationId xmlns:a16="http://schemas.microsoft.com/office/drawing/2014/main" id="{BAA74E39-4B96-48C6-B5D2-4A35C970EAF2}"/>
                    </a:ext>
                  </a:extLst>
                </p:cNvPr>
                <p:cNvSpPr>
                  <a:spLocks noChangeArrowheads="1"/>
                </p:cNvSpPr>
                <p:nvPr/>
              </p:nvSpPr>
              <p:spPr bwMode="auto">
                <a:xfrm>
                  <a:off x="4638" y="3509"/>
                  <a:ext cx="175"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48">
                  <a:extLst>
                    <a:ext uri="{FF2B5EF4-FFF2-40B4-BE49-F238E27FC236}">
                      <a16:creationId xmlns:a16="http://schemas.microsoft.com/office/drawing/2014/main" id="{8135767E-88C9-4CAB-9EC8-DA875F4801F5}"/>
                    </a:ext>
                  </a:extLst>
                </p:cNvPr>
                <p:cNvSpPr>
                  <a:spLocks noChangeArrowheads="1"/>
                </p:cNvSpPr>
                <p:nvPr/>
              </p:nvSpPr>
              <p:spPr bwMode="auto">
                <a:xfrm>
                  <a:off x="4638"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Oval 150">
                <a:extLst>
                  <a:ext uri="{FF2B5EF4-FFF2-40B4-BE49-F238E27FC236}">
                    <a16:creationId xmlns:a16="http://schemas.microsoft.com/office/drawing/2014/main" id="{6F2EE0E0-559D-4D20-B88A-3D39A8B4AC7F}"/>
                  </a:ext>
                </a:extLst>
              </p:cNvPr>
              <p:cNvSpPr>
                <a:spLocks noChangeArrowheads="1"/>
              </p:cNvSpPr>
              <p:nvPr/>
            </p:nvSpPr>
            <p:spPr bwMode="auto">
              <a:xfrm>
                <a:off x="4638" y="3509"/>
                <a:ext cx="175"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Rectangle 152">
              <a:extLst>
                <a:ext uri="{FF2B5EF4-FFF2-40B4-BE49-F238E27FC236}">
                  <a16:creationId xmlns:a16="http://schemas.microsoft.com/office/drawing/2014/main" id="{6AE0237E-1B1D-4D1B-B4B6-493818A984A8}"/>
                </a:ext>
              </a:extLst>
            </p:cNvPr>
            <p:cNvSpPr>
              <a:spLocks noChangeArrowheads="1"/>
            </p:cNvSpPr>
            <p:nvPr/>
          </p:nvSpPr>
          <p:spPr bwMode="auto">
            <a:xfrm>
              <a:off x="4666" y="3529"/>
              <a:ext cx="105"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53">
              <a:extLst>
                <a:ext uri="{FF2B5EF4-FFF2-40B4-BE49-F238E27FC236}">
                  <a16:creationId xmlns:a16="http://schemas.microsoft.com/office/drawing/2014/main" id="{BFA799BD-8EB3-4EF7-9110-AC02758BFA0E}"/>
                </a:ext>
              </a:extLst>
            </p:cNvPr>
            <p:cNvSpPr>
              <a:spLocks noChangeArrowheads="1"/>
            </p:cNvSpPr>
            <p:nvPr/>
          </p:nvSpPr>
          <p:spPr bwMode="auto">
            <a:xfrm>
              <a:off x="4689" y="3548"/>
              <a:ext cx="100"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5" name="Line 155">
            <a:extLst>
              <a:ext uri="{FF2B5EF4-FFF2-40B4-BE49-F238E27FC236}">
                <a16:creationId xmlns:a16="http://schemas.microsoft.com/office/drawing/2014/main" id="{3BBBDE9F-6C70-4A91-BCAC-9D00637E8A70}"/>
              </a:ext>
            </a:extLst>
          </p:cNvPr>
          <p:cNvSpPr>
            <a:spLocks noChangeShapeType="1"/>
          </p:cNvSpPr>
          <p:nvPr/>
        </p:nvSpPr>
        <p:spPr bwMode="auto">
          <a:xfrm flipH="1">
            <a:off x="6745816" y="5171018"/>
            <a:ext cx="533400" cy="3667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158">
            <a:extLst>
              <a:ext uri="{FF2B5EF4-FFF2-40B4-BE49-F238E27FC236}">
                <a16:creationId xmlns:a16="http://schemas.microsoft.com/office/drawing/2014/main" id="{EECBC0BE-3F63-4B34-8108-436976CDDD77}"/>
              </a:ext>
            </a:extLst>
          </p:cNvPr>
          <p:cNvGrpSpPr>
            <a:grpSpLocks/>
          </p:cNvGrpSpPr>
          <p:nvPr/>
        </p:nvGrpSpPr>
        <p:grpSpPr bwMode="auto">
          <a:xfrm>
            <a:off x="6207654" y="5737755"/>
            <a:ext cx="742950" cy="500063"/>
            <a:chOff x="3601" y="3225"/>
            <a:chExt cx="468" cy="315"/>
          </a:xfrm>
          <a:noFill/>
        </p:grpSpPr>
        <p:sp>
          <p:nvSpPr>
            <p:cNvPr id="38" name="Line 156">
              <a:extLst>
                <a:ext uri="{FF2B5EF4-FFF2-40B4-BE49-F238E27FC236}">
                  <a16:creationId xmlns:a16="http://schemas.microsoft.com/office/drawing/2014/main" id="{F34ABC31-9488-4B8B-86F6-46DDACA84C75}"/>
                </a:ext>
              </a:extLst>
            </p:cNvPr>
            <p:cNvSpPr>
              <a:spLocks noChangeShapeType="1"/>
            </p:cNvSpPr>
            <p:nvPr/>
          </p:nvSpPr>
          <p:spPr bwMode="auto">
            <a:xfrm flipH="1">
              <a:off x="3601" y="3225"/>
              <a:ext cx="216" cy="294"/>
            </a:xfrm>
            <a:prstGeom prst="line">
              <a:avLst/>
            </a:prstGeom>
            <a:grp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157">
              <a:extLst>
                <a:ext uri="{FF2B5EF4-FFF2-40B4-BE49-F238E27FC236}">
                  <a16:creationId xmlns:a16="http://schemas.microsoft.com/office/drawing/2014/main" id="{A72309E5-A6CD-469C-AA16-E5E85ABD1EB8}"/>
                </a:ext>
              </a:extLst>
            </p:cNvPr>
            <p:cNvSpPr>
              <a:spLocks noChangeShapeType="1"/>
            </p:cNvSpPr>
            <p:nvPr/>
          </p:nvSpPr>
          <p:spPr bwMode="auto">
            <a:xfrm>
              <a:off x="3916" y="3231"/>
              <a:ext cx="153" cy="309"/>
            </a:xfrm>
            <a:prstGeom prst="line">
              <a:avLst/>
            </a:prstGeom>
            <a:grp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Line 159">
            <a:extLst>
              <a:ext uri="{FF2B5EF4-FFF2-40B4-BE49-F238E27FC236}">
                <a16:creationId xmlns:a16="http://schemas.microsoft.com/office/drawing/2014/main" id="{E9B304D7-F83A-461C-A9FF-6EB1E4B815BE}"/>
              </a:ext>
            </a:extLst>
          </p:cNvPr>
          <p:cNvSpPr>
            <a:spLocks noChangeShapeType="1"/>
          </p:cNvSpPr>
          <p:nvPr/>
        </p:nvSpPr>
        <p:spPr bwMode="auto">
          <a:xfrm flipH="1">
            <a:off x="7969251" y="5737755"/>
            <a:ext cx="304800" cy="4810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60">
            <a:extLst>
              <a:ext uri="{FF2B5EF4-FFF2-40B4-BE49-F238E27FC236}">
                <a16:creationId xmlns:a16="http://schemas.microsoft.com/office/drawing/2014/main" id="{150E2BCF-2423-4802-9D41-52C04749E107}"/>
              </a:ext>
            </a:extLst>
          </p:cNvPr>
          <p:cNvSpPr>
            <a:spLocks noChangeShapeType="1"/>
          </p:cNvSpPr>
          <p:nvPr/>
        </p:nvSpPr>
        <p:spPr bwMode="auto">
          <a:xfrm>
            <a:off x="8407401" y="5752043"/>
            <a:ext cx="285750" cy="5048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61">
            <a:extLst>
              <a:ext uri="{FF2B5EF4-FFF2-40B4-BE49-F238E27FC236}">
                <a16:creationId xmlns:a16="http://schemas.microsoft.com/office/drawing/2014/main" id="{41F6013F-C8F7-43DA-846C-6B0C594747E0}"/>
              </a:ext>
            </a:extLst>
          </p:cNvPr>
          <p:cNvSpPr>
            <a:spLocks noChangeShapeType="1"/>
          </p:cNvSpPr>
          <p:nvPr/>
        </p:nvSpPr>
        <p:spPr bwMode="auto">
          <a:xfrm>
            <a:off x="7507816" y="5180543"/>
            <a:ext cx="701675" cy="3667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74">
            <a:extLst>
              <a:ext uri="{FF2B5EF4-FFF2-40B4-BE49-F238E27FC236}">
                <a16:creationId xmlns:a16="http://schemas.microsoft.com/office/drawing/2014/main" id="{52D670C0-F1CA-4216-BB4E-EEE111024D3C}"/>
              </a:ext>
            </a:extLst>
          </p:cNvPr>
          <p:cNvSpPr/>
          <p:nvPr/>
        </p:nvSpPr>
        <p:spPr bwMode="auto">
          <a:xfrm>
            <a:off x="5747545" y="4834467"/>
            <a:ext cx="3269455" cy="1735138"/>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6" name="TextBox 175">
            <a:extLst>
              <a:ext uri="{FF2B5EF4-FFF2-40B4-BE49-F238E27FC236}">
                <a16:creationId xmlns:a16="http://schemas.microsoft.com/office/drawing/2014/main" id="{CD7FE508-EACC-440C-A5A6-404C281F4467}"/>
              </a:ext>
            </a:extLst>
          </p:cNvPr>
          <p:cNvSpPr txBox="1"/>
          <p:nvPr/>
        </p:nvSpPr>
        <p:spPr>
          <a:xfrm>
            <a:off x="203200" y="3945466"/>
            <a:ext cx="5535083" cy="2862322"/>
          </a:xfrm>
          <a:prstGeom prst="rect">
            <a:avLst/>
          </a:prstGeom>
          <a:noFill/>
        </p:spPr>
        <p:txBody>
          <a:bodyPr wrap="square" rtlCol="0">
            <a:spAutoFit/>
          </a:bodyPr>
          <a:lstStyle/>
          <a:p>
            <a:r>
              <a:rPr lang="en-US" dirty="0"/>
              <a:t>We enter the loop.</a:t>
            </a:r>
          </a:p>
          <a:p>
            <a:r>
              <a:rPr lang="en-US" dirty="0"/>
              <a:t>First thing we do is ask if </a:t>
            </a:r>
            <a:r>
              <a:rPr lang="en-US" i="1" dirty="0"/>
              <a:t>nodes</a:t>
            </a:r>
            <a:r>
              <a:rPr lang="en-US" dirty="0"/>
              <a:t> is empty</a:t>
            </a:r>
          </a:p>
          <a:p>
            <a:r>
              <a:rPr lang="en-US" sz="1200" dirty="0"/>
              <a:t>(as it happens, the first time thru the loop is the </a:t>
            </a:r>
            <a:r>
              <a:rPr lang="en-US" sz="1200" i="1" dirty="0"/>
              <a:t>only</a:t>
            </a:r>
            <a:r>
              <a:rPr lang="en-US" sz="1200" dirty="0"/>
              <a:t> time this cannot be true)</a:t>
            </a:r>
          </a:p>
          <a:p>
            <a:r>
              <a:rPr lang="en-US" dirty="0"/>
              <a:t>As it was not true, we go to the next line..</a:t>
            </a:r>
          </a:p>
          <a:p>
            <a:endParaRPr lang="en-US" dirty="0"/>
          </a:p>
          <a:p>
            <a:endParaRPr lang="en-US" dirty="0"/>
          </a:p>
          <a:p>
            <a:endParaRPr lang="en-US" dirty="0"/>
          </a:p>
          <a:p>
            <a:r>
              <a:rPr lang="en-US" dirty="0"/>
              <a:t> </a:t>
            </a:r>
          </a:p>
        </p:txBody>
      </p:sp>
      <p:graphicFrame>
        <p:nvGraphicFramePr>
          <p:cNvPr id="2" name="Table 2">
            <a:extLst>
              <a:ext uri="{FF2B5EF4-FFF2-40B4-BE49-F238E27FC236}">
                <a16:creationId xmlns:a16="http://schemas.microsoft.com/office/drawing/2014/main" id="{ABC4BD17-2404-4E25-B111-319928B41E0D}"/>
              </a:ext>
            </a:extLst>
          </p:cNvPr>
          <p:cNvGraphicFramePr>
            <a:graphicFrameLocks noGrp="1"/>
          </p:cNvGraphicFramePr>
          <p:nvPr/>
        </p:nvGraphicFramePr>
        <p:xfrm>
          <a:off x="-122768" y="6174635"/>
          <a:ext cx="4423835" cy="370840"/>
        </p:xfrm>
        <a:graphic>
          <a:graphicData uri="http://schemas.openxmlformats.org/drawingml/2006/table">
            <a:tbl>
              <a:tblPr firstRow="1" bandRow="1">
                <a:tableStyleId>{5940675A-B579-460E-94D1-54222C63F5DA}</a:tableStyleId>
              </a:tblPr>
              <a:tblGrid>
                <a:gridCol w="884767">
                  <a:extLst>
                    <a:ext uri="{9D8B030D-6E8A-4147-A177-3AD203B41FA5}">
                      <a16:colId xmlns:a16="http://schemas.microsoft.com/office/drawing/2014/main" val="1883053792"/>
                    </a:ext>
                  </a:extLst>
                </a:gridCol>
                <a:gridCol w="884767">
                  <a:extLst>
                    <a:ext uri="{9D8B030D-6E8A-4147-A177-3AD203B41FA5}">
                      <a16:colId xmlns:a16="http://schemas.microsoft.com/office/drawing/2014/main" val="2768326792"/>
                    </a:ext>
                  </a:extLst>
                </a:gridCol>
                <a:gridCol w="884767">
                  <a:extLst>
                    <a:ext uri="{9D8B030D-6E8A-4147-A177-3AD203B41FA5}">
                      <a16:colId xmlns:a16="http://schemas.microsoft.com/office/drawing/2014/main" val="3301384141"/>
                    </a:ext>
                  </a:extLst>
                </a:gridCol>
                <a:gridCol w="884767">
                  <a:extLst>
                    <a:ext uri="{9D8B030D-6E8A-4147-A177-3AD203B41FA5}">
                      <a16:colId xmlns:a16="http://schemas.microsoft.com/office/drawing/2014/main" val="4050886098"/>
                    </a:ext>
                  </a:extLst>
                </a:gridCol>
                <a:gridCol w="884767">
                  <a:extLst>
                    <a:ext uri="{9D8B030D-6E8A-4147-A177-3AD203B41FA5}">
                      <a16:colId xmlns:a16="http://schemas.microsoft.com/office/drawing/2014/main" val="215976266"/>
                    </a:ext>
                  </a:extLst>
                </a:gridCol>
              </a:tblGrid>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r>
                        <a:rPr lang="en-US" dirty="0"/>
                        <a:t>A</a:t>
                      </a:r>
                    </a:p>
                  </a:txBody>
                  <a:tcPr/>
                </a:tc>
                <a:extLst>
                  <a:ext uri="{0D108BD9-81ED-4DB2-BD59-A6C34878D82A}">
                    <a16:rowId xmlns:a16="http://schemas.microsoft.com/office/drawing/2014/main" val="2294508610"/>
                  </a:ext>
                </a:extLst>
              </a:tr>
            </a:tbl>
          </a:graphicData>
        </a:graphic>
      </p:graphicFrame>
      <p:sp>
        <p:nvSpPr>
          <p:cNvPr id="84" name="TextBox 83">
            <a:extLst>
              <a:ext uri="{FF2B5EF4-FFF2-40B4-BE49-F238E27FC236}">
                <a16:creationId xmlns:a16="http://schemas.microsoft.com/office/drawing/2014/main" id="{4DA72AF9-9740-4CE6-98D4-A3FB37CFBBFE}"/>
              </a:ext>
            </a:extLst>
          </p:cNvPr>
          <p:cNvSpPr txBox="1"/>
          <p:nvPr/>
        </p:nvSpPr>
        <p:spPr>
          <a:xfrm>
            <a:off x="0" y="5823143"/>
            <a:ext cx="937683" cy="369332"/>
          </a:xfrm>
          <a:prstGeom prst="rect">
            <a:avLst/>
          </a:prstGeom>
          <a:noFill/>
        </p:spPr>
        <p:txBody>
          <a:bodyPr wrap="square">
            <a:spAutoFit/>
          </a:bodyPr>
          <a:lstStyle/>
          <a:p>
            <a:r>
              <a:rPr lang="en-US" sz="1800" dirty="0"/>
              <a:t>nodes</a:t>
            </a:r>
          </a:p>
        </p:txBody>
      </p:sp>
      <p:sp>
        <p:nvSpPr>
          <p:cNvPr id="85" name="Rectangle 84">
            <a:extLst>
              <a:ext uri="{FF2B5EF4-FFF2-40B4-BE49-F238E27FC236}">
                <a16:creationId xmlns:a16="http://schemas.microsoft.com/office/drawing/2014/main" id="{108FA04F-CD3A-41E0-B431-07279305F17A}"/>
              </a:ext>
            </a:extLst>
          </p:cNvPr>
          <p:cNvSpPr/>
          <p:nvPr/>
        </p:nvSpPr>
        <p:spPr bwMode="auto">
          <a:xfrm>
            <a:off x="147319" y="1639206"/>
            <a:ext cx="826347" cy="300273"/>
          </a:xfrm>
          <a:prstGeom prst="rect">
            <a:avLst/>
          </a:prstGeom>
          <a:solidFill>
            <a:srgbClr val="FF3399">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6" name="Rectangle 85">
            <a:extLst>
              <a:ext uri="{FF2B5EF4-FFF2-40B4-BE49-F238E27FC236}">
                <a16:creationId xmlns:a16="http://schemas.microsoft.com/office/drawing/2014/main" id="{818FFC97-B7A9-41C2-AB20-FA8F3DB3290C}"/>
              </a:ext>
            </a:extLst>
          </p:cNvPr>
          <p:cNvSpPr/>
          <p:nvPr/>
        </p:nvSpPr>
        <p:spPr bwMode="auto">
          <a:xfrm>
            <a:off x="1813559" y="4057286"/>
            <a:ext cx="826347" cy="326754"/>
          </a:xfrm>
          <a:prstGeom prst="rect">
            <a:avLst/>
          </a:prstGeom>
          <a:solidFill>
            <a:srgbClr val="FF3399">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7" name="Rectangle 86">
            <a:extLst>
              <a:ext uri="{FF2B5EF4-FFF2-40B4-BE49-F238E27FC236}">
                <a16:creationId xmlns:a16="http://schemas.microsoft.com/office/drawing/2014/main" id="{34639035-1572-44EE-A9D3-0C3179F4DF16}"/>
              </a:ext>
            </a:extLst>
          </p:cNvPr>
          <p:cNvSpPr/>
          <p:nvPr/>
        </p:nvSpPr>
        <p:spPr bwMode="auto">
          <a:xfrm>
            <a:off x="401319" y="1990699"/>
            <a:ext cx="1158241" cy="249582"/>
          </a:xfrm>
          <a:prstGeom prst="rect">
            <a:avLst/>
          </a:prstGeom>
          <a:solidFill>
            <a:srgbClr val="00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8" name="Rectangle 87">
            <a:extLst>
              <a:ext uri="{FF2B5EF4-FFF2-40B4-BE49-F238E27FC236}">
                <a16:creationId xmlns:a16="http://schemas.microsoft.com/office/drawing/2014/main" id="{205D12DC-8033-4393-9008-6602BCC4E219}"/>
              </a:ext>
            </a:extLst>
          </p:cNvPr>
          <p:cNvSpPr/>
          <p:nvPr/>
        </p:nvSpPr>
        <p:spPr bwMode="auto">
          <a:xfrm>
            <a:off x="3142826" y="4384040"/>
            <a:ext cx="2186094" cy="326754"/>
          </a:xfrm>
          <a:prstGeom prst="rect">
            <a:avLst/>
          </a:prstGeom>
          <a:solidFill>
            <a:srgbClr val="00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7629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37586-93E0-426F-B973-FEF1048070D1}"/>
              </a:ext>
            </a:extLst>
          </p:cNvPr>
          <p:cNvPicPr>
            <a:picLocks noChangeAspect="1"/>
          </p:cNvPicPr>
          <p:nvPr/>
        </p:nvPicPr>
        <p:blipFill>
          <a:blip r:embed="rId2"/>
          <a:stretch>
            <a:fillRect/>
          </a:stretch>
        </p:blipFill>
        <p:spPr>
          <a:xfrm>
            <a:off x="101601" y="545928"/>
            <a:ext cx="6033858" cy="2883072"/>
          </a:xfrm>
          <a:prstGeom prst="rect">
            <a:avLst/>
          </a:prstGeom>
          <a:ln>
            <a:solidFill>
              <a:schemeClr val="bg1">
                <a:lumMod val="85000"/>
              </a:schemeClr>
            </a:solidFill>
          </a:ln>
        </p:spPr>
      </p:pic>
      <p:grpSp>
        <p:nvGrpSpPr>
          <p:cNvPr id="10" name="Group 14">
            <a:extLst>
              <a:ext uri="{FF2B5EF4-FFF2-40B4-BE49-F238E27FC236}">
                <a16:creationId xmlns:a16="http://schemas.microsoft.com/office/drawing/2014/main" id="{FDEC485F-E958-4627-9392-46A4CA475951}"/>
              </a:ext>
            </a:extLst>
          </p:cNvPr>
          <p:cNvGrpSpPr>
            <a:grpSpLocks/>
          </p:cNvGrpSpPr>
          <p:nvPr/>
        </p:nvGrpSpPr>
        <p:grpSpPr bwMode="auto">
          <a:xfrm>
            <a:off x="7266516" y="4953530"/>
            <a:ext cx="279400" cy="280988"/>
            <a:chOff x="4268" y="2731"/>
            <a:chExt cx="176" cy="177"/>
          </a:xfrm>
          <a:noFill/>
        </p:grpSpPr>
        <p:grpSp>
          <p:nvGrpSpPr>
            <p:cNvPr id="166" name="Group 11">
              <a:extLst>
                <a:ext uri="{FF2B5EF4-FFF2-40B4-BE49-F238E27FC236}">
                  <a16:creationId xmlns:a16="http://schemas.microsoft.com/office/drawing/2014/main" id="{EB34F9DD-4CAD-4553-AE08-52DBA16A116C}"/>
                </a:ext>
              </a:extLst>
            </p:cNvPr>
            <p:cNvGrpSpPr>
              <a:grpSpLocks/>
            </p:cNvGrpSpPr>
            <p:nvPr/>
          </p:nvGrpSpPr>
          <p:grpSpPr bwMode="auto">
            <a:xfrm>
              <a:off x="4268" y="2731"/>
              <a:ext cx="176" cy="176"/>
              <a:chOff x="4268" y="2731"/>
              <a:chExt cx="176" cy="176"/>
            </a:xfrm>
            <a:grpFill/>
          </p:grpSpPr>
          <p:grpSp>
            <p:nvGrpSpPr>
              <p:cNvPr id="169" name="Group 9">
                <a:extLst>
                  <a:ext uri="{FF2B5EF4-FFF2-40B4-BE49-F238E27FC236}">
                    <a16:creationId xmlns:a16="http://schemas.microsoft.com/office/drawing/2014/main" id="{A1892E82-05D8-41A3-A4D8-6FFE4A6365CB}"/>
                  </a:ext>
                </a:extLst>
              </p:cNvPr>
              <p:cNvGrpSpPr>
                <a:grpSpLocks/>
              </p:cNvGrpSpPr>
              <p:nvPr/>
            </p:nvGrpSpPr>
            <p:grpSpPr bwMode="auto">
              <a:xfrm>
                <a:off x="4268" y="2731"/>
                <a:ext cx="176" cy="176"/>
                <a:chOff x="4268" y="2731"/>
                <a:chExt cx="176" cy="176"/>
              </a:xfrm>
              <a:grpFill/>
            </p:grpSpPr>
            <p:sp>
              <p:nvSpPr>
                <p:cNvPr id="171" name="Rectangle 5">
                  <a:extLst>
                    <a:ext uri="{FF2B5EF4-FFF2-40B4-BE49-F238E27FC236}">
                      <a16:creationId xmlns:a16="http://schemas.microsoft.com/office/drawing/2014/main" id="{4F3E52B0-D277-4893-99F0-4A20F49E0F2A}"/>
                    </a:ext>
                  </a:extLst>
                </p:cNvPr>
                <p:cNvSpPr>
                  <a:spLocks noChangeArrowheads="1"/>
                </p:cNvSpPr>
                <p:nvPr/>
              </p:nvSpPr>
              <p:spPr bwMode="auto">
                <a:xfrm>
                  <a:off x="4268" y="2731"/>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6">
                  <a:extLst>
                    <a:ext uri="{FF2B5EF4-FFF2-40B4-BE49-F238E27FC236}">
                      <a16:creationId xmlns:a16="http://schemas.microsoft.com/office/drawing/2014/main" id="{E48B9BA3-58CA-41BC-AC83-5B5A78DD94DB}"/>
                    </a:ext>
                  </a:extLst>
                </p:cNvPr>
                <p:cNvSpPr>
                  <a:spLocks/>
                </p:cNvSpPr>
                <p:nvPr/>
              </p:nvSpPr>
              <p:spPr bwMode="auto">
                <a:xfrm>
                  <a:off x="4268" y="2731"/>
                  <a:ext cx="175" cy="175"/>
                </a:xfrm>
                <a:custGeom>
                  <a:avLst/>
                  <a:gdLst>
                    <a:gd name="T0" fmla="*/ 236 w 525"/>
                    <a:gd name="T1" fmla="*/ 2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2 w 525"/>
                    <a:gd name="T13" fmla="*/ 185 h 525"/>
                    <a:gd name="T14" fmla="*/ 1 w 525"/>
                    <a:gd name="T15" fmla="*/ 236 h 525"/>
                    <a:gd name="T16" fmla="*/ 1 w 525"/>
                    <a:gd name="T17" fmla="*/ 290 h 525"/>
                    <a:gd name="T18" fmla="*/ 12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89 w 525"/>
                    <a:gd name="T33" fmla="*/ 524 h 525"/>
                    <a:gd name="T34" fmla="*/ 340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0 w 525"/>
                    <a:gd name="T61" fmla="*/ 12 h 525"/>
                    <a:gd name="T62" fmla="*/ 289 w 525"/>
                    <a:gd name="T63" fmla="*/ 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2"/>
                      </a:lnTo>
                      <a:lnTo>
                        <a:pt x="210" y="5"/>
                      </a:lnTo>
                      <a:lnTo>
                        <a:pt x="185" y="12"/>
                      </a:lnTo>
                      <a:lnTo>
                        <a:pt x="161" y="21"/>
                      </a:lnTo>
                      <a:lnTo>
                        <a:pt x="138" y="32"/>
                      </a:lnTo>
                      <a:lnTo>
                        <a:pt x="116" y="45"/>
                      </a:lnTo>
                      <a:lnTo>
                        <a:pt x="96" y="60"/>
                      </a:lnTo>
                      <a:lnTo>
                        <a:pt x="77" y="77"/>
                      </a:lnTo>
                      <a:lnTo>
                        <a:pt x="60" y="96"/>
                      </a:lnTo>
                      <a:lnTo>
                        <a:pt x="45" y="116"/>
                      </a:lnTo>
                      <a:lnTo>
                        <a:pt x="32" y="138"/>
                      </a:lnTo>
                      <a:lnTo>
                        <a:pt x="21" y="161"/>
                      </a:lnTo>
                      <a:lnTo>
                        <a:pt x="12" y="185"/>
                      </a:lnTo>
                      <a:lnTo>
                        <a:pt x="5" y="211"/>
                      </a:lnTo>
                      <a:lnTo>
                        <a:pt x="1" y="236"/>
                      </a:lnTo>
                      <a:lnTo>
                        <a:pt x="0" y="263"/>
                      </a:lnTo>
                      <a:lnTo>
                        <a:pt x="1" y="290"/>
                      </a:lnTo>
                      <a:lnTo>
                        <a:pt x="5" y="315"/>
                      </a:lnTo>
                      <a:lnTo>
                        <a:pt x="12" y="341"/>
                      </a:lnTo>
                      <a:lnTo>
                        <a:pt x="21" y="365"/>
                      </a:lnTo>
                      <a:lnTo>
                        <a:pt x="32" y="388"/>
                      </a:lnTo>
                      <a:lnTo>
                        <a:pt x="45" y="410"/>
                      </a:lnTo>
                      <a:lnTo>
                        <a:pt x="60" y="429"/>
                      </a:lnTo>
                      <a:lnTo>
                        <a:pt x="77" y="449"/>
                      </a:lnTo>
                      <a:lnTo>
                        <a:pt x="96" y="466"/>
                      </a:lnTo>
                      <a:lnTo>
                        <a:pt x="116" y="480"/>
                      </a:lnTo>
                      <a:lnTo>
                        <a:pt x="138" y="494"/>
                      </a:lnTo>
                      <a:lnTo>
                        <a:pt x="161" y="505"/>
                      </a:lnTo>
                      <a:lnTo>
                        <a:pt x="185" y="513"/>
                      </a:lnTo>
                      <a:lnTo>
                        <a:pt x="210" y="521"/>
                      </a:lnTo>
                      <a:lnTo>
                        <a:pt x="236" y="524"/>
                      </a:lnTo>
                      <a:lnTo>
                        <a:pt x="263" y="525"/>
                      </a:lnTo>
                      <a:lnTo>
                        <a:pt x="289" y="524"/>
                      </a:lnTo>
                      <a:lnTo>
                        <a:pt x="315" y="521"/>
                      </a:lnTo>
                      <a:lnTo>
                        <a:pt x="340"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0" y="315"/>
                      </a:lnTo>
                      <a:lnTo>
                        <a:pt x="524" y="290"/>
                      </a:lnTo>
                      <a:lnTo>
                        <a:pt x="525" y="263"/>
                      </a:lnTo>
                      <a:lnTo>
                        <a:pt x="524" y="236"/>
                      </a:lnTo>
                      <a:lnTo>
                        <a:pt x="520" y="211"/>
                      </a:lnTo>
                      <a:lnTo>
                        <a:pt x="513" y="185"/>
                      </a:lnTo>
                      <a:lnTo>
                        <a:pt x="505" y="161"/>
                      </a:lnTo>
                      <a:lnTo>
                        <a:pt x="494" y="138"/>
                      </a:lnTo>
                      <a:lnTo>
                        <a:pt x="480" y="116"/>
                      </a:lnTo>
                      <a:lnTo>
                        <a:pt x="466" y="96"/>
                      </a:lnTo>
                      <a:lnTo>
                        <a:pt x="449" y="77"/>
                      </a:lnTo>
                      <a:lnTo>
                        <a:pt x="429" y="60"/>
                      </a:lnTo>
                      <a:lnTo>
                        <a:pt x="410" y="45"/>
                      </a:lnTo>
                      <a:lnTo>
                        <a:pt x="388" y="32"/>
                      </a:lnTo>
                      <a:lnTo>
                        <a:pt x="365" y="21"/>
                      </a:lnTo>
                      <a:lnTo>
                        <a:pt x="340" y="12"/>
                      </a:lnTo>
                      <a:lnTo>
                        <a:pt x="315" y="5"/>
                      </a:lnTo>
                      <a:lnTo>
                        <a:pt x="289" y="2"/>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Oval 7">
                  <a:extLst>
                    <a:ext uri="{FF2B5EF4-FFF2-40B4-BE49-F238E27FC236}">
                      <a16:creationId xmlns:a16="http://schemas.microsoft.com/office/drawing/2014/main" id="{E6B8A12D-36F3-4B78-93CD-B18A323F3A74}"/>
                    </a:ext>
                  </a:extLst>
                </p:cNvPr>
                <p:cNvSpPr>
                  <a:spLocks noChangeArrowheads="1"/>
                </p:cNvSpPr>
                <p:nvPr/>
              </p:nvSpPr>
              <p:spPr bwMode="auto">
                <a:xfrm>
                  <a:off x="4268" y="2731"/>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8">
                  <a:extLst>
                    <a:ext uri="{FF2B5EF4-FFF2-40B4-BE49-F238E27FC236}">
                      <a16:creationId xmlns:a16="http://schemas.microsoft.com/office/drawing/2014/main" id="{C38742E0-F88A-4EAF-9836-63EA99F22809}"/>
                    </a:ext>
                  </a:extLst>
                </p:cNvPr>
                <p:cNvSpPr>
                  <a:spLocks noChangeArrowheads="1"/>
                </p:cNvSpPr>
                <p:nvPr/>
              </p:nvSpPr>
              <p:spPr bwMode="auto">
                <a:xfrm>
                  <a:off x="4268" y="2731"/>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0" name="Oval 10">
                <a:extLst>
                  <a:ext uri="{FF2B5EF4-FFF2-40B4-BE49-F238E27FC236}">
                    <a16:creationId xmlns:a16="http://schemas.microsoft.com/office/drawing/2014/main" id="{0F31E823-84E0-4004-8138-0F9296E841A7}"/>
                  </a:ext>
                </a:extLst>
              </p:cNvPr>
              <p:cNvSpPr>
                <a:spLocks noChangeArrowheads="1"/>
              </p:cNvSpPr>
              <p:nvPr/>
            </p:nvSpPr>
            <p:spPr bwMode="auto">
              <a:xfrm>
                <a:off x="4268" y="2731"/>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7" name="Rectangle 12">
              <a:extLst>
                <a:ext uri="{FF2B5EF4-FFF2-40B4-BE49-F238E27FC236}">
                  <a16:creationId xmlns:a16="http://schemas.microsoft.com/office/drawing/2014/main" id="{3F213080-A5DD-49CD-8D67-65541EA1D53B}"/>
                </a:ext>
              </a:extLst>
            </p:cNvPr>
            <p:cNvSpPr>
              <a:spLocks noChangeArrowheads="1"/>
            </p:cNvSpPr>
            <p:nvPr/>
          </p:nvSpPr>
          <p:spPr bwMode="auto">
            <a:xfrm>
              <a:off x="4288" y="2751"/>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3">
              <a:extLst>
                <a:ext uri="{FF2B5EF4-FFF2-40B4-BE49-F238E27FC236}">
                  <a16:creationId xmlns:a16="http://schemas.microsoft.com/office/drawing/2014/main" id="{CBC8B076-3F56-4254-B776-6F432C04AA00}"/>
                </a:ext>
              </a:extLst>
            </p:cNvPr>
            <p:cNvSpPr>
              <a:spLocks noChangeArrowheads="1"/>
            </p:cNvSpPr>
            <p:nvPr/>
          </p:nvSpPr>
          <p:spPr bwMode="auto">
            <a:xfrm>
              <a:off x="4311" y="2770"/>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Group 24">
            <a:extLst>
              <a:ext uri="{FF2B5EF4-FFF2-40B4-BE49-F238E27FC236}">
                <a16:creationId xmlns:a16="http://schemas.microsoft.com/office/drawing/2014/main" id="{0F02FC45-DB72-4CA9-8FB0-D51C476965E1}"/>
              </a:ext>
            </a:extLst>
          </p:cNvPr>
          <p:cNvGrpSpPr>
            <a:grpSpLocks/>
          </p:cNvGrpSpPr>
          <p:nvPr/>
        </p:nvGrpSpPr>
        <p:grpSpPr bwMode="auto">
          <a:xfrm>
            <a:off x="6494991" y="5478993"/>
            <a:ext cx="279400" cy="280988"/>
            <a:chOff x="3782" y="3062"/>
            <a:chExt cx="176" cy="177"/>
          </a:xfrm>
          <a:noFill/>
        </p:grpSpPr>
        <p:grpSp>
          <p:nvGrpSpPr>
            <p:cNvPr id="157" name="Group 21">
              <a:extLst>
                <a:ext uri="{FF2B5EF4-FFF2-40B4-BE49-F238E27FC236}">
                  <a16:creationId xmlns:a16="http://schemas.microsoft.com/office/drawing/2014/main" id="{DC585023-7681-4148-BD80-F33A33BED28B}"/>
                </a:ext>
              </a:extLst>
            </p:cNvPr>
            <p:cNvGrpSpPr>
              <a:grpSpLocks/>
            </p:cNvGrpSpPr>
            <p:nvPr/>
          </p:nvGrpSpPr>
          <p:grpSpPr bwMode="auto">
            <a:xfrm>
              <a:off x="3782" y="3062"/>
              <a:ext cx="176" cy="176"/>
              <a:chOff x="3782" y="3062"/>
              <a:chExt cx="176" cy="176"/>
            </a:xfrm>
            <a:grpFill/>
          </p:grpSpPr>
          <p:grpSp>
            <p:nvGrpSpPr>
              <p:cNvPr id="160" name="Group 19">
                <a:extLst>
                  <a:ext uri="{FF2B5EF4-FFF2-40B4-BE49-F238E27FC236}">
                    <a16:creationId xmlns:a16="http://schemas.microsoft.com/office/drawing/2014/main" id="{472643A1-E844-4B25-AE12-B34ACB8A55E6}"/>
                  </a:ext>
                </a:extLst>
              </p:cNvPr>
              <p:cNvGrpSpPr>
                <a:grpSpLocks/>
              </p:cNvGrpSpPr>
              <p:nvPr/>
            </p:nvGrpSpPr>
            <p:grpSpPr bwMode="auto">
              <a:xfrm>
                <a:off x="3782" y="3062"/>
                <a:ext cx="176" cy="176"/>
                <a:chOff x="3782" y="3062"/>
                <a:chExt cx="176" cy="176"/>
              </a:xfrm>
              <a:grpFill/>
            </p:grpSpPr>
            <p:sp>
              <p:nvSpPr>
                <p:cNvPr id="162" name="Rectangle 15">
                  <a:extLst>
                    <a:ext uri="{FF2B5EF4-FFF2-40B4-BE49-F238E27FC236}">
                      <a16:creationId xmlns:a16="http://schemas.microsoft.com/office/drawing/2014/main" id="{C08A6C3F-05B4-47CD-9A90-8E6611E7D1EF}"/>
                    </a:ext>
                  </a:extLst>
                </p:cNvPr>
                <p:cNvSpPr>
                  <a:spLocks noChangeArrowheads="1"/>
                </p:cNvSpPr>
                <p:nvPr/>
              </p:nvSpPr>
              <p:spPr bwMode="auto">
                <a:xfrm>
                  <a:off x="3782"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
                  <a:extLst>
                    <a:ext uri="{FF2B5EF4-FFF2-40B4-BE49-F238E27FC236}">
                      <a16:creationId xmlns:a16="http://schemas.microsoft.com/office/drawing/2014/main" id="{89DD138F-6298-4EF1-B39A-CDB3DC43C4B5}"/>
                    </a:ext>
                  </a:extLst>
                </p:cNvPr>
                <p:cNvSpPr>
                  <a:spLocks/>
                </p:cNvSpPr>
                <p:nvPr/>
              </p:nvSpPr>
              <p:spPr bwMode="auto">
                <a:xfrm>
                  <a:off x="3782" y="3062"/>
                  <a:ext cx="175" cy="175"/>
                </a:xfrm>
                <a:custGeom>
                  <a:avLst/>
                  <a:gdLst>
                    <a:gd name="T0" fmla="*/ 236 w 525"/>
                    <a:gd name="T1" fmla="*/ 1 h 525"/>
                    <a:gd name="T2" fmla="*/ 185 w 525"/>
                    <a:gd name="T3" fmla="*/ 12 h 525"/>
                    <a:gd name="T4" fmla="*/ 137 w 525"/>
                    <a:gd name="T5" fmla="*/ 32 h 525"/>
                    <a:gd name="T6" fmla="*/ 96 w 525"/>
                    <a:gd name="T7" fmla="*/ 60 h 525"/>
                    <a:gd name="T8" fmla="*/ 59 w 525"/>
                    <a:gd name="T9" fmla="*/ 96 h 525"/>
                    <a:gd name="T10" fmla="*/ 32 w 525"/>
                    <a:gd name="T11" fmla="*/ 138 h 525"/>
                    <a:gd name="T12" fmla="*/ 12 w 525"/>
                    <a:gd name="T13" fmla="*/ 185 h 525"/>
                    <a:gd name="T14" fmla="*/ 1 w 525"/>
                    <a:gd name="T15" fmla="*/ 236 h 525"/>
                    <a:gd name="T16" fmla="*/ 1 w 525"/>
                    <a:gd name="T17" fmla="*/ 290 h 525"/>
                    <a:gd name="T18" fmla="*/ 12 w 525"/>
                    <a:gd name="T19" fmla="*/ 341 h 525"/>
                    <a:gd name="T20" fmla="*/ 32 w 525"/>
                    <a:gd name="T21" fmla="*/ 388 h 525"/>
                    <a:gd name="T22" fmla="*/ 59 w 525"/>
                    <a:gd name="T23" fmla="*/ 429 h 525"/>
                    <a:gd name="T24" fmla="*/ 96 w 525"/>
                    <a:gd name="T25" fmla="*/ 466 h 525"/>
                    <a:gd name="T26" fmla="*/ 137 w 525"/>
                    <a:gd name="T27" fmla="*/ 494 h 525"/>
                    <a:gd name="T28" fmla="*/ 185 w 525"/>
                    <a:gd name="T29" fmla="*/ 513 h 525"/>
                    <a:gd name="T30" fmla="*/ 236 w 525"/>
                    <a:gd name="T31" fmla="*/ 524 h 525"/>
                    <a:gd name="T32" fmla="*/ 289 w 525"/>
                    <a:gd name="T33" fmla="*/ 524 h 525"/>
                    <a:gd name="T34" fmla="*/ 340 w 525"/>
                    <a:gd name="T35" fmla="*/ 513 h 525"/>
                    <a:gd name="T36" fmla="*/ 388 w 525"/>
                    <a:gd name="T37" fmla="*/ 494 h 525"/>
                    <a:gd name="T38" fmla="*/ 429 w 525"/>
                    <a:gd name="T39" fmla="*/ 466 h 525"/>
                    <a:gd name="T40" fmla="*/ 465 w 525"/>
                    <a:gd name="T41" fmla="*/ 429 h 525"/>
                    <a:gd name="T42" fmla="*/ 493 w 525"/>
                    <a:gd name="T43" fmla="*/ 388 h 525"/>
                    <a:gd name="T44" fmla="*/ 513 w 525"/>
                    <a:gd name="T45" fmla="*/ 341 h 525"/>
                    <a:gd name="T46" fmla="*/ 524 w 525"/>
                    <a:gd name="T47" fmla="*/ 290 h 525"/>
                    <a:gd name="T48" fmla="*/ 524 w 525"/>
                    <a:gd name="T49" fmla="*/ 236 h 525"/>
                    <a:gd name="T50" fmla="*/ 513 w 525"/>
                    <a:gd name="T51" fmla="*/ 185 h 525"/>
                    <a:gd name="T52" fmla="*/ 493 w 525"/>
                    <a:gd name="T53" fmla="*/ 138 h 525"/>
                    <a:gd name="T54" fmla="*/ 465 w 525"/>
                    <a:gd name="T55" fmla="*/ 96 h 525"/>
                    <a:gd name="T56" fmla="*/ 429 w 525"/>
                    <a:gd name="T57" fmla="*/ 60 h 525"/>
                    <a:gd name="T58" fmla="*/ 388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6" y="1"/>
                      </a:lnTo>
                      <a:lnTo>
                        <a:pt x="210" y="5"/>
                      </a:lnTo>
                      <a:lnTo>
                        <a:pt x="185" y="12"/>
                      </a:lnTo>
                      <a:lnTo>
                        <a:pt x="160" y="21"/>
                      </a:lnTo>
                      <a:lnTo>
                        <a:pt x="137" y="32"/>
                      </a:lnTo>
                      <a:lnTo>
                        <a:pt x="115" y="45"/>
                      </a:lnTo>
                      <a:lnTo>
                        <a:pt x="96" y="60"/>
                      </a:lnTo>
                      <a:lnTo>
                        <a:pt x="76" y="77"/>
                      </a:lnTo>
                      <a:lnTo>
                        <a:pt x="59" y="96"/>
                      </a:lnTo>
                      <a:lnTo>
                        <a:pt x="45" y="116"/>
                      </a:lnTo>
                      <a:lnTo>
                        <a:pt x="32" y="138"/>
                      </a:lnTo>
                      <a:lnTo>
                        <a:pt x="21" y="161"/>
                      </a:lnTo>
                      <a:lnTo>
                        <a:pt x="12" y="185"/>
                      </a:lnTo>
                      <a:lnTo>
                        <a:pt x="5" y="211"/>
                      </a:lnTo>
                      <a:lnTo>
                        <a:pt x="1" y="236"/>
                      </a:lnTo>
                      <a:lnTo>
                        <a:pt x="0" y="263"/>
                      </a:lnTo>
                      <a:lnTo>
                        <a:pt x="1" y="290"/>
                      </a:lnTo>
                      <a:lnTo>
                        <a:pt x="5" y="315"/>
                      </a:lnTo>
                      <a:lnTo>
                        <a:pt x="12" y="341"/>
                      </a:lnTo>
                      <a:lnTo>
                        <a:pt x="21" y="365"/>
                      </a:lnTo>
                      <a:lnTo>
                        <a:pt x="32" y="388"/>
                      </a:lnTo>
                      <a:lnTo>
                        <a:pt x="45" y="410"/>
                      </a:lnTo>
                      <a:lnTo>
                        <a:pt x="59" y="429"/>
                      </a:lnTo>
                      <a:lnTo>
                        <a:pt x="76" y="449"/>
                      </a:lnTo>
                      <a:lnTo>
                        <a:pt x="96" y="466"/>
                      </a:lnTo>
                      <a:lnTo>
                        <a:pt x="115" y="480"/>
                      </a:lnTo>
                      <a:lnTo>
                        <a:pt x="137" y="494"/>
                      </a:lnTo>
                      <a:lnTo>
                        <a:pt x="160" y="505"/>
                      </a:lnTo>
                      <a:lnTo>
                        <a:pt x="185" y="513"/>
                      </a:lnTo>
                      <a:lnTo>
                        <a:pt x="210" y="520"/>
                      </a:lnTo>
                      <a:lnTo>
                        <a:pt x="236" y="524"/>
                      </a:lnTo>
                      <a:lnTo>
                        <a:pt x="262" y="525"/>
                      </a:lnTo>
                      <a:lnTo>
                        <a:pt x="289" y="524"/>
                      </a:lnTo>
                      <a:lnTo>
                        <a:pt x="315" y="520"/>
                      </a:lnTo>
                      <a:lnTo>
                        <a:pt x="340" y="513"/>
                      </a:lnTo>
                      <a:lnTo>
                        <a:pt x="364" y="505"/>
                      </a:lnTo>
                      <a:lnTo>
                        <a:pt x="388" y="494"/>
                      </a:lnTo>
                      <a:lnTo>
                        <a:pt x="409" y="480"/>
                      </a:lnTo>
                      <a:lnTo>
                        <a:pt x="429" y="466"/>
                      </a:lnTo>
                      <a:lnTo>
                        <a:pt x="448" y="449"/>
                      </a:lnTo>
                      <a:lnTo>
                        <a:pt x="465" y="429"/>
                      </a:lnTo>
                      <a:lnTo>
                        <a:pt x="480" y="410"/>
                      </a:lnTo>
                      <a:lnTo>
                        <a:pt x="493" y="388"/>
                      </a:lnTo>
                      <a:lnTo>
                        <a:pt x="504" y="365"/>
                      </a:lnTo>
                      <a:lnTo>
                        <a:pt x="513" y="341"/>
                      </a:lnTo>
                      <a:lnTo>
                        <a:pt x="520" y="315"/>
                      </a:lnTo>
                      <a:lnTo>
                        <a:pt x="524" y="290"/>
                      </a:lnTo>
                      <a:lnTo>
                        <a:pt x="525" y="263"/>
                      </a:lnTo>
                      <a:lnTo>
                        <a:pt x="524" y="236"/>
                      </a:lnTo>
                      <a:lnTo>
                        <a:pt x="520" y="211"/>
                      </a:lnTo>
                      <a:lnTo>
                        <a:pt x="513" y="185"/>
                      </a:lnTo>
                      <a:lnTo>
                        <a:pt x="504" y="161"/>
                      </a:lnTo>
                      <a:lnTo>
                        <a:pt x="493" y="138"/>
                      </a:lnTo>
                      <a:lnTo>
                        <a:pt x="480" y="116"/>
                      </a:lnTo>
                      <a:lnTo>
                        <a:pt x="465" y="96"/>
                      </a:lnTo>
                      <a:lnTo>
                        <a:pt x="448" y="77"/>
                      </a:lnTo>
                      <a:lnTo>
                        <a:pt x="429" y="60"/>
                      </a:lnTo>
                      <a:lnTo>
                        <a:pt x="409" y="45"/>
                      </a:lnTo>
                      <a:lnTo>
                        <a:pt x="388" y="32"/>
                      </a:lnTo>
                      <a:lnTo>
                        <a:pt x="364" y="21"/>
                      </a:lnTo>
                      <a:lnTo>
                        <a:pt x="340" y="12"/>
                      </a:lnTo>
                      <a:lnTo>
                        <a:pt x="315"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Oval 17">
                  <a:extLst>
                    <a:ext uri="{FF2B5EF4-FFF2-40B4-BE49-F238E27FC236}">
                      <a16:creationId xmlns:a16="http://schemas.microsoft.com/office/drawing/2014/main" id="{EEA0E759-46BB-41CC-BB85-B7373D65D894}"/>
                    </a:ext>
                  </a:extLst>
                </p:cNvPr>
                <p:cNvSpPr>
                  <a:spLocks noChangeArrowheads="1"/>
                </p:cNvSpPr>
                <p:nvPr/>
              </p:nvSpPr>
              <p:spPr bwMode="auto">
                <a:xfrm>
                  <a:off x="3782" y="3062"/>
                  <a:ext cx="176" cy="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8">
                  <a:extLst>
                    <a:ext uri="{FF2B5EF4-FFF2-40B4-BE49-F238E27FC236}">
                      <a16:creationId xmlns:a16="http://schemas.microsoft.com/office/drawing/2014/main" id="{3F0FE659-E86A-4B54-9D12-83EFD086C9CE}"/>
                    </a:ext>
                  </a:extLst>
                </p:cNvPr>
                <p:cNvSpPr>
                  <a:spLocks noChangeArrowheads="1"/>
                </p:cNvSpPr>
                <p:nvPr/>
              </p:nvSpPr>
              <p:spPr bwMode="auto">
                <a:xfrm>
                  <a:off x="3782"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1" name="Oval 20">
                <a:extLst>
                  <a:ext uri="{FF2B5EF4-FFF2-40B4-BE49-F238E27FC236}">
                    <a16:creationId xmlns:a16="http://schemas.microsoft.com/office/drawing/2014/main" id="{7A77FCA1-E87E-40C9-9BD7-9B4E1DF60B9C}"/>
                  </a:ext>
                </a:extLst>
              </p:cNvPr>
              <p:cNvSpPr>
                <a:spLocks noChangeArrowheads="1"/>
              </p:cNvSpPr>
              <p:nvPr/>
            </p:nvSpPr>
            <p:spPr bwMode="auto">
              <a:xfrm>
                <a:off x="3782" y="3062"/>
                <a:ext cx="176" cy="175"/>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8" name="Rectangle 22">
              <a:extLst>
                <a:ext uri="{FF2B5EF4-FFF2-40B4-BE49-F238E27FC236}">
                  <a16:creationId xmlns:a16="http://schemas.microsoft.com/office/drawing/2014/main" id="{B9B6AA68-200C-4777-921F-472873C9D4AC}"/>
                </a:ext>
              </a:extLst>
            </p:cNvPr>
            <p:cNvSpPr>
              <a:spLocks noChangeArrowheads="1"/>
            </p:cNvSpPr>
            <p:nvPr/>
          </p:nvSpPr>
          <p:spPr bwMode="auto">
            <a:xfrm>
              <a:off x="3805" y="3081"/>
              <a:ext cx="11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23">
              <a:extLst>
                <a:ext uri="{FF2B5EF4-FFF2-40B4-BE49-F238E27FC236}">
                  <a16:creationId xmlns:a16="http://schemas.microsoft.com/office/drawing/2014/main" id="{BB37D022-954C-447E-A45E-E5AEDC334403}"/>
                </a:ext>
              </a:extLst>
            </p:cNvPr>
            <p:cNvSpPr>
              <a:spLocks noChangeArrowheads="1"/>
            </p:cNvSpPr>
            <p:nvPr/>
          </p:nvSpPr>
          <p:spPr bwMode="auto">
            <a:xfrm>
              <a:off x="3828" y="3101"/>
              <a:ext cx="111"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2" name="Group 34">
            <a:extLst>
              <a:ext uri="{FF2B5EF4-FFF2-40B4-BE49-F238E27FC236}">
                <a16:creationId xmlns:a16="http://schemas.microsoft.com/office/drawing/2014/main" id="{52758C6D-024E-4948-AE1D-2995810BD2C8}"/>
              </a:ext>
            </a:extLst>
          </p:cNvPr>
          <p:cNvGrpSpPr>
            <a:grpSpLocks/>
          </p:cNvGrpSpPr>
          <p:nvPr/>
        </p:nvGrpSpPr>
        <p:grpSpPr bwMode="auto">
          <a:xfrm>
            <a:off x="8205789" y="5478993"/>
            <a:ext cx="279400" cy="280988"/>
            <a:chOff x="4929" y="3062"/>
            <a:chExt cx="176" cy="177"/>
          </a:xfrm>
          <a:noFill/>
        </p:grpSpPr>
        <p:grpSp>
          <p:nvGrpSpPr>
            <p:cNvPr id="148" name="Group 31">
              <a:extLst>
                <a:ext uri="{FF2B5EF4-FFF2-40B4-BE49-F238E27FC236}">
                  <a16:creationId xmlns:a16="http://schemas.microsoft.com/office/drawing/2014/main" id="{1088AE15-F029-4FFD-961B-FAFDC851BE2A}"/>
                </a:ext>
              </a:extLst>
            </p:cNvPr>
            <p:cNvGrpSpPr>
              <a:grpSpLocks/>
            </p:cNvGrpSpPr>
            <p:nvPr/>
          </p:nvGrpSpPr>
          <p:grpSpPr bwMode="auto">
            <a:xfrm>
              <a:off x="4929" y="3062"/>
              <a:ext cx="176" cy="176"/>
              <a:chOff x="4929" y="3062"/>
              <a:chExt cx="176" cy="176"/>
            </a:xfrm>
            <a:grpFill/>
          </p:grpSpPr>
          <p:grpSp>
            <p:nvGrpSpPr>
              <p:cNvPr id="151" name="Group 29">
                <a:extLst>
                  <a:ext uri="{FF2B5EF4-FFF2-40B4-BE49-F238E27FC236}">
                    <a16:creationId xmlns:a16="http://schemas.microsoft.com/office/drawing/2014/main" id="{62697440-276F-47DC-AB77-6C33152B578D}"/>
                  </a:ext>
                </a:extLst>
              </p:cNvPr>
              <p:cNvGrpSpPr>
                <a:grpSpLocks/>
              </p:cNvGrpSpPr>
              <p:nvPr/>
            </p:nvGrpSpPr>
            <p:grpSpPr bwMode="auto">
              <a:xfrm>
                <a:off x="4929" y="3062"/>
                <a:ext cx="176" cy="176"/>
                <a:chOff x="4929" y="3062"/>
                <a:chExt cx="176" cy="176"/>
              </a:xfrm>
              <a:grpFill/>
            </p:grpSpPr>
            <p:sp>
              <p:nvSpPr>
                <p:cNvPr id="153" name="Rectangle 25">
                  <a:extLst>
                    <a:ext uri="{FF2B5EF4-FFF2-40B4-BE49-F238E27FC236}">
                      <a16:creationId xmlns:a16="http://schemas.microsoft.com/office/drawing/2014/main" id="{FAF95A2D-BD43-45E1-B309-D020BFE519CD}"/>
                    </a:ext>
                  </a:extLst>
                </p:cNvPr>
                <p:cNvSpPr>
                  <a:spLocks noChangeArrowheads="1"/>
                </p:cNvSpPr>
                <p:nvPr/>
              </p:nvSpPr>
              <p:spPr bwMode="auto">
                <a:xfrm>
                  <a:off x="4929"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6">
                  <a:extLst>
                    <a:ext uri="{FF2B5EF4-FFF2-40B4-BE49-F238E27FC236}">
                      <a16:creationId xmlns:a16="http://schemas.microsoft.com/office/drawing/2014/main" id="{3633A37A-E323-4FF4-8D32-D488EE1F93E1}"/>
                    </a:ext>
                  </a:extLst>
                </p:cNvPr>
                <p:cNvSpPr>
                  <a:spLocks/>
                </p:cNvSpPr>
                <p:nvPr/>
              </p:nvSpPr>
              <p:spPr bwMode="auto">
                <a:xfrm>
                  <a:off x="4929" y="3062"/>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Oval 27">
                  <a:extLst>
                    <a:ext uri="{FF2B5EF4-FFF2-40B4-BE49-F238E27FC236}">
                      <a16:creationId xmlns:a16="http://schemas.microsoft.com/office/drawing/2014/main" id="{BA006656-E045-4A44-B076-CB214365165B}"/>
                    </a:ext>
                  </a:extLst>
                </p:cNvPr>
                <p:cNvSpPr>
                  <a:spLocks noChangeArrowheads="1"/>
                </p:cNvSpPr>
                <p:nvPr/>
              </p:nvSpPr>
              <p:spPr bwMode="auto">
                <a:xfrm>
                  <a:off x="4929" y="3062"/>
                  <a:ext cx="176" cy="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28">
                  <a:extLst>
                    <a:ext uri="{FF2B5EF4-FFF2-40B4-BE49-F238E27FC236}">
                      <a16:creationId xmlns:a16="http://schemas.microsoft.com/office/drawing/2014/main" id="{DB037682-E215-4523-9D00-1DDE53398BD6}"/>
                    </a:ext>
                  </a:extLst>
                </p:cNvPr>
                <p:cNvSpPr>
                  <a:spLocks noChangeArrowheads="1"/>
                </p:cNvSpPr>
                <p:nvPr/>
              </p:nvSpPr>
              <p:spPr bwMode="auto">
                <a:xfrm>
                  <a:off x="4929"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2" name="Oval 30">
                <a:extLst>
                  <a:ext uri="{FF2B5EF4-FFF2-40B4-BE49-F238E27FC236}">
                    <a16:creationId xmlns:a16="http://schemas.microsoft.com/office/drawing/2014/main" id="{84246056-70C0-4D0A-8A28-91D97622C094}"/>
                  </a:ext>
                </a:extLst>
              </p:cNvPr>
              <p:cNvSpPr>
                <a:spLocks noChangeArrowheads="1"/>
              </p:cNvSpPr>
              <p:nvPr/>
            </p:nvSpPr>
            <p:spPr bwMode="auto">
              <a:xfrm>
                <a:off x="4929" y="3062"/>
                <a:ext cx="176" cy="175"/>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9" name="Rectangle 32">
              <a:extLst>
                <a:ext uri="{FF2B5EF4-FFF2-40B4-BE49-F238E27FC236}">
                  <a16:creationId xmlns:a16="http://schemas.microsoft.com/office/drawing/2014/main" id="{FD2B8B1B-3EEB-4194-BB0C-2FF7EBB90E1D}"/>
                </a:ext>
              </a:extLst>
            </p:cNvPr>
            <p:cNvSpPr>
              <a:spLocks noChangeArrowheads="1"/>
            </p:cNvSpPr>
            <p:nvPr/>
          </p:nvSpPr>
          <p:spPr bwMode="auto">
            <a:xfrm>
              <a:off x="4952" y="3081"/>
              <a:ext cx="11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33">
              <a:extLst>
                <a:ext uri="{FF2B5EF4-FFF2-40B4-BE49-F238E27FC236}">
                  <a16:creationId xmlns:a16="http://schemas.microsoft.com/office/drawing/2014/main" id="{ED713CE1-DBF5-4806-BB34-A00DF82A0AAC}"/>
                </a:ext>
              </a:extLst>
            </p:cNvPr>
            <p:cNvSpPr>
              <a:spLocks noChangeArrowheads="1"/>
            </p:cNvSpPr>
            <p:nvPr/>
          </p:nvSpPr>
          <p:spPr bwMode="auto">
            <a:xfrm>
              <a:off x="4975" y="3101"/>
              <a:ext cx="111"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3" name="Group 44">
            <a:extLst>
              <a:ext uri="{FF2B5EF4-FFF2-40B4-BE49-F238E27FC236}">
                <a16:creationId xmlns:a16="http://schemas.microsoft.com/office/drawing/2014/main" id="{B53C9108-157A-4276-9EFB-C32294404561}"/>
              </a:ext>
            </a:extLst>
          </p:cNvPr>
          <p:cNvGrpSpPr>
            <a:grpSpLocks/>
          </p:cNvGrpSpPr>
          <p:nvPr/>
        </p:nvGrpSpPr>
        <p:grpSpPr bwMode="auto">
          <a:xfrm>
            <a:off x="6928379" y="6188605"/>
            <a:ext cx="277812" cy="280988"/>
            <a:chOff x="4055" y="3509"/>
            <a:chExt cx="175" cy="177"/>
          </a:xfrm>
          <a:noFill/>
        </p:grpSpPr>
        <p:grpSp>
          <p:nvGrpSpPr>
            <p:cNvPr id="139" name="Group 41">
              <a:extLst>
                <a:ext uri="{FF2B5EF4-FFF2-40B4-BE49-F238E27FC236}">
                  <a16:creationId xmlns:a16="http://schemas.microsoft.com/office/drawing/2014/main" id="{1FFF3FD8-BF6E-4524-8E67-25A0B0DD61AC}"/>
                </a:ext>
              </a:extLst>
            </p:cNvPr>
            <p:cNvGrpSpPr>
              <a:grpSpLocks/>
            </p:cNvGrpSpPr>
            <p:nvPr/>
          </p:nvGrpSpPr>
          <p:grpSpPr bwMode="auto">
            <a:xfrm>
              <a:off x="4055" y="3509"/>
              <a:ext cx="175" cy="176"/>
              <a:chOff x="4055" y="3509"/>
              <a:chExt cx="175" cy="176"/>
            </a:xfrm>
            <a:grpFill/>
          </p:grpSpPr>
          <p:grpSp>
            <p:nvGrpSpPr>
              <p:cNvPr id="142" name="Group 39">
                <a:extLst>
                  <a:ext uri="{FF2B5EF4-FFF2-40B4-BE49-F238E27FC236}">
                    <a16:creationId xmlns:a16="http://schemas.microsoft.com/office/drawing/2014/main" id="{6988D952-0119-4480-B292-926314BCE7C0}"/>
                  </a:ext>
                </a:extLst>
              </p:cNvPr>
              <p:cNvGrpSpPr>
                <a:grpSpLocks/>
              </p:cNvGrpSpPr>
              <p:nvPr/>
            </p:nvGrpSpPr>
            <p:grpSpPr bwMode="auto">
              <a:xfrm>
                <a:off x="4055" y="3509"/>
                <a:ext cx="175" cy="176"/>
                <a:chOff x="4055" y="3509"/>
                <a:chExt cx="175" cy="176"/>
              </a:xfrm>
              <a:grpFill/>
            </p:grpSpPr>
            <p:sp>
              <p:nvSpPr>
                <p:cNvPr id="144" name="Rectangle 35">
                  <a:extLst>
                    <a:ext uri="{FF2B5EF4-FFF2-40B4-BE49-F238E27FC236}">
                      <a16:creationId xmlns:a16="http://schemas.microsoft.com/office/drawing/2014/main" id="{91D590D5-66E1-49DC-A1FF-DBA2EF431F6F}"/>
                    </a:ext>
                  </a:extLst>
                </p:cNvPr>
                <p:cNvSpPr>
                  <a:spLocks noChangeArrowheads="1"/>
                </p:cNvSpPr>
                <p:nvPr/>
              </p:nvSpPr>
              <p:spPr bwMode="auto">
                <a:xfrm>
                  <a:off x="4055" y="3509"/>
                  <a:ext cx="175"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6">
                  <a:extLst>
                    <a:ext uri="{FF2B5EF4-FFF2-40B4-BE49-F238E27FC236}">
                      <a16:creationId xmlns:a16="http://schemas.microsoft.com/office/drawing/2014/main" id="{27DEE0AE-2648-4332-9700-AF9B59BFCAC1}"/>
                    </a:ext>
                  </a:extLst>
                </p:cNvPr>
                <p:cNvSpPr>
                  <a:spLocks/>
                </p:cNvSpPr>
                <p:nvPr/>
              </p:nvSpPr>
              <p:spPr bwMode="auto">
                <a:xfrm>
                  <a:off x="4055" y="3509"/>
                  <a:ext cx="175" cy="175"/>
                </a:xfrm>
                <a:custGeom>
                  <a:avLst/>
                  <a:gdLst>
                    <a:gd name="T0" fmla="*/ 235 w 525"/>
                    <a:gd name="T1" fmla="*/ 1 h 525"/>
                    <a:gd name="T2" fmla="*/ 184 w 525"/>
                    <a:gd name="T3" fmla="*/ 12 h 525"/>
                    <a:gd name="T4" fmla="*/ 137 w 525"/>
                    <a:gd name="T5" fmla="*/ 32 h 525"/>
                    <a:gd name="T6" fmla="*/ 96 w 525"/>
                    <a:gd name="T7" fmla="*/ 60 h 525"/>
                    <a:gd name="T8" fmla="*/ 59 w 525"/>
                    <a:gd name="T9" fmla="*/ 96 h 525"/>
                    <a:gd name="T10" fmla="*/ 31 w 525"/>
                    <a:gd name="T11" fmla="*/ 138 h 525"/>
                    <a:gd name="T12" fmla="*/ 12 w 525"/>
                    <a:gd name="T13" fmla="*/ 185 h 525"/>
                    <a:gd name="T14" fmla="*/ 1 w 525"/>
                    <a:gd name="T15" fmla="*/ 236 h 525"/>
                    <a:gd name="T16" fmla="*/ 1 w 525"/>
                    <a:gd name="T17" fmla="*/ 290 h 525"/>
                    <a:gd name="T18" fmla="*/ 12 w 525"/>
                    <a:gd name="T19" fmla="*/ 341 h 525"/>
                    <a:gd name="T20" fmla="*/ 31 w 525"/>
                    <a:gd name="T21" fmla="*/ 388 h 525"/>
                    <a:gd name="T22" fmla="*/ 59 w 525"/>
                    <a:gd name="T23" fmla="*/ 429 h 525"/>
                    <a:gd name="T24" fmla="*/ 96 w 525"/>
                    <a:gd name="T25" fmla="*/ 466 h 525"/>
                    <a:gd name="T26" fmla="*/ 137 w 525"/>
                    <a:gd name="T27" fmla="*/ 494 h 525"/>
                    <a:gd name="T28" fmla="*/ 184 w 525"/>
                    <a:gd name="T29" fmla="*/ 513 h 525"/>
                    <a:gd name="T30" fmla="*/ 235 w 525"/>
                    <a:gd name="T31" fmla="*/ 524 h 525"/>
                    <a:gd name="T32" fmla="*/ 289 w 525"/>
                    <a:gd name="T33" fmla="*/ 524 h 525"/>
                    <a:gd name="T34" fmla="*/ 340 w 525"/>
                    <a:gd name="T35" fmla="*/ 513 h 525"/>
                    <a:gd name="T36" fmla="*/ 387 w 525"/>
                    <a:gd name="T37" fmla="*/ 494 h 525"/>
                    <a:gd name="T38" fmla="*/ 429 w 525"/>
                    <a:gd name="T39" fmla="*/ 466 h 525"/>
                    <a:gd name="T40" fmla="*/ 465 w 525"/>
                    <a:gd name="T41" fmla="*/ 429 h 525"/>
                    <a:gd name="T42" fmla="*/ 493 w 525"/>
                    <a:gd name="T43" fmla="*/ 388 h 525"/>
                    <a:gd name="T44" fmla="*/ 512 w 525"/>
                    <a:gd name="T45" fmla="*/ 341 h 525"/>
                    <a:gd name="T46" fmla="*/ 523 w 525"/>
                    <a:gd name="T47" fmla="*/ 290 h 525"/>
                    <a:gd name="T48" fmla="*/ 523 w 525"/>
                    <a:gd name="T49" fmla="*/ 236 h 525"/>
                    <a:gd name="T50" fmla="*/ 512 w 525"/>
                    <a:gd name="T51" fmla="*/ 185 h 525"/>
                    <a:gd name="T52" fmla="*/ 493 w 525"/>
                    <a:gd name="T53" fmla="*/ 138 h 525"/>
                    <a:gd name="T54" fmla="*/ 465 w 525"/>
                    <a:gd name="T55" fmla="*/ 96 h 525"/>
                    <a:gd name="T56" fmla="*/ 429 w 525"/>
                    <a:gd name="T57" fmla="*/ 60 h 525"/>
                    <a:gd name="T58" fmla="*/ 387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5" y="1"/>
                      </a:lnTo>
                      <a:lnTo>
                        <a:pt x="210" y="5"/>
                      </a:lnTo>
                      <a:lnTo>
                        <a:pt x="184" y="12"/>
                      </a:lnTo>
                      <a:lnTo>
                        <a:pt x="160" y="21"/>
                      </a:lnTo>
                      <a:lnTo>
                        <a:pt x="137" y="32"/>
                      </a:lnTo>
                      <a:lnTo>
                        <a:pt x="115" y="45"/>
                      </a:lnTo>
                      <a:lnTo>
                        <a:pt x="96" y="60"/>
                      </a:lnTo>
                      <a:lnTo>
                        <a:pt x="76" y="77"/>
                      </a:lnTo>
                      <a:lnTo>
                        <a:pt x="59" y="96"/>
                      </a:lnTo>
                      <a:lnTo>
                        <a:pt x="45" y="116"/>
                      </a:lnTo>
                      <a:lnTo>
                        <a:pt x="31" y="138"/>
                      </a:lnTo>
                      <a:lnTo>
                        <a:pt x="20" y="161"/>
                      </a:lnTo>
                      <a:lnTo>
                        <a:pt x="12" y="185"/>
                      </a:lnTo>
                      <a:lnTo>
                        <a:pt x="4" y="211"/>
                      </a:lnTo>
                      <a:lnTo>
                        <a:pt x="1" y="236"/>
                      </a:lnTo>
                      <a:lnTo>
                        <a:pt x="0" y="263"/>
                      </a:lnTo>
                      <a:lnTo>
                        <a:pt x="1" y="290"/>
                      </a:lnTo>
                      <a:lnTo>
                        <a:pt x="4" y="315"/>
                      </a:lnTo>
                      <a:lnTo>
                        <a:pt x="12" y="341"/>
                      </a:lnTo>
                      <a:lnTo>
                        <a:pt x="20" y="365"/>
                      </a:lnTo>
                      <a:lnTo>
                        <a:pt x="31" y="388"/>
                      </a:lnTo>
                      <a:lnTo>
                        <a:pt x="45" y="410"/>
                      </a:lnTo>
                      <a:lnTo>
                        <a:pt x="59" y="429"/>
                      </a:lnTo>
                      <a:lnTo>
                        <a:pt x="76" y="449"/>
                      </a:lnTo>
                      <a:lnTo>
                        <a:pt x="96" y="466"/>
                      </a:lnTo>
                      <a:lnTo>
                        <a:pt x="115" y="480"/>
                      </a:lnTo>
                      <a:lnTo>
                        <a:pt x="137" y="494"/>
                      </a:lnTo>
                      <a:lnTo>
                        <a:pt x="160" y="505"/>
                      </a:lnTo>
                      <a:lnTo>
                        <a:pt x="184" y="513"/>
                      </a:lnTo>
                      <a:lnTo>
                        <a:pt x="210" y="520"/>
                      </a:lnTo>
                      <a:lnTo>
                        <a:pt x="235" y="524"/>
                      </a:lnTo>
                      <a:lnTo>
                        <a:pt x="262" y="525"/>
                      </a:lnTo>
                      <a:lnTo>
                        <a:pt x="289" y="524"/>
                      </a:lnTo>
                      <a:lnTo>
                        <a:pt x="314" y="520"/>
                      </a:lnTo>
                      <a:lnTo>
                        <a:pt x="340" y="513"/>
                      </a:lnTo>
                      <a:lnTo>
                        <a:pt x="364" y="505"/>
                      </a:lnTo>
                      <a:lnTo>
                        <a:pt x="387" y="494"/>
                      </a:lnTo>
                      <a:lnTo>
                        <a:pt x="409" y="480"/>
                      </a:lnTo>
                      <a:lnTo>
                        <a:pt x="429" y="466"/>
                      </a:lnTo>
                      <a:lnTo>
                        <a:pt x="448" y="449"/>
                      </a:lnTo>
                      <a:lnTo>
                        <a:pt x="465" y="429"/>
                      </a:lnTo>
                      <a:lnTo>
                        <a:pt x="480" y="410"/>
                      </a:lnTo>
                      <a:lnTo>
                        <a:pt x="493" y="388"/>
                      </a:lnTo>
                      <a:lnTo>
                        <a:pt x="504" y="365"/>
                      </a:lnTo>
                      <a:lnTo>
                        <a:pt x="512" y="341"/>
                      </a:lnTo>
                      <a:lnTo>
                        <a:pt x="520" y="315"/>
                      </a:lnTo>
                      <a:lnTo>
                        <a:pt x="523" y="290"/>
                      </a:lnTo>
                      <a:lnTo>
                        <a:pt x="525" y="263"/>
                      </a:lnTo>
                      <a:lnTo>
                        <a:pt x="523" y="236"/>
                      </a:lnTo>
                      <a:lnTo>
                        <a:pt x="520" y="211"/>
                      </a:lnTo>
                      <a:lnTo>
                        <a:pt x="512" y="185"/>
                      </a:lnTo>
                      <a:lnTo>
                        <a:pt x="504" y="161"/>
                      </a:lnTo>
                      <a:lnTo>
                        <a:pt x="493" y="138"/>
                      </a:lnTo>
                      <a:lnTo>
                        <a:pt x="480" y="116"/>
                      </a:lnTo>
                      <a:lnTo>
                        <a:pt x="465" y="96"/>
                      </a:lnTo>
                      <a:lnTo>
                        <a:pt x="448" y="77"/>
                      </a:lnTo>
                      <a:lnTo>
                        <a:pt x="429" y="60"/>
                      </a:lnTo>
                      <a:lnTo>
                        <a:pt x="409" y="45"/>
                      </a:lnTo>
                      <a:lnTo>
                        <a:pt x="387" y="32"/>
                      </a:lnTo>
                      <a:lnTo>
                        <a:pt x="364" y="21"/>
                      </a:lnTo>
                      <a:lnTo>
                        <a:pt x="340" y="12"/>
                      </a:lnTo>
                      <a:lnTo>
                        <a:pt x="314"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Oval 37">
                  <a:extLst>
                    <a:ext uri="{FF2B5EF4-FFF2-40B4-BE49-F238E27FC236}">
                      <a16:creationId xmlns:a16="http://schemas.microsoft.com/office/drawing/2014/main" id="{AF90F6D6-E0D2-46E3-94C1-9BCFDC454A98}"/>
                    </a:ext>
                  </a:extLst>
                </p:cNvPr>
                <p:cNvSpPr>
                  <a:spLocks noChangeArrowheads="1"/>
                </p:cNvSpPr>
                <p:nvPr/>
              </p:nvSpPr>
              <p:spPr bwMode="auto">
                <a:xfrm>
                  <a:off x="4055" y="3509"/>
                  <a:ext cx="175"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38">
                  <a:extLst>
                    <a:ext uri="{FF2B5EF4-FFF2-40B4-BE49-F238E27FC236}">
                      <a16:creationId xmlns:a16="http://schemas.microsoft.com/office/drawing/2014/main" id="{531C509B-3584-42B4-8D82-D409329ED68E}"/>
                    </a:ext>
                  </a:extLst>
                </p:cNvPr>
                <p:cNvSpPr>
                  <a:spLocks noChangeArrowheads="1"/>
                </p:cNvSpPr>
                <p:nvPr/>
              </p:nvSpPr>
              <p:spPr bwMode="auto">
                <a:xfrm>
                  <a:off x="4055" y="3509"/>
                  <a:ext cx="175"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3" name="Oval 40">
                <a:extLst>
                  <a:ext uri="{FF2B5EF4-FFF2-40B4-BE49-F238E27FC236}">
                    <a16:creationId xmlns:a16="http://schemas.microsoft.com/office/drawing/2014/main" id="{BFD1C870-0A90-43FE-B5E4-2A1426D75B69}"/>
                  </a:ext>
                </a:extLst>
              </p:cNvPr>
              <p:cNvSpPr>
                <a:spLocks noChangeArrowheads="1"/>
              </p:cNvSpPr>
              <p:nvPr/>
            </p:nvSpPr>
            <p:spPr bwMode="auto">
              <a:xfrm>
                <a:off x="4055" y="3509"/>
                <a:ext cx="175"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0" name="Rectangle 42">
              <a:extLst>
                <a:ext uri="{FF2B5EF4-FFF2-40B4-BE49-F238E27FC236}">
                  <a16:creationId xmlns:a16="http://schemas.microsoft.com/office/drawing/2014/main" id="{6A0BC7DA-857F-4BC4-BAA8-E1EE5E504206}"/>
                </a:ext>
              </a:extLst>
            </p:cNvPr>
            <p:cNvSpPr>
              <a:spLocks noChangeArrowheads="1"/>
            </p:cNvSpPr>
            <p:nvPr/>
          </p:nvSpPr>
          <p:spPr bwMode="auto">
            <a:xfrm>
              <a:off x="4080" y="3529"/>
              <a:ext cx="110"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43">
              <a:extLst>
                <a:ext uri="{FF2B5EF4-FFF2-40B4-BE49-F238E27FC236}">
                  <a16:creationId xmlns:a16="http://schemas.microsoft.com/office/drawing/2014/main" id="{32D261CD-F782-421F-8798-B9AECFC94BA3}"/>
                </a:ext>
              </a:extLst>
            </p:cNvPr>
            <p:cNvSpPr>
              <a:spLocks noChangeArrowheads="1"/>
            </p:cNvSpPr>
            <p:nvPr/>
          </p:nvSpPr>
          <p:spPr bwMode="auto">
            <a:xfrm>
              <a:off x="4103" y="3548"/>
              <a:ext cx="105"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Group 54">
            <a:extLst>
              <a:ext uri="{FF2B5EF4-FFF2-40B4-BE49-F238E27FC236}">
                <a16:creationId xmlns:a16="http://schemas.microsoft.com/office/drawing/2014/main" id="{B554EAB7-503D-417A-82AC-9C0D04850054}"/>
              </a:ext>
            </a:extLst>
          </p:cNvPr>
          <p:cNvGrpSpPr>
            <a:grpSpLocks/>
          </p:cNvGrpSpPr>
          <p:nvPr/>
        </p:nvGrpSpPr>
        <p:grpSpPr bwMode="auto">
          <a:xfrm>
            <a:off x="6001279" y="6188605"/>
            <a:ext cx="279400" cy="280988"/>
            <a:chOff x="3471" y="3509"/>
            <a:chExt cx="176" cy="177"/>
          </a:xfrm>
          <a:noFill/>
        </p:grpSpPr>
        <p:grpSp>
          <p:nvGrpSpPr>
            <p:cNvPr id="130" name="Group 51">
              <a:extLst>
                <a:ext uri="{FF2B5EF4-FFF2-40B4-BE49-F238E27FC236}">
                  <a16:creationId xmlns:a16="http://schemas.microsoft.com/office/drawing/2014/main" id="{A8EB6A0F-FD5F-4EF1-AB10-6EC7CE575A30}"/>
                </a:ext>
              </a:extLst>
            </p:cNvPr>
            <p:cNvGrpSpPr>
              <a:grpSpLocks/>
            </p:cNvGrpSpPr>
            <p:nvPr/>
          </p:nvGrpSpPr>
          <p:grpSpPr bwMode="auto">
            <a:xfrm>
              <a:off x="3471" y="3509"/>
              <a:ext cx="176" cy="176"/>
              <a:chOff x="3471" y="3509"/>
              <a:chExt cx="176" cy="176"/>
            </a:xfrm>
            <a:grpFill/>
          </p:grpSpPr>
          <p:grpSp>
            <p:nvGrpSpPr>
              <p:cNvPr id="133" name="Group 49">
                <a:extLst>
                  <a:ext uri="{FF2B5EF4-FFF2-40B4-BE49-F238E27FC236}">
                    <a16:creationId xmlns:a16="http://schemas.microsoft.com/office/drawing/2014/main" id="{27785CF9-BA85-4D29-9636-FB95B1149CE2}"/>
                  </a:ext>
                </a:extLst>
              </p:cNvPr>
              <p:cNvGrpSpPr>
                <a:grpSpLocks/>
              </p:cNvGrpSpPr>
              <p:nvPr/>
            </p:nvGrpSpPr>
            <p:grpSpPr bwMode="auto">
              <a:xfrm>
                <a:off x="3471" y="3509"/>
                <a:ext cx="176" cy="176"/>
                <a:chOff x="3471" y="3509"/>
                <a:chExt cx="176" cy="176"/>
              </a:xfrm>
              <a:grpFill/>
            </p:grpSpPr>
            <p:sp>
              <p:nvSpPr>
                <p:cNvPr id="135" name="Rectangle 45">
                  <a:extLst>
                    <a:ext uri="{FF2B5EF4-FFF2-40B4-BE49-F238E27FC236}">
                      <a16:creationId xmlns:a16="http://schemas.microsoft.com/office/drawing/2014/main" id="{2D7DD963-CAAE-44F7-85B3-7D9B7F462C03}"/>
                    </a:ext>
                  </a:extLst>
                </p:cNvPr>
                <p:cNvSpPr>
                  <a:spLocks noChangeArrowheads="1"/>
                </p:cNvSpPr>
                <p:nvPr/>
              </p:nvSpPr>
              <p:spPr bwMode="auto">
                <a:xfrm>
                  <a:off x="347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46">
                  <a:extLst>
                    <a:ext uri="{FF2B5EF4-FFF2-40B4-BE49-F238E27FC236}">
                      <a16:creationId xmlns:a16="http://schemas.microsoft.com/office/drawing/2014/main" id="{A93FB36F-85A2-46FB-B880-DA4E51FCE8A7}"/>
                    </a:ext>
                  </a:extLst>
                </p:cNvPr>
                <p:cNvSpPr>
                  <a:spLocks/>
                </p:cNvSpPr>
                <p:nvPr/>
              </p:nvSpPr>
              <p:spPr bwMode="auto">
                <a:xfrm>
                  <a:off x="3471" y="3509"/>
                  <a:ext cx="175" cy="175"/>
                </a:xfrm>
                <a:custGeom>
                  <a:avLst/>
                  <a:gdLst>
                    <a:gd name="T0" fmla="*/ 235 w 525"/>
                    <a:gd name="T1" fmla="*/ 1 h 525"/>
                    <a:gd name="T2" fmla="*/ 184 w 525"/>
                    <a:gd name="T3" fmla="*/ 12 h 525"/>
                    <a:gd name="T4" fmla="*/ 137 w 525"/>
                    <a:gd name="T5" fmla="*/ 32 h 525"/>
                    <a:gd name="T6" fmla="*/ 96 w 525"/>
                    <a:gd name="T7" fmla="*/ 60 h 525"/>
                    <a:gd name="T8" fmla="*/ 59 w 525"/>
                    <a:gd name="T9" fmla="*/ 96 h 525"/>
                    <a:gd name="T10" fmla="*/ 31 w 525"/>
                    <a:gd name="T11" fmla="*/ 138 h 525"/>
                    <a:gd name="T12" fmla="*/ 12 w 525"/>
                    <a:gd name="T13" fmla="*/ 185 h 525"/>
                    <a:gd name="T14" fmla="*/ 1 w 525"/>
                    <a:gd name="T15" fmla="*/ 236 h 525"/>
                    <a:gd name="T16" fmla="*/ 1 w 525"/>
                    <a:gd name="T17" fmla="*/ 290 h 525"/>
                    <a:gd name="T18" fmla="*/ 12 w 525"/>
                    <a:gd name="T19" fmla="*/ 341 h 525"/>
                    <a:gd name="T20" fmla="*/ 31 w 525"/>
                    <a:gd name="T21" fmla="*/ 388 h 525"/>
                    <a:gd name="T22" fmla="*/ 59 w 525"/>
                    <a:gd name="T23" fmla="*/ 429 h 525"/>
                    <a:gd name="T24" fmla="*/ 96 w 525"/>
                    <a:gd name="T25" fmla="*/ 466 h 525"/>
                    <a:gd name="T26" fmla="*/ 137 w 525"/>
                    <a:gd name="T27" fmla="*/ 494 h 525"/>
                    <a:gd name="T28" fmla="*/ 184 w 525"/>
                    <a:gd name="T29" fmla="*/ 513 h 525"/>
                    <a:gd name="T30" fmla="*/ 235 w 525"/>
                    <a:gd name="T31" fmla="*/ 524 h 525"/>
                    <a:gd name="T32" fmla="*/ 289 w 525"/>
                    <a:gd name="T33" fmla="*/ 524 h 525"/>
                    <a:gd name="T34" fmla="*/ 340 w 525"/>
                    <a:gd name="T35" fmla="*/ 513 h 525"/>
                    <a:gd name="T36" fmla="*/ 387 w 525"/>
                    <a:gd name="T37" fmla="*/ 494 h 525"/>
                    <a:gd name="T38" fmla="*/ 429 w 525"/>
                    <a:gd name="T39" fmla="*/ 466 h 525"/>
                    <a:gd name="T40" fmla="*/ 465 w 525"/>
                    <a:gd name="T41" fmla="*/ 429 h 525"/>
                    <a:gd name="T42" fmla="*/ 493 w 525"/>
                    <a:gd name="T43" fmla="*/ 388 h 525"/>
                    <a:gd name="T44" fmla="*/ 512 w 525"/>
                    <a:gd name="T45" fmla="*/ 341 h 525"/>
                    <a:gd name="T46" fmla="*/ 523 w 525"/>
                    <a:gd name="T47" fmla="*/ 290 h 525"/>
                    <a:gd name="T48" fmla="*/ 523 w 525"/>
                    <a:gd name="T49" fmla="*/ 236 h 525"/>
                    <a:gd name="T50" fmla="*/ 512 w 525"/>
                    <a:gd name="T51" fmla="*/ 185 h 525"/>
                    <a:gd name="T52" fmla="*/ 493 w 525"/>
                    <a:gd name="T53" fmla="*/ 138 h 525"/>
                    <a:gd name="T54" fmla="*/ 465 w 525"/>
                    <a:gd name="T55" fmla="*/ 96 h 525"/>
                    <a:gd name="T56" fmla="*/ 429 w 525"/>
                    <a:gd name="T57" fmla="*/ 60 h 525"/>
                    <a:gd name="T58" fmla="*/ 387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5" y="1"/>
                      </a:lnTo>
                      <a:lnTo>
                        <a:pt x="210" y="5"/>
                      </a:lnTo>
                      <a:lnTo>
                        <a:pt x="184" y="12"/>
                      </a:lnTo>
                      <a:lnTo>
                        <a:pt x="160" y="21"/>
                      </a:lnTo>
                      <a:lnTo>
                        <a:pt x="137" y="32"/>
                      </a:lnTo>
                      <a:lnTo>
                        <a:pt x="115" y="45"/>
                      </a:lnTo>
                      <a:lnTo>
                        <a:pt x="96" y="60"/>
                      </a:lnTo>
                      <a:lnTo>
                        <a:pt x="76" y="77"/>
                      </a:lnTo>
                      <a:lnTo>
                        <a:pt x="59" y="96"/>
                      </a:lnTo>
                      <a:lnTo>
                        <a:pt x="45" y="116"/>
                      </a:lnTo>
                      <a:lnTo>
                        <a:pt x="31" y="138"/>
                      </a:lnTo>
                      <a:lnTo>
                        <a:pt x="20" y="161"/>
                      </a:lnTo>
                      <a:lnTo>
                        <a:pt x="12" y="185"/>
                      </a:lnTo>
                      <a:lnTo>
                        <a:pt x="4" y="211"/>
                      </a:lnTo>
                      <a:lnTo>
                        <a:pt x="1" y="236"/>
                      </a:lnTo>
                      <a:lnTo>
                        <a:pt x="0" y="263"/>
                      </a:lnTo>
                      <a:lnTo>
                        <a:pt x="1" y="290"/>
                      </a:lnTo>
                      <a:lnTo>
                        <a:pt x="4" y="315"/>
                      </a:lnTo>
                      <a:lnTo>
                        <a:pt x="12" y="341"/>
                      </a:lnTo>
                      <a:lnTo>
                        <a:pt x="20" y="365"/>
                      </a:lnTo>
                      <a:lnTo>
                        <a:pt x="31" y="388"/>
                      </a:lnTo>
                      <a:lnTo>
                        <a:pt x="45" y="410"/>
                      </a:lnTo>
                      <a:lnTo>
                        <a:pt x="59" y="429"/>
                      </a:lnTo>
                      <a:lnTo>
                        <a:pt x="76" y="449"/>
                      </a:lnTo>
                      <a:lnTo>
                        <a:pt x="96" y="466"/>
                      </a:lnTo>
                      <a:lnTo>
                        <a:pt x="115" y="480"/>
                      </a:lnTo>
                      <a:lnTo>
                        <a:pt x="137" y="494"/>
                      </a:lnTo>
                      <a:lnTo>
                        <a:pt x="160" y="505"/>
                      </a:lnTo>
                      <a:lnTo>
                        <a:pt x="184" y="513"/>
                      </a:lnTo>
                      <a:lnTo>
                        <a:pt x="210" y="520"/>
                      </a:lnTo>
                      <a:lnTo>
                        <a:pt x="235" y="524"/>
                      </a:lnTo>
                      <a:lnTo>
                        <a:pt x="262" y="525"/>
                      </a:lnTo>
                      <a:lnTo>
                        <a:pt x="289" y="524"/>
                      </a:lnTo>
                      <a:lnTo>
                        <a:pt x="314" y="520"/>
                      </a:lnTo>
                      <a:lnTo>
                        <a:pt x="340" y="513"/>
                      </a:lnTo>
                      <a:lnTo>
                        <a:pt x="364" y="505"/>
                      </a:lnTo>
                      <a:lnTo>
                        <a:pt x="387" y="494"/>
                      </a:lnTo>
                      <a:lnTo>
                        <a:pt x="409" y="480"/>
                      </a:lnTo>
                      <a:lnTo>
                        <a:pt x="429" y="466"/>
                      </a:lnTo>
                      <a:lnTo>
                        <a:pt x="448" y="449"/>
                      </a:lnTo>
                      <a:lnTo>
                        <a:pt x="465" y="429"/>
                      </a:lnTo>
                      <a:lnTo>
                        <a:pt x="480" y="410"/>
                      </a:lnTo>
                      <a:lnTo>
                        <a:pt x="493" y="388"/>
                      </a:lnTo>
                      <a:lnTo>
                        <a:pt x="504" y="365"/>
                      </a:lnTo>
                      <a:lnTo>
                        <a:pt x="512" y="341"/>
                      </a:lnTo>
                      <a:lnTo>
                        <a:pt x="520" y="315"/>
                      </a:lnTo>
                      <a:lnTo>
                        <a:pt x="523" y="290"/>
                      </a:lnTo>
                      <a:lnTo>
                        <a:pt x="525" y="263"/>
                      </a:lnTo>
                      <a:lnTo>
                        <a:pt x="523" y="236"/>
                      </a:lnTo>
                      <a:lnTo>
                        <a:pt x="520" y="211"/>
                      </a:lnTo>
                      <a:lnTo>
                        <a:pt x="512" y="185"/>
                      </a:lnTo>
                      <a:lnTo>
                        <a:pt x="504" y="161"/>
                      </a:lnTo>
                      <a:lnTo>
                        <a:pt x="493" y="138"/>
                      </a:lnTo>
                      <a:lnTo>
                        <a:pt x="480" y="116"/>
                      </a:lnTo>
                      <a:lnTo>
                        <a:pt x="465" y="96"/>
                      </a:lnTo>
                      <a:lnTo>
                        <a:pt x="448" y="77"/>
                      </a:lnTo>
                      <a:lnTo>
                        <a:pt x="429" y="60"/>
                      </a:lnTo>
                      <a:lnTo>
                        <a:pt x="409" y="45"/>
                      </a:lnTo>
                      <a:lnTo>
                        <a:pt x="387" y="32"/>
                      </a:lnTo>
                      <a:lnTo>
                        <a:pt x="364" y="21"/>
                      </a:lnTo>
                      <a:lnTo>
                        <a:pt x="340" y="12"/>
                      </a:lnTo>
                      <a:lnTo>
                        <a:pt x="314"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Oval 47">
                  <a:extLst>
                    <a:ext uri="{FF2B5EF4-FFF2-40B4-BE49-F238E27FC236}">
                      <a16:creationId xmlns:a16="http://schemas.microsoft.com/office/drawing/2014/main" id="{FE28A892-4847-45FD-9333-708D3D8BB537}"/>
                    </a:ext>
                  </a:extLst>
                </p:cNvPr>
                <p:cNvSpPr>
                  <a:spLocks noChangeArrowheads="1"/>
                </p:cNvSpPr>
                <p:nvPr/>
              </p:nvSpPr>
              <p:spPr bwMode="auto">
                <a:xfrm>
                  <a:off x="3471" y="3509"/>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48">
                  <a:extLst>
                    <a:ext uri="{FF2B5EF4-FFF2-40B4-BE49-F238E27FC236}">
                      <a16:creationId xmlns:a16="http://schemas.microsoft.com/office/drawing/2014/main" id="{0931E2DF-8B9E-488C-AA5C-569F75654E8D}"/>
                    </a:ext>
                  </a:extLst>
                </p:cNvPr>
                <p:cNvSpPr>
                  <a:spLocks noChangeArrowheads="1"/>
                </p:cNvSpPr>
                <p:nvPr/>
              </p:nvSpPr>
              <p:spPr bwMode="auto">
                <a:xfrm>
                  <a:off x="347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50">
                <a:extLst>
                  <a:ext uri="{FF2B5EF4-FFF2-40B4-BE49-F238E27FC236}">
                    <a16:creationId xmlns:a16="http://schemas.microsoft.com/office/drawing/2014/main" id="{D98BF227-B28E-4C58-A39F-9227307AF27A}"/>
                  </a:ext>
                </a:extLst>
              </p:cNvPr>
              <p:cNvSpPr>
                <a:spLocks noChangeArrowheads="1"/>
              </p:cNvSpPr>
              <p:nvPr/>
            </p:nvSpPr>
            <p:spPr bwMode="auto">
              <a:xfrm>
                <a:off x="3471" y="3509"/>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1" name="Rectangle 52">
              <a:extLst>
                <a:ext uri="{FF2B5EF4-FFF2-40B4-BE49-F238E27FC236}">
                  <a16:creationId xmlns:a16="http://schemas.microsoft.com/office/drawing/2014/main" id="{734295A3-4DAE-4FEE-953A-7178B2BC7666}"/>
                </a:ext>
              </a:extLst>
            </p:cNvPr>
            <p:cNvSpPr>
              <a:spLocks noChangeArrowheads="1"/>
            </p:cNvSpPr>
            <p:nvPr/>
          </p:nvSpPr>
          <p:spPr bwMode="auto">
            <a:xfrm>
              <a:off x="3491" y="3529"/>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53">
              <a:extLst>
                <a:ext uri="{FF2B5EF4-FFF2-40B4-BE49-F238E27FC236}">
                  <a16:creationId xmlns:a16="http://schemas.microsoft.com/office/drawing/2014/main" id="{FE1E860F-B453-469A-86B0-1A2C4E3A25C4}"/>
                </a:ext>
              </a:extLst>
            </p:cNvPr>
            <p:cNvSpPr>
              <a:spLocks noChangeArrowheads="1"/>
            </p:cNvSpPr>
            <p:nvPr/>
          </p:nvSpPr>
          <p:spPr bwMode="auto">
            <a:xfrm>
              <a:off x="3514" y="3548"/>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3" name="Group 144">
            <a:extLst>
              <a:ext uri="{FF2B5EF4-FFF2-40B4-BE49-F238E27FC236}">
                <a16:creationId xmlns:a16="http://schemas.microsoft.com/office/drawing/2014/main" id="{1D5B328A-762E-4815-ABD4-32F3C4E08257}"/>
              </a:ext>
            </a:extLst>
          </p:cNvPr>
          <p:cNvGrpSpPr>
            <a:grpSpLocks/>
          </p:cNvGrpSpPr>
          <p:nvPr/>
        </p:nvGrpSpPr>
        <p:grpSpPr bwMode="auto">
          <a:xfrm>
            <a:off x="8669339" y="6188605"/>
            <a:ext cx="279400" cy="280988"/>
            <a:chOff x="5221" y="3509"/>
            <a:chExt cx="176" cy="177"/>
          </a:xfrm>
          <a:noFill/>
        </p:grpSpPr>
        <p:grpSp>
          <p:nvGrpSpPr>
            <p:cNvPr id="49" name="Group 141">
              <a:extLst>
                <a:ext uri="{FF2B5EF4-FFF2-40B4-BE49-F238E27FC236}">
                  <a16:creationId xmlns:a16="http://schemas.microsoft.com/office/drawing/2014/main" id="{42A63420-8A6C-46A3-9A9D-0453A56C3844}"/>
                </a:ext>
              </a:extLst>
            </p:cNvPr>
            <p:cNvGrpSpPr>
              <a:grpSpLocks/>
            </p:cNvGrpSpPr>
            <p:nvPr/>
          </p:nvGrpSpPr>
          <p:grpSpPr bwMode="auto">
            <a:xfrm>
              <a:off x="5221" y="3509"/>
              <a:ext cx="176" cy="176"/>
              <a:chOff x="5221" y="3509"/>
              <a:chExt cx="176" cy="176"/>
            </a:xfrm>
            <a:grpFill/>
          </p:grpSpPr>
          <p:grpSp>
            <p:nvGrpSpPr>
              <p:cNvPr id="52" name="Group 139">
                <a:extLst>
                  <a:ext uri="{FF2B5EF4-FFF2-40B4-BE49-F238E27FC236}">
                    <a16:creationId xmlns:a16="http://schemas.microsoft.com/office/drawing/2014/main" id="{1E602F6A-4FF9-478D-9211-8B7381DCE061}"/>
                  </a:ext>
                </a:extLst>
              </p:cNvPr>
              <p:cNvGrpSpPr>
                <a:grpSpLocks/>
              </p:cNvGrpSpPr>
              <p:nvPr/>
            </p:nvGrpSpPr>
            <p:grpSpPr bwMode="auto">
              <a:xfrm>
                <a:off x="5221" y="3509"/>
                <a:ext cx="176" cy="176"/>
                <a:chOff x="5221" y="3509"/>
                <a:chExt cx="176" cy="176"/>
              </a:xfrm>
              <a:grpFill/>
            </p:grpSpPr>
            <p:sp>
              <p:nvSpPr>
                <p:cNvPr id="54" name="Rectangle 135">
                  <a:extLst>
                    <a:ext uri="{FF2B5EF4-FFF2-40B4-BE49-F238E27FC236}">
                      <a16:creationId xmlns:a16="http://schemas.microsoft.com/office/drawing/2014/main" id="{C2A71AC1-AB62-4100-891D-C253F60038BC}"/>
                    </a:ext>
                  </a:extLst>
                </p:cNvPr>
                <p:cNvSpPr>
                  <a:spLocks noChangeArrowheads="1"/>
                </p:cNvSpPr>
                <p:nvPr/>
              </p:nvSpPr>
              <p:spPr bwMode="auto">
                <a:xfrm>
                  <a:off x="522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36">
                  <a:extLst>
                    <a:ext uri="{FF2B5EF4-FFF2-40B4-BE49-F238E27FC236}">
                      <a16:creationId xmlns:a16="http://schemas.microsoft.com/office/drawing/2014/main" id="{0BC180F2-D943-4445-B1BC-21FCC6F62B3C}"/>
                    </a:ext>
                  </a:extLst>
                </p:cNvPr>
                <p:cNvSpPr>
                  <a:spLocks/>
                </p:cNvSpPr>
                <p:nvPr/>
              </p:nvSpPr>
              <p:spPr bwMode="auto">
                <a:xfrm>
                  <a:off x="5221" y="3509"/>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137">
                  <a:extLst>
                    <a:ext uri="{FF2B5EF4-FFF2-40B4-BE49-F238E27FC236}">
                      <a16:creationId xmlns:a16="http://schemas.microsoft.com/office/drawing/2014/main" id="{CACB6A10-6D4A-4AB0-8889-8BF27E43FF9B}"/>
                    </a:ext>
                  </a:extLst>
                </p:cNvPr>
                <p:cNvSpPr>
                  <a:spLocks noChangeArrowheads="1"/>
                </p:cNvSpPr>
                <p:nvPr/>
              </p:nvSpPr>
              <p:spPr bwMode="auto">
                <a:xfrm>
                  <a:off x="5221" y="3509"/>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38">
                  <a:extLst>
                    <a:ext uri="{FF2B5EF4-FFF2-40B4-BE49-F238E27FC236}">
                      <a16:creationId xmlns:a16="http://schemas.microsoft.com/office/drawing/2014/main" id="{FF7796D9-AEA2-421F-AD13-0C064096F46F}"/>
                    </a:ext>
                  </a:extLst>
                </p:cNvPr>
                <p:cNvSpPr>
                  <a:spLocks noChangeArrowheads="1"/>
                </p:cNvSpPr>
                <p:nvPr/>
              </p:nvSpPr>
              <p:spPr bwMode="auto">
                <a:xfrm>
                  <a:off x="522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Oval 140">
                <a:extLst>
                  <a:ext uri="{FF2B5EF4-FFF2-40B4-BE49-F238E27FC236}">
                    <a16:creationId xmlns:a16="http://schemas.microsoft.com/office/drawing/2014/main" id="{EC6F2585-343E-4AB7-AA1E-8C56D6BA6AC0}"/>
                  </a:ext>
                </a:extLst>
              </p:cNvPr>
              <p:cNvSpPr>
                <a:spLocks noChangeArrowheads="1"/>
              </p:cNvSpPr>
              <p:nvPr/>
            </p:nvSpPr>
            <p:spPr bwMode="auto">
              <a:xfrm>
                <a:off x="5221" y="3509"/>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 name="Rectangle 142">
              <a:extLst>
                <a:ext uri="{FF2B5EF4-FFF2-40B4-BE49-F238E27FC236}">
                  <a16:creationId xmlns:a16="http://schemas.microsoft.com/office/drawing/2014/main" id="{8B11991E-3219-48BA-ADDD-7BAE6AEE82DB}"/>
                </a:ext>
              </a:extLst>
            </p:cNvPr>
            <p:cNvSpPr>
              <a:spLocks noChangeArrowheads="1"/>
            </p:cNvSpPr>
            <p:nvPr/>
          </p:nvSpPr>
          <p:spPr bwMode="auto">
            <a:xfrm>
              <a:off x="5241" y="3529"/>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43">
              <a:extLst>
                <a:ext uri="{FF2B5EF4-FFF2-40B4-BE49-F238E27FC236}">
                  <a16:creationId xmlns:a16="http://schemas.microsoft.com/office/drawing/2014/main" id="{86BEA9AA-6E5E-48D6-A756-5FE268066D93}"/>
                </a:ext>
              </a:extLst>
            </p:cNvPr>
            <p:cNvSpPr>
              <a:spLocks noChangeArrowheads="1"/>
            </p:cNvSpPr>
            <p:nvPr/>
          </p:nvSpPr>
          <p:spPr bwMode="auto">
            <a:xfrm>
              <a:off x="5264" y="3548"/>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4" name="Group 154">
            <a:extLst>
              <a:ext uri="{FF2B5EF4-FFF2-40B4-BE49-F238E27FC236}">
                <a16:creationId xmlns:a16="http://schemas.microsoft.com/office/drawing/2014/main" id="{A6BA0E44-0E75-43DC-9F80-62ED1F591958}"/>
              </a:ext>
            </a:extLst>
          </p:cNvPr>
          <p:cNvGrpSpPr>
            <a:grpSpLocks/>
          </p:cNvGrpSpPr>
          <p:nvPr/>
        </p:nvGrpSpPr>
        <p:grpSpPr bwMode="auto">
          <a:xfrm>
            <a:off x="7743826" y="6188605"/>
            <a:ext cx="279400" cy="280988"/>
            <a:chOff x="4638" y="3509"/>
            <a:chExt cx="176" cy="177"/>
          </a:xfrm>
          <a:noFill/>
        </p:grpSpPr>
        <p:grpSp>
          <p:nvGrpSpPr>
            <p:cNvPr id="40" name="Group 151">
              <a:extLst>
                <a:ext uri="{FF2B5EF4-FFF2-40B4-BE49-F238E27FC236}">
                  <a16:creationId xmlns:a16="http://schemas.microsoft.com/office/drawing/2014/main" id="{F2E2806B-5651-4FA8-A3C2-2E8DF344CBCB}"/>
                </a:ext>
              </a:extLst>
            </p:cNvPr>
            <p:cNvGrpSpPr>
              <a:grpSpLocks/>
            </p:cNvGrpSpPr>
            <p:nvPr/>
          </p:nvGrpSpPr>
          <p:grpSpPr bwMode="auto">
            <a:xfrm>
              <a:off x="4638" y="3509"/>
              <a:ext cx="176" cy="176"/>
              <a:chOff x="4638" y="3509"/>
              <a:chExt cx="176" cy="176"/>
            </a:xfrm>
            <a:grpFill/>
          </p:grpSpPr>
          <p:grpSp>
            <p:nvGrpSpPr>
              <p:cNvPr id="43" name="Group 149">
                <a:extLst>
                  <a:ext uri="{FF2B5EF4-FFF2-40B4-BE49-F238E27FC236}">
                    <a16:creationId xmlns:a16="http://schemas.microsoft.com/office/drawing/2014/main" id="{A6ED8F2A-82CC-4D87-A114-364E9D74EDEC}"/>
                  </a:ext>
                </a:extLst>
              </p:cNvPr>
              <p:cNvGrpSpPr>
                <a:grpSpLocks/>
              </p:cNvGrpSpPr>
              <p:nvPr/>
            </p:nvGrpSpPr>
            <p:grpSpPr bwMode="auto">
              <a:xfrm>
                <a:off x="4638" y="3509"/>
                <a:ext cx="176" cy="176"/>
                <a:chOff x="4638" y="3509"/>
                <a:chExt cx="176" cy="176"/>
              </a:xfrm>
              <a:grpFill/>
            </p:grpSpPr>
            <p:sp>
              <p:nvSpPr>
                <p:cNvPr id="45" name="Rectangle 145">
                  <a:extLst>
                    <a:ext uri="{FF2B5EF4-FFF2-40B4-BE49-F238E27FC236}">
                      <a16:creationId xmlns:a16="http://schemas.microsoft.com/office/drawing/2014/main" id="{A5F39058-960E-4F8C-B154-49C27C993424}"/>
                    </a:ext>
                  </a:extLst>
                </p:cNvPr>
                <p:cNvSpPr>
                  <a:spLocks noChangeArrowheads="1"/>
                </p:cNvSpPr>
                <p:nvPr/>
              </p:nvSpPr>
              <p:spPr bwMode="auto">
                <a:xfrm>
                  <a:off x="4638"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46">
                  <a:extLst>
                    <a:ext uri="{FF2B5EF4-FFF2-40B4-BE49-F238E27FC236}">
                      <a16:creationId xmlns:a16="http://schemas.microsoft.com/office/drawing/2014/main" id="{F62C0A0E-8231-44A6-A37E-78E26BF9E039}"/>
                    </a:ext>
                  </a:extLst>
                </p:cNvPr>
                <p:cNvSpPr>
                  <a:spLocks/>
                </p:cNvSpPr>
                <p:nvPr/>
              </p:nvSpPr>
              <p:spPr bwMode="auto">
                <a:xfrm>
                  <a:off x="4638" y="3509"/>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147">
                  <a:extLst>
                    <a:ext uri="{FF2B5EF4-FFF2-40B4-BE49-F238E27FC236}">
                      <a16:creationId xmlns:a16="http://schemas.microsoft.com/office/drawing/2014/main" id="{BAA74E39-4B96-48C6-B5D2-4A35C970EAF2}"/>
                    </a:ext>
                  </a:extLst>
                </p:cNvPr>
                <p:cNvSpPr>
                  <a:spLocks noChangeArrowheads="1"/>
                </p:cNvSpPr>
                <p:nvPr/>
              </p:nvSpPr>
              <p:spPr bwMode="auto">
                <a:xfrm>
                  <a:off x="4638" y="3509"/>
                  <a:ext cx="175"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48">
                  <a:extLst>
                    <a:ext uri="{FF2B5EF4-FFF2-40B4-BE49-F238E27FC236}">
                      <a16:creationId xmlns:a16="http://schemas.microsoft.com/office/drawing/2014/main" id="{8135767E-88C9-4CAB-9EC8-DA875F4801F5}"/>
                    </a:ext>
                  </a:extLst>
                </p:cNvPr>
                <p:cNvSpPr>
                  <a:spLocks noChangeArrowheads="1"/>
                </p:cNvSpPr>
                <p:nvPr/>
              </p:nvSpPr>
              <p:spPr bwMode="auto">
                <a:xfrm>
                  <a:off x="4638"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Oval 150">
                <a:extLst>
                  <a:ext uri="{FF2B5EF4-FFF2-40B4-BE49-F238E27FC236}">
                    <a16:creationId xmlns:a16="http://schemas.microsoft.com/office/drawing/2014/main" id="{6F2EE0E0-559D-4D20-B88A-3D39A8B4AC7F}"/>
                  </a:ext>
                </a:extLst>
              </p:cNvPr>
              <p:cNvSpPr>
                <a:spLocks noChangeArrowheads="1"/>
              </p:cNvSpPr>
              <p:nvPr/>
            </p:nvSpPr>
            <p:spPr bwMode="auto">
              <a:xfrm>
                <a:off x="4638" y="3509"/>
                <a:ext cx="175"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Rectangle 152">
              <a:extLst>
                <a:ext uri="{FF2B5EF4-FFF2-40B4-BE49-F238E27FC236}">
                  <a16:creationId xmlns:a16="http://schemas.microsoft.com/office/drawing/2014/main" id="{6AE0237E-1B1D-4D1B-B4B6-493818A984A8}"/>
                </a:ext>
              </a:extLst>
            </p:cNvPr>
            <p:cNvSpPr>
              <a:spLocks noChangeArrowheads="1"/>
            </p:cNvSpPr>
            <p:nvPr/>
          </p:nvSpPr>
          <p:spPr bwMode="auto">
            <a:xfrm>
              <a:off x="4666" y="3529"/>
              <a:ext cx="105"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53">
              <a:extLst>
                <a:ext uri="{FF2B5EF4-FFF2-40B4-BE49-F238E27FC236}">
                  <a16:creationId xmlns:a16="http://schemas.microsoft.com/office/drawing/2014/main" id="{BFA799BD-8EB3-4EF7-9110-AC02758BFA0E}"/>
                </a:ext>
              </a:extLst>
            </p:cNvPr>
            <p:cNvSpPr>
              <a:spLocks noChangeArrowheads="1"/>
            </p:cNvSpPr>
            <p:nvPr/>
          </p:nvSpPr>
          <p:spPr bwMode="auto">
            <a:xfrm>
              <a:off x="4689" y="3548"/>
              <a:ext cx="100"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5" name="Line 155">
            <a:extLst>
              <a:ext uri="{FF2B5EF4-FFF2-40B4-BE49-F238E27FC236}">
                <a16:creationId xmlns:a16="http://schemas.microsoft.com/office/drawing/2014/main" id="{3BBBDE9F-6C70-4A91-BCAC-9D00637E8A70}"/>
              </a:ext>
            </a:extLst>
          </p:cNvPr>
          <p:cNvSpPr>
            <a:spLocks noChangeShapeType="1"/>
          </p:cNvSpPr>
          <p:nvPr/>
        </p:nvSpPr>
        <p:spPr bwMode="auto">
          <a:xfrm flipH="1">
            <a:off x="6745816" y="5171018"/>
            <a:ext cx="533400" cy="3667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158">
            <a:extLst>
              <a:ext uri="{FF2B5EF4-FFF2-40B4-BE49-F238E27FC236}">
                <a16:creationId xmlns:a16="http://schemas.microsoft.com/office/drawing/2014/main" id="{EECBC0BE-3F63-4B34-8108-436976CDDD77}"/>
              </a:ext>
            </a:extLst>
          </p:cNvPr>
          <p:cNvGrpSpPr>
            <a:grpSpLocks/>
          </p:cNvGrpSpPr>
          <p:nvPr/>
        </p:nvGrpSpPr>
        <p:grpSpPr bwMode="auto">
          <a:xfrm>
            <a:off x="6207654" y="5737755"/>
            <a:ext cx="742950" cy="500063"/>
            <a:chOff x="3601" y="3225"/>
            <a:chExt cx="468" cy="315"/>
          </a:xfrm>
          <a:noFill/>
        </p:grpSpPr>
        <p:sp>
          <p:nvSpPr>
            <p:cNvPr id="38" name="Line 156">
              <a:extLst>
                <a:ext uri="{FF2B5EF4-FFF2-40B4-BE49-F238E27FC236}">
                  <a16:creationId xmlns:a16="http://schemas.microsoft.com/office/drawing/2014/main" id="{F34ABC31-9488-4B8B-86F6-46DDACA84C75}"/>
                </a:ext>
              </a:extLst>
            </p:cNvPr>
            <p:cNvSpPr>
              <a:spLocks noChangeShapeType="1"/>
            </p:cNvSpPr>
            <p:nvPr/>
          </p:nvSpPr>
          <p:spPr bwMode="auto">
            <a:xfrm flipH="1">
              <a:off x="3601" y="3225"/>
              <a:ext cx="216" cy="294"/>
            </a:xfrm>
            <a:prstGeom prst="line">
              <a:avLst/>
            </a:prstGeom>
            <a:grp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157">
              <a:extLst>
                <a:ext uri="{FF2B5EF4-FFF2-40B4-BE49-F238E27FC236}">
                  <a16:creationId xmlns:a16="http://schemas.microsoft.com/office/drawing/2014/main" id="{A72309E5-A6CD-469C-AA16-E5E85ABD1EB8}"/>
                </a:ext>
              </a:extLst>
            </p:cNvPr>
            <p:cNvSpPr>
              <a:spLocks noChangeShapeType="1"/>
            </p:cNvSpPr>
            <p:nvPr/>
          </p:nvSpPr>
          <p:spPr bwMode="auto">
            <a:xfrm>
              <a:off x="3916" y="3231"/>
              <a:ext cx="153" cy="309"/>
            </a:xfrm>
            <a:prstGeom prst="line">
              <a:avLst/>
            </a:prstGeom>
            <a:grp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Line 159">
            <a:extLst>
              <a:ext uri="{FF2B5EF4-FFF2-40B4-BE49-F238E27FC236}">
                <a16:creationId xmlns:a16="http://schemas.microsoft.com/office/drawing/2014/main" id="{E9B304D7-F83A-461C-A9FF-6EB1E4B815BE}"/>
              </a:ext>
            </a:extLst>
          </p:cNvPr>
          <p:cNvSpPr>
            <a:spLocks noChangeShapeType="1"/>
          </p:cNvSpPr>
          <p:nvPr/>
        </p:nvSpPr>
        <p:spPr bwMode="auto">
          <a:xfrm flipH="1">
            <a:off x="7969251" y="5737755"/>
            <a:ext cx="304800" cy="4810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60">
            <a:extLst>
              <a:ext uri="{FF2B5EF4-FFF2-40B4-BE49-F238E27FC236}">
                <a16:creationId xmlns:a16="http://schemas.microsoft.com/office/drawing/2014/main" id="{150E2BCF-2423-4802-9D41-52C04749E107}"/>
              </a:ext>
            </a:extLst>
          </p:cNvPr>
          <p:cNvSpPr>
            <a:spLocks noChangeShapeType="1"/>
          </p:cNvSpPr>
          <p:nvPr/>
        </p:nvSpPr>
        <p:spPr bwMode="auto">
          <a:xfrm>
            <a:off x="8407401" y="5752043"/>
            <a:ext cx="285750" cy="5048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61">
            <a:extLst>
              <a:ext uri="{FF2B5EF4-FFF2-40B4-BE49-F238E27FC236}">
                <a16:creationId xmlns:a16="http://schemas.microsoft.com/office/drawing/2014/main" id="{41F6013F-C8F7-43DA-846C-6B0C594747E0}"/>
              </a:ext>
            </a:extLst>
          </p:cNvPr>
          <p:cNvSpPr>
            <a:spLocks noChangeShapeType="1"/>
          </p:cNvSpPr>
          <p:nvPr/>
        </p:nvSpPr>
        <p:spPr bwMode="auto">
          <a:xfrm>
            <a:off x="7507816" y="5180543"/>
            <a:ext cx="701675" cy="3667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74">
            <a:extLst>
              <a:ext uri="{FF2B5EF4-FFF2-40B4-BE49-F238E27FC236}">
                <a16:creationId xmlns:a16="http://schemas.microsoft.com/office/drawing/2014/main" id="{52D670C0-F1CA-4216-BB4E-EEE111024D3C}"/>
              </a:ext>
            </a:extLst>
          </p:cNvPr>
          <p:cNvSpPr/>
          <p:nvPr/>
        </p:nvSpPr>
        <p:spPr bwMode="auto">
          <a:xfrm>
            <a:off x="5747545" y="5261505"/>
            <a:ext cx="3269455" cy="1308099"/>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6" name="TextBox 175">
            <a:extLst>
              <a:ext uri="{FF2B5EF4-FFF2-40B4-BE49-F238E27FC236}">
                <a16:creationId xmlns:a16="http://schemas.microsoft.com/office/drawing/2014/main" id="{CD7FE508-EACC-440C-A5A6-404C281F4467}"/>
              </a:ext>
            </a:extLst>
          </p:cNvPr>
          <p:cNvSpPr txBox="1"/>
          <p:nvPr/>
        </p:nvSpPr>
        <p:spPr>
          <a:xfrm>
            <a:off x="203200" y="3945466"/>
            <a:ext cx="5825066" cy="3046988"/>
          </a:xfrm>
          <a:prstGeom prst="rect">
            <a:avLst/>
          </a:prstGeom>
          <a:noFill/>
        </p:spPr>
        <p:txBody>
          <a:bodyPr wrap="square" rtlCol="0">
            <a:spAutoFit/>
          </a:bodyPr>
          <a:lstStyle/>
          <a:p>
            <a:r>
              <a:rPr lang="en-US" dirty="0"/>
              <a:t>We pop off the head off nodes</a:t>
            </a:r>
          </a:p>
          <a:p>
            <a:r>
              <a:rPr lang="en-US" dirty="0"/>
              <a:t>We ask “are you the goal state?”</a:t>
            </a:r>
          </a:p>
          <a:p>
            <a:r>
              <a:rPr lang="en-US" dirty="0"/>
              <a:t>If yes, we are done</a:t>
            </a:r>
          </a:p>
          <a:p>
            <a:r>
              <a:rPr lang="en-US" dirty="0"/>
              <a:t>If no, create all of A’s children and….</a:t>
            </a:r>
          </a:p>
          <a:p>
            <a:endParaRPr lang="en-US" dirty="0"/>
          </a:p>
          <a:p>
            <a:endParaRPr lang="en-US" dirty="0"/>
          </a:p>
          <a:p>
            <a:endParaRPr lang="en-US" dirty="0"/>
          </a:p>
          <a:p>
            <a:r>
              <a:rPr lang="en-US" dirty="0"/>
              <a:t> </a:t>
            </a:r>
          </a:p>
        </p:txBody>
      </p:sp>
      <p:graphicFrame>
        <p:nvGraphicFramePr>
          <p:cNvPr id="2" name="Table 2">
            <a:extLst>
              <a:ext uri="{FF2B5EF4-FFF2-40B4-BE49-F238E27FC236}">
                <a16:creationId xmlns:a16="http://schemas.microsoft.com/office/drawing/2014/main" id="{ABC4BD17-2404-4E25-B111-319928B41E0D}"/>
              </a:ext>
            </a:extLst>
          </p:cNvPr>
          <p:cNvGraphicFramePr>
            <a:graphicFrameLocks noGrp="1"/>
          </p:cNvGraphicFramePr>
          <p:nvPr>
            <p:extLst>
              <p:ext uri="{D42A27DB-BD31-4B8C-83A1-F6EECF244321}">
                <p14:modId xmlns:p14="http://schemas.microsoft.com/office/powerpoint/2010/main" val="3174728907"/>
              </p:ext>
            </p:extLst>
          </p:nvPr>
        </p:nvGraphicFramePr>
        <p:xfrm>
          <a:off x="-122768" y="6174635"/>
          <a:ext cx="4423835" cy="370840"/>
        </p:xfrm>
        <a:graphic>
          <a:graphicData uri="http://schemas.openxmlformats.org/drawingml/2006/table">
            <a:tbl>
              <a:tblPr firstRow="1" bandRow="1">
                <a:tableStyleId>{5940675A-B579-460E-94D1-54222C63F5DA}</a:tableStyleId>
              </a:tblPr>
              <a:tblGrid>
                <a:gridCol w="884767">
                  <a:extLst>
                    <a:ext uri="{9D8B030D-6E8A-4147-A177-3AD203B41FA5}">
                      <a16:colId xmlns:a16="http://schemas.microsoft.com/office/drawing/2014/main" val="1883053792"/>
                    </a:ext>
                  </a:extLst>
                </a:gridCol>
                <a:gridCol w="884767">
                  <a:extLst>
                    <a:ext uri="{9D8B030D-6E8A-4147-A177-3AD203B41FA5}">
                      <a16:colId xmlns:a16="http://schemas.microsoft.com/office/drawing/2014/main" val="2768326792"/>
                    </a:ext>
                  </a:extLst>
                </a:gridCol>
                <a:gridCol w="884767">
                  <a:extLst>
                    <a:ext uri="{9D8B030D-6E8A-4147-A177-3AD203B41FA5}">
                      <a16:colId xmlns:a16="http://schemas.microsoft.com/office/drawing/2014/main" val="3301384141"/>
                    </a:ext>
                  </a:extLst>
                </a:gridCol>
                <a:gridCol w="884767">
                  <a:extLst>
                    <a:ext uri="{9D8B030D-6E8A-4147-A177-3AD203B41FA5}">
                      <a16:colId xmlns:a16="http://schemas.microsoft.com/office/drawing/2014/main" val="4050886098"/>
                    </a:ext>
                  </a:extLst>
                </a:gridCol>
                <a:gridCol w="884767">
                  <a:extLst>
                    <a:ext uri="{9D8B030D-6E8A-4147-A177-3AD203B41FA5}">
                      <a16:colId xmlns:a16="http://schemas.microsoft.com/office/drawing/2014/main" val="215976266"/>
                    </a:ext>
                  </a:extLst>
                </a:gridCol>
              </a:tblGrid>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294508610"/>
                  </a:ext>
                </a:extLst>
              </a:tr>
            </a:tbl>
          </a:graphicData>
        </a:graphic>
      </p:graphicFrame>
      <p:sp>
        <p:nvSpPr>
          <p:cNvPr id="84" name="TextBox 83">
            <a:extLst>
              <a:ext uri="{FF2B5EF4-FFF2-40B4-BE49-F238E27FC236}">
                <a16:creationId xmlns:a16="http://schemas.microsoft.com/office/drawing/2014/main" id="{4DA72AF9-9740-4CE6-98D4-A3FB37CFBBFE}"/>
              </a:ext>
            </a:extLst>
          </p:cNvPr>
          <p:cNvSpPr txBox="1"/>
          <p:nvPr/>
        </p:nvSpPr>
        <p:spPr>
          <a:xfrm>
            <a:off x="0" y="5823143"/>
            <a:ext cx="937683" cy="369332"/>
          </a:xfrm>
          <a:prstGeom prst="rect">
            <a:avLst/>
          </a:prstGeom>
          <a:noFill/>
        </p:spPr>
        <p:txBody>
          <a:bodyPr wrap="square">
            <a:spAutoFit/>
          </a:bodyPr>
          <a:lstStyle/>
          <a:p>
            <a:r>
              <a:rPr lang="en-US" sz="1800" dirty="0"/>
              <a:t>nodes</a:t>
            </a:r>
          </a:p>
        </p:txBody>
      </p:sp>
      <p:sp>
        <p:nvSpPr>
          <p:cNvPr id="85" name="Rectangle 84">
            <a:extLst>
              <a:ext uri="{FF2B5EF4-FFF2-40B4-BE49-F238E27FC236}">
                <a16:creationId xmlns:a16="http://schemas.microsoft.com/office/drawing/2014/main" id="{73175EF2-18F4-4B8A-974F-6C88E52EB9EA}"/>
              </a:ext>
            </a:extLst>
          </p:cNvPr>
          <p:cNvSpPr/>
          <p:nvPr/>
        </p:nvSpPr>
        <p:spPr bwMode="auto">
          <a:xfrm>
            <a:off x="883919" y="2275178"/>
            <a:ext cx="1940561" cy="264821"/>
          </a:xfrm>
          <a:prstGeom prst="rect">
            <a:avLst/>
          </a:prstGeom>
          <a:solidFill>
            <a:srgbClr val="00B0F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6" name="Rectangle 85">
            <a:extLst>
              <a:ext uri="{FF2B5EF4-FFF2-40B4-BE49-F238E27FC236}">
                <a16:creationId xmlns:a16="http://schemas.microsoft.com/office/drawing/2014/main" id="{A2344BE9-4366-44DA-B660-74A919642111}"/>
              </a:ext>
            </a:extLst>
          </p:cNvPr>
          <p:cNvSpPr/>
          <p:nvPr/>
        </p:nvSpPr>
        <p:spPr bwMode="auto">
          <a:xfrm>
            <a:off x="772159" y="3961483"/>
            <a:ext cx="3241041" cy="456193"/>
          </a:xfrm>
          <a:prstGeom prst="rect">
            <a:avLst/>
          </a:prstGeom>
          <a:solidFill>
            <a:srgbClr val="00B0F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7" name="Rectangle 86">
            <a:extLst>
              <a:ext uri="{FF2B5EF4-FFF2-40B4-BE49-F238E27FC236}">
                <a16:creationId xmlns:a16="http://schemas.microsoft.com/office/drawing/2014/main" id="{0B494624-7539-4B12-8292-A4DF6F79D081}"/>
              </a:ext>
            </a:extLst>
          </p:cNvPr>
          <p:cNvSpPr/>
          <p:nvPr/>
        </p:nvSpPr>
        <p:spPr bwMode="auto">
          <a:xfrm>
            <a:off x="355599" y="2587268"/>
            <a:ext cx="2702561" cy="264821"/>
          </a:xfrm>
          <a:prstGeom prst="rect">
            <a:avLst/>
          </a:prstGeom>
          <a:solidFill>
            <a:srgbClr val="00B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8" name="Rectangle 87">
            <a:extLst>
              <a:ext uri="{FF2B5EF4-FFF2-40B4-BE49-F238E27FC236}">
                <a16:creationId xmlns:a16="http://schemas.microsoft.com/office/drawing/2014/main" id="{E0E5FBBE-F128-4CEA-BAA2-D1E4B140E277}"/>
              </a:ext>
            </a:extLst>
          </p:cNvPr>
          <p:cNvSpPr/>
          <p:nvPr/>
        </p:nvSpPr>
        <p:spPr bwMode="auto">
          <a:xfrm>
            <a:off x="772159" y="4433693"/>
            <a:ext cx="3489961" cy="296073"/>
          </a:xfrm>
          <a:prstGeom prst="rect">
            <a:avLst/>
          </a:prstGeom>
          <a:solidFill>
            <a:srgbClr val="00B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90993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37586-93E0-426F-B973-FEF1048070D1}"/>
              </a:ext>
            </a:extLst>
          </p:cNvPr>
          <p:cNvPicPr>
            <a:picLocks noChangeAspect="1"/>
          </p:cNvPicPr>
          <p:nvPr/>
        </p:nvPicPr>
        <p:blipFill>
          <a:blip r:embed="rId2"/>
          <a:stretch>
            <a:fillRect/>
          </a:stretch>
        </p:blipFill>
        <p:spPr>
          <a:xfrm>
            <a:off x="101601" y="545928"/>
            <a:ext cx="6033858" cy="2883072"/>
          </a:xfrm>
          <a:prstGeom prst="rect">
            <a:avLst/>
          </a:prstGeom>
          <a:ln>
            <a:solidFill>
              <a:schemeClr val="bg1">
                <a:lumMod val="85000"/>
              </a:schemeClr>
            </a:solidFill>
          </a:ln>
        </p:spPr>
      </p:pic>
      <p:grpSp>
        <p:nvGrpSpPr>
          <p:cNvPr id="10" name="Group 14">
            <a:extLst>
              <a:ext uri="{FF2B5EF4-FFF2-40B4-BE49-F238E27FC236}">
                <a16:creationId xmlns:a16="http://schemas.microsoft.com/office/drawing/2014/main" id="{FDEC485F-E958-4627-9392-46A4CA475951}"/>
              </a:ext>
            </a:extLst>
          </p:cNvPr>
          <p:cNvGrpSpPr>
            <a:grpSpLocks/>
          </p:cNvGrpSpPr>
          <p:nvPr/>
        </p:nvGrpSpPr>
        <p:grpSpPr bwMode="auto">
          <a:xfrm>
            <a:off x="7266516" y="4953530"/>
            <a:ext cx="279400" cy="280988"/>
            <a:chOff x="4268" y="2731"/>
            <a:chExt cx="176" cy="177"/>
          </a:xfrm>
          <a:noFill/>
        </p:grpSpPr>
        <p:grpSp>
          <p:nvGrpSpPr>
            <p:cNvPr id="166" name="Group 11">
              <a:extLst>
                <a:ext uri="{FF2B5EF4-FFF2-40B4-BE49-F238E27FC236}">
                  <a16:creationId xmlns:a16="http://schemas.microsoft.com/office/drawing/2014/main" id="{EB34F9DD-4CAD-4553-AE08-52DBA16A116C}"/>
                </a:ext>
              </a:extLst>
            </p:cNvPr>
            <p:cNvGrpSpPr>
              <a:grpSpLocks/>
            </p:cNvGrpSpPr>
            <p:nvPr/>
          </p:nvGrpSpPr>
          <p:grpSpPr bwMode="auto">
            <a:xfrm>
              <a:off x="4268" y="2731"/>
              <a:ext cx="176" cy="176"/>
              <a:chOff x="4268" y="2731"/>
              <a:chExt cx="176" cy="176"/>
            </a:xfrm>
            <a:grpFill/>
          </p:grpSpPr>
          <p:grpSp>
            <p:nvGrpSpPr>
              <p:cNvPr id="169" name="Group 9">
                <a:extLst>
                  <a:ext uri="{FF2B5EF4-FFF2-40B4-BE49-F238E27FC236}">
                    <a16:creationId xmlns:a16="http://schemas.microsoft.com/office/drawing/2014/main" id="{A1892E82-05D8-41A3-A4D8-6FFE4A6365CB}"/>
                  </a:ext>
                </a:extLst>
              </p:cNvPr>
              <p:cNvGrpSpPr>
                <a:grpSpLocks/>
              </p:cNvGrpSpPr>
              <p:nvPr/>
            </p:nvGrpSpPr>
            <p:grpSpPr bwMode="auto">
              <a:xfrm>
                <a:off x="4268" y="2731"/>
                <a:ext cx="176" cy="176"/>
                <a:chOff x="4268" y="2731"/>
                <a:chExt cx="176" cy="176"/>
              </a:xfrm>
              <a:grpFill/>
            </p:grpSpPr>
            <p:sp>
              <p:nvSpPr>
                <p:cNvPr id="171" name="Rectangle 5">
                  <a:extLst>
                    <a:ext uri="{FF2B5EF4-FFF2-40B4-BE49-F238E27FC236}">
                      <a16:creationId xmlns:a16="http://schemas.microsoft.com/office/drawing/2014/main" id="{4F3E52B0-D277-4893-99F0-4A20F49E0F2A}"/>
                    </a:ext>
                  </a:extLst>
                </p:cNvPr>
                <p:cNvSpPr>
                  <a:spLocks noChangeArrowheads="1"/>
                </p:cNvSpPr>
                <p:nvPr/>
              </p:nvSpPr>
              <p:spPr bwMode="auto">
                <a:xfrm>
                  <a:off x="4268" y="2731"/>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6">
                  <a:extLst>
                    <a:ext uri="{FF2B5EF4-FFF2-40B4-BE49-F238E27FC236}">
                      <a16:creationId xmlns:a16="http://schemas.microsoft.com/office/drawing/2014/main" id="{E48B9BA3-58CA-41BC-AC83-5B5A78DD94DB}"/>
                    </a:ext>
                  </a:extLst>
                </p:cNvPr>
                <p:cNvSpPr>
                  <a:spLocks/>
                </p:cNvSpPr>
                <p:nvPr/>
              </p:nvSpPr>
              <p:spPr bwMode="auto">
                <a:xfrm>
                  <a:off x="4268" y="2731"/>
                  <a:ext cx="175" cy="175"/>
                </a:xfrm>
                <a:custGeom>
                  <a:avLst/>
                  <a:gdLst>
                    <a:gd name="T0" fmla="*/ 236 w 525"/>
                    <a:gd name="T1" fmla="*/ 2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2 w 525"/>
                    <a:gd name="T13" fmla="*/ 185 h 525"/>
                    <a:gd name="T14" fmla="*/ 1 w 525"/>
                    <a:gd name="T15" fmla="*/ 236 h 525"/>
                    <a:gd name="T16" fmla="*/ 1 w 525"/>
                    <a:gd name="T17" fmla="*/ 290 h 525"/>
                    <a:gd name="T18" fmla="*/ 12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89 w 525"/>
                    <a:gd name="T33" fmla="*/ 524 h 525"/>
                    <a:gd name="T34" fmla="*/ 340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0 w 525"/>
                    <a:gd name="T61" fmla="*/ 12 h 525"/>
                    <a:gd name="T62" fmla="*/ 289 w 525"/>
                    <a:gd name="T63" fmla="*/ 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2"/>
                      </a:lnTo>
                      <a:lnTo>
                        <a:pt x="210" y="5"/>
                      </a:lnTo>
                      <a:lnTo>
                        <a:pt x="185" y="12"/>
                      </a:lnTo>
                      <a:lnTo>
                        <a:pt x="161" y="21"/>
                      </a:lnTo>
                      <a:lnTo>
                        <a:pt x="138" y="32"/>
                      </a:lnTo>
                      <a:lnTo>
                        <a:pt x="116" y="45"/>
                      </a:lnTo>
                      <a:lnTo>
                        <a:pt x="96" y="60"/>
                      </a:lnTo>
                      <a:lnTo>
                        <a:pt x="77" y="77"/>
                      </a:lnTo>
                      <a:lnTo>
                        <a:pt x="60" y="96"/>
                      </a:lnTo>
                      <a:lnTo>
                        <a:pt x="45" y="116"/>
                      </a:lnTo>
                      <a:lnTo>
                        <a:pt x="32" y="138"/>
                      </a:lnTo>
                      <a:lnTo>
                        <a:pt x="21" y="161"/>
                      </a:lnTo>
                      <a:lnTo>
                        <a:pt x="12" y="185"/>
                      </a:lnTo>
                      <a:lnTo>
                        <a:pt x="5" y="211"/>
                      </a:lnTo>
                      <a:lnTo>
                        <a:pt x="1" y="236"/>
                      </a:lnTo>
                      <a:lnTo>
                        <a:pt x="0" y="263"/>
                      </a:lnTo>
                      <a:lnTo>
                        <a:pt x="1" y="290"/>
                      </a:lnTo>
                      <a:lnTo>
                        <a:pt x="5" y="315"/>
                      </a:lnTo>
                      <a:lnTo>
                        <a:pt x="12" y="341"/>
                      </a:lnTo>
                      <a:lnTo>
                        <a:pt x="21" y="365"/>
                      </a:lnTo>
                      <a:lnTo>
                        <a:pt x="32" y="388"/>
                      </a:lnTo>
                      <a:lnTo>
                        <a:pt x="45" y="410"/>
                      </a:lnTo>
                      <a:lnTo>
                        <a:pt x="60" y="429"/>
                      </a:lnTo>
                      <a:lnTo>
                        <a:pt x="77" y="449"/>
                      </a:lnTo>
                      <a:lnTo>
                        <a:pt x="96" y="466"/>
                      </a:lnTo>
                      <a:lnTo>
                        <a:pt x="116" y="480"/>
                      </a:lnTo>
                      <a:lnTo>
                        <a:pt x="138" y="494"/>
                      </a:lnTo>
                      <a:lnTo>
                        <a:pt x="161" y="505"/>
                      </a:lnTo>
                      <a:lnTo>
                        <a:pt x="185" y="513"/>
                      </a:lnTo>
                      <a:lnTo>
                        <a:pt x="210" y="521"/>
                      </a:lnTo>
                      <a:lnTo>
                        <a:pt x="236" y="524"/>
                      </a:lnTo>
                      <a:lnTo>
                        <a:pt x="263" y="525"/>
                      </a:lnTo>
                      <a:lnTo>
                        <a:pt x="289" y="524"/>
                      </a:lnTo>
                      <a:lnTo>
                        <a:pt x="315" y="521"/>
                      </a:lnTo>
                      <a:lnTo>
                        <a:pt x="340"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0" y="315"/>
                      </a:lnTo>
                      <a:lnTo>
                        <a:pt x="524" y="290"/>
                      </a:lnTo>
                      <a:lnTo>
                        <a:pt x="525" y="263"/>
                      </a:lnTo>
                      <a:lnTo>
                        <a:pt x="524" y="236"/>
                      </a:lnTo>
                      <a:lnTo>
                        <a:pt x="520" y="211"/>
                      </a:lnTo>
                      <a:lnTo>
                        <a:pt x="513" y="185"/>
                      </a:lnTo>
                      <a:lnTo>
                        <a:pt x="505" y="161"/>
                      </a:lnTo>
                      <a:lnTo>
                        <a:pt x="494" y="138"/>
                      </a:lnTo>
                      <a:lnTo>
                        <a:pt x="480" y="116"/>
                      </a:lnTo>
                      <a:lnTo>
                        <a:pt x="466" y="96"/>
                      </a:lnTo>
                      <a:lnTo>
                        <a:pt x="449" y="77"/>
                      </a:lnTo>
                      <a:lnTo>
                        <a:pt x="429" y="60"/>
                      </a:lnTo>
                      <a:lnTo>
                        <a:pt x="410" y="45"/>
                      </a:lnTo>
                      <a:lnTo>
                        <a:pt x="388" y="32"/>
                      </a:lnTo>
                      <a:lnTo>
                        <a:pt x="365" y="21"/>
                      </a:lnTo>
                      <a:lnTo>
                        <a:pt x="340" y="12"/>
                      </a:lnTo>
                      <a:lnTo>
                        <a:pt x="315" y="5"/>
                      </a:lnTo>
                      <a:lnTo>
                        <a:pt x="289" y="2"/>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Oval 7">
                  <a:extLst>
                    <a:ext uri="{FF2B5EF4-FFF2-40B4-BE49-F238E27FC236}">
                      <a16:creationId xmlns:a16="http://schemas.microsoft.com/office/drawing/2014/main" id="{E6B8A12D-36F3-4B78-93CD-B18A323F3A74}"/>
                    </a:ext>
                  </a:extLst>
                </p:cNvPr>
                <p:cNvSpPr>
                  <a:spLocks noChangeArrowheads="1"/>
                </p:cNvSpPr>
                <p:nvPr/>
              </p:nvSpPr>
              <p:spPr bwMode="auto">
                <a:xfrm>
                  <a:off x="4268" y="2731"/>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8">
                  <a:extLst>
                    <a:ext uri="{FF2B5EF4-FFF2-40B4-BE49-F238E27FC236}">
                      <a16:creationId xmlns:a16="http://schemas.microsoft.com/office/drawing/2014/main" id="{C38742E0-F88A-4EAF-9836-63EA99F22809}"/>
                    </a:ext>
                  </a:extLst>
                </p:cNvPr>
                <p:cNvSpPr>
                  <a:spLocks noChangeArrowheads="1"/>
                </p:cNvSpPr>
                <p:nvPr/>
              </p:nvSpPr>
              <p:spPr bwMode="auto">
                <a:xfrm>
                  <a:off x="4268" y="2731"/>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0" name="Oval 10">
                <a:extLst>
                  <a:ext uri="{FF2B5EF4-FFF2-40B4-BE49-F238E27FC236}">
                    <a16:creationId xmlns:a16="http://schemas.microsoft.com/office/drawing/2014/main" id="{0F31E823-84E0-4004-8138-0F9296E841A7}"/>
                  </a:ext>
                </a:extLst>
              </p:cNvPr>
              <p:cNvSpPr>
                <a:spLocks noChangeArrowheads="1"/>
              </p:cNvSpPr>
              <p:nvPr/>
            </p:nvSpPr>
            <p:spPr bwMode="auto">
              <a:xfrm>
                <a:off x="4268" y="2731"/>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7" name="Rectangle 12">
              <a:extLst>
                <a:ext uri="{FF2B5EF4-FFF2-40B4-BE49-F238E27FC236}">
                  <a16:creationId xmlns:a16="http://schemas.microsoft.com/office/drawing/2014/main" id="{3F213080-A5DD-49CD-8D67-65541EA1D53B}"/>
                </a:ext>
              </a:extLst>
            </p:cNvPr>
            <p:cNvSpPr>
              <a:spLocks noChangeArrowheads="1"/>
            </p:cNvSpPr>
            <p:nvPr/>
          </p:nvSpPr>
          <p:spPr bwMode="auto">
            <a:xfrm>
              <a:off x="4288" y="2751"/>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3">
              <a:extLst>
                <a:ext uri="{FF2B5EF4-FFF2-40B4-BE49-F238E27FC236}">
                  <a16:creationId xmlns:a16="http://schemas.microsoft.com/office/drawing/2014/main" id="{CBC8B076-3F56-4254-B776-6F432C04AA00}"/>
                </a:ext>
              </a:extLst>
            </p:cNvPr>
            <p:cNvSpPr>
              <a:spLocks noChangeArrowheads="1"/>
            </p:cNvSpPr>
            <p:nvPr/>
          </p:nvSpPr>
          <p:spPr bwMode="auto">
            <a:xfrm>
              <a:off x="4311" y="2770"/>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Group 24">
            <a:extLst>
              <a:ext uri="{FF2B5EF4-FFF2-40B4-BE49-F238E27FC236}">
                <a16:creationId xmlns:a16="http://schemas.microsoft.com/office/drawing/2014/main" id="{0F02FC45-DB72-4CA9-8FB0-D51C476965E1}"/>
              </a:ext>
            </a:extLst>
          </p:cNvPr>
          <p:cNvGrpSpPr>
            <a:grpSpLocks/>
          </p:cNvGrpSpPr>
          <p:nvPr/>
        </p:nvGrpSpPr>
        <p:grpSpPr bwMode="auto">
          <a:xfrm>
            <a:off x="6494991" y="5478993"/>
            <a:ext cx="279400" cy="280988"/>
            <a:chOff x="3782" y="3062"/>
            <a:chExt cx="176" cy="177"/>
          </a:xfrm>
          <a:noFill/>
        </p:grpSpPr>
        <p:grpSp>
          <p:nvGrpSpPr>
            <p:cNvPr id="157" name="Group 21">
              <a:extLst>
                <a:ext uri="{FF2B5EF4-FFF2-40B4-BE49-F238E27FC236}">
                  <a16:creationId xmlns:a16="http://schemas.microsoft.com/office/drawing/2014/main" id="{DC585023-7681-4148-BD80-F33A33BED28B}"/>
                </a:ext>
              </a:extLst>
            </p:cNvPr>
            <p:cNvGrpSpPr>
              <a:grpSpLocks/>
            </p:cNvGrpSpPr>
            <p:nvPr/>
          </p:nvGrpSpPr>
          <p:grpSpPr bwMode="auto">
            <a:xfrm>
              <a:off x="3782" y="3062"/>
              <a:ext cx="176" cy="176"/>
              <a:chOff x="3782" y="3062"/>
              <a:chExt cx="176" cy="176"/>
            </a:xfrm>
            <a:grpFill/>
          </p:grpSpPr>
          <p:grpSp>
            <p:nvGrpSpPr>
              <p:cNvPr id="160" name="Group 19">
                <a:extLst>
                  <a:ext uri="{FF2B5EF4-FFF2-40B4-BE49-F238E27FC236}">
                    <a16:creationId xmlns:a16="http://schemas.microsoft.com/office/drawing/2014/main" id="{472643A1-E844-4B25-AE12-B34ACB8A55E6}"/>
                  </a:ext>
                </a:extLst>
              </p:cNvPr>
              <p:cNvGrpSpPr>
                <a:grpSpLocks/>
              </p:cNvGrpSpPr>
              <p:nvPr/>
            </p:nvGrpSpPr>
            <p:grpSpPr bwMode="auto">
              <a:xfrm>
                <a:off x="3782" y="3062"/>
                <a:ext cx="176" cy="176"/>
                <a:chOff x="3782" y="3062"/>
                <a:chExt cx="176" cy="176"/>
              </a:xfrm>
              <a:grpFill/>
            </p:grpSpPr>
            <p:sp>
              <p:nvSpPr>
                <p:cNvPr id="162" name="Rectangle 15">
                  <a:extLst>
                    <a:ext uri="{FF2B5EF4-FFF2-40B4-BE49-F238E27FC236}">
                      <a16:creationId xmlns:a16="http://schemas.microsoft.com/office/drawing/2014/main" id="{C08A6C3F-05B4-47CD-9A90-8E6611E7D1EF}"/>
                    </a:ext>
                  </a:extLst>
                </p:cNvPr>
                <p:cNvSpPr>
                  <a:spLocks noChangeArrowheads="1"/>
                </p:cNvSpPr>
                <p:nvPr/>
              </p:nvSpPr>
              <p:spPr bwMode="auto">
                <a:xfrm>
                  <a:off x="3782"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
                  <a:extLst>
                    <a:ext uri="{FF2B5EF4-FFF2-40B4-BE49-F238E27FC236}">
                      <a16:creationId xmlns:a16="http://schemas.microsoft.com/office/drawing/2014/main" id="{89DD138F-6298-4EF1-B39A-CDB3DC43C4B5}"/>
                    </a:ext>
                  </a:extLst>
                </p:cNvPr>
                <p:cNvSpPr>
                  <a:spLocks/>
                </p:cNvSpPr>
                <p:nvPr/>
              </p:nvSpPr>
              <p:spPr bwMode="auto">
                <a:xfrm>
                  <a:off x="3782" y="3062"/>
                  <a:ext cx="175" cy="175"/>
                </a:xfrm>
                <a:custGeom>
                  <a:avLst/>
                  <a:gdLst>
                    <a:gd name="T0" fmla="*/ 236 w 525"/>
                    <a:gd name="T1" fmla="*/ 1 h 525"/>
                    <a:gd name="T2" fmla="*/ 185 w 525"/>
                    <a:gd name="T3" fmla="*/ 12 h 525"/>
                    <a:gd name="T4" fmla="*/ 137 w 525"/>
                    <a:gd name="T5" fmla="*/ 32 h 525"/>
                    <a:gd name="T6" fmla="*/ 96 w 525"/>
                    <a:gd name="T7" fmla="*/ 60 h 525"/>
                    <a:gd name="T8" fmla="*/ 59 w 525"/>
                    <a:gd name="T9" fmla="*/ 96 h 525"/>
                    <a:gd name="T10" fmla="*/ 32 w 525"/>
                    <a:gd name="T11" fmla="*/ 138 h 525"/>
                    <a:gd name="T12" fmla="*/ 12 w 525"/>
                    <a:gd name="T13" fmla="*/ 185 h 525"/>
                    <a:gd name="T14" fmla="*/ 1 w 525"/>
                    <a:gd name="T15" fmla="*/ 236 h 525"/>
                    <a:gd name="T16" fmla="*/ 1 w 525"/>
                    <a:gd name="T17" fmla="*/ 290 h 525"/>
                    <a:gd name="T18" fmla="*/ 12 w 525"/>
                    <a:gd name="T19" fmla="*/ 341 h 525"/>
                    <a:gd name="T20" fmla="*/ 32 w 525"/>
                    <a:gd name="T21" fmla="*/ 388 h 525"/>
                    <a:gd name="T22" fmla="*/ 59 w 525"/>
                    <a:gd name="T23" fmla="*/ 429 h 525"/>
                    <a:gd name="T24" fmla="*/ 96 w 525"/>
                    <a:gd name="T25" fmla="*/ 466 h 525"/>
                    <a:gd name="T26" fmla="*/ 137 w 525"/>
                    <a:gd name="T27" fmla="*/ 494 h 525"/>
                    <a:gd name="T28" fmla="*/ 185 w 525"/>
                    <a:gd name="T29" fmla="*/ 513 h 525"/>
                    <a:gd name="T30" fmla="*/ 236 w 525"/>
                    <a:gd name="T31" fmla="*/ 524 h 525"/>
                    <a:gd name="T32" fmla="*/ 289 w 525"/>
                    <a:gd name="T33" fmla="*/ 524 h 525"/>
                    <a:gd name="T34" fmla="*/ 340 w 525"/>
                    <a:gd name="T35" fmla="*/ 513 h 525"/>
                    <a:gd name="T36" fmla="*/ 388 w 525"/>
                    <a:gd name="T37" fmla="*/ 494 h 525"/>
                    <a:gd name="T38" fmla="*/ 429 w 525"/>
                    <a:gd name="T39" fmla="*/ 466 h 525"/>
                    <a:gd name="T40" fmla="*/ 465 w 525"/>
                    <a:gd name="T41" fmla="*/ 429 h 525"/>
                    <a:gd name="T42" fmla="*/ 493 w 525"/>
                    <a:gd name="T43" fmla="*/ 388 h 525"/>
                    <a:gd name="T44" fmla="*/ 513 w 525"/>
                    <a:gd name="T45" fmla="*/ 341 h 525"/>
                    <a:gd name="T46" fmla="*/ 524 w 525"/>
                    <a:gd name="T47" fmla="*/ 290 h 525"/>
                    <a:gd name="T48" fmla="*/ 524 w 525"/>
                    <a:gd name="T49" fmla="*/ 236 h 525"/>
                    <a:gd name="T50" fmla="*/ 513 w 525"/>
                    <a:gd name="T51" fmla="*/ 185 h 525"/>
                    <a:gd name="T52" fmla="*/ 493 w 525"/>
                    <a:gd name="T53" fmla="*/ 138 h 525"/>
                    <a:gd name="T54" fmla="*/ 465 w 525"/>
                    <a:gd name="T55" fmla="*/ 96 h 525"/>
                    <a:gd name="T56" fmla="*/ 429 w 525"/>
                    <a:gd name="T57" fmla="*/ 60 h 525"/>
                    <a:gd name="T58" fmla="*/ 388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6" y="1"/>
                      </a:lnTo>
                      <a:lnTo>
                        <a:pt x="210" y="5"/>
                      </a:lnTo>
                      <a:lnTo>
                        <a:pt x="185" y="12"/>
                      </a:lnTo>
                      <a:lnTo>
                        <a:pt x="160" y="21"/>
                      </a:lnTo>
                      <a:lnTo>
                        <a:pt x="137" y="32"/>
                      </a:lnTo>
                      <a:lnTo>
                        <a:pt x="115" y="45"/>
                      </a:lnTo>
                      <a:lnTo>
                        <a:pt x="96" y="60"/>
                      </a:lnTo>
                      <a:lnTo>
                        <a:pt x="76" y="77"/>
                      </a:lnTo>
                      <a:lnTo>
                        <a:pt x="59" y="96"/>
                      </a:lnTo>
                      <a:lnTo>
                        <a:pt x="45" y="116"/>
                      </a:lnTo>
                      <a:lnTo>
                        <a:pt x="32" y="138"/>
                      </a:lnTo>
                      <a:lnTo>
                        <a:pt x="21" y="161"/>
                      </a:lnTo>
                      <a:lnTo>
                        <a:pt x="12" y="185"/>
                      </a:lnTo>
                      <a:lnTo>
                        <a:pt x="5" y="211"/>
                      </a:lnTo>
                      <a:lnTo>
                        <a:pt x="1" y="236"/>
                      </a:lnTo>
                      <a:lnTo>
                        <a:pt x="0" y="263"/>
                      </a:lnTo>
                      <a:lnTo>
                        <a:pt x="1" y="290"/>
                      </a:lnTo>
                      <a:lnTo>
                        <a:pt x="5" y="315"/>
                      </a:lnTo>
                      <a:lnTo>
                        <a:pt x="12" y="341"/>
                      </a:lnTo>
                      <a:lnTo>
                        <a:pt x="21" y="365"/>
                      </a:lnTo>
                      <a:lnTo>
                        <a:pt x="32" y="388"/>
                      </a:lnTo>
                      <a:lnTo>
                        <a:pt x="45" y="410"/>
                      </a:lnTo>
                      <a:lnTo>
                        <a:pt x="59" y="429"/>
                      </a:lnTo>
                      <a:lnTo>
                        <a:pt x="76" y="449"/>
                      </a:lnTo>
                      <a:lnTo>
                        <a:pt x="96" y="466"/>
                      </a:lnTo>
                      <a:lnTo>
                        <a:pt x="115" y="480"/>
                      </a:lnTo>
                      <a:lnTo>
                        <a:pt x="137" y="494"/>
                      </a:lnTo>
                      <a:lnTo>
                        <a:pt x="160" y="505"/>
                      </a:lnTo>
                      <a:lnTo>
                        <a:pt x="185" y="513"/>
                      </a:lnTo>
                      <a:lnTo>
                        <a:pt x="210" y="520"/>
                      </a:lnTo>
                      <a:lnTo>
                        <a:pt x="236" y="524"/>
                      </a:lnTo>
                      <a:lnTo>
                        <a:pt x="262" y="525"/>
                      </a:lnTo>
                      <a:lnTo>
                        <a:pt x="289" y="524"/>
                      </a:lnTo>
                      <a:lnTo>
                        <a:pt x="315" y="520"/>
                      </a:lnTo>
                      <a:lnTo>
                        <a:pt x="340" y="513"/>
                      </a:lnTo>
                      <a:lnTo>
                        <a:pt x="364" y="505"/>
                      </a:lnTo>
                      <a:lnTo>
                        <a:pt x="388" y="494"/>
                      </a:lnTo>
                      <a:lnTo>
                        <a:pt x="409" y="480"/>
                      </a:lnTo>
                      <a:lnTo>
                        <a:pt x="429" y="466"/>
                      </a:lnTo>
                      <a:lnTo>
                        <a:pt x="448" y="449"/>
                      </a:lnTo>
                      <a:lnTo>
                        <a:pt x="465" y="429"/>
                      </a:lnTo>
                      <a:lnTo>
                        <a:pt x="480" y="410"/>
                      </a:lnTo>
                      <a:lnTo>
                        <a:pt x="493" y="388"/>
                      </a:lnTo>
                      <a:lnTo>
                        <a:pt x="504" y="365"/>
                      </a:lnTo>
                      <a:lnTo>
                        <a:pt x="513" y="341"/>
                      </a:lnTo>
                      <a:lnTo>
                        <a:pt x="520" y="315"/>
                      </a:lnTo>
                      <a:lnTo>
                        <a:pt x="524" y="290"/>
                      </a:lnTo>
                      <a:lnTo>
                        <a:pt x="525" y="263"/>
                      </a:lnTo>
                      <a:lnTo>
                        <a:pt x="524" y="236"/>
                      </a:lnTo>
                      <a:lnTo>
                        <a:pt x="520" y="211"/>
                      </a:lnTo>
                      <a:lnTo>
                        <a:pt x="513" y="185"/>
                      </a:lnTo>
                      <a:lnTo>
                        <a:pt x="504" y="161"/>
                      </a:lnTo>
                      <a:lnTo>
                        <a:pt x="493" y="138"/>
                      </a:lnTo>
                      <a:lnTo>
                        <a:pt x="480" y="116"/>
                      </a:lnTo>
                      <a:lnTo>
                        <a:pt x="465" y="96"/>
                      </a:lnTo>
                      <a:lnTo>
                        <a:pt x="448" y="77"/>
                      </a:lnTo>
                      <a:lnTo>
                        <a:pt x="429" y="60"/>
                      </a:lnTo>
                      <a:lnTo>
                        <a:pt x="409" y="45"/>
                      </a:lnTo>
                      <a:lnTo>
                        <a:pt x="388" y="32"/>
                      </a:lnTo>
                      <a:lnTo>
                        <a:pt x="364" y="21"/>
                      </a:lnTo>
                      <a:lnTo>
                        <a:pt x="340" y="12"/>
                      </a:lnTo>
                      <a:lnTo>
                        <a:pt x="315"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Oval 17">
                  <a:extLst>
                    <a:ext uri="{FF2B5EF4-FFF2-40B4-BE49-F238E27FC236}">
                      <a16:creationId xmlns:a16="http://schemas.microsoft.com/office/drawing/2014/main" id="{EEA0E759-46BB-41CC-BB85-B7373D65D894}"/>
                    </a:ext>
                  </a:extLst>
                </p:cNvPr>
                <p:cNvSpPr>
                  <a:spLocks noChangeArrowheads="1"/>
                </p:cNvSpPr>
                <p:nvPr/>
              </p:nvSpPr>
              <p:spPr bwMode="auto">
                <a:xfrm>
                  <a:off x="3782" y="3062"/>
                  <a:ext cx="176" cy="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8">
                  <a:extLst>
                    <a:ext uri="{FF2B5EF4-FFF2-40B4-BE49-F238E27FC236}">
                      <a16:creationId xmlns:a16="http://schemas.microsoft.com/office/drawing/2014/main" id="{3F0FE659-E86A-4B54-9D12-83EFD086C9CE}"/>
                    </a:ext>
                  </a:extLst>
                </p:cNvPr>
                <p:cNvSpPr>
                  <a:spLocks noChangeArrowheads="1"/>
                </p:cNvSpPr>
                <p:nvPr/>
              </p:nvSpPr>
              <p:spPr bwMode="auto">
                <a:xfrm>
                  <a:off x="3782"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1" name="Oval 20">
                <a:extLst>
                  <a:ext uri="{FF2B5EF4-FFF2-40B4-BE49-F238E27FC236}">
                    <a16:creationId xmlns:a16="http://schemas.microsoft.com/office/drawing/2014/main" id="{7A77FCA1-E87E-40C9-9BD7-9B4E1DF60B9C}"/>
                  </a:ext>
                </a:extLst>
              </p:cNvPr>
              <p:cNvSpPr>
                <a:spLocks noChangeArrowheads="1"/>
              </p:cNvSpPr>
              <p:nvPr/>
            </p:nvSpPr>
            <p:spPr bwMode="auto">
              <a:xfrm>
                <a:off x="3782" y="3062"/>
                <a:ext cx="176" cy="175"/>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8" name="Rectangle 22">
              <a:extLst>
                <a:ext uri="{FF2B5EF4-FFF2-40B4-BE49-F238E27FC236}">
                  <a16:creationId xmlns:a16="http://schemas.microsoft.com/office/drawing/2014/main" id="{B9B6AA68-200C-4777-921F-472873C9D4AC}"/>
                </a:ext>
              </a:extLst>
            </p:cNvPr>
            <p:cNvSpPr>
              <a:spLocks noChangeArrowheads="1"/>
            </p:cNvSpPr>
            <p:nvPr/>
          </p:nvSpPr>
          <p:spPr bwMode="auto">
            <a:xfrm>
              <a:off x="3805" y="3081"/>
              <a:ext cx="11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23">
              <a:extLst>
                <a:ext uri="{FF2B5EF4-FFF2-40B4-BE49-F238E27FC236}">
                  <a16:creationId xmlns:a16="http://schemas.microsoft.com/office/drawing/2014/main" id="{BB37D022-954C-447E-A45E-E5AEDC334403}"/>
                </a:ext>
              </a:extLst>
            </p:cNvPr>
            <p:cNvSpPr>
              <a:spLocks noChangeArrowheads="1"/>
            </p:cNvSpPr>
            <p:nvPr/>
          </p:nvSpPr>
          <p:spPr bwMode="auto">
            <a:xfrm>
              <a:off x="3828" y="3101"/>
              <a:ext cx="111"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2" name="Group 34">
            <a:extLst>
              <a:ext uri="{FF2B5EF4-FFF2-40B4-BE49-F238E27FC236}">
                <a16:creationId xmlns:a16="http://schemas.microsoft.com/office/drawing/2014/main" id="{52758C6D-024E-4948-AE1D-2995810BD2C8}"/>
              </a:ext>
            </a:extLst>
          </p:cNvPr>
          <p:cNvGrpSpPr>
            <a:grpSpLocks/>
          </p:cNvGrpSpPr>
          <p:nvPr/>
        </p:nvGrpSpPr>
        <p:grpSpPr bwMode="auto">
          <a:xfrm>
            <a:off x="8205789" y="5478993"/>
            <a:ext cx="279400" cy="280988"/>
            <a:chOff x="4929" y="3062"/>
            <a:chExt cx="176" cy="177"/>
          </a:xfrm>
          <a:noFill/>
        </p:grpSpPr>
        <p:grpSp>
          <p:nvGrpSpPr>
            <p:cNvPr id="148" name="Group 31">
              <a:extLst>
                <a:ext uri="{FF2B5EF4-FFF2-40B4-BE49-F238E27FC236}">
                  <a16:creationId xmlns:a16="http://schemas.microsoft.com/office/drawing/2014/main" id="{1088AE15-F029-4FFD-961B-FAFDC851BE2A}"/>
                </a:ext>
              </a:extLst>
            </p:cNvPr>
            <p:cNvGrpSpPr>
              <a:grpSpLocks/>
            </p:cNvGrpSpPr>
            <p:nvPr/>
          </p:nvGrpSpPr>
          <p:grpSpPr bwMode="auto">
            <a:xfrm>
              <a:off x="4929" y="3062"/>
              <a:ext cx="176" cy="176"/>
              <a:chOff x="4929" y="3062"/>
              <a:chExt cx="176" cy="176"/>
            </a:xfrm>
            <a:grpFill/>
          </p:grpSpPr>
          <p:grpSp>
            <p:nvGrpSpPr>
              <p:cNvPr id="151" name="Group 29">
                <a:extLst>
                  <a:ext uri="{FF2B5EF4-FFF2-40B4-BE49-F238E27FC236}">
                    <a16:creationId xmlns:a16="http://schemas.microsoft.com/office/drawing/2014/main" id="{62697440-276F-47DC-AB77-6C33152B578D}"/>
                  </a:ext>
                </a:extLst>
              </p:cNvPr>
              <p:cNvGrpSpPr>
                <a:grpSpLocks/>
              </p:cNvGrpSpPr>
              <p:nvPr/>
            </p:nvGrpSpPr>
            <p:grpSpPr bwMode="auto">
              <a:xfrm>
                <a:off x="4929" y="3062"/>
                <a:ext cx="176" cy="176"/>
                <a:chOff x="4929" y="3062"/>
                <a:chExt cx="176" cy="176"/>
              </a:xfrm>
              <a:grpFill/>
            </p:grpSpPr>
            <p:sp>
              <p:nvSpPr>
                <p:cNvPr id="153" name="Rectangle 25">
                  <a:extLst>
                    <a:ext uri="{FF2B5EF4-FFF2-40B4-BE49-F238E27FC236}">
                      <a16:creationId xmlns:a16="http://schemas.microsoft.com/office/drawing/2014/main" id="{FAF95A2D-BD43-45E1-B309-D020BFE519CD}"/>
                    </a:ext>
                  </a:extLst>
                </p:cNvPr>
                <p:cNvSpPr>
                  <a:spLocks noChangeArrowheads="1"/>
                </p:cNvSpPr>
                <p:nvPr/>
              </p:nvSpPr>
              <p:spPr bwMode="auto">
                <a:xfrm>
                  <a:off x="4929"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6">
                  <a:extLst>
                    <a:ext uri="{FF2B5EF4-FFF2-40B4-BE49-F238E27FC236}">
                      <a16:creationId xmlns:a16="http://schemas.microsoft.com/office/drawing/2014/main" id="{3633A37A-E323-4FF4-8D32-D488EE1F93E1}"/>
                    </a:ext>
                  </a:extLst>
                </p:cNvPr>
                <p:cNvSpPr>
                  <a:spLocks/>
                </p:cNvSpPr>
                <p:nvPr/>
              </p:nvSpPr>
              <p:spPr bwMode="auto">
                <a:xfrm>
                  <a:off x="4929" y="3062"/>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Oval 27">
                  <a:extLst>
                    <a:ext uri="{FF2B5EF4-FFF2-40B4-BE49-F238E27FC236}">
                      <a16:creationId xmlns:a16="http://schemas.microsoft.com/office/drawing/2014/main" id="{BA006656-E045-4A44-B076-CB214365165B}"/>
                    </a:ext>
                  </a:extLst>
                </p:cNvPr>
                <p:cNvSpPr>
                  <a:spLocks noChangeArrowheads="1"/>
                </p:cNvSpPr>
                <p:nvPr/>
              </p:nvSpPr>
              <p:spPr bwMode="auto">
                <a:xfrm>
                  <a:off x="4929" y="3062"/>
                  <a:ext cx="176" cy="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28">
                  <a:extLst>
                    <a:ext uri="{FF2B5EF4-FFF2-40B4-BE49-F238E27FC236}">
                      <a16:creationId xmlns:a16="http://schemas.microsoft.com/office/drawing/2014/main" id="{DB037682-E215-4523-9D00-1DDE53398BD6}"/>
                    </a:ext>
                  </a:extLst>
                </p:cNvPr>
                <p:cNvSpPr>
                  <a:spLocks noChangeArrowheads="1"/>
                </p:cNvSpPr>
                <p:nvPr/>
              </p:nvSpPr>
              <p:spPr bwMode="auto">
                <a:xfrm>
                  <a:off x="4929"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2" name="Oval 30">
                <a:extLst>
                  <a:ext uri="{FF2B5EF4-FFF2-40B4-BE49-F238E27FC236}">
                    <a16:creationId xmlns:a16="http://schemas.microsoft.com/office/drawing/2014/main" id="{84246056-70C0-4D0A-8A28-91D97622C094}"/>
                  </a:ext>
                </a:extLst>
              </p:cNvPr>
              <p:cNvSpPr>
                <a:spLocks noChangeArrowheads="1"/>
              </p:cNvSpPr>
              <p:nvPr/>
            </p:nvSpPr>
            <p:spPr bwMode="auto">
              <a:xfrm>
                <a:off x="4929" y="3062"/>
                <a:ext cx="176" cy="175"/>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9" name="Rectangle 32">
              <a:extLst>
                <a:ext uri="{FF2B5EF4-FFF2-40B4-BE49-F238E27FC236}">
                  <a16:creationId xmlns:a16="http://schemas.microsoft.com/office/drawing/2014/main" id="{FD2B8B1B-3EEB-4194-BB0C-2FF7EBB90E1D}"/>
                </a:ext>
              </a:extLst>
            </p:cNvPr>
            <p:cNvSpPr>
              <a:spLocks noChangeArrowheads="1"/>
            </p:cNvSpPr>
            <p:nvPr/>
          </p:nvSpPr>
          <p:spPr bwMode="auto">
            <a:xfrm>
              <a:off x="4952" y="3081"/>
              <a:ext cx="11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33">
              <a:extLst>
                <a:ext uri="{FF2B5EF4-FFF2-40B4-BE49-F238E27FC236}">
                  <a16:creationId xmlns:a16="http://schemas.microsoft.com/office/drawing/2014/main" id="{ED713CE1-DBF5-4806-BB34-A00DF82A0AAC}"/>
                </a:ext>
              </a:extLst>
            </p:cNvPr>
            <p:cNvSpPr>
              <a:spLocks noChangeArrowheads="1"/>
            </p:cNvSpPr>
            <p:nvPr/>
          </p:nvSpPr>
          <p:spPr bwMode="auto">
            <a:xfrm>
              <a:off x="4975" y="3101"/>
              <a:ext cx="111"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3" name="Group 44">
            <a:extLst>
              <a:ext uri="{FF2B5EF4-FFF2-40B4-BE49-F238E27FC236}">
                <a16:creationId xmlns:a16="http://schemas.microsoft.com/office/drawing/2014/main" id="{B53C9108-157A-4276-9EFB-C32294404561}"/>
              </a:ext>
            </a:extLst>
          </p:cNvPr>
          <p:cNvGrpSpPr>
            <a:grpSpLocks/>
          </p:cNvGrpSpPr>
          <p:nvPr/>
        </p:nvGrpSpPr>
        <p:grpSpPr bwMode="auto">
          <a:xfrm>
            <a:off x="6928379" y="6188605"/>
            <a:ext cx="277812" cy="280988"/>
            <a:chOff x="4055" y="3509"/>
            <a:chExt cx="175" cy="177"/>
          </a:xfrm>
          <a:noFill/>
        </p:grpSpPr>
        <p:grpSp>
          <p:nvGrpSpPr>
            <p:cNvPr id="139" name="Group 41">
              <a:extLst>
                <a:ext uri="{FF2B5EF4-FFF2-40B4-BE49-F238E27FC236}">
                  <a16:creationId xmlns:a16="http://schemas.microsoft.com/office/drawing/2014/main" id="{1FFF3FD8-BF6E-4524-8E67-25A0B0DD61AC}"/>
                </a:ext>
              </a:extLst>
            </p:cNvPr>
            <p:cNvGrpSpPr>
              <a:grpSpLocks/>
            </p:cNvGrpSpPr>
            <p:nvPr/>
          </p:nvGrpSpPr>
          <p:grpSpPr bwMode="auto">
            <a:xfrm>
              <a:off x="4055" y="3509"/>
              <a:ext cx="175" cy="176"/>
              <a:chOff x="4055" y="3509"/>
              <a:chExt cx="175" cy="176"/>
            </a:xfrm>
            <a:grpFill/>
          </p:grpSpPr>
          <p:grpSp>
            <p:nvGrpSpPr>
              <p:cNvPr id="142" name="Group 39">
                <a:extLst>
                  <a:ext uri="{FF2B5EF4-FFF2-40B4-BE49-F238E27FC236}">
                    <a16:creationId xmlns:a16="http://schemas.microsoft.com/office/drawing/2014/main" id="{6988D952-0119-4480-B292-926314BCE7C0}"/>
                  </a:ext>
                </a:extLst>
              </p:cNvPr>
              <p:cNvGrpSpPr>
                <a:grpSpLocks/>
              </p:cNvGrpSpPr>
              <p:nvPr/>
            </p:nvGrpSpPr>
            <p:grpSpPr bwMode="auto">
              <a:xfrm>
                <a:off x="4055" y="3509"/>
                <a:ext cx="175" cy="176"/>
                <a:chOff x="4055" y="3509"/>
                <a:chExt cx="175" cy="176"/>
              </a:xfrm>
              <a:grpFill/>
            </p:grpSpPr>
            <p:sp>
              <p:nvSpPr>
                <p:cNvPr id="144" name="Rectangle 35">
                  <a:extLst>
                    <a:ext uri="{FF2B5EF4-FFF2-40B4-BE49-F238E27FC236}">
                      <a16:creationId xmlns:a16="http://schemas.microsoft.com/office/drawing/2014/main" id="{91D590D5-66E1-49DC-A1FF-DBA2EF431F6F}"/>
                    </a:ext>
                  </a:extLst>
                </p:cNvPr>
                <p:cNvSpPr>
                  <a:spLocks noChangeArrowheads="1"/>
                </p:cNvSpPr>
                <p:nvPr/>
              </p:nvSpPr>
              <p:spPr bwMode="auto">
                <a:xfrm>
                  <a:off x="4055" y="3509"/>
                  <a:ext cx="175"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6">
                  <a:extLst>
                    <a:ext uri="{FF2B5EF4-FFF2-40B4-BE49-F238E27FC236}">
                      <a16:creationId xmlns:a16="http://schemas.microsoft.com/office/drawing/2014/main" id="{27DEE0AE-2648-4332-9700-AF9B59BFCAC1}"/>
                    </a:ext>
                  </a:extLst>
                </p:cNvPr>
                <p:cNvSpPr>
                  <a:spLocks/>
                </p:cNvSpPr>
                <p:nvPr/>
              </p:nvSpPr>
              <p:spPr bwMode="auto">
                <a:xfrm>
                  <a:off x="4055" y="3509"/>
                  <a:ext cx="175" cy="175"/>
                </a:xfrm>
                <a:custGeom>
                  <a:avLst/>
                  <a:gdLst>
                    <a:gd name="T0" fmla="*/ 235 w 525"/>
                    <a:gd name="T1" fmla="*/ 1 h 525"/>
                    <a:gd name="T2" fmla="*/ 184 w 525"/>
                    <a:gd name="T3" fmla="*/ 12 h 525"/>
                    <a:gd name="T4" fmla="*/ 137 w 525"/>
                    <a:gd name="T5" fmla="*/ 32 h 525"/>
                    <a:gd name="T6" fmla="*/ 96 w 525"/>
                    <a:gd name="T7" fmla="*/ 60 h 525"/>
                    <a:gd name="T8" fmla="*/ 59 w 525"/>
                    <a:gd name="T9" fmla="*/ 96 h 525"/>
                    <a:gd name="T10" fmla="*/ 31 w 525"/>
                    <a:gd name="T11" fmla="*/ 138 h 525"/>
                    <a:gd name="T12" fmla="*/ 12 w 525"/>
                    <a:gd name="T13" fmla="*/ 185 h 525"/>
                    <a:gd name="T14" fmla="*/ 1 w 525"/>
                    <a:gd name="T15" fmla="*/ 236 h 525"/>
                    <a:gd name="T16" fmla="*/ 1 w 525"/>
                    <a:gd name="T17" fmla="*/ 290 h 525"/>
                    <a:gd name="T18" fmla="*/ 12 w 525"/>
                    <a:gd name="T19" fmla="*/ 341 h 525"/>
                    <a:gd name="T20" fmla="*/ 31 w 525"/>
                    <a:gd name="T21" fmla="*/ 388 h 525"/>
                    <a:gd name="T22" fmla="*/ 59 w 525"/>
                    <a:gd name="T23" fmla="*/ 429 h 525"/>
                    <a:gd name="T24" fmla="*/ 96 w 525"/>
                    <a:gd name="T25" fmla="*/ 466 h 525"/>
                    <a:gd name="T26" fmla="*/ 137 w 525"/>
                    <a:gd name="T27" fmla="*/ 494 h 525"/>
                    <a:gd name="T28" fmla="*/ 184 w 525"/>
                    <a:gd name="T29" fmla="*/ 513 h 525"/>
                    <a:gd name="T30" fmla="*/ 235 w 525"/>
                    <a:gd name="T31" fmla="*/ 524 h 525"/>
                    <a:gd name="T32" fmla="*/ 289 w 525"/>
                    <a:gd name="T33" fmla="*/ 524 h 525"/>
                    <a:gd name="T34" fmla="*/ 340 w 525"/>
                    <a:gd name="T35" fmla="*/ 513 h 525"/>
                    <a:gd name="T36" fmla="*/ 387 w 525"/>
                    <a:gd name="T37" fmla="*/ 494 h 525"/>
                    <a:gd name="T38" fmla="*/ 429 w 525"/>
                    <a:gd name="T39" fmla="*/ 466 h 525"/>
                    <a:gd name="T40" fmla="*/ 465 w 525"/>
                    <a:gd name="T41" fmla="*/ 429 h 525"/>
                    <a:gd name="T42" fmla="*/ 493 w 525"/>
                    <a:gd name="T43" fmla="*/ 388 h 525"/>
                    <a:gd name="T44" fmla="*/ 512 w 525"/>
                    <a:gd name="T45" fmla="*/ 341 h 525"/>
                    <a:gd name="T46" fmla="*/ 523 w 525"/>
                    <a:gd name="T47" fmla="*/ 290 h 525"/>
                    <a:gd name="T48" fmla="*/ 523 w 525"/>
                    <a:gd name="T49" fmla="*/ 236 h 525"/>
                    <a:gd name="T50" fmla="*/ 512 w 525"/>
                    <a:gd name="T51" fmla="*/ 185 h 525"/>
                    <a:gd name="T52" fmla="*/ 493 w 525"/>
                    <a:gd name="T53" fmla="*/ 138 h 525"/>
                    <a:gd name="T54" fmla="*/ 465 w 525"/>
                    <a:gd name="T55" fmla="*/ 96 h 525"/>
                    <a:gd name="T56" fmla="*/ 429 w 525"/>
                    <a:gd name="T57" fmla="*/ 60 h 525"/>
                    <a:gd name="T58" fmla="*/ 387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5" y="1"/>
                      </a:lnTo>
                      <a:lnTo>
                        <a:pt x="210" y="5"/>
                      </a:lnTo>
                      <a:lnTo>
                        <a:pt x="184" y="12"/>
                      </a:lnTo>
                      <a:lnTo>
                        <a:pt x="160" y="21"/>
                      </a:lnTo>
                      <a:lnTo>
                        <a:pt x="137" y="32"/>
                      </a:lnTo>
                      <a:lnTo>
                        <a:pt x="115" y="45"/>
                      </a:lnTo>
                      <a:lnTo>
                        <a:pt x="96" y="60"/>
                      </a:lnTo>
                      <a:lnTo>
                        <a:pt x="76" y="77"/>
                      </a:lnTo>
                      <a:lnTo>
                        <a:pt x="59" y="96"/>
                      </a:lnTo>
                      <a:lnTo>
                        <a:pt x="45" y="116"/>
                      </a:lnTo>
                      <a:lnTo>
                        <a:pt x="31" y="138"/>
                      </a:lnTo>
                      <a:lnTo>
                        <a:pt x="20" y="161"/>
                      </a:lnTo>
                      <a:lnTo>
                        <a:pt x="12" y="185"/>
                      </a:lnTo>
                      <a:lnTo>
                        <a:pt x="4" y="211"/>
                      </a:lnTo>
                      <a:lnTo>
                        <a:pt x="1" y="236"/>
                      </a:lnTo>
                      <a:lnTo>
                        <a:pt x="0" y="263"/>
                      </a:lnTo>
                      <a:lnTo>
                        <a:pt x="1" y="290"/>
                      </a:lnTo>
                      <a:lnTo>
                        <a:pt x="4" y="315"/>
                      </a:lnTo>
                      <a:lnTo>
                        <a:pt x="12" y="341"/>
                      </a:lnTo>
                      <a:lnTo>
                        <a:pt x="20" y="365"/>
                      </a:lnTo>
                      <a:lnTo>
                        <a:pt x="31" y="388"/>
                      </a:lnTo>
                      <a:lnTo>
                        <a:pt x="45" y="410"/>
                      </a:lnTo>
                      <a:lnTo>
                        <a:pt x="59" y="429"/>
                      </a:lnTo>
                      <a:lnTo>
                        <a:pt x="76" y="449"/>
                      </a:lnTo>
                      <a:lnTo>
                        <a:pt x="96" y="466"/>
                      </a:lnTo>
                      <a:lnTo>
                        <a:pt x="115" y="480"/>
                      </a:lnTo>
                      <a:lnTo>
                        <a:pt x="137" y="494"/>
                      </a:lnTo>
                      <a:lnTo>
                        <a:pt x="160" y="505"/>
                      </a:lnTo>
                      <a:lnTo>
                        <a:pt x="184" y="513"/>
                      </a:lnTo>
                      <a:lnTo>
                        <a:pt x="210" y="520"/>
                      </a:lnTo>
                      <a:lnTo>
                        <a:pt x="235" y="524"/>
                      </a:lnTo>
                      <a:lnTo>
                        <a:pt x="262" y="525"/>
                      </a:lnTo>
                      <a:lnTo>
                        <a:pt x="289" y="524"/>
                      </a:lnTo>
                      <a:lnTo>
                        <a:pt x="314" y="520"/>
                      </a:lnTo>
                      <a:lnTo>
                        <a:pt x="340" y="513"/>
                      </a:lnTo>
                      <a:lnTo>
                        <a:pt x="364" y="505"/>
                      </a:lnTo>
                      <a:lnTo>
                        <a:pt x="387" y="494"/>
                      </a:lnTo>
                      <a:lnTo>
                        <a:pt x="409" y="480"/>
                      </a:lnTo>
                      <a:lnTo>
                        <a:pt x="429" y="466"/>
                      </a:lnTo>
                      <a:lnTo>
                        <a:pt x="448" y="449"/>
                      </a:lnTo>
                      <a:lnTo>
                        <a:pt x="465" y="429"/>
                      </a:lnTo>
                      <a:lnTo>
                        <a:pt x="480" y="410"/>
                      </a:lnTo>
                      <a:lnTo>
                        <a:pt x="493" y="388"/>
                      </a:lnTo>
                      <a:lnTo>
                        <a:pt x="504" y="365"/>
                      </a:lnTo>
                      <a:lnTo>
                        <a:pt x="512" y="341"/>
                      </a:lnTo>
                      <a:lnTo>
                        <a:pt x="520" y="315"/>
                      </a:lnTo>
                      <a:lnTo>
                        <a:pt x="523" y="290"/>
                      </a:lnTo>
                      <a:lnTo>
                        <a:pt x="525" y="263"/>
                      </a:lnTo>
                      <a:lnTo>
                        <a:pt x="523" y="236"/>
                      </a:lnTo>
                      <a:lnTo>
                        <a:pt x="520" y="211"/>
                      </a:lnTo>
                      <a:lnTo>
                        <a:pt x="512" y="185"/>
                      </a:lnTo>
                      <a:lnTo>
                        <a:pt x="504" y="161"/>
                      </a:lnTo>
                      <a:lnTo>
                        <a:pt x="493" y="138"/>
                      </a:lnTo>
                      <a:lnTo>
                        <a:pt x="480" y="116"/>
                      </a:lnTo>
                      <a:lnTo>
                        <a:pt x="465" y="96"/>
                      </a:lnTo>
                      <a:lnTo>
                        <a:pt x="448" y="77"/>
                      </a:lnTo>
                      <a:lnTo>
                        <a:pt x="429" y="60"/>
                      </a:lnTo>
                      <a:lnTo>
                        <a:pt x="409" y="45"/>
                      </a:lnTo>
                      <a:lnTo>
                        <a:pt x="387" y="32"/>
                      </a:lnTo>
                      <a:lnTo>
                        <a:pt x="364" y="21"/>
                      </a:lnTo>
                      <a:lnTo>
                        <a:pt x="340" y="12"/>
                      </a:lnTo>
                      <a:lnTo>
                        <a:pt x="314"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Oval 37">
                  <a:extLst>
                    <a:ext uri="{FF2B5EF4-FFF2-40B4-BE49-F238E27FC236}">
                      <a16:creationId xmlns:a16="http://schemas.microsoft.com/office/drawing/2014/main" id="{AF90F6D6-E0D2-46E3-94C1-9BCFDC454A98}"/>
                    </a:ext>
                  </a:extLst>
                </p:cNvPr>
                <p:cNvSpPr>
                  <a:spLocks noChangeArrowheads="1"/>
                </p:cNvSpPr>
                <p:nvPr/>
              </p:nvSpPr>
              <p:spPr bwMode="auto">
                <a:xfrm>
                  <a:off x="4055" y="3509"/>
                  <a:ext cx="175"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38">
                  <a:extLst>
                    <a:ext uri="{FF2B5EF4-FFF2-40B4-BE49-F238E27FC236}">
                      <a16:creationId xmlns:a16="http://schemas.microsoft.com/office/drawing/2014/main" id="{531C509B-3584-42B4-8D82-D409329ED68E}"/>
                    </a:ext>
                  </a:extLst>
                </p:cNvPr>
                <p:cNvSpPr>
                  <a:spLocks noChangeArrowheads="1"/>
                </p:cNvSpPr>
                <p:nvPr/>
              </p:nvSpPr>
              <p:spPr bwMode="auto">
                <a:xfrm>
                  <a:off x="4055" y="3509"/>
                  <a:ext cx="175"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3" name="Oval 40">
                <a:extLst>
                  <a:ext uri="{FF2B5EF4-FFF2-40B4-BE49-F238E27FC236}">
                    <a16:creationId xmlns:a16="http://schemas.microsoft.com/office/drawing/2014/main" id="{BFD1C870-0A90-43FE-B5E4-2A1426D75B69}"/>
                  </a:ext>
                </a:extLst>
              </p:cNvPr>
              <p:cNvSpPr>
                <a:spLocks noChangeArrowheads="1"/>
              </p:cNvSpPr>
              <p:nvPr/>
            </p:nvSpPr>
            <p:spPr bwMode="auto">
              <a:xfrm>
                <a:off x="4055" y="3509"/>
                <a:ext cx="175"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0" name="Rectangle 42">
              <a:extLst>
                <a:ext uri="{FF2B5EF4-FFF2-40B4-BE49-F238E27FC236}">
                  <a16:creationId xmlns:a16="http://schemas.microsoft.com/office/drawing/2014/main" id="{6A0BC7DA-857F-4BC4-BAA8-E1EE5E504206}"/>
                </a:ext>
              </a:extLst>
            </p:cNvPr>
            <p:cNvSpPr>
              <a:spLocks noChangeArrowheads="1"/>
            </p:cNvSpPr>
            <p:nvPr/>
          </p:nvSpPr>
          <p:spPr bwMode="auto">
            <a:xfrm>
              <a:off x="4080" y="3529"/>
              <a:ext cx="110"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43">
              <a:extLst>
                <a:ext uri="{FF2B5EF4-FFF2-40B4-BE49-F238E27FC236}">
                  <a16:creationId xmlns:a16="http://schemas.microsoft.com/office/drawing/2014/main" id="{32D261CD-F782-421F-8798-B9AECFC94BA3}"/>
                </a:ext>
              </a:extLst>
            </p:cNvPr>
            <p:cNvSpPr>
              <a:spLocks noChangeArrowheads="1"/>
            </p:cNvSpPr>
            <p:nvPr/>
          </p:nvSpPr>
          <p:spPr bwMode="auto">
            <a:xfrm>
              <a:off x="4103" y="3548"/>
              <a:ext cx="105"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Group 54">
            <a:extLst>
              <a:ext uri="{FF2B5EF4-FFF2-40B4-BE49-F238E27FC236}">
                <a16:creationId xmlns:a16="http://schemas.microsoft.com/office/drawing/2014/main" id="{B554EAB7-503D-417A-82AC-9C0D04850054}"/>
              </a:ext>
            </a:extLst>
          </p:cNvPr>
          <p:cNvGrpSpPr>
            <a:grpSpLocks/>
          </p:cNvGrpSpPr>
          <p:nvPr/>
        </p:nvGrpSpPr>
        <p:grpSpPr bwMode="auto">
          <a:xfrm>
            <a:off x="6001279" y="6188605"/>
            <a:ext cx="279400" cy="280988"/>
            <a:chOff x="3471" y="3509"/>
            <a:chExt cx="176" cy="177"/>
          </a:xfrm>
          <a:noFill/>
        </p:grpSpPr>
        <p:grpSp>
          <p:nvGrpSpPr>
            <p:cNvPr id="130" name="Group 51">
              <a:extLst>
                <a:ext uri="{FF2B5EF4-FFF2-40B4-BE49-F238E27FC236}">
                  <a16:creationId xmlns:a16="http://schemas.microsoft.com/office/drawing/2014/main" id="{A8EB6A0F-FD5F-4EF1-AB10-6EC7CE575A30}"/>
                </a:ext>
              </a:extLst>
            </p:cNvPr>
            <p:cNvGrpSpPr>
              <a:grpSpLocks/>
            </p:cNvGrpSpPr>
            <p:nvPr/>
          </p:nvGrpSpPr>
          <p:grpSpPr bwMode="auto">
            <a:xfrm>
              <a:off x="3471" y="3509"/>
              <a:ext cx="176" cy="176"/>
              <a:chOff x="3471" y="3509"/>
              <a:chExt cx="176" cy="176"/>
            </a:xfrm>
            <a:grpFill/>
          </p:grpSpPr>
          <p:grpSp>
            <p:nvGrpSpPr>
              <p:cNvPr id="133" name="Group 49">
                <a:extLst>
                  <a:ext uri="{FF2B5EF4-FFF2-40B4-BE49-F238E27FC236}">
                    <a16:creationId xmlns:a16="http://schemas.microsoft.com/office/drawing/2014/main" id="{27785CF9-BA85-4D29-9636-FB95B1149CE2}"/>
                  </a:ext>
                </a:extLst>
              </p:cNvPr>
              <p:cNvGrpSpPr>
                <a:grpSpLocks/>
              </p:cNvGrpSpPr>
              <p:nvPr/>
            </p:nvGrpSpPr>
            <p:grpSpPr bwMode="auto">
              <a:xfrm>
                <a:off x="3471" y="3509"/>
                <a:ext cx="176" cy="176"/>
                <a:chOff x="3471" y="3509"/>
                <a:chExt cx="176" cy="176"/>
              </a:xfrm>
              <a:grpFill/>
            </p:grpSpPr>
            <p:sp>
              <p:nvSpPr>
                <p:cNvPr id="135" name="Rectangle 45">
                  <a:extLst>
                    <a:ext uri="{FF2B5EF4-FFF2-40B4-BE49-F238E27FC236}">
                      <a16:creationId xmlns:a16="http://schemas.microsoft.com/office/drawing/2014/main" id="{2D7DD963-CAAE-44F7-85B3-7D9B7F462C03}"/>
                    </a:ext>
                  </a:extLst>
                </p:cNvPr>
                <p:cNvSpPr>
                  <a:spLocks noChangeArrowheads="1"/>
                </p:cNvSpPr>
                <p:nvPr/>
              </p:nvSpPr>
              <p:spPr bwMode="auto">
                <a:xfrm>
                  <a:off x="347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46">
                  <a:extLst>
                    <a:ext uri="{FF2B5EF4-FFF2-40B4-BE49-F238E27FC236}">
                      <a16:creationId xmlns:a16="http://schemas.microsoft.com/office/drawing/2014/main" id="{A93FB36F-85A2-46FB-B880-DA4E51FCE8A7}"/>
                    </a:ext>
                  </a:extLst>
                </p:cNvPr>
                <p:cNvSpPr>
                  <a:spLocks/>
                </p:cNvSpPr>
                <p:nvPr/>
              </p:nvSpPr>
              <p:spPr bwMode="auto">
                <a:xfrm>
                  <a:off x="3471" y="3509"/>
                  <a:ext cx="175" cy="175"/>
                </a:xfrm>
                <a:custGeom>
                  <a:avLst/>
                  <a:gdLst>
                    <a:gd name="T0" fmla="*/ 235 w 525"/>
                    <a:gd name="T1" fmla="*/ 1 h 525"/>
                    <a:gd name="T2" fmla="*/ 184 w 525"/>
                    <a:gd name="T3" fmla="*/ 12 h 525"/>
                    <a:gd name="T4" fmla="*/ 137 w 525"/>
                    <a:gd name="T5" fmla="*/ 32 h 525"/>
                    <a:gd name="T6" fmla="*/ 96 w 525"/>
                    <a:gd name="T7" fmla="*/ 60 h 525"/>
                    <a:gd name="T8" fmla="*/ 59 w 525"/>
                    <a:gd name="T9" fmla="*/ 96 h 525"/>
                    <a:gd name="T10" fmla="*/ 31 w 525"/>
                    <a:gd name="T11" fmla="*/ 138 h 525"/>
                    <a:gd name="T12" fmla="*/ 12 w 525"/>
                    <a:gd name="T13" fmla="*/ 185 h 525"/>
                    <a:gd name="T14" fmla="*/ 1 w 525"/>
                    <a:gd name="T15" fmla="*/ 236 h 525"/>
                    <a:gd name="T16" fmla="*/ 1 w 525"/>
                    <a:gd name="T17" fmla="*/ 290 h 525"/>
                    <a:gd name="T18" fmla="*/ 12 w 525"/>
                    <a:gd name="T19" fmla="*/ 341 h 525"/>
                    <a:gd name="T20" fmla="*/ 31 w 525"/>
                    <a:gd name="T21" fmla="*/ 388 h 525"/>
                    <a:gd name="T22" fmla="*/ 59 w 525"/>
                    <a:gd name="T23" fmla="*/ 429 h 525"/>
                    <a:gd name="T24" fmla="*/ 96 w 525"/>
                    <a:gd name="T25" fmla="*/ 466 h 525"/>
                    <a:gd name="T26" fmla="*/ 137 w 525"/>
                    <a:gd name="T27" fmla="*/ 494 h 525"/>
                    <a:gd name="T28" fmla="*/ 184 w 525"/>
                    <a:gd name="T29" fmla="*/ 513 h 525"/>
                    <a:gd name="T30" fmla="*/ 235 w 525"/>
                    <a:gd name="T31" fmla="*/ 524 h 525"/>
                    <a:gd name="T32" fmla="*/ 289 w 525"/>
                    <a:gd name="T33" fmla="*/ 524 h 525"/>
                    <a:gd name="T34" fmla="*/ 340 w 525"/>
                    <a:gd name="T35" fmla="*/ 513 h 525"/>
                    <a:gd name="T36" fmla="*/ 387 w 525"/>
                    <a:gd name="T37" fmla="*/ 494 h 525"/>
                    <a:gd name="T38" fmla="*/ 429 w 525"/>
                    <a:gd name="T39" fmla="*/ 466 h 525"/>
                    <a:gd name="T40" fmla="*/ 465 w 525"/>
                    <a:gd name="T41" fmla="*/ 429 h 525"/>
                    <a:gd name="T42" fmla="*/ 493 w 525"/>
                    <a:gd name="T43" fmla="*/ 388 h 525"/>
                    <a:gd name="T44" fmla="*/ 512 w 525"/>
                    <a:gd name="T45" fmla="*/ 341 h 525"/>
                    <a:gd name="T46" fmla="*/ 523 w 525"/>
                    <a:gd name="T47" fmla="*/ 290 h 525"/>
                    <a:gd name="T48" fmla="*/ 523 w 525"/>
                    <a:gd name="T49" fmla="*/ 236 h 525"/>
                    <a:gd name="T50" fmla="*/ 512 w 525"/>
                    <a:gd name="T51" fmla="*/ 185 h 525"/>
                    <a:gd name="T52" fmla="*/ 493 w 525"/>
                    <a:gd name="T53" fmla="*/ 138 h 525"/>
                    <a:gd name="T54" fmla="*/ 465 w 525"/>
                    <a:gd name="T55" fmla="*/ 96 h 525"/>
                    <a:gd name="T56" fmla="*/ 429 w 525"/>
                    <a:gd name="T57" fmla="*/ 60 h 525"/>
                    <a:gd name="T58" fmla="*/ 387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5" y="1"/>
                      </a:lnTo>
                      <a:lnTo>
                        <a:pt x="210" y="5"/>
                      </a:lnTo>
                      <a:lnTo>
                        <a:pt x="184" y="12"/>
                      </a:lnTo>
                      <a:lnTo>
                        <a:pt x="160" y="21"/>
                      </a:lnTo>
                      <a:lnTo>
                        <a:pt x="137" y="32"/>
                      </a:lnTo>
                      <a:lnTo>
                        <a:pt x="115" y="45"/>
                      </a:lnTo>
                      <a:lnTo>
                        <a:pt x="96" y="60"/>
                      </a:lnTo>
                      <a:lnTo>
                        <a:pt x="76" y="77"/>
                      </a:lnTo>
                      <a:lnTo>
                        <a:pt x="59" y="96"/>
                      </a:lnTo>
                      <a:lnTo>
                        <a:pt x="45" y="116"/>
                      </a:lnTo>
                      <a:lnTo>
                        <a:pt x="31" y="138"/>
                      </a:lnTo>
                      <a:lnTo>
                        <a:pt x="20" y="161"/>
                      </a:lnTo>
                      <a:lnTo>
                        <a:pt x="12" y="185"/>
                      </a:lnTo>
                      <a:lnTo>
                        <a:pt x="4" y="211"/>
                      </a:lnTo>
                      <a:lnTo>
                        <a:pt x="1" y="236"/>
                      </a:lnTo>
                      <a:lnTo>
                        <a:pt x="0" y="263"/>
                      </a:lnTo>
                      <a:lnTo>
                        <a:pt x="1" y="290"/>
                      </a:lnTo>
                      <a:lnTo>
                        <a:pt x="4" y="315"/>
                      </a:lnTo>
                      <a:lnTo>
                        <a:pt x="12" y="341"/>
                      </a:lnTo>
                      <a:lnTo>
                        <a:pt x="20" y="365"/>
                      </a:lnTo>
                      <a:lnTo>
                        <a:pt x="31" y="388"/>
                      </a:lnTo>
                      <a:lnTo>
                        <a:pt x="45" y="410"/>
                      </a:lnTo>
                      <a:lnTo>
                        <a:pt x="59" y="429"/>
                      </a:lnTo>
                      <a:lnTo>
                        <a:pt x="76" y="449"/>
                      </a:lnTo>
                      <a:lnTo>
                        <a:pt x="96" y="466"/>
                      </a:lnTo>
                      <a:lnTo>
                        <a:pt x="115" y="480"/>
                      </a:lnTo>
                      <a:lnTo>
                        <a:pt x="137" y="494"/>
                      </a:lnTo>
                      <a:lnTo>
                        <a:pt x="160" y="505"/>
                      </a:lnTo>
                      <a:lnTo>
                        <a:pt x="184" y="513"/>
                      </a:lnTo>
                      <a:lnTo>
                        <a:pt x="210" y="520"/>
                      </a:lnTo>
                      <a:lnTo>
                        <a:pt x="235" y="524"/>
                      </a:lnTo>
                      <a:lnTo>
                        <a:pt x="262" y="525"/>
                      </a:lnTo>
                      <a:lnTo>
                        <a:pt x="289" y="524"/>
                      </a:lnTo>
                      <a:lnTo>
                        <a:pt x="314" y="520"/>
                      </a:lnTo>
                      <a:lnTo>
                        <a:pt x="340" y="513"/>
                      </a:lnTo>
                      <a:lnTo>
                        <a:pt x="364" y="505"/>
                      </a:lnTo>
                      <a:lnTo>
                        <a:pt x="387" y="494"/>
                      </a:lnTo>
                      <a:lnTo>
                        <a:pt x="409" y="480"/>
                      </a:lnTo>
                      <a:lnTo>
                        <a:pt x="429" y="466"/>
                      </a:lnTo>
                      <a:lnTo>
                        <a:pt x="448" y="449"/>
                      </a:lnTo>
                      <a:lnTo>
                        <a:pt x="465" y="429"/>
                      </a:lnTo>
                      <a:lnTo>
                        <a:pt x="480" y="410"/>
                      </a:lnTo>
                      <a:lnTo>
                        <a:pt x="493" y="388"/>
                      </a:lnTo>
                      <a:lnTo>
                        <a:pt x="504" y="365"/>
                      </a:lnTo>
                      <a:lnTo>
                        <a:pt x="512" y="341"/>
                      </a:lnTo>
                      <a:lnTo>
                        <a:pt x="520" y="315"/>
                      </a:lnTo>
                      <a:lnTo>
                        <a:pt x="523" y="290"/>
                      </a:lnTo>
                      <a:lnTo>
                        <a:pt x="525" y="263"/>
                      </a:lnTo>
                      <a:lnTo>
                        <a:pt x="523" y="236"/>
                      </a:lnTo>
                      <a:lnTo>
                        <a:pt x="520" y="211"/>
                      </a:lnTo>
                      <a:lnTo>
                        <a:pt x="512" y="185"/>
                      </a:lnTo>
                      <a:lnTo>
                        <a:pt x="504" y="161"/>
                      </a:lnTo>
                      <a:lnTo>
                        <a:pt x="493" y="138"/>
                      </a:lnTo>
                      <a:lnTo>
                        <a:pt x="480" y="116"/>
                      </a:lnTo>
                      <a:lnTo>
                        <a:pt x="465" y="96"/>
                      </a:lnTo>
                      <a:lnTo>
                        <a:pt x="448" y="77"/>
                      </a:lnTo>
                      <a:lnTo>
                        <a:pt x="429" y="60"/>
                      </a:lnTo>
                      <a:lnTo>
                        <a:pt x="409" y="45"/>
                      </a:lnTo>
                      <a:lnTo>
                        <a:pt x="387" y="32"/>
                      </a:lnTo>
                      <a:lnTo>
                        <a:pt x="364" y="21"/>
                      </a:lnTo>
                      <a:lnTo>
                        <a:pt x="340" y="12"/>
                      </a:lnTo>
                      <a:lnTo>
                        <a:pt x="314"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Oval 47">
                  <a:extLst>
                    <a:ext uri="{FF2B5EF4-FFF2-40B4-BE49-F238E27FC236}">
                      <a16:creationId xmlns:a16="http://schemas.microsoft.com/office/drawing/2014/main" id="{FE28A892-4847-45FD-9333-708D3D8BB537}"/>
                    </a:ext>
                  </a:extLst>
                </p:cNvPr>
                <p:cNvSpPr>
                  <a:spLocks noChangeArrowheads="1"/>
                </p:cNvSpPr>
                <p:nvPr/>
              </p:nvSpPr>
              <p:spPr bwMode="auto">
                <a:xfrm>
                  <a:off x="3471" y="3509"/>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48">
                  <a:extLst>
                    <a:ext uri="{FF2B5EF4-FFF2-40B4-BE49-F238E27FC236}">
                      <a16:creationId xmlns:a16="http://schemas.microsoft.com/office/drawing/2014/main" id="{0931E2DF-8B9E-488C-AA5C-569F75654E8D}"/>
                    </a:ext>
                  </a:extLst>
                </p:cNvPr>
                <p:cNvSpPr>
                  <a:spLocks noChangeArrowheads="1"/>
                </p:cNvSpPr>
                <p:nvPr/>
              </p:nvSpPr>
              <p:spPr bwMode="auto">
                <a:xfrm>
                  <a:off x="347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50">
                <a:extLst>
                  <a:ext uri="{FF2B5EF4-FFF2-40B4-BE49-F238E27FC236}">
                    <a16:creationId xmlns:a16="http://schemas.microsoft.com/office/drawing/2014/main" id="{D98BF227-B28E-4C58-A39F-9227307AF27A}"/>
                  </a:ext>
                </a:extLst>
              </p:cNvPr>
              <p:cNvSpPr>
                <a:spLocks noChangeArrowheads="1"/>
              </p:cNvSpPr>
              <p:nvPr/>
            </p:nvSpPr>
            <p:spPr bwMode="auto">
              <a:xfrm>
                <a:off x="3471" y="3509"/>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1" name="Rectangle 52">
              <a:extLst>
                <a:ext uri="{FF2B5EF4-FFF2-40B4-BE49-F238E27FC236}">
                  <a16:creationId xmlns:a16="http://schemas.microsoft.com/office/drawing/2014/main" id="{734295A3-4DAE-4FEE-953A-7178B2BC7666}"/>
                </a:ext>
              </a:extLst>
            </p:cNvPr>
            <p:cNvSpPr>
              <a:spLocks noChangeArrowheads="1"/>
            </p:cNvSpPr>
            <p:nvPr/>
          </p:nvSpPr>
          <p:spPr bwMode="auto">
            <a:xfrm>
              <a:off x="3491" y="3529"/>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53">
              <a:extLst>
                <a:ext uri="{FF2B5EF4-FFF2-40B4-BE49-F238E27FC236}">
                  <a16:creationId xmlns:a16="http://schemas.microsoft.com/office/drawing/2014/main" id="{FE1E860F-B453-469A-86B0-1A2C4E3A25C4}"/>
                </a:ext>
              </a:extLst>
            </p:cNvPr>
            <p:cNvSpPr>
              <a:spLocks noChangeArrowheads="1"/>
            </p:cNvSpPr>
            <p:nvPr/>
          </p:nvSpPr>
          <p:spPr bwMode="auto">
            <a:xfrm>
              <a:off x="3514" y="3548"/>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3" name="Group 144">
            <a:extLst>
              <a:ext uri="{FF2B5EF4-FFF2-40B4-BE49-F238E27FC236}">
                <a16:creationId xmlns:a16="http://schemas.microsoft.com/office/drawing/2014/main" id="{1D5B328A-762E-4815-ABD4-32F3C4E08257}"/>
              </a:ext>
            </a:extLst>
          </p:cNvPr>
          <p:cNvGrpSpPr>
            <a:grpSpLocks/>
          </p:cNvGrpSpPr>
          <p:nvPr/>
        </p:nvGrpSpPr>
        <p:grpSpPr bwMode="auto">
          <a:xfrm>
            <a:off x="8669339" y="6188605"/>
            <a:ext cx="279400" cy="280988"/>
            <a:chOff x="5221" y="3509"/>
            <a:chExt cx="176" cy="177"/>
          </a:xfrm>
          <a:noFill/>
        </p:grpSpPr>
        <p:grpSp>
          <p:nvGrpSpPr>
            <p:cNvPr id="49" name="Group 141">
              <a:extLst>
                <a:ext uri="{FF2B5EF4-FFF2-40B4-BE49-F238E27FC236}">
                  <a16:creationId xmlns:a16="http://schemas.microsoft.com/office/drawing/2014/main" id="{42A63420-8A6C-46A3-9A9D-0453A56C3844}"/>
                </a:ext>
              </a:extLst>
            </p:cNvPr>
            <p:cNvGrpSpPr>
              <a:grpSpLocks/>
            </p:cNvGrpSpPr>
            <p:nvPr/>
          </p:nvGrpSpPr>
          <p:grpSpPr bwMode="auto">
            <a:xfrm>
              <a:off x="5221" y="3509"/>
              <a:ext cx="176" cy="176"/>
              <a:chOff x="5221" y="3509"/>
              <a:chExt cx="176" cy="176"/>
            </a:xfrm>
            <a:grpFill/>
          </p:grpSpPr>
          <p:grpSp>
            <p:nvGrpSpPr>
              <p:cNvPr id="52" name="Group 139">
                <a:extLst>
                  <a:ext uri="{FF2B5EF4-FFF2-40B4-BE49-F238E27FC236}">
                    <a16:creationId xmlns:a16="http://schemas.microsoft.com/office/drawing/2014/main" id="{1E602F6A-4FF9-478D-9211-8B7381DCE061}"/>
                  </a:ext>
                </a:extLst>
              </p:cNvPr>
              <p:cNvGrpSpPr>
                <a:grpSpLocks/>
              </p:cNvGrpSpPr>
              <p:nvPr/>
            </p:nvGrpSpPr>
            <p:grpSpPr bwMode="auto">
              <a:xfrm>
                <a:off x="5221" y="3509"/>
                <a:ext cx="176" cy="176"/>
                <a:chOff x="5221" y="3509"/>
                <a:chExt cx="176" cy="176"/>
              </a:xfrm>
              <a:grpFill/>
            </p:grpSpPr>
            <p:sp>
              <p:nvSpPr>
                <p:cNvPr id="54" name="Rectangle 135">
                  <a:extLst>
                    <a:ext uri="{FF2B5EF4-FFF2-40B4-BE49-F238E27FC236}">
                      <a16:creationId xmlns:a16="http://schemas.microsoft.com/office/drawing/2014/main" id="{C2A71AC1-AB62-4100-891D-C253F60038BC}"/>
                    </a:ext>
                  </a:extLst>
                </p:cNvPr>
                <p:cNvSpPr>
                  <a:spLocks noChangeArrowheads="1"/>
                </p:cNvSpPr>
                <p:nvPr/>
              </p:nvSpPr>
              <p:spPr bwMode="auto">
                <a:xfrm>
                  <a:off x="522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36">
                  <a:extLst>
                    <a:ext uri="{FF2B5EF4-FFF2-40B4-BE49-F238E27FC236}">
                      <a16:creationId xmlns:a16="http://schemas.microsoft.com/office/drawing/2014/main" id="{0BC180F2-D943-4445-B1BC-21FCC6F62B3C}"/>
                    </a:ext>
                  </a:extLst>
                </p:cNvPr>
                <p:cNvSpPr>
                  <a:spLocks/>
                </p:cNvSpPr>
                <p:nvPr/>
              </p:nvSpPr>
              <p:spPr bwMode="auto">
                <a:xfrm>
                  <a:off x="5221" y="3509"/>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137">
                  <a:extLst>
                    <a:ext uri="{FF2B5EF4-FFF2-40B4-BE49-F238E27FC236}">
                      <a16:creationId xmlns:a16="http://schemas.microsoft.com/office/drawing/2014/main" id="{CACB6A10-6D4A-4AB0-8889-8BF27E43FF9B}"/>
                    </a:ext>
                  </a:extLst>
                </p:cNvPr>
                <p:cNvSpPr>
                  <a:spLocks noChangeArrowheads="1"/>
                </p:cNvSpPr>
                <p:nvPr/>
              </p:nvSpPr>
              <p:spPr bwMode="auto">
                <a:xfrm>
                  <a:off x="5221" y="3509"/>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38">
                  <a:extLst>
                    <a:ext uri="{FF2B5EF4-FFF2-40B4-BE49-F238E27FC236}">
                      <a16:creationId xmlns:a16="http://schemas.microsoft.com/office/drawing/2014/main" id="{FF7796D9-AEA2-421F-AD13-0C064096F46F}"/>
                    </a:ext>
                  </a:extLst>
                </p:cNvPr>
                <p:cNvSpPr>
                  <a:spLocks noChangeArrowheads="1"/>
                </p:cNvSpPr>
                <p:nvPr/>
              </p:nvSpPr>
              <p:spPr bwMode="auto">
                <a:xfrm>
                  <a:off x="522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Oval 140">
                <a:extLst>
                  <a:ext uri="{FF2B5EF4-FFF2-40B4-BE49-F238E27FC236}">
                    <a16:creationId xmlns:a16="http://schemas.microsoft.com/office/drawing/2014/main" id="{EC6F2585-343E-4AB7-AA1E-8C56D6BA6AC0}"/>
                  </a:ext>
                </a:extLst>
              </p:cNvPr>
              <p:cNvSpPr>
                <a:spLocks noChangeArrowheads="1"/>
              </p:cNvSpPr>
              <p:nvPr/>
            </p:nvSpPr>
            <p:spPr bwMode="auto">
              <a:xfrm>
                <a:off x="5221" y="3509"/>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 name="Rectangle 142">
              <a:extLst>
                <a:ext uri="{FF2B5EF4-FFF2-40B4-BE49-F238E27FC236}">
                  <a16:creationId xmlns:a16="http://schemas.microsoft.com/office/drawing/2014/main" id="{8B11991E-3219-48BA-ADDD-7BAE6AEE82DB}"/>
                </a:ext>
              </a:extLst>
            </p:cNvPr>
            <p:cNvSpPr>
              <a:spLocks noChangeArrowheads="1"/>
            </p:cNvSpPr>
            <p:nvPr/>
          </p:nvSpPr>
          <p:spPr bwMode="auto">
            <a:xfrm>
              <a:off x="5241" y="3529"/>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43">
              <a:extLst>
                <a:ext uri="{FF2B5EF4-FFF2-40B4-BE49-F238E27FC236}">
                  <a16:creationId xmlns:a16="http://schemas.microsoft.com/office/drawing/2014/main" id="{86BEA9AA-6E5E-48D6-A756-5FE268066D93}"/>
                </a:ext>
              </a:extLst>
            </p:cNvPr>
            <p:cNvSpPr>
              <a:spLocks noChangeArrowheads="1"/>
            </p:cNvSpPr>
            <p:nvPr/>
          </p:nvSpPr>
          <p:spPr bwMode="auto">
            <a:xfrm>
              <a:off x="5264" y="3548"/>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4" name="Group 154">
            <a:extLst>
              <a:ext uri="{FF2B5EF4-FFF2-40B4-BE49-F238E27FC236}">
                <a16:creationId xmlns:a16="http://schemas.microsoft.com/office/drawing/2014/main" id="{A6BA0E44-0E75-43DC-9F80-62ED1F591958}"/>
              </a:ext>
            </a:extLst>
          </p:cNvPr>
          <p:cNvGrpSpPr>
            <a:grpSpLocks/>
          </p:cNvGrpSpPr>
          <p:nvPr/>
        </p:nvGrpSpPr>
        <p:grpSpPr bwMode="auto">
          <a:xfrm>
            <a:off x="7743826" y="6188605"/>
            <a:ext cx="279400" cy="280988"/>
            <a:chOff x="4638" y="3509"/>
            <a:chExt cx="176" cy="177"/>
          </a:xfrm>
          <a:noFill/>
        </p:grpSpPr>
        <p:grpSp>
          <p:nvGrpSpPr>
            <p:cNvPr id="40" name="Group 151">
              <a:extLst>
                <a:ext uri="{FF2B5EF4-FFF2-40B4-BE49-F238E27FC236}">
                  <a16:creationId xmlns:a16="http://schemas.microsoft.com/office/drawing/2014/main" id="{F2E2806B-5651-4FA8-A3C2-2E8DF344CBCB}"/>
                </a:ext>
              </a:extLst>
            </p:cNvPr>
            <p:cNvGrpSpPr>
              <a:grpSpLocks/>
            </p:cNvGrpSpPr>
            <p:nvPr/>
          </p:nvGrpSpPr>
          <p:grpSpPr bwMode="auto">
            <a:xfrm>
              <a:off x="4638" y="3509"/>
              <a:ext cx="176" cy="176"/>
              <a:chOff x="4638" y="3509"/>
              <a:chExt cx="176" cy="176"/>
            </a:xfrm>
            <a:grpFill/>
          </p:grpSpPr>
          <p:grpSp>
            <p:nvGrpSpPr>
              <p:cNvPr id="43" name="Group 149">
                <a:extLst>
                  <a:ext uri="{FF2B5EF4-FFF2-40B4-BE49-F238E27FC236}">
                    <a16:creationId xmlns:a16="http://schemas.microsoft.com/office/drawing/2014/main" id="{A6ED8F2A-82CC-4D87-A114-364E9D74EDEC}"/>
                  </a:ext>
                </a:extLst>
              </p:cNvPr>
              <p:cNvGrpSpPr>
                <a:grpSpLocks/>
              </p:cNvGrpSpPr>
              <p:nvPr/>
            </p:nvGrpSpPr>
            <p:grpSpPr bwMode="auto">
              <a:xfrm>
                <a:off x="4638" y="3509"/>
                <a:ext cx="176" cy="176"/>
                <a:chOff x="4638" y="3509"/>
                <a:chExt cx="176" cy="176"/>
              </a:xfrm>
              <a:grpFill/>
            </p:grpSpPr>
            <p:sp>
              <p:nvSpPr>
                <p:cNvPr id="45" name="Rectangle 145">
                  <a:extLst>
                    <a:ext uri="{FF2B5EF4-FFF2-40B4-BE49-F238E27FC236}">
                      <a16:creationId xmlns:a16="http://schemas.microsoft.com/office/drawing/2014/main" id="{A5F39058-960E-4F8C-B154-49C27C993424}"/>
                    </a:ext>
                  </a:extLst>
                </p:cNvPr>
                <p:cNvSpPr>
                  <a:spLocks noChangeArrowheads="1"/>
                </p:cNvSpPr>
                <p:nvPr/>
              </p:nvSpPr>
              <p:spPr bwMode="auto">
                <a:xfrm>
                  <a:off x="4638"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46">
                  <a:extLst>
                    <a:ext uri="{FF2B5EF4-FFF2-40B4-BE49-F238E27FC236}">
                      <a16:creationId xmlns:a16="http://schemas.microsoft.com/office/drawing/2014/main" id="{F62C0A0E-8231-44A6-A37E-78E26BF9E039}"/>
                    </a:ext>
                  </a:extLst>
                </p:cNvPr>
                <p:cNvSpPr>
                  <a:spLocks/>
                </p:cNvSpPr>
                <p:nvPr/>
              </p:nvSpPr>
              <p:spPr bwMode="auto">
                <a:xfrm>
                  <a:off x="4638" y="3509"/>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147">
                  <a:extLst>
                    <a:ext uri="{FF2B5EF4-FFF2-40B4-BE49-F238E27FC236}">
                      <a16:creationId xmlns:a16="http://schemas.microsoft.com/office/drawing/2014/main" id="{BAA74E39-4B96-48C6-B5D2-4A35C970EAF2}"/>
                    </a:ext>
                  </a:extLst>
                </p:cNvPr>
                <p:cNvSpPr>
                  <a:spLocks noChangeArrowheads="1"/>
                </p:cNvSpPr>
                <p:nvPr/>
              </p:nvSpPr>
              <p:spPr bwMode="auto">
                <a:xfrm>
                  <a:off x="4638" y="3509"/>
                  <a:ext cx="175"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48">
                  <a:extLst>
                    <a:ext uri="{FF2B5EF4-FFF2-40B4-BE49-F238E27FC236}">
                      <a16:creationId xmlns:a16="http://schemas.microsoft.com/office/drawing/2014/main" id="{8135767E-88C9-4CAB-9EC8-DA875F4801F5}"/>
                    </a:ext>
                  </a:extLst>
                </p:cNvPr>
                <p:cNvSpPr>
                  <a:spLocks noChangeArrowheads="1"/>
                </p:cNvSpPr>
                <p:nvPr/>
              </p:nvSpPr>
              <p:spPr bwMode="auto">
                <a:xfrm>
                  <a:off x="4638"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Oval 150">
                <a:extLst>
                  <a:ext uri="{FF2B5EF4-FFF2-40B4-BE49-F238E27FC236}">
                    <a16:creationId xmlns:a16="http://schemas.microsoft.com/office/drawing/2014/main" id="{6F2EE0E0-559D-4D20-B88A-3D39A8B4AC7F}"/>
                  </a:ext>
                </a:extLst>
              </p:cNvPr>
              <p:cNvSpPr>
                <a:spLocks noChangeArrowheads="1"/>
              </p:cNvSpPr>
              <p:nvPr/>
            </p:nvSpPr>
            <p:spPr bwMode="auto">
              <a:xfrm>
                <a:off x="4638" y="3509"/>
                <a:ext cx="175"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Rectangle 152">
              <a:extLst>
                <a:ext uri="{FF2B5EF4-FFF2-40B4-BE49-F238E27FC236}">
                  <a16:creationId xmlns:a16="http://schemas.microsoft.com/office/drawing/2014/main" id="{6AE0237E-1B1D-4D1B-B4B6-493818A984A8}"/>
                </a:ext>
              </a:extLst>
            </p:cNvPr>
            <p:cNvSpPr>
              <a:spLocks noChangeArrowheads="1"/>
            </p:cNvSpPr>
            <p:nvPr/>
          </p:nvSpPr>
          <p:spPr bwMode="auto">
            <a:xfrm>
              <a:off x="4666" y="3529"/>
              <a:ext cx="105"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53">
              <a:extLst>
                <a:ext uri="{FF2B5EF4-FFF2-40B4-BE49-F238E27FC236}">
                  <a16:creationId xmlns:a16="http://schemas.microsoft.com/office/drawing/2014/main" id="{BFA799BD-8EB3-4EF7-9110-AC02758BFA0E}"/>
                </a:ext>
              </a:extLst>
            </p:cNvPr>
            <p:cNvSpPr>
              <a:spLocks noChangeArrowheads="1"/>
            </p:cNvSpPr>
            <p:nvPr/>
          </p:nvSpPr>
          <p:spPr bwMode="auto">
            <a:xfrm>
              <a:off x="4689" y="3548"/>
              <a:ext cx="100"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5" name="Line 155">
            <a:extLst>
              <a:ext uri="{FF2B5EF4-FFF2-40B4-BE49-F238E27FC236}">
                <a16:creationId xmlns:a16="http://schemas.microsoft.com/office/drawing/2014/main" id="{3BBBDE9F-6C70-4A91-BCAC-9D00637E8A70}"/>
              </a:ext>
            </a:extLst>
          </p:cNvPr>
          <p:cNvSpPr>
            <a:spLocks noChangeShapeType="1"/>
          </p:cNvSpPr>
          <p:nvPr/>
        </p:nvSpPr>
        <p:spPr bwMode="auto">
          <a:xfrm flipH="1">
            <a:off x="6745816" y="5171018"/>
            <a:ext cx="533400" cy="3667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158">
            <a:extLst>
              <a:ext uri="{FF2B5EF4-FFF2-40B4-BE49-F238E27FC236}">
                <a16:creationId xmlns:a16="http://schemas.microsoft.com/office/drawing/2014/main" id="{EECBC0BE-3F63-4B34-8108-436976CDDD77}"/>
              </a:ext>
            </a:extLst>
          </p:cNvPr>
          <p:cNvGrpSpPr>
            <a:grpSpLocks/>
          </p:cNvGrpSpPr>
          <p:nvPr/>
        </p:nvGrpSpPr>
        <p:grpSpPr bwMode="auto">
          <a:xfrm>
            <a:off x="6207654" y="5737755"/>
            <a:ext cx="742950" cy="500063"/>
            <a:chOff x="3601" y="3225"/>
            <a:chExt cx="468" cy="315"/>
          </a:xfrm>
          <a:noFill/>
        </p:grpSpPr>
        <p:sp>
          <p:nvSpPr>
            <p:cNvPr id="38" name="Line 156">
              <a:extLst>
                <a:ext uri="{FF2B5EF4-FFF2-40B4-BE49-F238E27FC236}">
                  <a16:creationId xmlns:a16="http://schemas.microsoft.com/office/drawing/2014/main" id="{F34ABC31-9488-4B8B-86F6-46DDACA84C75}"/>
                </a:ext>
              </a:extLst>
            </p:cNvPr>
            <p:cNvSpPr>
              <a:spLocks noChangeShapeType="1"/>
            </p:cNvSpPr>
            <p:nvPr/>
          </p:nvSpPr>
          <p:spPr bwMode="auto">
            <a:xfrm flipH="1">
              <a:off x="3601" y="3225"/>
              <a:ext cx="216" cy="294"/>
            </a:xfrm>
            <a:prstGeom prst="line">
              <a:avLst/>
            </a:prstGeom>
            <a:grp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157">
              <a:extLst>
                <a:ext uri="{FF2B5EF4-FFF2-40B4-BE49-F238E27FC236}">
                  <a16:creationId xmlns:a16="http://schemas.microsoft.com/office/drawing/2014/main" id="{A72309E5-A6CD-469C-AA16-E5E85ABD1EB8}"/>
                </a:ext>
              </a:extLst>
            </p:cNvPr>
            <p:cNvSpPr>
              <a:spLocks noChangeShapeType="1"/>
            </p:cNvSpPr>
            <p:nvPr/>
          </p:nvSpPr>
          <p:spPr bwMode="auto">
            <a:xfrm>
              <a:off x="3916" y="3231"/>
              <a:ext cx="153" cy="309"/>
            </a:xfrm>
            <a:prstGeom prst="line">
              <a:avLst/>
            </a:prstGeom>
            <a:grp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Line 159">
            <a:extLst>
              <a:ext uri="{FF2B5EF4-FFF2-40B4-BE49-F238E27FC236}">
                <a16:creationId xmlns:a16="http://schemas.microsoft.com/office/drawing/2014/main" id="{E9B304D7-F83A-461C-A9FF-6EB1E4B815BE}"/>
              </a:ext>
            </a:extLst>
          </p:cNvPr>
          <p:cNvSpPr>
            <a:spLocks noChangeShapeType="1"/>
          </p:cNvSpPr>
          <p:nvPr/>
        </p:nvSpPr>
        <p:spPr bwMode="auto">
          <a:xfrm flipH="1">
            <a:off x="7969251" y="5737755"/>
            <a:ext cx="304800" cy="4810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60">
            <a:extLst>
              <a:ext uri="{FF2B5EF4-FFF2-40B4-BE49-F238E27FC236}">
                <a16:creationId xmlns:a16="http://schemas.microsoft.com/office/drawing/2014/main" id="{150E2BCF-2423-4802-9D41-52C04749E107}"/>
              </a:ext>
            </a:extLst>
          </p:cNvPr>
          <p:cNvSpPr>
            <a:spLocks noChangeShapeType="1"/>
          </p:cNvSpPr>
          <p:nvPr/>
        </p:nvSpPr>
        <p:spPr bwMode="auto">
          <a:xfrm>
            <a:off x="8407401" y="5752043"/>
            <a:ext cx="285750" cy="5048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61">
            <a:extLst>
              <a:ext uri="{FF2B5EF4-FFF2-40B4-BE49-F238E27FC236}">
                <a16:creationId xmlns:a16="http://schemas.microsoft.com/office/drawing/2014/main" id="{41F6013F-C8F7-43DA-846C-6B0C594747E0}"/>
              </a:ext>
            </a:extLst>
          </p:cNvPr>
          <p:cNvSpPr>
            <a:spLocks noChangeShapeType="1"/>
          </p:cNvSpPr>
          <p:nvPr/>
        </p:nvSpPr>
        <p:spPr bwMode="auto">
          <a:xfrm>
            <a:off x="7507816" y="5180543"/>
            <a:ext cx="701675" cy="3667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74">
            <a:extLst>
              <a:ext uri="{FF2B5EF4-FFF2-40B4-BE49-F238E27FC236}">
                <a16:creationId xmlns:a16="http://schemas.microsoft.com/office/drawing/2014/main" id="{52D670C0-F1CA-4216-BB4E-EEE111024D3C}"/>
              </a:ext>
            </a:extLst>
          </p:cNvPr>
          <p:cNvSpPr/>
          <p:nvPr/>
        </p:nvSpPr>
        <p:spPr bwMode="auto">
          <a:xfrm>
            <a:off x="5747545" y="5261505"/>
            <a:ext cx="3269455" cy="1308099"/>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6" name="TextBox 175">
            <a:extLst>
              <a:ext uri="{FF2B5EF4-FFF2-40B4-BE49-F238E27FC236}">
                <a16:creationId xmlns:a16="http://schemas.microsoft.com/office/drawing/2014/main" id="{CD7FE508-EACC-440C-A5A6-404C281F4467}"/>
              </a:ext>
            </a:extLst>
          </p:cNvPr>
          <p:cNvSpPr txBox="1"/>
          <p:nvPr/>
        </p:nvSpPr>
        <p:spPr>
          <a:xfrm>
            <a:off x="203200" y="3945466"/>
            <a:ext cx="5825066" cy="1938992"/>
          </a:xfrm>
          <a:prstGeom prst="rect">
            <a:avLst/>
          </a:prstGeom>
          <a:noFill/>
        </p:spPr>
        <p:txBody>
          <a:bodyPr wrap="square" rtlCol="0">
            <a:spAutoFit/>
          </a:bodyPr>
          <a:lstStyle/>
          <a:p>
            <a:r>
              <a:rPr lang="en-US" dirty="0"/>
              <a:t>If no, create all of A’s children and push into nodes</a:t>
            </a:r>
          </a:p>
          <a:p>
            <a:endParaRPr lang="en-US" dirty="0"/>
          </a:p>
          <a:p>
            <a:r>
              <a:rPr lang="en-US" dirty="0"/>
              <a:t>Now back to the top of the loop..</a:t>
            </a:r>
          </a:p>
          <a:p>
            <a:r>
              <a:rPr lang="en-US" dirty="0"/>
              <a:t> </a:t>
            </a:r>
          </a:p>
        </p:txBody>
      </p:sp>
      <p:graphicFrame>
        <p:nvGraphicFramePr>
          <p:cNvPr id="2" name="Table 2">
            <a:extLst>
              <a:ext uri="{FF2B5EF4-FFF2-40B4-BE49-F238E27FC236}">
                <a16:creationId xmlns:a16="http://schemas.microsoft.com/office/drawing/2014/main" id="{ABC4BD17-2404-4E25-B111-319928B41E0D}"/>
              </a:ext>
            </a:extLst>
          </p:cNvPr>
          <p:cNvGraphicFramePr>
            <a:graphicFrameLocks noGrp="1"/>
          </p:cNvGraphicFramePr>
          <p:nvPr>
            <p:extLst>
              <p:ext uri="{D42A27DB-BD31-4B8C-83A1-F6EECF244321}">
                <p14:modId xmlns:p14="http://schemas.microsoft.com/office/powerpoint/2010/main" val="3893707819"/>
              </p:ext>
            </p:extLst>
          </p:nvPr>
        </p:nvGraphicFramePr>
        <p:xfrm>
          <a:off x="-122768" y="6174635"/>
          <a:ext cx="4423835" cy="370840"/>
        </p:xfrm>
        <a:graphic>
          <a:graphicData uri="http://schemas.openxmlformats.org/drawingml/2006/table">
            <a:tbl>
              <a:tblPr firstRow="1" bandRow="1">
                <a:tableStyleId>{5940675A-B579-460E-94D1-54222C63F5DA}</a:tableStyleId>
              </a:tblPr>
              <a:tblGrid>
                <a:gridCol w="884767">
                  <a:extLst>
                    <a:ext uri="{9D8B030D-6E8A-4147-A177-3AD203B41FA5}">
                      <a16:colId xmlns:a16="http://schemas.microsoft.com/office/drawing/2014/main" val="1883053792"/>
                    </a:ext>
                  </a:extLst>
                </a:gridCol>
                <a:gridCol w="884767">
                  <a:extLst>
                    <a:ext uri="{9D8B030D-6E8A-4147-A177-3AD203B41FA5}">
                      <a16:colId xmlns:a16="http://schemas.microsoft.com/office/drawing/2014/main" val="2768326792"/>
                    </a:ext>
                  </a:extLst>
                </a:gridCol>
                <a:gridCol w="884767">
                  <a:extLst>
                    <a:ext uri="{9D8B030D-6E8A-4147-A177-3AD203B41FA5}">
                      <a16:colId xmlns:a16="http://schemas.microsoft.com/office/drawing/2014/main" val="3301384141"/>
                    </a:ext>
                  </a:extLst>
                </a:gridCol>
                <a:gridCol w="884767">
                  <a:extLst>
                    <a:ext uri="{9D8B030D-6E8A-4147-A177-3AD203B41FA5}">
                      <a16:colId xmlns:a16="http://schemas.microsoft.com/office/drawing/2014/main" val="4050886098"/>
                    </a:ext>
                  </a:extLst>
                </a:gridCol>
                <a:gridCol w="884767">
                  <a:extLst>
                    <a:ext uri="{9D8B030D-6E8A-4147-A177-3AD203B41FA5}">
                      <a16:colId xmlns:a16="http://schemas.microsoft.com/office/drawing/2014/main" val="215976266"/>
                    </a:ext>
                  </a:extLst>
                </a:gridCol>
              </a:tblGrid>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C</a:t>
                      </a:r>
                    </a:p>
                  </a:txBody>
                  <a:tcPr/>
                </a:tc>
                <a:tc>
                  <a:txBody>
                    <a:bodyPr/>
                    <a:lstStyle/>
                    <a:p>
                      <a:pPr algn="ctr"/>
                      <a:r>
                        <a:rPr lang="en-US" dirty="0"/>
                        <a:t>B</a:t>
                      </a:r>
                    </a:p>
                  </a:txBody>
                  <a:tcPr/>
                </a:tc>
                <a:extLst>
                  <a:ext uri="{0D108BD9-81ED-4DB2-BD59-A6C34878D82A}">
                    <a16:rowId xmlns:a16="http://schemas.microsoft.com/office/drawing/2014/main" val="2294508610"/>
                  </a:ext>
                </a:extLst>
              </a:tr>
            </a:tbl>
          </a:graphicData>
        </a:graphic>
      </p:graphicFrame>
      <p:sp>
        <p:nvSpPr>
          <p:cNvPr id="84" name="TextBox 83">
            <a:extLst>
              <a:ext uri="{FF2B5EF4-FFF2-40B4-BE49-F238E27FC236}">
                <a16:creationId xmlns:a16="http://schemas.microsoft.com/office/drawing/2014/main" id="{4DA72AF9-9740-4CE6-98D4-A3FB37CFBBFE}"/>
              </a:ext>
            </a:extLst>
          </p:cNvPr>
          <p:cNvSpPr txBox="1"/>
          <p:nvPr/>
        </p:nvSpPr>
        <p:spPr>
          <a:xfrm>
            <a:off x="0" y="5823143"/>
            <a:ext cx="937683" cy="369332"/>
          </a:xfrm>
          <a:prstGeom prst="rect">
            <a:avLst/>
          </a:prstGeom>
          <a:noFill/>
        </p:spPr>
        <p:txBody>
          <a:bodyPr wrap="square">
            <a:spAutoFit/>
          </a:bodyPr>
          <a:lstStyle/>
          <a:p>
            <a:r>
              <a:rPr lang="en-US" sz="1800" dirty="0"/>
              <a:t>nodes</a:t>
            </a:r>
          </a:p>
        </p:txBody>
      </p:sp>
      <p:sp>
        <p:nvSpPr>
          <p:cNvPr id="85" name="Rectangle 84">
            <a:extLst>
              <a:ext uri="{FF2B5EF4-FFF2-40B4-BE49-F238E27FC236}">
                <a16:creationId xmlns:a16="http://schemas.microsoft.com/office/drawing/2014/main" id="{46602C85-9218-473F-9109-784E1E0FB872}"/>
              </a:ext>
            </a:extLst>
          </p:cNvPr>
          <p:cNvSpPr/>
          <p:nvPr/>
        </p:nvSpPr>
        <p:spPr bwMode="auto">
          <a:xfrm>
            <a:off x="3272156" y="2846348"/>
            <a:ext cx="2797386" cy="264821"/>
          </a:xfrm>
          <a:prstGeom prst="rect">
            <a:avLst/>
          </a:prstGeom>
          <a:solidFill>
            <a:srgbClr val="7030A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6" name="Rectangle 85">
            <a:extLst>
              <a:ext uri="{FF2B5EF4-FFF2-40B4-BE49-F238E27FC236}">
                <a16:creationId xmlns:a16="http://schemas.microsoft.com/office/drawing/2014/main" id="{46DA502D-9F48-43AE-9BB9-980654B20E35}"/>
              </a:ext>
            </a:extLst>
          </p:cNvPr>
          <p:cNvSpPr/>
          <p:nvPr/>
        </p:nvSpPr>
        <p:spPr bwMode="auto">
          <a:xfrm>
            <a:off x="1020022" y="4018281"/>
            <a:ext cx="2998257" cy="326972"/>
          </a:xfrm>
          <a:prstGeom prst="rect">
            <a:avLst/>
          </a:prstGeom>
          <a:solidFill>
            <a:srgbClr val="7030A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7" name="Rectangle 86">
            <a:extLst>
              <a:ext uri="{FF2B5EF4-FFF2-40B4-BE49-F238E27FC236}">
                <a16:creationId xmlns:a16="http://schemas.microsoft.com/office/drawing/2014/main" id="{30192FFB-D761-4C5F-815D-30C713A848B2}"/>
              </a:ext>
            </a:extLst>
          </p:cNvPr>
          <p:cNvSpPr/>
          <p:nvPr/>
        </p:nvSpPr>
        <p:spPr bwMode="auto">
          <a:xfrm>
            <a:off x="3616960" y="5111368"/>
            <a:ext cx="558800" cy="397788"/>
          </a:xfrm>
          <a:prstGeom prst="rect">
            <a:avLst/>
          </a:prstGeom>
          <a:solidFill>
            <a:srgbClr val="FFC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8" name="Rectangle 87">
            <a:extLst>
              <a:ext uri="{FF2B5EF4-FFF2-40B4-BE49-F238E27FC236}">
                <a16:creationId xmlns:a16="http://schemas.microsoft.com/office/drawing/2014/main" id="{8A551324-7137-448E-8DC6-20E3FF7B9E48}"/>
              </a:ext>
            </a:extLst>
          </p:cNvPr>
          <p:cNvSpPr/>
          <p:nvPr/>
        </p:nvSpPr>
        <p:spPr bwMode="auto">
          <a:xfrm>
            <a:off x="203200" y="1354726"/>
            <a:ext cx="477520" cy="300273"/>
          </a:xfrm>
          <a:prstGeom prst="rect">
            <a:avLst/>
          </a:prstGeom>
          <a:solidFill>
            <a:srgbClr val="FFC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73532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37586-93E0-426F-B973-FEF1048070D1}"/>
              </a:ext>
            </a:extLst>
          </p:cNvPr>
          <p:cNvPicPr>
            <a:picLocks noChangeAspect="1"/>
          </p:cNvPicPr>
          <p:nvPr/>
        </p:nvPicPr>
        <p:blipFill>
          <a:blip r:embed="rId2"/>
          <a:stretch>
            <a:fillRect/>
          </a:stretch>
        </p:blipFill>
        <p:spPr>
          <a:xfrm>
            <a:off x="101601" y="545928"/>
            <a:ext cx="6033858" cy="2883072"/>
          </a:xfrm>
          <a:prstGeom prst="rect">
            <a:avLst/>
          </a:prstGeom>
          <a:ln>
            <a:solidFill>
              <a:schemeClr val="bg1">
                <a:lumMod val="85000"/>
              </a:schemeClr>
            </a:solidFill>
          </a:ln>
        </p:spPr>
      </p:pic>
      <p:grpSp>
        <p:nvGrpSpPr>
          <p:cNvPr id="10" name="Group 14">
            <a:extLst>
              <a:ext uri="{FF2B5EF4-FFF2-40B4-BE49-F238E27FC236}">
                <a16:creationId xmlns:a16="http://schemas.microsoft.com/office/drawing/2014/main" id="{FDEC485F-E958-4627-9392-46A4CA475951}"/>
              </a:ext>
            </a:extLst>
          </p:cNvPr>
          <p:cNvGrpSpPr>
            <a:grpSpLocks/>
          </p:cNvGrpSpPr>
          <p:nvPr/>
        </p:nvGrpSpPr>
        <p:grpSpPr bwMode="auto">
          <a:xfrm>
            <a:off x="7266516" y="4953530"/>
            <a:ext cx="279400" cy="280988"/>
            <a:chOff x="4268" y="2731"/>
            <a:chExt cx="176" cy="177"/>
          </a:xfrm>
          <a:noFill/>
        </p:grpSpPr>
        <p:grpSp>
          <p:nvGrpSpPr>
            <p:cNvPr id="166" name="Group 11">
              <a:extLst>
                <a:ext uri="{FF2B5EF4-FFF2-40B4-BE49-F238E27FC236}">
                  <a16:creationId xmlns:a16="http://schemas.microsoft.com/office/drawing/2014/main" id="{EB34F9DD-4CAD-4553-AE08-52DBA16A116C}"/>
                </a:ext>
              </a:extLst>
            </p:cNvPr>
            <p:cNvGrpSpPr>
              <a:grpSpLocks/>
            </p:cNvGrpSpPr>
            <p:nvPr/>
          </p:nvGrpSpPr>
          <p:grpSpPr bwMode="auto">
            <a:xfrm>
              <a:off x="4268" y="2731"/>
              <a:ext cx="176" cy="176"/>
              <a:chOff x="4268" y="2731"/>
              <a:chExt cx="176" cy="176"/>
            </a:xfrm>
            <a:grpFill/>
          </p:grpSpPr>
          <p:grpSp>
            <p:nvGrpSpPr>
              <p:cNvPr id="169" name="Group 9">
                <a:extLst>
                  <a:ext uri="{FF2B5EF4-FFF2-40B4-BE49-F238E27FC236}">
                    <a16:creationId xmlns:a16="http://schemas.microsoft.com/office/drawing/2014/main" id="{A1892E82-05D8-41A3-A4D8-6FFE4A6365CB}"/>
                  </a:ext>
                </a:extLst>
              </p:cNvPr>
              <p:cNvGrpSpPr>
                <a:grpSpLocks/>
              </p:cNvGrpSpPr>
              <p:nvPr/>
            </p:nvGrpSpPr>
            <p:grpSpPr bwMode="auto">
              <a:xfrm>
                <a:off x="4268" y="2731"/>
                <a:ext cx="176" cy="176"/>
                <a:chOff x="4268" y="2731"/>
                <a:chExt cx="176" cy="176"/>
              </a:xfrm>
              <a:grpFill/>
            </p:grpSpPr>
            <p:sp>
              <p:nvSpPr>
                <p:cNvPr id="171" name="Rectangle 5">
                  <a:extLst>
                    <a:ext uri="{FF2B5EF4-FFF2-40B4-BE49-F238E27FC236}">
                      <a16:creationId xmlns:a16="http://schemas.microsoft.com/office/drawing/2014/main" id="{4F3E52B0-D277-4893-99F0-4A20F49E0F2A}"/>
                    </a:ext>
                  </a:extLst>
                </p:cNvPr>
                <p:cNvSpPr>
                  <a:spLocks noChangeArrowheads="1"/>
                </p:cNvSpPr>
                <p:nvPr/>
              </p:nvSpPr>
              <p:spPr bwMode="auto">
                <a:xfrm>
                  <a:off x="4268" y="2731"/>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6">
                  <a:extLst>
                    <a:ext uri="{FF2B5EF4-FFF2-40B4-BE49-F238E27FC236}">
                      <a16:creationId xmlns:a16="http://schemas.microsoft.com/office/drawing/2014/main" id="{E48B9BA3-58CA-41BC-AC83-5B5A78DD94DB}"/>
                    </a:ext>
                  </a:extLst>
                </p:cNvPr>
                <p:cNvSpPr>
                  <a:spLocks/>
                </p:cNvSpPr>
                <p:nvPr/>
              </p:nvSpPr>
              <p:spPr bwMode="auto">
                <a:xfrm>
                  <a:off x="4268" y="2731"/>
                  <a:ext cx="175" cy="175"/>
                </a:xfrm>
                <a:custGeom>
                  <a:avLst/>
                  <a:gdLst>
                    <a:gd name="T0" fmla="*/ 236 w 525"/>
                    <a:gd name="T1" fmla="*/ 2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2 w 525"/>
                    <a:gd name="T13" fmla="*/ 185 h 525"/>
                    <a:gd name="T14" fmla="*/ 1 w 525"/>
                    <a:gd name="T15" fmla="*/ 236 h 525"/>
                    <a:gd name="T16" fmla="*/ 1 w 525"/>
                    <a:gd name="T17" fmla="*/ 290 h 525"/>
                    <a:gd name="T18" fmla="*/ 12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89 w 525"/>
                    <a:gd name="T33" fmla="*/ 524 h 525"/>
                    <a:gd name="T34" fmla="*/ 340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0 w 525"/>
                    <a:gd name="T61" fmla="*/ 12 h 525"/>
                    <a:gd name="T62" fmla="*/ 289 w 525"/>
                    <a:gd name="T63" fmla="*/ 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2"/>
                      </a:lnTo>
                      <a:lnTo>
                        <a:pt x="210" y="5"/>
                      </a:lnTo>
                      <a:lnTo>
                        <a:pt x="185" y="12"/>
                      </a:lnTo>
                      <a:lnTo>
                        <a:pt x="161" y="21"/>
                      </a:lnTo>
                      <a:lnTo>
                        <a:pt x="138" y="32"/>
                      </a:lnTo>
                      <a:lnTo>
                        <a:pt x="116" y="45"/>
                      </a:lnTo>
                      <a:lnTo>
                        <a:pt x="96" y="60"/>
                      </a:lnTo>
                      <a:lnTo>
                        <a:pt x="77" y="77"/>
                      </a:lnTo>
                      <a:lnTo>
                        <a:pt x="60" y="96"/>
                      </a:lnTo>
                      <a:lnTo>
                        <a:pt x="45" y="116"/>
                      </a:lnTo>
                      <a:lnTo>
                        <a:pt x="32" y="138"/>
                      </a:lnTo>
                      <a:lnTo>
                        <a:pt x="21" y="161"/>
                      </a:lnTo>
                      <a:lnTo>
                        <a:pt x="12" y="185"/>
                      </a:lnTo>
                      <a:lnTo>
                        <a:pt x="5" y="211"/>
                      </a:lnTo>
                      <a:lnTo>
                        <a:pt x="1" y="236"/>
                      </a:lnTo>
                      <a:lnTo>
                        <a:pt x="0" y="263"/>
                      </a:lnTo>
                      <a:lnTo>
                        <a:pt x="1" y="290"/>
                      </a:lnTo>
                      <a:lnTo>
                        <a:pt x="5" y="315"/>
                      </a:lnTo>
                      <a:lnTo>
                        <a:pt x="12" y="341"/>
                      </a:lnTo>
                      <a:lnTo>
                        <a:pt x="21" y="365"/>
                      </a:lnTo>
                      <a:lnTo>
                        <a:pt x="32" y="388"/>
                      </a:lnTo>
                      <a:lnTo>
                        <a:pt x="45" y="410"/>
                      </a:lnTo>
                      <a:lnTo>
                        <a:pt x="60" y="429"/>
                      </a:lnTo>
                      <a:lnTo>
                        <a:pt x="77" y="449"/>
                      </a:lnTo>
                      <a:lnTo>
                        <a:pt x="96" y="466"/>
                      </a:lnTo>
                      <a:lnTo>
                        <a:pt x="116" y="480"/>
                      </a:lnTo>
                      <a:lnTo>
                        <a:pt x="138" y="494"/>
                      </a:lnTo>
                      <a:lnTo>
                        <a:pt x="161" y="505"/>
                      </a:lnTo>
                      <a:lnTo>
                        <a:pt x="185" y="513"/>
                      </a:lnTo>
                      <a:lnTo>
                        <a:pt x="210" y="521"/>
                      </a:lnTo>
                      <a:lnTo>
                        <a:pt x="236" y="524"/>
                      </a:lnTo>
                      <a:lnTo>
                        <a:pt x="263" y="525"/>
                      </a:lnTo>
                      <a:lnTo>
                        <a:pt x="289" y="524"/>
                      </a:lnTo>
                      <a:lnTo>
                        <a:pt x="315" y="521"/>
                      </a:lnTo>
                      <a:lnTo>
                        <a:pt x="340"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0" y="315"/>
                      </a:lnTo>
                      <a:lnTo>
                        <a:pt x="524" y="290"/>
                      </a:lnTo>
                      <a:lnTo>
                        <a:pt x="525" y="263"/>
                      </a:lnTo>
                      <a:lnTo>
                        <a:pt x="524" y="236"/>
                      </a:lnTo>
                      <a:lnTo>
                        <a:pt x="520" y="211"/>
                      </a:lnTo>
                      <a:lnTo>
                        <a:pt x="513" y="185"/>
                      </a:lnTo>
                      <a:lnTo>
                        <a:pt x="505" y="161"/>
                      </a:lnTo>
                      <a:lnTo>
                        <a:pt x="494" y="138"/>
                      </a:lnTo>
                      <a:lnTo>
                        <a:pt x="480" y="116"/>
                      </a:lnTo>
                      <a:lnTo>
                        <a:pt x="466" y="96"/>
                      </a:lnTo>
                      <a:lnTo>
                        <a:pt x="449" y="77"/>
                      </a:lnTo>
                      <a:lnTo>
                        <a:pt x="429" y="60"/>
                      </a:lnTo>
                      <a:lnTo>
                        <a:pt x="410" y="45"/>
                      </a:lnTo>
                      <a:lnTo>
                        <a:pt x="388" y="32"/>
                      </a:lnTo>
                      <a:lnTo>
                        <a:pt x="365" y="21"/>
                      </a:lnTo>
                      <a:lnTo>
                        <a:pt x="340" y="12"/>
                      </a:lnTo>
                      <a:lnTo>
                        <a:pt x="315" y="5"/>
                      </a:lnTo>
                      <a:lnTo>
                        <a:pt x="289" y="2"/>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Oval 7">
                  <a:extLst>
                    <a:ext uri="{FF2B5EF4-FFF2-40B4-BE49-F238E27FC236}">
                      <a16:creationId xmlns:a16="http://schemas.microsoft.com/office/drawing/2014/main" id="{E6B8A12D-36F3-4B78-93CD-B18A323F3A74}"/>
                    </a:ext>
                  </a:extLst>
                </p:cNvPr>
                <p:cNvSpPr>
                  <a:spLocks noChangeArrowheads="1"/>
                </p:cNvSpPr>
                <p:nvPr/>
              </p:nvSpPr>
              <p:spPr bwMode="auto">
                <a:xfrm>
                  <a:off x="4268" y="2731"/>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8">
                  <a:extLst>
                    <a:ext uri="{FF2B5EF4-FFF2-40B4-BE49-F238E27FC236}">
                      <a16:creationId xmlns:a16="http://schemas.microsoft.com/office/drawing/2014/main" id="{C38742E0-F88A-4EAF-9836-63EA99F22809}"/>
                    </a:ext>
                  </a:extLst>
                </p:cNvPr>
                <p:cNvSpPr>
                  <a:spLocks noChangeArrowheads="1"/>
                </p:cNvSpPr>
                <p:nvPr/>
              </p:nvSpPr>
              <p:spPr bwMode="auto">
                <a:xfrm>
                  <a:off x="4268" y="2731"/>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0" name="Oval 10">
                <a:extLst>
                  <a:ext uri="{FF2B5EF4-FFF2-40B4-BE49-F238E27FC236}">
                    <a16:creationId xmlns:a16="http://schemas.microsoft.com/office/drawing/2014/main" id="{0F31E823-84E0-4004-8138-0F9296E841A7}"/>
                  </a:ext>
                </a:extLst>
              </p:cNvPr>
              <p:cNvSpPr>
                <a:spLocks noChangeArrowheads="1"/>
              </p:cNvSpPr>
              <p:nvPr/>
            </p:nvSpPr>
            <p:spPr bwMode="auto">
              <a:xfrm>
                <a:off x="4268" y="2731"/>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7" name="Rectangle 12">
              <a:extLst>
                <a:ext uri="{FF2B5EF4-FFF2-40B4-BE49-F238E27FC236}">
                  <a16:creationId xmlns:a16="http://schemas.microsoft.com/office/drawing/2014/main" id="{3F213080-A5DD-49CD-8D67-65541EA1D53B}"/>
                </a:ext>
              </a:extLst>
            </p:cNvPr>
            <p:cNvSpPr>
              <a:spLocks noChangeArrowheads="1"/>
            </p:cNvSpPr>
            <p:nvPr/>
          </p:nvSpPr>
          <p:spPr bwMode="auto">
            <a:xfrm>
              <a:off x="4288" y="2751"/>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3">
              <a:extLst>
                <a:ext uri="{FF2B5EF4-FFF2-40B4-BE49-F238E27FC236}">
                  <a16:creationId xmlns:a16="http://schemas.microsoft.com/office/drawing/2014/main" id="{CBC8B076-3F56-4254-B776-6F432C04AA00}"/>
                </a:ext>
              </a:extLst>
            </p:cNvPr>
            <p:cNvSpPr>
              <a:spLocks noChangeArrowheads="1"/>
            </p:cNvSpPr>
            <p:nvPr/>
          </p:nvSpPr>
          <p:spPr bwMode="auto">
            <a:xfrm>
              <a:off x="4311" y="2770"/>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Group 24">
            <a:extLst>
              <a:ext uri="{FF2B5EF4-FFF2-40B4-BE49-F238E27FC236}">
                <a16:creationId xmlns:a16="http://schemas.microsoft.com/office/drawing/2014/main" id="{0F02FC45-DB72-4CA9-8FB0-D51C476965E1}"/>
              </a:ext>
            </a:extLst>
          </p:cNvPr>
          <p:cNvGrpSpPr>
            <a:grpSpLocks/>
          </p:cNvGrpSpPr>
          <p:nvPr/>
        </p:nvGrpSpPr>
        <p:grpSpPr bwMode="auto">
          <a:xfrm>
            <a:off x="6494991" y="5478993"/>
            <a:ext cx="279400" cy="280988"/>
            <a:chOff x="3782" y="3062"/>
            <a:chExt cx="176" cy="177"/>
          </a:xfrm>
          <a:noFill/>
        </p:grpSpPr>
        <p:grpSp>
          <p:nvGrpSpPr>
            <p:cNvPr id="157" name="Group 21">
              <a:extLst>
                <a:ext uri="{FF2B5EF4-FFF2-40B4-BE49-F238E27FC236}">
                  <a16:creationId xmlns:a16="http://schemas.microsoft.com/office/drawing/2014/main" id="{DC585023-7681-4148-BD80-F33A33BED28B}"/>
                </a:ext>
              </a:extLst>
            </p:cNvPr>
            <p:cNvGrpSpPr>
              <a:grpSpLocks/>
            </p:cNvGrpSpPr>
            <p:nvPr/>
          </p:nvGrpSpPr>
          <p:grpSpPr bwMode="auto">
            <a:xfrm>
              <a:off x="3782" y="3062"/>
              <a:ext cx="176" cy="176"/>
              <a:chOff x="3782" y="3062"/>
              <a:chExt cx="176" cy="176"/>
            </a:xfrm>
            <a:grpFill/>
          </p:grpSpPr>
          <p:grpSp>
            <p:nvGrpSpPr>
              <p:cNvPr id="160" name="Group 19">
                <a:extLst>
                  <a:ext uri="{FF2B5EF4-FFF2-40B4-BE49-F238E27FC236}">
                    <a16:creationId xmlns:a16="http://schemas.microsoft.com/office/drawing/2014/main" id="{472643A1-E844-4B25-AE12-B34ACB8A55E6}"/>
                  </a:ext>
                </a:extLst>
              </p:cNvPr>
              <p:cNvGrpSpPr>
                <a:grpSpLocks/>
              </p:cNvGrpSpPr>
              <p:nvPr/>
            </p:nvGrpSpPr>
            <p:grpSpPr bwMode="auto">
              <a:xfrm>
                <a:off x="3782" y="3062"/>
                <a:ext cx="176" cy="176"/>
                <a:chOff x="3782" y="3062"/>
                <a:chExt cx="176" cy="176"/>
              </a:xfrm>
              <a:grpFill/>
            </p:grpSpPr>
            <p:sp>
              <p:nvSpPr>
                <p:cNvPr id="162" name="Rectangle 15">
                  <a:extLst>
                    <a:ext uri="{FF2B5EF4-FFF2-40B4-BE49-F238E27FC236}">
                      <a16:creationId xmlns:a16="http://schemas.microsoft.com/office/drawing/2014/main" id="{C08A6C3F-05B4-47CD-9A90-8E6611E7D1EF}"/>
                    </a:ext>
                  </a:extLst>
                </p:cNvPr>
                <p:cNvSpPr>
                  <a:spLocks noChangeArrowheads="1"/>
                </p:cNvSpPr>
                <p:nvPr/>
              </p:nvSpPr>
              <p:spPr bwMode="auto">
                <a:xfrm>
                  <a:off x="3782"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
                  <a:extLst>
                    <a:ext uri="{FF2B5EF4-FFF2-40B4-BE49-F238E27FC236}">
                      <a16:creationId xmlns:a16="http://schemas.microsoft.com/office/drawing/2014/main" id="{89DD138F-6298-4EF1-B39A-CDB3DC43C4B5}"/>
                    </a:ext>
                  </a:extLst>
                </p:cNvPr>
                <p:cNvSpPr>
                  <a:spLocks/>
                </p:cNvSpPr>
                <p:nvPr/>
              </p:nvSpPr>
              <p:spPr bwMode="auto">
                <a:xfrm>
                  <a:off x="3782" y="3062"/>
                  <a:ext cx="175" cy="175"/>
                </a:xfrm>
                <a:custGeom>
                  <a:avLst/>
                  <a:gdLst>
                    <a:gd name="T0" fmla="*/ 236 w 525"/>
                    <a:gd name="T1" fmla="*/ 1 h 525"/>
                    <a:gd name="T2" fmla="*/ 185 w 525"/>
                    <a:gd name="T3" fmla="*/ 12 h 525"/>
                    <a:gd name="T4" fmla="*/ 137 w 525"/>
                    <a:gd name="T5" fmla="*/ 32 h 525"/>
                    <a:gd name="T6" fmla="*/ 96 w 525"/>
                    <a:gd name="T7" fmla="*/ 60 h 525"/>
                    <a:gd name="T8" fmla="*/ 59 w 525"/>
                    <a:gd name="T9" fmla="*/ 96 h 525"/>
                    <a:gd name="T10" fmla="*/ 32 w 525"/>
                    <a:gd name="T11" fmla="*/ 138 h 525"/>
                    <a:gd name="T12" fmla="*/ 12 w 525"/>
                    <a:gd name="T13" fmla="*/ 185 h 525"/>
                    <a:gd name="T14" fmla="*/ 1 w 525"/>
                    <a:gd name="T15" fmla="*/ 236 h 525"/>
                    <a:gd name="T16" fmla="*/ 1 w 525"/>
                    <a:gd name="T17" fmla="*/ 290 h 525"/>
                    <a:gd name="T18" fmla="*/ 12 w 525"/>
                    <a:gd name="T19" fmla="*/ 341 h 525"/>
                    <a:gd name="T20" fmla="*/ 32 w 525"/>
                    <a:gd name="T21" fmla="*/ 388 h 525"/>
                    <a:gd name="T22" fmla="*/ 59 w 525"/>
                    <a:gd name="T23" fmla="*/ 429 h 525"/>
                    <a:gd name="T24" fmla="*/ 96 w 525"/>
                    <a:gd name="T25" fmla="*/ 466 h 525"/>
                    <a:gd name="T26" fmla="*/ 137 w 525"/>
                    <a:gd name="T27" fmla="*/ 494 h 525"/>
                    <a:gd name="T28" fmla="*/ 185 w 525"/>
                    <a:gd name="T29" fmla="*/ 513 h 525"/>
                    <a:gd name="T30" fmla="*/ 236 w 525"/>
                    <a:gd name="T31" fmla="*/ 524 h 525"/>
                    <a:gd name="T32" fmla="*/ 289 w 525"/>
                    <a:gd name="T33" fmla="*/ 524 h 525"/>
                    <a:gd name="T34" fmla="*/ 340 w 525"/>
                    <a:gd name="T35" fmla="*/ 513 h 525"/>
                    <a:gd name="T36" fmla="*/ 388 w 525"/>
                    <a:gd name="T37" fmla="*/ 494 h 525"/>
                    <a:gd name="T38" fmla="*/ 429 w 525"/>
                    <a:gd name="T39" fmla="*/ 466 h 525"/>
                    <a:gd name="T40" fmla="*/ 465 w 525"/>
                    <a:gd name="T41" fmla="*/ 429 h 525"/>
                    <a:gd name="T42" fmla="*/ 493 w 525"/>
                    <a:gd name="T43" fmla="*/ 388 h 525"/>
                    <a:gd name="T44" fmla="*/ 513 w 525"/>
                    <a:gd name="T45" fmla="*/ 341 h 525"/>
                    <a:gd name="T46" fmla="*/ 524 w 525"/>
                    <a:gd name="T47" fmla="*/ 290 h 525"/>
                    <a:gd name="T48" fmla="*/ 524 w 525"/>
                    <a:gd name="T49" fmla="*/ 236 h 525"/>
                    <a:gd name="T50" fmla="*/ 513 w 525"/>
                    <a:gd name="T51" fmla="*/ 185 h 525"/>
                    <a:gd name="T52" fmla="*/ 493 w 525"/>
                    <a:gd name="T53" fmla="*/ 138 h 525"/>
                    <a:gd name="T54" fmla="*/ 465 w 525"/>
                    <a:gd name="T55" fmla="*/ 96 h 525"/>
                    <a:gd name="T56" fmla="*/ 429 w 525"/>
                    <a:gd name="T57" fmla="*/ 60 h 525"/>
                    <a:gd name="T58" fmla="*/ 388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6" y="1"/>
                      </a:lnTo>
                      <a:lnTo>
                        <a:pt x="210" y="5"/>
                      </a:lnTo>
                      <a:lnTo>
                        <a:pt x="185" y="12"/>
                      </a:lnTo>
                      <a:lnTo>
                        <a:pt x="160" y="21"/>
                      </a:lnTo>
                      <a:lnTo>
                        <a:pt x="137" y="32"/>
                      </a:lnTo>
                      <a:lnTo>
                        <a:pt x="115" y="45"/>
                      </a:lnTo>
                      <a:lnTo>
                        <a:pt x="96" y="60"/>
                      </a:lnTo>
                      <a:lnTo>
                        <a:pt x="76" y="77"/>
                      </a:lnTo>
                      <a:lnTo>
                        <a:pt x="59" y="96"/>
                      </a:lnTo>
                      <a:lnTo>
                        <a:pt x="45" y="116"/>
                      </a:lnTo>
                      <a:lnTo>
                        <a:pt x="32" y="138"/>
                      </a:lnTo>
                      <a:lnTo>
                        <a:pt x="21" y="161"/>
                      </a:lnTo>
                      <a:lnTo>
                        <a:pt x="12" y="185"/>
                      </a:lnTo>
                      <a:lnTo>
                        <a:pt x="5" y="211"/>
                      </a:lnTo>
                      <a:lnTo>
                        <a:pt x="1" y="236"/>
                      </a:lnTo>
                      <a:lnTo>
                        <a:pt x="0" y="263"/>
                      </a:lnTo>
                      <a:lnTo>
                        <a:pt x="1" y="290"/>
                      </a:lnTo>
                      <a:lnTo>
                        <a:pt x="5" y="315"/>
                      </a:lnTo>
                      <a:lnTo>
                        <a:pt x="12" y="341"/>
                      </a:lnTo>
                      <a:lnTo>
                        <a:pt x="21" y="365"/>
                      </a:lnTo>
                      <a:lnTo>
                        <a:pt x="32" y="388"/>
                      </a:lnTo>
                      <a:lnTo>
                        <a:pt x="45" y="410"/>
                      </a:lnTo>
                      <a:lnTo>
                        <a:pt x="59" y="429"/>
                      </a:lnTo>
                      <a:lnTo>
                        <a:pt x="76" y="449"/>
                      </a:lnTo>
                      <a:lnTo>
                        <a:pt x="96" y="466"/>
                      </a:lnTo>
                      <a:lnTo>
                        <a:pt x="115" y="480"/>
                      </a:lnTo>
                      <a:lnTo>
                        <a:pt x="137" y="494"/>
                      </a:lnTo>
                      <a:lnTo>
                        <a:pt x="160" y="505"/>
                      </a:lnTo>
                      <a:lnTo>
                        <a:pt x="185" y="513"/>
                      </a:lnTo>
                      <a:lnTo>
                        <a:pt x="210" y="520"/>
                      </a:lnTo>
                      <a:lnTo>
                        <a:pt x="236" y="524"/>
                      </a:lnTo>
                      <a:lnTo>
                        <a:pt x="262" y="525"/>
                      </a:lnTo>
                      <a:lnTo>
                        <a:pt x="289" y="524"/>
                      </a:lnTo>
                      <a:lnTo>
                        <a:pt x="315" y="520"/>
                      </a:lnTo>
                      <a:lnTo>
                        <a:pt x="340" y="513"/>
                      </a:lnTo>
                      <a:lnTo>
                        <a:pt x="364" y="505"/>
                      </a:lnTo>
                      <a:lnTo>
                        <a:pt x="388" y="494"/>
                      </a:lnTo>
                      <a:lnTo>
                        <a:pt x="409" y="480"/>
                      </a:lnTo>
                      <a:lnTo>
                        <a:pt x="429" y="466"/>
                      </a:lnTo>
                      <a:lnTo>
                        <a:pt x="448" y="449"/>
                      </a:lnTo>
                      <a:lnTo>
                        <a:pt x="465" y="429"/>
                      </a:lnTo>
                      <a:lnTo>
                        <a:pt x="480" y="410"/>
                      </a:lnTo>
                      <a:lnTo>
                        <a:pt x="493" y="388"/>
                      </a:lnTo>
                      <a:lnTo>
                        <a:pt x="504" y="365"/>
                      </a:lnTo>
                      <a:lnTo>
                        <a:pt x="513" y="341"/>
                      </a:lnTo>
                      <a:lnTo>
                        <a:pt x="520" y="315"/>
                      </a:lnTo>
                      <a:lnTo>
                        <a:pt x="524" y="290"/>
                      </a:lnTo>
                      <a:lnTo>
                        <a:pt x="525" y="263"/>
                      </a:lnTo>
                      <a:lnTo>
                        <a:pt x="524" y="236"/>
                      </a:lnTo>
                      <a:lnTo>
                        <a:pt x="520" y="211"/>
                      </a:lnTo>
                      <a:lnTo>
                        <a:pt x="513" y="185"/>
                      </a:lnTo>
                      <a:lnTo>
                        <a:pt x="504" y="161"/>
                      </a:lnTo>
                      <a:lnTo>
                        <a:pt x="493" y="138"/>
                      </a:lnTo>
                      <a:lnTo>
                        <a:pt x="480" y="116"/>
                      </a:lnTo>
                      <a:lnTo>
                        <a:pt x="465" y="96"/>
                      </a:lnTo>
                      <a:lnTo>
                        <a:pt x="448" y="77"/>
                      </a:lnTo>
                      <a:lnTo>
                        <a:pt x="429" y="60"/>
                      </a:lnTo>
                      <a:lnTo>
                        <a:pt x="409" y="45"/>
                      </a:lnTo>
                      <a:lnTo>
                        <a:pt x="388" y="32"/>
                      </a:lnTo>
                      <a:lnTo>
                        <a:pt x="364" y="21"/>
                      </a:lnTo>
                      <a:lnTo>
                        <a:pt x="340" y="12"/>
                      </a:lnTo>
                      <a:lnTo>
                        <a:pt x="315"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Oval 17">
                  <a:extLst>
                    <a:ext uri="{FF2B5EF4-FFF2-40B4-BE49-F238E27FC236}">
                      <a16:creationId xmlns:a16="http://schemas.microsoft.com/office/drawing/2014/main" id="{EEA0E759-46BB-41CC-BB85-B7373D65D894}"/>
                    </a:ext>
                  </a:extLst>
                </p:cNvPr>
                <p:cNvSpPr>
                  <a:spLocks noChangeArrowheads="1"/>
                </p:cNvSpPr>
                <p:nvPr/>
              </p:nvSpPr>
              <p:spPr bwMode="auto">
                <a:xfrm>
                  <a:off x="3782" y="3062"/>
                  <a:ext cx="176" cy="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8">
                  <a:extLst>
                    <a:ext uri="{FF2B5EF4-FFF2-40B4-BE49-F238E27FC236}">
                      <a16:creationId xmlns:a16="http://schemas.microsoft.com/office/drawing/2014/main" id="{3F0FE659-E86A-4B54-9D12-83EFD086C9CE}"/>
                    </a:ext>
                  </a:extLst>
                </p:cNvPr>
                <p:cNvSpPr>
                  <a:spLocks noChangeArrowheads="1"/>
                </p:cNvSpPr>
                <p:nvPr/>
              </p:nvSpPr>
              <p:spPr bwMode="auto">
                <a:xfrm>
                  <a:off x="3782"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1" name="Oval 20">
                <a:extLst>
                  <a:ext uri="{FF2B5EF4-FFF2-40B4-BE49-F238E27FC236}">
                    <a16:creationId xmlns:a16="http://schemas.microsoft.com/office/drawing/2014/main" id="{7A77FCA1-E87E-40C9-9BD7-9B4E1DF60B9C}"/>
                  </a:ext>
                </a:extLst>
              </p:cNvPr>
              <p:cNvSpPr>
                <a:spLocks noChangeArrowheads="1"/>
              </p:cNvSpPr>
              <p:nvPr/>
            </p:nvSpPr>
            <p:spPr bwMode="auto">
              <a:xfrm>
                <a:off x="3782" y="3062"/>
                <a:ext cx="176" cy="175"/>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8" name="Rectangle 22">
              <a:extLst>
                <a:ext uri="{FF2B5EF4-FFF2-40B4-BE49-F238E27FC236}">
                  <a16:creationId xmlns:a16="http://schemas.microsoft.com/office/drawing/2014/main" id="{B9B6AA68-200C-4777-921F-472873C9D4AC}"/>
                </a:ext>
              </a:extLst>
            </p:cNvPr>
            <p:cNvSpPr>
              <a:spLocks noChangeArrowheads="1"/>
            </p:cNvSpPr>
            <p:nvPr/>
          </p:nvSpPr>
          <p:spPr bwMode="auto">
            <a:xfrm>
              <a:off x="3805" y="3081"/>
              <a:ext cx="11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23">
              <a:extLst>
                <a:ext uri="{FF2B5EF4-FFF2-40B4-BE49-F238E27FC236}">
                  <a16:creationId xmlns:a16="http://schemas.microsoft.com/office/drawing/2014/main" id="{BB37D022-954C-447E-A45E-E5AEDC334403}"/>
                </a:ext>
              </a:extLst>
            </p:cNvPr>
            <p:cNvSpPr>
              <a:spLocks noChangeArrowheads="1"/>
            </p:cNvSpPr>
            <p:nvPr/>
          </p:nvSpPr>
          <p:spPr bwMode="auto">
            <a:xfrm>
              <a:off x="3828" y="3101"/>
              <a:ext cx="111"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2" name="Group 34">
            <a:extLst>
              <a:ext uri="{FF2B5EF4-FFF2-40B4-BE49-F238E27FC236}">
                <a16:creationId xmlns:a16="http://schemas.microsoft.com/office/drawing/2014/main" id="{52758C6D-024E-4948-AE1D-2995810BD2C8}"/>
              </a:ext>
            </a:extLst>
          </p:cNvPr>
          <p:cNvGrpSpPr>
            <a:grpSpLocks/>
          </p:cNvGrpSpPr>
          <p:nvPr/>
        </p:nvGrpSpPr>
        <p:grpSpPr bwMode="auto">
          <a:xfrm>
            <a:off x="8205789" y="5478993"/>
            <a:ext cx="279400" cy="280988"/>
            <a:chOff x="4929" y="3062"/>
            <a:chExt cx="176" cy="177"/>
          </a:xfrm>
          <a:noFill/>
        </p:grpSpPr>
        <p:grpSp>
          <p:nvGrpSpPr>
            <p:cNvPr id="148" name="Group 31">
              <a:extLst>
                <a:ext uri="{FF2B5EF4-FFF2-40B4-BE49-F238E27FC236}">
                  <a16:creationId xmlns:a16="http://schemas.microsoft.com/office/drawing/2014/main" id="{1088AE15-F029-4FFD-961B-FAFDC851BE2A}"/>
                </a:ext>
              </a:extLst>
            </p:cNvPr>
            <p:cNvGrpSpPr>
              <a:grpSpLocks/>
            </p:cNvGrpSpPr>
            <p:nvPr/>
          </p:nvGrpSpPr>
          <p:grpSpPr bwMode="auto">
            <a:xfrm>
              <a:off x="4929" y="3062"/>
              <a:ext cx="176" cy="176"/>
              <a:chOff x="4929" y="3062"/>
              <a:chExt cx="176" cy="176"/>
            </a:xfrm>
            <a:grpFill/>
          </p:grpSpPr>
          <p:grpSp>
            <p:nvGrpSpPr>
              <p:cNvPr id="151" name="Group 29">
                <a:extLst>
                  <a:ext uri="{FF2B5EF4-FFF2-40B4-BE49-F238E27FC236}">
                    <a16:creationId xmlns:a16="http://schemas.microsoft.com/office/drawing/2014/main" id="{62697440-276F-47DC-AB77-6C33152B578D}"/>
                  </a:ext>
                </a:extLst>
              </p:cNvPr>
              <p:cNvGrpSpPr>
                <a:grpSpLocks/>
              </p:cNvGrpSpPr>
              <p:nvPr/>
            </p:nvGrpSpPr>
            <p:grpSpPr bwMode="auto">
              <a:xfrm>
                <a:off x="4929" y="3062"/>
                <a:ext cx="176" cy="176"/>
                <a:chOff x="4929" y="3062"/>
                <a:chExt cx="176" cy="176"/>
              </a:xfrm>
              <a:grpFill/>
            </p:grpSpPr>
            <p:sp>
              <p:nvSpPr>
                <p:cNvPr id="153" name="Rectangle 25">
                  <a:extLst>
                    <a:ext uri="{FF2B5EF4-FFF2-40B4-BE49-F238E27FC236}">
                      <a16:creationId xmlns:a16="http://schemas.microsoft.com/office/drawing/2014/main" id="{FAF95A2D-BD43-45E1-B309-D020BFE519CD}"/>
                    </a:ext>
                  </a:extLst>
                </p:cNvPr>
                <p:cNvSpPr>
                  <a:spLocks noChangeArrowheads="1"/>
                </p:cNvSpPr>
                <p:nvPr/>
              </p:nvSpPr>
              <p:spPr bwMode="auto">
                <a:xfrm>
                  <a:off x="4929"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6">
                  <a:extLst>
                    <a:ext uri="{FF2B5EF4-FFF2-40B4-BE49-F238E27FC236}">
                      <a16:creationId xmlns:a16="http://schemas.microsoft.com/office/drawing/2014/main" id="{3633A37A-E323-4FF4-8D32-D488EE1F93E1}"/>
                    </a:ext>
                  </a:extLst>
                </p:cNvPr>
                <p:cNvSpPr>
                  <a:spLocks/>
                </p:cNvSpPr>
                <p:nvPr/>
              </p:nvSpPr>
              <p:spPr bwMode="auto">
                <a:xfrm>
                  <a:off x="4929" y="3062"/>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Oval 27">
                  <a:extLst>
                    <a:ext uri="{FF2B5EF4-FFF2-40B4-BE49-F238E27FC236}">
                      <a16:creationId xmlns:a16="http://schemas.microsoft.com/office/drawing/2014/main" id="{BA006656-E045-4A44-B076-CB214365165B}"/>
                    </a:ext>
                  </a:extLst>
                </p:cNvPr>
                <p:cNvSpPr>
                  <a:spLocks noChangeArrowheads="1"/>
                </p:cNvSpPr>
                <p:nvPr/>
              </p:nvSpPr>
              <p:spPr bwMode="auto">
                <a:xfrm>
                  <a:off x="4929" y="3062"/>
                  <a:ext cx="176" cy="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28">
                  <a:extLst>
                    <a:ext uri="{FF2B5EF4-FFF2-40B4-BE49-F238E27FC236}">
                      <a16:creationId xmlns:a16="http://schemas.microsoft.com/office/drawing/2014/main" id="{DB037682-E215-4523-9D00-1DDE53398BD6}"/>
                    </a:ext>
                  </a:extLst>
                </p:cNvPr>
                <p:cNvSpPr>
                  <a:spLocks noChangeArrowheads="1"/>
                </p:cNvSpPr>
                <p:nvPr/>
              </p:nvSpPr>
              <p:spPr bwMode="auto">
                <a:xfrm>
                  <a:off x="4929"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2" name="Oval 30">
                <a:extLst>
                  <a:ext uri="{FF2B5EF4-FFF2-40B4-BE49-F238E27FC236}">
                    <a16:creationId xmlns:a16="http://schemas.microsoft.com/office/drawing/2014/main" id="{84246056-70C0-4D0A-8A28-91D97622C094}"/>
                  </a:ext>
                </a:extLst>
              </p:cNvPr>
              <p:cNvSpPr>
                <a:spLocks noChangeArrowheads="1"/>
              </p:cNvSpPr>
              <p:nvPr/>
            </p:nvSpPr>
            <p:spPr bwMode="auto">
              <a:xfrm>
                <a:off x="4929" y="3062"/>
                <a:ext cx="176" cy="175"/>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9" name="Rectangle 32">
              <a:extLst>
                <a:ext uri="{FF2B5EF4-FFF2-40B4-BE49-F238E27FC236}">
                  <a16:creationId xmlns:a16="http://schemas.microsoft.com/office/drawing/2014/main" id="{FD2B8B1B-3EEB-4194-BB0C-2FF7EBB90E1D}"/>
                </a:ext>
              </a:extLst>
            </p:cNvPr>
            <p:cNvSpPr>
              <a:spLocks noChangeArrowheads="1"/>
            </p:cNvSpPr>
            <p:nvPr/>
          </p:nvSpPr>
          <p:spPr bwMode="auto">
            <a:xfrm>
              <a:off x="4952" y="3081"/>
              <a:ext cx="11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33">
              <a:extLst>
                <a:ext uri="{FF2B5EF4-FFF2-40B4-BE49-F238E27FC236}">
                  <a16:creationId xmlns:a16="http://schemas.microsoft.com/office/drawing/2014/main" id="{ED713CE1-DBF5-4806-BB34-A00DF82A0AAC}"/>
                </a:ext>
              </a:extLst>
            </p:cNvPr>
            <p:cNvSpPr>
              <a:spLocks noChangeArrowheads="1"/>
            </p:cNvSpPr>
            <p:nvPr/>
          </p:nvSpPr>
          <p:spPr bwMode="auto">
            <a:xfrm>
              <a:off x="4975" y="3101"/>
              <a:ext cx="111"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3" name="Group 44">
            <a:extLst>
              <a:ext uri="{FF2B5EF4-FFF2-40B4-BE49-F238E27FC236}">
                <a16:creationId xmlns:a16="http://schemas.microsoft.com/office/drawing/2014/main" id="{B53C9108-157A-4276-9EFB-C32294404561}"/>
              </a:ext>
            </a:extLst>
          </p:cNvPr>
          <p:cNvGrpSpPr>
            <a:grpSpLocks/>
          </p:cNvGrpSpPr>
          <p:nvPr/>
        </p:nvGrpSpPr>
        <p:grpSpPr bwMode="auto">
          <a:xfrm>
            <a:off x="6928379" y="6188605"/>
            <a:ext cx="277812" cy="280988"/>
            <a:chOff x="4055" y="3509"/>
            <a:chExt cx="175" cy="177"/>
          </a:xfrm>
          <a:noFill/>
        </p:grpSpPr>
        <p:grpSp>
          <p:nvGrpSpPr>
            <p:cNvPr id="139" name="Group 41">
              <a:extLst>
                <a:ext uri="{FF2B5EF4-FFF2-40B4-BE49-F238E27FC236}">
                  <a16:creationId xmlns:a16="http://schemas.microsoft.com/office/drawing/2014/main" id="{1FFF3FD8-BF6E-4524-8E67-25A0B0DD61AC}"/>
                </a:ext>
              </a:extLst>
            </p:cNvPr>
            <p:cNvGrpSpPr>
              <a:grpSpLocks/>
            </p:cNvGrpSpPr>
            <p:nvPr/>
          </p:nvGrpSpPr>
          <p:grpSpPr bwMode="auto">
            <a:xfrm>
              <a:off x="4055" y="3509"/>
              <a:ext cx="175" cy="176"/>
              <a:chOff x="4055" y="3509"/>
              <a:chExt cx="175" cy="176"/>
            </a:xfrm>
            <a:grpFill/>
          </p:grpSpPr>
          <p:grpSp>
            <p:nvGrpSpPr>
              <p:cNvPr id="142" name="Group 39">
                <a:extLst>
                  <a:ext uri="{FF2B5EF4-FFF2-40B4-BE49-F238E27FC236}">
                    <a16:creationId xmlns:a16="http://schemas.microsoft.com/office/drawing/2014/main" id="{6988D952-0119-4480-B292-926314BCE7C0}"/>
                  </a:ext>
                </a:extLst>
              </p:cNvPr>
              <p:cNvGrpSpPr>
                <a:grpSpLocks/>
              </p:cNvGrpSpPr>
              <p:nvPr/>
            </p:nvGrpSpPr>
            <p:grpSpPr bwMode="auto">
              <a:xfrm>
                <a:off x="4055" y="3509"/>
                <a:ext cx="175" cy="176"/>
                <a:chOff x="4055" y="3509"/>
                <a:chExt cx="175" cy="176"/>
              </a:xfrm>
              <a:grpFill/>
            </p:grpSpPr>
            <p:sp>
              <p:nvSpPr>
                <p:cNvPr id="144" name="Rectangle 35">
                  <a:extLst>
                    <a:ext uri="{FF2B5EF4-FFF2-40B4-BE49-F238E27FC236}">
                      <a16:creationId xmlns:a16="http://schemas.microsoft.com/office/drawing/2014/main" id="{91D590D5-66E1-49DC-A1FF-DBA2EF431F6F}"/>
                    </a:ext>
                  </a:extLst>
                </p:cNvPr>
                <p:cNvSpPr>
                  <a:spLocks noChangeArrowheads="1"/>
                </p:cNvSpPr>
                <p:nvPr/>
              </p:nvSpPr>
              <p:spPr bwMode="auto">
                <a:xfrm>
                  <a:off x="4055" y="3509"/>
                  <a:ext cx="175"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6">
                  <a:extLst>
                    <a:ext uri="{FF2B5EF4-FFF2-40B4-BE49-F238E27FC236}">
                      <a16:creationId xmlns:a16="http://schemas.microsoft.com/office/drawing/2014/main" id="{27DEE0AE-2648-4332-9700-AF9B59BFCAC1}"/>
                    </a:ext>
                  </a:extLst>
                </p:cNvPr>
                <p:cNvSpPr>
                  <a:spLocks/>
                </p:cNvSpPr>
                <p:nvPr/>
              </p:nvSpPr>
              <p:spPr bwMode="auto">
                <a:xfrm>
                  <a:off x="4055" y="3509"/>
                  <a:ext cx="175" cy="175"/>
                </a:xfrm>
                <a:custGeom>
                  <a:avLst/>
                  <a:gdLst>
                    <a:gd name="T0" fmla="*/ 235 w 525"/>
                    <a:gd name="T1" fmla="*/ 1 h 525"/>
                    <a:gd name="T2" fmla="*/ 184 w 525"/>
                    <a:gd name="T3" fmla="*/ 12 h 525"/>
                    <a:gd name="T4" fmla="*/ 137 w 525"/>
                    <a:gd name="T5" fmla="*/ 32 h 525"/>
                    <a:gd name="T6" fmla="*/ 96 w 525"/>
                    <a:gd name="T7" fmla="*/ 60 h 525"/>
                    <a:gd name="T8" fmla="*/ 59 w 525"/>
                    <a:gd name="T9" fmla="*/ 96 h 525"/>
                    <a:gd name="T10" fmla="*/ 31 w 525"/>
                    <a:gd name="T11" fmla="*/ 138 h 525"/>
                    <a:gd name="T12" fmla="*/ 12 w 525"/>
                    <a:gd name="T13" fmla="*/ 185 h 525"/>
                    <a:gd name="T14" fmla="*/ 1 w 525"/>
                    <a:gd name="T15" fmla="*/ 236 h 525"/>
                    <a:gd name="T16" fmla="*/ 1 w 525"/>
                    <a:gd name="T17" fmla="*/ 290 h 525"/>
                    <a:gd name="T18" fmla="*/ 12 w 525"/>
                    <a:gd name="T19" fmla="*/ 341 h 525"/>
                    <a:gd name="T20" fmla="*/ 31 w 525"/>
                    <a:gd name="T21" fmla="*/ 388 h 525"/>
                    <a:gd name="T22" fmla="*/ 59 w 525"/>
                    <a:gd name="T23" fmla="*/ 429 h 525"/>
                    <a:gd name="T24" fmla="*/ 96 w 525"/>
                    <a:gd name="T25" fmla="*/ 466 h 525"/>
                    <a:gd name="T26" fmla="*/ 137 w 525"/>
                    <a:gd name="T27" fmla="*/ 494 h 525"/>
                    <a:gd name="T28" fmla="*/ 184 w 525"/>
                    <a:gd name="T29" fmla="*/ 513 h 525"/>
                    <a:gd name="T30" fmla="*/ 235 w 525"/>
                    <a:gd name="T31" fmla="*/ 524 h 525"/>
                    <a:gd name="T32" fmla="*/ 289 w 525"/>
                    <a:gd name="T33" fmla="*/ 524 h 525"/>
                    <a:gd name="T34" fmla="*/ 340 w 525"/>
                    <a:gd name="T35" fmla="*/ 513 h 525"/>
                    <a:gd name="T36" fmla="*/ 387 w 525"/>
                    <a:gd name="T37" fmla="*/ 494 h 525"/>
                    <a:gd name="T38" fmla="*/ 429 w 525"/>
                    <a:gd name="T39" fmla="*/ 466 h 525"/>
                    <a:gd name="T40" fmla="*/ 465 w 525"/>
                    <a:gd name="T41" fmla="*/ 429 h 525"/>
                    <a:gd name="T42" fmla="*/ 493 w 525"/>
                    <a:gd name="T43" fmla="*/ 388 h 525"/>
                    <a:gd name="T44" fmla="*/ 512 w 525"/>
                    <a:gd name="T45" fmla="*/ 341 h 525"/>
                    <a:gd name="T46" fmla="*/ 523 w 525"/>
                    <a:gd name="T47" fmla="*/ 290 h 525"/>
                    <a:gd name="T48" fmla="*/ 523 w 525"/>
                    <a:gd name="T49" fmla="*/ 236 h 525"/>
                    <a:gd name="T50" fmla="*/ 512 w 525"/>
                    <a:gd name="T51" fmla="*/ 185 h 525"/>
                    <a:gd name="T52" fmla="*/ 493 w 525"/>
                    <a:gd name="T53" fmla="*/ 138 h 525"/>
                    <a:gd name="T54" fmla="*/ 465 w 525"/>
                    <a:gd name="T55" fmla="*/ 96 h 525"/>
                    <a:gd name="T56" fmla="*/ 429 w 525"/>
                    <a:gd name="T57" fmla="*/ 60 h 525"/>
                    <a:gd name="T58" fmla="*/ 387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5" y="1"/>
                      </a:lnTo>
                      <a:lnTo>
                        <a:pt x="210" y="5"/>
                      </a:lnTo>
                      <a:lnTo>
                        <a:pt x="184" y="12"/>
                      </a:lnTo>
                      <a:lnTo>
                        <a:pt x="160" y="21"/>
                      </a:lnTo>
                      <a:lnTo>
                        <a:pt x="137" y="32"/>
                      </a:lnTo>
                      <a:lnTo>
                        <a:pt x="115" y="45"/>
                      </a:lnTo>
                      <a:lnTo>
                        <a:pt x="96" y="60"/>
                      </a:lnTo>
                      <a:lnTo>
                        <a:pt x="76" y="77"/>
                      </a:lnTo>
                      <a:lnTo>
                        <a:pt x="59" y="96"/>
                      </a:lnTo>
                      <a:lnTo>
                        <a:pt x="45" y="116"/>
                      </a:lnTo>
                      <a:lnTo>
                        <a:pt x="31" y="138"/>
                      </a:lnTo>
                      <a:lnTo>
                        <a:pt x="20" y="161"/>
                      </a:lnTo>
                      <a:lnTo>
                        <a:pt x="12" y="185"/>
                      </a:lnTo>
                      <a:lnTo>
                        <a:pt x="4" y="211"/>
                      </a:lnTo>
                      <a:lnTo>
                        <a:pt x="1" y="236"/>
                      </a:lnTo>
                      <a:lnTo>
                        <a:pt x="0" y="263"/>
                      </a:lnTo>
                      <a:lnTo>
                        <a:pt x="1" y="290"/>
                      </a:lnTo>
                      <a:lnTo>
                        <a:pt x="4" y="315"/>
                      </a:lnTo>
                      <a:lnTo>
                        <a:pt x="12" y="341"/>
                      </a:lnTo>
                      <a:lnTo>
                        <a:pt x="20" y="365"/>
                      </a:lnTo>
                      <a:lnTo>
                        <a:pt x="31" y="388"/>
                      </a:lnTo>
                      <a:lnTo>
                        <a:pt x="45" y="410"/>
                      </a:lnTo>
                      <a:lnTo>
                        <a:pt x="59" y="429"/>
                      </a:lnTo>
                      <a:lnTo>
                        <a:pt x="76" y="449"/>
                      </a:lnTo>
                      <a:lnTo>
                        <a:pt x="96" y="466"/>
                      </a:lnTo>
                      <a:lnTo>
                        <a:pt x="115" y="480"/>
                      </a:lnTo>
                      <a:lnTo>
                        <a:pt x="137" y="494"/>
                      </a:lnTo>
                      <a:lnTo>
                        <a:pt x="160" y="505"/>
                      </a:lnTo>
                      <a:lnTo>
                        <a:pt x="184" y="513"/>
                      </a:lnTo>
                      <a:lnTo>
                        <a:pt x="210" y="520"/>
                      </a:lnTo>
                      <a:lnTo>
                        <a:pt x="235" y="524"/>
                      </a:lnTo>
                      <a:lnTo>
                        <a:pt x="262" y="525"/>
                      </a:lnTo>
                      <a:lnTo>
                        <a:pt x="289" y="524"/>
                      </a:lnTo>
                      <a:lnTo>
                        <a:pt x="314" y="520"/>
                      </a:lnTo>
                      <a:lnTo>
                        <a:pt x="340" y="513"/>
                      </a:lnTo>
                      <a:lnTo>
                        <a:pt x="364" y="505"/>
                      </a:lnTo>
                      <a:lnTo>
                        <a:pt x="387" y="494"/>
                      </a:lnTo>
                      <a:lnTo>
                        <a:pt x="409" y="480"/>
                      </a:lnTo>
                      <a:lnTo>
                        <a:pt x="429" y="466"/>
                      </a:lnTo>
                      <a:lnTo>
                        <a:pt x="448" y="449"/>
                      </a:lnTo>
                      <a:lnTo>
                        <a:pt x="465" y="429"/>
                      </a:lnTo>
                      <a:lnTo>
                        <a:pt x="480" y="410"/>
                      </a:lnTo>
                      <a:lnTo>
                        <a:pt x="493" y="388"/>
                      </a:lnTo>
                      <a:lnTo>
                        <a:pt x="504" y="365"/>
                      </a:lnTo>
                      <a:lnTo>
                        <a:pt x="512" y="341"/>
                      </a:lnTo>
                      <a:lnTo>
                        <a:pt x="520" y="315"/>
                      </a:lnTo>
                      <a:lnTo>
                        <a:pt x="523" y="290"/>
                      </a:lnTo>
                      <a:lnTo>
                        <a:pt x="525" y="263"/>
                      </a:lnTo>
                      <a:lnTo>
                        <a:pt x="523" y="236"/>
                      </a:lnTo>
                      <a:lnTo>
                        <a:pt x="520" y="211"/>
                      </a:lnTo>
                      <a:lnTo>
                        <a:pt x="512" y="185"/>
                      </a:lnTo>
                      <a:lnTo>
                        <a:pt x="504" y="161"/>
                      </a:lnTo>
                      <a:lnTo>
                        <a:pt x="493" y="138"/>
                      </a:lnTo>
                      <a:lnTo>
                        <a:pt x="480" y="116"/>
                      </a:lnTo>
                      <a:lnTo>
                        <a:pt x="465" y="96"/>
                      </a:lnTo>
                      <a:lnTo>
                        <a:pt x="448" y="77"/>
                      </a:lnTo>
                      <a:lnTo>
                        <a:pt x="429" y="60"/>
                      </a:lnTo>
                      <a:lnTo>
                        <a:pt x="409" y="45"/>
                      </a:lnTo>
                      <a:lnTo>
                        <a:pt x="387" y="32"/>
                      </a:lnTo>
                      <a:lnTo>
                        <a:pt x="364" y="21"/>
                      </a:lnTo>
                      <a:lnTo>
                        <a:pt x="340" y="12"/>
                      </a:lnTo>
                      <a:lnTo>
                        <a:pt x="314"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Oval 37">
                  <a:extLst>
                    <a:ext uri="{FF2B5EF4-FFF2-40B4-BE49-F238E27FC236}">
                      <a16:creationId xmlns:a16="http://schemas.microsoft.com/office/drawing/2014/main" id="{AF90F6D6-E0D2-46E3-94C1-9BCFDC454A98}"/>
                    </a:ext>
                  </a:extLst>
                </p:cNvPr>
                <p:cNvSpPr>
                  <a:spLocks noChangeArrowheads="1"/>
                </p:cNvSpPr>
                <p:nvPr/>
              </p:nvSpPr>
              <p:spPr bwMode="auto">
                <a:xfrm>
                  <a:off x="4055" y="3509"/>
                  <a:ext cx="175"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38">
                  <a:extLst>
                    <a:ext uri="{FF2B5EF4-FFF2-40B4-BE49-F238E27FC236}">
                      <a16:creationId xmlns:a16="http://schemas.microsoft.com/office/drawing/2014/main" id="{531C509B-3584-42B4-8D82-D409329ED68E}"/>
                    </a:ext>
                  </a:extLst>
                </p:cNvPr>
                <p:cNvSpPr>
                  <a:spLocks noChangeArrowheads="1"/>
                </p:cNvSpPr>
                <p:nvPr/>
              </p:nvSpPr>
              <p:spPr bwMode="auto">
                <a:xfrm>
                  <a:off x="4055" y="3509"/>
                  <a:ext cx="175"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3" name="Oval 40">
                <a:extLst>
                  <a:ext uri="{FF2B5EF4-FFF2-40B4-BE49-F238E27FC236}">
                    <a16:creationId xmlns:a16="http://schemas.microsoft.com/office/drawing/2014/main" id="{BFD1C870-0A90-43FE-B5E4-2A1426D75B69}"/>
                  </a:ext>
                </a:extLst>
              </p:cNvPr>
              <p:cNvSpPr>
                <a:spLocks noChangeArrowheads="1"/>
              </p:cNvSpPr>
              <p:nvPr/>
            </p:nvSpPr>
            <p:spPr bwMode="auto">
              <a:xfrm>
                <a:off x="4055" y="3509"/>
                <a:ext cx="175"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0" name="Rectangle 42">
              <a:extLst>
                <a:ext uri="{FF2B5EF4-FFF2-40B4-BE49-F238E27FC236}">
                  <a16:creationId xmlns:a16="http://schemas.microsoft.com/office/drawing/2014/main" id="{6A0BC7DA-857F-4BC4-BAA8-E1EE5E504206}"/>
                </a:ext>
              </a:extLst>
            </p:cNvPr>
            <p:cNvSpPr>
              <a:spLocks noChangeArrowheads="1"/>
            </p:cNvSpPr>
            <p:nvPr/>
          </p:nvSpPr>
          <p:spPr bwMode="auto">
            <a:xfrm>
              <a:off x="4080" y="3529"/>
              <a:ext cx="110"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43">
              <a:extLst>
                <a:ext uri="{FF2B5EF4-FFF2-40B4-BE49-F238E27FC236}">
                  <a16:creationId xmlns:a16="http://schemas.microsoft.com/office/drawing/2014/main" id="{32D261CD-F782-421F-8798-B9AECFC94BA3}"/>
                </a:ext>
              </a:extLst>
            </p:cNvPr>
            <p:cNvSpPr>
              <a:spLocks noChangeArrowheads="1"/>
            </p:cNvSpPr>
            <p:nvPr/>
          </p:nvSpPr>
          <p:spPr bwMode="auto">
            <a:xfrm>
              <a:off x="4103" y="3548"/>
              <a:ext cx="105"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Group 54">
            <a:extLst>
              <a:ext uri="{FF2B5EF4-FFF2-40B4-BE49-F238E27FC236}">
                <a16:creationId xmlns:a16="http://schemas.microsoft.com/office/drawing/2014/main" id="{B554EAB7-503D-417A-82AC-9C0D04850054}"/>
              </a:ext>
            </a:extLst>
          </p:cNvPr>
          <p:cNvGrpSpPr>
            <a:grpSpLocks/>
          </p:cNvGrpSpPr>
          <p:nvPr/>
        </p:nvGrpSpPr>
        <p:grpSpPr bwMode="auto">
          <a:xfrm>
            <a:off x="6001279" y="6188605"/>
            <a:ext cx="279400" cy="280988"/>
            <a:chOff x="3471" y="3509"/>
            <a:chExt cx="176" cy="177"/>
          </a:xfrm>
          <a:noFill/>
        </p:grpSpPr>
        <p:grpSp>
          <p:nvGrpSpPr>
            <p:cNvPr id="130" name="Group 51">
              <a:extLst>
                <a:ext uri="{FF2B5EF4-FFF2-40B4-BE49-F238E27FC236}">
                  <a16:creationId xmlns:a16="http://schemas.microsoft.com/office/drawing/2014/main" id="{A8EB6A0F-FD5F-4EF1-AB10-6EC7CE575A30}"/>
                </a:ext>
              </a:extLst>
            </p:cNvPr>
            <p:cNvGrpSpPr>
              <a:grpSpLocks/>
            </p:cNvGrpSpPr>
            <p:nvPr/>
          </p:nvGrpSpPr>
          <p:grpSpPr bwMode="auto">
            <a:xfrm>
              <a:off x="3471" y="3509"/>
              <a:ext cx="176" cy="176"/>
              <a:chOff x="3471" y="3509"/>
              <a:chExt cx="176" cy="176"/>
            </a:xfrm>
            <a:grpFill/>
          </p:grpSpPr>
          <p:grpSp>
            <p:nvGrpSpPr>
              <p:cNvPr id="133" name="Group 49">
                <a:extLst>
                  <a:ext uri="{FF2B5EF4-FFF2-40B4-BE49-F238E27FC236}">
                    <a16:creationId xmlns:a16="http://schemas.microsoft.com/office/drawing/2014/main" id="{27785CF9-BA85-4D29-9636-FB95B1149CE2}"/>
                  </a:ext>
                </a:extLst>
              </p:cNvPr>
              <p:cNvGrpSpPr>
                <a:grpSpLocks/>
              </p:cNvGrpSpPr>
              <p:nvPr/>
            </p:nvGrpSpPr>
            <p:grpSpPr bwMode="auto">
              <a:xfrm>
                <a:off x="3471" y="3509"/>
                <a:ext cx="176" cy="176"/>
                <a:chOff x="3471" y="3509"/>
                <a:chExt cx="176" cy="176"/>
              </a:xfrm>
              <a:grpFill/>
            </p:grpSpPr>
            <p:sp>
              <p:nvSpPr>
                <p:cNvPr id="135" name="Rectangle 45">
                  <a:extLst>
                    <a:ext uri="{FF2B5EF4-FFF2-40B4-BE49-F238E27FC236}">
                      <a16:creationId xmlns:a16="http://schemas.microsoft.com/office/drawing/2014/main" id="{2D7DD963-CAAE-44F7-85B3-7D9B7F462C03}"/>
                    </a:ext>
                  </a:extLst>
                </p:cNvPr>
                <p:cNvSpPr>
                  <a:spLocks noChangeArrowheads="1"/>
                </p:cNvSpPr>
                <p:nvPr/>
              </p:nvSpPr>
              <p:spPr bwMode="auto">
                <a:xfrm>
                  <a:off x="347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46">
                  <a:extLst>
                    <a:ext uri="{FF2B5EF4-FFF2-40B4-BE49-F238E27FC236}">
                      <a16:creationId xmlns:a16="http://schemas.microsoft.com/office/drawing/2014/main" id="{A93FB36F-85A2-46FB-B880-DA4E51FCE8A7}"/>
                    </a:ext>
                  </a:extLst>
                </p:cNvPr>
                <p:cNvSpPr>
                  <a:spLocks/>
                </p:cNvSpPr>
                <p:nvPr/>
              </p:nvSpPr>
              <p:spPr bwMode="auto">
                <a:xfrm>
                  <a:off x="3471" y="3509"/>
                  <a:ext cx="175" cy="175"/>
                </a:xfrm>
                <a:custGeom>
                  <a:avLst/>
                  <a:gdLst>
                    <a:gd name="T0" fmla="*/ 235 w 525"/>
                    <a:gd name="T1" fmla="*/ 1 h 525"/>
                    <a:gd name="T2" fmla="*/ 184 w 525"/>
                    <a:gd name="T3" fmla="*/ 12 h 525"/>
                    <a:gd name="T4" fmla="*/ 137 w 525"/>
                    <a:gd name="T5" fmla="*/ 32 h 525"/>
                    <a:gd name="T6" fmla="*/ 96 w 525"/>
                    <a:gd name="T7" fmla="*/ 60 h 525"/>
                    <a:gd name="T8" fmla="*/ 59 w 525"/>
                    <a:gd name="T9" fmla="*/ 96 h 525"/>
                    <a:gd name="T10" fmla="*/ 31 w 525"/>
                    <a:gd name="T11" fmla="*/ 138 h 525"/>
                    <a:gd name="T12" fmla="*/ 12 w 525"/>
                    <a:gd name="T13" fmla="*/ 185 h 525"/>
                    <a:gd name="T14" fmla="*/ 1 w 525"/>
                    <a:gd name="T15" fmla="*/ 236 h 525"/>
                    <a:gd name="T16" fmla="*/ 1 w 525"/>
                    <a:gd name="T17" fmla="*/ 290 h 525"/>
                    <a:gd name="T18" fmla="*/ 12 w 525"/>
                    <a:gd name="T19" fmla="*/ 341 h 525"/>
                    <a:gd name="T20" fmla="*/ 31 w 525"/>
                    <a:gd name="T21" fmla="*/ 388 h 525"/>
                    <a:gd name="T22" fmla="*/ 59 w 525"/>
                    <a:gd name="T23" fmla="*/ 429 h 525"/>
                    <a:gd name="T24" fmla="*/ 96 w 525"/>
                    <a:gd name="T25" fmla="*/ 466 h 525"/>
                    <a:gd name="T26" fmla="*/ 137 w 525"/>
                    <a:gd name="T27" fmla="*/ 494 h 525"/>
                    <a:gd name="T28" fmla="*/ 184 w 525"/>
                    <a:gd name="T29" fmla="*/ 513 h 525"/>
                    <a:gd name="T30" fmla="*/ 235 w 525"/>
                    <a:gd name="T31" fmla="*/ 524 h 525"/>
                    <a:gd name="T32" fmla="*/ 289 w 525"/>
                    <a:gd name="T33" fmla="*/ 524 h 525"/>
                    <a:gd name="T34" fmla="*/ 340 w 525"/>
                    <a:gd name="T35" fmla="*/ 513 h 525"/>
                    <a:gd name="T36" fmla="*/ 387 w 525"/>
                    <a:gd name="T37" fmla="*/ 494 h 525"/>
                    <a:gd name="T38" fmla="*/ 429 w 525"/>
                    <a:gd name="T39" fmla="*/ 466 h 525"/>
                    <a:gd name="T40" fmla="*/ 465 w 525"/>
                    <a:gd name="T41" fmla="*/ 429 h 525"/>
                    <a:gd name="T42" fmla="*/ 493 w 525"/>
                    <a:gd name="T43" fmla="*/ 388 h 525"/>
                    <a:gd name="T44" fmla="*/ 512 w 525"/>
                    <a:gd name="T45" fmla="*/ 341 h 525"/>
                    <a:gd name="T46" fmla="*/ 523 w 525"/>
                    <a:gd name="T47" fmla="*/ 290 h 525"/>
                    <a:gd name="T48" fmla="*/ 523 w 525"/>
                    <a:gd name="T49" fmla="*/ 236 h 525"/>
                    <a:gd name="T50" fmla="*/ 512 w 525"/>
                    <a:gd name="T51" fmla="*/ 185 h 525"/>
                    <a:gd name="T52" fmla="*/ 493 w 525"/>
                    <a:gd name="T53" fmla="*/ 138 h 525"/>
                    <a:gd name="T54" fmla="*/ 465 w 525"/>
                    <a:gd name="T55" fmla="*/ 96 h 525"/>
                    <a:gd name="T56" fmla="*/ 429 w 525"/>
                    <a:gd name="T57" fmla="*/ 60 h 525"/>
                    <a:gd name="T58" fmla="*/ 387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5" y="1"/>
                      </a:lnTo>
                      <a:lnTo>
                        <a:pt x="210" y="5"/>
                      </a:lnTo>
                      <a:lnTo>
                        <a:pt x="184" y="12"/>
                      </a:lnTo>
                      <a:lnTo>
                        <a:pt x="160" y="21"/>
                      </a:lnTo>
                      <a:lnTo>
                        <a:pt x="137" y="32"/>
                      </a:lnTo>
                      <a:lnTo>
                        <a:pt x="115" y="45"/>
                      </a:lnTo>
                      <a:lnTo>
                        <a:pt x="96" y="60"/>
                      </a:lnTo>
                      <a:lnTo>
                        <a:pt x="76" y="77"/>
                      </a:lnTo>
                      <a:lnTo>
                        <a:pt x="59" y="96"/>
                      </a:lnTo>
                      <a:lnTo>
                        <a:pt x="45" y="116"/>
                      </a:lnTo>
                      <a:lnTo>
                        <a:pt x="31" y="138"/>
                      </a:lnTo>
                      <a:lnTo>
                        <a:pt x="20" y="161"/>
                      </a:lnTo>
                      <a:lnTo>
                        <a:pt x="12" y="185"/>
                      </a:lnTo>
                      <a:lnTo>
                        <a:pt x="4" y="211"/>
                      </a:lnTo>
                      <a:lnTo>
                        <a:pt x="1" y="236"/>
                      </a:lnTo>
                      <a:lnTo>
                        <a:pt x="0" y="263"/>
                      </a:lnTo>
                      <a:lnTo>
                        <a:pt x="1" y="290"/>
                      </a:lnTo>
                      <a:lnTo>
                        <a:pt x="4" y="315"/>
                      </a:lnTo>
                      <a:lnTo>
                        <a:pt x="12" y="341"/>
                      </a:lnTo>
                      <a:lnTo>
                        <a:pt x="20" y="365"/>
                      </a:lnTo>
                      <a:lnTo>
                        <a:pt x="31" y="388"/>
                      </a:lnTo>
                      <a:lnTo>
                        <a:pt x="45" y="410"/>
                      </a:lnTo>
                      <a:lnTo>
                        <a:pt x="59" y="429"/>
                      </a:lnTo>
                      <a:lnTo>
                        <a:pt x="76" y="449"/>
                      </a:lnTo>
                      <a:lnTo>
                        <a:pt x="96" y="466"/>
                      </a:lnTo>
                      <a:lnTo>
                        <a:pt x="115" y="480"/>
                      </a:lnTo>
                      <a:lnTo>
                        <a:pt x="137" y="494"/>
                      </a:lnTo>
                      <a:lnTo>
                        <a:pt x="160" y="505"/>
                      </a:lnTo>
                      <a:lnTo>
                        <a:pt x="184" y="513"/>
                      </a:lnTo>
                      <a:lnTo>
                        <a:pt x="210" y="520"/>
                      </a:lnTo>
                      <a:lnTo>
                        <a:pt x="235" y="524"/>
                      </a:lnTo>
                      <a:lnTo>
                        <a:pt x="262" y="525"/>
                      </a:lnTo>
                      <a:lnTo>
                        <a:pt x="289" y="524"/>
                      </a:lnTo>
                      <a:lnTo>
                        <a:pt x="314" y="520"/>
                      </a:lnTo>
                      <a:lnTo>
                        <a:pt x="340" y="513"/>
                      </a:lnTo>
                      <a:lnTo>
                        <a:pt x="364" y="505"/>
                      </a:lnTo>
                      <a:lnTo>
                        <a:pt x="387" y="494"/>
                      </a:lnTo>
                      <a:lnTo>
                        <a:pt x="409" y="480"/>
                      </a:lnTo>
                      <a:lnTo>
                        <a:pt x="429" y="466"/>
                      </a:lnTo>
                      <a:lnTo>
                        <a:pt x="448" y="449"/>
                      </a:lnTo>
                      <a:lnTo>
                        <a:pt x="465" y="429"/>
                      </a:lnTo>
                      <a:lnTo>
                        <a:pt x="480" y="410"/>
                      </a:lnTo>
                      <a:lnTo>
                        <a:pt x="493" y="388"/>
                      </a:lnTo>
                      <a:lnTo>
                        <a:pt x="504" y="365"/>
                      </a:lnTo>
                      <a:lnTo>
                        <a:pt x="512" y="341"/>
                      </a:lnTo>
                      <a:lnTo>
                        <a:pt x="520" y="315"/>
                      </a:lnTo>
                      <a:lnTo>
                        <a:pt x="523" y="290"/>
                      </a:lnTo>
                      <a:lnTo>
                        <a:pt x="525" y="263"/>
                      </a:lnTo>
                      <a:lnTo>
                        <a:pt x="523" y="236"/>
                      </a:lnTo>
                      <a:lnTo>
                        <a:pt x="520" y="211"/>
                      </a:lnTo>
                      <a:lnTo>
                        <a:pt x="512" y="185"/>
                      </a:lnTo>
                      <a:lnTo>
                        <a:pt x="504" y="161"/>
                      </a:lnTo>
                      <a:lnTo>
                        <a:pt x="493" y="138"/>
                      </a:lnTo>
                      <a:lnTo>
                        <a:pt x="480" y="116"/>
                      </a:lnTo>
                      <a:lnTo>
                        <a:pt x="465" y="96"/>
                      </a:lnTo>
                      <a:lnTo>
                        <a:pt x="448" y="77"/>
                      </a:lnTo>
                      <a:lnTo>
                        <a:pt x="429" y="60"/>
                      </a:lnTo>
                      <a:lnTo>
                        <a:pt x="409" y="45"/>
                      </a:lnTo>
                      <a:lnTo>
                        <a:pt x="387" y="32"/>
                      </a:lnTo>
                      <a:lnTo>
                        <a:pt x="364" y="21"/>
                      </a:lnTo>
                      <a:lnTo>
                        <a:pt x="340" y="12"/>
                      </a:lnTo>
                      <a:lnTo>
                        <a:pt x="314"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Oval 47">
                  <a:extLst>
                    <a:ext uri="{FF2B5EF4-FFF2-40B4-BE49-F238E27FC236}">
                      <a16:creationId xmlns:a16="http://schemas.microsoft.com/office/drawing/2014/main" id="{FE28A892-4847-45FD-9333-708D3D8BB537}"/>
                    </a:ext>
                  </a:extLst>
                </p:cNvPr>
                <p:cNvSpPr>
                  <a:spLocks noChangeArrowheads="1"/>
                </p:cNvSpPr>
                <p:nvPr/>
              </p:nvSpPr>
              <p:spPr bwMode="auto">
                <a:xfrm>
                  <a:off x="3471" y="3509"/>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48">
                  <a:extLst>
                    <a:ext uri="{FF2B5EF4-FFF2-40B4-BE49-F238E27FC236}">
                      <a16:creationId xmlns:a16="http://schemas.microsoft.com/office/drawing/2014/main" id="{0931E2DF-8B9E-488C-AA5C-569F75654E8D}"/>
                    </a:ext>
                  </a:extLst>
                </p:cNvPr>
                <p:cNvSpPr>
                  <a:spLocks noChangeArrowheads="1"/>
                </p:cNvSpPr>
                <p:nvPr/>
              </p:nvSpPr>
              <p:spPr bwMode="auto">
                <a:xfrm>
                  <a:off x="347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50">
                <a:extLst>
                  <a:ext uri="{FF2B5EF4-FFF2-40B4-BE49-F238E27FC236}">
                    <a16:creationId xmlns:a16="http://schemas.microsoft.com/office/drawing/2014/main" id="{D98BF227-B28E-4C58-A39F-9227307AF27A}"/>
                  </a:ext>
                </a:extLst>
              </p:cNvPr>
              <p:cNvSpPr>
                <a:spLocks noChangeArrowheads="1"/>
              </p:cNvSpPr>
              <p:nvPr/>
            </p:nvSpPr>
            <p:spPr bwMode="auto">
              <a:xfrm>
                <a:off x="3471" y="3509"/>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1" name="Rectangle 52">
              <a:extLst>
                <a:ext uri="{FF2B5EF4-FFF2-40B4-BE49-F238E27FC236}">
                  <a16:creationId xmlns:a16="http://schemas.microsoft.com/office/drawing/2014/main" id="{734295A3-4DAE-4FEE-953A-7178B2BC7666}"/>
                </a:ext>
              </a:extLst>
            </p:cNvPr>
            <p:cNvSpPr>
              <a:spLocks noChangeArrowheads="1"/>
            </p:cNvSpPr>
            <p:nvPr/>
          </p:nvSpPr>
          <p:spPr bwMode="auto">
            <a:xfrm>
              <a:off x="3491" y="3529"/>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53">
              <a:extLst>
                <a:ext uri="{FF2B5EF4-FFF2-40B4-BE49-F238E27FC236}">
                  <a16:creationId xmlns:a16="http://schemas.microsoft.com/office/drawing/2014/main" id="{FE1E860F-B453-469A-86B0-1A2C4E3A25C4}"/>
                </a:ext>
              </a:extLst>
            </p:cNvPr>
            <p:cNvSpPr>
              <a:spLocks noChangeArrowheads="1"/>
            </p:cNvSpPr>
            <p:nvPr/>
          </p:nvSpPr>
          <p:spPr bwMode="auto">
            <a:xfrm>
              <a:off x="3514" y="3548"/>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3" name="Group 144">
            <a:extLst>
              <a:ext uri="{FF2B5EF4-FFF2-40B4-BE49-F238E27FC236}">
                <a16:creationId xmlns:a16="http://schemas.microsoft.com/office/drawing/2014/main" id="{1D5B328A-762E-4815-ABD4-32F3C4E08257}"/>
              </a:ext>
            </a:extLst>
          </p:cNvPr>
          <p:cNvGrpSpPr>
            <a:grpSpLocks/>
          </p:cNvGrpSpPr>
          <p:nvPr/>
        </p:nvGrpSpPr>
        <p:grpSpPr bwMode="auto">
          <a:xfrm>
            <a:off x="8669339" y="6188605"/>
            <a:ext cx="279400" cy="280988"/>
            <a:chOff x="5221" y="3509"/>
            <a:chExt cx="176" cy="177"/>
          </a:xfrm>
          <a:noFill/>
        </p:grpSpPr>
        <p:grpSp>
          <p:nvGrpSpPr>
            <p:cNvPr id="49" name="Group 141">
              <a:extLst>
                <a:ext uri="{FF2B5EF4-FFF2-40B4-BE49-F238E27FC236}">
                  <a16:creationId xmlns:a16="http://schemas.microsoft.com/office/drawing/2014/main" id="{42A63420-8A6C-46A3-9A9D-0453A56C3844}"/>
                </a:ext>
              </a:extLst>
            </p:cNvPr>
            <p:cNvGrpSpPr>
              <a:grpSpLocks/>
            </p:cNvGrpSpPr>
            <p:nvPr/>
          </p:nvGrpSpPr>
          <p:grpSpPr bwMode="auto">
            <a:xfrm>
              <a:off x="5221" y="3509"/>
              <a:ext cx="176" cy="176"/>
              <a:chOff x="5221" y="3509"/>
              <a:chExt cx="176" cy="176"/>
            </a:xfrm>
            <a:grpFill/>
          </p:grpSpPr>
          <p:grpSp>
            <p:nvGrpSpPr>
              <p:cNvPr id="52" name="Group 139">
                <a:extLst>
                  <a:ext uri="{FF2B5EF4-FFF2-40B4-BE49-F238E27FC236}">
                    <a16:creationId xmlns:a16="http://schemas.microsoft.com/office/drawing/2014/main" id="{1E602F6A-4FF9-478D-9211-8B7381DCE061}"/>
                  </a:ext>
                </a:extLst>
              </p:cNvPr>
              <p:cNvGrpSpPr>
                <a:grpSpLocks/>
              </p:cNvGrpSpPr>
              <p:nvPr/>
            </p:nvGrpSpPr>
            <p:grpSpPr bwMode="auto">
              <a:xfrm>
                <a:off x="5221" y="3509"/>
                <a:ext cx="176" cy="176"/>
                <a:chOff x="5221" y="3509"/>
                <a:chExt cx="176" cy="176"/>
              </a:xfrm>
              <a:grpFill/>
            </p:grpSpPr>
            <p:sp>
              <p:nvSpPr>
                <p:cNvPr id="54" name="Rectangle 135">
                  <a:extLst>
                    <a:ext uri="{FF2B5EF4-FFF2-40B4-BE49-F238E27FC236}">
                      <a16:creationId xmlns:a16="http://schemas.microsoft.com/office/drawing/2014/main" id="{C2A71AC1-AB62-4100-891D-C253F60038BC}"/>
                    </a:ext>
                  </a:extLst>
                </p:cNvPr>
                <p:cNvSpPr>
                  <a:spLocks noChangeArrowheads="1"/>
                </p:cNvSpPr>
                <p:nvPr/>
              </p:nvSpPr>
              <p:spPr bwMode="auto">
                <a:xfrm>
                  <a:off x="522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36">
                  <a:extLst>
                    <a:ext uri="{FF2B5EF4-FFF2-40B4-BE49-F238E27FC236}">
                      <a16:creationId xmlns:a16="http://schemas.microsoft.com/office/drawing/2014/main" id="{0BC180F2-D943-4445-B1BC-21FCC6F62B3C}"/>
                    </a:ext>
                  </a:extLst>
                </p:cNvPr>
                <p:cNvSpPr>
                  <a:spLocks/>
                </p:cNvSpPr>
                <p:nvPr/>
              </p:nvSpPr>
              <p:spPr bwMode="auto">
                <a:xfrm>
                  <a:off x="5221" y="3509"/>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137">
                  <a:extLst>
                    <a:ext uri="{FF2B5EF4-FFF2-40B4-BE49-F238E27FC236}">
                      <a16:creationId xmlns:a16="http://schemas.microsoft.com/office/drawing/2014/main" id="{CACB6A10-6D4A-4AB0-8889-8BF27E43FF9B}"/>
                    </a:ext>
                  </a:extLst>
                </p:cNvPr>
                <p:cNvSpPr>
                  <a:spLocks noChangeArrowheads="1"/>
                </p:cNvSpPr>
                <p:nvPr/>
              </p:nvSpPr>
              <p:spPr bwMode="auto">
                <a:xfrm>
                  <a:off x="5221" y="3509"/>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38">
                  <a:extLst>
                    <a:ext uri="{FF2B5EF4-FFF2-40B4-BE49-F238E27FC236}">
                      <a16:creationId xmlns:a16="http://schemas.microsoft.com/office/drawing/2014/main" id="{FF7796D9-AEA2-421F-AD13-0C064096F46F}"/>
                    </a:ext>
                  </a:extLst>
                </p:cNvPr>
                <p:cNvSpPr>
                  <a:spLocks noChangeArrowheads="1"/>
                </p:cNvSpPr>
                <p:nvPr/>
              </p:nvSpPr>
              <p:spPr bwMode="auto">
                <a:xfrm>
                  <a:off x="522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Oval 140">
                <a:extLst>
                  <a:ext uri="{FF2B5EF4-FFF2-40B4-BE49-F238E27FC236}">
                    <a16:creationId xmlns:a16="http://schemas.microsoft.com/office/drawing/2014/main" id="{EC6F2585-343E-4AB7-AA1E-8C56D6BA6AC0}"/>
                  </a:ext>
                </a:extLst>
              </p:cNvPr>
              <p:cNvSpPr>
                <a:spLocks noChangeArrowheads="1"/>
              </p:cNvSpPr>
              <p:nvPr/>
            </p:nvSpPr>
            <p:spPr bwMode="auto">
              <a:xfrm>
                <a:off x="5221" y="3509"/>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 name="Rectangle 142">
              <a:extLst>
                <a:ext uri="{FF2B5EF4-FFF2-40B4-BE49-F238E27FC236}">
                  <a16:creationId xmlns:a16="http://schemas.microsoft.com/office/drawing/2014/main" id="{8B11991E-3219-48BA-ADDD-7BAE6AEE82DB}"/>
                </a:ext>
              </a:extLst>
            </p:cNvPr>
            <p:cNvSpPr>
              <a:spLocks noChangeArrowheads="1"/>
            </p:cNvSpPr>
            <p:nvPr/>
          </p:nvSpPr>
          <p:spPr bwMode="auto">
            <a:xfrm>
              <a:off x="5241" y="3529"/>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43">
              <a:extLst>
                <a:ext uri="{FF2B5EF4-FFF2-40B4-BE49-F238E27FC236}">
                  <a16:creationId xmlns:a16="http://schemas.microsoft.com/office/drawing/2014/main" id="{86BEA9AA-6E5E-48D6-A756-5FE268066D93}"/>
                </a:ext>
              </a:extLst>
            </p:cNvPr>
            <p:cNvSpPr>
              <a:spLocks noChangeArrowheads="1"/>
            </p:cNvSpPr>
            <p:nvPr/>
          </p:nvSpPr>
          <p:spPr bwMode="auto">
            <a:xfrm>
              <a:off x="5264" y="3548"/>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4" name="Group 154">
            <a:extLst>
              <a:ext uri="{FF2B5EF4-FFF2-40B4-BE49-F238E27FC236}">
                <a16:creationId xmlns:a16="http://schemas.microsoft.com/office/drawing/2014/main" id="{A6BA0E44-0E75-43DC-9F80-62ED1F591958}"/>
              </a:ext>
            </a:extLst>
          </p:cNvPr>
          <p:cNvGrpSpPr>
            <a:grpSpLocks/>
          </p:cNvGrpSpPr>
          <p:nvPr/>
        </p:nvGrpSpPr>
        <p:grpSpPr bwMode="auto">
          <a:xfrm>
            <a:off x="7743826" y="6188605"/>
            <a:ext cx="279400" cy="280988"/>
            <a:chOff x="4638" y="3509"/>
            <a:chExt cx="176" cy="177"/>
          </a:xfrm>
          <a:noFill/>
        </p:grpSpPr>
        <p:grpSp>
          <p:nvGrpSpPr>
            <p:cNvPr id="40" name="Group 151">
              <a:extLst>
                <a:ext uri="{FF2B5EF4-FFF2-40B4-BE49-F238E27FC236}">
                  <a16:creationId xmlns:a16="http://schemas.microsoft.com/office/drawing/2014/main" id="{F2E2806B-5651-4FA8-A3C2-2E8DF344CBCB}"/>
                </a:ext>
              </a:extLst>
            </p:cNvPr>
            <p:cNvGrpSpPr>
              <a:grpSpLocks/>
            </p:cNvGrpSpPr>
            <p:nvPr/>
          </p:nvGrpSpPr>
          <p:grpSpPr bwMode="auto">
            <a:xfrm>
              <a:off x="4638" y="3509"/>
              <a:ext cx="176" cy="176"/>
              <a:chOff x="4638" y="3509"/>
              <a:chExt cx="176" cy="176"/>
            </a:xfrm>
            <a:grpFill/>
          </p:grpSpPr>
          <p:grpSp>
            <p:nvGrpSpPr>
              <p:cNvPr id="43" name="Group 149">
                <a:extLst>
                  <a:ext uri="{FF2B5EF4-FFF2-40B4-BE49-F238E27FC236}">
                    <a16:creationId xmlns:a16="http://schemas.microsoft.com/office/drawing/2014/main" id="{A6ED8F2A-82CC-4D87-A114-364E9D74EDEC}"/>
                  </a:ext>
                </a:extLst>
              </p:cNvPr>
              <p:cNvGrpSpPr>
                <a:grpSpLocks/>
              </p:cNvGrpSpPr>
              <p:nvPr/>
            </p:nvGrpSpPr>
            <p:grpSpPr bwMode="auto">
              <a:xfrm>
                <a:off x="4638" y="3509"/>
                <a:ext cx="176" cy="176"/>
                <a:chOff x="4638" y="3509"/>
                <a:chExt cx="176" cy="176"/>
              </a:xfrm>
              <a:grpFill/>
            </p:grpSpPr>
            <p:sp>
              <p:nvSpPr>
                <p:cNvPr id="45" name="Rectangle 145">
                  <a:extLst>
                    <a:ext uri="{FF2B5EF4-FFF2-40B4-BE49-F238E27FC236}">
                      <a16:creationId xmlns:a16="http://schemas.microsoft.com/office/drawing/2014/main" id="{A5F39058-960E-4F8C-B154-49C27C993424}"/>
                    </a:ext>
                  </a:extLst>
                </p:cNvPr>
                <p:cNvSpPr>
                  <a:spLocks noChangeArrowheads="1"/>
                </p:cNvSpPr>
                <p:nvPr/>
              </p:nvSpPr>
              <p:spPr bwMode="auto">
                <a:xfrm>
                  <a:off x="4638"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46">
                  <a:extLst>
                    <a:ext uri="{FF2B5EF4-FFF2-40B4-BE49-F238E27FC236}">
                      <a16:creationId xmlns:a16="http://schemas.microsoft.com/office/drawing/2014/main" id="{F62C0A0E-8231-44A6-A37E-78E26BF9E039}"/>
                    </a:ext>
                  </a:extLst>
                </p:cNvPr>
                <p:cNvSpPr>
                  <a:spLocks/>
                </p:cNvSpPr>
                <p:nvPr/>
              </p:nvSpPr>
              <p:spPr bwMode="auto">
                <a:xfrm>
                  <a:off x="4638" y="3509"/>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147">
                  <a:extLst>
                    <a:ext uri="{FF2B5EF4-FFF2-40B4-BE49-F238E27FC236}">
                      <a16:creationId xmlns:a16="http://schemas.microsoft.com/office/drawing/2014/main" id="{BAA74E39-4B96-48C6-B5D2-4A35C970EAF2}"/>
                    </a:ext>
                  </a:extLst>
                </p:cNvPr>
                <p:cNvSpPr>
                  <a:spLocks noChangeArrowheads="1"/>
                </p:cNvSpPr>
                <p:nvPr/>
              </p:nvSpPr>
              <p:spPr bwMode="auto">
                <a:xfrm>
                  <a:off x="4638" y="3509"/>
                  <a:ext cx="175"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48">
                  <a:extLst>
                    <a:ext uri="{FF2B5EF4-FFF2-40B4-BE49-F238E27FC236}">
                      <a16:creationId xmlns:a16="http://schemas.microsoft.com/office/drawing/2014/main" id="{8135767E-88C9-4CAB-9EC8-DA875F4801F5}"/>
                    </a:ext>
                  </a:extLst>
                </p:cNvPr>
                <p:cNvSpPr>
                  <a:spLocks noChangeArrowheads="1"/>
                </p:cNvSpPr>
                <p:nvPr/>
              </p:nvSpPr>
              <p:spPr bwMode="auto">
                <a:xfrm>
                  <a:off x="4638"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Oval 150">
                <a:extLst>
                  <a:ext uri="{FF2B5EF4-FFF2-40B4-BE49-F238E27FC236}">
                    <a16:creationId xmlns:a16="http://schemas.microsoft.com/office/drawing/2014/main" id="{6F2EE0E0-559D-4D20-B88A-3D39A8B4AC7F}"/>
                  </a:ext>
                </a:extLst>
              </p:cNvPr>
              <p:cNvSpPr>
                <a:spLocks noChangeArrowheads="1"/>
              </p:cNvSpPr>
              <p:nvPr/>
            </p:nvSpPr>
            <p:spPr bwMode="auto">
              <a:xfrm>
                <a:off x="4638" y="3509"/>
                <a:ext cx="175"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Rectangle 152">
              <a:extLst>
                <a:ext uri="{FF2B5EF4-FFF2-40B4-BE49-F238E27FC236}">
                  <a16:creationId xmlns:a16="http://schemas.microsoft.com/office/drawing/2014/main" id="{6AE0237E-1B1D-4D1B-B4B6-493818A984A8}"/>
                </a:ext>
              </a:extLst>
            </p:cNvPr>
            <p:cNvSpPr>
              <a:spLocks noChangeArrowheads="1"/>
            </p:cNvSpPr>
            <p:nvPr/>
          </p:nvSpPr>
          <p:spPr bwMode="auto">
            <a:xfrm>
              <a:off x="4666" y="3529"/>
              <a:ext cx="105"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53">
              <a:extLst>
                <a:ext uri="{FF2B5EF4-FFF2-40B4-BE49-F238E27FC236}">
                  <a16:creationId xmlns:a16="http://schemas.microsoft.com/office/drawing/2014/main" id="{BFA799BD-8EB3-4EF7-9110-AC02758BFA0E}"/>
                </a:ext>
              </a:extLst>
            </p:cNvPr>
            <p:cNvSpPr>
              <a:spLocks noChangeArrowheads="1"/>
            </p:cNvSpPr>
            <p:nvPr/>
          </p:nvSpPr>
          <p:spPr bwMode="auto">
            <a:xfrm>
              <a:off x="4689" y="3548"/>
              <a:ext cx="100"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5" name="Line 155">
            <a:extLst>
              <a:ext uri="{FF2B5EF4-FFF2-40B4-BE49-F238E27FC236}">
                <a16:creationId xmlns:a16="http://schemas.microsoft.com/office/drawing/2014/main" id="{3BBBDE9F-6C70-4A91-BCAC-9D00637E8A70}"/>
              </a:ext>
            </a:extLst>
          </p:cNvPr>
          <p:cNvSpPr>
            <a:spLocks noChangeShapeType="1"/>
          </p:cNvSpPr>
          <p:nvPr/>
        </p:nvSpPr>
        <p:spPr bwMode="auto">
          <a:xfrm flipH="1">
            <a:off x="6745816" y="5171018"/>
            <a:ext cx="533400" cy="3667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158">
            <a:extLst>
              <a:ext uri="{FF2B5EF4-FFF2-40B4-BE49-F238E27FC236}">
                <a16:creationId xmlns:a16="http://schemas.microsoft.com/office/drawing/2014/main" id="{EECBC0BE-3F63-4B34-8108-436976CDDD77}"/>
              </a:ext>
            </a:extLst>
          </p:cNvPr>
          <p:cNvGrpSpPr>
            <a:grpSpLocks/>
          </p:cNvGrpSpPr>
          <p:nvPr/>
        </p:nvGrpSpPr>
        <p:grpSpPr bwMode="auto">
          <a:xfrm>
            <a:off x="6207654" y="5737755"/>
            <a:ext cx="742950" cy="500063"/>
            <a:chOff x="3601" y="3225"/>
            <a:chExt cx="468" cy="315"/>
          </a:xfrm>
          <a:noFill/>
        </p:grpSpPr>
        <p:sp>
          <p:nvSpPr>
            <p:cNvPr id="38" name="Line 156">
              <a:extLst>
                <a:ext uri="{FF2B5EF4-FFF2-40B4-BE49-F238E27FC236}">
                  <a16:creationId xmlns:a16="http://schemas.microsoft.com/office/drawing/2014/main" id="{F34ABC31-9488-4B8B-86F6-46DDACA84C75}"/>
                </a:ext>
              </a:extLst>
            </p:cNvPr>
            <p:cNvSpPr>
              <a:spLocks noChangeShapeType="1"/>
            </p:cNvSpPr>
            <p:nvPr/>
          </p:nvSpPr>
          <p:spPr bwMode="auto">
            <a:xfrm flipH="1">
              <a:off x="3601" y="3225"/>
              <a:ext cx="216" cy="294"/>
            </a:xfrm>
            <a:prstGeom prst="line">
              <a:avLst/>
            </a:prstGeom>
            <a:grp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157">
              <a:extLst>
                <a:ext uri="{FF2B5EF4-FFF2-40B4-BE49-F238E27FC236}">
                  <a16:creationId xmlns:a16="http://schemas.microsoft.com/office/drawing/2014/main" id="{A72309E5-A6CD-469C-AA16-E5E85ABD1EB8}"/>
                </a:ext>
              </a:extLst>
            </p:cNvPr>
            <p:cNvSpPr>
              <a:spLocks noChangeShapeType="1"/>
            </p:cNvSpPr>
            <p:nvPr/>
          </p:nvSpPr>
          <p:spPr bwMode="auto">
            <a:xfrm>
              <a:off x="3916" y="3231"/>
              <a:ext cx="153" cy="309"/>
            </a:xfrm>
            <a:prstGeom prst="line">
              <a:avLst/>
            </a:prstGeom>
            <a:grp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Line 159">
            <a:extLst>
              <a:ext uri="{FF2B5EF4-FFF2-40B4-BE49-F238E27FC236}">
                <a16:creationId xmlns:a16="http://schemas.microsoft.com/office/drawing/2014/main" id="{E9B304D7-F83A-461C-A9FF-6EB1E4B815BE}"/>
              </a:ext>
            </a:extLst>
          </p:cNvPr>
          <p:cNvSpPr>
            <a:spLocks noChangeShapeType="1"/>
          </p:cNvSpPr>
          <p:nvPr/>
        </p:nvSpPr>
        <p:spPr bwMode="auto">
          <a:xfrm flipH="1">
            <a:off x="7969251" y="5737755"/>
            <a:ext cx="304800" cy="4810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60">
            <a:extLst>
              <a:ext uri="{FF2B5EF4-FFF2-40B4-BE49-F238E27FC236}">
                <a16:creationId xmlns:a16="http://schemas.microsoft.com/office/drawing/2014/main" id="{150E2BCF-2423-4802-9D41-52C04749E107}"/>
              </a:ext>
            </a:extLst>
          </p:cNvPr>
          <p:cNvSpPr>
            <a:spLocks noChangeShapeType="1"/>
          </p:cNvSpPr>
          <p:nvPr/>
        </p:nvSpPr>
        <p:spPr bwMode="auto">
          <a:xfrm>
            <a:off x="8407401" y="5752043"/>
            <a:ext cx="285750" cy="5048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61">
            <a:extLst>
              <a:ext uri="{FF2B5EF4-FFF2-40B4-BE49-F238E27FC236}">
                <a16:creationId xmlns:a16="http://schemas.microsoft.com/office/drawing/2014/main" id="{41F6013F-C8F7-43DA-846C-6B0C594747E0}"/>
              </a:ext>
            </a:extLst>
          </p:cNvPr>
          <p:cNvSpPr>
            <a:spLocks noChangeShapeType="1"/>
          </p:cNvSpPr>
          <p:nvPr/>
        </p:nvSpPr>
        <p:spPr bwMode="auto">
          <a:xfrm>
            <a:off x="7507816" y="5180543"/>
            <a:ext cx="701675" cy="3667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74">
            <a:extLst>
              <a:ext uri="{FF2B5EF4-FFF2-40B4-BE49-F238E27FC236}">
                <a16:creationId xmlns:a16="http://schemas.microsoft.com/office/drawing/2014/main" id="{52D670C0-F1CA-4216-BB4E-EEE111024D3C}"/>
              </a:ext>
            </a:extLst>
          </p:cNvPr>
          <p:cNvSpPr/>
          <p:nvPr/>
        </p:nvSpPr>
        <p:spPr bwMode="auto">
          <a:xfrm>
            <a:off x="5747545" y="5261505"/>
            <a:ext cx="3269455" cy="1308099"/>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6" name="TextBox 175">
            <a:extLst>
              <a:ext uri="{FF2B5EF4-FFF2-40B4-BE49-F238E27FC236}">
                <a16:creationId xmlns:a16="http://schemas.microsoft.com/office/drawing/2014/main" id="{CD7FE508-EACC-440C-A5A6-404C281F4467}"/>
              </a:ext>
            </a:extLst>
          </p:cNvPr>
          <p:cNvSpPr txBox="1"/>
          <p:nvPr/>
        </p:nvSpPr>
        <p:spPr>
          <a:xfrm>
            <a:off x="203200" y="3945466"/>
            <a:ext cx="5735107" cy="1200329"/>
          </a:xfrm>
          <a:prstGeom prst="rect">
            <a:avLst/>
          </a:prstGeom>
          <a:noFill/>
        </p:spPr>
        <p:txBody>
          <a:bodyPr wrap="square" rtlCol="0">
            <a:spAutoFit/>
          </a:bodyPr>
          <a:lstStyle/>
          <a:p>
            <a:r>
              <a:rPr lang="en-US" dirty="0"/>
              <a:t>Now back to the top of the loop.</a:t>
            </a:r>
          </a:p>
          <a:p>
            <a:r>
              <a:rPr lang="en-US" dirty="0"/>
              <a:t>Ask if </a:t>
            </a:r>
            <a:r>
              <a:rPr lang="en-US" i="1" dirty="0"/>
              <a:t>nodes</a:t>
            </a:r>
            <a:r>
              <a:rPr lang="en-US" dirty="0"/>
              <a:t> is empty</a:t>
            </a:r>
          </a:p>
          <a:p>
            <a:r>
              <a:rPr lang="en-US" dirty="0"/>
              <a:t>If not, remove the head of </a:t>
            </a:r>
            <a:r>
              <a:rPr lang="en-US" i="1" dirty="0"/>
              <a:t>nodes</a:t>
            </a:r>
          </a:p>
        </p:txBody>
      </p:sp>
      <p:graphicFrame>
        <p:nvGraphicFramePr>
          <p:cNvPr id="2" name="Table 2">
            <a:extLst>
              <a:ext uri="{FF2B5EF4-FFF2-40B4-BE49-F238E27FC236}">
                <a16:creationId xmlns:a16="http://schemas.microsoft.com/office/drawing/2014/main" id="{ABC4BD17-2404-4E25-B111-319928B41E0D}"/>
              </a:ext>
            </a:extLst>
          </p:cNvPr>
          <p:cNvGraphicFramePr>
            <a:graphicFrameLocks noGrp="1"/>
          </p:cNvGraphicFramePr>
          <p:nvPr>
            <p:extLst>
              <p:ext uri="{D42A27DB-BD31-4B8C-83A1-F6EECF244321}">
                <p14:modId xmlns:p14="http://schemas.microsoft.com/office/powerpoint/2010/main" val="1827333104"/>
              </p:ext>
            </p:extLst>
          </p:nvPr>
        </p:nvGraphicFramePr>
        <p:xfrm>
          <a:off x="-122768" y="6174635"/>
          <a:ext cx="4423835" cy="370840"/>
        </p:xfrm>
        <a:graphic>
          <a:graphicData uri="http://schemas.openxmlformats.org/drawingml/2006/table">
            <a:tbl>
              <a:tblPr firstRow="1" bandRow="1">
                <a:tableStyleId>{5940675A-B579-460E-94D1-54222C63F5DA}</a:tableStyleId>
              </a:tblPr>
              <a:tblGrid>
                <a:gridCol w="884767">
                  <a:extLst>
                    <a:ext uri="{9D8B030D-6E8A-4147-A177-3AD203B41FA5}">
                      <a16:colId xmlns:a16="http://schemas.microsoft.com/office/drawing/2014/main" val="1883053792"/>
                    </a:ext>
                  </a:extLst>
                </a:gridCol>
                <a:gridCol w="884767">
                  <a:extLst>
                    <a:ext uri="{9D8B030D-6E8A-4147-A177-3AD203B41FA5}">
                      <a16:colId xmlns:a16="http://schemas.microsoft.com/office/drawing/2014/main" val="2768326792"/>
                    </a:ext>
                  </a:extLst>
                </a:gridCol>
                <a:gridCol w="884767">
                  <a:extLst>
                    <a:ext uri="{9D8B030D-6E8A-4147-A177-3AD203B41FA5}">
                      <a16:colId xmlns:a16="http://schemas.microsoft.com/office/drawing/2014/main" val="3301384141"/>
                    </a:ext>
                  </a:extLst>
                </a:gridCol>
                <a:gridCol w="884767">
                  <a:extLst>
                    <a:ext uri="{9D8B030D-6E8A-4147-A177-3AD203B41FA5}">
                      <a16:colId xmlns:a16="http://schemas.microsoft.com/office/drawing/2014/main" val="4050886098"/>
                    </a:ext>
                  </a:extLst>
                </a:gridCol>
                <a:gridCol w="884767">
                  <a:extLst>
                    <a:ext uri="{9D8B030D-6E8A-4147-A177-3AD203B41FA5}">
                      <a16:colId xmlns:a16="http://schemas.microsoft.com/office/drawing/2014/main" val="215976266"/>
                    </a:ext>
                  </a:extLst>
                </a:gridCol>
              </a:tblGrid>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C</a:t>
                      </a:r>
                    </a:p>
                  </a:txBody>
                  <a:tcPr/>
                </a:tc>
                <a:extLst>
                  <a:ext uri="{0D108BD9-81ED-4DB2-BD59-A6C34878D82A}">
                    <a16:rowId xmlns:a16="http://schemas.microsoft.com/office/drawing/2014/main" val="2294508610"/>
                  </a:ext>
                </a:extLst>
              </a:tr>
            </a:tbl>
          </a:graphicData>
        </a:graphic>
      </p:graphicFrame>
      <p:sp>
        <p:nvSpPr>
          <p:cNvPr id="84" name="TextBox 83">
            <a:extLst>
              <a:ext uri="{FF2B5EF4-FFF2-40B4-BE49-F238E27FC236}">
                <a16:creationId xmlns:a16="http://schemas.microsoft.com/office/drawing/2014/main" id="{4DA72AF9-9740-4CE6-98D4-A3FB37CFBBFE}"/>
              </a:ext>
            </a:extLst>
          </p:cNvPr>
          <p:cNvSpPr txBox="1"/>
          <p:nvPr/>
        </p:nvSpPr>
        <p:spPr>
          <a:xfrm>
            <a:off x="0" y="5823143"/>
            <a:ext cx="937683" cy="369332"/>
          </a:xfrm>
          <a:prstGeom prst="rect">
            <a:avLst/>
          </a:prstGeom>
          <a:noFill/>
        </p:spPr>
        <p:txBody>
          <a:bodyPr wrap="square">
            <a:spAutoFit/>
          </a:bodyPr>
          <a:lstStyle/>
          <a:p>
            <a:r>
              <a:rPr lang="en-US" sz="1800" dirty="0"/>
              <a:t>nodes</a:t>
            </a:r>
          </a:p>
        </p:txBody>
      </p:sp>
      <p:sp>
        <p:nvSpPr>
          <p:cNvPr id="86" name="Rectangle 85">
            <a:extLst>
              <a:ext uri="{FF2B5EF4-FFF2-40B4-BE49-F238E27FC236}">
                <a16:creationId xmlns:a16="http://schemas.microsoft.com/office/drawing/2014/main" id="{C3E40C02-C84D-4317-942B-3133C867EF8B}"/>
              </a:ext>
            </a:extLst>
          </p:cNvPr>
          <p:cNvSpPr/>
          <p:nvPr/>
        </p:nvSpPr>
        <p:spPr bwMode="auto">
          <a:xfrm>
            <a:off x="872066" y="4394174"/>
            <a:ext cx="2186094" cy="326754"/>
          </a:xfrm>
          <a:prstGeom prst="rect">
            <a:avLst/>
          </a:prstGeom>
          <a:solidFill>
            <a:srgbClr val="00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7" name="Rectangle 86">
            <a:extLst>
              <a:ext uri="{FF2B5EF4-FFF2-40B4-BE49-F238E27FC236}">
                <a16:creationId xmlns:a16="http://schemas.microsoft.com/office/drawing/2014/main" id="{15A306B1-B139-42B7-BA42-D2D422E38ED1}"/>
              </a:ext>
            </a:extLst>
          </p:cNvPr>
          <p:cNvSpPr/>
          <p:nvPr/>
        </p:nvSpPr>
        <p:spPr bwMode="auto">
          <a:xfrm>
            <a:off x="369146" y="1924645"/>
            <a:ext cx="1215814" cy="326754"/>
          </a:xfrm>
          <a:prstGeom prst="rect">
            <a:avLst/>
          </a:prstGeom>
          <a:solidFill>
            <a:srgbClr val="00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8" name="Rectangle 87">
            <a:extLst>
              <a:ext uri="{FF2B5EF4-FFF2-40B4-BE49-F238E27FC236}">
                <a16:creationId xmlns:a16="http://schemas.microsoft.com/office/drawing/2014/main" id="{407C4788-2692-4013-ABA7-154E6B842064}"/>
              </a:ext>
            </a:extLst>
          </p:cNvPr>
          <p:cNvSpPr/>
          <p:nvPr/>
        </p:nvSpPr>
        <p:spPr bwMode="auto">
          <a:xfrm>
            <a:off x="883919" y="2275178"/>
            <a:ext cx="1940561" cy="264821"/>
          </a:xfrm>
          <a:prstGeom prst="rect">
            <a:avLst/>
          </a:prstGeom>
          <a:solidFill>
            <a:srgbClr val="00B0F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9" name="Rectangle 88">
            <a:extLst>
              <a:ext uri="{FF2B5EF4-FFF2-40B4-BE49-F238E27FC236}">
                <a16:creationId xmlns:a16="http://schemas.microsoft.com/office/drawing/2014/main" id="{E55B7D1E-5F0D-4CEE-A616-7927927174F4}"/>
              </a:ext>
            </a:extLst>
          </p:cNvPr>
          <p:cNvSpPr/>
          <p:nvPr/>
        </p:nvSpPr>
        <p:spPr bwMode="auto">
          <a:xfrm>
            <a:off x="1060026" y="4764037"/>
            <a:ext cx="3241041" cy="394213"/>
          </a:xfrm>
          <a:prstGeom prst="rect">
            <a:avLst/>
          </a:prstGeom>
          <a:solidFill>
            <a:srgbClr val="00B0F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0" name="Rectangle 89">
            <a:extLst>
              <a:ext uri="{FF2B5EF4-FFF2-40B4-BE49-F238E27FC236}">
                <a16:creationId xmlns:a16="http://schemas.microsoft.com/office/drawing/2014/main" id="{BECCD359-C7FB-4EC5-B92A-AF6E41E7EC14}"/>
              </a:ext>
            </a:extLst>
          </p:cNvPr>
          <p:cNvSpPr/>
          <p:nvPr/>
        </p:nvSpPr>
        <p:spPr bwMode="auto">
          <a:xfrm>
            <a:off x="147319" y="1639206"/>
            <a:ext cx="826347" cy="300273"/>
          </a:xfrm>
          <a:prstGeom prst="rect">
            <a:avLst/>
          </a:prstGeom>
          <a:solidFill>
            <a:srgbClr val="FF3399">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1" name="Rectangle 90">
            <a:extLst>
              <a:ext uri="{FF2B5EF4-FFF2-40B4-BE49-F238E27FC236}">
                <a16:creationId xmlns:a16="http://schemas.microsoft.com/office/drawing/2014/main" id="{C6CD4B7F-C1BE-4FCD-A59C-171359E2966C}"/>
              </a:ext>
            </a:extLst>
          </p:cNvPr>
          <p:cNvSpPr/>
          <p:nvPr/>
        </p:nvSpPr>
        <p:spPr bwMode="auto">
          <a:xfrm>
            <a:off x="3575050" y="4037829"/>
            <a:ext cx="607906" cy="326754"/>
          </a:xfrm>
          <a:prstGeom prst="rect">
            <a:avLst/>
          </a:prstGeom>
          <a:solidFill>
            <a:srgbClr val="FF3399">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1432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37586-93E0-426F-B973-FEF1048070D1}"/>
              </a:ext>
            </a:extLst>
          </p:cNvPr>
          <p:cNvPicPr>
            <a:picLocks noChangeAspect="1"/>
          </p:cNvPicPr>
          <p:nvPr/>
        </p:nvPicPr>
        <p:blipFill>
          <a:blip r:embed="rId2"/>
          <a:stretch>
            <a:fillRect/>
          </a:stretch>
        </p:blipFill>
        <p:spPr>
          <a:xfrm>
            <a:off x="101601" y="545928"/>
            <a:ext cx="6033858" cy="2883072"/>
          </a:xfrm>
          <a:prstGeom prst="rect">
            <a:avLst/>
          </a:prstGeom>
          <a:ln>
            <a:solidFill>
              <a:schemeClr val="bg1">
                <a:lumMod val="85000"/>
              </a:schemeClr>
            </a:solidFill>
          </a:ln>
        </p:spPr>
      </p:pic>
      <p:grpSp>
        <p:nvGrpSpPr>
          <p:cNvPr id="10" name="Group 14">
            <a:extLst>
              <a:ext uri="{FF2B5EF4-FFF2-40B4-BE49-F238E27FC236}">
                <a16:creationId xmlns:a16="http://schemas.microsoft.com/office/drawing/2014/main" id="{FDEC485F-E958-4627-9392-46A4CA475951}"/>
              </a:ext>
            </a:extLst>
          </p:cNvPr>
          <p:cNvGrpSpPr>
            <a:grpSpLocks/>
          </p:cNvGrpSpPr>
          <p:nvPr/>
        </p:nvGrpSpPr>
        <p:grpSpPr bwMode="auto">
          <a:xfrm>
            <a:off x="7266516" y="4953530"/>
            <a:ext cx="279400" cy="280988"/>
            <a:chOff x="4268" y="2731"/>
            <a:chExt cx="176" cy="177"/>
          </a:xfrm>
          <a:noFill/>
        </p:grpSpPr>
        <p:grpSp>
          <p:nvGrpSpPr>
            <p:cNvPr id="166" name="Group 11">
              <a:extLst>
                <a:ext uri="{FF2B5EF4-FFF2-40B4-BE49-F238E27FC236}">
                  <a16:creationId xmlns:a16="http://schemas.microsoft.com/office/drawing/2014/main" id="{EB34F9DD-4CAD-4553-AE08-52DBA16A116C}"/>
                </a:ext>
              </a:extLst>
            </p:cNvPr>
            <p:cNvGrpSpPr>
              <a:grpSpLocks/>
            </p:cNvGrpSpPr>
            <p:nvPr/>
          </p:nvGrpSpPr>
          <p:grpSpPr bwMode="auto">
            <a:xfrm>
              <a:off x="4268" y="2731"/>
              <a:ext cx="176" cy="176"/>
              <a:chOff x="4268" y="2731"/>
              <a:chExt cx="176" cy="176"/>
            </a:xfrm>
            <a:grpFill/>
          </p:grpSpPr>
          <p:grpSp>
            <p:nvGrpSpPr>
              <p:cNvPr id="169" name="Group 9">
                <a:extLst>
                  <a:ext uri="{FF2B5EF4-FFF2-40B4-BE49-F238E27FC236}">
                    <a16:creationId xmlns:a16="http://schemas.microsoft.com/office/drawing/2014/main" id="{A1892E82-05D8-41A3-A4D8-6FFE4A6365CB}"/>
                  </a:ext>
                </a:extLst>
              </p:cNvPr>
              <p:cNvGrpSpPr>
                <a:grpSpLocks/>
              </p:cNvGrpSpPr>
              <p:nvPr/>
            </p:nvGrpSpPr>
            <p:grpSpPr bwMode="auto">
              <a:xfrm>
                <a:off x="4268" y="2731"/>
                <a:ext cx="176" cy="176"/>
                <a:chOff x="4268" y="2731"/>
                <a:chExt cx="176" cy="176"/>
              </a:xfrm>
              <a:grpFill/>
            </p:grpSpPr>
            <p:sp>
              <p:nvSpPr>
                <p:cNvPr id="171" name="Rectangle 5">
                  <a:extLst>
                    <a:ext uri="{FF2B5EF4-FFF2-40B4-BE49-F238E27FC236}">
                      <a16:creationId xmlns:a16="http://schemas.microsoft.com/office/drawing/2014/main" id="{4F3E52B0-D277-4893-99F0-4A20F49E0F2A}"/>
                    </a:ext>
                  </a:extLst>
                </p:cNvPr>
                <p:cNvSpPr>
                  <a:spLocks noChangeArrowheads="1"/>
                </p:cNvSpPr>
                <p:nvPr/>
              </p:nvSpPr>
              <p:spPr bwMode="auto">
                <a:xfrm>
                  <a:off x="4268" y="2731"/>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6">
                  <a:extLst>
                    <a:ext uri="{FF2B5EF4-FFF2-40B4-BE49-F238E27FC236}">
                      <a16:creationId xmlns:a16="http://schemas.microsoft.com/office/drawing/2014/main" id="{E48B9BA3-58CA-41BC-AC83-5B5A78DD94DB}"/>
                    </a:ext>
                  </a:extLst>
                </p:cNvPr>
                <p:cNvSpPr>
                  <a:spLocks/>
                </p:cNvSpPr>
                <p:nvPr/>
              </p:nvSpPr>
              <p:spPr bwMode="auto">
                <a:xfrm>
                  <a:off x="4268" y="2731"/>
                  <a:ext cx="175" cy="175"/>
                </a:xfrm>
                <a:custGeom>
                  <a:avLst/>
                  <a:gdLst>
                    <a:gd name="T0" fmla="*/ 236 w 525"/>
                    <a:gd name="T1" fmla="*/ 2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2 w 525"/>
                    <a:gd name="T13" fmla="*/ 185 h 525"/>
                    <a:gd name="T14" fmla="*/ 1 w 525"/>
                    <a:gd name="T15" fmla="*/ 236 h 525"/>
                    <a:gd name="T16" fmla="*/ 1 w 525"/>
                    <a:gd name="T17" fmla="*/ 290 h 525"/>
                    <a:gd name="T18" fmla="*/ 12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89 w 525"/>
                    <a:gd name="T33" fmla="*/ 524 h 525"/>
                    <a:gd name="T34" fmla="*/ 340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0 w 525"/>
                    <a:gd name="T61" fmla="*/ 12 h 525"/>
                    <a:gd name="T62" fmla="*/ 289 w 525"/>
                    <a:gd name="T63" fmla="*/ 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2"/>
                      </a:lnTo>
                      <a:lnTo>
                        <a:pt x="210" y="5"/>
                      </a:lnTo>
                      <a:lnTo>
                        <a:pt x="185" y="12"/>
                      </a:lnTo>
                      <a:lnTo>
                        <a:pt x="161" y="21"/>
                      </a:lnTo>
                      <a:lnTo>
                        <a:pt x="138" y="32"/>
                      </a:lnTo>
                      <a:lnTo>
                        <a:pt x="116" y="45"/>
                      </a:lnTo>
                      <a:lnTo>
                        <a:pt x="96" y="60"/>
                      </a:lnTo>
                      <a:lnTo>
                        <a:pt x="77" y="77"/>
                      </a:lnTo>
                      <a:lnTo>
                        <a:pt x="60" y="96"/>
                      </a:lnTo>
                      <a:lnTo>
                        <a:pt x="45" y="116"/>
                      </a:lnTo>
                      <a:lnTo>
                        <a:pt x="32" y="138"/>
                      </a:lnTo>
                      <a:lnTo>
                        <a:pt x="21" y="161"/>
                      </a:lnTo>
                      <a:lnTo>
                        <a:pt x="12" y="185"/>
                      </a:lnTo>
                      <a:lnTo>
                        <a:pt x="5" y="211"/>
                      </a:lnTo>
                      <a:lnTo>
                        <a:pt x="1" y="236"/>
                      </a:lnTo>
                      <a:lnTo>
                        <a:pt x="0" y="263"/>
                      </a:lnTo>
                      <a:lnTo>
                        <a:pt x="1" y="290"/>
                      </a:lnTo>
                      <a:lnTo>
                        <a:pt x="5" y="315"/>
                      </a:lnTo>
                      <a:lnTo>
                        <a:pt x="12" y="341"/>
                      </a:lnTo>
                      <a:lnTo>
                        <a:pt x="21" y="365"/>
                      </a:lnTo>
                      <a:lnTo>
                        <a:pt x="32" y="388"/>
                      </a:lnTo>
                      <a:lnTo>
                        <a:pt x="45" y="410"/>
                      </a:lnTo>
                      <a:lnTo>
                        <a:pt x="60" y="429"/>
                      </a:lnTo>
                      <a:lnTo>
                        <a:pt x="77" y="449"/>
                      </a:lnTo>
                      <a:lnTo>
                        <a:pt x="96" y="466"/>
                      </a:lnTo>
                      <a:lnTo>
                        <a:pt x="116" y="480"/>
                      </a:lnTo>
                      <a:lnTo>
                        <a:pt x="138" y="494"/>
                      </a:lnTo>
                      <a:lnTo>
                        <a:pt x="161" y="505"/>
                      </a:lnTo>
                      <a:lnTo>
                        <a:pt x="185" y="513"/>
                      </a:lnTo>
                      <a:lnTo>
                        <a:pt x="210" y="521"/>
                      </a:lnTo>
                      <a:lnTo>
                        <a:pt x="236" y="524"/>
                      </a:lnTo>
                      <a:lnTo>
                        <a:pt x="263" y="525"/>
                      </a:lnTo>
                      <a:lnTo>
                        <a:pt x="289" y="524"/>
                      </a:lnTo>
                      <a:lnTo>
                        <a:pt x="315" y="521"/>
                      </a:lnTo>
                      <a:lnTo>
                        <a:pt x="340"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0" y="315"/>
                      </a:lnTo>
                      <a:lnTo>
                        <a:pt x="524" y="290"/>
                      </a:lnTo>
                      <a:lnTo>
                        <a:pt x="525" y="263"/>
                      </a:lnTo>
                      <a:lnTo>
                        <a:pt x="524" y="236"/>
                      </a:lnTo>
                      <a:lnTo>
                        <a:pt x="520" y="211"/>
                      </a:lnTo>
                      <a:lnTo>
                        <a:pt x="513" y="185"/>
                      </a:lnTo>
                      <a:lnTo>
                        <a:pt x="505" y="161"/>
                      </a:lnTo>
                      <a:lnTo>
                        <a:pt x="494" y="138"/>
                      </a:lnTo>
                      <a:lnTo>
                        <a:pt x="480" y="116"/>
                      </a:lnTo>
                      <a:lnTo>
                        <a:pt x="466" y="96"/>
                      </a:lnTo>
                      <a:lnTo>
                        <a:pt x="449" y="77"/>
                      </a:lnTo>
                      <a:lnTo>
                        <a:pt x="429" y="60"/>
                      </a:lnTo>
                      <a:lnTo>
                        <a:pt x="410" y="45"/>
                      </a:lnTo>
                      <a:lnTo>
                        <a:pt x="388" y="32"/>
                      </a:lnTo>
                      <a:lnTo>
                        <a:pt x="365" y="21"/>
                      </a:lnTo>
                      <a:lnTo>
                        <a:pt x="340" y="12"/>
                      </a:lnTo>
                      <a:lnTo>
                        <a:pt x="315" y="5"/>
                      </a:lnTo>
                      <a:lnTo>
                        <a:pt x="289" y="2"/>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Oval 7">
                  <a:extLst>
                    <a:ext uri="{FF2B5EF4-FFF2-40B4-BE49-F238E27FC236}">
                      <a16:creationId xmlns:a16="http://schemas.microsoft.com/office/drawing/2014/main" id="{E6B8A12D-36F3-4B78-93CD-B18A323F3A74}"/>
                    </a:ext>
                  </a:extLst>
                </p:cNvPr>
                <p:cNvSpPr>
                  <a:spLocks noChangeArrowheads="1"/>
                </p:cNvSpPr>
                <p:nvPr/>
              </p:nvSpPr>
              <p:spPr bwMode="auto">
                <a:xfrm>
                  <a:off x="4268" y="2731"/>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8">
                  <a:extLst>
                    <a:ext uri="{FF2B5EF4-FFF2-40B4-BE49-F238E27FC236}">
                      <a16:creationId xmlns:a16="http://schemas.microsoft.com/office/drawing/2014/main" id="{C38742E0-F88A-4EAF-9836-63EA99F22809}"/>
                    </a:ext>
                  </a:extLst>
                </p:cNvPr>
                <p:cNvSpPr>
                  <a:spLocks noChangeArrowheads="1"/>
                </p:cNvSpPr>
                <p:nvPr/>
              </p:nvSpPr>
              <p:spPr bwMode="auto">
                <a:xfrm>
                  <a:off x="4268" y="2731"/>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0" name="Oval 10">
                <a:extLst>
                  <a:ext uri="{FF2B5EF4-FFF2-40B4-BE49-F238E27FC236}">
                    <a16:creationId xmlns:a16="http://schemas.microsoft.com/office/drawing/2014/main" id="{0F31E823-84E0-4004-8138-0F9296E841A7}"/>
                  </a:ext>
                </a:extLst>
              </p:cNvPr>
              <p:cNvSpPr>
                <a:spLocks noChangeArrowheads="1"/>
              </p:cNvSpPr>
              <p:nvPr/>
            </p:nvSpPr>
            <p:spPr bwMode="auto">
              <a:xfrm>
                <a:off x="4268" y="2731"/>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7" name="Rectangle 12">
              <a:extLst>
                <a:ext uri="{FF2B5EF4-FFF2-40B4-BE49-F238E27FC236}">
                  <a16:creationId xmlns:a16="http://schemas.microsoft.com/office/drawing/2014/main" id="{3F213080-A5DD-49CD-8D67-65541EA1D53B}"/>
                </a:ext>
              </a:extLst>
            </p:cNvPr>
            <p:cNvSpPr>
              <a:spLocks noChangeArrowheads="1"/>
            </p:cNvSpPr>
            <p:nvPr/>
          </p:nvSpPr>
          <p:spPr bwMode="auto">
            <a:xfrm>
              <a:off x="4288" y="2751"/>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3">
              <a:extLst>
                <a:ext uri="{FF2B5EF4-FFF2-40B4-BE49-F238E27FC236}">
                  <a16:creationId xmlns:a16="http://schemas.microsoft.com/office/drawing/2014/main" id="{CBC8B076-3F56-4254-B776-6F432C04AA00}"/>
                </a:ext>
              </a:extLst>
            </p:cNvPr>
            <p:cNvSpPr>
              <a:spLocks noChangeArrowheads="1"/>
            </p:cNvSpPr>
            <p:nvPr/>
          </p:nvSpPr>
          <p:spPr bwMode="auto">
            <a:xfrm>
              <a:off x="4311" y="2770"/>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Group 24">
            <a:extLst>
              <a:ext uri="{FF2B5EF4-FFF2-40B4-BE49-F238E27FC236}">
                <a16:creationId xmlns:a16="http://schemas.microsoft.com/office/drawing/2014/main" id="{0F02FC45-DB72-4CA9-8FB0-D51C476965E1}"/>
              </a:ext>
            </a:extLst>
          </p:cNvPr>
          <p:cNvGrpSpPr>
            <a:grpSpLocks/>
          </p:cNvGrpSpPr>
          <p:nvPr/>
        </p:nvGrpSpPr>
        <p:grpSpPr bwMode="auto">
          <a:xfrm>
            <a:off x="6494991" y="5478993"/>
            <a:ext cx="279400" cy="280988"/>
            <a:chOff x="3782" y="3062"/>
            <a:chExt cx="176" cy="177"/>
          </a:xfrm>
          <a:noFill/>
        </p:grpSpPr>
        <p:grpSp>
          <p:nvGrpSpPr>
            <p:cNvPr id="157" name="Group 21">
              <a:extLst>
                <a:ext uri="{FF2B5EF4-FFF2-40B4-BE49-F238E27FC236}">
                  <a16:creationId xmlns:a16="http://schemas.microsoft.com/office/drawing/2014/main" id="{DC585023-7681-4148-BD80-F33A33BED28B}"/>
                </a:ext>
              </a:extLst>
            </p:cNvPr>
            <p:cNvGrpSpPr>
              <a:grpSpLocks/>
            </p:cNvGrpSpPr>
            <p:nvPr/>
          </p:nvGrpSpPr>
          <p:grpSpPr bwMode="auto">
            <a:xfrm>
              <a:off x="3782" y="3062"/>
              <a:ext cx="176" cy="176"/>
              <a:chOff x="3782" y="3062"/>
              <a:chExt cx="176" cy="176"/>
            </a:xfrm>
            <a:grpFill/>
          </p:grpSpPr>
          <p:grpSp>
            <p:nvGrpSpPr>
              <p:cNvPr id="160" name="Group 19">
                <a:extLst>
                  <a:ext uri="{FF2B5EF4-FFF2-40B4-BE49-F238E27FC236}">
                    <a16:creationId xmlns:a16="http://schemas.microsoft.com/office/drawing/2014/main" id="{472643A1-E844-4B25-AE12-B34ACB8A55E6}"/>
                  </a:ext>
                </a:extLst>
              </p:cNvPr>
              <p:cNvGrpSpPr>
                <a:grpSpLocks/>
              </p:cNvGrpSpPr>
              <p:nvPr/>
            </p:nvGrpSpPr>
            <p:grpSpPr bwMode="auto">
              <a:xfrm>
                <a:off x="3782" y="3062"/>
                <a:ext cx="176" cy="176"/>
                <a:chOff x="3782" y="3062"/>
                <a:chExt cx="176" cy="176"/>
              </a:xfrm>
              <a:grpFill/>
            </p:grpSpPr>
            <p:sp>
              <p:nvSpPr>
                <p:cNvPr id="162" name="Rectangle 15">
                  <a:extLst>
                    <a:ext uri="{FF2B5EF4-FFF2-40B4-BE49-F238E27FC236}">
                      <a16:creationId xmlns:a16="http://schemas.microsoft.com/office/drawing/2014/main" id="{C08A6C3F-05B4-47CD-9A90-8E6611E7D1EF}"/>
                    </a:ext>
                  </a:extLst>
                </p:cNvPr>
                <p:cNvSpPr>
                  <a:spLocks noChangeArrowheads="1"/>
                </p:cNvSpPr>
                <p:nvPr/>
              </p:nvSpPr>
              <p:spPr bwMode="auto">
                <a:xfrm>
                  <a:off x="3782"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
                  <a:extLst>
                    <a:ext uri="{FF2B5EF4-FFF2-40B4-BE49-F238E27FC236}">
                      <a16:creationId xmlns:a16="http://schemas.microsoft.com/office/drawing/2014/main" id="{89DD138F-6298-4EF1-B39A-CDB3DC43C4B5}"/>
                    </a:ext>
                  </a:extLst>
                </p:cNvPr>
                <p:cNvSpPr>
                  <a:spLocks/>
                </p:cNvSpPr>
                <p:nvPr/>
              </p:nvSpPr>
              <p:spPr bwMode="auto">
                <a:xfrm>
                  <a:off x="3782" y="3062"/>
                  <a:ext cx="175" cy="175"/>
                </a:xfrm>
                <a:custGeom>
                  <a:avLst/>
                  <a:gdLst>
                    <a:gd name="T0" fmla="*/ 236 w 525"/>
                    <a:gd name="T1" fmla="*/ 1 h 525"/>
                    <a:gd name="T2" fmla="*/ 185 w 525"/>
                    <a:gd name="T3" fmla="*/ 12 h 525"/>
                    <a:gd name="T4" fmla="*/ 137 w 525"/>
                    <a:gd name="T5" fmla="*/ 32 h 525"/>
                    <a:gd name="T6" fmla="*/ 96 w 525"/>
                    <a:gd name="T7" fmla="*/ 60 h 525"/>
                    <a:gd name="T8" fmla="*/ 59 w 525"/>
                    <a:gd name="T9" fmla="*/ 96 h 525"/>
                    <a:gd name="T10" fmla="*/ 32 w 525"/>
                    <a:gd name="T11" fmla="*/ 138 h 525"/>
                    <a:gd name="T12" fmla="*/ 12 w 525"/>
                    <a:gd name="T13" fmla="*/ 185 h 525"/>
                    <a:gd name="T14" fmla="*/ 1 w 525"/>
                    <a:gd name="T15" fmla="*/ 236 h 525"/>
                    <a:gd name="T16" fmla="*/ 1 w 525"/>
                    <a:gd name="T17" fmla="*/ 290 h 525"/>
                    <a:gd name="T18" fmla="*/ 12 w 525"/>
                    <a:gd name="T19" fmla="*/ 341 h 525"/>
                    <a:gd name="T20" fmla="*/ 32 w 525"/>
                    <a:gd name="T21" fmla="*/ 388 h 525"/>
                    <a:gd name="T22" fmla="*/ 59 w 525"/>
                    <a:gd name="T23" fmla="*/ 429 h 525"/>
                    <a:gd name="T24" fmla="*/ 96 w 525"/>
                    <a:gd name="T25" fmla="*/ 466 h 525"/>
                    <a:gd name="T26" fmla="*/ 137 w 525"/>
                    <a:gd name="T27" fmla="*/ 494 h 525"/>
                    <a:gd name="T28" fmla="*/ 185 w 525"/>
                    <a:gd name="T29" fmla="*/ 513 h 525"/>
                    <a:gd name="T30" fmla="*/ 236 w 525"/>
                    <a:gd name="T31" fmla="*/ 524 h 525"/>
                    <a:gd name="T32" fmla="*/ 289 w 525"/>
                    <a:gd name="T33" fmla="*/ 524 h 525"/>
                    <a:gd name="T34" fmla="*/ 340 w 525"/>
                    <a:gd name="T35" fmla="*/ 513 h 525"/>
                    <a:gd name="T36" fmla="*/ 388 w 525"/>
                    <a:gd name="T37" fmla="*/ 494 h 525"/>
                    <a:gd name="T38" fmla="*/ 429 w 525"/>
                    <a:gd name="T39" fmla="*/ 466 h 525"/>
                    <a:gd name="T40" fmla="*/ 465 w 525"/>
                    <a:gd name="T41" fmla="*/ 429 h 525"/>
                    <a:gd name="T42" fmla="*/ 493 w 525"/>
                    <a:gd name="T43" fmla="*/ 388 h 525"/>
                    <a:gd name="T44" fmla="*/ 513 w 525"/>
                    <a:gd name="T45" fmla="*/ 341 h 525"/>
                    <a:gd name="T46" fmla="*/ 524 w 525"/>
                    <a:gd name="T47" fmla="*/ 290 h 525"/>
                    <a:gd name="T48" fmla="*/ 524 w 525"/>
                    <a:gd name="T49" fmla="*/ 236 h 525"/>
                    <a:gd name="T50" fmla="*/ 513 w 525"/>
                    <a:gd name="T51" fmla="*/ 185 h 525"/>
                    <a:gd name="T52" fmla="*/ 493 w 525"/>
                    <a:gd name="T53" fmla="*/ 138 h 525"/>
                    <a:gd name="T54" fmla="*/ 465 w 525"/>
                    <a:gd name="T55" fmla="*/ 96 h 525"/>
                    <a:gd name="T56" fmla="*/ 429 w 525"/>
                    <a:gd name="T57" fmla="*/ 60 h 525"/>
                    <a:gd name="T58" fmla="*/ 388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6" y="1"/>
                      </a:lnTo>
                      <a:lnTo>
                        <a:pt x="210" y="5"/>
                      </a:lnTo>
                      <a:lnTo>
                        <a:pt x="185" y="12"/>
                      </a:lnTo>
                      <a:lnTo>
                        <a:pt x="160" y="21"/>
                      </a:lnTo>
                      <a:lnTo>
                        <a:pt x="137" y="32"/>
                      </a:lnTo>
                      <a:lnTo>
                        <a:pt x="115" y="45"/>
                      </a:lnTo>
                      <a:lnTo>
                        <a:pt x="96" y="60"/>
                      </a:lnTo>
                      <a:lnTo>
                        <a:pt x="76" y="77"/>
                      </a:lnTo>
                      <a:lnTo>
                        <a:pt x="59" y="96"/>
                      </a:lnTo>
                      <a:lnTo>
                        <a:pt x="45" y="116"/>
                      </a:lnTo>
                      <a:lnTo>
                        <a:pt x="32" y="138"/>
                      </a:lnTo>
                      <a:lnTo>
                        <a:pt x="21" y="161"/>
                      </a:lnTo>
                      <a:lnTo>
                        <a:pt x="12" y="185"/>
                      </a:lnTo>
                      <a:lnTo>
                        <a:pt x="5" y="211"/>
                      </a:lnTo>
                      <a:lnTo>
                        <a:pt x="1" y="236"/>
                      </a:lnTo>
                      <a:lnTo>
                        <a:pt x="0" y="263"/>
                      </a:lnTo>
                      <a:lnTo>
                        <a:pt x="1" y="290"/>
                      </a:lnTo>
                      <a:lnTo>
                        <a:pt x="5" y="315"/>
                      </a:lnTo>
                      <a:lnTo>
                        <a:pt x="12" y="341"/>
                      </a:lnTo>
                      <a:lnTo>
                        <a:pt x="21" y="365"/>
                      </a:lnTo>
                      <a:lnTo>
                        <a:pt x="32" y="388"/>
                      </a:lnTo>
                      <a:lnTo>
                        <a:pt x="45" y="410"/>
                      </a:lnTo>
                      <a:lnTo>
                        <a:pt x="59" y="429"/>
                      </a:lnTo>
                      <a:lnTo>
                        <a:pt x="76" y="449"/>
                      </a:lnTo>
                      <a:lnTo>
                        <a:pt x="96" y="466"/>
                      </a:lnTo>
                      <a:lnTo>
                        <a:pt x="115" y="480"/>
                      </a:lnTo>
                      <a:lnTo>
                        <a:pt x="137" y="494"/>
                      </a:lnTo>
                      <a:lnTo>
                        <a:pt x="160" y="505"/>
                      </a:lnTo>
                      <a:lnTo>
                        <a:pt x="185" y="513"/>
                      </a:lnTo>
                      <a:lnTo>
                        <a:pt x="210" y="520"/>
                      </a:lnTo>
                      <a:lnTo>
                        <a:pt x="236" y="524"/>
                      </a:lnTo>
                      <a:lnTo>
                        <a:pt x="262" y="525"/>
                      </a:lnTo>
                      <a:lnTo>
                        <a:pt x="289" y="524"/>
                      </a:lnTo>
                      <a:lnTo>
                        <a:pt x="315" y="520"/>
                      </a:lnTo>
                      <a:lnTo>
                        <a:pt x="340" y="513"/>
                      </a:lnTo>
                      <a:lnTo>
                        <a:pt x="364" y="505"/>
                      </a:lnTo>
                      <a:lnTo>
                        <a:pt x="388" y="494"/>
                      </a:lnTo>
                      <a:lnTo>
                        <a:pt x="409" y="480"/>
                      </a:lnTo>
                      <a:lnTo>
                        <a:pt x="429" y="466"/>
                      </a:lnTo>
                      <a:lnTo>
                        <a:pt x="448" y="449"/>
                      </a:lnTo>
                      <a:lnTo>
                        <a:pt x="465" y="429"/>
                      </a:lnTo>
                      <a:lnTo>
                        <a:pt x="480" y="410"/>
                      </a:lnTo>
                      <a:lnTo>
                        <a:pt x="493" y="388"/>
                      </a:lnTo>
                      <a:lnTo>
                        <a:pt x="504" y="365"/>
                      </a:lnTo>
                      <a:lnTo>
                        <a:pt x="513" y="341"/>
                      </a:lnTo>
                      <a:lnTo>
                        <a:pt x="520" y="315"/>
                      </a:lnTo>
                      <a:lnTo>
                        <a:pt x="524" y="290"/>
                      </a:lnTo>
                      <a:lnTo>
                        <a:pt x="525" y="263"/>
                      </a:lnTo>
                      <a:lnTo>
                        <a:pt x="524" y="236"/>
                      </a:lnTo>
                      <a:lnTo>
                        <a:pt x="520" y="211"/>
                      </a:lnTo>
                      <a:lnTo>
                        <a:pt x="513" y="185"/>
                      </a:lnTo>
                      <a:lnTo>
                        <a:pt x="504" y="161"/>
                      </a:lnTo>
                      <a:lnTo>
                        <a:pt x="493" y="138"/>
                      </a:lnTo>
                      <a:lnTo>
                        <a:pt x="480" y="116"/>
                      </a:lnTo>
                      <a:lnTo>
                        <a:pt x="465" y="96"/>
                      </a:lnTo>
                      <a:lnTo>
                        <a:pt x="448" y="77"/>
                      </a:lnTo>
                      <a:lnTo>
                        <a:pt x="429" y="60"/>
                      </a:lnTo>
                      <a:lnTo>
                        <a:pt x="409" y="45"/>
                      </a:lnTo>
                      <a:lnTo>
                        <a:pt x="388" y="32"/>
                      </a:lnTo>
                      <a:lnTo>
                        <a:pt x="364" y="21"/>
                      </a:lnTo>
                      <a:lnTo>
                        <a:pt x="340" y="12"/>
                      </a:lnTo>
                      <a:lnTo>
                        <a:pt x="315"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Oval 17">
                  <a:extLst>
                    <a:ext uri="{FF2B5EF4-FFF2-40B4-BE49-F238E27FC236}">
                      <a16:creationId xmlns:a16="http://schemas.microsoft.com/office/drawing/2014/main" id="{EEA0E759-46BB-41CC-BB85-B7373D65D894}"/>
                    </a:ext>
                  </a:extLst>
                </p:cNvPr>
                <p:cNvSpPr>
                  <a:spLocks noChangeArrowheads="1"/>
                </p:cNvSpPr>
                <p:nvPr/>
              </p:nvSpPr>
              <p:spPr bwMode="auto">
                <a:xfrm>
                  <a:off x="3782" y="3062"/>
                  <a:ext cx="176" cy="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8">
                  <a:extLst>
                    <a:ext uri="{FF2B5EF4-FFF2-40B4-BE49-F238E27FC236}">
                      <a16:creationId xmlns:a16="http://schemas.microsoft.com/office/drawing/2014/main" id="{3F0FE659-E86A-4B54-9D12-83EFD086C9CE}"/>
                    </a:ext>
                  </a:extLst>
                </p:cNvPr>
                <p:cNvSpPr>
                  <a:spLocks noChangeArrowheads="1"/>
                </p:cNvSpPr>
                <p:nvPr/>
              </p:nvSpPr>
              <p:spPr bwMode="auto">
                <a:xfrm>
                  <a:off x="3782"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1" name="Oval 20">
                <a:extLst>
                  <a:ext uri="{FF2B5EF4-FFF2-40B4-BE49-F238E27FC236}">
                    <a16:creationId xmlns:a16="http://schemas.microsoft.com/office/drawing/2014/main" id="{7A77FCA1-E87E-40C9-9BD7-9B4E1DF60B9C}"/>
                  </a:ext>
                </a:extLst>
              </p:cNvPr>
              <p:cNvSpPr>
                <a:spLocks noChangeArrowheads="1"/>
              </p:cNvSpPr>
              <p:nvPr/>
            </p:nvSpPr>
            <p:spPr bwMode="auto">
              <a:xfrm>
                <a:off x="3782" y="3062"/>
                <a:ext cx="176" cy="175"/>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8" name="Rectangle 22">
              <a:extLst>
                <a:ext uri="{FF2B5EF4-FFF2-40B4-BE49-F238E27FC236}">
                  <a16:creationId xmlns:a16="http://schemas.microsoft.com/office/drawing/2014/main" id="{B9B6AA68-200C-4777-921F-472873C9D4AC}"/>
                </a:ext>
              </a:extLst>
            </p:cNvPr>
            <p:cNvSpPr>
              <a:spLocks noChangeArrowheads="1"/>
            </p:cNvSpPr>
            <p:nvPr/>
          </p:nvSpPr>
          <p:spPr bwMode="auto">
            <a:xfrm>
              <a:off x="3805" y="3081"/>
              <a:ext cx="11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23">
              <a:extLst>
                <a:ext uri="{FF2B5EF4-FFF2-40B4-BE49-F238E27FC236}">
                  <a16:creationId xmlns:a16="http://schemas.microsoft.com/office/drawing/2014/main" id="{BB37D022-954C-447E-A45E-E5AEDC334403}"/>
                </a:ext>
              </a:extLst>
            </p:cNvPr>
            <p:cNvSpPr>
              <a:spLocks noChangeArrowheads="1"/>
            </p:cNvSpPr>
            <p:nvPr/>
          </p:nvSpPr>
          <p:spPr bwMode="auto">
            <a:xfrm>
              <a:off x="3828" y="3101"/>
              <a:ext cx="111"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2" name="Group 34">
            <a:extLst>
              <a:ext uri="{FF2B5EF4-FFF2-40B4-BE49-F238E27FC236}">
                <a16:creationId xmlns:a16="http://schemas.microsoft.com/office/drawing/2014/main" id="{52758C6D-024E-4948-AE1D-2995810BD2C8}"/>
              </a:ext>
            </a:extLst>
          </p:cNvPr>
          <p:cNvGrpSpPr>
            <a:grpSpLocks/>
          </p:cNvGrpSpPr>
          <p:nvPr/>
        </p:nvGrpSpPr>
        <p:grpSpPr bwMode="auto">
          <a:xfrm>
            <a:off x="8205789" y="5478993"/>
            <a:ext cx="279400" cy="280988"/>
            <a:chOff x="4929" y="3062"/>
            <a:chExt cx="176" cy="177"/>
          </a:xfrm>
          <a:noFill/>
        </p:grpSpPr>
        <p:grpSp>
          <p:nvGrpSpPr>
            <p:cNvPr id="148" name="Group 31">
              <a:extLst>
                <a:ext uri="{FF2B5EF4-FFF2-40B4-BE49-F238E27FC236}">
                  <a16:creationId xmlns:a16="http://schemas.microsoft.com/office/drawing/2014/main" id="{1088AE15-F029-4FFD-961B-FAFDC851BE2A}"/>
                </a:ext>
              </a:extLst>
            </p:cNvPr>
            <p:cNvGrpSpPr>
              <a:grpSpLocks/>
            </p:cNvGrpSpPr>
            <p:nvPr/>
          </p:nvGrpSpPr>
          <p:grpSpPr bwMode="auto">
            <a:xfrm>
              <a:off x="4929" y="3062"/>
              <a:ext cx="176" cy="176"/>
              <a:chOff x="4929" y="3062"/>
              <a:chExt cx="176" cy="176"/>
            </a:xfrm>
            <a:grpFill/>
          </p:grpSpPr>
          <p:grpSp>
            <p:nvGrpSpPr>
              <p:cNvPr id="151" name="Group 29">
                <a:extLst>
                  <a:ext uri="{FF2B5EF4-FFF2-40B4-BE49-F238E27FC236}">
                    <a16:creationId xmlns:a16="http://schemas.microsoft.com/office/drawing/2014/main" id="{62697440-276F-47DC-AB77-6C33152B578D}"/>
                  </a:ext>
                </a:extLst>
              </p:cNvPr>
              <p:cNvGrpSpPr>
                <a:grpSpLocks/>
              </p:cNvGrpSpPr>
              <p:nvPr/>
            </p:nvGrpSpPr>
            <p:grpSpPr bwMode="auto">
              <a:xfrm>
                <a:off x="4929" y="3062"/>
                <a:ext cx="176" cy="176"/>
                <a:chOff x="4929" y="3062"/>
                <a:chExt cx="176" cy="176"/>
              </a:xfrm>
              <a:grpFill/>
            </p:grpSpPr>
            <p:sp>
              <p:nvSpPr>
                <p:cNvPr id="153" name="Rectangle 25">
                  <a:extLst>
                    <a:ext uri="{FF2B5EF4-FFF2-40B4-BE49-F238E27FC236}">
                      <a16:creationId xmlns:a16="http://schemas.microsoft.com/office/drawing/2014/main" id="{FAF95A2D-BD43-45E1-B309-D020BFE519CD}"/>
                    </a:ext>
                  </a:extLst>
                </p:cNvPr>
                <p:cNvSpPr>
                  <a:spLocks noChangeArrowheads="1"/>
                </p:cNvSpPr>
                <p:nvPr/>
              </p:nvSpPr>
              <p:spPr bwMode="auto">
                <a:xfrm>
                  <a:off x="4929"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6">
                  <a:extLst>
                    <a:ext uri="{FF2B5EF4-FFF2-40B4-BE49-F238E27FC236}">
                      <a16:creationId xmlns:a16="http://schemas.microsoft.com/office/drawing/2014/main" id="{3633A37A-E323-4FF4-8D32-D488EE1F93E1}"/>
                    </a:ext>
                  </a:extLst>
                </p:cNvPr>
                <p:cNvSpPr>
                  <a:spLocks/>
                </p:cNvSpPr>
                <p:nvPr/>
              </p:nvSpPr>
              <p:spPr bwMode="auto">
                <a:xfrm>
                  <a:off x="4929" y="3062"/>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Oval 27">
                  <a:extLst>
                    <a:ext uri="{FF2B5EF4-FFF2-40B4-BE49-F238E27FC236}">
                      <a16:creationId xmlns:a16="http://schemas.microsoft.com/office/drawing/2014/main" id="{BA006656-E045-4A44-B076-CB214365165B}"/>
                    </a:ext>
                  </a:extLst>
                </p:cNvPr>
                <p:cNvSpPr>
                  <a:spLocks noChangeArrowheads="1"/>
                </p:cNvSpPr>
                <p:nvPr/>
              </p:nvSpPr>
              <p:spPr bwMode="auto">
                <a:xfrm>
                  <a:off x="4929" y="3062"/>
                  <a:ext cx="176" cy="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28">
                  <a:extLst>
                    <a:ext uri="{FF2B5EF4-FFF2-40B4-BE49-F238E27FC236}">
                      <a16:creationId xmlns:a16="http://schemas.microsoft.com/office/drawing/2014/main" id="{DB037682-E215-4523-9D00-1DDE53398BD6}"/>
                    </a:ext>
                  </a:extLst>
                </p:cNvPr>
                <p:cNvSpPr>
                  <a:spLocks noChangeArrowheads="1"/>
                </p:cNvSpPr>
                <p:nvPr/>
              </p:nvSpPr>
              <p:spPr bwMode="auto">
                <a:xfrm>
                  <a:off x="4929"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2" name="Oval 30">
                <a:extLst>
                  <a:ext uri="{FF2B5EF4-FFF2-40B4-BE49-F238E27FC236}">
                    <a16:creationId xmlns:a16="http://schemas.microsoft.com/office/drawing/2014/main" id="{84246056-70C0-4D0A-8A28-91D97622C094}"/>
                  </a:ext>
                </a:extLst>
              </p:cNvPr>
              <p:cNvSpPr>
                <a:spLocks noChangeArrowheads="1"/>
              </p:cNvSpPr>
              <p:nvPr/>
            </p:nvSpPr>
            <p:spPr bwMode="auto">
              <a:xfrm>
                <a:off x="4929" y="3062"/>
                <a:ext cx="176" cy="175"/>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9" name="Rectangle 32">
              <a:extLst>
                <a:ext uri="{FF2B5EF4-FFF2-40B4-BE49-F238E27FC236}">
                  <a16:creationId xmlns:a16="http://schemas.microsoft.com/office/drawing/2014/main" id="{FD2B8B1B-3EEB-4194-BB0C-2FF7EBB90E1D}"/>
                </a:ext>
              </a:extLst>
            </p:cNvPr>
            <p:cNvSpPr>
              <a:spLocks noChangeArrowheads="1"/>
            </p:cNvSpPr>
            <p:nvPr/>
          </p:nvSpPr>
          <p:spPr bwMode="auto">
            <a:xfrm>
              <a:off x="4952" y="3081"/>
              <a:ext cx="11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33">
              <a:extLst>
                <a:ext uri="{FF2B5EF4-FFF2-40B4-BE49-F238E27FC236}">
                  <a16:creationId xmlns:a16="http://schemas.microsoft.com/office/drawing/2014/main" id="{ED713CE1-DBF5-4806-BB34-A00DF82A0AAC}"/>
                </a:ext>
              </a:extLst>
            </p:cNvPr>
            <p:cNvSpPr>
              <a:spLocks noChangeArrowheads="1"/>
            </p:cNvSpPr>
            <p:nvPr/>
          </p:nvSpPr>
          <p:spPr bwMode="auto">
            <a:xfrm>
              <a:off x="4975" y="3101"/>
              <a:ext cx="111"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3" name="Group 44">
            <a:extLst>
              <a:ext uri="{FF2B5EF4-FFF2-40B4-BE49-F238E27FC236}">
                <a16:creationId xmlns:a16="http://schemas.microsoft.com/office/drawing/2014/main" id="{B53C9108-157A-4276-9EFB-C32294404561}"/>
              </a:ext>
            </a:extLst>
          </p:cNvPr>
          <p:cNvGrpSpPr>
            <a:grpSpLocks/>
          </p:cNvGrpSpPr>
          <p:nvPr/>
        </p:nvGrpSpPr>
        <p:grpSpPr bwMode="auto">
          <a:xfrm>
            <a:off x="6928379" y="6188605"/>
            <a:ext cx="277812" cy="280988"/>
            <a:chOff x="4055" y="3509"/>
            <a:chExt cx="175" cy="177"/>
          </a:xfrm>
          <a:noFill/>
        </p:grpSpPr>
        <p:grpSp>
          <p:nvGrpSpPr>
            <p:cNvPr id="139" name="Group 41">
              <a:extLst>
                <a:ext uri="{FF2B5EF4-FFF2-40B4-BE49-F238E27FC236}">
                  <a16:creationId xmlns:a16="http://schemas.microsoft.com/office/drawing/2014/main" id="{1FFF3FD8-BF6E-4524-8E67-25A0B0DD61AC}"/>
                </a:ext>
              </a:extLst>
            </p:cNvPr>
            <p:cNvGrpSpPr>
              <a:grpSpLocks/>
            </p:cNvGrpSpPr>
            <p:nvPr/>
          </p:nvGrpSpPr>
          <p:grpSpPr bwMode="auto">
            <a:xfrm>
              <a:off x="4055" y="3509"/>
              <a:ext cx="175" cy="176"/>
              <a:chOff x="4055" y="3509"/>
              <a:chExt cx="175" cy="176"/>
            </a:xfrm>
            <a:grpFill/>
          </p:grpSpPr>
          <p:grpSp>
            <p:nvGrpSpPr>
              <p:cNvPr id="142" name="Group 39">
                <a:extLst>
                  <a:ext uri="{FF2B5EF4-FFF2-40B4-BE49-F238E27FC236}">
                    <a16:creationId xmlns:a16="http://schemas.microsoft.com/office/drawing/2014/main" id="{6988D952-0119-4480-B292-926314BCE7C0}"/>
                  </a:ext>
                </a:extLst>
              </p:cNvPr>
              <p:cNvGrpSpPr>
                <a:grpSpLocks/>
              </p:cNvGrpSpPr>
              <p:nvPr/>
            </p:nvGrpSpPr>
            <p:grpSpPr bwMode="auto">
              <a:xfrm>
                <a:off x="4055" y="3509"/>
                <a:ext cx="175" cy="176"/>
                <a:chOff x="4055" y="3509"/>
                <a:chExt cx="175" cy="176"/>
              </a:xfrm>
              <a:grpFill/>
            </p:grpSpPr>
            <p:sp>
              <p:nvSpPr>
                <p:cNvPr id="144" name="Rectangle 35">
                  <a:extLst>
                    <a:ext uri="{FF2B5EF4-FFF2-40B4-BE49-F238E27FC236}">
                      <a16:creationId xmlns:a16="http://schemas.microsoft.com/office/drawing/2014/main" id="{91D590D5-66E1-49DC-A1FF-DBA2EF431F6F}"/>
                    </a:ext>
                  </a:extLst>
                </p:cNvPr>
                <p:cNvSpPr>
                  <a:spLocks noChangeArrowheads="1"/>
                </p:cNvSpPr>
                <p:nvPr/>
              </p:nvSpPr>
              <p:spPr bwMode="auto">
                <a:xfrm>
                  <a:off x="4055" y="3509"/>
                  <a:ext cx="175"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6">
                  <a:extLst>
                    <a:ext uri="{FF2B5EF4-FFF2-40B4-BE49-F238E27FC236}">
                      <a16:creationId xmlns:a16="http://schemas.microsoft.com/office/drawing/2014/main" id="{27DEE0AE-2648-4332-9700-AF9B59BFCAC1}"/>
                    </a:ext>
                  </a:extLst>
                </p:cNvPr>
                <p:cNvSpPr>
                  <a:spLocks/>
                </p:cNvSpPr>
                <p:nvPr/>
              </p:nvSpPr>
              <p:spPr bwMode="auto">
                <a:xfrm>
                  <a:off x="4055" y="3509"/>
                  <a:ext cx="175" cy="175"/>
                </a:xfrm>
                <a:custGeom>
                  <a:avLst/>
                  <a:gdLst>
                    <a:gd name="T0" fmla="*/ 235 w 525"/>
                    <a:gd name="T1" fmla="*/ 1 h 525"/>
                    <a:gd name="T2" fmla="*/ 184 w 525"/>
                    <a:gd name="T3" fmla="*/ 12 h 525"/>
                    <a:gd name="T4" fmla="*/ 137 w 525"/>
                    <a:gd name="T5" fmla="*/ 32 h 525"/>
                    <a:gd name="T6" fmla="*/ 96 w 525"/>
                    <a:gd name="T7" fmla="*/ 60 h 525"/>
                    <a:gd name="T8" fmla="*/ 59 w 525"/>
                    <a:gd name="T9" fmla="*/ 96 h 525"/>
                    <a:gd name="T10" fmla="*/ 31 w 525"/>
                    <a:gd name="T11" fmla="*/ 138 h 525"/>
                    <a:gd name="T12" fmla="*/ 12 w 525"/>
                    <a:gd name="T13" fmla="*/ 185 h 525"/>
                    <a:gd name="T14" fmla="*/ 1 w 525"/>
                    <a:gd name="T15" fmla="*/ 236 h 525"/>
                    <a:gd name="T16" fmla="*/ 1 w 525"/>
                    <a:gd name="T17" fmla="*/ 290 h 525"/>
                    <a:gd name="T18" fmla="*/ 12 w 525"/>
                    <a:gd name="T19" fmla="*/ 341 h 525"/>
                    <a:gd name="T20" fmla="*/ 31 w 525"/>
                    <a:gd name="T21" fmla="*/ 388 h 525"/>
                    <a:gd name="T22" fmla="*/ 59 w 525"/>
                    <a:gd name="T23" fmla="*/ 429 h 525"/>
                    <a:gd name="T24" fmla="*/ 96 w 525"/>
                    <a:gd name="T25" fmla="*/ 466 h 525"/>
                    <a:gd name="T26" fmla="*/ 137 w 525"/>
                    <a:gd name="T27" fmla="*/ 494 h 525"/>
                    <a:gd name="T28" fmla="*/ 184 w 525"/>
                    <a:gd name="T29" fmla="*/ 513 h 525"/>
                    <a:gd name="T30" fmla="*/ 235 w 525"/>
                    <a:gd name="T31" fmla="*/ 524 h 525"/>
                    <a:gd name="T32" fmla="*/ 289 w 525"/>
                    <a:gd name="T33" fmla="*/ 524 h 525"/>
                    <a:gd name="T34" fmla="*/ 340 w 525"/>
                    <a:gd name="T35" fmla="*/ 513 h 525"/>
                    <a:gd name="T36" fmla="*/ 387 w 525"/>
                    <a:gd name="T37" fmla="*/ 494 h 525"/>
                    <a:gd name="T38" fmla="*/ 429 w 525"/>
                    <a:gd name="T39" fmla="*/ 466 h 525"/>
                    <a:gd name="T40" fmla="*/ 465 w 525"/>
                    <a:gd name="T41" fmla="*/ 429 h 525"/>
                    <a:gd name="T42" fmla="*/ 493 w 525"/>
                    <a:gd name="T43" fmla="*/ 388 h 525"/>
                    <a:gd name="T44" fmla="*/ 512 w 525"/>
                    <a:gd name="T45" fmla="*/ 341 h 525"/>
                    <a:gd name="T46" fmla="*/ 523 w 525"/>
                    <a:gd name="T47" fmla="*/ 290 h 525"/>
                    <a:gd name="T48" fmla="*/ 523 w 525"/>
                    <a:gd name="T49" fmla="*/ 236 h 525"/>
                    <a:gd name="T50" fmla="*/ 512 w 525"/>
                    <a:gd name="T51" fmla="*/ 185 h 525"/>
                    <a:gd name="T52" fmla="*/ 493 w 525"/>
                    <a:gd name="T53" fmla="*/ 138 h 525"/>
                    <a:gd name="T54" fmla="*/ 465 w 525"/>
                    <a:gd name="T55" fmla="*/ 96 h 525"/>
                    <a:gd name="T56" fmla="*/ 429 w 525"/>
                    <a:gd name="T57" fmla="*/ 60 h 525"/>
                    <a:gd name="T58" fmla="*/ 387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5" y="1"/>
                      </a:lnTo>
                      <a:lnTo>
                        <a:pt x="210" y="5"/>
                      </a:lnTo>
                      <a:lnTo>
                        <a:pt x="184" y="12"/>
                      </a:lnTo>
                      <a:lnTo>
                        <a:pt x="160" y="21"/>
                      </a:lnTo>
                      <a:lnTo>
                        <a:pt x="137" y="32"/>
                      </a:lnTo>
                      <a:lnTo>
                        <a:pt x="115" y="45"/>
                      </a:lnTo>
                      <a:lnTo>
                        <a:pt x="96" y="60"/>
                      </a:lnTo>
                      <a:lnTo>
                        <a:pt x="76" y="77"/>
                      </a:lnTo>
                      <a:lnTo>
                        <a:pt x="59" y="96"/>
                      </a:lnTo>
                      <a:lnTo>
                        <a:pt x="45" y="116"/>
                      </a:lnTo>
                      <a:lnTo>
                        <a:pt x="31" y="138"/>
                      </a:lnTo>
                      <a:lnTo>
                        <a:pt x="20" y="161"/>
                      </a:lnTo>
                      <a:lnTo>
                        <a:pt x="12" y="185"/>
                      </a:lnTo>
                      <a:lnTo>
                        <a:pt x="4" y="211"/>
                      </a:lnTo>
                      <a:lnTo>
                        <a:pt x="1" y="236"/>
                      </a:lnTo>
                      <a:lnTo>
                        <a:pt x="0" y="263"/>
                      </a:lnTo>
                      <a:lnTo>
                        <a:pt x="1" y="290"/>
                      </a:lnTo>
                      <a:lnTo>
                        <a:pt x="4" y="315"/>
                      </a:lnTo>
                      <a:lnTo>
                        <a:pt x="12" y="341"/>
                      </a:lnTo>
                      <a:lnTo>
                        <a:pt x="20" y="365"/>
                      </a:lnTo>
                      <a:lnTo>
                        <a:pt x="31" y="388"/>
                      </a:lnTo>
                      <a:lnTo>
                        <a:pt x="45" y="410"/>
                      </a:lnTo>
                      <a:lnTo>
                        <a:pt x="59" y="429"/>
                      </a:lnTo>
                      <a:lnTo>
                        <a:pt x="76" y="449"/>
                      </a:lnTo>
                      <a:lnTo>
                        <a:pt x="96" y="466"/>
                      </a:lnTo>
                      <a:lnTo>
                        <a:pt x="115" y="480"/>
                      </a:lnTo>
                      <a:lnTo>
                        <a:pt x="137" y="494"/>
                      </a:lnTo>
                      <a:lnTo>
                        <a:pt x="160" y="505"/>
                      </a:lnTo>
                      <a:lnTo>
                        <a:pt x="184" y="513"/>
                      </a:lnTo>
                      <a:lnTo>
                        <a:pt x="210" y="520"/>
                      </a:lnTo>
                      <a:lnTo>
                        <a:pt x="235" y="524"/>
                      </a:lnTo>
                      <a:lnTo>
                        <a:pt x="262" y="525"/>
                      </a:lnTo>
                      <a:lnTo>
                        <a:pt x="289" y="524"/>
                      </a:lnTo>
                      <a:lnTo>
                        <a:pt x="314" y="520"/>
                      </a:lnTo>
                      <a:lnTo>
                        <a:pt x="340" y="513"/>
                      </a:lnTo>
                      <a:lnTo>
                        <a:pt x="364" y="505"/>
                      </a:lnTo>
                      <a:lnTo>
                        <a:pt x="387" y="494"/>
                      </a:lnTo>
                      <a:lnTo>
                        <a:pt x="409" y="480"/>
                      </a:lnTo>
                      <a:lnTo>
                        <a:pt x="429" y="466"/>
                      </a:lnTo>
                      <a:lnTo>
                        <a:pt x="448" y="449"/>
                      </a:lnTo>
                      <a:lnTo>
                        <a:pt x="465" y="429"/>
                      </a:lnTo>
                      <a:lnTo>
                        <a:pt x="480" y="410"/>
                      </a:lnTo>
                      <a:lnTo>
                        <a:pt x="493" y="388"/>
                      </a:lnTo>
                      <a:lnTo>
                        <a:pt x="504" y="365"/>
                      </a:lnTo>
                      <a:lnTo>
                        <a:pt x="512" y="341"/>
                      </a:lnTo>
                      <a:lnTo>
                        <a:pt x="520" y="315"/>
                      </a:lnTo>
                      <a:lnTo>
                        <a:pt x="523" y="290"/>
                      </a:lnTo>
                      <a:lnTo>
                        <a:pt x="525" y="263"/>
                      </a:lnTo>
                      <a:lnTo>
                        <a:pt x="523" y="236"/>
                      </a:lnTo>
                      <a:lnTo>
                        <a:pt x="520" y="211"/>
                      </a:lnTo>
                      <a:lnTo>
                        <a:pt x="512" y="185"/>
                      </a:lnTo>
                      <a:lnTo>
                        <a:pt x="504" y="161"/>
                      </a:lnTo>
                      <a:lnTo>
                        <a:pt x="493" y="138"/>
                      </a:lnTo>
                      <a:lnTo>
                        <a:pt x="480" y="116"/>
                      </a:lnTo>
                      <a:lnTo>
                        <a:pt x="465" y="96"/>
                      </a:lnTo>
                      <a:lnTo>
                        <a:pt x="448" y="77"/>
                      </a:lnTo>
                      <a:lnTo>
                        <a:pt x="429" y="60"/>
                      </a:lnTo>
                      <a:lnTo>
                        <a:pt x="409" y="45"/>
                      </a:lnTo>
                      <a:lnTo>
                        <a:pt x="387" y="32"/>
                      </a:lnTo>
                      <a:lnTo>
                        <a:pt x="364" y="21"/>
                      </a:lnTo>
                      <a:lnTo>
                        <a:pt x="340" y="12"/>
                      </a:lnTo>
                      <a:lnTo>
                        <a:pt x="314"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Oval 37">
                  <a:extLst>
                    <a:ext uri="{FF2B5EF4-FFF2-40B4-BE49-F238E27FC236}">
                      <a16:creationId xmlns:a16="http://schemas.microsoft.com/office/drawing/2014/main" id="{AF90F6D6-E0D2-46E3-94C1-9BCFDC454A98}"/>
                    </a:ext>
                  </a:extLst>
                </p:cNvPr>
                <p:cNvSpPr>
                  <a:spLocks noChangeArrowheads="1"/>
                </p:cNvSpPr>
                <p:nvPr/>
              </p:nvSpPr>
              <p:spPr bwMode="auto">
                <a:xfrm>
                  <a:off x="4055" y="3509"/>
                  <a:ext cx="175"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38">
                  <a:extLst>
                    <a:ext uri="{FF2B5EF4-FFF2-40B4-BE49-F238E27FC236}">
                      <a16:creationId xmlns:a16="http://schemas.microsoft.com/office/drawing/2014/main" id="{531C509B-3584-42B4-8D82-D409329ED68E}"/>
                    </a:ext>
                  </a:extLst>
                </p:cNvPr>
                <p:cNvSpPr>
                  <a:spLocks noChangeArrowheads="1"/>
                </p:cNvSpPr>
                <p:nvPr/>
              </p:nvSpPr>
              <p:spPr bwMode="auto">
                <a:xfrm>
                  <a:off x="4055" y="3509"/>
                  <a:ext cx="175"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3" name="Oval 40">
                <a:extLst>
                  <a:ext uri="{FF2B5EF4-FFF2-40B4-BE49-F238E27FC236}">
                    <a16:creationId xmlns:a16="http://schemas.microsoft.com/office/drawing/2014/main" id="{BFD1C870-0A90-43FE-B5E4-2A1426D75B69}"/>
                  </a:ext>
                </a:extLst>
              </p:cNvPr>
              <p:cNvSpPr>
                <a:spLocks noChangeArrowheads="1"/>
              </p:cNvSpPr>
              <p:nvPr/>
            </p:nvSpPr>
            <p:spPr bwMode="auto">
              <a:xfrm>
                <a:off x="4055" y="3509"/>
                <a:ext cx="175"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0" name="Rectangle 42">
              <a:extLst>
                <a:ext uri="{FF2B5EF4-FFF2-40B4-BE49-F238E27FC236}">
                  <a16:creationId xmlns:a16="http://schemas.microsoft.com/office/drawing/2014/main" id="{6A0BC7DA-857F-4BC4-BAA8-E1EE5E504206}"/>
                </a:ext>
              </a:extLst>
            </p:cNvPr>
            <p:cNvSpPr>
              <a:spLocks noChangeArrowheads="1"/>
            </p:cNvSpPr>
            <p:nvPr/>
          </p:nvSpPr>
          <p:spPr bwMode="auto">
            <a:xfrm>
              <a:off x="4080" y="3529"/>
              <a:ext cx="110"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43">
              <a:extLst>
                <a:ext uri="{FF2B5EF4-FFF2-40B4-BE49-F238E27FC236}">
                  <a16:creationId xmlns:a16="http://schemas.microsoft.com/office/drawing/2014/main" id="{32D261CD-F782-421F-8798-B9AECFC94BA3}"/>
                </a:ext>
              </a:extLst>
            </p:cNvPr>
            <p:cNvSpPr>
              <a:spLocks noChangeArrowheads="1"/>
            </p:cNvSpPr>
            <p:nvPr/>
          </p:nvSpPr>
          <p:spPr bwMode="auto">
            <a:xfrm>
              <a:off x="4103" y="3548"/>
              <a:ext cx="105"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Group 54">
            <a:extLst>
              <a:ext uri="{FF2B5EF4-FFF2-40B4-BE49-F238E27FC236}">
                <a16:creationId xmlns:a16="http://schemas.microsoft.com/office/drawing/2014/main" id="{B554EAB7-503D-417A-82AC-9C0D04850054}"/>
              </a:ext>
            </a:extLst>
          </p:cNvPr>
          <p:cNvGrpSpPr>
            <a:grpSpLocks/>
          </p:cNvGrpSpPr>
          <p:nvPr/>
        </p:nvGrpSpPr>
        <p:grpSpPr bwMode="auto">
          <a:xfrm>
            <a:off x="6001279" y="6188605"/>
            <a:ext cx="279400" cy="280988"/>
            <a:chOff x="3471" y="3509"/>
            <a:chExt cx="176" cy="177"/>
          </a:xfrm>
          <a:noFill/>
        </p:grpSpPr>
        <p:grpSp>
          <p:nvGrpSpPr>
            <p:cNvPr id="130" name="Group 51">
              <a:extLst>
                <a:ext uri="{FF2B5EF4-FFF2-40B4-BE49-F238E27FC236}">
                  <a16:creationId xmlns:a16="http://schemas.microsoft.com/office/drawing/2014/main" id="{A8EB6A0F-FD5F-4EF1-AB10-6EC7CE575A30}"/>
                </a:ext>
              </a:extLst>
            </p:cNvPr>
            <p:cNvGrpSpPr>
              <a:grpSpLocks/>
            </p:cNvGrpSpPr>
            <p:nvPr/>
          </p:nvGrpSpPr>
          <p:grpSpPr bwMode="auto">
            <a:xfrm>
              <a:off x="3471" y="3509"/>
              <a:ext cx="176" cy="176"/>
              <a:chOff x="3471" y="3509"/>
              <a:chExt cx="176" cy="176"/>
            </a:xfrm>
            <a:grpFill/>
          </p:grpSpPr>
          <p:grpSp>
            <p:nvGrpSpPr>
              <p:cNvPr id="133" name="Group 49">
                <a:extLst>
                  <a:ext uri="{FF2B5EF4-FFF2-40B4-BE49-F238E27FC236}">
                    <a16:creationId xmlns:a16="http://schemas.microsoft.com/office/drawing/2014/main" id="{27785CF9-BA85-4D29-9636-FB95B1149CE2}"/>
                  </a:ext>
                </a:extLst>
              </p:cNvPr>
              <p:cNvGrpSpPr>
                <a:grpSpLocks/>
              </p:cNvGrpSpPr>
              <p:nvPr/>
            </p:nvGrpSpPr>
            <p:grpSpPr bwMode="auto">
              <a:xfrm>
                <a:off x="3471" y="3509"/>
                <a:ext cx="176" cy="176"/>
                <a:chOff x="3471" y="3509"/>
                <a:chExt cx="176" cy="176"/>
              </a:xfrm>
              <a:grpFill/>
            </p:grpSpPr>
            <p:sp>
              <p:nvSpPr>
                <p:cNvPr id="135" name="Rectangle 45">
                  <a:extLst>
                    <a:ext uri="{FF2B5EF4-FFF2-40B4-BE49-F238E27FC236}">
                      <a16:creationId xmlns:a16="http://schemas.microsoft.com/office/drawing/2014/main" id="{2D7DD963-CAAE-44F7-85B3-7D9B7F462C03}"/>
                    </a:ext>
                  </a:extLst>
                </p:cNvPr>
                <p:cNvSpPr>
                  <a:spLocks noChangeArrowheads="1"/>
                </p:cNvSpPr>
                <p:nvPr/>
              </p:nvSpPr>
              <p:spPr bwMode="auto">
                <a:xfrm>
                  <a:off x="347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46">
                  <a:extLst>
                    <a:ext uri="{FF2B5EF4-FFF2-40B4-BE49-F238E27FC236}">
                      <a16:creationId xmlns:a16="http://schemas.microsoft.com/office/drawing/2014/main" id="{A93FB36F-85A2-46FB-B880-DA4E51FCE8A7}"/>
                    </a:ext>
                  </a:extLst>
                </p:cNvPr>
                <p:cNvSpPr>
                  <a:spLocks/>
                </p:cNvSpPr>
                <p:nvPr/>
              </p:nvSpPr>
              <p:spPr bwMode="auto">
                <a:xfrm>
                  <a:off x="3471" y="3509"/>
                  <a:ext cx="175" cy="175"/>
                </a:xfrm>
                <a:custGeom>
                  <a:avLst/>
                  <a:gdLst>
                    <a:gd name="T0" fmla="*/ 235 w 525"/>
                    <a:gd name="T1" fmla="*/ 1 h 525"/>
                    <a:gd name="T2" fmla="*/ 184 w 525"/>
                    <a:gd name="T3" fmla="*/ 12 h 525"/>
                    <a:gd name="T4" fmla="*/ 137 w 525"/>
                    <a:gd name="T5" fmla="*/ 32 h 525"/>
                    <a:gd name="T6" fmla="*/ 96 w 525"/>
                    <a:gd name="T7" fmla="*/ 60 h 525"/>
                    <a:gd name="T8" fmla="*/ 59 w 525"/>
                    <a:gd name="T9" fmla="*/ 96 h 525"/>
                    <a:gd name="T10" fmla="*/ 31 w 525"/>
                    <a:gd name="T11" fmla="*/ 138 h 525"/>
                    <a:gd name="T12" fmla="*/ 12 w 525"/>
                    <a:gd name="T13" fmla="*/ 185 h 525"/>
                    <a:gd name="T14" fmla="*/ 1 w 525"/>
                    <a:gd name="T15" fmla="*/ 236 h 525"/>
                    <a:gd name="T16" fmla="*/ 1 w 525"/>
                    <a:gd name="T17" fmla="*/ 290 h 525"/>
                    <a:gd name="T18" fmla="*/ 12 w 525"/>
                    <a:gd name="T19" fmla="*/ 341 h 525"/>
                    <a:gd name="T20" fmla="*/ 31 w 525"/>
                    <a:gd name="T21" fmla="*/ 388 h 525"/>
                    <a:gd name="T22" fmla="*/ 59 w 525"/>
                    <a:gd name="T23" fmla="*/ 429 h 525"/>
                    <a:gd name="T24" fmla="*/ 96 w 525"/>
                    <a:gd name="T25" fmla="*/ 466 h 525"/>
                    <a:gd name="T26" fmla="*/ 137 w 525"/>
                    <a:gd name="T27" fmla="*/ 494 h 525"/>
                    <a:gd name="T28" fmla="*/ 184 w 525"/>
                    <a:gd name="T29" fmla="*/ 513 h 525"/>
                    <a:gd name="T30" fmla="*/ 235 w 525"/>
                    <a:gd name="T31" fmla="*/ 524 h 525"/>
                    <a:gd name="T32" fmla="*/ 289 w 525"/>
                    <a:gd name="T33" fmla="*/ 524 h 525"/>
                    <a:gd name="T34" fmla="*/ 340 w 525"/>
                    <a:gd name="T35" fmla="*/ 513 h 525"/>
                    <a:gd name="T36" fmla="*/ 387 w 525"/>
                    <a:gd name="T37" fmla="*/ 494 h 525"/>
                    <a:gd name="T38" fmla="*/ 429 w 525"/>
                    <a:gd name="T39" fmla="*/ 466 h 525"/>
                    <a:gd name="T40" fmla="*/ 465 w 525"/>
                    <a:gd name="T41" fmla="*/ 429 h 525"/>
                    <a:gd name="T42" fmla="*/ 493 w 525"/>
                    <a:gd name="T43" fmla="*/ 388 h 525"/>
                    <a:gd name="T44" fmla="*/ 512 w 525"/>
                    <a:gd name="T45" fmla="*/ 341 h 525"/>
                    <a:gd name="T46" fmla="*/ 523 w 525"/>
                    <a:gd name="T47" fmla="*/ 290 h 525"/>
                    <a:gd name="T48" fmla="*/ 523 w 525"/>
                    <a:gd name="T49" fmla="*/ 236 h 525"/>
                    <a:gd name="T50" fmla="*/ 512 w 525"/>
                    <a:gd name="T51" fmla="*/ 185 h 525"/>
                    <a:gd name="T52" fmla="*/ 493 w 525"/>
                    <a:gd name="T53" fmla="*/ 138 h 525"/>
                    <a:gd name="T54" fmla="*/ 465 w 525"/>
                    <a:gd name="T55" fmla="*/ 96 h 525"/>
                    <a:gd name="T56" fmla="*/ 429 w 525"/>
                    <a:gd name="T57" fmla="*/ 60 h 525"/>
                    <a:gd name="T58" fmla="*/ 387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5" y="1"/>
                      </a:lnTo>
                      <a:lnTo>
                        <a:pt x="210" y="5"/>
                      </a:lnTo>
                      <a:lnTo>
                        <a:pt x="184" y="12"/>
                      </a:lnTo>
                      <a:lnTo>
                        <a:pt x="160" y="21"/>
                      </a:lnTo>
                      <a:lnTo>
                        <a:pt x="137" y="32"/>
                      </a:lnTo>
                      <a:lnTo>
                        <a:pt x="115" y="45"/>
                      </a:lnTo>
                      <a:lnTo>
                        <a:pt x="96" y="60"/>
                      </a:lnTo>
                      <a:lnTo>
                        <a:pt x="76" y="77"/>
                      </a:lnTo>
                      <a:lnTo>
                        <a:pt x="59" y="96"/>
                      </a:lnTo>
                      <a:lnTo>
                        <a:pt x="45" y="116"/>
                      </a:lnTo>
                      <a:lnTo>
                        <a:pt x="31" y="138"/>
                      </a:lnTo>
                      <a:lnTo>
                        <a:pt x="20" y="161"/>
                      </a:lnTo>
                      <a:lnTo>
                        <a:pt x="12" y="185"/>
                      </a:lnTo>
                      <a:lnTo>
                        <a:pt x="4" y="211"/>
                      </a:lnTo>
                      <a:lnTo>
                        <a:pt x="1" y="236"/>
                      </a:lnTo>
                      <a:lnTo>
                        <a:pt x="0" y="263"/>
                      </a:lnTo>
                      <a:lnTo>
                        <a:pt x="1" y="290"/>
                      </a:lnTo>
                      <a:lnTo>
                        <a:pt x="4" y="315"/>
                      </a:lnTo>
                      <a:lnTo>
                        <a:pt x="12" y="341"/>
                      </a:lnTo>
                      <a:lnTo>
                        <a:pt x="20" y="365"/>
                      </a:lnTo>
                      <a:lnTo>
                        <a:pt x="31" y="388"/>
                      </a:lnTo>
                      <a:lnTo>
                        <a:pt x="45" y="410"/>
                      </a:lnTo>
                      <a:lnTo>
                        <a:pt x="59" y="429"/>
                      </a:lnTo>
                      <a:lnTo>
                        <a:pt x="76" y="449"/>
                      </a:lnTo>
                      <a:lnTo>
                        <a:pt x="96" y="466"/>
                      </a:lnTo>
                      <a:lnTo>
                        <a:pt x="115" y="480"/>
                      </a:lnTo>
                      <a:lnTo>
                        <a:pt x="137" y="494"/>
                      </a:lnTo>
                      <a:lnTo>
                        <a:pt x="160" y="505"/>
                      </a:lnTo>
                      <a:lnTo>
                        <a:pt x="184" y="513"/>
                      </a:lnTo>
                      <a:lnTo>
                        <a:pt x="210" y="520"/>
                      </a:lnTo>
                      <a:lnTo>
                        <a:pt x="235" y="524"/>
                      </a:lnTo>
                      <a:lnTo>
                        <a:pt x="262" y="525"/>
                      </a:lnTo>
                      <a:lnTo>
                        <a:pt x="289" y="524"/>
                      </a:lnTo>
                      <a:lnTo>
                        <a:pt x="314" y="520"/>
                      </a:lnTo>
                      <a:lnTo>
                        <a:pt x="340" y="513"/>
                      </a:lnTo>
                      <a:lnTo>
                        <a:pt x="364" y="505"/>
                      </a:lnTo>
                      <a:lnTo>
                        <a:pt x="387" y="494"/>
                      </a:lnTo>
                      <a:lnTo>
                        <a:pt x="409" y="480"/>
                      </a:lnTo>
                      <a:lnTo>
                        <a:pt x="429" y="466"/>
                      </a:lnTo>
                      <a:lnTo>
                        <a:pt x="448" y="449"/>
                      </a:lnTo>
                      <a:lnTo>
                        <a:pt x="465" y="429"/>
                      </a:lnTo>
                      <a:lnTo>
                        <a:pt x="480" y="410"/>
                      </a:lnTo>
                      <a:lnTo>
                        <a:pt x="493" y="388"/>
                      </a:lnTo>
                      <a:lnTo>
                        <a:pt x="504" y="365"/>
                      </a:lnTo>
                      <a:lnTo>
                        <a:pt x="512" y="341"/>
                      </a:lnTo>
                      <a:lnTo>
                        <a:pt x="520" y="315"/>
                      </a:lnTo>
                      <a:lnTo>
                        <a:pt x="523" y="290"/>
                      </a:lnTo>
                      <a:lnTo>
                        <a:pt x="525" y="263"/>
                      </a:lnTo>
                      <a:lnTo>
                        <a:pt x="523" y="236"/>
                      </a:lnTo>
                      <a:lnTo>
                        <a:pt x="520" y="211"/>
                      </a:lnTo>
                      <a:lnTo>
                        <a:pt x="512" y="185"/>
                      </a:lnTo>
                      <a:lnTo>
                        <a:pt x="504" y="161"/>
                      </a:lnTo>
                      <a:lnTo>
                        <a:pt x="493" y="138"/>
                      </a:lnTo>
                      <a:lnTo>
                        <a:pt x="480" y="116"/>
                      </a:lnTo>
                      <a:lnTo>
                        <a:pt x="465" y="96"/>
                      </a:lnTo>
                      <a:lnTo>
                        <a:pt x="448" y="77"/>
                      </a:lnTo>
                      <a:lnTo>
                        <a:pt x="429" y="60"/>
                      </a:lnTo>
                      <a:lnTo>
                        <a:pt x="409" y="45"/>
                      </a:lnTo>
                      <a:lnTo>
                        <a:pt x="387" y="32"/>
                      </a:lnTo>
                      <a:lnTo>
                        <a:pt x="364" y="21"/>
                      </a:lnTo>
                      <a:lnTo>
                        <a:pt x="340" y="12"/>
                      </a:lnTo>
                      <a:lnTo>
                        <a:pt x="314"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Oval 47">
                  <a:extLst>
                    <a:ext uri="{FF2B5EF4-FFF2-40B4-BE49-F238E27FC236}">
                      <a16:creationId xmlns:a16="http://schemas.microsoft.com/office/drawing/2014/main" id="{FE28A892-4847-45FD-9333-708D3D8BB537}"/>
                    </a:ext>
                  </a:extLst>
                </p:cNvPr>
                <p:cNvSpPr>
                  <a:spLocks noChangeArrowheads="1"/>
                </p:cNvSpPr>
                <p:nvPr/>
              </p:nvSpPr>
              <p:spPr bwMode="auto">
                <a:xfrm>
                  <a:off x="3471" y="3509"/>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48">
                  <a:extLst>
                    <a:ext uri="{FF2B5EF4-FFF2-40B4-BE49-F238E27FC236}">
                      <a16:creationId xmlns:a16="http://schemas.microsoft.com/office/drawing/2014/main" id="{0931E2DF-8B9E-488C-AA5C-569F75654E8D}"/>
                    </a:ext>
                  </a:extLst>
                </p:cNvPr>
                <p:cNvSpPr>
                  <a:spLocks noChangeArrowheads="1"/>
                </p:cNvSpPr>
                <p:nvPr/>
              </p:nvSpPr>
              <p:spPr bwMode="auto">
                <a:xfrm>
                  <a:off x="347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50">
                <a:extLst>
                  <a:ext uri="{FF2B5EF4-FFF2-40B4-BE49-F238E27FC236}">
                    <a16:creationId xmlns:a16="http://schemas.microsoft.com/office/drawing/2014/main" id="{D98BF227-B28E-4C58-A39F-9227307AF27A}"/>
                  </a:ext>
                </a:extLst>
              </p:cNvPr>
              <p:cNvSpPr>
                <a:spLocks noChangeArrowheads="1"/>
              </p:cNvSpPr>
              <p:nvPr/>
            </p:nvSpPr>
            <p:spPr bwMode="auto">
              <a:xfrm>
                <a:off x="3471" y="3509"/>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1" name="Rectangle 52">
              <a:extLst>
                <a:ext uri="{FF2B5EF4-FFF2-40B4-BE49-F238E27FC236}">
                  <a16:creationId xmlns:a16="http://schemas.microsoft.com/office/drawing/2014/main" id="{734295A3-4DAE-4FEE-953A-7178B2BC7666}"/>
                </a:ext>
              </a:extLst>
            </p:cNvPr>
            <p:cNvSpPr>
              <a:spLocks noChangeArrowheads="1"/>
            </p:cNvSpPr>
            <p:nvPr/>
          </p:nvSpPr>
          <p:spPr bwMode="auto">
            <a:xfrm>
              <a:off x="3491" y="3529"/>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53">
              <a:extLst>
                <a:ext uri="{FF2B5EF4-FFF2-40B4-BE49-F238E27FC236}">
                  <a16:creationId xmlns:a16="http://schemas.microsoft.com/office/drawing/2014/main" id="{FE1E860F-B453-469A-86B0-1A2C4E3A25C4}"/>
                </a:ext>
              </a:extLst>
            </p:cNvPr>
            <p:cNvSpPr>
              <a:spLocks noChangeArrowheads="1"/>
            </p:cNvSpPr>
            <p:nvPr/>
          </p:nvSpPr>
          <p:spPr bwMode="auto">
            <a:xfrm>
              <a:off x="3514" y="3548"/>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3" name="Group 144">
            <a:extLst>
              <a:ext uri="{FF2B5EF4-FFF2-40B4-BE49-F238E27FC236}">
                <a16:creationId xmlns:a16="http://schemas.microsoft.com/office/drawing/2014/main" id="{1D5B328A-762E-4815-ABD4-32F3C4E08257}"/>
              </a:ext>
            </a:extLst>
          </p:cNvPr>
          <p:cNvGrpSpPr>
            <a:grpSpLocks/>
          </p:cNvGrpSpPr>
          <p:nvPr/>
        </p:nvGrpSpPr>
        <p:grpSpPr bwMode="auto">
          <a:xfrm>
            <a:off x="8669339" y="6188605"/>
            <a:ext cx="279400" cy="280988"/>
            <a:chOff x="5221" y="3509"/>
            <a:chExt cx="176" cy="177"/>
          </a:xfrm>
          <a:noFill/>
        </p:grpSpPr>
        <p:grpSp>
          <p:nvGrpSpPr>
            <p:cNvPr id="49" name="Group 141">
              <a:extLst>
                <a:ext uri="{FF2B5EF4-FFF2-40B4-BE49-F238E27FC236}">
                  <a16:creationId xmlns:a16="http://schemas.microsoft.com/office/drawing/2014/main" id="{42A63420-8A6C-46A3-9A9D-0453A56C3844}"/>
                </a:ext>
              </a:extLst>
            </p:cNvPr>
            <p:cNvGrpSpPr>
              <a:grpSpLocks/>
            </p:cNvGrpSpPr>
            <p:nvPr/>
          </p:nvGrpSpPr>
          <p:grpSpPr bwMode="auto">
            <a:xfrm>
              <a:off x="5221" y="3509"/>
              <a:ext cx="176" cy="176"/>
              <a:chOff x="5221" y="3509"/>
              <a:chExt cx="176" cy="176"/>
            </a:xfrm>
            <a:grpFill/>
          </p:grpSpPr>
          <p:grpSp>
            <p:nvGrpSpPr>
              <p:cNvPr id="52" name="Group 139">
                <a:extLst>
                  <a:ext uri="{FF2B5EF4-FFF2-40B4-BE49-F238E27FC236}">
                    <a16:creationId xmlns:a16="http://schemas.microsoft.com/office/drawing/2014/main" id="{1E602F6A-4FF9-478D-9211-8B7381DCE061}"/>
                  </a:ext>
                </a:extLst>
              </p:cNvPr>
              <p:cNvGrpSpPr>
                <a:grpSpLocks/>
              </p:cNvGrpSpPr>
              <p:nvPr/>
            </p:nvGrpSpPr>
            <p:grpSpPr bwMode="auto">
              <a:xfrm>
                <a:off x="5221" y="3509"/>
                <a:ext cx="176" cy="176"/>
                <a:chOff x="5221" y="3509"/>
                <a:chExt cx="176" cy="176"/>
              </a:xfrm>
              <a:grpFill/>
            </p:grpSpPr>
            <p:sp>
              <p:nvSpPr>
                <p:cNvPr id="54" name="Rectangle 135">
                  <a:extLst>
                    <a:ext uri="{FF2B5EF4-FFF2-40B4-BE49-F238E27FC236}">
                      <a16:creationId xmlns:a16="http://schemas.microsoft.com/office/drawing/2014/main" id="{C2A71AC1-AB62-4100-891D-C253F60038BC}"/>
                    </a:ext>
                  </a:extLst>
                </p:cNvPr>
                <p:cNvSpPr>
                  <a:spLocks noChangeArrowheads="1"/>
                </p:cNvSpPr>
                <p:nvPr/>
              </p:nvSpPr>
              <p:spPr bwMode="auto">
                <a:xfrm>
                  <a:off x="522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36">
                  <a:extLst>
                    <a:ext uri="{FF2B5EF4-FFF2-40B4-BE49-F238E27FC236}">
                      <a16:creationId xmlns:a16="http://schemas.microsoft.com/office/drawing/2014/main" id="{0BC180F2-D943-4445-B1BC-21FCC6F62B3C}"/>
                    </a:ext>
                  </a:extLst>
                </p:cNvPr>
                <p:cNvSpPr>
                  <a:spLocks/>
                </p:cNvSpPr>
                <p:nvPr/>
              </p:nvSpPr>
              <p:spPr bwMode="auto">
                <a:xfrm>
                  <a:off x="5221" y="3509"/>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137">
                  <a:extLst>
                    <a:ext uri="{FF2B5EF4-FFF2-40B4-BE49-F238E27FC236}">
                      <a16:creationId xmlns:a16="http://schemas.microsoft.com/office/drawing/2014/main" id="{CACB6A10-6D4A-4AB0-8889-8BF27E43FF9B}"/>
                    </a:ext>
                  </a:extLst>
                </p:cNvPr>
                <p:cNvSpPr>
                  <a:spLocks noChangeArrowheads="1"/>
                </p:cNvSpPr>
                <p:nvPr/>
              </p:nvSpPr>
              <p:spPr bwMode="auto">
                <a:xfrm>
                  <a:off x="5221" y="3509"/>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38">
                  <a:extLst>
                    <a:ext uri="{FF2B5EF4-FFF2-40B4-BE49-F238E27FC236}">
                      <a16:creationId xmlns:a16="http://schemas.microsoft.com/office/drawing/2014/main" id="{FF7796D9-AEA2-421F-AD13-0C064096F46F}"/>
                    </a:ext>
                  </a:extLst>
                </p:cNvPr>
                <p:cNvSpPr>
                  <a:spLocks noChangeArrowheads="1"/>
                </p:cNvSpPr>
                <p:nvPr/>
              </p:nvSpPr>
              <p:spPr bwMode="auto">
                <a:xfrm>
                  <a:off x="522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Oval 140">
                <a:extLst>
                  <a:ext uri="{FF2B5EF4-FFF2-40B4-BE49-F238E27FC236}">
                    <a16:creationId xmlns:a16="http://schemas.microsoft.com/office/drawing/2014/main" id="{EC6F2585-343E-4AB7-AA1E-8C56D6BA6AC0}"/>
                  </a:ext>
                </a:extLst>
              </p:cNvPr>
              <p:cNvSpPr>
                <a:spLocks noChangeArrowheads="1"/>
              </p:cNvSpPr>
              <p:nvPr/>
            </p:nvSpPr>
            <p:spPr bwMode="auto">
              <a:xfrm>
                <a:off x="5221" y="3509"/>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 name="Rectangle 142">
              <a:extLst>
                <a:ext uri="{FF2B5EF4-FFF2-40B4-BE49-F238E27FC236}">
                  <a16:creationId xmlns:a16="http://schemas.microsoft.com/office/drawing/2014/main" id="{8B11991E-3219-48BA-ADDD-7BAE6AEE82DB}"/>
                </a:ext>
              </a:extLst>
            </p:cNvPr>
            <p:cNvSpPr>
              <a:spLocks noChangeArrowheads="1"/>
            </p:cNvSpPr>
            <p:nvPr/>
          </p:nvSpPr>
          <p:spPr bwMode="auto">
            <a:xfrm>
              <a:off x="5241" y="3529"/>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43">
              <a:extLst>
                <a:ext uri="{FF2B5EF4-FFF2-40B4-BE49-F238E27FC236}">
                  <a16:creationId xmlns:a16="http://schemas.microsoft.com/office/drawing/2014/main" id="{86BEA9AA-6E5E-48D6-A756-5FE268066D93}"/>
                </a:ext>
              </a:extLst>
            </p:cNvPr>
            <p:cNvSpPr>
              <a:spLocks noChangeArrowheads="1"/>
            </p:cNvSpPr>
            <p:nvPr/>
          </p:nvSpPr>
          <p:spPr bwMode="auto">
            <a:xfrm>
              <a:off x="5264" y="3548"/>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4" name="Group 154">
            <a:extLst>
              <a:ext uri="{FF2B5EF4-FFF2-40B4-BE49-F238E27FC236}">
                <a16:creationId xmlns:a16="http://schemas.microsoft.com/office/drawing/2014/main" id="{A6BA0E44-0E75-43DC-9F80-62ED1F591958}"/>
              </a:ext>
            </a:extLst>
          </p:cNvPr>
          <p:cNvGrpSpPr>
            <a:grpSpLocks/>
          </p:cNvGrpSpPr>
          <p:nvPr/>
        </p:nvGrpSpPr>
        <p:grpSpPr bwMode="auto">
          <a:xfrm>
            <a:off x="7743826" y="6188605"/>
            <a:ext cx="279400" cy="280988"/>
            <a:chOff x="4638" y="3509"/>
            <a:chExt cx="176" cy="177"/>
          </a:xfrm>
          <a:noFill/>
        </p:grpSpPr>
        <p:grpSp>
          <p:nvGrpSpPr>
            <p:cNvPr id="40" name="Group 151">
              <a:extLst>
                <a:ext uri="{FF2B5EF4-FFF2-40B4-BE49-F238E27FC236}">
                  <a16:creationId xmlns:a16="http://schemas.microsoft.com/office/drawing/2014/main" id="{F2E2806B-5651-4FA8-A3C2-2E8DF344CBCB}"/>
                </a:ext>
              </a:extLst>
            </p:cNvPr>
            <p:cNvGrpSpPr>
              <a:grpSpLocks/>
            </p:cNvGrpSpPr>
            <p:nvPr/>
          </p:nvGrpSpPr>
          <p:grpSpPr bwMode="auto">
            <a:xfrm>
              <a:off x="4638" y="3509"/>
              <a:ext cx="176" cy="176"/>
              <a:chOff x="4638" y="3509"/>
              <a:chExt cx="176" cy="176"/>
            </a:xfrm>
            <a:grpFill/>
          </p:grpSpPr>
          <p:grpSp>
            <p:nvGrpSpPr>
              <p:cNvPr id="43" name="Group 149">
                <a:extLst>
                  <a:ext uri="{FF2B5EF4-FFF2-40B4-BE49-F238E27FC236}">
                    <a16:creationId xmlns:a16="http://schemas.microsoft.com/office/drawing/2014/main" id="{A6ED8F2A-82CC-4D87-A114-364E9D74EDEC}"/>
                  </a:ext>
                </a:extLst>
              </p:cNvPr>
              <p:cNvGrpSpPr>
                <a:grpSpLocks/>
              </p:cNvGrpSpPr>
              <p:nvPr/>
            </p:nvGrpSpPr>
            <p:grpSpPr bwMode="auto">
              <a:xfrm>
                <a:off x="4638" y="3509"/>
                <a:ext cx="176" cy="176"/>
                <a:chOff x="4638" y="3509"/>
                <a:chExt cx="176" cy="176"/>
              </a:xfrm>
              <a:grpFill/>
            </p:grpSpPr>
            <p:sp>
              <p:nvSpPr>
                <p:cNvPr id="45" name="Rectangle 145">
                  <a:extLst>
                    <a:ext uri="{FF2B5EF4-FFF2-40B4-BE49-F238E27FC236}">
                      <a16:creationId xmlns:a16="http://schemas.microsoft.com/office/drawing/2014/main" id="{A5F39058-960E-4F8C-B154-49C27C993424}"/>
                    </a:ext>
                  </a:extLst>
                </p:cNvPr>
                <p:cNvSpPr>
                  <a:spLocks noChangeArrowheads="1"/>
                </p:cNvSpPr>
                <p:nvPr/>
              </p:nvSpPr>
              <p:spPr bwMode="auto">
                <a:xfrm>
                  <a:off x="4638"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46">
                  <a:extLst>
                    <a:ext uri="{FF2B5EF4-FFF2-40B4-BE49-F238E27FC236}">
                      <a16:creationId xmlns:a16="http://schemas.microsoft.com/office/drawing/2014/main" id="{F62C0A0E-8231-44A6-A37E-78E26BF9E039}"/>
                    </a:ext>
                  </a:extLst>
                </p:cNvPr>
                <p:cNvSpPr>
                  <a:spLocks/>
                </p:cNvSpPr>
                <p:nvPr/>
              </p:nvSpPr>
              <p:spPr bwMode="auto">
                <a:xfrm>
                  <a:off x="4638" y="3509"/>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147">
                  <a:extLst>
                    <a:ext uri="{FF2B5EF4-FFF2-40B4-BE49-F238E27FC236}">
                      <a16:creationId xmlns:a16="http://schemas.microsoft.com/office/drawing/2014/main" id="{BAA74E39-4B96-48C6-B5D2-4A35C970EAF2}"/>
                    </a:ext>
                  </a:extLst>
                </p:cNvPr>
                <p:cNvSpPr>
                  <a:spLocks noChangeArrowheads="1"/>
                </p:cNvSpPr>
                <p:nvPr/>
              </p:nvSpPr>
              <p:spPr bwMode="auto">
                <a:xfrm>
                  <a:off x="4638" y="3509"/>
                  <a:ext cx="175"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48">
                  <a:extLst>
                    <a:ext uri="{FF2B5EF4-FFF2-40B4-BE49-F238E27FC236}">
                      <a16:creationId xmlns:a16="http://schemas.microsoft.com/office/drawing/2014/main" id="{8135767E-88C9-4CAB-9EC8-DA875F4801F5}"/>
                    </a:ext>
                  </a:extLst>
                </p:cNvPr>
                <p:cNvSpPr>
                  <a:spLocks noChangeArrowheads="1"/>
                </p:cNvSpPr>
                <p:nvPr/>
              </p:nvSpPr>
              <p:spPr bwMode="auto">
                <a:xfrm>
                  <a:off x="4638"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Oval 150">
                <a:extLst>
                  <a:ext uri="{FF2B5EF4-FFF2-40B4-BE49-F238E27FC236}">
                    <a16:creationId xmlns:a16="http://schemas.microsoft.com/office/drawing/2014/main" id="{6F2EE0E0-559D-4D20-B88A-3D39A8B4AC7F}"/>
                  </a:ext>
                </a:extLst>
              </p:cNvPr>
              <p:cNvSpPr>
                <a:spLocks noChangeArrowheads="1"/>
              </p:cNvSpPr>
              <p:nvPr/>
            </p:nvSpPr>
            <p:spPr bwMode="auto">
              <a:xfrm>
                <a:off x="4638" y="3509"/>
                <a:ext cx="175"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Rectangle 152">
              <a:extLst>
                <a:ext uri="{FF2B5EF4-FFF2-40B4-BE49-F238E27FC236}">
                  <a16:creationId xmlns:a16="http://schemas.microsoft.com/office/drawing/2014/main" id="{6AE0237E-1B1D-4D1B-B4B6-493818A984A8}"/>
                </a:ext>
              </a:extLst>
            </p:cNvPr>
            <p:cNvSpPr>
              <a:spLocks noChangeArrowheads="1"/>
            </p:cNvSpPr>
            <p:nvPr/>
          </p:nvSpPr>
          <p:spPr bwMode="auto">
            <a:xfrm>
              <a:off x="4666" y="3529"/>
              <a:ext cx="105"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53">
              <a:extLst>
                <a:ext uri="{FF2B5EF4-FFF2-40B4-BE49-F238E27FC236}">
                  <a16:creationId xmlns:a16="http://schemas.microsoft.com/office/drawing/2014/main" id="{BFA799BD-8EB3-4EF7-9110-AC02758BFA0E}"/>
                </a:ext>
              </a:extLst>
            </p:cNvPr>
            <p:cNvSpPr>
              <a:spLocks noChangeArrowheads="1"/>
            </p:cNvSpPr>
            <p:nvPr/>
          </p:nvSpPr>
          <p:spPr bwMode="auto">
            <a:xfrm>
              <a:off x="4689" y="3548"/>
              <a:ext cx="100"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5" name="Line 155">
            <a:extLst>
              <a:ext uri="{FF2B5EF4-FFF2-40B4-BE49-F238E27FC236}">
                <a16:creationId xmlns:a16="http://schemas.microsoft.com/office/drawing/2014/main" id="{3BBBDE9F-6C70-4A91-BCAC-9D00637E8A70}"/>
              </a:ext>
            </a:extLst>
          </p:cNvPr>
          <p:cNvSpPr>
            <a:spLocks noChangeShapeType="1"/>
          </p:cNvSpPr>
          <p:nvPr/>
        </p:nvSpPr>
        <p:spPr bwMode="auto">
          <a:xfrm flipH="1">
            <a:off x="6745816" y="5171018"/>
            <a:ext cx="533400" cy="3667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158">
            <a:extLst>
              <a:ext uri="{FF2B5EF4-FFF2-40B4-BE49-F238E27FC236}">
                <a16:creationId xmlns:a16="http://schemas.microsoft.com/office/drawing/2014/main" id="{EECBC0BE-3F63-4B34-8108-436976CDDD77}"/>
              </a:ext>
            </a:extLst>
          </p:cNvPr>
          <p:cNvGrpSpPr>
            <a:grpSpLocks/>
          </p:cNvGrpSpPr>
          <p:nvPr/>
        </p:nvGrpSpPr>
        <p:grpSpPr bwMode="auto">
          <a:xfrm>
            <a:off x="6207654" y="5737755"/>
            <a:ext cx="742950" cy="500063"/>
            <a:chOff x="3601" y="3225"/>
            <a:chExt cx="468" cy="315"/>
          </a:xfrm>
          <a:noFill/>
        </p:grpSpPr>
        <p:sp>
          <p:nvSpPr>
            <p:cNvPr id="38" name="Line 156">
              <a:extLst>
                <a:ext uri="{FF2B5EF4-FFF2-40B4-BE49-F238E27FC236}">
                  <a16:creationId xmlns:a16="http://schemas.microsoft.com/office/drawing/2014/main" id="{F34ABC31-9488-4B8B-86F6-46DDACA84C75}"/>
                </a:ext>
              </a:extLst>
            </p:cNvPr>
            <p:cNvSpPr>
              <a:spLocks noChangeShapeType="1"/>
            </p:cNvSpPr>
            <p:nvPr/>
          </p:nvSpPr>
          <p:spPr bwMode="auto">
            <a:xfrm flipH="1">
              <a:off x="3601" y="3225"/>
              <a:ext cx="216" cy="294"/>
            </a:xfrm>
            <a:prstGeom prst="line">
              <a:avLst/>
            </a:prstGeom>
            <a:grp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157">
              <a:extLst>
                <a:ext uri="{FF2B5EF4-FFF2-40B4-BE49-F238E27FC236}">
                  <a16:creationId xmlns:a16="http://schemas.microsoft.com/office/drawing/2014/main" id="{A72309E5-A6CD-469C-AA16-E5E85ABD1EB8}"/>
                </a:ext>
              </a:extLst>
            </p:cNvPr>
            <p:cNvSpPr>
              <a:spLocks noChangeShapeType="1"/>
            </p:cNvSpPr>
            <p:nvPr/>
          </p:nvSpPr>
          <p:spPr bwMode="auto">
            <a:xfrm>
              <a:off x="3916" y="3231"/>
              <a:ext cx="153" cy="309"/>
            </a:xfrm>
            <a:prstGeom prst="line">
              <a:avLst/>
            </a:prstGeom>
            <a:grp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Line 159">
            <a:extLst>
              <a:ext uri="{FF2B5EF4-FFF2-40B4-BE49-F238E27FC236}">
                <a16:creationId xmlns:a16="http://schemas.microsoft.com/office/drawing/2014/main" id="{E9B304D7-F83A-461C-A9FF-6EB1E4B815BE}"/>
              </a:ext>
            </a:extLst>
          </p:cNvPr>
          <p:cNvSpPr>
            <a:spLocks noChangeShapeType="1"/>
          </p:cNvSpPr>
          <p:nvPr/>
        </p:nvSpPr>
        <p:spPr bwMode="auto">
          <a:xfrm flipH="1">
            <a:off x="7969251" y="5737755"/>
            <a:ext cx="304800" cy="4810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60">
            <a:extLst>
              <a:ext uri="{FF2B5EF4-FFF2-40B4-BE49-F238E27FC236}">
                <a16:creationId xmlns:a16="http://schemas.microsoft.com/office/drawing/2014/main" id="{150E2BCF-2423-4802-9D41-52C04749E107}"/>
              </a:ext>
            </a:extLst>
          </p:cNvPr>
          <p:cNvSpPr>
            <a:spLocks noChangeShapeType="1"/>
          </p:cNvSpPr>
          <p:nvPr/>
        </p:nvSpPr>
        <p:spPr bwMode="auto">
          <a:xfrm>
            <a:off x="8407401" y="5752043"/>
            <a:ext cx="285750" cy="5048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61">
            <a:extLst>
              <a:ext uri="{FF2B5EF4-FFF2-40B4-BE49-F238E27FC236}">
                <a16:creationId xmlns:a16="http://schemas.microsoft.com/office/drawing/2014/main" id="{41F6013F-C8F7-43DA-846C-6B0C594747E0}"/>
              </a:ext>
            </a:extLst>
          </p:cNvPr>
          <p:cNvSpPr>
            <a:spLocks noChangeShapeType="1"/>
          </p:cNvSpPr>
          <p:nvPr/>
        </p:nvSpPr>
        <p:spPr bwMode="auto">
          <a:xfrm>
            <a:off x="7507816" y="5180543"/>
            <a:ext cx="701675" cy="3667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74">
            <a:extLst>
              <a:ext uri="{FF2B5EF4-FFF2-40B4-BE49-F238E27FC236}">
                <a16:creationId xmlns:a16="http://schemas.microsoft.com/office/drawing/2014/main" id="{52D670C0-F1CA-4216-BB4E-EEE111024D3C}"/>
              </a:ext>
            </a:extLst>
          </p:cNvPr>
          <p:cNvSpPr/>
          <p:nvPr/>
        </p:nvSpPr>
        <p:spPr bwMode="auto">
          <a:xfrm>
            <a:off x="7490354" y="5261505"/>
            <a:ext cx="1526646" cy="1308099"/>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aphicFrame>
        <p:nvGraphicFramePr>
          <p:cNvPr id="2" name="Table 2">
            <a:extLst>
              <a:ext uri="{FF2B5EF4-FFF2-40B4-BE49-F238E27FC236}">
                <a16:creationId xmlns:a16="http://schemas.microsoft.com/office/drawing/2014/main" id="{ABC4BD17-2404-4E25-B111-319928B41E0D}"/>
              </a:ext>
            </a:extLst>
          </p:cNvPr>
          <p:cNvGraphicFramePr>
            <a:graphicFrameLocks noGrp="1"/>
          </p:cNvGraphicFramePr>
          <p:nvPr>
            <p:extLst>
              <p:ext uri="{D42A27DB-BD31-4B8C-83A1-F6EECF244321}">
                <p14:modId xmlns:p14="http://schemas.microsoft.com/office/powerpoint/2010/main" val="356478817"/>
              </p:ext>
            </p:extLst>
          </p:nvPr>
        </p:nvGraphicFramePr>
        <p:xfrm>
          <a:off x="-122768" y="6174635"/>
          <a:ext cx="4423835" cy="370840"/>
        </p:xfrm>
        <a:graphic>
          <a:graphicData uri="http://schemas.openxmlformats.org/drawingml/2006/table">
            <a:tbl>
              <a:tblPr firstRow="1" bandRow="1">
                <a:tableStyleId>{5940675A-B579-460E-94D1-54222C63F5DA}</a:tableStyleId>
              </a:tblPr>
              <a:tblGrid>
                <a:gridCol w="884767">
                  <a:extLst>
                    <a:ext uri="{9D8B030D-6E8A-4147-A177-3AD203B41FA5}">
                      <a16:colId xmlns:a16="http://schemas.microsoft.com/office/drawing/2014/main" val="1883053792"/>
                    </a:ext>
                  </a:extLst>
                </a:gridCol>
                <a:gridCol w="884767">
                  <a:extLst>
                    <a:ext uri="{9D8B030D-6E8A-4147-A177-3AD203B41FA5}">
                      <a16:colId xmlns:a16="http://schemas.microsoft.com/office/drawing/2014/main" val="2768326792"/>
                    </a:ext>
                  </a:extLst>
                </a:gridCol>
                <a:gridCol w="884767">
                  <a:extLst>
                    <a:ext uri="{9D8B030D-6E8A-4147-A177-3AD203B41FA5}">
                      <a16:colId xmlns:a16="http://schemas.microsoft.com/office/drawing/2014/main" val="3301384141"/>
                    </a:ext>
                  </a:extLst>
                </a:gridCol>
                <a:gridCol w="884767">
                  <a:extLst>
                    <a:ext uri="{9D8B030D-6E8A-4147-A177-3AD203B41FA5}">
                      <a16:colId xmlns:a16="http://schemas.microsoft.com/office/drawing/2014/main" val="4050886098"/>
                    </a:ext>
                  </a:extLst>
                </a:gridCol>
                <a:gridCol w="884767">
                  <a:extLst>
                    <a:ext uri="{9D8B030D-6E8A-4147-A177-3AD203B41FA5}">
                      <a16:colId xmlns:a16="http://schemas.microsoft.com/office/drawing/2014/main" val="215976266"/>
                    </a:ext>
                  </a:extLst>
                </a:gridCol>
              </a:tblGrid>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C</a:t>
                      </a:r>
                    </a:p>
                  </a:txBody>
                  <a:tcPr/>
                </a:tc>
                <a:extLst>
                  <a:ext uri="{0D108BD9-81ED-4DB2-BD59-A6C34878D82A}">
                    <a16:rowId xmlns:a16="http://schemas.microsoft.com/office/drawing/2014/main" val="2294508610"/>
                  </a:ext>
                </a:extLst>
              </a:tr>
            </a:tbl>
          </a:graphicData>
        </a:graphic>
      </p:graphicFrame>
      <p:sp>
        <p:nvSpPr>
          <p:cNvPr id="84" name="TextBox 83">
            <a:extLst>
              <a:ext uri="{FF2B5EF4-FFF2-40B4-BE49-F238E27FC236}">
                <a16:creationId xmlns:a16="http://schemas.microsoft.com/office/drawing/2014/main" id="{4DA72AF9-9740-4CE6-98D4-A3FB37CFBBFE}"/>
              </a:ext>
            </a:extLst>
          </p:cNvPr>
          <p:cNvSpPr txBox="1"/>
          <p:nvPr/>
        </p:nvSpPr>
        <p:spPr>
          <a:xfrm>
            <a:off x="0" y="5823143"/>
            <a:ext cx="937683" cy="369332"/>
          </a:xfrm>
          <a:prstGeom prst="rect">
            <a:avLst/>
          </a:prstGeom>
          <a:noFill/>
        </p:spPr>
        <p:txBody>
          <a:bodyPr wrap="square">
            <a:spAutoFit/>
          </a:bodyPr>
          <a:lstStyle/>
          <a:p>
            <a:r>
              <a:rPr lang="en-US" sz="1800" dirty="0"/>
              <a:t>nodes</a:t>
            </a:r>
          </a:p>
        </p:txBody>
      </p:sp>
      <p:sp>
        <p:nvSpPr>
          <p:cNvPr id="85" name="Rectangle 84">
            <a:extLst>
              <a:ext uri="{FF2B5EF4-FFF2-40B4-BE49-F238E27FC236}">
                <a16:creationId xmlns:a16="http://schemas.microsoft.com/office/drawing/2014/main" id="{631B3871-D265-4C87-9258-DAF8FCE7C62E}"/>
              </a:ext>
            </a:extLst>
          </p:cNvPr>
          <p:cNvSpPr/>
          <p:nvPr/>
        </p:nvSpPr>
        <p:spPr bwMode="auto">
          <a:xfrm>
            <a:off x="5763155" y="5774269"/>
            <a:ext cx="1526646" cy="850897"/>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9" name="TextBox 88">
            <a:extLst>
              <a:ext uri="{FF2B5EF4-FFF2-40B4-BE49-F238E27FC236}">
                <a16:creationId xmlns:a16="http://schemas.microsoft.com/office/drawing/2014/main" id="{C7EA5875-2DBF-473E-9850-9E0FB1B5E9DC}"/>
              </a:ext>
            </a:extLst>
          </p:cNvPr>
          <p:cNvSpPr txBox="1"/>
          <p:nvPr/>
        </p:nvSpPr>
        <p:spPr>
          <a:xfrm>
            <a:off x="203200" y="3945466"/>
            <a:ext cx="5735107" cy="1569660"/>
          </a:xfrm>
          <a:prstGeom prst="rect">
            <a:avLst/>
          </a:prstGeom>
          <a:noFill/>
        </p:spPr>
        <p:txBody>
          <a:bodyPr wrap="square" rtlCol="0">
            <a:spAutoFit/>
          </a:bodyPr>
          <a:lstStyle/>
          <a:p>
            <a:r>
              <a:rPr lang="en-US" dirty="0">
                <a:solidFill>
                  <a:schemeClr val="bg1">
                    <a:lumMod val="75000"/>
                  </a:schemeClr>
                </a:solidFill>
              </a:rPr>
              <a:t>Now back to the top of the loop.</a:t>
            </a:r>
          </a:p>
          <a:p>
            <a:r>
              <a:rPr lang="en-US" dirty="0">
                <a:solidFill>
                  <a:schemeClr val="bg1">
                    <a:lumMod val="75000"/>
                  </a:schemeClr>
                </a:solidFill>
              </a:rPr>
              <a:t>Ask if </a:t>
            </a:r>
            <a:r>
              <a:rPr lang="en-US" i="1" dirty="0">
                <a:solidFill>
                  <a:schemeClr val="bg1">
                    <a:lumMod val="75000"/>
                  </a:schemeClr>
                </a:solidFill>
              </a:rPr>
              <a:t>nodes</a:t>
            </a:r>
            <a:r>
              <a:rPr lang="en-US" dirty="0">
                <a:solidFill>
                  <a:schemeClr val="bg1">
                    <a:lumMod val="75000"/>
                  </a:schemeClr>
                </a:solidFill>
              </a:rPr>
              <a:t> is empty</a:t>
            </a:r>
          </a:p>
          <a:p>
            <a:r>
              <a:rPr lang="en-US" dirty="0">
                <a:solidFill>
                  <a:schemeClr val="bg1">
                    <a:lumMod val="75000"/>
                  </a:schemeClr>
                </a:solidFill>
              </a:rPr>
              <a:t>If not, remove the head of </a:t>
            </a:r>
            <a:r>
              <a:rPr lang="en-US" i="1" dirty="0">
                <a:solidFill>
                  <a:schemeClr val="bg1">
                    <a:lumMod val="75000"/>
                  </a:schemeClr>
                </a:solidFill>
              </a:rPr>
              <a:t>nodes</a:t>
            </a:r>
          </a:p>
          <a:p>
            <a:r>
              <a:rPr lang="en-US" dirty="0"/>
              <a:t>We ask “are you the goal state?”</a:t>
            </a:r>
          </a:p>
        </p:txBody>
      </p:sp>
      <p:sp>
        <p:nvSpPr>
          <p:cNvPr id="93" name="Rectangle 92">
            <a:extLst>
              <a:ext uri="{FF2B5EF4-FFF2-40B4-BE49-F238E27FC236}">
                <a16:creationId xmlns:a16="http://schemas.microsoft.com/office/drawing/2014/main" id="{3D0A24E4-A3A5-4F20-B9C4-909BF9080A16}"/>
              </a:ext>
            </a:extLst>
          </p:cNvPr>
          <p:cNvSpPr/>
          <p:nvPr/>
        </p:nvSpPr>
        <p:spPr bwMode="auto">
          <a:xfrm>
            <a:off x="355599" y="2587268"/>
            <a:ext cx="2702561" cy="264821"/>
          </a:xfrm>
          <a:prstGeom prst="rect">
            <a:avLst/>
          </a:prstGeom>
          <a:solidFill>
            <a:srgbClr val="00B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4" name="Rectangle 93">
            <a:extLst>
              <a:ext uri="{FF2B5EF4-FFF2-40B4-BE49-F238E27FC236}">
                <a16:creationId xmlns:a16="http://schemas.microsoft.com/office/drawing/2014/main" id="{E7AC619C-2CE2-4290-9049-0302CD3057DF}"/>
              </a:ext>
            </a:extLst>
          </p:cNvPr>
          <p:cNvSpPr/>
          <p:nvPr/>
        </p:nvSpPr>
        <p:spPr bwMode="auto">
          <a:xfrm>
            <a:off x="1238250" y="5124980"/>
            <a:ext cx="3092132" cy="296073"/>
          </a:xfrm>
          <a:prstGeom prst="rect">
            <a:avLst/>
          </a:prstGeom>
          <a:solidFill>
            <a:srgbClr val="00B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extBox 2">
            <a:extLst>
              <a:ext uri="{FF2B5EF4-FFF2-40B4-BE49-F238E27FC236}">
                <a16:creationId xmlns:a16="http://schemas.microsoft.com/office/drawing/2014/main" id="{91CD8E0D-47B0-40B8-8A1F-C52D6C82D1F0}"/>
              </a:ext>
            </a:extLst>
          </p:cNvPr>
          <p:cNvSpPr txBox="1"/>
          <p:nvPr/>
        </p:nvSpPr>
        <p:spPr>
          <a:xfrm>
            <a:off x="3527483" y="5569927"/>
            <a:ext cx="2089033" cy="461665"/>
          </a:xfrm>
          <a:prstGeom prst="rect">
            <a:avLst/>
          </a:prstGeom>
          <a:noFill/>
        </p:spPr>
        <p:txBody>
          <a:bodyPr wrap="none" rtlCol="0">
            <a:spAutoFit/>
          </a:bodyPr>
          <a:lstStyle/>
          <a:p>
            <a:r>
              <a:rPr lang="en-US" dirty="0"/>
              <a:t>(lets stop here) </a:t>
            </a:r>
          </a:p>
        </p:txBody>
      </p:sp>
    </p:spTree>
    <p:extLst>
      <p:ext uri="{BB962C8B-B14F-4D97-AF65-F5344CB8AC3E}">
        <p14:creationId xmlns:p14="http://schemas.microsoft.com/office/powerpoint/2010/main" val="414129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37586-93E0-426F-B973-FEF1048070D1}"/>
              </a:ext>
            </a:extLst>
          </p:cNvPr>
          <p:cNvPicPr>
            <a:picLocks noChangeAspect="1"/>
          </p:cNvPicPr>
          <p:nvPr/>
        </p:nvPicPr>
        <p:blipFill>
          <a:blip r:embed="rId2"/>
          <a:stretch>
            <a:fillRect/>
          </a:stretch>
        </p:blipFill>
        <p:spPr>
          <a:xfrm>
            <a:off x="101601" y="545928"/>
            <a:ext cx="6033858" cy="2883072"/>
          </a:xfrm>
          <a:prstGeom prst="rect">
            <a:avLst/>
          </a:prstGeom>
          <a:ln>
            <a:solidFill>
              <a:schemeClr val="bg1">
                <a:lumMod val="85000"/>
              </a:schemeClr>
            </a:solidFill>
          </a:ln>
        </p:spPr>
      </p:pic>
      <p:sp>
        <p:nvSpPr>
          <p:cNvPr id="176" name="TextBox 175">
            <a:extLst>
              <a:ext uri="{FF2B5EF4-FFF2-40B4-BE49-F238E27FC236}">
                <a16:creationId xmlns:a16="http://schemas.microsoft.com/office/drawing/2014/main" id="{CD7FE508-EACC-440C-A5A6-404C281F4467}"/>
              </a:ext>
            </a:extLst>
          </p:cNvPr>
          <p:cNvSpPr txBox="1"/>
          <p:nvPr/>
        </p:nvSpPr>
        <p:spPr>
          <a:xfrm>
            <a:off x="631614" y="3708405"/>
            <a:ext cx="8340936" cy="2308324"/>
          </a:xfrm>
          <a:prstGeom prst="rect">
            <a:avLst/>
          </a:prstGeom>
          <a:noFill/>
        </p:spPr>
        <p:txBody>
          <a:bodyPr wrap="square" rtlCol="0">
            <a:spAutoFit/>
          </a:bodyPr>
          <a:lstStyle/>
          <a:p>
            <a:r>
              <a:rPr lang="en-US" dirty="0"/>
              <a:t>How can the algorithm terminate?</a:t>
            </a:r>
          </a:p>
          <a:p>
            <a:pPr marL="342900" indent="-342900">
              <a:buFont typeface="Arial" panose="020B0604020202020204" pitchFamily="34" charset="0"/>
              <a:buChar char="•"/>
            </a:pPr>
            <a:r>
              <a:rPr lang="en-US" dirty="0"/>
              <a:t>We find a solution! </a:t>
            </a:r>
          </a:p>
          <a:p>
            <a:pPr marL="342900" indent="-342900">
              <a:buFont typeface="Arial" panose="020B0604020202020204" pitchFamily="34" charset="0"/>
              <a:buChar char="•"/>
            </a:pPr>
            <a:r>
              <a:rPr lang="en-US" dirty="0"/>
              <a:t>We go to pull the head of nodes, but it is empty. </a:t>
            </a:r>
          </a:p>
          <a:p>
            <a:pPr marL="342900" indent="-342900">
              <a:buFont typeface="Arial" panose="020B0604020202020204" pitchFamily="34" charset="0"/>
              <a:buChar char="•"/>
            </a:pPr>
            <a:r>
              <a:rPr lang="en-US" b="1" dirty="0"/>
              <a:t>Unofficial</a:t>
            </a:r>
            <a:r>
              <a:rPr lang="en-US" dirty="0"/>
              <a:t>: We let it run for a week, then we pulled the plug.</a:t>
            </a:r>
          </a:p>
          <a:p>
            <a:pPr marL="342900" indent="-342900">
              <a:buFont typeface="Arial" panose="020B0604020202020204" pitchFamily="34" charset="0"/>
              <a:buChar char="•"/>
            </a:pPr>
            <a:r>
              <a:rPr lang="en-US" b="1" dirty="0"/>
              <a:t>Unofficial</a:t>
            </a:r>
            <a:r>
              <a:rPr lang="en-US" dirty="0"/>
              <a:t>: We get an out-of-memory error.</a:t>
            </a:r>
          </a:p>
          <a:p>
            <a:r>
              <a:rPr lang="en-US" dirty="0"/>
              <a:t> </a:t>
            </a:r>
          </a:p>
        </p:txBody>
      </p:sp>
      <p:graphicFrame>
        <p:nvGraphicFramePr>
          <p:cNvPr id="2" name="Table 2">
            <a:extLst>
              <a:ext uri="{FF2B5EF4-FFF2-40B4-BE49-F238E27FC236}">
                <a16:creationId xmlns:a16="http://schemas.microsoft.com/office/drawing/2014/main" id="{ABC4BD17-2404-4E25-B111-319928B41E0D}"/>
              </a:ext>
            </a:extLst>
          </p:cNvPr>
          <p:cNvGraphicFramePr>
            <a:graphicFrameLocks noGrp="1"/>
          </p:cNvGraphicFramePr>
          <p:nvPr>
            <p:extLst>
              <p:ext uri="{D42A27DB-BD31-4B8C-83A1-F6EECF244321}">
                <p14:modId xmlns:p14="http://schemas.microsoft.com/office/powerpoint/2010/main" val="1997247607"/>
              </p:ext>
            </p:extLst>
          </p:nvPr>
        </p:nvGraphicFramePr>
        <p:xfrm>
          <a:off x="-122768" y="6174635"/>
          <a:ext cx="4423835" cy="370840"/>
        </p:xfrm>
        <a:graphic>
          <a:graphicData uri="http://schemas.openxmlformats.org/drawingml/2006/table">
            <a:tbl>
              <a:tblPr firstRow="1" bandRow="1">
                <a:tableStyleId>{5940675A-B579-460E-94D1-54222C63F5DA}</a:tableStyleId>
              </a:tblPr>
              <a:tblGrid>
                <a:gridCol w="884767">
                  <a:extLst>
                    <a:ext uri="{9D8B030D-6E8A-4147-A177-3AD203B41FA5}">
                      <a16:colId xmlns:a16="http://schemas.microsoft.com/office/drawing/2014/main" val="1883053792"/>
                    </a:ext>
                  </a:extLst>
                </a:gridCol>
                <a:gridCol w="884767">
                  <a:extLst>
                    <a:ext uri="{9D8B030D-6E8A-4147-A177-3AD203B41FA5}">
                      <a16:colId xmlns:a16="http://schemas.microsoft.com/office/drawing/2014/main" val="2768326792"/>
                    </a:ext>
                  </a:extLst>
                </a:gridCol>
                <a:gridCol w="884767">
                  <a:extLst>
                    <a:ext uri="{9D8B030D-6E8A-4147-A177-3AD203B41FA5}">
                      <a16:colId xmlns:a16="http://schemas.microsoft.com/office/drawing/2014/main" val="3301384141"/>
                    </a:ext>
                  </a:extLst>
                </a:gridCol>
                <a:gridCol w="884767">
                  <a:extLst>
                    <a:ext uri="{9D8B030D-6E8A-4147-A177-3AD203B41FA5}">
                      <a16:colId xmlns:a16="http://schemas.microsoft.com/office/drawing/2014/main" val="4050886098"/>
                    </a:ext>
                  </a:extLst>
                </a:gridCol>
                <a:gridCol w="884767">
                  <a:extLst>
                    <a:ext uri="{9D8B030D-6E8A-4147-A177-3AD203B41FA5}">
                      <a16:colId xmlns:a16="http://schemas.microsoft.com/office/drawing/2014/main" val="215976266"/>
                    </a:ext>
                  </a:extLst>
                </a:gridCol>
              </a:tblGrid>
              <a:tr h="370840">
                <a:tc>
                  <a:txBody>
                    <a:bodyPr/>
                    <a:lstStyle/>
                    <a:p>
                      <a:pPr algn="ctr"/>
                      <a:endParaRPr lang="en-US" dirty="0"/>
                    </a:p>
                  </a:txBody>
                  <a:tcPr/>
                </a:tc>
                <a:tc>
                  <a:txBody>
                    <a:bodyPr/>
                    <a:lstStyle/>
                    <a:p>
                      <a:pPr algn="ctr"/>
                      <a:r>
                        <a:rPr lang="en-US" dirty="0"/>
                        <a:t>D</a:t>
                      </a:r>
                    </a:p>
                  </a:txBody>
                  <a:tcPr/>
                </a:tc>
                <a:tc>
                  <a:txBody>
                    <a:bodyPr/>
                    <a:lstStyle/>
                    <a:p>
                      <a:pPr algn="ctr"/>
                      <a:r>
                        <a:rPr lang="en-US" dirty="0"/>
                        <a:t>E</a:t>
                      </a:r>
                    </a:p>
                  </a:txBody>
                  <a:tcPr/>
                </a:tc>
                <a:tc>
                  <a:txBody>
                    <a:bodyPr/>
                    <a:lstStyle/>
                    <a:p>
                      <a:pPr algn="ctr"/>
                      <a:r>
                        <a:rPr lang="en-US" dirty="0"/>
                        <a:t>F</a:t>
                      </a:r>
                    </a:p>
                  </a:txBody>
                  <a:tcPr/>
                </a:tc>
                <a:tc>
                  <a:txBody>
                    <a:bodyPr/>
                    <a:lstStyle/>
                    <a:p>
                      <a:pPr algn="ctr"/>
                      <a:r>
                        <a:rPr lang="en-US" dirty="0"/>
                        <a:t>G</a:t>
                      </a:r>
                    </a:p>
                  </a:txBody>
                  <a:tcPr/>
                </a:tc>
                <a:extLst>
                  <a:ext uri="{0D108BD9-81ED-4DB2-BD59-A6C34878D82A}">
                    <a16:rowId xmlns:a16="http://schemas.microsoft.com/office/drawing/2014/main" val="2294508610"/>
                  </a:ext>
                </a:extLst>
              </a:tr>
            </a:tbl>
          </a:graphicData>
        </a:graphic>
      </p:graphicFrame>
      <p:sp>
        <p:nvSpPr>
          <p:cNvPr id="84" name="TextBox 83">
            <a:extLst>
              <a:ext uri="{FF2B5EF4-FFF2-40B4-BE49-F238E27FC236}">
                <a16:creationId xmlns:a16="http://schemas.microsoft.com/office/drawing/2014/main" id="{4DA72AF9-9740-4CE6-98D4-A3FB37CFBBFE}"/>
              </a:ext>
            </a:extLst>
          </p:cNvPr>
          <p:cNvSpPr txBox="1"/>
          <p:nvPr/>
        </p:nvSpPr>
        <p:spPr>
          <a:xfrm>
            <a:off x="0" y="5823143"/>
            <a:ext cx="937683" cy="369332"/>
          </a:xfrm>
          <a:prstGeom prst="rect">
            <a:avLst/>
          </a:prstGeom>
          <a:noFill/>
        </p:spPr>
        <p:txBody>
          <a:bodyPr wrap="square">
            <a:spAutoFit/>
          </a:bodyPr>
          <a:lstStyle/>
          <a:p>
            <a:r>
              <a:rPr lang="en-US" sz="1800" dirty="0"/>
              <a:t>nodes</a:t>
            </a:r>
          </a:p>
        </p:txBody>
      </p:sp>
      <p:sp>
        <p:nvSpPr>
          <p:cNvPr id="86" name="TextBox 85">
            <a:extLst>
              <a:ext uri="{FF2B5EF4-FFF2-40B4-BE49-F238E27FC236}">
                <a16:creationId xmlns:a16="http://schemas.microsoft.com/office/drawing/2014/main" id="{0559D6F2-CDB8-4B3C-AC4E-8C52206CA67A}"/>
              </a:ext>
            </a:extLst>
          </p:cNvPr>
          <p:cNvSpPr txBox="1"/>
          <p:nvPr/>
        </p:nvSpPr>
        <p:spPr>
          <a:xfrm>
            <a:off x="6248400" y="60636"/>
            <a:ext cx="2650490" cy="646331"/>
          </a:xfrm>
          <a:prstGeom prst="rect">
            <a:avLst/>
          </a:prstGeom>
          <a:noFill/>
        </p:spPr>
        <p:txBody>
          <a:bodyPr wrap="square" rtlCol="0">
            <a:spAutoFit/>
          </a:bodyPr>
          <a:lstStyle/>
          <a:p>
            <a:r>
              <a:rPr lang="en-US" sz="3600" dirty="0"/>
              <a:t>Observations </a:t>
            </a:r>
          </a:p>
        </p:txBody>
      </p:sp>
      <p:sp>
        <p:nvSpPr>
          <p:cNvPr id="7" name="Rectangle 6">
            <a:extLst>
              <a:ext uri="{FF2B5EF4-FFF2-40B4-BE49-F238E27FC236}">
                <a16:creationId xmlns:a16="http://schemas.microsoft.com/office/drawing/2014/main" id="{10D9B225-7689-4894-BD31-2C1B02F8E5B0}"/>
              </a:ext>
            </a:extLst>
          </p:cNvPr>
          <p:cNvSpPr/>
          <p:nvPr/>
        </p:nvSpPr>
        <p:spPr bwMode="auto">
          <a:xfrm>
            <a:off x="2305049" y="4168418"/>
            <a:ext cx="1130301" cy="295632"/>
          </a:xfrm>
          <a:prstGeom prst="rect">
            <a:avLst/>
          </a:prstGeom>
          <a:solidFill>
            <a:srgbClr val="00B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F10FEA72-CB68-4E58-A262-323F8574735B}"/>
              </a:ext>
            </a:extLst>
          </p:cNvPr>
          <p:cNvSpPr/>
          <p:nvPr/>
        </p:nvSpPr>
        <p:spPr bwMode="auto">
          <a:xfrm>
            <a:off x="241299" y="2587268"/>
            <a:ext cx="4845051" cy="257532"/>
          </a:xfrm>
          <a:prstGeom prst="rect">
            <a:avLst/>
          </a:prstGeom>
          <a:solidFill>
            <a:srgbClr val="00B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DBD176A7-C281-4666-8CDA-AB87ACE1C148}"/>
              </a:ext>
            </a:extLst>
          </p:cNvPr>
          <p:cNvSpPr/>
          <p:nvPr/>
        </p:nvSpPr>
        <p:spPr bwMode="auto">
          <a:xfrm>
            <a:off x="6038850" y="4535813"/>
            <a:ext cx="886460" cy="326754"/>
          </a:xfrm>
          <a:prstGeom prst="rect">
            <a:avLst/>
          </a:prstGeom>
          <a:solidFill>
            <a:srgbClr val="FF3399">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9A9E469A-6046-41EF-86C2-BC1113DD48A1}"/>
              </a:ext>
            </a:extLst>
          </p:cNvPr>
          <p:cNvSpPr/>
          <p:nvPr/>
        </p:nvSpPr>
        <p:spPr bwMode="auto">
          <a:xfrm>
            <a:off x="241298" y="1981109"/>
            <a:ext cx="5613401" cy="253159"/>
          </a:xfrm>
          <a:prstGeom prst="rect">
            <a:avLst/>
          </a:prstGeom>
          <a:solidFill>
            <a:srgbClr val="FF3399">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1146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CBB764F-6789-4B33-AA73-E8B88DAE1953}"/>
              </a:ext>
            </a:extLst>
          </p:cNvPr>
          <p:cNvSpPr>
            <a:spLocks noGrp="1" noChangeArrowheads="1"/>
          </p:cNvSpPr>
          <p:nvPr>
            <p:ph type="title"/>
          </p:nvPr>
        </p:nvSpPr>
        <p:spPr>
          <a:xfrm>
            <a:off x="592138" y="0"/>
            <a:ext cx="7772400" cy="1143000"/>
          </a:xfrm>
        </p:spPr>
        <p:txBody>
          <a:bodyPr/>
          <a:lstStyle/>
          <a:p>
            <a:pPr>
              <a:defRPr/>
            </a:pPr>
            <a:r>
              <a:rPr lang="en-US" dirty="0">
                <a:effectLst>
                  <a:outerShdw blurRad="38100" dist="38100" dir="2700000" algn="tl">
                    <a:srgbClr val="000000">
                      <a:alpha val="43137"/>
                    </a:srgbClr>
                  </a:outerShdw>
                </a:effectLst>
              </a:rPr>
              <a:t>Breadth First Search</a:t>
            </a:r>
            <a:br>
              <a:rPr lang="en-US" dirty="0">
                <a:effectLst>
                  <a:outerShdw blurRad="38100" dist="38100" dir="2700000" algn="tl">
                    <a:srgbClr val="000000">
                      <a:alpha val="43137"/>
                    </a:srgbClr>
                  </a:outerShdw>
                </a:effectLst>
              </a:rPr>
            </a:br>
            <a:r>
              <a:rPr lang="en-US" sz="1400" dirty="0" err="1">
                <a:solidFill>
                  <a:schemeClr val="tx1"/>
                </a:solidFill>
              </a:rPr>
              <a:t>Enqueue</a:t>
            </a:r>
            <a:r>
              <a:rPr lang="en-US" sz="1400" dirty="0">
                <a:solidFill>
                  <a:schemeClr val="tx1"/>
                </a:solidFill>
              </a:rPr>
              <a:t> nodes in FIFO (first-in, first-out) order.</a:t>
            </a:r>
            <a:endParaRPr lang="en-US" dirty="0">
              <a:solidFill>
                <a:schemeClr val="tx1"/>
              </a:solidFill>
              <a:latin typeface="Courier New" pitchFamily="49" charset="0"/>
            </a:endParaRPr>
          </a:p>
        </p:txBody>
      </p:sp>
      <p:grpSp>
        <p:nvGrpSpPr>
          <p:cNvPr id="49155" name="Group 171">
            <a:extLst>
              <a:ext uri="{FF2B5EF4-FFF2-40B4-BE49-F238E27FC236}">
                <a16:creationId xmlns:a16="http://schemas.microsoft.com/office/drawing/2014/main" id="{B8B4EF35-FE35-46EB-8879-8D646A58FD44}"/>
              </a:ext>
            </a:extLst>
          </p:cNvPr>
          <p:cNvGrpSpPr>
            <a:grpSpLocks/>
          </p:cNvGrpSpPr>
          <p:nvPr/>
        </p:nvGrpSpPr>
        <p:grpSpPr bwMode="auto">
          <a:xfrm>
            <a:off x="261938" y="1506538"/>
            <a:ext cx="214312" cy="511175"/>
            <a:chOff x="2400" y="864"/>
            <a:chExt cx="432" cy="1034"/>
          </a:xfrm>
        </p:grpSpPr>
        <p:sp>
          <p:nvSpPr>
            <p:cNvPr id="49220" name="Oval 172">
              <a:extLst>
                <a:ext uri="{FF2B5EF4-FFF2-40B4-BE49-F238E27FC236}">
                  <a16:creationId xmlns:a16="http://schemas.microsoft.com/office/drawing/2014/main" id="{A8F64EC4-E605-4CAD-A0AD-1FCBD0E07E00}"/>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221" name="Text Box 173">
              <a:extLst>
                <a:ext uri="{FF2B5EF4-FFF2-40B4-BE49-F238E27FC236}">
                  <a16:creationId xmlns:a16="http://schemas.microsoft.com/office/drawing/2014/main" id="{50CAB4CB-3A71-4B41-B25C-98B885D50A40}"/>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49209" name="Group 232">
            <a:extLst>
              <a:ext uri="{FF2B5EF4-FFF2-40B4-BE49-F238E27FC236}">
                <a16:creationId xmlns:a16="http://schemas.microsoft.com/office/drawing/2014/main" id="{D40655EC-3466-4CBD-B6F2-B87A2422AAC7}"/>
              </a:ext>
            </a:extLst>
          </p:cNvPr>
          <p:cNvGrpSpPr>
            <a:grpSpLocks/>
          </p:cNvGrpSpPr>
          <p:nvPr/>
        </p:nvGrpSpPr>
        <p:grpSpPr bwMode="auto">
          <a:xfrm>
            <a:off x="1957388" y="1506538"/>
            <a:ext cx="214313" cy="511175"/>
            <a:chOff x="2400" y="864"/>
            <a:chExt cx="432" cy="1034"/>
          </a:xfrm>
        </p:grpSpPr>
        <p:sp>
          <p:nvSpPr>
            <p:cNvPr id="49218" name="Oval 233">
              <a:extLst>
                <a:ext uri="{FF2B5EF4-FFF2-40B4-BE49-F238E27FC236}">
                  <a16:creationId xmlns:a16="http://schemas.microsoft.com/office/drawing/2014/main" id="{AE8BEB6F-85B6-4334-8E5D-C22FF2DBFBBB}"/>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219" name="Text Box 234">
              <a:extLst>
                <a:ext uri="{FF2B5EF4-FFF2-40B4-BE49-F238E27FC236}">
                  <a16:creationId xmlns:a16="http://schemas.microsoft.com/office/drawing/2014/main" id="{CF6333C0-7AD9-420F-8EA9-DCDC3059344D}"/>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49210" name="Group 235">
            <a:extLst>
              <a:ext uri="{FF2B5EF4-FFF2-40B4-BE49-F238E27FC236}">
                <a16:creationId xmlns:a16="http://schemas.microsoft.com/office/drawing/2014/main" id="{6AE89347-4015-40AD-A604-871D1C61D7C9}"/>
              </a:ext>
            </a:extLst>
          </p:cNvPr>
          <p:cNvGrpSpPr>
            <a:grpSpLocks/>
          </p:cNvGrpSpPr>
          <p:nvPr/>
        </p:nvGrpSpPr>
        <p:grpSpPr bwMode="auto">
          <a:xfrm>
            <a:off x="1365250" y="1909763"/>
            <a:ext cx="212725" cy="511175"/>
            <a:chOff x="2400" y="864"/>
            <a:chExt cx="432" cy="1034"/>
          </a:xfrm>
        </p:grpSpPr>
        <p:sp>
          <p:nvSpPr>
            <p:cNvPr id="49216" name="Oval 236">
              <a:extLst>
                <a:ext uri="{FF2B5EF4-FFF2-40B4-BE49-F238E27FC236}">
                  <a16:creationId xmlns:a16="http://schemas.microsoft.com/office/drawing/2014/main" id="{63E3E213-C81D-46EC-BE4C-2F5D82A90F29}"/>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217" name="Text Box 237">
              <a:extLst>
                <a:ext uri="{FF2B5EF4-FFF2-40B4-BE49-F238E27FC236}">
                  <a16:creationId xmlns:a16="http://schemas.microsoft.com/office/drawing/2014/main" id="{E35734CC-BD78-42EE-8AF0-309FAD691234}"/>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49211" name="Group 238">
            <a:extLst>
              <a:ext uri="{FF2B5EF4-FFF2-40B4-BE49-F238E27FC236}">
                <a16:creationId xmlns:a16="http://schemas.microsoft.com/office/drawing/2014/main" id="{59E582A5-0645-459E-A71E-251F592053F4}"/>
              </a:ext>
            </a:extLst>
          </p:cNvPr>
          <p:cNvGrpSpPr>
            <a:grpSpLocks/>
          </p:cNvGrpSpPr>
          <p:nvPr/>
        </p:nvGrpSpPr>
        <p:grpSpPr bwMode="auto">
          <a:xfrm>
            <a:off x="2765425" y="1909763"/>
            <a:ext cx="212725" cy="511175"/>
            <a:chOff x="2400" y="864"/>
            <a:chExt cx="432" cy="1034"/>
          </a:xfrm>
        </p:grpSpPr>
        <p:sp>
          <p:nvSpPr>
            <p:cNvPr id="49214" name="Oval 239">
              <a:extLst>
                <a:ext uri="{FF2B5EF4-FFF2-40B4-BE49-F238E27FC236}">
                  <a16:creationId xmlns:a16="http://schemas.microsoft.com/office/drawing/2014/main" id="{10FABC9D-2B3C-4DF0-ACB6-5E673D0F366C}"/>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215" name="Text Box 240">
              <a:extLst>
                <a:ext uri="{FF2B5EF4-FFF2-40B4-BE49-F238E27FC236}">
                  <a16:creationId xmlns:a16="http://schemas.microsoft.com/office/drawing/2014/main" id="{C1250AB6-0C65-4C29-B445-510513D5EF02}"/>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49212" name="Line 277">
            <a:extLst>
              <a:ext uri="{FF2B5EF4-FFF2-40B4-BE49-F238E27FC236}">
                <a16:creationId xmlns:a16="http://schemas.microsoft.com/office/drawing/2014/main" id="{A40A78E6-5782-410C-B297-93D39FD87B37}"/>
              </a:ext>
            </a:extLst>
          </p:cNvPr>
          <p:cNvSpPr>
            <a:spLocks noChangeShapeType="1"/>
          </p:cNvSpPr>
          <p:nvPr/>
        </p:nvSpPr>
        <p:spPr bwMode="auto">
          <a:xfrm flipH="1">
            <a:off x="1557338" y="1673226"/>
            <a:ext cx="409575"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13" name="Line 283">
            <a:extLst>
              <a:ext uri="{FF2B5EF4-FFF2-40B4-BE49-F238E27FC236}">
                <a16:creationId xmlns:a16="http://schemas.microsoft.com/office/drawing/2014/main" id="{6D89AA17-E767-4EC5-B47C-37C0DAA0A54F}"/>
              </a:ext>
            </a:extLst>
          </p:cNvPr>
          <p:cNvSpPr>
            <a:spLocks noChangeShapeType="1"/>
          </p:cNvSpPr>
          <p:nvPr/>
        </p:nvSpPr>
        <p:spPr bwMode="auto">
          <a:xfrm>
            <a:off x="2143125" y="1681163"/>
            <a:ext cx="619125" cy="336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9157" name="Group 416">
            <a:extLst>
              <a:ext uri="{FF2B5EF4-FFF2-40B4-BE49-F238E27FC236}">
                <a16:creationId xmlns:a16="http://schemas.microsoft.com/office/drawing/2014/main" id="{EEB43209-CC8C-42CF-8415-D381CC0AFD33}"/>
              </a:ext>
            </a:extLst>
          </p:cNvPr>
          <p:cNvGrpSpPr>
            <a:grpSpLocks/>
          </p:cNvGrpSpPr>
          <p:nvPr/>
        </p:nvGrpSpPr>
        <p:grpSpPr bwMode="auto">
          <a:xfrm>
            <a:off x="6499225" y="1506538"/>
            <a:ext cx="2347913" cy="1460500"/>
            <a:chOff x="2258" y="2356"/>
            <a:chExt cx="1479" cy="920"/>
          </a:xfrm>
        </p:grpSpPr>
        <p:grpSp>
          <p:nvGrpSpPr>
            <p:cNvPr id="49181" name="Group 293">
              <a:extLst>
                <a:ext uri="{FF2B5EF4-FFF2-40B4-BE49-F238E27FC236}">
                  <a16:creationId xmlns:a16="http://schemas.microsoft.com/office/drawing/2014/main" id="{E46CBDE2-1061-463A-9BBE-39B2E64CF945}"/>
                </a:ext>
              </a:extLst>
            </p:cNvPr>
            <p:cNvGrpSpPr>
              <a:grpSpLocks/>
            </p:cNvGrpSpPr>
            <p:nvPr/>
          </p:nvGrpSpPr>
          <p:grpSpPr bwMode="auto">
            <a:xfrm>
              <a:off x="2870" y="2356"/>
              <a:ext cx="135" cy="322"/>
              <a:chOff x="2400" y="864"/>
              <a:chExt cx="432" cy="1034"/>
            </a:xfrm>
          </p:grpSpPr>
          <p:sp>
            <p:nvSpPr>
              <p:cNvPr id="49207" name="Oval 294">
                <a:extLst>
                  <a:ext uri="{FF2B5EF4-FFF2-40B4-BE49-F238E27FC236}">
                    <a16:creationId xmlns:a16="http://schemas.microsoft.com/office/drawing/2014/main" id="{66C88EF5-6424-4686-94EA-EBD4E746E75F}"/>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208" name="Text Box 295">
                <a:extLst>
                  <a:ext uri="{FF2B5EF4-FFF2-40B4-BE49-F238E27FC236}">
                    <a16:creationId xmlns:a16="http://schemas.microsoft.com/office/drawing/2014/main" id="{91D00C2A-2AB1-451A-83A1-5762D4E58370}"/>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49182" name="Group 296">
              <a:extLst>
                <a:ext uri="{FF2B5EF4-FFF2-40B4-BE49-F238E27FC236}">
                  <a16:creationId xmlns:a16="http://schemas.microsoft.com/office/drawing/2014/main" id="{70C636BC-C1D6-4E20-B3DC-633D15BF3122}"/>
                </a:ext>
              </a:extLst>
            </p:cNvPr>
            <p:cNvGrpSpPr>
              <a:grpSpLocks/>
            </p:cNvGrpSpPr>
            <p:nvPr/>
          </p:nvGrpSpPr>
          <p:grpSpPr bwMode="auto">
            <a:xfrm>
              <a:off x="2497" y="2610"/>
              <a:ext cx="134" cy="322"/>
              <a:chOff x="2400" y="864"/>
              <a:chExt cx="432" cy="1034"/>
            </a:xfrm>
          </p:grpSpPr>
          <p:sp>
            <p:nvSpPr>
              <p:cNvPr id="49205" name="Oval 297">
                <a:extLst>
                  <a:ext uri="{FF2B5EF4-FFF2-40B4-BE49-F238E27FC236}">
                    <a16:creationId xmlns:a16="http://schemas.microsoft.com/office/drawing/2014/main" id="{CB7EBF28-8505-460C-B535-37C520EAEBDF}"/>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206" name="Text Box 298">
                <a:extLst>
                  <a:ext uri="{FF2B5EF4-FFF2-40B4-BE49-F238E27FC236}">
                    <a16:creationId xmlns:a16="http://schemas.microsoft.com/office/drawing/2014/main" id="{7BF943A4-E893-41B5-AA2E-365906F84F17}"/>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49183" name="Group 299">
              <a:extLst>
                <a:ext uri="{FF2B5EF4-FFF2-40B4-BE49-F238E27FC236}">
                  <a16:creationId xmlns:a16="http://schemas.microsoft.com/office/drawing/2014/main" id="{4077C7C1-E4CE-4BB8-BA59-C50D96EC38A4}"/>
                </a:ext>
              </a:extLst>
            </p:cNvPr>
            <p:cNvGrpSpPr>
              <a:grpSpLocks/>
            </p:cNvGrpSpPr>
            <p:nvPr/>
          </p:nvGrpSpPr>
          <p:grpSpPr bwMode="auto">
            <a:xfrm>
              <a:off x="3379" y="2610"/>
              <a:ext cx="134" cy="322"/>
              <a:chOff x="2400" y="864"/>
              <a:chExt cx="432" cy="1034"/>
            </a:xfrm>
          </p:grpSpPr>
          <p:sp>
            <p:nvSpPr>
              <p:cNvPr id="49203" name="Oval 300">
                <a:extLst>
                  <a:ext uri="{FF2B5EF4-FFF2-40B4-BE49-F238E27FC236}">
                    <a16:creationId xmlns:a16="http://schemas.microsoft.com/office/drawing/2014/main" id="{47F092D2-DAA6-4B20-8C18-C98EE69308AF}"/>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204" name="Text Box 301">
                <a:extLst>
                  <a:ext uri="{FF2B5EF4-FFF2-40B4-BE49-F238E27FC236}">
                    <a16:creationId xmlns:a16="http://schemas.microsoft.com/office/drawing/2014/main" id="{18D274DA-32B9-4A6C-A435-385E26D112F0}"/>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49184" name="Group 302">
              <a:extLst>
                <a:ext uri="{FF2B5EF4-FFF2-40B4-BE49-F238E27FC236}">
                  <a16:creationId xmlns:a16="http://schemas.microsoft.com/office/drawing/2014/main" id="{5DFA17F7-BC98-4B49-AFDA-51BD1CEAA3D5}"/>
                </a:ext>
              </a:extLst>
            </p:cNvPr>
            <p:cNvGrpSpPr>
              <a:grpSpLocks/>
            </p:cNvGrpSpPr>
            <p:nvPr/>
          </p:nvGrpSpPr>
          <p:grpSpPr bwMode="auto">
            <a:xfrm>
              <a:off x="2706" y="2954"/>
              <a:ext cx="134" cy="322"/>
              <a:chOff x="2400" y="864"/>
              <a:chExt cx="432" cy="1035"/>
            </a:xfrm>
          </p:grpSpPr>
          <p:sp>
            <p:nvSpPr>
              <p:cNvPr id="49201" name="Oval 303">
                <a:extLst>
                  <a:ext uri="{FF2B5EF4-FFF2-40B4-BE49-F238E27FC236}">
                    <a16:creationId xmlns:a16="http://schemas.microsoft.com/office/drawing/2014/main" id="{907CF27D-C753-4A4A-8956-09D8FB81082D}"/>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202" name="Text Box 304">
                <a:extLst>
                  <a:ext uri="{FF2B5EF4-FFF2-40B4-BE49-F238E27FC236}">
                    <a16:creationId xmlns:a16="http://schemas.microsoft.com/office/drawing/2014/main" id="{2DCE6C11-5B65-4E57-8B5D-46E7F0467953}"/>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49185" name="Group 305">
              <a:extLst>
                <a:ext uri="{FF2B5EF4-FFF2-40B4-BE49-F238E27FC236}">
                  <a16:creationId xmlns:a16="http://schemas.microsoft.com/office/drawing/2014/main" id="{50F5C3FD-A9E9-4248-A825-6F136C589D79}"/>
                </a:ext>
              </a:extLst>
            </p:cNvPr>
            <p:cNvGrpSpPr>
              <a:grpSpLocks/>
            </p:cNvGrpSpPr>
            <p:nvPr/>
          </p:nvGrpSpPr>
          <p:grpSpPr bwMode="auto">
            <a:xfrm>
              <a:off x="2258" y="2954"/>
              <a:ext cx="134" cy="322"/>
              <a:chOff x="2400" y="864"/>
              <a:chExt cx="432" cy="1035"/>
            </a:xfrm>
          </p:grpSpPr>
          <p:sp>
            <p:nvSpPr>
              <p:cNvPr id="49199" name="Oval 306">
                <a:extLst>
                  <a:ext uri="{FF2B5EF4-FFF2-40B4-BE49-F238E27FC236}">
                    <a16:creationId xmlns:a16="http://schemas.microsoft.com/office/drawing/2014/main" id="{9B063CE6-978E-43D1-90E2-CAF4398B5408}"/>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200" name="Text Box 307">
                <a:extLst>
                  <a:ext uri="{FF2B5EF4-FFF2-40B4-BE49-F238E27FC236}">
                    <a16:creationId xmlns:a16="http://schemas.microsoft.com/office/drawing/2014/main" id="{55EA28BA-74C8-4A09-9C39-3DA6DF452ED7}"/>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49186" name="Group 332">
              <a:extLst>
                <a:ext uri="{FF2B5EF4-FFF2-40B4-BE49-F238E27FC236}">
                  <a16:creationId xmlns:a16="http://schemas.microsoft.com/office/drawing/2014/main" id="{2E961830-EAD1-4575-84D3-EF344CDD4161}"/>
                </a:ext>
              </a:extLst>
            </p:cNvPr>
            <p:cNvGrpSpPr>
              <a:grpSpLocks/>
            </p:cNvGrpSpPr>
            <p:nvPr/>
          </p:nvGrpSpPr>
          <p:grpSpPr bwMode="auto">
            <a:xfrm>
              <a:off x="3603" y="2954"/>
              <a:ext cx="134" cy="322"/>
              <a:chOff x="2400" y="864"/>
              <a:chExt cx="432" cy="1035"/>
            </a:xfrm>
          </p:grpSpPr>
          <p:sp>
            <p:nvSpPr>
              <p:cNvPr id="49197" name="Oval 333">
                <a:extLst>
                  <a:ext uri="{FF2B5EF4-FFF2-40B4-BE49-F238E27FC236}">
                    <a16:creationId xmlns:a16="http://schemas.microsoft.com/office/drawing/2014/main" id="{D7D65F6E-D2F4-4A08-A377-4D282EB106AA}"/>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98" name="Text Box 334">
                <a:extLst>
                  <a:ext uri="{FF2B5EF4-FFF2-40B4-BE49-F238E27FC236}">
                    <a16:creationId xmlns:a16="http://schemas.microsoft.com/office/drawing/2014/main" id="{16E79DD9-A240-47C7-9D62-D4ABEC622F83}"/>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49187" name="Group 335">
              <a:extLst>
                <a:ext uri="{FF2B5EF4-FFF2-40B4-BE49-F238E27FC236}">
                  <a16:creationId xmlns:a16="http://schemas.microsoft.com/office/drawing/2014/main" id="{D7B34C15-F0FA-4339-A409-A9F8F7D9A48B}"/>
                </a:ext>
              </a:extLst>
            </p:cNvPr>
            <p:cNvGrpSpPr>
              <a:grpSpLocks/>
            </p:cNvGrpSpPr>
            <p:nvPr/>
          </p:nvGrpSpPr>
          <p:grpSpPr bwMode="auto">
            <a:xfrm>
              <a:off x="3154" y="2954"/>
              <a:ext cx="135" cy="322"/>
              <a:chOff x="2400" y="864"/>
              <a:chExt cx="432" cy="1035"/>
            </a:xfrm>
          </p:grpSpPr>
          <p:sp>
            <p:nvSpPr>
              <p:cNvPr id="49195" name="Oval 336">
                <a:extLst>
                  <a:ext uri="{FF2B5EF4-FFF2-40B4-BE49-F238E27FC236}">
                    <a16:creationId xmlns:a16="http://schemas.microsoft.com/office/drawing/2014/main" id="{83AF0B81-6981-4CFC-AB17-AF512A9F4FDF}"/>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96" name="Text Box 337">
                <a:extLst>
                  <a:ext uri="{FF2B5EF4-FFF2-40B4-BE49-F238E27FC236}">
                    <a16:creationId xmlns:a16="http://schemas.microsoft.com/office/drawing/2014/main" id="{79B6FC00-03C5-4D52-9F1E-52ED1B325171}"/>
                  </a:ext>
                </a:extLst>
              </p:cNvPr>
              <p:cNvSpPr txBox="1">
                <a:spLocks noChangeArrowheads="1"/>
              </p:cNvSpPr>
              <p:nvPr/>
            </p:nvSpPr>
            <p:spPr bwMode="auto">
              <a:xfrm>
                <a:off x="2412"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49188" name="Line 338">
              <a:extLst>
                <a:ext uri="{FF2B5EF4-FFF2-40B4-BE49-F238E27FC236}">
                  <a16:creationId xmlns:a16="http://schemas.microsoft.com/office/drawing/2014/main" id="{0E9DA78F-4132-46E3-9754-54587570E0B2}"/>
                </a:ext>
              </a:extLst>
            </p:cNvPr>
            <p:cNvSpPr>
              <a:spLocks noChangeShapeType="1"/>
            </p:cNvSpPr>
            <p:nvPr/>
          </p:nvSpPr>
          <p:spPr bwMode="auto">
            <a:xfrm flipH="1">
              <a:off x="2618" y="2461"/>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9189" name="Group 339">
              <a:extLst>
                <a:ext uri="{FF2B5EF4-FFF2-40B4-BE49-F238E27FC236}">
                  <a16:creationId xmlns:a16="http://schemas.microsoft.com/office/drawing/2014/main" id="{20CEA4B0-ADB6-47DB-A940-772B132E30CB}"/>
                </a:ext>
              </a:extLst>
            </p:cNvPr>
            <p:cNvGrpSpPr>
              <a:grpSpLocks/>
            </p:cNvGrpSpPr>
            <p:nvPr/>
          </p:nvGrpSpPr>
          <p:grpSpPr bwMode="auto">
            <a:xfrm>
              <a:off x="2357" y="2736"/>
              <a:ext cx="360" cy="242"/>
              <a:chOff x="896" y="1363"/>
              <a:chExt cx="1156" cy="778"/>
            </a:xfrm>
          </p:grpSpPr>
          <p:sp>
            <p:nvSpPr>
              <p:cNvPr id="49193" name="Line 340">
                <a:extLst>
                  <a:ext uri="{FF2B5EF4-FFF2-40B4-BE49-F238E27FC236}">
                    <a16:creationId xmlns:a16="http://schemas.microsoft.com/office/drawing/2014/main" id="{7456605F-F6F8-4247-AC8E-B8E15A02C912}"/>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4" name="Line 341">
                <a:extLst>
                  <a:ext uri="{FF2B5EF4-FFF2-40B4-BE49-F238E27FC236}">
                    <a16:creationId xmlns:a16="http://schemas.microsoft.com/office/drawing/2014/main" id="{F6777A34-C3CE-4E96-A82A-36F6C638254F}"/>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9190" name="Line 342">
              <a:extLst>
                <a:ext uri="{FF2B5EF4-FFF2-40B4-BE49-F238E27FC236}">
                  <a16:creationId xmlns:a16="http://schemas.microsoft.com/office/drawing/2014/main" id="{7FF079DA-C1C1-4FF5-80DC-AEEF16571DEB}"/>
                </a:ext>
              </a:extLst>
            </p:cNvPr>
            <p:cNvSpPr>
              <a:spLocks noChangeShapeType="1"/>
            </p:cNvSpPr>
            <p:nvPr/>
          </p:nvSpPr>
          <p:spPr bwMode="auto">
            <a:xfrm flipH="1">
              <a:off x="3264" y="2736"/>
              <a:ext cx="147" cy="2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1" name="Line 343">
              <a:extLst>
                <a:ext uri="{FF2B5EF4-FFF2-40B4-BE49-F238E27FC236}">
                  <a16:creationId xmlns:a16="http://schemas.microsoft.com/office/drawing/2014/main" id="{6E567EBF-DD97-4D24-9BEF-C876CC19DC61}"/>
                </a:ext>
              </a:extLst>
            </p:cNvPr>
            <p:cNvSpPr>
              <a:spLocks noChangeShapeType="1"/>
            </p:cNvSpPr>
            <p:nvPr/>
          </p:nvSpPr>
          <p:spPr bwMode="auto">
            <a:xfrm>
              <a:off x="3476" y="2742"/>
              <a:ext cx="138" cy="2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2" name="Line 344">
              <a:extLst>
                <a:ext uri="{FF2B5EF4-FFF2-40B4-BE49-F238E27FC236}">
                  <a16:creationId xmlns:a16="http://schemas.microsoft.com/office/drawing/2014/main" id="{7D38A503-E572-4A44-98FF-4EB82B6375F1}"/>
                </a:ext>
              </a:extLst>
            </p:cNvPr>
            <p:cNvSpPr>
              <a:spLocks noChangeShapeType="1"/>
            </p:cNvSpPr>
            <p:nvPr/>
          </p:nvSpPr>
          <p:spPr bwMode="auto">
            <a:xfrm>
              <a:off x="2987" y="2466"/>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158" name="Group 415">
            <a:extLst>
              <a:ext uri="{FF2B5EF4-FFF2-40B4-BE49-F238E27FC236}">
                <a16:creationId xmlns:a16="http://schemas.microsoft.com/office/drawing/2014/main" id="{405FDD5E-78B6-4BB3-B285-342F3A559E35}"/>
              </a:ext>
            </a:extLst>
          </p:cNvPr>
          <p:cNvGrpSpPr>
            <a:grpSpLocks/>
          </p:cNvGrpSpPr>
          <p:nvPr/>
        </p:nvGrpSpPr>
        <p:grpSpPr bwMode="auto">
          <a:xfrm>
            <a:off x="3671888" y="1506538"/>
            <a:ext cx="1992312" cy="1460500"/>
            <a:chOff x="1868" y="2541"/>
            <a:chExt cx="1255" cy="920"/>
          </a:xfrm>
        </p:grpSpPr>
        <p:grpSp>
          <p:nvGrpSpPr>
            <p:cNvPr id="49161" name="Group 355">
              <a:extLst>
                <a:ext uri="{FF2B5EF4-FFF2-40B4-BE49-F238E27FC236}">
                  <a16:creationId xmlns:a16="http://schemas.microsoft.com/office/drawing/2014/main" id="{A144BFB4-47F2-4FF1-BA60-84FB602D116F}"/>
                </a:ext>
              </a:extLst>
            </p:cNvPr>
            <p:cNvGrpSpPr>
              <a:grpSpLocks/>
            </p:cNvGrpSpPr>
            <p:nvPr/>
          </p:nvGrpSpPr>
          <p:grpSpPr bwMode="auto">
            <a:xfrm>
              <a:off x="2480" y="2541"/>
              <a:ext cx="135" cy="322"/>
              <a:chOff x="2400" y="864"/>
              <a:chExt cx="432" cy="1034"/>
            </a:xfrm>
          </p:grpSpPr>
          <p:sp>
            <p:nvSpPr>
              <p:cNvPr id="49179" name="Oval 356">
                <a:extLst>
                  <a:ext uri="{FF2B5EF4-FFF2-40B4-BE49-F238E27FC236}">
                    <a16:creationId xmlns:a16="http://schemas.microsoft.com/office/drawing/2014/main" id="{6D8FB167-929F-427F-884B-1A634BCD1F90}"/>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80" name="Text Box 357">
                <a:extLst>
                  <a:ext uri="{FF2B5EF4-FFF2-40B4-BE49-F238E27FC236}">
                    <a16:creationId xmlns:a16="http://schemas.microsoft.com/office/drawing/2014/main" id="{12A12F3C-F379-499D-AC23-621848FAD589}"/>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49162" name="Group 358">
              <a:extLst>
                <a:ext uri="{FF2B5EF4-FFF2-40B4-BE49-F238E27FC236}">
                  <a16:creationId xmlns:a16="http://schemas.microsoft.com/office/drawing/2014/main" id="{C38C9F18-43AE-4867-ABEB-8330CDFBF11C}"/>
                </a:ext>
              </a:extLst>
            </p:cNvPr>
            <p:cNvGrpSpPr>
              <a:grpSpLocks/>
            </p:cNvGrpSpPr>
            <p:nvPr/>
          </p:nvGrpSpPr>
          <p:grpSpPr bwMode="auto">
            <a:xfrm>
              <a:off x="2107" y="2795"/>
              <a:ext cx="134" cy="322"/>
              <a:chOff x="2400" y="864"/>
              <a:chExt cx="432" cy="1034"/>
            </a:xfrm>
          </p:grpSpPr>
          <p:sp>
            <p:nvSpPr>
              <p:cNvPr id="49177" name="Oval 359">
                <a:extLst>
                  <a:ext uri="{FF2B5EF4-FFF2-40B4-BE49-F238E27FC236}">
                    <a16:creationId xmlns:a16="http://schemas.microsoft.com/office/drawing/2014/main" id="{A38137A0-C99B-4F6F-A555-F113372B4FA3}"/>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78" name="Text Box 360">
                <a:extLst>
                  <a:ext uri="{FF2B5EF4-FFF2-40B4-BE49-F238E27FC236}">
                    <a16:creationId xmlns:a16="http://schemas.microsoft.com/office/drawing/2014/main" id="{E97C5B3F-4B52-4EE5-A854-D16B1938CF30}"/>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49163" name="Group 361">
              <a:extLst>
                <a:ext uri="{FF2B5EF4-FFF2-40B4-BE49-F238E27FC236}">
                  <a16:creationId xmlns:a16="http://schemas.microsoft.com/office/drawing/2014/main" id="{4F7ADDBE-34EC-4B1C-B7B7-5601689C2C30}"/>
                </a:ext>
              </a:extLst>
            </p:cNvPr>
            <p:cNvGrpSpPr>
              <a:grpSpLocks/>
            </p:cNvGrpSpPr>
            <p:nvPr/>
          </p:nvGrpSpPr>
          <p:grpSpPr bwMode="auto">
            <a:xfrm>
              <a:off x="2989" y="2795"/>
              <a:ext cx="134" cy="322"/>
              <a:chOff x="2400" y="864"/>
              <a:chExt cx="432" cy="1034"/>
            </a:xfrm>
          </p:grpSpPr>
          <p:sp>
            <p:nvSpPr>
              <p:cNvPr id="49175" name="Oval 362">
                <a:extLst>
                  <a:ext uri="{FF2B5EF4-FFF2-40B4-BE49-F238E27FC236}">
                    <a16:creationId xmlns:a16="http://schemas.microsoft.com/office/drawing/2014/main" id="{F6EFE787-8E0A-4A46-9F0B-2A9C10D6B02E}"/>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76" name="Text Box 363">
                <a:extLst>
                  <a:ext uri="{FF2B5EF4-FFF2-40B4-BE49-F238E27FC236}">
                    <a16:creationId xmlns:a16="http://schemas.microsoft.com/office/drawing/2014/main" id="{03659AF5-1BCB-4A18-ADDC-FE4B83C02EE0}"/>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49164" name="Group 364">
              <a:extLst>
                <a:ext uri="{FF2B5EF4-FFF2-40B4-BE49-F238E27FC236}">
                  <a16:creationId xmlns:a16="http://schemas.microsoft.com/office/drawing/2014/main" id="{8BC6AD42-F972-4416-9174-D9B660E5DE47}"/>
                </a:ext>
              </a:extLst>
            </p:cNvPr>
            <p:cNvGrpSpPr>
              <a:grpSpLocks/>
            </p:cNvGrpSpPr>
            <p:nvPr/>
          </p:nvGrpSpPr>
          <p:grpSpPr bwMode="auto">
            <a:xfrm>
              <a:off x="2316" y="3139"/>
              <a:ext cx="134" cy="322"/>
              <a:chOff x="2400" y="864"/>
              <a:chExt cx="432" cy="1035"/>
            </a:xfrm>
          </p:grpSpPr>
          <p:sp>
            <p:nvSpPr>
              <p:cNvPr id="49173" name="Oval 365">
                <a:extLst>
                  <a:ext uri="{FF2B5EF4-FFF2-40B4-BE49-F238E27FC236}">
                    <a16:creationId xmlns:a16="http://schemas.microsoft.com/office/drawing/2014/main" id="{B68192EE-0798-4B27-BAA2-C5593A659AE8}"/>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74" name="Text Box 366">
                <a:extLst>
                  <a:ext uri="{FF2B5EF4-FFF2-40B4-BE49-F238E27FC236}">
                    <a16:creationId xmlns:a16="http://schemas.microsoft.com/office/drawing/2014/main" id="{C5694721-4580-47FF-9EAC-75CB12CC4A2C}"/>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49165" name="Group 367">
              <a:extLst>
                <a:ext uri="{FF2B5EF4-FFF2-40B4-BE49-F238E27FC236}">
                  <a16:creationId xmlns:a16="http://schemas.microsoft.com/office/drawing/2014/main" id="{0DEBE49C-7EB9-41A7-87B8-8CA7527AE556}"/>
                </a:ext>
              </a:extLst>
            </p:cNvPr>
            <p:cNvGrpSpPr>
              <a:grpSpLocks/>
            </p:cNvGrpSpPr>
            <p:nvPr/>
          </p:nvGrpSpPr>
          <p:grpSpPr bwMode="auto">
            <a:xfrm>
              <a:off x="1868" y="3139"/>
              <a:ext cx="134" cy="322"/>
              <a:chOff x="2400" y="864"/>
              <a:chExt cx="432" cy="1035"/>
            </a:xfrm>
          </p:grpSpPr>
          <p:sp>
            <p:nvSpPr>
              <p:cNvPr id="49171" name="Oval 368">
                <a:extLst>
                  <a:ext uri="{FF2B5EF4-FFF2-40B4-BE49-F238E27FC236}">
                    <a16:creationId xmlns:a16="http://schemas.microsoft.com/office/drawing/2014/main" id="{434EB51E-432A-4625-A917-F5F21AAF63FF}"/>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72" name="Text Box 369">
                <a:extLst>
                  <a:ext uri="{FF2B5EF4-FFF2-40B4-BE49-F238E27FC236}">
                    <a16:creationId xmlns:a16="http://schemas.microsoft.com/office/drawing/2014/main" id="{DCD12E2C-7999-4613-BE50-77762CEC1668}"/>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49166" name="Line 400">
              <a:extLst>
                <a:ext uri="{FF2B5EF4-FFF2-40B4-BE49-F238E27FC236}">
                  <a16:creationId xmlns:a16="http://schemas.microsoft.com/office/drawing/2014/main" id="{88551A2F-F3ED-4CA1-A629-7C4DD3BB8DC2}"/>
                </a:ext>
              </a:extLst>
            </p:cNvPr>
            <p:cNvSpPr>
              <a:spLocks noChangeShapeType="1"/>
            </p:cNvSpPr>
            <p:nvPr/>
          </p:nvSpPr>
          <p:spPr bwMode="auto">
            <a:xfrm flipH="1">
              <a:off x="2228" y="2646"/>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9167" name="Group 401">
              <a:extLst>
                <a:ext uri="{FF2B5EF4-FFF2-40B4-BE49-F238E27FC236}">
                  <a16:creationId xmlns:a16="http://schemas.microsoft.com/office/drawing/2014/main" id="{174C7B11-7665-4C2D-AD9E-8920821F33E9}"/>
                </a:ext>
              </a:extLst>
            </p:cNvPr>
            <p:cNvGrpSpPr>
              <a:grpSpLocks/>
            </p:cNvGrpSpPr>
            <p:nvPr/>
          </p:nvGrpSpPr>
          <p:grpSpPr bwMode="auto">
            <a:xfrm>
              <a:off x="1967" y="2921"/>
              <a:ext cx="360" cy="242"/>
              <a:chOff x="896" y="1363"/>
              <a:chExt cx="1156" cy="778"/>
            </a:xfrm>
          </p:grpSpPr>
          <p:sp>
            <p:nvSpPr>
              <p:cNvPr id="49169" name="Line 402">
                <a:extLst>
                  <a:ext uri="{FF2B5EF4-FFF2-40B4-BE49-F238E27FC236}">
                    <a16:creationId xmlns:a16="http://schemas.microsoft.com/office/drawing/2014/main" id="{E5EC4D28-68B1-4B77-88A6-B0EFE22EAE8E}"/>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0" name="Line 403">
                <a:extLst>
                  <a:ext uri="{FF2B5EF4-FFF2-40B4-BE49-F238E27FC236}">
                    <a16:creationId xmlns:a16="http://schemas.microsoft.com/office/drawing/2014/main" id="{362196D4-99A7-499B-A62C-2B81A729719B}"/>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9168" name="Line 406">
              <a:extLst>
                <a:ext uri="{FF2B5EF4-FFF2-40B4-BE49-F238E27FC236}">
                  <a16:creationId xmlns:a16="http://schemas.microsoft.com/office/drawing/2014/main" id="{12F22004-F70B-4945-AAD1-75F42007CD45}"/>
                </a:ext>
              </a:extLst>
            </p:cNvPr>
            <p:cNvSpPr>
              <a:spLocks noChangeShapeType="1"/>
            </p:cNvSpPr>
            <p:nvPr/>
          </p:nvSpPr>
          <p:spPr bwMode="auto">
            <a:xfrm>
              <a:off x="2597" y="2651"/>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9159" name="Text Box 417">
            <a:extLst>
              <a:ext uri="{FF2B5EF4-FFF2-40B4-BE49-F238E27FC236}">
                <a16:creationId xmlns:a16="http://schemas.microsoft.com/office/drawing/2014/main" id="{E46C03FC-9C59-424B-9ED5-E07E8564CF64}"/>
              </a:ext>
            </a:extLst>
          </p:cNvPr>
          <p:cNvSpPr txBox="1">
            <a:spLocks noChangeArrowheads="1"/>
          </p:cNvSpPr>
          <p:nvPr/>
        </p:nvSpPr>
        <p:spPr bwMode="auto">
          <a:xfrm>
            <a:off x="188913" y="4856163"/>
            <a:ext cx="87550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a:t> Complete? Yes.</a:t>
            </a:r>
          </a:p>
          <a:p>
            <a:pPr>
              <a:spcBef>
                <a:spcPct val="0"/>
              </a:spcBef>
            </a:pPr>
            <a:r>
              <a:rPr lang="en-US" altLang="en-US" sz="2400"/>
              <a:t> Optimal? Yes. </a:t>
            </a:r>
          </a:p>
          <a:p>
            <a:pPr>
              <a:spcBef>
                <a:spcPct val="0"/>
              </a:spcBef>
            </a:pPr>
            <a:r>
              <a:rPr lang="en-US" altLang="en-US" sz="2400"/>
              <a:t> Time Complexity: O(b</a:t>
            </a:r>
            <a:r>
              <a:rPr lang="en-US" altLang="en-US" sz="2400" baseline="30000"/>
              <a:t>d</a:t>
            </a:r>
            <a:r>
              <a:rPr lang="en-US" altLang="en-US" sz="2400"/>
              <a:t>)</a:t>
            </a:r>
          </a:p>
          <a:p>
            <a:pPr>
              <a:spcBef>
                <a:spcPct val="0"/>
              </a:spcBef>
            </a:pPr>
            <a:r>
              <a:rPr lang="en-US" altLang="en-US" sz="2400"/>
              <a:t> Space Complexity: O(b</a:t>
            </a:r>
            <a:r>
              <a:rPr lang="en-US" altLang="en-US" sz="2400" baseline="30000"/>
              <a:t>d</a:t>
            </a:r>
            <a:r>
              <a:rPr lang="en-US" altLang="en-US" sz="2400"/>
              <a:t>), </a:t>
            </a:r>
            <a:r>
              <a:rPr lang="en-US" altLang="en-US" sz="1800"/>
              <a:t>note that every node in the fringe is kept in the queue.</a:t>
            </a:r>
            <a:endParaRPr lang="en-US" altLang="en-US" sz="2400"/>
          </a:p>
        </p:txBody>
      </p:sp>
      <p:sp>
        <p:nvSpPr>
          <p:cNvPr id="49160" name="Text Box 418">
            <a:extLst>
              <a:ext uri="{FF2B5EF4-FFF2-40B4-BE49-F238E27FC236}">
                <a16:creationId xmlns:a16="http://schemas.microsoft.com/office/drawing/2014/main" id="{5C291987-1F37-467D-9973-C73B7C6AB32C}"/>
              </a:ext>
            </a:extLst>
          </p:cNvPr>
          <p:cNvSpPr txBox="1">
            <a:spLocks noChangeArrowheads="1"/>
          </p:cNvSpPr>
          <p:nvPr/>
        </p:nvSpPr>
        <p:spPr bwMode="auto">
          <a:xfrm>
            <a:off x="3884613" y="4044950"/>
            <a:ext cx="485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i="1"/>
              <a:t>Intuition: Expand all nodes at depth i before expanding nodes at depth i + 1</a:t>
            </a:r>
            <a:r>
              <a:rPr lang="en-US" altLang="en-US" sz="240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F349D6D-2E08-409B-A3A7-C2D39420DA75}"/>
              </a:ext>
            </a:extLst>
          </p:cNvPr>
          <p:cNvSpPr>
            <a:spLocks noGrp="1" noChangeArrowheads="1"/>
          </p:cNvSpPr>
          <p:nvPr>
            <p:ph type="title"/>
          </p:nvPr>
        </p:nvSpPr>
        <p:spPr>
          <a:xfrm>
            <a:off x="592138" y="0"/>
            <a:ext cx="7772400" cy="1143000"/>
          </a:xfrm>
        </p:spPr>
        <p:txBody>
          <a:bodyPr/>
          <a:lstStyle/>
          <a:p>
            <a:pPr>
              <a:defRPr/>
            </a:pPr>
            <a:r>
              <a:rPr lang="en-US" dirty="0">
                <a:effectLst>
                  <a:outerShdw blurRad="38100" dist="38100" dir="2700000" algn="tl">
                    <a:srgbClr val="000000">
                      <a:alpha val="43137"/>
                    </a:srgbClr>
                  </a:outerShdw>
                </a:effectLst>
              </a:rPr>
              <a:t>Uniform Cost Search</a:t>
            </a:r>
            <a:br>
              <a:rPr lang="en-US" dirty="0">
                <a:effectLst>
                  <a:outerShdw blurRad="38100" dist="38100" dir="2700000" algn="tl">
                    <a:srgbClr val="000000">
                      <a:alpha val="43137"/>
                    </a:srgbClr>
                  </a:outerShdw>
                </a:effectLst>
              </a:rPr>
            </a:br>
            <a:r>
              <a:rPr lang="en-US" sz="1400" dirty="0">
                <a:solidFill>
                  <a:schemeClr val="tx1"/>
                </a:solidFill>
              </a:rPr>
              <a:t>Enqueue nodes in order of (cumulative) cost, the G(</a:t>
            </a:r>
            <a:r>
              <a:rPr lang="en-US" sz="1400" i="1" dirty="0">
                <a:solidFill>
                  <a:schemeClr val="tx1"/>
                </a:solidFill>
              </a:rPr>
              <a:t>n</a:t>
            </a:r>
            <a:r>
              <a:rPr lang="en-US" sz="1400" dirty="0">
                <a:solidFill>
                  <a:schemeClr val="tx1"/>
                </a:solidFill>
              </a:rPr>
              <a:t>)</a:t>
            </a:r>
            <a:endParaRPr lang="en-US" dirty="0">
              <a:solidFill>
                <a:schemeClr val="tx1"/>
              </a:solidFill>
              <a:latin typeface="Courier New" pitchFamily="49" charset="0"/>
            </a:endParaRPr>
          </a:p>
        </p:txBody>
      </p:sp>
      <p:sp>
        <p:nvSpPr>
          <p:cNvPr id="51203" name="Text Box 68">
            <a:extLst>
              <a:ext uri="{FF2B5EF4-FFF2-40B4-BE49-F238E27FC236}">
                <a16:creationId xmlns:a16="http://schemas.microsoft.com/office/drawing/2014/main" id="{E6DF22FE-6A2C-4A35-9EE6-D5CF82F2E82E}"/>
              </a:ext>
            </a:extLst>
          </p:cNvPr>
          <p:cNvSpPr txBox="1">
            <a:spLocks noChangeArrowheads="1"/>
          </p:cNvSpPr>
          <p:nvPr/>
        </p:nvSpPr>
        <p:spPr bwMode="auto">
          <a:xfrm>
            <a:off x="165100" y="4562475"/>
            <a:ext cx="87550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a:t> Complete? Yes.</a:t>
            </a:r>
          </a:p>
          <a:p>
            <a:pPr>
              <a:spcBef>
                <a:spcPct val="0"/>
              </a:spcBef>
            </a:pPr>
            <a:r>
              <a:rPr lang="en-US" altLang="en-US" sz="2400"/>
              <a:t> Optimal? Yes, </a:t>
            </a:r>
            <a:r>
              <a:rPr lang="en-US" altLang="en-US" sz="1800"/>
              <a:t>if path cost is nondecreasing function of depth</a:t>
            </a:r>
            <a:endParaRPr lang="en-US" altLang="en-US" sz="2400"/>
          </a:p>
          <a:p>
            <a:pPr>
              <a:spcBef>
                <a:spcPct val="0"/>
              </a:spcBef>
            </a:pPr>
            <a:r>
              <a:rPr lang="en-US" altLang="en-US" sz="2400"/>
              <a:t> Time Complexity: O(b</a:t>
            </a:r>
            <a:r>
              <a:rPr lang="en-US" altLang="en-US" sz="2400" baseline="30000"/>
              <a:t>d</a:t>
            </a:r>
            <a:r>
              <a:rPr lang="en-US" altLang="en-US" sz="2400"/>
              <a:t>)</a:t>
            </a:r>
          </a:p>
          <a:p>
            <a:pPr>
              <a:spcBef>
                <a:spcPct val="0"/>
              </a:spcBef>
            </a:pPr>
            <a:r>
              <a:rPr lang="en-US" altLang="en-US" sz="2400"/>
              <a:t> Space Complexity: O(b</a:t>
            </a:r>
            <a:r>
              <a:rPr lang="en-US" altLang="en-US" sz="2400" baseline="30000"/>
              <a:t>d</a:t>
            </a:r>
            <a:r>
              <a:rPr lang="en-US" altLang="en-US" sz="2400"/>
              <a:t>), </a:t>
            </a:r>
            <a:r>
              <a:rPr lang="en-US" altLang="en-US" sz="1800"/>
              <a:t>note that every node in the fringe keep in the queue.</a:t>
            </a:r>
            <a:endParaRPr lang="en-US" altLang="en-US" sz="2400"/>
          </a:p>
        </p:txBody>
      </p:sp>
      <p:sp>
        <p:nvSpPr>
          <p:cNvPr id="51204" name="Text Box 69">
            <a:extLst>
              <a:ext uri="{FF2B5EF4-FFF2-40B4-BE49-F238E27FC236}">
                <a16:creationId xmlns:a16="http://schemas.microsoft.com/office/drawing/2014/main" id="{7555EBDA-00A0-43D8-8EB2-FECA845509DF}"/>
              </a:ext>
            </a:extLst>
          </p:cNvPr>
          <p:cNvSpPr txBox="1">
            <a:spLocks noChangeArrowheads="1"/>
          </p:cNvSpPr>
          <p:nvPr/>
        </p:nvSpPr>
        <p:spPr bwMode="auto">
          <a:xfrm>
            <a:off x="3932238" y="3903663"/>
            <a:ext cx="485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i="1" dirty="0"/>
              <a:t>Intuition: Expand the cheapest node. Where the cost is the path cost G</a:t>
            </a:r>
            <a:r>
              <a:rPr lang="en-US" altLang="en-US" sz="2000" dirty="0"/>
              <a:t>(</a:t>
            </a:r>
            <a:r>
              <a:rPr lang="en-US" altLang="en-US" sz="2000" i="1" dirty="0"/>
              <a:t>n</a:t>
            </a:r>
            <a:r>
              <a:rPr lang="en-US" altLang="en-US" sz="2000" dirty="0"/>
              <a:t>)</a:t>
            </a:r>
            <a:r>
              <a:rPr lang="en-US" altLang="en-US" sz="2000" i="1" dirty="0"/>
              <a:t> </a:t>
            </a:r>
            <a:endParaRPr lang="en-US" altLang="en-US" sz="2400" dirty="0"/>
          </a:p>
        </p:txBody>
      </p:sp>
      <p:grpSp>
        <p:nvGrpSpPr>
          <p:cNvPr id="51205" name="Group 71">
            <a:extLst>
              <a:ext uri="{FF2B5EF4-FFF2-40B4-BE49-F238E27FC236}">
                <a16:creationId xmlns:a16="http://schemas.microsoft.com/office/drawing/2014/main" id="{22316C51-75F9-4B73-B831-4F5A54A6724A}"/>
              </a:ext>
            </a:extLst>
          </p:cNvPr>
          <p:cNvGrpSpPr>
            <a:grpSpLocks/>
          </p:cNvGrpSpPr>
          <p:nvPr/>
        </p:nvGrpSpPr>
        <p:grpSpPr bwMode="auto">
          <a:xfrm>
            <a:off x="7235825" y="1506538"/>
            <a:ext cx="214313" cy="511175"/>
            <a:chOff x="2400" y="864"/>
            <a:chExt cx="432" cy="1034"/>
          </a:xfrm>
        </p:grpSpPr>
        <p:sp>
          <p:nvSpPr>
            <p:cNvPr id="51280" name="Oval 72">
              <a:extLst>
                <a:ext uri="{FF2B5EF4-FFF2-40B4-BE49-F238E27FC236}">
                  <a16:creationId xmlns:a16="http://schemas.microsoft.com/office/drawing/2014/main" id="{DFACE975-AADB-4C52-9EA1-F37F87042BF2}"/>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81" name="Text Box 73">
              <a:extLst>
                <a:ext uri="{FF2B5EF4-FFF2-40B4-BE49-F238E27FC236}">
                  <a16:creationId xmlns:a16="http://schemas.microsoft.com/office/drawing/2014/main" id="{AC738121-1574-4007-999B-B2FDEC3E2F73}"/>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1206" name="Group 74">
            <a:extLst>
              <a:ext uri="{FF2B5EF4-FFF2-40B4-BE49-F238E27FC236}">
                <a16:creationId xmlns:a16="http://schemas.microsoft.com/office/drawing/2014/main" id="{3C3B9389-2D14-47FE-A3E9-F00CEAB81F99}"/>
              </a:ext>
            </a:extLst>
          </p:cNvPr>
          <p:cNvGrpSpPr>
            <a:grpSpLocks/>
          </p:cNvGrpSpPr>
          <p:nvPr/>
        </p:nvGrpSpPr>
        <p:grpSpPr bwMode="auto">
          <a:xfrm>
            <a:off x="6643688" y="1909763"/>
            <a:ext cx="212725" cy="511175"/>
            <a:chOff x="2400" y="864"/>
            <a:chExt cx="432" cy="1034"/>
          </a:xfrm>
        </p:grpSpPr>
        <p:sp>
          <p:nvSpPr>
            <p:cNvPr id="51278" name="Oval 75">
              <a:extLst>
                <a:ext uri="{FF2B5EF4-FFF2-40B4-BE49-F238E27FC236}">
                  <a16:creationId xmlns:a16="http://schemas.microsoft.com/office/drawing/2014/main" id="{0A282AFC-9FCD-46ED-BAFC-E33FD133AA06}"/>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79" name="Text Box 76">
              <a:extLst>
                <a:ext uri="{FF2B5EF4-FFF2-40B4-BE49-F238E27FC236}">
                  <a16:creationId xmlns:a16="http://schemas.microsoft.com/office/drawing/2014/main" id="{E9A079F4-26D1-4773-B63B-CFE4D5056A98}"/>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1207" name="Group 77">
            <a:extLst>
              <a:ext uri="{FF2B5EF4-FFF2-40B4-BE49-F238E27FC236}">
                <a16:creationId xmlns:a16="http://schemas.microsoft.com/office/drawing/2014/main" id="{78C410DE-B0EA-46CE-90B9-2B53B1863F36}"/>
              </a:ext>
            </a:extLst>
          </p:cNvPr>
          <p:cNvGrpSpPr>
            <a:grpSpLocks/>
          </p:cNvGrpSpPr>
          <p:nvPr/>
        </p:nvGrpSpPr>
        <p:grpSpPr bwMode="auto">
          <a:xfrm>
            <a:off x="8043863" y="1909763"/>
            <a:ext cx="212725" cy="511175"/>
            <a:chOff x="2400" y="864"/>
            <a:chExt cx="432" cy="1034"/>
          </a:xfrm>
        </p:grpSpPr>
        <p:sp>
          <p:nvSpPr>
            <p:cNvPr id="51276" name="Oval 78">
              <a:extLst>
                <a:ext uri="{FF2B5EF4-FFF2-40B4-BE49-F238E27FC236}">
                  <a16:creationId xmlns:a16="http://schemas.microsoft.com/office/drawing/2014/main" id="{F17D26A7-2809-468E-B024-8B3478B98A2D}"/>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77" name="Text Box 79">
              <a:extLst>
                <a:ext uri="{FF2B5EF4-FFF2-40B4-BE49-F238E27FC236}">
                  <a16:creationId xmlns:a16="http://schemas.microsoft.com/office/drawing/2014/main" id="{C1E097A3-99BB-4E61-A425-07AE4DCEC6BF}"/>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1208" name="Group 86">
            <a:extLst>
              <a:ext uri="{FF2B5EF4-FFF2-40B4-BE49-F238E27FC236}">
                <a16:creationId xmlns:a16="http://schemas.microsoft.com/office/drawing/2014/main" id="{F3E90812-BF9A-4480-A594-3CF2E5C9FB84}"/>
              </a:ext>
            </a:extLst>
          </p:cNvPr>
          <p:cNvGrpSpPr>
            <a:grpSpLocks/>
          </p:cNvGrpSpPr>
          <p:nvPr/>
        </p:nvGrpSpPr>
        <p:grpSpPr bwMode="auto">
          <a:xfrm>
            <a:off x="8399463" y="2455863"/>
            <a:ext cx="212725" cy="511175"/>
            <a:chOff x="2400" y="864"/>
            <a:chExt cx="432" cy="1035"/>
          </a:xfrm>
        </p:grpSpPr>
        <p:sp>
          <p:nvSpPr>
            <p:cNvPr id="51274" name="Oval 87">
              <a:extLst>
                <a:ext uri="{FF2B5EF4-FFF2-40B4-BE49-F238E27FC236}">
                  <a16:creationId xmlns:a16="http://schemas.microsoft.com/office/drawing/2014/main" id="{1AFB9A90-8782-4254-A27D-80FFEB97AC49}"/>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75" name="Text Box 88">
              <a:extLst>
                <a:ext uri="{FF2B5EF4-FFF2-40B4-BE49-F238E27FC236}">
                  <a16:creationId xmlns:a16="http://schemas.microsoft.com/office/drawing/2014/main" id="{F5142E54-6637-420D-AA71-E495D437A5FA}"/>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1209" name="Group 89">
            <a:extLst>
              <a:ext uri="{FF2B5EF4-FFF2-40B4-BE49-F238E27FC236}">
                <a16:creationId xmlns:a16="http://schemas.microsoft.com/office/drawing/2014/main" id="{B8B8DFD1-800B-4796-91C4-DD1C5EADCAA6}"/>
              </a:ext>
            </a:extLst>
          </p:cNvPr>
          <p:cNvGrpSpPr>
            <a:grpSpLocks/>
          </p:cNvGrpSpPr>
          <p:nvPr/>
        </p:nvGrpSpPr>
        <p:grpSpPr bwMode="auto">
          <a:xfrm>
            <a:off x="7686675" y="2455863"/>
            <a:ext cx="214313" cy="511175"/>
            <a:chOff x="2400" y="864"/>
            <a:chExt cx="432" cy="1035"/>
          </a:xfrm>
        </p:grpSpPr>
        <p:sp>
          <p:nvSpPr>
            <p:cNvPr id="51272" name="Oval 90">
              <a:extLst>
                <a:ext uri="{FF2B5EF4-FFF2-40B4-BE49-F238E27FC236}">
                  <a16:creationId xmlns:a16="http://schemas.microsoft.com/office/drawing/2014/main" id="{D3DF61FF-7D6D-4393-88CA-09FB8C6841EA}"/>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73" name="Text Box 91">
              <a:extLst>
                <a:ext uri="{FF2B5EF4-FFF2-40B4-BE49-F238E27FC236}">
                  <a16:creationId xmlns:a16="http://schemas.microsoft.com/office/drawing/2014/main" id="{973106BB-40CB-460E-BFB0-FF59EC3D4EFF}"/>
                </a:ext>
              </a:extLst>
            </p:cNvPr>
            <p:cNvSpPr txBox="1">
              <a:spLocks noChangeArrowheads="1"/>
            </p:cNvSpPr>
            <p:nvPr/>
          </p:nvSpPr>
          <p:spPr bwMode="auto">
            <a:xfrm>
              <a:off x="2412"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51210" name="Line 92">
            <a:extLst>
              <a:ext uri="{FF2B5EF4-FFF2-40B4-BE49-F238E27FC236}">
                <a16:creationId xmlns:a16="http://schemas.microsoft.com/office/drawing/2014/main" id="{6F21F0C2-AF59-4CEB-89A7-ADC073870289}"/>
              </a:ext>
            </a:extLst>
          </p:cNvPr>
          <p:cNvSpPr>
            <a:spLocks noChangeShapeType="1"/>
          </p:cNvSpPr>
          <p:nvPr/>
        </p:nvSpPr>
        <p:spPr bwMode="auto">
          <a:xfrm flipH="1">
            <a:off x="6835775" y="1673225"/>
            <a:ext cx="409575"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1" name="Line 96">
            <a:extLst>
              <a:ext uri="{FF2B5EF4-FFF2-40B4-BE49-F238E27FC236}">
                <a16:creationId xmlns:a16="http://schemas.microsoft.com/office/drawing/2014/main" id="{35DF0389-5F51-4192-A89D-4799CC8012A1}"/>
              </a:ext>
            </a:extLst>
          </p:cNvPr>
          <p:cNvSpPr>
            <a:spLocks noChangeShapeType="1"/>
          </p:cNvSpPr>
          <p:nvPr/>
        </p:nvSpPr>
        <p:spPr bwMode="auto">
          <a:xfrm flipH="1">
            <a:off x="7861300" y="2109788"/>
            <a:ext cx="233363" cy="368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2" name="Line 97">
            <a:extLst>
              <a:ext uri="{FF2B5EF4-FFF2-40B4-BE49-F238E27FC236}">
                <a16:creationId xmlns:a16="http://schemas.microsoft.com/office/drawing/2014/main" id="{5C261C86-FBD6-493E-9E6B-93A177B50373}"/>
              </a:ext>
            </a:extLst>
          </p:cNvPr>
          <p:cNvSpPr>
            <a:spLocks noChangeShapeType="1"/>
          </p:cNvSpPr>
          <p:nvPr/>
        </p:nvSpPr>
        <p:spPr bwMode="auto">
          <a:xfrm>
            <a:off x="8197850" y="2119313"/>
            <a:ext cx="219075" cy="388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3" name="Line 98">
            <a:extLst>
              <a:ext uri="{FF2B5EF4-FFF2-40B4-BE49-F238E27FC236}">
                <a16:creationId xmlns:a16="http://schemas.microsoft.com/office/drawing/2014/main" id="{E8D25C8A-55BD-46A7-88C6-400EC23E1A18}"/>
              </a:ext>
            </a:extLst>
          </p:cNvPr>
          <p:cNvSpPr>
            <a:spLocks noChangeShapeType="1"/>
          </p:cNvSpPr>
          <p:nvPr/>
        </p:nvSpPr>
        <p:spPr bwMode="auto">
          <a:xfrm>
            <a:off x="7421563" y="1681163"/>
            <a:ext cx="619125" cy="336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1214" name="Group 100">
            <a:extLst>
              <a:ext uri="{FF2B5EF4-FFF2-40B4-BE49-F238E27FC236}">
                <a16:creationId xmlns:a16="http://schemas.microsoft.com/office/drawing/2014/main" id="{4F8CEBEF-5600-4566-85C5-66C25D9C181C}"/>
              </a:ext>
            </a:extLst>
          </p:cNvPr>
          <p:cNvGrpSpPr>
            <a:grpSpLocks/>
          </p:cNvGrpSpPr>
          <p:nvPr/>
        </p:nvGrpSpPr>
        <p:grpSpPr bwMode="auto">
          <a:xfrm>
            <a:off x="4165600" y="1493838"/>
            <a:ext cx="214313" cy="511175"/>
            <a:chOff x="2400" y="864"/>
            <a:chExt cx="432" cy="1034"/>
          </a:xfrm>
        </p:grpSpPr>
        <p:sp>
          <p:nvSpPr>
            <p:cNvPr id="51270" name="Oval 101">
              <a:extLst>
                <a:ext uri="{FF2B5EF4-FFF2-40B4-BE49-F238E27FC236}">
                  <a16:creationId xmlns:a16="http://schemas.microsoft.com/office/drawing/2014/main" id="{42469347-818F-4472-80AD-9B28050F267E}"/>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71" name="Text Box 102">
              <a:extLst>
                <a:ext uri="{FF2B5EF4-FFF2-40B4-BE49-F238E27FC236}">
                  <a16:creationId xmlns:a16="http://schemas.microsoft.com/office/drawing/2014/main" id="{E008B80E-5E83-4B57-8786-ADAD9E947549}"/>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1215" name="Group 103">
            <a:extLst>
              <a:ext uri="{FF2B5EF4-FFF2-40B4-BE49-F238E27FC236}">
                <a16:creationId xmlns:a16="http://schemas.microsoft.com/office/drawing/2014/main" id="{0838CF13-BA84-429A-924B-5D5A94A9380A}"/>
              </a:ext>
            </a:extLst>
          </p:cNvPr>
          <p:cNvGrpSpPr>
            <a:grpSpLocks/>
          </p:cNvGrpSpPr>
          <p:nvPr/>
        </p:nvGrpSpPr>
        <p:grpSpPr bwMode="auto">
          <a:xfrm>
            <a:off x="3573463" y="1897063"/>
            <a:ext cx="212725" cy="511175"/>
            <a:chOff x="2400" y="864"/>
            <a:chExt cx="432" cy="1034"/>
          </a:xfrm>
        </p:grpSpPr>
        <p:sp>
          <p:nvSpPr>
            <p:cNvPr id="51268" name="Oval 104">
              <a:extLst>
                <a:ext uri="{FF2B5EF4-FFF2-40B4-BE49-F238E27FC236}">
                  <a16:creationId xmlns:a16="http://schemas.microsoft.com/office/drawing/2014/main" id="{0A4244CD-777D-4455-813F-9FC30F24E834}"/>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69" name="Text Box 105">
              <a:extLst>
                <a:ext uri="{FF2B5EF4-FFF2-40B4-BE49-F238E27FC236}">
                  <a16:creationId xmlns:a16="http://schemas.microsoft.com/office/drawing/2014/main" id="{4F948305-BD05-49DA-B9F1-0EDE68D1AB22}"/>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1216" name="Group 106">
            <a:extLst>
              <a:ext uri="{FF2B5EF4-FFF2-40B4-BE49-F238E27FC236}">
                <a16:creationId xmlns:a16="http://schemas.microsoft.com/office/drawing/2014/main" id="{AB6700B6-755A-4D52-9C5C-6EFB522B8107}"/>
              </a:ext>
            </a:extLst>
          </p:cNvPr>
          <p:cNvGrpSpPr>
            <a:grpSpLocks/>
          </p:cNvGrpSpPr>
          <p:nvPr/>
        </p:nvGrpSpPr>
        <p:grpSpPr bwMode="auto">
          <a:xfrm>
            <a:off x="4973638" y="1897063"/>
            <a:ext cx="212725" cy="511175"/>
            <a:chOff x="2400" y="864"/>
            <a:chExt cx="432" cy="1034"/>
          </a:xfrm>
        </p:grpSpPr>
        <p:sp>
          <p:nvSpPr>
            <p:cNvPr id="51266" name="Oval 107">
              <a:extLst>
                <a:ext uri="{FF2B5EF4-FFF2-40B4-BE49-F238E27FC236}">
                  <a16:creationId xmlns:a16="http://schemas.microsoft.com/office/drawing/2014/main" id="{BA1B38A8-C6A2-470A-AA91-32675EB0FE94}"/>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67" name="Text Box 108">
              <a:extLst>
                <a:ext uri="{FF2B5EF4-FFF2-40B4-BE49-F238E27FC236}">
                  <a16:creationId xmlns:a16="http://schemas.microsoft.com/office/drawing/2014/main" id="{7058B67D-2A8B-4883-B027-4AF1A886B0F3}"/>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1217" name="Group 115">
            <a:extLst>
              <a:ext uri="{FF2B5EF4-FFF2-40B4-BE49-F238E27FC236}">
                <a16:creationId xmlns:a16="http://schemas.microsoft.com/office/drawing/2014/main" id="{D2159286-513A-4874-A725-B5A3C2A36E84}"/>
              </a:ext>
            </a:extLst>
          </p:cNvPr>
          <p:cNvGrpSpPr>
            <a:grpSpLocks/>
          </p:cNvGrpSpPr>
          <p:nvPr/>
        </p:nvGrpSpPr>
        <p:grpSpPr bwMode="auto">
          <a:xfrm>
            <a:off x="5329238" y="2443163"/>
            <a:ext cx="212725" cy="511175"/>
            <a:chOff x="2400" y="864"/>
            <a:chExt cx="432" cy="1035"/>
          </a:xfrm>
        </p:grpSpPr>
        <p:sp>
          <p:nvSpPr>
            <p:cNvPr id="51264" name="Oval 116">
              <a:extLst>
                <a:ext uri="{FF2B5EF4-FFF2-40B4-BE49-F238E27FC236}">
                  <a16:creationId xmlns:a16="http://schemas.microsoft.com/office/drawing/2014/main" id="{1B703E1E-EAEF-4022-A89E-0B3D57995D07}"/>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65" name="Text Box 117">
              <a:extLst>
                <a:ext uri="{FF2B5EF4-FFF2-40B4-BE49-F238E27FC236}">
                  <a16:creationId xmlns:a16="http://schemas.microsoft.com/office/drawing/2014/main" id="{3DA24D9C-B9D8-400D-BAEF-1CA923F9EEE3}"/>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1218" name="Group 118">
            <a:extLst>
              <a:ext uri="{FF2B5EF4-FFF2-40B4-BE49-F238E27FC236}">
                <a16:creationId xmlns:a16="http://schemas.microsoft.com/office/drawing/2014/main" id="{E9A58514-095F-4A18-9969-384B0509A0D4}"/>
              </a:ext>
            </a:extLst>
          </p:cNvPr>
          <p:cNvGrpSpPr>
            <a:grpSpLocks/>
          </p:cNvGrpSpPr>
          <p:nvPr/>
        </p:nvGrpSpPr>
        <p:grpSpPr bwMode="auto">
          <a:xfrm>
            <a:off x="4616450" y="2443163"/>
            <a:ext cx="214313" cy="511175"/>
            <a:chOff x="2400" y="864"/>
            <a:chExt cx="432" cy="1035"/>
          </a:xfrm>
        </p:grpSpPr>
        <p:sp>
          <p:nvSpPr>
            <p:cNvPr id="51262" name="Oval 119">
              <a:extLst>
                <a:ext uri="{FF2B5EF4-FFF2-40B4-BE49-F238E27FC236}">
                  <a16:creationId xmlns:a16="http://schemas.microsoft.com/office/drawing/2014/main" id="{5800BBD7-3684-4A36-BB37-3F4F13470676}"/>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63" name="Text Box 120">
              <a:extLst>
                <a:ext uri="{FF2B5EF4-FFF2-40B4-BE49-F238E27FC236}">
                  <a16:creationId xmlns:a16="http://schemas.microsoft.com/office/drawing/2014/main" id="{42254480-052B-4CCD-91AB-9C26F9BC9D3D}"/>
                </a:ext>
              </a:extLst>
            </p:cNvPr>
            <p:cNvSpPr txBox="1">
              <a:spLocks noChangeArrowheads="1"/>
            </p:cNvSpPr>
            <p:nvPr/>
          </p:nvSpPr>
          <p:spPr bwMode="auto">
            <a:xfrm>
              <a:off x="2412"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51219" name="Line 121">
            <a:extLst>
              <a:ext uri="{FF2B5EF4-FFF2-40B4-BE49-F238E27FC236}">
                <a16:creationId xmlns:a16="http://schemas.microsoft.com/office/drawing/2014/main" id="{CE98B19A-EA1A-4124-8992-7A986FB5E7FB}"/>
              </a:ext>
            </a:extLst>
          </p:cNvPr>
          <p:cNvSpPr>
            <a:spLocks noChangeShapeType="1"/>
          </p:cNvSpPr>
          <p:nvPr/>
        </p:nvSpPr>
        <p:spPr bwMode="auto">
          <a:xfrm flipH="1">
            <a:off x="3765550" y="1660525"/>
            <a:ext cx="409575"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0" name="Line 125">
            <a:extLst>
              <a:ext uri="{FF2B5EF4-FFF2-40B4-BE49-F238E27FC236}">
                <a16:creationId xmlns:a16="http://schemas.microsoft.com/office/drawing/2014/main" id="{F5B7A62B-F35F-4730-8AAA-AF955EEC9F64}"/>
              </a:ext>
            </a:extLst>
          </p:cNvPr>
          <p:cNvSpPr>
            <a:spLocks noChangeShapeType="1"/>
          </p:cNvSpPr>
          <p:nvPr/>
        </p:nvSpPr>
        <p:spPr bwMode="auto">
          <a:xfrm flipH="1">
            <a:off x="4791075" y="2097088"/>
            <a:ext cx="233363" cy="368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1" name="Line 126">
            <a:extLst>
              <a:ext uri="{FF2B5EF4-FFF2-40B4-BE49-F238E27FC236}">
                <a16:creationId xmlns:a16="http://schemas.microsoft.com/office/drawing/2014/main" id="{C448CEEE-BAAF-4C6B-91FE-D71F6C663167}"/>
              </a:ext>
            </a:extLst>
          </p:cNvPr>
          <p:cNvSpPr>
            <a:spLocks noChangeShapeType="1"/>
          </p:cNvSpPr>
          <p:nvPr/>
        </p:nvSpPr>
        <p:spPr bwMode="auto">
          <a:xfrm>
            <a:off x="5127625" y="2106613"/>
            <a:ext cx="219075" cy="388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2" name="Line 127">
            <a:extLst>
              <a:ext uri="{FF2B5EF4-FFF2-40B4-BE49-F238E27FC236}">
                <a16:creationId xmlns:a16="http://schemas.microsoft.com/office/drawing/2014/main" id="{6D405CB0-9AAB-446A-B2BC-512B496A9E46}"/>
              </a:ext>
            </a:extLst>
          </p:cNvPr>
          <p:cNvSpPr>
            <a:spLocks noChangeShapeType="1"/>
          </p:cNvSpPr>
          <p:nvPr/>
        </p:nvSpPr>
        <p:spPr bwMode="auto">
          <a:xfrm>
            <a:off x="4351338" y="1668463"/>
            <a:ext cx="619125" cy="336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1223" name="Group 141">
            <a:extLst>
              <a:ext uri="{FF2B5EF4-FFF2-40B4-BE49-F238E27FC236}">
                <a16:creationId xmlns:a16="http://schemas.microsoft.com/office/drawing/2014/main" id="{836E3BFC-A959-4BCE-910A-0A28CAB6AB61}"/>
              </a:ext>
            </a:extLst>
          </p:cNvPr>
          <p:cNvGrpSpPr>
            <a:grpSpLocks/>
          </p:cNvGrpSpPr>
          <p:nvPr/>
        </p:nvGrpSpPr>
        <p:grpSpPr bwMode="auto">
          <a:xfrm>
            <a:off x="285750" y="1503363"/>
            <a:ext cx="212725" cy="511175"/>
            <a:chOff x="2400" y="864"/>
            <a:chExt cx="432" cy="1035"/>
          </a:xfrm>
        </p:grpSpPr>
        <p:sp>
          <p:nvSpPr>
            <p:cNvPr id="51260" name="Oval 142">
              <a:extLst>
                <a:ext uri="{FF2B5EF4-FFF2-40B4-BE49-F238E27FC236}">
                  <a16:creationId xmlns:a16="http://schemas.microsoft.com/office/drawing/2014/main" id="{68526E35-A864-40FF-8977-F3201FF2D987}"/>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61" name="Text Box 143">
              <a:extLst>
                <a:ext uri="{FF2B5EF4-FFF2-40B4-BE49-F238E27FC236}">
                  <a16:creationId xmlns:a16="http://schemas.microsoft.com/office/drawing/2014/main" id="{55147669-11DC-4A60-A5C9-448050251823}"/>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1224" name="Group 157">
            <a:extLst>
              <a:ext uri="{FF2B5EF4-FFF2-40B4-BE49-F238E27FC236}">
                <a16:creationId xmlns:a16="http://schemas.microsoft.com/office/drawing/2014/main" id="{7690280D-5429-40BD-8D43-3BE0BBB532F6}"/>
              </a:ext>
            </a:extLst>
          </p:cNvPr>
          <p:cNvGrpSpPr>
            <a:grpSpLocks/>
          </p:cNvGrpSpPr>
          <p:nvPr/>
        </p:nvGrpSpPr>
        <p:grpSpPr bwMode="auto">
          <a:xfrm>
            <a:off x="1230313" y="1482725"/>
            <a:ext cx="1612900" cy="914400"/>
            <a:chOff x="1397" y="934"/>
            <a:chExt cx="1016" cy="576"/>
          </a:xfrm>
        </p:grpSpPr>
        <p:grpSp>
          <p:nvGrpSpPr>
            <p:cNvPr id="51249" name="Group 129">
              <a:extLst>
                <a:ext uri="{FF2B5EF4-FFF2-40B4-BE49-F238E27FC236}">
                  <a16:creationId xmlns:a16="http://schemas.microsoft.com/office/drawing/2014/main" id="{7D339CE7-E385-4C47-941C-972972400DDA}"/>
                </a:ext>
              </a:extLst>
            </p:cNvPr>
            <p:cNvGrpSpPr>
              <a:grpSpLocks/>
            </p:cNvGrpSpPr>
            <p:nvPr/>
          </p:nvGrpSpPr>
          <p:grpSpPr bwMode="auto">
            <a:xfrm>
              <a:off x="1770" y="934"/>
              <a:ext cx="135" cy="322"/>
              <a:chOff x="2400" y="864"/>
              <a:chExt cx="432" cy="1034"/>
            </a:xfrm>
          </p:grpSpPr>
          <p:sp>
            <p:nvSpPr>
              <p:cNvPr id="51258" name="Oval 130">
                <a:extLst>
                  <a:ext uri="{FF2B5EF4-FFF2-40B4-BE49-F238E27FC236}">
                    <a16:creationId xmlns:a16="http://schemas.microsoft.com/office/drawing/2014/main" id="{86833FB6-27E1-4177-81A9-BB3BD638D95A}"/>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59" name="Text Box 131">
                <a:extLst>
                  <a:ext uri="{FF2B5EF4-FFF2-40B4-BE49-F238E27FC236}">
                    <a16:creationId xmlns:a16="http://schemas.microsoft.com/office/drawing/2014/main" id="{AF9971EC-4DF4-4B53-A5DC-A69745E85590}"/>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1250" name="Group 132">
              <a:extLst>
                <a:ext uri="{FF2B5EF4-FFF2-40B4-BE49-F238E27FC236}">
                  <a16:creationId xmlns:a16="http://schemas.microsoft.com/office/drawing/2014/main" id="{526C3C6B-3C5C-4911-A0AA-614AE89F7CFA}"/>
                </a:ext>
              </a:extLst>
            </p:cNvPr>
            <p:cNvGrpSpPr>
              <a:grpSpLocks/>
            </p:cNvGrpSpPr>
            <p:nvPr/>
          </p:nvGrpSpPr>
          <p:grpSpPr bwMode="auto">
            <a:xfrm>
              <a:off x="1397" y="1188"/>
              <a:ext cx="134" cy="322"/>
              <a:chOff x="2400" y="864"/>
              <a:chExt cx="432" cy="1034"/>
            </a:xfrm>
          </p:grpSpPr>
          <p:sp>
            <p:nvSpPr>
              <p:cNvPr id="51256" name="Oval 133">
                <a:extLst>
                  <a:ext uri="{FF2B5EF4-FFF2-40B4-BE49-F238E27FC236}">
                    <a16:creationId xmlns:a16="http://schemas.microsoft.com/office/drawing/2014/main" id="{726A71B4-75AD-4C99-91C2-007E6C9CE502}"/>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57" name="Text Box 134">
                <a:extLst>
                  <a:ext uri="{FF2B5EF4-FFF2-40B4-BE49-F238E27FC236}">
                    <a16:creationId xmlns:a16="http://schemas.microsoft.com/office/drawing/2014/main" id="{BF2B01F3-35BF-49D5-8AE3-4424137A1A8A}"/>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1251" name="Group 135">
              <a:extLst>
                <a:ext uri="{FF2B5EF4-FFF2-40B4-BE49-F238E27FC236}">
                  <a16:creationId xmlns:a16="http://schemas.microsoft.com/office/drawing/2014/main" id="{C4EE21FD-FA73-411D-98C5-C2FBCA4AEFBE}"/>
                </a:ext>
              </a:extLst>
            </p:cNvPr>
            <p:cNvGrpSpPr>
              <a:grpSpLocks/>
            </p:cNvGrpSpPr>
            <p:nvPr/>
          </p:nvGrpSpPr>
          <p:grpSpPr bwMode="auto">
            <a:xfrm>
              <a:off x="2279" y="1188"/>
              <a:ext cx="134" cy="322"/>
              <a:chOff x="2400" y="864"/>
              <a:chExt cx="432" cy="1034"/>
            </a:xfrm>
          </p:grpSpPr>
          <p:sp>
            <p:nvSpPr>
              <p:cNvPr id="51254" name="Oval 136">
                <a:extLst>
                  <a:ext uri="{FF2B5EF4-FFF2-40B4-BE49-F238E27FC236}">
                    <a16:creationId xmlns:a16="http://schemas.microsoft.com/office/drawing/2014/main" id="{A7E4E28E-9975-4ACB-8A6A-D4B634C3979E}"/>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55" name="Text Box 137">
                <a:extLst>
                  <a:ext uri="{FF2B5EF4-FFF2-40B4-BE49-F238E27FC236}">
                    <a16:creationId xmlns:a16="http://schemas.microsoft.com/office/drawing/2014/main" id="{EF5BAFC4-E27D-4F58-8A46-90D2B2FC3D9E}"/>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51252" name="Line 150">
              <a:extLst>
                <a:ext uri="{FF2B5EF4-FFF2-40B4-BE49-F238E27FC236}">
                  <a16:creationId xmlns:a16="http://schemas.microsoft.com/office/drawing/2014/main" id="{1A798CF1-3ABB-4CDF-88BC-5E6A0259421C}"/>
                </a:ext>
              </a:extLst>
            </p:cNvPr>
            <p:cNvSpPr>
              <a:spLocks noChangeShapeType="1"/>
            </p:cNvSpPr>
            <p:nvPr/>
          </p:nvSpPr>
          <p:spPr bwMode="auto">
            <a:xfrm flipH="1">
              <a:off x="1518" y="1039"/>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3" name="Line 156">
              <a:extLst>
                <a:ext uri="{FF2B5EF4-FFF2-40B4-BE49-F238E27FC236}">
                  <a16:creationId xmlns:a16="http://schemas.microsoft.com/office/drawing/2014/main" id="{72020481-06BD-4B3F-890C-283D633350E6}"/>
                </a:ext>
              </a:extLst>
            </p:cNvPr>
            <p:cNvSpPr>
              <a:spLocks noChangeShapeType="1"/>
            </p:cNvSpPr>
            <p:nvPr/>
          </p:nvSpPr>
          <p:spPr bwMode="auto">
            <a:xfrm>
              <a:off x="1887" y="1044"/>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225" name="Text Box 158">
            <a:extLst>
              <a:ext uri="{FF2B5EF4-FFF2-40B4-BE49-F238E27FC236}">
                <a16:creationId xmlns:a16="http://schemas.microsoft.com/office/drawing/2014/main" id="{6B54017A-3368-4FEE-8C22-0741E3B6F26B}"/>
              </a:ext>
            </a:extLst>
          </p:cNvPr>
          <p:cNvSpPr txBox="1">
            <a:spLocks noChangeArrowheads="1"/>
          </p:cNvSpPr>
          <p:nvPr/>
        </p:nvSpPr>
        <p:spPr bwMode="auto">
          <a:xfrm>
            <a:off x="2308225" y="13890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2</a:t>
            </a:r>
            <a:endParaRPr lang="en-US" altLang="en-US" sz="2400"/>
          </a:p>
        </p:txBody>
      </p:sp>
      <p:sp>
        <p:nvSpPr>
          <p:cNvPr id="51226" name="Text Box 159">
            <a:extLst>
              <a:ext uri="{FF2B5EF4-FFF2-40B4-BE49-F238E27FC236}">
                <a16:creationId xmlns:a16="http://schemas.microsoft.com/office/drawing/2014/main" id="{2A1334C9-A0E4-4D9B-B9F5-20A263D55DA4}"/>
              </a:ext>
            </a:extLst>
          </p:cNvPr>
          <p:cNvSpPr txBox="1">
            <a:spLocks noChangeArrowheads="1"/>
          </p:cNvSpPr>
          <p:nvPr/>
        </p:nvSpPr>
        <p:spPr bwMode="auto">
          <a:xfrm>
            <a:off x="1295400" y="13890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t>5</a:t>
            </a:r>
            <a:endParaRPr lang="en-US" altLang="en-US" sz="2400" dirty="0"/>
          </a:p>
        </p:txBody>
      </p:sp>
      <p:sp>
        <p:nvSpPr>
          <p:cNvPr id="51227" name="Text Box 160">
            <a:extLst>
              <a:ext uri="{FF2B5EF4-FFF2-40B4-BE49-F238E27FC236}">
                <a16:creationId xmlns:a16="http://schemas.microsoft.com/office/drawing/2014/main" id="{A324A799-577B-48F8-AF7A-FBA56D2CBB71}"/>
              </a:ext>
            </a:extLst>
          </p:cNvPr>
          <p:cNvSpPr txBox="1">
            <a:spLocks noChangeArrowheads="1"/>
          </p:cNvSpPr>
          <p:nvPr/>
        </p:nvSpPr>
        <p:spPr bwMode="auto">
          <a:xfrm>
            <a:off x="4706938" y="14128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2</a:t>
            </a:r>
            <a:endParaRPr lang="en-US" altLang="en-US" sz="2400"/>
          </a:p>
        </p:txBody>
      </p:sp>
      <p:sp>
        <p:nvSpPr>
          <p:cNvPr id="51228" name="Text Box 161">
            <a:extLst>
              <a:ext uri="{FF2B5EF4-FFF2-40B4-BE49-F238E27FC236}">
                <a16:creationId xmlns:a16="http://schemas.microsoft.com/office/drawing/2014/main" id="{1DAD5A3C-AD1C-4431-9E8F-3EA3C783DFEC}"/>
              </a:ext>
            </a:extLst>
          </p:cNvPr>
          <p:cNvSpPr txBox="1">
            <a:spLocks noChangeArrowheads="1"/>
          </p:cNvSpPr>
          <p:nvPr/>
        </p:nvSpPr>
        <p:spPr bwMode="auto">
          <a:xfrm>
            <a:off x="3694113" y="14128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5</a:t>
            </a:r>
            <a:endParaRPr lang="en-US" altLang="en-US" sz="2400"/>
          </a:p>
        </p:txBody>
      </p:sp>
      <p:sp>
        <p:nvSpPr>
          <p:cNvPr id="51229" name="Text Box 162">
            <a:extLst>
              <a:ext uri="{FF2B5EF4-FFF2-40B4-BE49-F238E27FC236}">
                <a16:creationId xmlns:a16="http://schemas.microsoft.com/office/drawing/2014/main" id="{251510C8-6856-46A7-828E-1DBC2ED9FB5D}"/>
              </a:ext>
            </a:extLst>
          </p:cNvPr>
          <p:cNvSpPr txBox="1">
            <a:spLocks noChangeArrowheads="1"/>
          </p:cNvSpPr>
          <p:nvPr/>
        </p:nvSpPr>
        <p:spPr bwMode="auto">
          <a:xfrm>
            <a:off x="4576763" y="19780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1</a:t>
            </a:r>
            <a:endParaRPr lang="en-US" altLang="en-US" sz="2400"/>
          </a:p>
        </p:txBody>
      </p:sp>
      <p:sp>
        <p:nvSpPr>
          <p:cNvPr id="51230" name="Text Box 163">
            <a:extLst>
              <a:ext uri="{FF2B5EF4-FFF2-40B4-BE49-F238E27FC236}">
                <a16:creationId xmlns:a16="http://schemas.microsoft.com/office/drawing/2014/main" id="{E0961DBD-7174-422C-808F-6D4D689885E8}"/>
              </a:ext>
            </a:extLst>
          </p:cNvPr>
          <p:cNvSpPr txBox="1">
            <a:spLocks noChangeArrowheads="1"/>
          </p:cNvSpPr>
          <p:nvPr/>
        </p:nvSpPr>
        <p:spPr bwMode="auto">
          <a:xfrm>
            <a:off x="5280025" y="19542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7</a:t>
            </a:r>
            <a:endParaRPr lang="en-US" altLang="en-US" sz="2400"/>
          </a:p>
        </p:txBody>
      </p:sp>
      <p:grpSp>
        <p:nvGrpSpPr>
          <p:cNvPr id="51231" name="Group 165">
            <a:extLst>
              <a:ext uri="{FF2B5EF4-FFF2-40B4-BE49-F238E27FC236}">
                <a16:creationId xmlns:a16="http://schemas.microsoft.com/office/drawing/2014/main" id="{254D589A-FCC1-4A74-B54C-7613539EA215}"/>
              </a:ext>
            </a:extLst>
          </p:cNvPr>
          <p:cNvGrpSpPr>
            <a:grpSpLocks/>
          </p:cNvGrpSpPr>
          <p:nvPr/>
        </p:nvGrpSpPr>
        <p:grpSpPr bwMode="auto">
          <a:xfrm>
            <a:off x="7321550" y="2697163"/>
            <a:ext cx="923925" cy="857250"/>
            <a:chOff x="3946" y="1329"/>
            <a:chExt cx="582" cy="540"/>
          </a:xfrm>
        </p:grpSpPr>
        <p:grpSp>
          <p:nvGrpSpPr>
            <p:cNvPr id="51240" name="Group 166">
              <a:extLst>
                <a:ext uri="{FF2B5EF4-FFF2-40B4-BE49-F238E27FC236}">
                  <a16:creationId xmlns:a16="http://schemas.microsoft.com/office/drawing/2014/main" id="{400C1162-0AD8-495A-A5CA-484D96F2189B}"/>
                </a:ext>
              </a:extLst>
            </p:cNvPr>
            <p:cNvGrpSpPr>
              <a:grpSpLocks/>
            </p:cNvGrpSpPr>
            <p:nvPr/>
          </p:nvGrpSpPr>
          <p:grpSpPr bwMode="auto">
            <a:xfrm>
              <a:off x="4394" y="1547"/>
              <a:ext cx="134" cy="322"/>
              <a:chOff x="2400" y="864"/>
              <a:chExt cx="432" cy="1035"/>
            </a:xfrm>
          </p:grpSpPr>
          <p:sp>
            <p:nvSpPr>
              <p:cNvPr id="51247" name="Oval 167">
                <a:extLst>
                  <a:ext uri="{FF2B5EF4-FFF2-40B4-BE49-F238E27FC236}">
                    <a16:creationId xmlns:a16="http://schemas.microsoft.com/office/drawing/2014/main" id="{4A5FC843-75C6-48F3-BBBC-7949CED29552}"/>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48" name="Text Box 168">
                <a:extLst>
                  <a:ext uri="{FF2B5EF4-FFF2-40B4-BE49-F238E27FC236}">
                    <a16:creationId xmlns:a16="http://schemas.microsoft.com/office/drawing/2014/main" id="{7DB65EBA-7587-469F-A5E9-D6891D946D25}"/>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1241" name="Group 169">
              <a:extLst>
                <a:ext uri="{FF2B5EF4-FFF2-40B4-BE49-F238E27FC236}">
                  <a16:creationId xmlns:a16="http://schemas.microsoft.com/office/drawing/2014/main" id="{90075358-6378-4890-9137-6A4B420122B1}"/>
                </a:ext>
              </a:extLst>
            </p:cNvPr>
            <p:cNvGrpSpPr>
              <a:grpSpLocks/>
            </p:cNvGrpSpPr>
            <p:nvPr/>
          </p:nvGrpSpPr>
          <p:grpSpPr bwMode="auto">
            <a:xfrm>
              <a:off x="3946" y="1547"/>
              <a:ext cx="134" cy="322"/>
              <a:chOff x="2400" y="864"/>
              <a:chExt cx="432" cy="1035"/>
            </a:xfrm>
          </p:grpSpPr>
          <p:sp>
            <p:nvSpPr>
              <p:cNvPr id="51245" name="Oval 170">
                <a:extLst>
                  <a:ext uri="{FF2B5EF4-FFF2-40B4-BE49-F238E27FC236}">
                    <a16:creationId xmlns:a16="http://schemas.microsoft.com/office/drawing/2014/main" id="{AAD10405-DCD4-4553-B78C-24238E5D8148}"/>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46" name="Text Box 171">
                <a:extLst>
                  <a:ext uri="{FF2B5EF4-FFF2-40B4-BE49-F238E27FC236}">
                    <a16:creationId xmlns:a16="http://schemas.microsoft.com/office/drawing/2014/main" id="{0E25ACBB-F7F1-4C05-B31B-4C94CB153A74}"/>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1242" name="Group 172">
              <a:extLst>
                <a:ext uri="{FF2B5EF4-FFF2-40B4-BE49-F238E27FC236}">
                  <a16:creationId xmlns:a16="http://schemas.microsoft.com/office/drawing/2014/main" id="{24ECAEF8-D208-4F23-833B-8AB7A1933448}"/>
                </a:ext>
              </a:extLst>
            </p:cNvPr>
            <p:cNvGrpSpPr>
              <a:grpSpLocks/>
            </p:cNvGrpSpPr>
            <p:nvPr/>
          </p:nvGrpSpPr>
          <p:grpSpPr bwMode="auto">
            <a:xfrm>
              <a:off x="4045" y="1329"/>
              <a:ext cx="360" cy="242"/>
              <a:chOff x="896" y="1363"/>
              <a:chExt cx="1156" cy="778"/>
            </a:xfrm>
          </p:grpSpPr>
          <p:sp>
            <p:nvSpPr>
              <p:cNvPr id="51243" name="Line 173">
                <a:extLst>
                  <a:ext uri="{FF2B5EF4-FFF2-40B4-BE49-F238E27FC236}">
                    <a16:creationId xmlns:a16="http://schemas.microsoft.com/office/drawing/2014/main" id="{C391D817-5D81-418F-98EB-12885639F568}"/>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4" name="Line 174">
                <a:extLst>
                  <a:ext uri="{FF2B5EF4-FFF2-40B4-BE49-F238E27FC236}">
                    <a16:creationId xmlns:a16="http://schemas.microsoft.com/office/drawing/2014/main" id="{FE329B1D-4655-42D6-8CA3-1A63781AB826}"/>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1232" name="Text Box 175">
            <a:extLst>
              <a:ext uri="{FF2B5EF4-FFF2-40B4-BE49-F238E27FC236}">
                <a16:creationId xmlns:a16="http://schemas.microsoft.com/office/drawing/2014/main" id="{C8E40036-3CF8-4D03-9764-7CA2A169AA2F}"/>
              </a:ext>
            </a:extLst>
          </p:cNvPr>
          <p:cNvSpPr txBox="1">
            <a:spLocks noChangeArrowheads="1"/>
          </p:cNvSpPr>
          <p:nvPr/>
        </p:nvSpPr>
        <p:spPr bwMode="auto">
          <a:xfrm>
            <a:off x="7751763" y="14700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2</a:t>
            </a:r>
            <a:endParaRPr lang="en-US" altLang="en-US" sz="2400"/>
          </a:p>
        </p:txBody>
      </p:sp>
      <p:sp>
        <p:nvSpPr>
          <p:cNvPr id="51233" name="Text Box 176">
            <a:extLst>
              <a:ext uri="{FF2B5EF4-FFF2-40B4-BE49-F238E27FC236}">
                <a16:creationId xmlns:a16="http://schemas.microsoft.com/office/drawing/2014/main" id="{30FB224E-E9B3-4679-8F91-EA03EFF2BA8D}"/>
              </a:ext>
            </a:extLst>
          </p:cNvPr>
          <p:cNvSpPr txBox="1">
            <a:spLocks noChangeArrowheads="1"/>
          </p:cNvSpPr>
          <p:nvPr/>
        </p:nvSpPr>
        <p:spPr bwMode="auto">
          <a:xfrm>
            <a:off x="6738938" y="14700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5</a:t>
            </a:r>
            <a:endParaRPr lang="en-US" altLang="en-US" sz="2400"/>
          </a:p>
        </p:txBody>
      </p:sp>
      <p:sp>
        <p:nvSpPr>
          <p:cNvPr id="51234" name="Text Box 177">
            <a:extLst>
              <a:ext uri="{FF2B5EF4-FFF2-40B4-BE49-F238E27FC236}">
                <a16:creationId xmlns:a16="http://schemas.microsoft.com/office/drawing/2014/main" id="{39D1AF42-61C3-4789-9C26-695E1CB5B839}"/>
              </a:ext>
            </a:extLst>
          </p:cNvPr>
          <p:cNvSpPr txBox="1">
            <a:spLocks noChangeArrowheads="1"/>
          </p:cNvSpPr>
          <p:nvPr/>
        </p:nvSpPr>
        <p:spPr bwMode="auto">
          <a:xfrm>
            <a:off x="7631113" y="20224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1</a:t>
            </a:r>
            <a:endParaRPr lang="en-US" altLang="en-US" sz="2400"/>
          </a:p>
        </p:txBody>
      </p:sp>
      <p:sp>
        <p:nvSpPr>
          <p:cNvPr id="51235" name="Text Box 178">
            <a:extLst>
              <a:ext uri="{FF2B5EF4-FFF2-40B4-BE49-F238E27FC236}">
                <a16:creationId xmlns:a16="http://schemas.microsoft.com/office/drawing/2014/main" id="{6F740819-646B-40C2-941E-B4EC59206736}"/>
              </a:ext>
            </a:extLst>
          </p:cNvPr>
          <p:cNvSpPr txBox="1">
            <a:spLocks noChangeArrowheads="1"/>
          </p:cNvSpPr>
          <p:nvPr/>
        </p:nvSpPr>
        <p:spPr bwMode="auto">
          <a:xfrm>
            <a:off x="8324850" y="2011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7</a:t>
            </a:r>
            <a:endParaRPr lang="en-US" altLang="en-US" sz="2400"/>
          </a:p>
        </p:txBody>
      </p:sp>
      <p:sp>
        <p:nvSpPr>
          <p:cNvPr id="51236" name="Text Box 179">
            <a:extLst>
              <a:ext uri="{FF2B5EF4-FFF2-40B4-BE49-F238E27FC236}">
                <a16:creationId xmlns:a16="http://schemas.microsoft.com/office/drawing/2014/main" id="{A7F0DC30-0E5D-4322-9D6C-EC166E59B776}"/>
              </a:ext>
            </a:extLst>
          </p:cNvPr>
          <p:cNvSpPr txBox="1">
            <a:spLocks noChangeArrowheads="1"/>
          </p:cNvSpPr>
          <p:nvPr/>
        </p:nvSpPr>
        <p:spPr bwMode="auto">
          <a:xfrm>
            <a:off x="7265988" y="25749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4</a:t>
            </a:r>
            <a:endParaRPr lang="en-US" altLang="en-US" sz="2400"/>
          </a:p>
        </p:txBody>
      </p:sp>
      <p:sp>
        <p:nvSpPr>
          <p:cNvPr id="51237" name="Text Box 180">
            <a:extLst>
              <a:ext uri="{FF2B5EF4-FFF2-40B4-BE49-F238E27FC236}">
                <a16:creationId xmlns:a16="http://schemas.microsoft.com/office/drawing/2014/main" id="{450C2560-4DCA-4D8B-BE84-C2A0448671F6}"/>
              </a:ext>
            </a:extLst>
          </p:cNvPr>
          <p:cNvSpPr txBox="1">
            <a:spLocks noChangeArrowheads="1"/>
          </p:cNvSpPr>
          <p:nvPr/>
        </p:nvSpPr>
        <p:spPr bwMode="auto">
          <a:xfrm>
            <a:off x="7959725" y="2563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5</a:t>
            </a:r>
            <a:endParaRPr lang="en-US" altLang="en-US" sz="2400"/>
          </a:p>
        </p:txBody>
      </p:sp>
      <p:sp>
        <p:nvSpPr>
          <p:cNvPr id="51238" name="Rectangle 181">
            <a:extLst>
              <a:ext uri="{FF2B5EF4-FFF2-40B4-BE49-F238E27FC236}">
                <a16:creationId xmlns:a16="http://schemas.microsoft.com/office/drawing/2014/main" id="{583ECFDD-2D53-4934-B96A-F043FE8AD79F}"/>
              </a:ext>
            </a:extLst>
          </p:cNvPr>
          <p:cNvSpPr>
            <a:spLocks noChangeArrowheads="1"/>
          </p:cNvSpPr>
          <p:nvPr/>
        </p:nvSpPr>
        <p:spPr bwMode="auto">
          <a:xfrm>
            <a:off x="0" y="6261100"/>
            <a:ext cx="9144000" cy="5953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51239" name="Text Box 182">
            <a:extLst>
              <a:ext uri="{FF2B5EF4-FFF2-40B4-BE49-F238E27FC236}">
                <a16:creationId xmlns:a16="http://schemas.microsoft.com/office/drawing/2014/main" id="{2CE481A8-4059-438F-B31E-76F5DCF40F2C}"/>
              </a:ext>
            </a:extLst>
          </p:cNvPr>
          <p:cNvSpPr txBox="1">
            <a:spLocks noChangeArrowheads="1"/>
          </p:cNvSpPr>
          <p:nvPr/>
        </p:nvSpPr>
        <p:spPr bwMode="auto">
          <a:xfrm>
            <a:off x="0" y="6291263"/>
            <a:ext cx="9393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Note that Breadth First search can be seen as a special case of Uniform Cost Search, where the path cost is just the depth.</a:t>
            </a:r>
            <a:r>
              <a:rPr lang="en-US" altLang="en-US" sz="24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019A47F-8544-42AA-8561-1FE87A7FF680}"/>
              </a:ext>
            </a:extLst>
          </p:cNvPr>
          <p:cNvSpPr>
            <a:spLocks noGrp="1" noChangeArrowheads="1"/>
          </p:cNvSpPr>
          <p:nvPr>
            <p:ph type="title"/>
          </p:nvPr>
        </p:nvSpPr>
        <p:spPr>
          <a:xfrm>
            <a:off x="592138" y="0"/>
            <a:ext cx="7772400" cy="1143000"/>
          </a:xfrm>
        </p:spPr>
        <p:txBody>
          <a:bodyPr/>
          <a:lstStyle/>
          <a:p>
            <a:pPr>
              <a:defRPr/>
            </a:pPr>
            <a:r>
              <a:rPr lang="en-US" dirty="0">
                <a:effectLst>
                  <a:outerShdw blurRad="38100" dist="38100" dir="2700000" algn="tl">
                    <a:srgbClr val="000000">
                      <a:alpha val="43137"/>
                    </a:srgbClr>
                  </a:outerShdw>
                </a:effectLst>
              </a:rPr>
              <a:t>Depth First Search</a:t>
            </a:r>
            <a:br>
              <a:rPr lang="en-US" dirty="0">
                <a:effectLst>
                  <a:outerShdw blurRad="38100" dist="38100" dir="2700000" algn="tl">
                    <a:srgbClr val="000000">
                      <a:alpha val="43137"/>
                    </a:srgbClr>
                  </a:outerShdw>
                </a:effectLst>
              </a:rPr>
            </a:br>
            <a:r>
              <a:rPr lang="en-US" sz="1400" dirty="0" err="1">
                <a:solidFill>
                  <a:schemeClr val="tx1"/>
                </a:solidFill>
              </a:rPr>
              <a:t>Enqueue</a:t>
            </a:r>
            <a:r>
              <a:rPr lang="en-US" sz="1400" dirty="0">
                <a:solidFill>
                  <a:schemeClr val="tx1"/>
                </a:solidFill>
              </a:rPr>
              <a:t> nodes in LIFO (last-in, first-out) order.</a:t>
            </a:r>
            <a:endParaRPr lang="en-US" dirty="0">
              <a:solidFill>
                <a:schemeClr val="tx1"/>
              </a:solidFill>
              <a:latin typeface="Courier New" pitchFamily="49" charset="0"/>
            </a:endParaRPr>
          </a:p>
        </p:txBody>
      </p:sp>
      <p:grpSp>
        <p:nvGrpSpPr>
          <p:cNvPr id="52227" name="Group 3">
            <a:extLst>
              <a:ext uri="{FF2B5EF4-FFF2-40B4-BE49-F238E27FC236}">
                <a16:creationId xmlns:a16="http://schemas.microsoft.com/office/drawing/2014/main" id="{8D822DCF-9A20-4139-A1A3-8F581836B488}"/>
              </a:ext>
            </a:extLst>
          </p:cNvPr>
          <p:cNvGrpSpPr>
            <a:grpSpLocks/>
          </p:cNvGrpSpPr>
          <p:nvPr/>
        </p:nvGrpSpPr>
        <p:grpSpPr bwMode="auto">
          <a:xfrm>
            <a:off x="261938" y="1506538"/>
            <a:ext cx="214312" cy="511175"/>
            <a:chOff x="2400" y="864"/>
            <a:chExt cx="432" cy="1034"/>
          </a:xfrm>
        </p:grpSpPr>
        <p:sp>
          <p:nvSpPr>
            <p:cNvPr id="52295" name="Oval 4">
              <a:extLst>
                <a:ext uri="{FF2B5EF4-FFF2-40B4-BE49-F238E27FC236}">
                  <a16:creationId xmlns:a16="http://schemas.microsoft.com/office/drawing/2014/main" id="{B603091D-677F-45D6-B116-A9295A8C8007}"/>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96" name="Text Box 5">
              <a:extLst>
                <a:ext uri="{FF2B5EF4-FFF2-40B4-BE49-F238E27FC236}">
                  <a16:creationId xmlns:a16="http://schemas.microsoft.com/office/drawing/2014/main" id="{87707C3E-CB43-4E84-917B-FA9105CA27D9}"/>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2228" name="Group 6">
            <a:extLst>
              <a:ext uri="{FF2B5EF4-FFF2-40B4-BE49-F238E27FC236}">
                <a16:creationId xmlns:a16="http://schemas.microsoft.com/office/drawing/2014/main" id="{F8BBC060-C2F9-4E62-9F2D-CFE8648E212C}"/>
              </a:ext>
            </a:extLst>
          </p:cNvPr>
          <p:cNvGrpSpPr>
            <a:grpSpLocks/>
          </p:cNvGrpSpPr>
          <p:nvPr/>
        </p:nvGrpSpPr>
        <p:grpSpPr bwMode="auto">
          <a:xfrm>
            <a:off x="1119188" y="1506538"/>
            <a:ext cx="1612900" cy="914400"/>
            <a:chOff x="1201" y="1624"/>
            <a:chExt cx="1016" cy="576"/>
          </a:xfrm>
        </p:grpSpPr>
        <p:grpSp>
          <p:nvGrpSpPr>
            <p:cNvPr id="52284" name="Group 7">
              <a:extLst>
                <a:ext uri="{FF2B5EF4-FFF2-40B4-BE49-F238E27FC236}">
                  <a16:creationId xmlns:a16="http://schemas.microsoft.com/office/drawing/2014/main" id="{1A47AAB3-750C-425B-BCC3-4DD148920390}"/>
                </a:ext>
              </a:extLst>
            </p:cNvPr>
            <p:cNvGrpSpPr>
              <a:grpSpLocks/>
            </p:cNvGrpSpPr>
            <p:nvPr/>
          </p:nvGrpSpPr>
          <p:grpSpPr bwMode="auto">
            <a:xfrm>
              <a:off x="1574" y="1624"/>
              <a:ext cx="135" cy="322"/>
              <a:chOff x="2400" y="864"/>
              <a:chExt cx="432" cy="1034"/>
            </a:xfrm>
          </p:grpSpPr>
          <p:sp>
            <p:nvSpPr>
              <p:cNvPr id="52293" name="Oval 8">
                <a:extLst>
                  <a:ext uri="{FF2B5EF4-FFF2-40B4-BE49-F238E27FC236}">
                    <a16:creationId xmlns:a16="http://schemas.microsoft.com/office/drawing/2014/main" id="{E4D18BCD-28A2-4CEA-834F-5FD0CB909D8B}"/>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94" name="Text Box 9">
                <a:extLst>
                  <a:ext uri="{FF2B5EF4-FFF2-40B4-BE49-F238E27FC236}">
                    <a16:creationId xmlns:a16="http://schemas.microsoft.com/office/drawing/2014/main" id="{50DA143B-F32C-400E-B544-9A2482D3ED69}"/>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2285" name="Group 10">
              <a:extLst>
                <a:ext uri="{FF2B5EF4-FFF2-40B4-BE49-F238E27FC236}">
                  <a16:creationId xmlns:a16="http://schemas.microsoft.com/office/drawing/2014/main" id="{01E5DA5D-16B7-4E61-B304-B823EBBA2D9D}"/>
                </a:ext>
              </a:extLst>
            </p:cNvPr>
            <p:cNvGrpSpPr>
              <a:grpSpLocks/>
            </p:cNvGrpSpPr>
            <p:nvPr/>
          </p:nvGrpSpPr>
          <p:grpSpPr bwMode="auto">
            <a:xfrm>
              <a:off x="1201" y="1878"/>
              <a:ext cx="134" cy="322"/>
              <a:chOff x="2400" y="864"/>
              <a:chExt cx="432" cy="1034"/>
            </a:xfrm>
          </p:grpSpPr>
          <p:sp>
            <p:nvSpPr>
              <p:cNvPr id="52291" name="Oval 11">
                <a:extLst>
                  <a:ext uri="{FF2B5EF4-FFF2-40B4-BE49-F238E27FC236}">
                    <a16:creationId xmlns:a16="http://schemas.microsoft.com/office/drawing/2014/main" id="{2CB8B772-E358-4711-9C78-4368D2E34AD8}"/>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92" name="Text Box 12">
                <a:extLst>
                  <a:ext uri="{FF2B5EF4-FFF2-40B4-BE49-F238E27FC236}">
                    <a16:creationId xmlns:a16="http://schemas.microsoft.com/office/drawing/2014/main" id="{105BD326-2CB6-4288-BE61-32D3BA24713D}"/>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2286" name="Group 13">
              <a:extLst>
                <a:ext uri="{FF2B5EF4-FFF2-40B4-BE49-F238E27FC236}">
                  <a16:creationId xmlns:a16="http://schemas.microsoft.com/office/drawing/2014/main" id="{0DC1F936-D805-45A4-A2A5-310A04E9C5E8}"/>
                </a:ext>
              </a:extLst>
            </p:cNvPr>
            <p:cNvGrpSpPr>
              <a:grpSpLocks/>
            </p:cNvGrpSpPr>
            <p:nvPr/>
          </p:nvGrpSpPr>
          <p:grpSpPr bwMode="auto">
            <a:xfrm>
              <a:off x="2083" y="1878"/>
              <a:ext cx="134" cy="322"/>
              <a:chOff x="2400" y="864"/>
              <a:chExt cx="432" cy="1034"/>
            </a:xfrm>
          </p:grpSpPr>
          <p:sp>
            <p:nvSpPr>
              <p:cNvPr id="52289" name="Oval 14">
                <a:extLst>
                  <a:ext uri="{FF2B5EF4-FFF2-40B4-BE49-F238E27FC236}">
                    <a16:creationId xmlns:a16="http://schemas.microsoft.com/office/drawing/2014/main" id="{73C8F4A5-07F7-4FFA-AFD8-8EB19C5C095B}"/>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90" name="Text Box 15">
                <a:extLst>
                  <a:ext uri="{FF2B5EF4-FFF2-40B4-BE49-F238E27FC236}">
                    <a16:creationId xmlns:a16="http://schemas.microsoft.com/office/drawing/2014/main" id="{E4A98EBE-F721-4297-8756-7A72BFA069C2}"/>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52287" name="Line 16">
              <a:extLst>
                <a:ext uri="{FF2B5EF4-FFF2-40B4-BE49-F238E27FC236}">
                  <a16:creationId xmlns:a16="http://schemas.microsoft.com/office/drawing/2014/main" id="{410E2355-7831-4FB6-B4F3-5C1238CF1621}"/>
                </a:ext>
              </a:extLst>
            </p:cNvPr>
            <p:cNvSpPr>
              <a:spLocks noChangeShapeType="1"/>
            </p:cNvSpPr>
            <p:nvPr/>
          </p:nvSpPr>
          <p:spPr bwMode="auto">
            <a:xfrm flipH="1">
              <a:off x="1322" y="1729"/>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88" name="Line 17">
              <a:extLst>
                <a:ext uri="{FF2B5EF4-FFF2-40B4-BE49-F238E27FC236}">
                  <a16:creationId xmlns:a16="http://schemas.microsoft.com/office/drawing/2014/main" id="{6E511C4F-3980-42A8-AFF8-9800B576B762}"/>
                </a:ext>
              </a:extLst>
            </p:cNvPr>
            <p:cNvSpPr>
              <a:spLocks noChangeShapeType="1"/>
            </p:cNvSpPr>
            <p:nvPr/>
          </p:nvSpPr>
          <p:spPr bwMode="auto">
            <a:xfrm>
              <a:off x="1691" y="1734"/>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2229" name="Group 47">
            <a:extLst>
              <a:ext uri="{FF2B5EF4-FFF2-40B4-BE49-F238E27FC236}">
                <a16:creationId xmlns:a16="http://schemas.microsoft.com/office/drawing/2014/main" id="{1B84DB91-7459-4077-B583-D188E20D779D}"/>
              </a:ext>
            </a:extLst>
          </p:cNvPr>
          <p:cNvGrpSpPr>
            <a:grpSpLocks/>
          </p:cNvGrpSpPr>
          <p:nvPr/>
        </p:nvGrpSpPr>
        <p:grpSpPr bwMode="auto">
          <a:xfrm>
            <a:off x="3178175" y="1541463"/>
            <a:ext cx="1992313" cy="1460500"/>
            <a:chOff x="1868" y="2541"/>
            <a:chExt cx="1255" cy="920"/>
          </a:xfrm>
        </p:grpSpPr>
        <p:grpSp>
          <p:nvGrpSpPr>
            <p:cNvPr id="52264" name="Group 48">
              <a:extLst>
                <a:ext uri="{FF2B5EF4-FFF2-40B4-BE49-F238E27FC236}">
                  <a16:creationId xmlns:a16="http://schemas.microsoft.com/office/drawing/2014/main" id="{496A3A45-80AB-4F58-9236-559C3A23A24A}"/>
                </a:ext>
              </a:extLst>
            </p:cNvPr>
            <p:cNvGrpSpPr>
              <a:grpSpLocks/>
            </p:cNvGrpSpPr>
            <p:nvPr/>
          </p:nvGrpSpPr>
          <p:grpSpPr bwMode="auto">
            <a:xfrm>
              <a:off x="2480" y="2541"/>
              <a:ext cx="135" cy="322"/>
              <a:chOff x="2400" y="864"/>
              <a:chExt cx="432" cy="1034"/>
            </a:xfrm>
          </p:grpSpPr>
          <p:sp>
            <p:nvSpPr>
              <p:cNvPr id="52282" name="Oval 49">
                <a:extLst>
                  <a:ext uri="{FF2B5EF4-FFF2-40B4-BE49-F238E27FC236}">
                    <a16:creationId xmlns:a16="http://schemas.microsoft.com/office/drawing/2014/main" id="{F6762638-4EBF-4E52-B9B9-CD031D27F6EA}"/>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83" name="Text Box 50">
                <a:extLst>
                  <a:ext uri="{FF2B5EF4-FFF2-40B4-BE49-F238E27FC236}">
                    <a16:creationId xmlns:a16="http://schemas.microsoft.com/office/drawing/2014/main" id="{A68A86D1-9348-4E35-A53E-FE610E5CA961}"/>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2265" name="Group 51">
              <a:extLst>
                <a:ext uri="{FF2B5EF4-FFF2-40B4-BE49-F238E27FC236}">
                  <a16:creationId xmlns:a16="http://schemas.microsoft.com/office/drawing/2014/main" id="{1698C94D-E89E-4F6E-A9F4-630A2C3518EF}"/>
                </a:ext>
              </a:extLst>
            </p:cNvPr>
            <p:cNvGrpSpPr>
              <a:grpSpLocks/>
            </p:cNvGrpSpPr>
            <p:nvPr/>
          </p:nvGrpSpPr>
          <p:grpSpPr bwMode="auto">
            <a:xfrm>
              <a:off x="2107" y="2795"/>
              <a:ext cx="134" cy="322"/>
              <a:chOff x="2400" y="864"/>
              <a:chExt cx="432" cy="1034"/>
            </a:xfrm>
          </p:grpSpPr>
          <p:sp>
            <p:nvSpPr>
              <p:cNvPr id="52280" name="Oval 52">
                <a:extLst>
                  <a:ext uri="{FF2B5EF4-FFF2-40B4-BE49-F238E27FC236}">
                    <a16:creationId xmlns:a16="http://schemas.microsoft.com/office/drawing/2014/main" id="{0DC69896-EC2A-46AD-ACA7-D59D8A8360F2}"/>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81" name="Text Box 53">
                <a:extLst>
                  <a:ext uri="{FF2B5EF4-FFF2-40B4-BE49-F238E27FC236}">
                    <a16:creationId xmlns:a16="http://schemas.microsoft.com/office/drawing/2014/main" id="{93D65938-7B2C-4455-B4E2-33219813E990}"/>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2266" name="Group 54">
              <a:extLst>
                <a:ext uri="{FF2B5EF4-FFF2-40B4-BE49-F238E27FC236}">
                  <a16:creationId xmlns:a16="http://schemas.microsoft.com/office/drawing/2014/main" id="{BBFD5D39-4C67-4275-A4D8-EA89E777F898}"/>
                </a:ext>
              </a:extLst>
            </p:cNvPr>
            <p:cNvGrpSpPr>
              <a:grpSpLocks/>
            </p:cNvGrpSpPr>
            <p:nvPr/>
          </p:nvGrpSpPr>
          <p:grpSpPr bwMode="auto">
            <a:xfrm>
              <a:off x="2989" y="2795"/>
              <a:ext cx="134" cy="322"/>
              <a:chOff x="2400" y="864"/>
              <a:chExt cx="432" cy="1034"/>
            </a:xfrm>
          </p:grpSpPr>
          <p:sp>
            <p:nvSpPr>
              <p:cNvPr id="52278" name="Oval 55">
                <a:extLst>
                  <a:ext uri="{FF2B5EF4-FFF2-40B4-BE49-F238E27FC236}">
                    <a16:creationId xmlns:a16="http://schemas.microsoft.com/office/drawing/2014/main" id="{F96D9B1D-8775-4F5E-89CE-4AD9FCE0CFF2}"/>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79" name="Text Box 56">
                <a:extLst>
                  <a:ext uri="{FF2B5EF4-FFF2-40B4-BE49-F238E27FC236}">
                    <a16:creationId xmlns:a16="http://schemas.microsoft.com/office/drawing/2014/main" id="{7AD239EA-519F-4483-AFE6-220F940F1AC4}"/>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2267" name="Group 57">
              <a:extLst>
                <a:ext uri="{FF2B5EF4-FFF2-40B4-BE49-F238E27FC236}">
                  <a16:creationId xmlns:a16="http://schemas.microsoft.com/office/drawing/2014/main" id="{B2A7925F-DBFA-477C-8BDB-C072B682B0D0}"/>
                </a:ext>
              </a:extLst>
            </p:cNvPr>
            <p:cNvGrpSpPr>
              <a:grpSpLocks/>
            </p:cNvGrpSpPr>
            <p:nvPr/>
          </p:nvGrpSpPr>
          <p:grpSpPr bwMode="auto">
            <a:xfrm>
              <a:off x="2316" y="3139"/>
              <a:ext cx="134" cy="322"/>
              <a:chOff x="2400" y="864"/>
              <a:chExt cx="432" cy="1035"/>
            </a:xfrm>
          </p:grpSpPr>
          <p:sp>
            <p:nvSpPr>
              <p:cNvPr id="52276" name="Oval 58">
                <a:extLst>
                  <a:ext uri="{FF2B5EF4-FFF2-40B4-BE49-F238E27FC236}">
                    <a16:creationId xmlns:a16="http://schemas.microsoft.com/office/drawing/2014/main" id="{1FD7E260-334F-4FEE-B9EB-901825CB8ADB}"/>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77" name="Text Box 59">
                <a:extLst>
                  <a:ext uri="{FF2B5EF4-FFF2-40B4-BE49-F238E27FC236}">
                    <a16:creationId xmlns:a16="http://schemas.microsoft.com/office/drawing/2014/main" id="{B8AE89C9-E211-432C-84CD-52A167472414}"/>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2268" name="Group 60">
              <a:extLst>
                <a:ext uri="{FF2B5EF4-FFF2-40B4-BE49-F238E27FC236}">
                  <a16:creationId xmlns:a16="http://schemas.microsoft.com/office/drawing/2014/main" id="{4AE7A10F-7F76-40D0-88D1-EBB02C8F508E}"/>
                </a:ext>
              </a:extLst>
            </p:cNvPr>
            <p:cNvGrpSpPr>
              <a:grpSpLocks/>
            </p:cNvGrpSpPr>
            <p:nvPr/>
          </p:nvGrpSpPr>
          <p:grpSpPr bwMode="auto">
            <a:xfrm>
              <a:off x="1868" y="3139"/>
              <a:ext cx="134" cy="322"/>
              <a:chOff x="2400" y="864"/>
              <a:chExt cx="432" cy="1035"/>
            </a:xfrm>
          </p:grpSpPr>
          <p:sp>
            <p:nvSpPr>
              <p:cNvPr id="52274" name="Oval 61">
                <a:extLst>
                  <a:ext uri="{FF2B5EF4-FFF2-40B4-BE49-F238E27FC236}">
                    <a16:creationId xmlns:a16="http://schemas.microsoft.com/office/drawing/2014/main" id="{CEC3AA3A-24C6-47AE-99ED-5FFC4998F8D5}"/>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75" name="Text Box 62">
                <a:extLst>
                  <a:ext uri="{FF2B5EF4-FFF2-40B4-BE49-F238E27FC236}">
                    <a16:creationId xmlns:a16="http://schemas.microsoft.com/office/drawing/2014/main" id="{ABD469A6-11DE-4325-AFE5-D08CCA3B785D}"/>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52269" name="Line 63">
              <a:extLst>
                <a:ext uri="{FF2B5EF4-FFF2-40B4-BE49-F238E27FC236}">
                  <a16:creationId xmlns:a16="http://schemas.microsoft.com/office/drawing/2014/main" id="{6F2D5F3F-0BBE-4776-A27D-55EAD342BDC9}"/>
                </a:ext>
              </a:extLst>
            </p:cNvPr>
            <p:cNvSpPr>
              <a:spLocks noChangeShapeType="1"/>
            </p:cNvSpPr>
            <p:nvPr/>
          </p:nvSpPr>
          <p:spPr bwMode="auto">
            <a:xfrm flipH="1">
              <a:off x="2228" y="2646"/>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270" name="Group 64">
              <a:extLst>
                <a:ext uri="{FF2B5EF4-FFF2-40B4-BE49-F238E27FC236}">
                  <a16:creationId xmlns:a16="http://schemas.microsoft.com/office/drawing/2014/main" id="{159BF4EE-7784-4C3F-AF30-7CAE620DDBB2}"/>
                </a:ext>
              </a:extLst>
            </p:cNvPr>
            <p:cNvGrpSpPr>
              <a:grpSpLocks/>
            </p:cNvGrpSpPr>
            <p:nvPr/>
          </p:nvGrpSpPr>
          <p:grpSpPr bwMode="auto">
            <a:xfrm>
              <a:off x="1967" y="2921"/>
              <a:ext cx="360" cy="242"/>
              <a:chOff x="896" y="1363"/>
              <a:chExt cx="1156" cy="778"/>
            </a:xfrm>
          </p:grpSpPr>
          <p:sp>
            <p:nvSpPr>
              <p:cNvPr id="52272" name="Line 65">
                <a:extLst>
                  <a:ext uri="{FF2B5EF4-FFF2-40B4-BE49-F238E27FC236}">
                    <a16:creationId xmlns:a16="http://schemas.microsoft.com/office/drawing/2014/main" id="{4CC5A396-CA63-4BA8-B851-966E10A7163E}"/>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73" name="Line 66">
                <a:extLst>
                  <a:ext uri="{FF2B5EF4-FFF2-40B4-BE49-F238E27FC236}">
                    <a16:creationId xmlns:a16="http://schemas.microsoft.com/office/drawing/2014/main" id="{7111E719-F35B-4E90-9B0C-910732BE0480}"/>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271" name="Line 67">
              <a:extLst>
                <a:ext uri="{FF2B5EF4-FFF2-40B4-BE49-F238E27FC236}">
                  <a16:creationId xmlns:a16="http://schemas.microsoft.com/office/drawing/2014/main" id="{0BE9C7D8-528B-49C3-9821-A032DA74B429}"/>
                </a:ext>
              </a:extLst>
            </p:cNvPr>
            <p:cNvSpPr>
              <a:spLocks noChangeShapeType="1"/>
            </p:cNvSpPr>
            <p:nvPr/>
          </p:nvSpPr>
          <p:spPr bwMode="auto">
            <a:xfrm>
              <a:off x="2597" y="2651"/>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230" name="Text Box 68">
            <a:extLst>
              <a:ext uri="{FF2B5EF4-FFF2-40B4-BE49-F238E27FC236}">
                <a16:creationId xmlns:a16="http://schemas.microsoft.com/office/drawing/2014/main" id="{2582159C-43D5-466E-B566-B7086A41F805}"/>
              </a:ext>
            </a:extLst>
          </p:cNvPr>
          <p:cNvSpPr txBox="1">
            <a:spLocks noChangeArrowheads="1"/>
          </p:cNvSpPr>
          <p:nvPr/>
        </p:nvSpPr>
        <p:spPr bwMode="auto">
          <a:xfrm>
            <a:off x="188913" y="4856163"/>
            <a:ext cx="87550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a:t> Complete? No </a:t>
            </a:r>
            <a:r>
              <a:rPr lang="en-US" altLang="en-US" sz="1600"/>
              <a:t>(Yes on finite trees, with no loops).</a:t>
            </a:r>
            <a:endParaRPr lang="en-US" altLang="en-US" sz="2400"/>
          </a:p>
          <a:p>
            <a:pPr>
              <a:spcBef>
                <a:spcPct val="0"/>
              </a:spcBef>
            </a:pPr>
            <a:r>
              <a:rPr lang="en-US" altLang="en-US" sz="2400"/>
              <a:t> Optimal? No</a:t>
            </a:r>
          </a:p>
          <a:p>
            <a:pPr>
              <a:spcBef>
                <a:spcPct val="0"/>
              </a:spcBef>
            </a:pPr>
            <a:r>
              <a:rPr lang="en-US" altLang="en-US" sz="2400"/>
              <a:t> Time Complexity: O(b</a:t>
            </a:r>
            <a:r>
              <a:rPr lang="en-US" altLang="en-US" sz="2400" baseline="30000"/>
              <a:t>m</a:t>
            </a:r>
            <a:r>
              <a:rPr lang="en-US" altLang="en-US" sz="2400"/>
              <a:t>), </a:t>
            </a:r>
            <a:r>
              <a:rPr lang="en-US" altLang="en-US" sz="1800"/>
              <a:t>where m is the maximum depth.</a:t>
            </a:r>
            <a:endParaRPr lang="en-US" altLang="en-US" sz="2400"/>
          </a:p>
          <a:p>
            <a:pPr>
              <a:spcBef>
                <a:spcPct val="0"/>
              </a:spcBef>
            </a:pPr>
            <a:r>
              <a:rPr lang="en-US" altLang="en-US" sz="2400"/>
              <a:t> Space Complexity: O(bm), </a:t>
            </a:r>
            <a:r>
              <a:rPr lang="en-US" altLang="en-US" sz="1800"/>
              <a:t>where m is the maximum depth.</a:t>
            </a:r>
          </a:p>
        </p:txBody>
      </p:sp>
      <p:sp>
        <p:nvSpPr>
          <p:cNvPr id="52231" name="Text Box 69">
            <a:extLst>
              <a:ext uri="{FF2B5EF4-FFF2-40B4-BE49-F238E27FC236}">
                <a16:creationId xmlns:a16="http://schemas.microsoft.com/office/drawing/2014/main" id="{D455FAB2-3E50-4D9E-8605-66127173330C}"/>
              </a:ext>
            </a:extLst>
          </p:cNvPr>
          <p:cNvSpPr txBox="1">
            <a:spLocks noChangeArrowheads="1"/>
          </p:cNvSpPr>
          <p:nvPr/>
        </p:nvSpPr>
        <p:spPr bwMode="auto">
          <a:xfrm>
            <a:off x="3884613" y="4044950"/>
            <a:ext cx="485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i="1"/>
              <a:t>Intuition: Expand node at the deepest level (breaking ties left to right)</a:t>
            </a:r>
            <a:endParaRPr lang="en-US" altLang="en-US" sz="2400"/>
          </a:p>
        </p:txBody>
      </p:sp>
      <p:grpSp>
        <p:nvGrpSpPr>
          <p:cNvPr id="52232" name="Group 132">
            <a:extLst>
              <a:ext uri="{FF2B5EF4-FFF2-40B4-BE49-F238E27FC236}">
                <a16:creationId xmlns:a16="http://schemas.microsoft.com/office/drawing/2014/main" id="{89336B46-B0B6-481B-8D5D-60A3ECB012A6}"/>
              </a:ext>
            </a:extLst>
          </p:cNvPr>
          <p:cNvGrpSpPr>
            <a:grpSpLocks/>
          </p:cNvGrpSpPr>
          <p:nvPr/>
        </p:nvGrpSpPr>
        <p:grpSpPr bwMode="auto">
          <a:xfrm>
            <a:off x="5653088" y="1516063"/>
            <a:ext cx="2386012" cy="2027237"/>
            <a:chOff x="3450" y="970"/>
            <a:chExt cx="1503" cy="1277"/>
          </a:xfrm>
        </p:grpSpPr>
        <p:grpSp>
          <p:nvGrpSpPr>
            <p:cNvPr id="52233" name="Group 100">
              <a:extLst>
                <a:ext uri="{FF2B5EF4-FFF2-40B4-BE49-F238E27FC236}">
                  <a16:creationId xmlns:a16="http://schemas.microsoft.com/office/drawing/2014/main" id="{1CE48780-9DD1-4405-9684-B58D279DDFD6}"/>
                </a:ext>
              </a:extLst>
            </p:cNvPr>
            <p:cNvGrpSpPr>
              <a:grpSpLocks/>
            </p:cNvGrpSpPr>
            <p:nvPr/>
          </p:nvGrpSpPr>
          <p:grpSpPr bwMode="auto">
            <a:xfrm>
              <a:off x="3450" y="1707"/>
              <a:ext cx="582" cy="540"/>
              <a:chOff x="1524" y="2063"/>
              <a:chExt cx="582" cy="540"/>
            </a:xfrm>
          </p:grpSpPr>
          <p:grpSp>
            <p:nvGrpSpPr>
              <p:cNvPr id="52255" name="Group 80">
                <a:extLst>
                  <a:ext uri="{FF2B5EF4-FFF2-40B4-BE49-F238E27FC236}">
                    <a16:creationId xmlns:a16="http://schemas.microsoft.com/office/drawing/2014/main" id="{F9F9B0AA-D6D4-4381-9217-9404280B0317}"/>
                  </a:ext>
                </a:extLst>
              </p:cNvPr>
              <p:cNvGrpSpPr>
                <a:grpSpLocks/>
              </p:cNvGrpSpPr>
              <p:nvPr/>
            </p:nvGrpSpPr>
            <p:grpSpPr bwMode="auto">
              <a:xfrm>
                <a:off x="1972" y="2281"/>
                <a:ext cx="134" cy="322"/>
                <a:chOff x="2400" y="864"/>
                <a:chExt cx="432" cy="1035"/>
              </a:xfrm>
            </p:grpSpPr>
            <p:sp>
              <p:nvSpPr>
                <p:cNvPr id="52262" name="Oval 81">
                  <a:extLst>
                    <a:ext uri="{FF2B5EF4-FFF2-40B4-BE49-F238E27FC236}">
                      <a16:creationId xmlns:a16="http://schemas.microsoft.com/office/drawing/2014/main" id="{5A30EC7F-E305-42C1-9070-16D7FB042B7D}"/>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63" name="Text Box 82">
                  <a:extLst>
                    <a:ext uri="{FF2B5EF4-FFF2-40B4-BE49-F238E27FC236}">
                      <a16:creationId xmlns:a16="http://schemas.microsoft.com/office/drawing/2014/main" id="{4C1D8CA8-9A09-44A8-9157-D0FCF552F0BF}"/>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2256" name="Group 83">
                <a:extLst>
                  <a:ext uri="{FF2B5EF4-FFF2-40B4-BE49-F238E27FC236}">
                    <a16:creationId xmlns:a16="http://schemas.microsoft.com/office/drawing/2014/main" id="{B33F7C2B-8008-47A8-A2B9-6E0986B45E03}"/>
                  </a:ext>
                </a:extLst>
              </p:cNvPr>
              <p:cNvGrpSpPr>
                <a:grpSpLocks/>
              </p:cNvGrpSpPr>
              <p:nvPr/>
            </p:nvGrpSpPr>
            <p:grpSpPr bwMode="auto">
              <a:xfrm>
                <a:off x="1524" y="2281"/>
                <a:ext cx="134" cy="322"/>
                <a:chOff x="2400" y="864"/>
                <a:chExt cx="432" cy="1035"/>
              </a:xfrm>
            </p:grpSpPr>
            <p:sp>
              <p:nvSpPr>
                <p:cNvPr id="52260" name="Oval 84">
                  <a:extLst>
                    <a:ext uri="{FF2B5EF4-FFF2-40B4-BE49-F238E27FC236}">
                      <a16:creationId xmlns:a16="http://schemas.microsoft.com/office/drawing/2014/main" id="{D76FA2C8-DD1F-461A-93CA-B89F86598D2A}"/>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61" name="Text Box 85">
                  <a:extLst>
                    <a:ext uri="{FF2B5EF4-FFF2-40B4-BE49-F238E27FC236}">
                      <a16:creationId xmlns:a16="http://schemas.microsoft.com/office/drawing/2014/main" id="{76C6FD45-51DA-4746-AB15-B9B207BAF08E}"/>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2257" name="Group 93">
                <a:extLst>
                  <a:ext uri="{FF2B5EF4-FFF2-40B4-BE49-F238E27FC236}">
                    <a16:creationId xmlns:a16="http://schemas.microsoft.com/office/drawing/2014/main" id="{B5B96A26-BA0F-4403-9407-D9BE666BBD15}"/>
                  </a:ext>
                </a:extLst>
              </p:cNvPr>
              <p:cNvGrpSpPr>
                <a:grpSpLocks/>
              </p:cNvGrpSpPr>
              <p:nvPr/>
            </p:nvGrpSpPr>
            <p:grpSpPr bwMode="auto">
              <a:xfrm>
                <a:off x="1623" y="2063"/>
                <a:ext cx="360" cy="242"/>
                <a:chOff x="896" y="1363"/>
                <a:chExt cx="1156" cy="778"/>
              </a:xfrm>
            </p:grpSpPr>
            <p:sp>
              <p:nvSpPr>
                <p:cNvPr id="52258" name="Line 94">
                  <a:extLst>
                    <a:ext uri="{FF2B5EF4-FFF2-40B4-BE49-F238E27FC236}">
                      <a16:creationId xmlns:a16="http://schemas.microsoft.com/office/drawing/2014/main" id="{E76F6328-5A70-43A6-BC6F-41F338329CC7}"/>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59" name="Line 95">
                  <a:extLst>
                    <a:ext uri="{FF2B5EF4-FFF2-40B4-BE49-F238E27FC236}">
                      <a16:creationId xmlns:a16="http://schemas.microsoft.com/office/drawing/2014/main" id="{F829634F-134A-4135-8603-6B9F5F5CF9E6}"/>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2234" name="Group 111">
              <a:extLst>
                <a:ext uri="{FF2B5EF4-FFF2-40B4-BE49-F238E27FC236}">
                  <a16:creationId xmlns:a16="http://schemas.microsoft.com/office/drawing/2014/main" id="{13D729BA-4B38-4DE7-B5EE-811F5BA1B6E1}"/>
                </a:ext>
              </a:extLst>
            </p:cNvPr>
            <p:cNvGrpSpPr>
              <a:grpSpLocks/>
            </p:cNvGrpSpPr>
            <p:nvPr/>
          </p:nvGrpSpPr>
          <p:grpSpPr bwMode="auto">
            <a:xfrm>
              <a:off x="3698" y="970"/>
              <a:ext cx="1255" cy="920"/>
              <a:chOff x="1868" y="2541"/>
              <a:chExt cx="1255" cy="920"/>
            </a:xfrm>
          </p:grpSpPr>
          <p:grpSp>
            <p:nvGrpSpPr>
              <p:cNvPr id="52235" name="Group 112">
                <a:extLst>
                  <a:ext uri="{FF2B5EF4-FFF2-40B4-BE49-F238E27FC236}">
                    <a16:creationId xmlns:a16="http://schemas.microsoft.com/office/drawing/2014/main" id="{CF0E897F-F1CE-4412-9E1D-DD2E1A6AAEEB}"/>
                  </a:ext>
                </a:extLst>
              </p:cNvPr>
              <p:cNvGrpSpPr>
                <a:grpSpLocks/>
              </p:cNvGrpSpPr>
              <p:nvPr/>
            </p:nvGrpSpPr>
            <p:grpSpPr bwMode="auto">
              <a:xfrm>
                <a:off x="2480" y="2541"/>
                <a:ext cx="135" cy="322"/>
                <a:chOff x="2400" y="864"/>
                <a:chExt cx="432" cy="1034"/>
              </a:xfrm>
            </p:grpSpPr>
            <p:sp>
              <p:nvSpPr>
                <p:cNvPr id="52253" name="Oval 113">
                  <a:extLst>
                    <a:ext uri="{FF2B5EF4-FFF2-40B4-BE49-F238E27FC236}">
                      <a16:creationId xmlns:a16="http://schemas.microsoft.com/office/drawing/2014/main" id="{64AA7294-F7EB-40E7-BA85-74EC8E04D063}"/>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54" name="Text Box 114">
                  <a:extLst>
                    <a:ext uri="{FF2B5EF4-FFF2-40B4-BE49-F238E27FC236}">
                      <a16:creationId xmlns:a16="http://schemas.microsoft.com/office/drawing/2014/main" id="{4E3BD1A6-1D32-4293-8662-0B41281657CB}"/>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2236" name="Group 115">
                <a:extLst>
                  <a:ext uri="{FF2B5EF4-FFF2-40B4-BE49-F238E27FC236}">
                    <a16:creationId xmlns:a16="http://schemas.microsoft.com/office/drawing/2014/main" id="{8C9524F4-4DB8-4027-9F8D-34DF27990588}"/>
                  </a:ext>
                </a:extLst>
              </p:cNvPr>
              <p:cNvGrpSpPr>
                <a:grpSpLocks/>
              </p:cNvGrpSpPr>
              <p:nvPr/>
            </p:nvGrpSpPr>
            <p:grpSpPr bwMode="auto">
              <a:xfrm>
                <a:off x="2107" y="2795"/>
                <a:ext cx="134" cy="322"/>
                <a:chOff x="2400" y="864"/>
                <a:chExt cx="432" cy="1034"/>
              </a:xfrm>
            </p:grpSpPr>
            <p:sp>
              <p:nvSpPr>
                <p:cNvPr id="52251" name="Oval 116">
                  <a:extLst>
                    <a:ext uri="{FF2B5EF4-FFF2-40B4-BE49-F238E27FC236}">
                      <a16:creationId xmlns:a16="http://schemas.microsoft.com/office/drawing/2014/main" id="{B9866461-69A6-473A-9E51-C89F4B09E2FA}"/>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52" name="Text Box 117">
                  <a:extLst>
                    <a:ext uri="{FF2B5EF4-FFF2-40B4-BE49-F238E27FC236}">
                      <a16:creationId xmlns:a16="http://schemas.microsoft.com/office/drawing/2014/main" id="{CA8C27B2-335A-4FA5-8195-AEB6A11865A4}"/>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2237" name="Group 118">
                <a:extLst>
                  <a:ext uri="{FF2B5EF4-FFF2-40B4-BE49-F238E27FC236}">
                    <a16:creationId xmlns:a16="http://schemas.microsoft.com/office/drawing/2014/main" id="{030D5799-1572-471B-ADE2-4DE0AE9036FD}"/>
                  </a:ext>
                </a:extLst>
              </p:cNvPr>
              <p:cNvGrpSpPr>
                <a:grpSpLocks/>
              </p:cNvGrpSpPr>
              <p:nvPr/>
            </p:nvGrpSpPr>
            <p:grpSpPr bwMode="auto">
              <a:xfrm>
                <a:off x="2989" y="2795"/>
                <a:ext cx="134" cy="322"/>
                <a:chOff x="2400" y="864"/>
                <a:chExt cx="432" cy="1034"/>
              </a:xfrm>
            </p:grpSpPr>
            <p:sp>
              <p:nvSpPr>
                <p:cNvPr id="52249" name="Oval 119">
                  <a:extLst>
                    <a:ext uri="{FF2B5EF4-FFF2-40B4-BE49-F238E27FC236}">
                      <a16:creationId xmlns:a16="http://schemas.microsoft.com/office/drawing/2014/main" id="{35894D00-B3D6-4707-BBCC-A14A1D12EA16}"/>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50" name="Text Box 120">
                  <a:extLst>
                    <a:ext uri="{FF2B5EF4-FFF2-40B4-BE49-F238E27FC236}">
                      <a16:creationId xmlns:a16="http://schemas.microsoft.com/office/drawing/2014/main" id="{694108B9-AE51-439A-9941-6009AC53CA9D}"/>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2238" name="Group 121">
                <a:extLst>
                  <a:ext uri="{FF2B5EF4-FFF2-40B4-BE49-F238E27FC236}">
                    <a16:creationId xmlns:a16="http://schemas.microsoft.com/office/drawing/2014/main" id="{1F7099AF-9133-4A71-A110-8101DF9A7589}"/>
                  </a:ext>
                </a:extLst>
              </p:cNvPr>
              <p:cNvGrpSpPr>
                <a:grpSpLocks/>
              </p:cNvGrpSpPr>
              <p:nvPr/>
            </p:nvGrpSpPr>
            <p:grpSpPr bwMode="auto">
              <a:xfrm>
                <a:off x="2316" y="3139"/>
                <a:ext cx="134" cy="322"/>
                <a:chOff x="2400" y="864"/>
                <a:chExt cx="432" cy="1035"/>
              </a:xfrm>
            </p:grpSpPr>
            <p:sp>
              <p:nvSpPr>
                <p:cNvPr id="52247" name="Oval 122">
                  <a:extLst>
                    <a:ext uri="{FF2B5EF4-FFF2-40B4-BE49-F238E27FC236}">
                      <a16:creationId xmlns:a16="http://schemas.microsoft.com/office/drawing/2014/main" id="{B17010CE-87BC-428E-A51F-BC287160F062}"/>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48" name="Text Box 123">
                  <a:extLst>
                    <a:ext uri="{FF2B5EF4-FFF2-40B4-BE49-F238E27FC236}">
                      <a16:creationId xmlns:a16="http://schemas.microsoft.com/office/drawing/2014/main" id="{DACF1335-290C-4F1D-88E1-3DDF963701A4}"/>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2239" name="Group 124">
                <a:extLst>
                  <a:ext uri="{FF2B5EF4-FFF2-40B4-BE49-F238E27FC236}">
                    <a16:creationId xmlns:a16="http://schemas.microsoft.com/office/drawing/2014/main" id="{65F44F8A-30BD-4A4A-B5DD-13A133B10F16}"/>
                  </a:ext>
                </a:extLst>
              </p:cNvPr>
              <p:cNvGrpSpPr>
                <a:grpSpLocks/>
              </p:cNvGrpSpPr>
              <p:nvPr/>
            </p:nvGrpSpPr>
            <p:grpSpPr bwMode="auto">
              <a:xfrm>
                <a:off x="1868" y="3139"/>
                <a:ext cx="134" cy="322"/>
                <a:chOff x="2400" y="864"/>
                <a:chExt cx="432" cy="1035"/>
              </a:xfrm>
            </p:grpSpPr>
            <p:sp>
              <p:nvSpPr>
                <p:cNvPr id="52245" name="Oval 125">
                  <a:extLst>
                    <a:ext uri="{FF2B5EF4-FFF2-40B4-BE49-F238E27FC236}">
                      <a16:creationId xmlns:a16="http://schemas.microsoft.com/office/drawing/2014/main" id="{262D983A-FFCB-4659-BE6B-13D565CD7E1E}"/>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46" name="Text Box 126">
                  <a:extLst>
                    <a:ext uri="{FF2B5EF4-FFF2-40B4-BE49-F238E27FC236}">
                      <a16:creationId xmlns:a16="http://schemas.microsoft.com/office/drawing/2014/main" id="{1B9EDB11-C281-4CFA-8E25-DEFE54D6D7F4}"/>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52240" name="Line 127">
                <a:extLst>
                  <a:ext uri="{FF2B5EF4-FFF2-40B4-BE49-F238E27FC236}">
                    <a16:creationId xmlns:a16="http://schemas.microsoft.com/office/drawing/2014/main" id="{E57E3E5F-C1BB-4A54-938A-D24C5A28BFF9}"/>
                  </a:ext>
                </a:extLst>
              </p:cNvPr>
              <p:cNvSpPr>
                <a:spLocks noChangeShapeType="1"/>
              </p:cNvSpPr>
              <p:nvPr/>
            </p:nvSpPr>
            <p:spPr bwMode="auto">
              <a:xfrm flipH="1">
                <a:off x="2228" y="2646"/>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241" name="Group 128">
                <a:extLst>
                  <a:ext uri="{FF2B5EF4-FFF2-40B4-BE49-F238E27FC236}">
                    <a16:creationId xmlns:a16="http://schemas.microsoft.com/office/drawing/2014/main" id="{17191161-876D-45CB-B68F-E8A383BF8225}"/>
                  </a:ext>
                </a:extLst>
              </p:cNvPr>
              <p:cNvGrpSpPr>
                <a:grpSpLocks/>
              </p:cNvGrpSpPr>
              <p:nvPr/>
            </p:nvGrpSpPr>
            <p:grpSpPr bwMode="auto">
              <a:xfrm>
                <a:off x="1967" y="2921"/>
                <a:ext cx="360" cy="242"/>
                <a:chOff x="896" y="1363"/>
                <a:chExt cx="1156" cy="778"/>
              </a:xfrm>
            </p:grpSpPr>
            <p:sp>
              <p:nvSpPr>
                <p:cNvPr id="52243" name="Line 129">
                  <a:extLst>
                    <a:ext uri="{FF2B5EF4-FFF2-40B4-BE49-F238E27FC236}">
                      <a16:creationId xmlns:a16="http://schemas.microsoft.com/office/drawing/2014/main" id="{F9932E1C-A92D-43F5-A73C-EB390789AC34}"/>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4" name="Line 130">
                  <a:extLst>
                    <a:ext uri="{FF2B5EF4-FFF2-40B4-BE49-F238E27FC236}">
                      <a16:creationId xmlns:a16="http://schemas.microsoft.com/office/drawing/2014/main" id="{24CED73A-A317-4A84-AE75-8C11CF75F69B}"/>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242" name="Line 131">
                <a:extLst>
                  <a:ext uri="{FF2B5EF4-FFF2-40B4-BE49-F238E27FC236}">
                    <a16:creationId xmlns:a16="http://schemas.microsoft.com/office/drawing/2014/main" id="{40026B05-ED79-46B9-9E71-6C78FAA9BC9E}"/>
                  </a:ext>
                </a:extLst>
              </p:cNvPr>
              <p:cNvSpPr>
                <a:spLocks noChangeShapeType="1"/>
              </p:cNvSpPr>
              <p:nvPr/>
            </p:nvSpPr>
            <p:spPr bwMode="auto">
              <a:xfrm>
                <a:off x="2597" y="2651"/>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68B0-AA02-49E1-95E9-7EE183F84A40}"/>
              </a:ext>
            </a:extLst>
          </p:cNvPr>
          <p:cNvSpPr>
            <a:spLocks noGrp="1"/>
          </p:cNvSpPr>
          <p:nvPr>
            <p:ph type="title"/>
          </p:nvPr>
        </p:nvSpPr>
        <p:spPr>
          <a:xfrm>
            <a:off x="0" y="27709"/>
            <a:ext cx="9052956" cy="1143000"/>
          </a:xfrm>
        </p:spPr>
        <p:txBody>
          <a:bodyPr/>
          <a:lstStyle/>
          <a:p>
            <a:r>
              <a:rPr lang="en-US" dirty="0"/>
              <a:t>Sometimes we know the solution depth</a:t>
            </a:r>
          </a:p>
        </p:txBody>
      </p:sp>
      <p:sp>
        <p:nvSpPr>
          <p:cNvPr id="4" name="TextBox 3">
            <a:extLst>
              <a:ext uri="{FF2B5EF4-FFF2-40B4-BE49-F238E27FC236}">
                <a16:creationId xmlns:a16="http://schemas.microsoft.com/office/drawing/2014/main" id="{E37F0889-60E7-4A73-A537-12DDAB1E6899}"/>
              </a:ext>
            </a:extLst>
          </p:cNvPr>
          <p:cNvSpPr txBox="1"/>
          <p:nvPr/>
        </p:nvSpPr>
        <p:spPr>
          <a:xfrm>
            <a:off x="222623" y="1564308"/>
            <a:ext cx="4217297" cy="4093428"/>
          </a:xfrm>
          <a:prstGeom prst="rect">
            <a:avLst/>
          </a:prstGeom>
          <a:noFill/>
        </p:spPr>
        <p:txBody>
          <a:bodyPr wrap="square" rtlCol="0">
            <a:spAutoFit/>
          </a:bodyPr>
          <a:lstStyle/>
          <a:p>
            <a:r>
              <a:rPr lang="en-US" sz="2000" dirty="0"/>
              <a:t>While it is rare, sometimes we know the solution depth </a:t>
            </a:r>
            <a:r>
              <a:rPr lang="en-US" sz="2000" i="1" dirty="0"/>
              <a:t>before</a:t>
            </a:r>
            <a:r>
              <a:rPr lang="en-US" sz="2000" dirty="0"/>
              <a:t> we start.</a:t>
            </a:r>
          </a:p>
          <a:p>
            <a:endParaRPr lang="en-US" sz="2000" dirty="0"/>
          </a:p>
          <a:p>
            <a:r>
              <a:rPr lang="en-US" sz="2000" dirty="0"/>
              <a:t>Or, sometimes we know the </a:t>
            </a:r>
            <a:r>
              <a:rPr lang="en-US" sz="2000" i="1" dirty="0"/>
              <a:t>maximum</a:t>
            </a:r>
            <a:r>
              <a:rPr lang="en-US" sz="2000" dirty="0"/>
              <a:t> possible depth, and we know that it is a reasonably tight bound.</a:t>
            </a:r>
          </a:p>
          <a:p>
            <a:endParaRPr lang="en-US" sz="2000" dirty="0"/>
          </a:p>
          <a:p>
            <a:endParaRPr lang="en-US" sz="2000" dirty="0"/>
          </a:p>
          <a:p>
            <a:r>
              <a:rPr lang="en-US" sz="2000" dirty="0"/>
              <a:t>If we have M frogs and N toads, then the solution depth is MN + M + N. </a:t>
            </a:r>
          </a:p>
          <a:p>
            <a:endParaRPr lang="en-US" sz="2000" dirty="0"/>
          </a:p>
          <a:p>
            <a:r>
              <a:rPr lang="en-US" sz="2000" dirty="0"/>
              <a:t>We can exploit this information for depth-limited search (next slide)</a:t>
            </a:r>
          </a:p>
        </p:txBody>
      </p:sp>
      <p:pic>
        <p:nvPicPr>
          <p:cNvPr id="6" name="Picture 5">
            <a:extLst>
              <a:ext uri="{FF2B5EF4-FFF2-40B4-BE49-F238E27FC236}">
                <a16:creationId xmlns:a16="http://schemas.microsoft.com/office/drawing/2014/main" id="{52E19913-92FD-4777-A4D5-CC634118ACE0}"/>
              </a:ext>
            </a:extLst>
          </p:cNvPr>
          <p:cNvPicPr>
            <a:picLocks noChangeAspect="1"/>
          </p:cNvPicPr>
          <p:nvPr/>
        </p:nvPicPr>
        <p:blipFill>
          <a:blip r:embed="rId2"/>
          <a:stretch>
            <a:fillRect/>
          </a:stretch>
        </p:blipFill>
        <p:spPr>
          <a:xfrm>
            <a:off x="3683000" y="1564308"/>
            <a:ext cx="5578037" cy="4183528"/>
          </a:xfrm>
          <a:prstGeom prst="rect">
            <a:avLst/>
          </a:prstGeom>
          <a:solidFill>
            <a:schemeClr val="bg1">
              <a:lumMod val="50000"/>
            </a:schemeClr>
          </a:solidFill>
          <a:ln>
            <a:solidFill>
              <a:schemeClr val="bg1">
                <a:lumMod val="50000"/>
              </a:schemeClr>
            </a:solidFill>
          </a:ln>
          <a:scene3d>
            <a:camera prst="perspectiveContrastingLeftFacing"/>
            <a:lightRig rig="threePt" dir="t"/>
          </a:scene3d>
        </p:spPr>
      </p:pic>
    </p:spTree>
    <p:extLst>
      <p:ext uri="{BB962C8B-B14F-4D97-AF65-F5344CB8AC3E}">
        <p14:creationId xmlns:p14="http://schemas.microsoft.com/office/powerpoint/2010/main" val="298841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831DE34-7915-4614-B638-377563A03E3D}"/>
              </a:ext>
            </a:extLst>
          </p:cNvPr>
          <p:cNvSpPr txBox="1"/>
          <p:nvPr/>
        </p:nvSpPr>
        <p:spPr>
          <a:xfrm>
            <a:off x="49557" y="145808"/>
            <a:ext cx="5129384" cy="5201424"/>
          </a:xfrm>
          <a:prstGeom prst="rect">
            <a:avLst/>
          </a:prstGeom>
          <a:noFill/>
        </p:spPr>
        <p:txBody>
          <a:bodyPr wrap="square" rtlCol="0">
            <a:spAutoFit/>
          </a:bodyPr>
          <a:lstStyle/>
          <a:p>
            <a:r>
              <a:rPr lang="en-US" sz="2000" dirty="0">
                <a:solidFill>
                  <a:srgbClr val="C00000"/>
                </a:solidFill>
              </a:rPr>
              <a:t>Let's begin with some review</a:t>
            </a:r>
          </a:p>
          <a:p>
            <a:endParaRPr lang="en-US" sz="2000" dirty="0"/>
          </a:p>
          <a:p>
            <a:r>
              <a:rPr lang="en-US" sz="2000" dirty="0"/>
              <a:t>We have seen that to solve a problem using search, we need to do two things</a:t>
            </a:r>
          </a:p>
          <a:p>
            <a:endParaRPr lang="en-US" sz="2000" dirty="0"/>
          </a:p>
          <a:p>
            <a:r>
              <a:rPr lang="en-US" sz="2000" dirty="0"/>
              <a:t>1) Define the problem space, what is…</a:t>
            </a:r>
          </a:p>
          <a:p>
            <a:pPr marL="800100" lvl="1" indent="-342900">
              <a:buFont typeface="Arial" panose="020B0604020202020204" pitchFamily="34" charset="0"/>
              <a:buChar char="•"/>
            </a:pPr>
            <a:r>
              <a:rPr lang="en-US" sz="1800" dirty="0"/>
              <a:t>The initial state</a:t>
            </a:r>
          </a:p>
          <a:p>
            <a:pPr marL="800100" lvl="1" indent="-342900">
              <a:buFont typeface="Arial" panose="020B0604020202020204" pitchFamily="34" charset="0"/>
              <a:buChar char="•"/>
            </a:pPr>
            <a:r>
              <a:rPr lang="en-US" sz="1800" dirty="0"/>
              <a:t>The goal state</a:t>
            </a:r>
          </a:p>
          <a:p>
            <a:pPr marL="800100" lvl="1" indent="-342900">
              <a:buFont typeface="Arial" panose="020B0604020202020204" pitchFamily="34" charset="0"/>
              <a:buChar char="•"/>
            </a:pPr>
            <a:r>
              <a:rPr lang="en-US" sz="1800" dirty="0"/>
              <a:t>The state representation</a:t>
            </a:r>
          </a:p>
          <a:p>
            <a:pPr marL="800100" lvl="1" indent="-342900">
              <a:buFont typeface="Arial" panose="020B0604020202020204" pitchFamily="34" charset="0"/>
              <a:buChar char="•"/>
            </a:pPr>
            <a:r>
              <a:rPr lang="en-US" sz="1800" dirty="0"/>
              <a:t>The operators</a:t>
            </a:r>
          </a:p>
          <a:p>
            <a:endParaRPr lang="en-US" sz="2000" dirty="0"/>
          </a:p>
          <a:p>
            <a:r>
              <a:rPr lang="en-US" sz="2000" dirty="0"/>
              <a:t>2) Pick a search algorithm</a:t>
            </a:r>
          </a:p>
          <a:p>
            <a:endParaRPr lang="en-US" sz="2000" dirty="0"/>
          </a:p>
          <a:p>
            <a:r>
              <a:rPr lang="en-US" sz="2000" dirty="0"/>
              <a:t>We have learned (but not yet fully explored) that there is a generic search algorithm, that can become </a:t>
            </a:r>
            <a:r>
              <a:rPr lang="en-US" sz="2000" i="1" dirty="0"/>
              <a:t>any</a:t>
            </a:r>
            <a:r>
              <a:rPr lang="en-US" sz="2000" dirty="0"/>
              <a:t> possible algorithm, simply by changing the queuing function.</a:t>
            </a:r>
            <a:endParaRPr lang="en-US" dirty="0"/>
          </a:p>
        </p:txBody>
      </p:sp>
      <p:pic>
        <p:nvPicPr>
          <p:cNvPr id="4" name="Picture 3">
            <a:extLst>
              <a:ext uri="{FF2B5EF4-FFF2-40B4-BE49-F238E27FC236}">
                <a16:creationId xmlns:a16="http://schemas.microsoft.com/office/drawing/2014/main" id="{3E8945D6-D23A-4E6D-8C9F-DF4B6780760D}"/>
              </a:ext>
            </a:extLst>
          </p:cNvPr>
          <p:cNvPicPr>
            <a:picLocks noChangeAspect="1"/>
          </p:cNvPicPr>
          <p:nvPr/>
        </p:nvPicPr>
        <p:blipFill>
          <a:blip r:embed="rId2"/>
          <a:stretch>
            <a:fillRect/>
          </a:stretch>
        </p:blipFill>
        <p:spPr>
          <a:xfrm>
            <a:off x="4711700" y="293975"/>
            <a:ext cx="4572000" cy="3429000"/>
          </a:xfrm>
          <a:prstGeom prst="rect">
            <a:avLst/>
          </a:prstGeom>
          <a:ln>
            <a:solidFill>
              <a:schemeClr val="bg1">
                <a:lumMod val="50000"/>
              </a:schemeClr>
            </a:solidFill>
          </a:ln>
          <a:scene3d>
            <a:camera prst="perspectiveContrastingLeftFacing"/>
            <a:lightRig rig="threePt" dir="t"/>
          </a:scene3d>
        </p:spPr>
      </p:pic>
      <p:pic>
        <p:nvPicPr>
          <p:cNvPr id="3" name="Picture 2">
            <a:extLst>
              <a:ext uri="{FF2B5EF4-FFF2-40B4-BE49-F238E27FC236}">
                <a16:creationId xmlns:a16="http://schemas.microsoft.com/office/drawing/2014/main" id="{2EA05D2B-9994-495D-B73D-CFE54C806BC7}"/>
              </a:ext>
            </a:extLst>
          </p:cNvPr>
          <p:cNvPicPr>
            <a:picLocks noChangeAspect="1"/>
          </p:cNvPicPr>
          <p:nvPr/>
        </p:nvPicPr>
        <p:blipFill>
          <a:blip r:embed="rId3"/>
          <a:stretch>
            <a:fillRect/>
          </a:stretch>
        </p:blipFill>
        <p:spPr>
          <a:xfrm>
            <a:off x="4711700" y="2793999"/>
            <a:ext cx="4572000" cy="3429000"/>
          </a:xfrm>
          <a:prstGeom prst="rect">
            <a:avLst/>
          </a:prstGeom>
          <a:ln>
            <a:solidFill>
              <a:schemeClr val="bg1">
                <a:lumMod val="50000"/>
              </a:schemeClr>
            </a:solidFill>
          </a:ln>
          <a:scene3d>
            <a:camera prst="perspectiveContrastingLeftFacing"/>
            <a:lightRig rig="threePt" dir="t"/>
          </a:scene3d>
        </p:spPr>
      </p:pic>
    </p:spTree>
    <p:extLst>
      <p:ext uri="{BB962C8B-B14F-4D97-AF65-F5344CB8AC3E}">
        <p14:creationId xmlns:p14="http://schemas.microsoft.com/office/powerpoint/2010/main" val="792052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6AFDED4-7889-47B5-8F10-6A63416741CC}"/>
              </a:ext>
            </a:extLst>
          </p:cNvPr>
          <p:cNvSpPr>
            <a:spLocks noGrp="1" noChangeArrowheads="1"/>
          </p:cNvSpPr>
          <p:nvPr>
            <p:ph type="title"/>
          </p:nvPr>
        </p:nvSpPr>
        <p:spPr>
          <a:xfrm>
            <a:off x="592138" y="0"/>
            <a:ext cx="7772400" cy="1143000"/>
          </a:xfrm>
        </p:spPr>
        <p:txBody>
          <a:bodyPr/>
          <a:lstStyle/>
          <a:p>
            <a:pPr>
              <a:defRPr/>
            </a:pPr>
            <a:r>
              <a:rPr lang="en-US" dirty="0">
                <a:effectLst>
                  <a:outerShdw blurRad="38100" dist="38100" dir="2700000" algn="tl">
                    <a:srgbClr val="000000">
                      <a:alpha val="43137"/>
                    </a:srgbClr>
                  </a:outerShdw>
                </a:effectLst>
              </a:rPr>
              <a:t>Depth-Limited Search</a:t>
            </a:r>
            <a:br>
              <a:rPr lang="en-US" dirty="0">
                <a:effectLst>
                  <a:outerShdw blurRad="38100" dist="38100" dir="2700000" algn="tl">
                    <a:srgbClr val="000000">
                      <a:alpha val="43137"/>
                    </a:srgbClr>
                  </a:outerShdw>
                </a:effectLst>
              </a:rPr>
            </a:br>
            <a:r>
              <a:rPr lang="en-US" sz="1400" dirty="0" err="1">
                <a:solidFill>
                  <a:schemeClr val="tx1"/>
                </a:solidFill>
              </a:rPr>
              <a:t>Enqueue</a:t>
            </a:r>
            <a:r>
              <a:rPr lang="en-US" sz="1400" dirty="0">
                <a:solidFill>
                  <a:schemeClr val="tx1"/>
                </a:solidFill>
              </a:rPr>
              <a:t> nodes in LIFO (last-in, first-out) order. But limit depth to L </a:t>
            </a:r>
            <a:endParaRPr lang="en-US" dirty="0">
              <a:solidFill>
                <a:schemeClr val="tx1"/>
              </a:solidFill>
              <a:latin typeface="Courier New" pitchFamily="49" charset="0"/>
            </a:endParaRPr>
          </a:p>
        </p:txBody>
      </p:sp>
      <p:grpSp>
        <p:nvGrpSpPr>
          <p:cNvPr id="53251" name="Group 3">
            <a:extLst>
              <a:ext uri="{FF2B5EF4-FFF2-40B4-BE49-F238E27FC236}">
                <a16:creationId xmlns:a16="http://schemas.microsoft.com/office/drawing/2014/main" id="{33A5E138-33AF-48E2-A5E7-4A491C6BF15F}"/>
              </a:ext>
            </a:extLst>
          </p:cNvPr>
          <p:cNvGrpSpPr>
            <a:grpSpLocks/>
          </p:cNvGrpSpPr>
          <p:nvPr/>
        </p:nvGrpSpPr>
        <p:grpSpPr bwMode="auto">
          <a:xfrm>
            <a:off x="261938" y="1506538"/>
            <a:ext cx="214312" cy="511175"/>
            <a:chOff x="2400" y="864"/>
            <a:chExt cx="432" cy="1034"/>
          </a:xfrm>
        </p:grpSpPr>
        <p:sp>
          <p:nvSpPr>
            <p:cNvPr id="53321" name="Oval 4">
              <a:extLst>
                <a:ext uri="{FF2B5EF4-FFF2-40B4-BE49-F238E27FC236}">
                  <a16:creationId xmlns:a16="http://schemas.microsoft.com/office/drawing/2014/main" id="{CB5D098B-6397-44A4-8D57-13572DC34FB6}"/>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322" name="Text Box 5">
              <a:extLst>
                <a:ext uri="{FF2B5EF4-FFF2-40B4-BE49-F238E27FC236}">
                  <a16:creationId xmlns:a16="http://schemas.microsoft.com/office/drawing/2014/main" id="{84626737-2EEF-4187-B54A-3122FEB344F7}"/>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3252" name="Group 6">
            <a:extLst>
              <a:ext uri="{FF2B5EF4-FFF2-40B4-BE49-F238E27FC236}">
                <a16:creationId xmlns:a16="http://schemas.microsoft.com/office/drawing/2014/main" id="{1B20C357-46F9-467E-8A2C-4AA84D870091}"/>
              </a:ext>
            </a:extLst>
          </p:cNvPr>
          <p:cNvGrpSpPr>
            <a:grpSpLocks/>
          </p:cNvGrpSpPr>
          <p:nvPr/>
        </p:nvGrpSpPr>
        <p:grpSpPr bwMode="auto">
          <a:xfrm>
            <a:off x="1119188" y="1506538"/>
            <a:ext cx="1612900" cy="914400"/>
            <a:chOff x="1201" y="1624"/>
            <a:chExt cx="1016" cy="576"/>
          </a:xfrm>
        </p:grpSpPr>
        <p:grpSp>
          <p:nvGrpSpPr>
            <p:cNvPr id="53310" name="Group 7">
              <a:extLst>
                <a:ext uri="{FF2B5EF4-FFF2-40B4-BE49-F238E27FC236}">
                  <a16:creationId xmlns:a16="http://schemas.microsoft.com/office/drawing/2014/main" id="{B42E63E1-924B-4522-A5D1-ABF6050B59DF}"/>
                </a:ext>
              </a:extLst>
            </p:cNvPr>
            <p:cNvGrpSpPr>
              <a:grpSpLocks/>
            </p:cNvGrpSpPr>
            <p:nvPr/>
          </p:nvGrpSpPr>
          <p:grpSpPr bwMode="auto">
            <a:xfrm>
              <a:off x="1574" y="1624"/>
              <a:ext cx="135" cy="322"/>
              <a:chOff x="2400" y="864"/>
              <a:chExt cx="432" cy="1034"/>
            </a:xfrm>
          </p:grpSpPr>
          <p:sp>
            <p:nvSpPr>
              <p:cNvPr id="53319" name="Oval 8">
                <a:extLst>
                  <a:ext uri="{FF2B5EF4-FFF2-40B4-BE49-F238E27FC236}">
                    <a16:creationId xmlns:a16="http://schemas.microsoft.com/office/drawing/2014/main" id="{8A3C748F-4B19-4CB7-ACBC-E3C9D00A1C1A}"/>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320" name="Text Box 9">
                <a:extLst>
                  <a:ext uri="{FF2B5EF4-FFF2-40B4-BE49-F238E27FC236}">
                    <a16:creationId xmlns:a16="http://schemas.microsoft.com/office/drawing/2014/main" id="{D5F4E2EA-8D3C-4965-8922-39A2F80F9C6A}"/>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3311" name="Group 10">
              <a:extLst>
                <a:ext uri="{FF2B5EF4-FFF2-40B4-BE49-F238E27FC236}">
                  <a16:creationId xmlns:a16="http://schemas.microsoft.com/office/drawing/2014/main" id="{B69AE327-7DF2-4AD2-9513-36D55B9D9EA7}"/>
                </a:ext>
              </a:extLst>
            </p:cNvPr>
            <p:cNvGrpSpPr>
              <a:grpSpLocks/>
            </p:cNvGrpSpPr>
            <p:nvPr/>
          </p:nvGrpSpPr>
          <p:grpSpPr bwMode="auto">
            <a:xfrm>
              <a:off x="1201" y="1878"/>
              <a:ext cx="134" cy="322"/>
              <a:chOff x="2400" y="864"/>
              <a:chExt cx="432" cy="1034"/>
            </a:xfrm>
          </p:grpSpPr>
          <p:sp>
            <p:nvSpPr>
              <p:cNvPr id="53317" name="Oval 11">
                <a:extLst>
                  <a:ext uri="{FF2B5EF4-FFF2-40B4-BE49-F238E27FC236}">
                    <a16:creationId xmlns:a16="http://schemas.microsoft.com/office/drawing/2014/main" id="{905D8D41-27F8-4AD0-9C81-496E4D36DD81}"/>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318" name="Text Box 12">
                <a:extLst>
                  <a:ext uri="{FF2B5EF4-FFF2-40B4-BE49-F238E27FC236}">
                    <a16:creationId xmlns:a16="http://schemas.microsoft.com/office/drawing/2014/main" id="{5470F644-EB75-4E79-ABB9-555A82EB148C}"/>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3312" name="Group 13">
              <a:extLst>
                <a:ext uri="{FF2B5EF4-FFF2-40B4-BE49-F238E27FC236}">
                  <a16:creationId xmlns:a16="http://schemas.microsoft.com/office/drawing/2014/main" id="{D81316C5-9E2E-4154-807C-B485D8BCF095}"/>
                </a:ext>
              </a:extLst>
            </p:cNvPr>
            <p:cNvGrpSpPr>
              <a:grpSpLocks/>
            </p:cNvGrpSpPr>
            <p:nvPr/>
          </p:nvGrpSpPr>
          <p:grpSpPr bwMode="auto">
            <a:xfrm>
              <a:off x="2083" y="1878"/>
              <a:ext cx="134" cy="322"/>
              <a:chOff x="2400" y="864"/>
              <a:chExt cx="432" cy="1034"/>
            </a:xfrm>
          </p:grpSpPr>
          <p:sp>
            <p:nvSpPr>
              <p:cNvPr id="53315" name="Oval 14">
                <a:extLst>
                  <a:ext uri="{FF2B5EF4-FFF2-40B4-BE49-F238E27FC236}">
                    <a16:creationId xmlns:a16="http://schemas.microsoft.com/office/drawing/2014/main" id="{4A50E8C8-EDB2-4344-88BD-0573A9C9D7E5}"/>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316" name="Text Box 15">
                <a:extLst>
                  <a:ext uri="{FF2B5EF4-FFF2-40B4-BE49-F238E27FC236}">
                    <a16:creationId xmlns:a16="http://schemas.microsoft.com/office/drawing/2014/main" id="{C8A0EC06-C2FB-4E31-A311-144B65FF26A0}"/>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53313" name="Line 16">
              <a:extLst>
                <a:ext uri="{FF2B5EF4-FFF2-40B4-BE49-F238E27FC236}">
                  <a16:creationId xmlns:a16="http://schemas.microsoft.com/office/drawing/2014/main" id="{2A53C203-E648-4910-B854-6BBAFDEEB5C0}"/>
                </a:ext>
              </a:extLst>
            </p:cNvPr>
            <p:cNvSpPr>
              <a:spLocks noChangeShapeType="1"/>
            </p:cNvSpPr>
            <p:nvPr/>
          </p:nvSpPr>
          <p:spPr bwMode="auto">
            <a:xfrm flipH="1">
              <a:off x="1322" y="1729"/>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4" name="Line 17">
              <a:extLst>
                <a:ext uri="{FF2B5EF4-FFF2-40B4-BE49-F238E27FC236}">
                  <a16:creationId xmlns:a16="http://schemas.microsoft.com/office/drawing/2014/main" id="{6B1EEAE5-2551-46A5-A479-33C7F12CED20}"/>
                </a:ext>
              </a:extLst>
            </p:cNvPr>
            <p:cNvSpPr>
              <a:spLocks noChangeShapeType="1"/>
            </p:cNvSpPr>
            <p:nvPr/>
          </p:nvSpPr>
          <p:spPr bwMode="auto">
            <a:xfrm>
              <a:off x="1691" y="1734"/>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253" name="Group 18">
            <a:extLst>
              <a:ext uri="{FF2B5EF4-FFF2-40B4-BE49-F238E27FC236}">
                <a16:creationId xmlns:a16="http://schemas.microsoft.com/office/drawing/2014/main" id="{EDA2C1C1-61DB-4F4A-874A-7092698D1D6D}"/>
              </a:ext>
            </a:extLst>
          </p:cNvPr>
          <p:cNvGrpSpPr>
            <a:grpSpLocks/>
          </p:cNvGrpSpPr>
          <p:nvPr/>
        </p:nvGrpSpPr>
        <p:grpSpPr bwMode="auto">
          <a:xfrm>
            <a:off x="3178175" y="1541463"/>
            <a:ext cx="1992313" cy="1460500"/>
            <a:chOff x="1868" y="2541"/>
            <a:chExt cx="1255" cy="920"/>
          </a:xfrm>
        </p:grpSpPr>
        <p:grpSp>
          <p:nvGrpSpPr>
            <p:cNvPr id="53290" name="Group 19">
              <a:extLst>
                <a:ext uri="{FF2B5EF4-FFF2-40B4-BE49-F238E27FC236}">
                  <a16:creationId xmlns:a16="http://schemas.microsoft.com/office/drawing/2014/main" id="{DAA3F96F-4E0C-4F92-96FB-8095584DE923}"/>
                </a:ext>
              </a:extLst>
            </p:cNvPr>
            <p:cNvGrpSpPr>
              <a:grpSpLocks/>
            </p:cNvGrpSpPr>
            <p:nvPr/>
          </p:nvGrpSpPr>
          <p:grpSpPr bwMode="auto">
            <a:xfrm>
              <a:off x="2480" y="2541"/>
              <a:ext cx="135" cy="322"/>
              <a:chOff x="2400" y="864"/>
              <a:chExt cx="432" cy="1034"/>
            </a:xfrm>
          </p:grpSpPr>
          <p:sp>
            <p:nvSpPr>
              <p:cNvPr id="53308" name="Oval 20">
                <a:extLst>
                  <a:ext uri="{FF2B5EF4-FFF2-40B4-BE49-F238E27FC236}">
                    <a16:creationId xmlns:a16="http://schemas.microsoft.com/office/drawing/2014/main" id="{641B5411-BB92-491F-8F9D-742213CEC3A6}"/>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309" name="Text Box 21">
                <a:extLst>
                  <a:ext uri="{FF2B5EF4-FFF2-40B4-BE49-F238E27FC236}">
                    <a16:creationId xmlns:a16="http://schemas.microsoft.com/office/drawing/2014/main" id="{BD9BA6BE-9C11-4A2A-B625-77BDF9100E32}"/>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3291" name="Group 22">
              <a:extLst>
                <a:ext uri="{FF2B5EF4-FFF2-40B4-BE49-F238E27FC236}">
                  <a16:creationId xmlns:a16="http://schemas.microsoft.com/office/drawing/2014/main" id="{2E7F5BA2-ABF7-4F28-86C4-D1A0F0F1CA84}"/>
                </a:ext>
              </a:extLst>
            </p:cNvPr>
            <p:cNvGrpSpPr>
              <a:grpSpLocks/>
            </p:cNvGrpSpPr>
            <p:nvPr/>
          </p:nvGrpSpPr>
          <p:grpSpPr bwMode="auto">
            <a:xfrm>
              <a:off x="2107" y="2795"/>
              <a:ext cx="134" cy="322"/>
              <a:chOff x="2400" y="864"/>
              <a:chExt cx="432" cy="1034"/>
            </a:xfrm>
          </p:grpSpPr>
          <p:sp>
            <p:nvSpPr>
              <p:cNvPr id="53306" name="Oval 23">
                <a:extLst>
                  <a:ext uri="{FF2B5EF4-FFF2-40B4-BE49-F238E27FC236}">
                    <a16:creationId xmlns:a16="http://schemas.microsoft.com/office/drawing/2014/main" id="{FAE897D5-2EAE-41C1-9576-785339F98F61}"/>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307" name="Text Box 24">
                <a:extLst>
                  <a:ext uri="{FF2B5EF4-FFF2-40B4-BE49-F238E27FC236}">
                    <a16:creationId xmlns:a16="http://schemas.microsoft.com/office/drawing/2014/main" id="{22411AC0-D9C1-47DC-84D1-7E0B08B327C3}"/>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3292" name="Group 25">
              <a:extLst>
                <a:ext uri="{FF2B5EF4-FFF2-40B4-BE49-F238E27FC236}">
                  <a16:creationId xmlns:a16="http://schemas.microsoft.com/office/drawing/2014/main" id="{12AC12BF-8365-46CE-ACC3-61F5C025B80A}"/>
                </a:ext>
              </a:extLst>
            </p:cNvPr>
            <p:cNvGrpSpPr>
              <a:grpSpLocks/>
            </p:cNvGrpSpPr>
            <p:nvPr/>
          </p:nvGrpSpPr>
          <p:grpSpPr bwMode="auto">
            <a:xfrm>
              <a:off x="2989" y="2795"/>
              <a:ext cx="134" cy="322"/>
              <a:chOff x="2400" y="864"/>
              <a:chExt cx="432" cy="1034"/>
            </a:xfrm>
          </p:grpSpPr>
          <p:sp>
            <p:nvSpPr>
              <p:cNvPr id="53304" name="Oval 26">
                <a:extLst>
                  <a:ext uri="{FF2B5EF4-FFF2-40B4-BE49-F238E27FC236}">
                    <a16:creationId xmlns:a16="http://schemas.microsoft.com/office/drawing/2014/main" id="{A6EE9533-521E-43EE-887C-99C75D559B74}"/>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305" name="Text Box 27">
                <a:extLst>
                  <a:ext uri="{FF2B5EF4-FFF2-40B4-BE49-F238E27FC236}">
                    <a16:creationId xmlns:a16="http://schemas.microsoft.com/office/drawing/2014/main" id="{864C9E15-55FC-445D-A85B-57C587B268A8}"/>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3293" name="Group 28">
              <a:extLst>
                <a:ext uri="{FF2B5EF4-FFF2-40B4-BE49-F238E27FC236}">
                  <a16:creationId xmlns:a16="http://schemas.microsoft.com/office/drawing/2014/main" id="{0454F1AE-31FB-4A35-8C76-74A2F1E9E754}"/>
                </a:ext>
              </a:extLst>
            </p:cNvPr>
            <p:cNvGrpSpPr>
              <a:grpSpLocks/>
            </p:cNvGrpSpPr>
            <p:nvPr/>
          </p:nvGrpSpPr>
          <p:grpSpPr bwMode="auto">
            <a:xfrm>
              <a:off x="2316" y="3139"/>
              <a:ext cx="134" cy="322"/>
              <a:chOff x="2400" y="864"/>
              <a:chExt cx="432" cy="1035"/>
            </a:xfrm>
          </p:grpSpPr>
          <p:sp>
            <p:nvSpPr>
              <p:cNvPr id="53302" name="Oval 29">
                <a:extLst>
                  <a:ext uri="{FF2B5EF4-FFF2-40B4-BE49-F238E27FC236}">
                    <a16:creationId xmlns:a16="http://schemas.microsoft.com/office/drawing/2014/main" id="{F1BECD45-652D-43FF-B3FE-57C02B999D20}"/>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303" name="Text Box 30">
                <a:extLst>
                  <a:ext uri="{FF2B5EF4-FFF2-40B4-BE49-F238E27FC236}">
                    <a16:creationId xmlns:a16="http://schemas.microsoft.com/office/drawing/2014/main" id="{483C5234-10E7-4599-B31E-D2BC2232644E}"/>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3294" name="Group 31">
              <a:extLst>
                <a:ext uri="{FF2B5EF4-FFF2-40B4-BE49-F238E27FC236}">
                  <a16:creationId xmlns:a16="http://schemas.microsoft.com/office/drawing/2014/main" id="{EC448DA8-B4B1-477C-9AE1-97F2E70E78C3}"/>
                </a:ext>
              </a:extLst>
            </p:cNvPr>
            <p:cNvGrpSpPr>
              <a:grpSpLocks/>
            </p:cNvGrpSpPr>
            <p:nvPr/>
          </p:nvGrpSpPr>
          <p:grpSpPr bwMode="auto">
            <a:xfrm>
              <a:off x="1868" y="3139"/>
              <a:ext cx="134" cy="322"/>
              <a:chOff x="2400" y="864"/>
              <a:chExt cx="432" cy="1035"/>
            </a:xfrm>
          </p:grpSpPr>
          <p:sp>
            <p:nvSpPr>
              <p:cNvPr id="53300" name="Oval 32">
                <a:extLst>
                  <a:ext uri="{FF2B5EF4-FFF2-40B4-BE49-F238E27FC236}">
                    <a16:creationId xmlns:a16="http://schemas.microsoft.com/office/drawing/2014/main" id="{304F07FF-3834-4F48-B6D7-C1ECE845083C}"/>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301" name="Text Box 33">
                <a:extLst>
                  <a:ext uri="{FF2B5EF4-FFF2-40B4-BE49-F238E27FC236}">
                    <a16:creationId xmlns:a16="http://schemas.microsoft.com/office/drawing/2014/main" id="{ABDE0527-2702-4E58-B281-E12F03B3EA44}"/>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53295" name="Line 34">
              <a:extLst>
                <a:ext uri="{FF2B5EF4-FFF2-40B4-BE49-F238E27FC236}">
                  <a16:creationId xmlns:a16="http://schemas.microsoft.com/office/drawing/2014/main" id="{D526B5F6-1096-4456-9575-403CA0034034}"/>
                </a:ext>
              </a:extLst>
            </p:cNvPr>
            <p:cNvSpPr>
              <a:spLocks noChangeShapeType="1"/>
            </p:cNvSpPr>
            <p:nvPr/>
          </p:nvSpPr>
          <p:spPr bwMode="auto">
            <a:xfrm flipH="1">
              <a:off x="2228" y="2646"/>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3296" name="Group 35">
              <a:extLst>
                <a:ext uri="{FF2B5EF4-FFF2-40B4-BE49-F238E27FC236}">
                  <a16:creationId xmlns:a16="http://schemas.microsoft.com/office/drawing/2014/main" id="{6558CA1A-F3ED-44FE-8056-9B28B38AE4DC}"/>
                </a:ext>
              </a:extLst>
            </p:cNvPr>
            <p:cNvGrpSpPr>
              <a:grpSpLocks/>
            </p:cNvGrpSpPr>
            <p:nvPr/>
          </p:nvGrpSpPr>
          <p:grpSpPr bwMode="auto">
            <a:xfrm>
              <a:off x="1967" y="2921"/>
              <a:ext cx="360" cy="242"/>
              <a:chOff x="896" y="1363"/>
              <a:chExt cx="1156" cy="778"/>
            </a:xfrm>
          </p:grpSpPr>
          <p:sp>
            <p:nvSpPr>
              <p:cNvPr id="53298" name="Line 36">
                <a:extLst>
                  <a:ext uri="{FF2B5EF4-FFF2-40B4-BE49-F238E27FC236}">
                    <a16:creationId xmlns:a16="http://schemas.microsoft.com/office/drawing/2014/main" id="{EE41127D-FACF-4BBD-A5DE-A95BB22AA74E}"/>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9" name="Line 37">
                <a:extLst>
                  <a:ext uri="{FF2B5EF4-FFF2-40B4-BE49-F238E27FC236}">
                    <a16:creationId xmlns:a16="http://schemas.microsoft.com/office/drawing/2014/main" id="{2922B21B-F5AD-484A-A127-9EF8F58500A5}"/>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3297" name="Line 38">
              <a:extLst>
                <a:ext uri="{FF2B5EF4-FFF2-40B4-BE49-F238E27FC236}">
                  <a16:creationId xmlns:a16="http://schemas.microsoft.com/office/drawing/2014/main" id="{5AE55BC6-FC49-406E-8BCF-2A8E45DA83FF}"/>
                </a:ext>
              </a:extLst>
            </p:cNvPr>
            <p:cNvSpPr>
              <a:spLocks noChangeShapeType="1"/>
            </p:cNvSpPr>
            <p:nvPr/>
          </p:nvSpPr>
          <p:spPr bwMode="auto">
            <a:xfrm>
              <a:off x="2597" y="2651"/>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3254" name="Text Box 39">
            <a:extLst>
              <a:ext uri="{FF2B5EF4-FFF2-40B4-BE49-F238E27FC236}">
                <a16:creationId xmlns:a16="http://schemas.microsoft.com/office/drawing/2014/main" id="{ADE98D45-53CC-447A-AB67-C1828D85F176}"/>
              </a:ext>
            </a:extLst>
          </p:cNvPr>
          <p:cNvSpPr txBox="1">
            <a:spLocks noChangeArrowheads="1"/>
          </p:cNvSpPr>
          <p:nvPr/>
        </p:nvSpPr>
        <p:spPr bwMode="auto">
          <a:xfrm>
            <a:off x="188913" y="4856163"/>
            <a:ext cx="87550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a:t> Complete? Yes </a:t>
            </a:r>
            <a:r>
              <a:rPr lang="en-US" altLang="en-US" sz="1800"/>
              <a:t>if there is a goal state at a depth less than L</a:t>
            </a:r>
            <a:endParaRPr lang="en-US" altLang="en-US" sz="2400"/>
          </a:p>
          <a:p>
            <a:pPr>
              <a:spcBef>
                <a:spcPct val="0"/>
              </a:spcBef>
            </a:pPr>
            <a:r>
              <a:rPr lang="en-US" altLang="en-US" sz="2400"/>
              <a:t> Optimal? No</a:t>
            </a:r>
          </a:p>
          <a:p>
            <a:pPr>
              <a:spcBef>
                <a:spcPct val="0"/>
              </a:spcBef>
            </a:pPr>
            <a:r>
              <a:rPr lang="en-US" altLang="en-US" sz="2400"/>
              <a:t> Time Complexity: O(b</a:t>
            </a:r>
            <a:r>
              <a:rPr lang="en-US" altLang="en-US" sz="2400" baseline="30000"/>
              <a:t>L</a:t>
            </a:r>
            <a:r>
              <a:rPr lang="en-US" altLang="en-US" sz="2400"/>
              <a:t>), </a:t>
            </a:r>
            <a:r>
              <a:rPr lang="en-US" altLang="en-US" sz="1800"/>
              <a:t>where L is the cutoff.</a:t>
            </a:r>
            <a:endParaRPr lang="en-US" altLang="en-US" sz="2400"/>
          </a:p>
          <a:p>
            <a:pPr>
              <a:spcBef>
                <a:spcPct val="0"/>
              </a:spcBef>
            </a:pPr>
            <a:r>
              <a:rPr lang="en-US" altLang="en-US" sz="2400"/>
              <a:t> Space Complexity: O(bL), </a:t>
            </a:r>
            <a:r>
              <a:rPr lang="en-US" altLang="en-US" sz="1800"/>
              <a:t>where L is the cutoff.</a:t>
            </a:r>
          </a:p>
        </p:txBody>
      </p:sp>
      <p:sp>
        <p:nvSpPr>
          <p:cNvPr id="53255" name="Text Box 40">
            <a:extLst>
              <a:ext uri="{FF2B5EF4-FFF2-40B4-BE49-F238E27FC236}">
                <a16:creationId xmlns:a16="http://schemas.microsoft.com/office/drawing/2014/main" id="{214CE416-2BD1-4F87-83DE-CB6EBA574996}"/>
              </a:ext>
            </a:extLst>
          </p:cNvPr>
          <p:cNvSpPr txBox="1">
            <a:spLocks noChangeArrowheads="1"/>
          </p:cNvSpPr>
          <p:nvPr/>
        </p:nvSpPr>
        <p:spPr bwMode="auto">
          <a:xfrm>
            <a:off x="3884613" y="4044950"/>
            <a:ext cx="485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i="1"/>
              <a:t>Intuition: Expand node at the deepest level, but limit depth to L</a:t>
            </a:r>
            <a:endParaRPr lang="en-US" altLang="en-US" sz="2400"/>
          </a:p>
        </p:txBody>
      </p:sp>
      <p:grpSp>
        <p:nvGrpSpPr>
          <p:cNvPr id="53256" name="Group 42">
            <a:extLst>
              <a:ext uri="{FF2B5EF4-FFF2-40B4-BE49-F238E27FC236}">
                <a16:creationId xmlns:a16="http://schemas.microsoft.com/office/drawing/2014/main" id="{7A82B609-BD24-4711-9BD7-667C3DCF48DC}"/>
              </a:ext>
            </a:extLst>
          </p:cNvPr>
          <p:cNvGrpSpPr>
            <a:grpSpLocks/>
          </p:cNvGrpSpPr>
          <p:nvPr/>
        </p:nvGrpSpPr>
        <p:grpSpPr bwMode="auto">
          <a:xfrm>
            <a:off x="7451725" y="2144713"/>
            <a:ext cx="923925" cy="857250"/>
            <a:chOff x="1524" y="2063"/>
            <a:chExt cx="582" cy="540"/>
          </a:xfrm>
        </p:grpSpPr>
        <p:grpSp>
          <p:nvGrpSpPr>
            <p:cNvPr id="53281" name="Group 43">
              <a:extLst>
                <a:ext uri="{FF2B5EF4-FFF2-40B4-BE49-F238E27FC236}">
                  <a16:creationId xmlns:a16="http://schemas.microsoft.com/office/drawing/2014/main" id="{6D9C32B4-2D79-4A2B-B2D6-987C9C2B32C4}"/>
                </a:ext>
              </a:extLst>
            </p:cNvPr>
            <p:cNvGrpSpPr>
              <a:grpSpLocks/>
            </p:cNvGrpSpPr>
            <p:nvPr/>
          </p:nvGrpSpPr>
          <p:grpSpPr bwMode="auto">
            <a:xfrm>
              <a:off x="1972" y="2281"/>
              <a:ext cx="134" cy="322"/>
              <a:chOff x="2400" y="864"/>
              <a:chExt cx="432" cy="1035"/>
            </a:xfrm>
          </p:grpSpPr>
          <p:sp>
            <p:nvSpPr>
              <p:cNvPr id="53288" name="Oval 44">
                <a:extLst>
                  <a:ext uri="{FF2B5EF4-FFF2-40B4-BE49-F238E27FC236}">
                    <a16:creationId xmlns:a16="http://schemas.microsoft.com/office/drawing/2014/main" id="{3FCE78E2-33A4-4D35-AFF5-3B50A79E4B4E}"/>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289" name="Text Box 45">
                <a:extLst>
                  <a:ext uri="{FF2B5EF4-FFF2-40B4-BE49-F238E27FC236}">
                    <a16:creationId xmlns:a16="http://schemas.microsoft.com/office/drawing/2014/main" id="{90D9E321-36DF-42F8-AB23-F32AD6F450C4}"/>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3282" name="Group 46">
              <a:extLst>
                <a:ext uri="{FF2B5EF4-FFF2-40B4-BE49-F238E27FC236}">
                  <a16:creationId xmlns:a16="http://schemas.microsoft.com/office/drawing/2014/main" id="{53400127-149A-47EB-A48C-AB6D4511313D}"/>
                </a:ext>
              </a:extLst>
            </p:cNvPr>
            <p:cNvGrpSpPr>
              <a:grpSpLocks/>
            </p:cNvGrpSpPr>
            <p:nvPr/>
          </p:nvGrpSpPr>
          <p:grpSpPr bwMode="auto">
            <a:xfrm>
              <a:off x="1524" y="2281"/>
              <a:ext cx="134" cy="322"/>
              <a:chOff x="2400" y="864"/>
              <a:chExt cx="432" cy="1035"/>
            </a:xfrm>
          </p:grpSpPr>
          <p:sp>
            <p:nvSpPr>
              <p:cNvPr id="53286" name="Oval 47">
                <a:extLst>
                  <a:ext uri="{FF2B5EF4-FFF2-40B4-BE49-F238E27FC236}">
                    <a16:creationId xmlns:a16="http://schemas.microsoft.com/office/drawing/2014/main" id="{D92380EF-25F7-4810-AA04-628BF7E241CF}"/>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287" name="Text Box 48">
                <a:extLst>
                  <a:ext uri="{FF2B5EF4-FFF2-40B4-BE49-F238E27FC236}">
                    <a16:creationId xmlns:a16="http://schemas.microsoft.com/office/drawing/2014/main" id="{68D5A26B-6F71-4E63-985F-9C337660BEB6}"/>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3283" name="Group 49">
              <a:extLst>
                <a:ext uri="{FF2B5EF4-FFF2-40B4-BE49-F238E27FC236}">
                  <a16:creationId xmlns:a16="http://schemas.microsoft.com/office/drawing/2014/main" id="{2DB79483-C154-45C6-94B5-E77D014A7D50}"/>
                </a:ext>
              </a:extLst>
            </p:cNvPr>
            <p:cNvGrpSpPr>
              <a:grpSpLocks/>
            </p:cNvGrpSpPr>
            <p:nvPr/>
          </p:nvGrpSpPr>
          <p:grpSpPr bwMode="auto">
            <a:xfrm>
              <a:off x="1623" y="2063"/>
              <a:ext cx="360" cy="242"/>
              <a:chOff x="896" y="1363"/>
              <a:chExt cx="1156" cy="778"/>
            </a:xfrm>
          </p:grpSpPr>
          <p:sp>
            <p:nvSpPr>
              <p:cNvPr id="53284" name="Line 50">
                <a:extLst>
                  <a:ext uri="{FF2B5EF4-FFF2-40B4-BE49-F238E27FC236}">
                    <a16:creationId xmlns:a16="http://schemas.microsoft.com/office/drawing/2014/main" id="{08DAB064-1781-42A1-9FC0-F5F9497A68EB}"/>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5" name="Line 51">
                <a:extLst>
                  <a:ext uri="{FF2B5EF4-FFF2-40B4-BE49-F238E27FC236}">
                    <a16:creationId xmlns:a16="http://schemas.microsoft.com/office/drawing/2014/main" id="{9D09F436-F9B1-4D8B-A26D-C5F6F2D70EA0}"/>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3257" name="Group 52">
            <a:extLst>
              <a:ext uri="{FF2B5EF4-FFF2-40B4-BE49-F238E27FC236}">
                <a16:creationId xmlns:a16="http://schemas.microsoft.com/office/drawing/2014/main" id="{8100ACD7-1F07-4175-9D96-75A39E97D636}"/>
              </a:ext>
            </a:extLst>
          </p:cNvPr>
          <p:cNvGrpSpPr>
            <a:grpSpLocks/>
          </p:cNvGrpSpPr>
          <p:nvPr/>
        </p:nvGrpSpPr>
        <p:grpSpPr bwMode="auto">
          <a:xfrm>
            <a:off x="6046788" y="1516063"/>
            <a:ext cx="1992312" cy="1460500"/>
            <a:chOff x="1868" y="2541"/>
            <a:chExt cx="1255" cy="920"/>
          </a:xfrm>
        </p:grpSpPr>
        <p:grpSp>
          <p:nvGrpSpPr>
            <p:cNvPr id="53261" name="Group 53">
              <a:extLst>
                <a:ext uri="{FF2B5EF4-FFF2-40B4-BE49-F238E27FC236}">
                  <a16:creationId xmlns:a16="http://schemas.microsoft.com/office/drawing/2014/main" id="{395F84DB-D51D-42CA-BCF7-520CF6C86E91}"/>
                </a:ext>
              </a:extLst>
            </p:cNvPr>
            <p:cNvGrpSpPr>
              <a:grpSpLocks/>
            </p:cNvGrpSpPr>
            <p:nvPr/>
          </p:nvGrpSpPr>
          <p:grpSpPr bwMode="auto">
            <a:xfrm>
              <a:off x="2480" y="2541"/>
              <a:ext cx="135" cy="322"/>
              <a:chOff x="2400" y="864"/>
              <a:chExt cx="432" cy="1034"/>
            </a:xfrm>
          </p:grpSpPr>
          <p:sp>
            <p:nvSpPr>
              <p:cNvPr id="53279" name="Oval 54">
                <a:extLst>
                  <a:ext uri="{FF2B5EF4-FFF2-40B4-BE49-F238E27FC236}">
                    <a16:creationId xmlns:a16="http://schemas.microsoft.com/office/drawing/2014/main" id="{CD9AC1BA-E9B9-49A1-982D-3CED67E1DC37}"/>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280" name="Text Box 55">
                <a:extLst>
                  <a:ext uri="{FF2B5EF4-FFF2-40B4-BE49-F238E27FC236}">
                    <a16:creationId xmlns:a16="http://schemas.microsoft.com/office/drawing/2014/main" id="{9B273109-DA24-46B4-895B-3B1E5B79FC89}"/>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3262" name="Group 56">
              <a:extLst>
                <a:ext uri="{FF2B5EF4-FFF2-40B4-BE49-F238E27FC236}">
                  <a16:creationId xmlns:a16="http://schemas.microsoft.com/office/drawing/2014/main" id="{AAC8AD31-1C2F-4A93-8E27-13B770E317F3}"/>
                </a:ext>
              </a:extLst>
            </p:cNvPr>
            <p:cNvGrpSpPr>
              <a:grpSpLocks/>
            </p:cNvGrpSpPr>
            <p:nvPr/>
          </p:nvGrpSpPr>
          <p:grpSpPr bwMode="auto">
            <a:xfrm>
              <a:off x="2107" y="2795"/>
              <a:ext cx="134" cy="322"/>
              <a:chOff x="2400" y="864"/>
              <a:chExt cx="432" cy="1034"/>
            </a:xfrm>
          </p:grpSpPr>
          <p:sp>
            <p:nvSpPr>
              <p:cNvPr id="53277" name="Oval 57">
                <a:extLst>
                  <a:ext uri="{FF2B5EF4-FFF2-40B4-BE49-F238E27FC236}">
                    <a16:creationId xmlns:a16="http://schemas.microsoft.com/office/drawing/2014/main" id="{FD7DA423-CA90-4055-8E5D-A03418189E26}"/>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278" name="Text Box 58">
                <a:extLst>
                  <a:ext uri="{FF2B5EF4-FFF2-40B4-BE49-F238E27FC236}">
                    <a16:creationId xmlns:a16="http://schemas.microsoft.com/office/drawing/2014/main" id="{79D99C7C-1197-46D8-A0CA-A3EFD1DD05BA}"/>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3263" name="Group 59">
              <a:extLst>
                <a:ext uri="{FF2B5EF4-FFF2-40B4-BE49-F238E27FC236}">
                  <a16:creationId xmlns:a16="http://schemas.microsoft.com/office/drawing/2014/main" id="{9811E611-B8BB-4DC1-ACA7-690B2D04A02F}"/>
                </a:ext>
              </a:extLst>
            </p:cNvPr>
            <p:cNvGrpSpPr>
              <a:grpSpLocks/>
            </p:cNvGrpSpPr>
            <p:nvPr/>
          </p:nvGrpSpPr>
          <p:grpSpPr bwMode="auto">
            <a:xfrm>
              <a:off x="2989" y="2795"/>
              <a:ext cx="134" cy="322"/>
              <a:chOff x="2400" y="864"/>
              <a:chExt cx="432" cy="1034"/>
            </a:xfrm>
          </p:grpSpPr>
          <p:sp>
            <p:nvSpPr>
              <p:cNvPr id="53275" name="Oval 60">
                <a:extLst>
                  <a:ext uri="{FF2B5EF4-FFF2-40B4-BE49-F238E27FC236}">
                    <a16:creationId xmlns:a16="http://schemas.microsoft.com/office/drawing/2014/main" id="{8013EFB2-D918-4A9B-80B6-78321E461E2D}"/>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276" name="Text Box 61">
                <a:extLst>
                  <a:ext uri="{FF2B5EF4-FFF2-40B4-BE49-F238E27FC236}">
                    <a16:creationId xmlns:a16="http://schemas.microsoft.com/office/drawing/2014/main" id="{CCCC24B1-99D2-45E7-8D22-DF856044696F}"/>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3264" name="Group 62">
              <a:extLst>
                <a:ext uri="{FF2B5EF4-FFF2-40B4-BE49-F238E27FC236}">
                  <a16:creationId xmlns:a16="http://schemas.microsoft.com/office/drawing/2014/main" id="{47C3CAB0-16DD-466A-BD9A-876AF7B3B2A7}"/>
                </a:ext>
              </a:extLst>
            </p:cNvPr>
            <p:cNvGrpSpPr>
              <a:grpSpLocks/>
            </p:cNvGrpSpPr>
            <p:nvPr/>
          </p:nvGrpSpPr>
          <p:grpSpPr bwMode="auto">
            <a:xfrm>
              <a:off x="2316" y="3139"/>
              <a:ext cx="134" cy="322"/>
              <a:chOff x="2400" y="864"/>
              <a:chExt cx="432" cy="1035"/>
            </a:xfrm>
          </p:grpSpPr>
          <p:sp>
            <p:nvSpPr>
              <p:cNvPr id="53273" name="Oval 63">
                <a:extLst>
                  <a:ext uri="{FF2B5EF4-FFF2-40B4-BE49-F238E27FC236}">
                    <a16:creationId xmlns:a16="http://schemas.microsoft.com/office/drawing/2014/main" id="{EB6A53FA-C57C-486C-98F3-A0B4B03CF1DE}"/>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274" name="Text Box 64">
                <a:extLst>
                  <a:ext uri="{FF2B5EF4-FFF2-40B4-BE49-F238E27FC236}">
                    <a16:creationId xmlns:a16="http://schemas.microsoft.com/office/drawing/2014/main" id="{1B695571-B0FA-4B9E-9D2E-80D56781B343}"/>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3265" name="Group 65">
              <a:extLst>
                <a:ext uri="{FF2B5EF4-FFF2-40B4-BE49-F238E27FC236}">
                  <a16:creationId xmlns:a16="http://schemas.microsoft.com/office/drawing/2014/main" id="{FC0C7D44-6B67-42DC-9297-21DF7BBB348E}"/>
                </a:ext>
              </a:extLst>
            </p:cNvPr>
            <p:cNvGrpSpPr>
              <a:grpSpLocks/>
            </p:cNvGrpSpPr>
            <p:nvPr/>
          </p:nvGrpSpPr>
          <p:grpSpPr bwMode="auto">
            <a:xfrm>
              <a:off x="1868" y="3139"/>
              <a:ext cx="134" cy="322"/>
              <a:chOff x="2400" y="864"/>
              <a:chExt cx="432" cy="1035"/>
            </a:xfrm>
          </p:grpSpPr>
          <p:sp>
            <p:nvSpPr>
              <p:cNvPr id="53271" name="Oval 66">
                <a:extLst>
                  <a:ext uri="{FF2B5EF4-FFF2-40B4-BE49-F238E27FC236}">
                    <a16:creationId xmlns:a16="http://schemas.microsoft.com/office/drawing/2014/main" id="{FCB95EEF-C731-45C1-82C0-AD70C889A6D4}"/>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272" name="Text Box 67">
                <a:extLst>
                  <a:ext uri="{FF2B5EF4-FFF2-40B4-BE49-F238E27FC236}">
                    <a16:creationId xmlns:a16="http://schemas.microsoft.com/office/drawing/2014/main" id="{1C1C5D9C-284E-4743-B36B-8852EAB9FE64}"/>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53266" name="Line 68">
              <a:extLst>
                <a:ext uri="{FF2B5EF4-FFF2-40B4-BE49-F238E27FC236}">
                  <a16:creationId xmlns:a16="http://schemas.microsoft.com/office/drawing/2014/main" id="{2871E134-D457-45B4-A35D-311342951A89}"/>
                </a:ext>
              </a:extLst>
            </p:cNvPr>
            <p:cNvSpPr>
              <a:spLocks noChangeShapeType="1"/>
            </p:cNvSpPr>
            <p:nvPr/>
          </p:nvSpPr>
          <p:spPr bwMode="auto">
            <a:xfrm flipH="1">
              <a:off x="2228" y="2646"/>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3267" name="Group 69">
              <a:extLst>
                <a:ext uri="{FF2B5EF4-FFF2-40B4-BE49-F238E27FC236}">
                  <a16:creationId xmlns:a16="http://schemas.microsoft.com/office/drawing/2014/main" id="{0F58F90A-55C8-4E5B-A12C-2DEE6925AAF2}"/>
                </a:ext>
              </a:extLst>
            </p:cNvPr>
            <p:cNvGrpSpPr>
              <a:grpSpLocks/>
            </p:cNvGrpSpPr>
            <p:nvPr/>
          </p:nvGrpSpPr>
          <p:grpSpPr bwMode="auto">
            <a:xfrm>
              <a:off x="1967" y="2921"/>
              <a:ext cx="360" cy="242"/>
              <a:chOff x="896" y="1363"/>
              <a:chExt cx="1156" cy="778"/>
            </a:xfrm>
          </p:grpSpPr>
          <p:sp>
            <p:nvSpPr>
              <p:cNvPr id="53269" name="Line 70">
                <a:extLst>
                  <a:ext uri="{FF2B5EF4-FFF2-40B4-BE49-F238E27FC236}">
                    <a16:creationId xmlns:a16="http://schemas.microsoft.com/office/drawing/2014/main" id="{09BB34CE-7778-46CD-9D19-FA84D49DE2B5}"/>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0" name="Line 71">
                <a:extLst>
                  <a:ext uri="{FF2B5EF4-FFF2-40B4-BE49-F238E27FC236}">
                    <a16:creationId xmlns:a16="http://schemas.microsoft.com/office/drawing/2014/main" id="{04FBCB30-2DCC-4906-881D-FB76E3A93EC5}"/>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3268" name="Line 72">
              <a:extLst>
                <a:ext uri="{FF2B5EF4-FFF2-40B4-BE49-F238E27FC236}">
                  <a16:creationId xmlns:a16="http://schemas.microsoft.com/office/drawing/2014/main" id="{F13D99AD-2BAC-4EF1-8A28-45A567F2219B}"/>
                </a:ext>
              </a:extLst>
            </p:cNvPr>
            <p:cNvSpPr>
              <a:spLocks noChangeShapeType="1"/>
            </p:cNvSpPr>
            <p:nvPr/>
          </p:nvSpPr>
          <p:spPr bwMode="auto">
            <a:xfrm>
              <a:off x="2597" y="2651"/>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3258" name="Text Box 73">
            <a:extLst>
              <a:ext uri="{FF2B5EF4-FFF2-40B4-BE49-F238E27FC236}">
                <a16:creationId xmlns:a16="http://schemas.microsoft.com/office/drawing/2014/main" id="{9735BB33-A0EB-41A8-A3D0-208ABD90D14E}"/>
              </a:ext>
            </a:extLst>
          </p:cNvPr>
          <p:cNvSpPr txBox="1">
            <a:spLocks noChangeArrowheads="1"/>
          </p:cNvSpPr>
          <p:nvPr/>
        </p:nvSpPr>
        <p:spPr bwMode="auto">
          <a:xfrm>
            <a:off x="285750" y="2627313"/>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L is 2 in this example</a:t>
            </a:r>
            <a:endParaRPr lang="en-US" altLang="en-US" sz="2400"/>
          </a:p>
        </p:txBody>
      </p:sp>
      <p:sp>
        <p:nvSpPr>
          <p:cNvPr id="53259" name="Rectangle 74">
            <a:extLst>
              <a:ext uri="{FF2B5EF4-FFF2-40B4-BE49-F238E27FC236}">
                <a16:creationId xmlns:a16="http://schemas.microsoft.com/office/drawing/2014/main" id="{9F944E6C-ACE1-45CE-A523-C06F5B45DE31}"/>
              </a:ext>
            </a:extLst>
          </p:cNvPr>
          <p:cNvSpPr>
            <a:spLocks noChangeArrowheads="1"/>
          </p:cNvSpPr>
          <p:nvPr/>
        </p:nvSpPr>
        <p:spPr bwMode="auto">
          <a:xfrm>
            <a:off x="6065838" y="5438775"/>
            <a:ext cx="3078162" cy="14176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53260" name="Text Box 75">
            <a:extLst>
              <a:ext uri="{FF2B5EF4-FFF2-40B4-BE49-F238E27FC236}">
                <a16:creationId xmlns:a16="http://schemas.microsoft.com/office/drawing/2014/main" id="{FB5821EB-FF68-420E-8D37-A98C3296D5F3}"/>
              </a:ext>
            </a:extLst>
          </p:cNvPr>
          <p:cNvSpPr txBox="1">
            <a:spLocks noChangeArrowheads="1"/>
          </p:cNvSpPr>
          <p:nvPr/>
        </p:nvSpPr>
        <p:spPr bwMode="auto">
          <a:xfrm>
            <a:off x="6149975" y="5503863"/>
            <a:ext cx="29940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Picking the right value for L is a difficult, Suppose we chose  7 for FWDC, we will fail to find a solution...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3F21-2C51-4BD0-AE57-C6B61302D194}"/>
              </a:ext>
            </a:extLst>
          </p:cNvPr>
          <p:cNvSpPr>
            <a:spLocks noGrp="1"/>
          </p:cNvSpPr>
          <p:nvPr>
            <p:ph type="title"/>
          </p:nvPr>
        </p:nvSpPr>
        <p:spPr>
          <a:xfrm>
            <a:off x="685800" y="0"/>
            <a:ext cx="7772400" cy="650240"/>
          </a:xfrm>
        </p:spPr>
        <p:txBody>
          <a:bodyPr/>
          <a:lstStyle/>
          <a:p>
            <a:r>
              <a:rPr lang="en-US" dirty="0"/>
              <a:t>The first clever idea</a:t>
            </a:r>
          </a:p>
        </p:txBody>
      </p:sp>
      <p:sp>
        <p:nvSpPr>
          <p:cNvPr id="3" name="TextBox 2">
            <a:extLst>
              <a:ext uri="{FF2B5EF4-FFF2-40B4-BE49-F238E27FC236}">
                <a16:creationId xmlns:a16="http://schemas.microsoft.com/office/drawing/2014/main" id="{B22CC449-2709-4A3D-A150-034C9F0F5F9C}"/>
              </a:ext>
            </a:extLst>
          </p:cNvPr>
          <p:cNvSpPr txBox="1"/>
          <p:nvPr/>
        </p:nvSpPr>
        <p:spPr>
          <a:xfrm>
            <a:off x="177800" y="1366520"/>
            <a:ext cx="8727440" cy="4401205"/>
          </a:xfrm>
          <a:prstGeom prst="rect">
            <a:avLst/>
          </a:prstGeom>
          <a:noFill/>
        </p:spPr>
        <p:txBody>
          <a:bodyPr wrap="square" rtlCol="0">
            <a:spAutoFit/>
          </a:bodyPr>
          <a:lstStyle/>
          <a:p>
            <a:r>
              <a:rPr lang="en-US" dirty="0"/>
              <a:t>We like depth-limited search, because of its low space complexity.</a:t>
            </a:r>
          </a:p>
          <a:p>
            <a:endParaRPr lang="en-US" dirty="0"/>
          </a:p>
          <a:p>
            <a:r>
              <a:rPr lang="en-US" dirty="0"/>
              <a:t>But it is not optimal ;-(</a:t>
            </a:r>
          </a:p>
          <a:p>
            <a:endParaRPr lang="en-US" dirty="0"/>
          </a:p>
          <a:p>
            <a:r>
              <a:rPr lang="en-US" dirty="0"/>
              <a:t>Here is a clever idea. Let's put depth-limited search inside a loop, that loops over ever-increasing depths:</a:t>
            </a:r>
          </a:p>
          <a:p>
            <a:endParaRPr lang="en-US" dirty="0"/>
          </a:p>
          <a:p>
            <a:pPr marL="800100" lvl="1" indent="-342900">
              <a:buFont typeface="Arial" panose="020B0604020202020204" pitchFamily="34" charset="0"/>
              <a:buChar char="•"/>
            </a:pPr>
            <a:r>
              <a:rPr lang="en-US" sz="2000" dirty="0"/>
              <a:t>Every iteration except the last one will end in </a:t>
            </a:r>
            <a:r>
              <a:rPr lang="en-US" sz="2000" i="1" dirty="0"/>
              <a:t>failure</a:t>
            </a:r>
            <a:r>
              <a:rPr lang="en-US" sz="2000" dirty="0"/>
              <a:t>.</a:t>
            </a:r>
          </a:p>
          <a:p>
            <a:pPr marL="800100" lvl="1" indent="-342900">
              <a:buFont typeface="Arial" panose="020B0604020202020204" pitchFamily="34" charset="0"/>
              <a:buChar char="•"/>
            </a:pPr>
            <a:r>
              <a:rPr lang="en-US" sz="2000" dirty="0"/>
              <a:t>The last iteration will end is </a:t>
            </a:r>
            <a:r>
              <a:rPr lang="en-US" sz="2000" i="1" dirty="0"/>
              <a:t>success</a:t>
            </a:r>
            <a:r>
              <a:rPr lang="en-US" sz="2000" dirty="0"/>
              <a:t>, and it will be optimal! </a:t>
            </a:r>
          </a:p>
          <a:p>
            <a:endParaRPr lang="en-US" dirty="0"/>
          </a:p>
          <a:p>
            <a:r>
              <a:rPr lang="en-US" dirty="0"/>
              <a:t>This idea is called Iterative Deepening Search </a:t>
            </a:r>
          </a:p>
          <a:p>
            <a:endParaRPr lang="en-US" dirty="0"/>
          </a:p>
        </p:txBody>
      </p:sp>
      <p:sp>
        <p:nvSpPr>
          <p:cNvPr id="5" name="TextBox 4">
            <a:extLst>
              <a:ext uri="{FF2B5EF4-FFF2-40B4-BE49-F238E27FC236}">
                <a16:creationId xmlns:a16="http://schemas.microsoft.com/office/drawing/2014/main" id="{01B4BD4B-51BC-4474-969F-BAFA31743AF8}"/>
              </a:ext>
            </a:extLst>
          </p:cNvPr>
          <p:cNvSpPr txBox="1"/>
          <p:nvPr/>
        </p:nvSpPr>
        <p:spPr>
          <a:xfrm>
            <a:off x="6421120" y="6396335"/>
            <a:ext cx="3007360" cy="461665"/>
          </a:xfrm>
          <a:prstGeom prst="rect">
            <a:avLst/>
          </a:prstGeom>
          <a:noFill/>
        </p:spPr>
        <p:txBody>
          <a:bodyPr wrap="square">
            <a:spAutoFit/>
          </a:bodyPr>
          <a:lstStyle/>
          <a:p>
            <a:r>
              <a:rPr lang="en-US" b="0" i="0" dirty="0">
                <a:solidFill>
                  <a:srgbClr val="202122"/>
                </a:solidFill>
                <a:effectLst/>
                <a:latin typeface="+mj-lt"/>
              </a:rPr>
              <a:t> </a:t>
            </a:r>
            <a:r>
              <a:rPr lang="en-US" b="0" i="1" dirty="0">
                <a:solidFill>
                  <a:srgbClr val="202122"/>
                </a:solidFill>
                <a:effectLst/>
                <a:latin typeface="+mj-lt"/>
              </a:rPr>
              <a:t> </a:t>
            </a:r>
            <a:r>
              <a:rPr lang="en-US" sz="1600" b="0" dirty="0">
                <a:solidFill>
                  <a:srgbClr val="202122"/>
                </a:solidFill>
                <a:effectLst/>
                <a:latin typeface="+mj-lt"/>
              </a:rPr>
              <a:t>Richard Korf  UCLA 1985 </a:t>
            </a:r>
            <a:endParaRPr lang="en-US" dirty="0">
              <a:latin typeface="+mj-lt"/>
            </a:endParaRPr>
          </a:p>
        </p:txBody>
      </p:sp>
    </p:spTree>
    <p:extLst>
      <p:ext uri="{BB962C8B-B14F-4D97-AF65-F5344CB8AC3E}">
        <p14:creationId xmlns:p14="http://schemas.microsoft.com/office/powerpoint/2010/main" val="3597264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91">
            <a:extLst>
              <a:ext uri="{FF2B5EF4-FFF2-40B4-BE49-F238E27FC236}">
                <a16:creationId xmlns:a16="http://schemas.microsoft.com/office/drawing/2014/main" id="{0514D5B9-4803-40F6-ABC5-E68FB0342F32}"/>
              </a:ext>
            </a:extLst>
          </p:cNvPr>
          <p:cNvSpPr>
            <a:spLocks noChangeArrowheads="1"/>
          </p:cNvSpPr>
          <p:nvPr/>
        </p:nvSpPr>
        <p:spPr bwMode="auto">
          <a:xfrm>
            <a:off x="155575" y="1308100"/>
            <a:ext cx="998538" cy="455613"/>
          </a:xfrm>
          <a:prstGeom prst="triangle">
            <a:avLst>
              <a:gd name="adj" fmla="val 50000"/>
            </a:avLst>
          </a:prstGeom>
          <a:solidFill>
            <a:srgbClr val="C0C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275" name="AutoShape 90">
            <a:extLst>
              <a:ext uri="{FF2B5EF4-FFF2-40B4-BE49-F238E27FC236}">
                <a16:creationId xmlns:a16="http://schemas.microsoft.com/office/drawing/2014/main" id="{2AF48EF4-E50E-43BA-B4D0-A0C25E35962F}"/>
              </a:ext>
            </a:extLst>
          </p:cNvPr>
          <p:cNvSpPr>
            <a:spLocks noChangeArrowheads="1"/>
          </p:cNvSpPr>
          <p:nvPr/>
        </p:nvSpPr>
        <p:spPr bwMode="auto">
          <a:xfrm>
            <a:off x="1246188" y="1271588"/>
            <a:ext cx="2327275" cy="1103312"/>
          </a:xfrm>
          <a:prstGeom prst="triangle">
            <a:avLst>
              <a:gd name="adj" fmla="val 50000"/>
            </a:avLst>
          </a:prstGeom>
          <a:solidFill>
            <a:srgbClr val="C0C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1748" name="Rectangle 2">
            <a:extLst>
              <a:ext uri="{FF2B5EF4-FFF2-40B4-BE49-F238E27FC236}">
                <a16:creationId xmlns:a16="http://schemas.microsoft.com/office/drawing/2014/main" id="{FB2DEFDF-A150-408A-A3CA-A5F1800AAA4C}"/>
              </a:ext>
            </a:extLst>
          </p:cNvPr>
          <p:cNvSpPr>
            <a:spLocks noGrp="1" noChangeArrowheads="1"/>
          </p:cNvSpPr>
          <p:nvPr>
            <p:ph type="title"/>
          </p:nvPr>
        </p:nvSpPr>
        <p:spPr>
          <a:xfrm>
            <a:off x="592138" y="0"/>
            <a:ext cx="7772400" cy="1143000"/>
          </a:xfrm>
        </p:spPr>
        <p:txBody>
          <a:bodyPr/>
          <a:lstStyle/>
          <a:p>
            <a:pPr>
              <a:defRPr/>
            </a:pPr>
            <a:r>
              <a:rPr lang="en-US" dirty="0">
                <a:effectLst>
                  <a:outerShdw blurRad="38100" dist="38100" dir="2700000" algn="tl">
                    <a:srgbClr val="000000">
                      <a:alpha val="43137"/>
                    </a:srgbClr>
                  </a:outerShdw>
                </a:effectLst>
              </a:rPr>
              <a:t>Iterative Deepening Search I</a:t>
            </a:r>
            <a:br>
              <a:rPr lang="en-US" dirty="0"/>
            </a:br>
            <a:r>
              <a:rPr lang="en-US" sz="1400" dirty="0">
                <a:solidFill>
                  <a:schemeClr val="tx1"/>
                </a:solidFill>
              </a:rPr>
              <a:t>Do depth limited search starting a L = 0, keep incrementing L by 1. </a:t>
            </a:r>
            <a:endParaRPr lang="en-US" dirty="0">
              <a:solidFill>
                <a:schemeClr val="tx1"/>
              </a:solidFill>
              <a:latin typeface="Courier New" pitchFamily="49" charset="0"/>
            </a:endParaRPr>
          </a:p>
        </p:txBody>
      </p:sp>
      <p:sp>
        <p:nvSpPr>
          <p:cNvPr id="54277" name="Text Box 39">
            <a:extLst>
              <a:ext uri="{FF2B5EF4-FFF2-40B4-BE49-F238E27FC236}">
                <a16:creationId xmlns:a16="http://schemas.microsoft.com/office/drawing/2014/main" id="{347BE501-D192-4E83-959D-00EC8947037D}"/>
              </a:ext>
            </a:extLst>
          </p:cNvPr>
          <p:cNvSpPr txBox="1">
            <a:spLocks noChangeArrowheads="1"/>
          </p:cNvSpPr>
          <p:nvPr/>
        </p:nvSpPr>
        <p:spPr bwMode="auto">
          <a:xfrm>
            <a:off x="188913" y="4856163"/>
            <a:ext cx="87550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a:t> Complete? Yes</a:t>
            </a:r>
          </a:p>
          <a:p>
            <a:pPr>
              <a:spcBef>
                <a:spcPct val="0"/>
              </a:spcBef>
            </a:pPr>
            <a:r>
              <a:rPr lang="en-US" altLang="en-US" sz="2400"/>
              <a:t> Optimal? Yes</a:t>
            </a:r>
          </a:p>
          <a:p>
            <a:pPr>
              <a:spcBef>
                <a:spcPct val="0"/>
              </a:spcBef>
            </a:pPr>
            <a:r>
              <a:rPr lang="en-US" altLang="en-US" sz="2400"/>
              <a:t> Time Complexity: O(b</a:t>
            </a:r>
            <a:r>
              <a:rPr lang="en-US" altLang="en-US" sz="2400" baseline="30000"/>
              <a:t>d</a:t>
            </a:r>
            <a:r>
              <a:rPr lang="en-US" altLang="en-US" sz="2400"/>
              <a:t>), </a:t>
            </a:r>
            <a:r>
              <a:rPr lang="en-US" altLang="en-US" sz="1800"/>
              <a:t>where d is the depth of the solution.</a:t>
            </a:r>
            <a:endParaRPr lang="en-US" altLang="en-US" sz="2400"/>
          </a:p>
          <a:p>
            <a:pPr>
              <a:spcBef>
                <a:spcPct val="0"/>
              </a:spcBef>
            </a:pPr>
            <a:r>
              <a:rPr lang="en-US" altLang="en-US" sz="2400"/>
              <a:t> Space Complexity: O(bd), </a:t>
            </a:r>
            <a:r>
              <a:rPr lang="en-US" altLang="en-US" sz="1800"/>
              <a:t>where d is the depth of the solution.</a:t>
            </a:r>
          </a:p>
        </p:txBody>
      </p:sp>
      <p:sp>
        <p:nvSpPr>
          <p:cNvPr id="54278" name="Text Box 40">
            <a:extLst>
              <a:ext uri="{FF2B5EF4-FFF2-40B4-BE49-F238E27FC236}">
                <a16:creationId xmlns:a16="http://schemas.microsoft.com/office/drawing/2014/main" id="{641C5664-CADE-4757-982D-12B0AAA4B375}"/>
              </a:ext>
            </a:extLst>
          </p:cNvPr>
          <p:cNvSpPr txBox="1">
            <a:spLocks noChangeArrowheads="1"/>
          </p:cNvSpPr>
          <p:nvPr/>
        </p:nvSpPr>
        <p:spPr bwMode="auto">
          <a:xfrm>
            <a:off x="3967163" y="4256088"/>
            <a:ext cx="485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i="1"/>
              <a:t>Intuition: Combine the Optimality and completeness of Breadth first search, with the low space complexity of  Depth first search  </a:t>
            </a:r>
            <a:endParaRPr lang="en-US" altLang="en-US" sz="2400"/>
          </a:p>
        </p:txBody>
      </p:sp>
      <p:grpSp>
        <p:nvGrpSpPr>
          <p:cNvPr id="54279" name="Group 75">
            <a:extLst>
              <a:ext uri="{FF2B5EF4-FFF2-40B4-BE49-F238E27FC236}">
                <a16:creationId xmlns:a16="http://schemas.microsoft.com/office/drawing/2014/main" id="{8F957E37-EC4F-4CAF-87F3-1E38ED5BAAE1}"/>
              </a:ext>
            </a:extLst>
          </p:cNvPr>
          <p:cNvGrpSpPr>
            <a:grpSpLocks/>
          </p:cNvGrpSpPr>
          <p:nvPr/>
        </p:nvGrpSpPr>
        <p:grpSpPr bwMode="auto">
          <a:xfrm>
            <a:off x="519113" y="1458913"/>
            <a:ext cx="214312" cy="511175"/>
            <a:chOff x="2400" y="864"/>
            <a:chExt cx="432" cy="1034"/>
          </a:xfrm>
        </p:grpSpPr>
        <p:sp>
          <p:nvSpPr>
            <p:cNvPr id="54393" name="Oval 76">
              <a:extLst>
                <a:ext uri="{FF2B5EF4-FFF2-40B4-BE49-F238E27FC236}">
                  <a16:creationId xmlns:a16="http://schemas.microsoft.com/office/drawing/2014/main" id="{08115067-C421-4757-9F5E-05F139F3717E}"/>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94" name="Text Box 77">
              <a:extLst>
                <a:ext uri="{FF2B5EF4-FFF2-40B4-BE49-F238E27FC236}">
                  <a16:creationId xmlns:a16="http://schemas.microsoft.com/office/drawing/2014/main" id="{9372E2A2-307C-47A8-9EC6-738C758FCA96}"/>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280" name="Group 78">
            <a:extLst>
              <a:ext uri="{FF2B5EF4-FFF2-40B4-BE49-F238E27FC236}">
                <a16:creationId xmlns:a16="http://schemas.microsoft.com/office/drawing/2014/main" id="{860B3179-2F8A-4F34-B670-828BE33EA86A}"/>
              </a:ext>
            </a:extLst>
          </p:cNvPr>
          <p:cNvGrpSpPr>
            <a:grpSpLocks/>
          </p:cNvGrpSpPr>
          <p:nvPr/>
        </p:nvGrpSpPr>
        <p:grpSpPr bwMode="auto">
          <a:xfrm>
            <a:off x="1716088" y="1611313"/>
            <a:ext cx="1449387" cy="914400"/>
            <a:chOff x="1201" y="1624"/>
            <a:chExt cx="1016" cy="576"/>
          </a:xfrm>
        </p:grpSpPr>
        <p:grpSp>
          <p:nvGrpSpPr>
            <p:cNvPr id="54382" name="Group 79">
              <a:extLst>
                <a:ext uri="{FF2B5EF4-FFF2-40B4-BE49-F238E27FC236}">
                  <a16:creationId xmlns:a16="http://schemas.microsoft.com/office/drawing/2014/main" id="{B149538E-EAE5-4C98-93FC-1EDB354BE013}"/>
                </a:ext>
              </a:extLst>
            </p:cNvPr>
            <p:cNvGrpSpPr>
              <a:grpSpLocks/>
            </p:cNvGrpSpPr>
            <p:nvPr/>
          </p:nvGrpSpPr>
          <p:grpSpPr bwMode="auto">
            <a:xfrm>
              <a:off x="1574" y="1624"/>
              <a:ext cx="135" cy="322"/>
              <a:chOff x="2400" y="864"/>
              <a:chExt cx="432" cy="1034"/>
            </a:xfrm>
          </p:grpSpPr>
          <p:sp>
            <p:nvSpPr>
              <p:cNvPr id="54391" name="Oval 80">
                <a:extLst>
                  <a:ext uri="{FF2B5EF4-FFF2-40B4-BE49-F238E27FC236}">
                    <a16:creationId xmlns:a16="http://schemas.microsoft.com/office/drawing/2014/main" id="{E9D802F9-F70D-457A-B7BD-E55678A62B94}"/>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92" name="Text Box 81">
                <a:extLst>
                  <a:ext uri="{FF2B5EF4-FFF2-40B4-BE49-F238E27FC236}">
                    <a16:creationId xmlns:a16="http://schemas.microsoft.com/office/drawing/2014/main" id="{5CCC5E6E-BE04-4AC8-95CA-1F0CE041CD3C}"/>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83" name="Group 82">
              <a:extLst>
                <a:ext uri="{FF2B5EF4-FFF2-40B4-BE49-F238E27FC236}">
                  <a16:creationId xmlns:a16="http://schemas.microsoft.com/office/drawing/2014/main" id="{B82A616C-B0BC-4BE6-B0DF-2FBE91DBA9B7}"/>
                </a:ext>
              </a:extLst>
            </p:cNvPr>
            <p:cNvGrpSpPr>
              <a:grpSpLocks/>
            </p:cNvGrpSpPr>
            <p:nvPr/>
          </p:nvGrpSpPr>
          <p:grpSpPr bwMode="auto">
            <a:xfrm>
              <a:off x="1201" y="1878"/>
              <a:ext cx="134" cy="322"/>
              <a:chOff x="2400" y="864"/>
              <a:chExt cx="432" cy="1034"/>
            </a:xfrm>
          </p:grpSpPr>
          <p:sp>
            <p:nvSpPr>
              <p:cNvPr id="54389" name="Oval 83">
                <a:extLst>
                  <a:ext uri="{FF2B5EF4-FFF2-40B4-BE49-F238E27FC236}">
                    <a16:creationId xmlns:a16="http://schemas.microsoft.com/office/drawing/2014/main" id="{D6DA9930-7673-460A-9D0B-7A88EB2C8768}"/>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90" name="Text Box 84">
                <a:extLst>
                  <a:ext uri="{FF2B5EF4-FFF2-40B4-BE49-F238E27FC236}">
                    <a16:creationId xmlns:a16="http://schemas.microsoft.com/office/drawing/2014/main" id="{56CE301C-4A59-434E-AF7D-527E253008A8}"/>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84" name="Group 85">
              <a:extLst>
                <a:ext uri="{FF2B5EF4-FFF2-40B4-BE49-F238E27FC236}">
                  <a16:creationId xmlns:a16="http://schemas.microsoft.com/office/drawing/2014/main" id="{0B32EB71-794E-4406-98B2-EA70A4DA8C0F}"/>
                </a:ext>
              </a:extLst>
            </p:cNvPr>
            <p:cNvGrpSpPr>
              <a:grpSpLocks/>
            </p:cNvGrpSpPr>
            <p:nvPr/>
          </p:nvGrpSpPr>
          <p:grpSpPr bwMode="auto">
            <a:xfrm>
              <a:off x="2083" y="1878"/>
              <a:ext cx="134" cy="322"/>
              <a:chOff x="2400" y="864"/>
              <a:chExt cx="432" cy="1034"/>
            </a:xfrm>
          </p:grpSpPr>
          <p:sp>
            <p:nvSpPr>
              <p:cNvPr id="54387" name="Oval 86">
                <a:extLst>
                  <a:ext uri="{FF2B5EF4-FFF2-40B4-BE49-F238E27FC236}">
                    <a16:creationId xmlns:a16="http://schemas.microsoft.com/office/drawing/2014/main" id="{41F104F4-7213-4C33-A9E3-F9158EBAD2A6}"/>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88" name="Text Box 87">
                <a:extLst>
                  <a:ext uri="{FF2B5EF4-FFF2-40B4-BE49-F238E27FC236}">
                    <a16:creationId xmlns:a16="http://schemas.microsoft.com/office/drawing/2014/main" id="{F1209625-0A61-47F0-B657-81064A32F0A5}"/>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54385" name="Line 88">
              <a:extLst>
                <a:ext uri="{FF2B5EF4-FFF2-40B4-BE49-F238E27FC236}">
                  <a16:creationId xmlns:a16="http://schemas.microsoft.com/office/drawing/2014/main" id="{3B7AFBC0-B633-4CE0-8554-F3C3FAFFCE8D}"/>
                </a:ext>
              </a:extLst>
            </p:cNvPr>
            <p:cNvSpPr>
              <a:spLocks noChangeShapeType="1"/>
            </p:cNvSpPr>
            <p:nvPr/>
          </p:nvSpPr>
          <p:spPr bwMode="auto">
            <a:xfrm flipH="1">
              <a:off x="1322" y="1729"/>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86" name="Line 89">
              <a:extLst>
                <a:ext uri="{FF2B5EF4-FFF2-40B4-BE49-F238E27FC236}">
                  <a16:creationId xmlns:a16="http://schemas.microsoft.com/office/drawing/2014/main" id="{4B0E3527-6E4B-467F-B075-65F30DB63D4C}"/>
                </a:ext>
              </a:extLst>
            </p:cNvPr>
            <p:cNvSpPr>
              <a:spLocks noChangeShapeType="1"/>
            </p:cNvSpPr>
            <p:nvPr/>
          </p:nvSpPr>
          <p:spPr bwMode="auto">
            <a:xfrm>
              <a:off x="1691" y="1734"/>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4281" name="AutoShape 92">
            <a:extLst>
              <a:ext uri="{FF2B5EF4-FFF2-40B4-BE49-F238E27FC236}">
                <a16:creationId xmlns:a16="http://schemas.microsoft.com/office/drawing/2014/main" id="{3616D218-FD01-49BB-9DF8-541EF61FF60F}"/>
              </a:ext>
            </a:extLst>
          </p:cNvPr>
          <p:cNvSpPr>
            <a:spLocks noChangeArrowheads="1"/>
          </p:cNvSpPr>
          <p:nvPr/>
        </p:nvSpPr>
        <p:spPr bwMode="auto">
          <a:xfrm>
            <a:off x="3633788" y="1201738"/>
            <a:ext cx="3124200" cy="1784350"/>
          </a:xfrm>
          <a:prstGeom prst="triangle">
            <a:avLst>
              <a:gd name="adj" fmla="val 50000"/>
            </a:avLst>
          </a:prstGeom>
          <a:solidFill>
            <a:srgbClr val="C0C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282" name="AutoShape 93">
            <a:extLst>
              <a:ext uri="{FF2B5EF4-FFF2-40B4-BE49-F238E27FC236}">
                <a16:creationId xmlns:a16="http://schemas.microsoft.com/office/drawing/2014/main" id="{941FEEA0-43E8-499D-BA09-9D4126B90D9F}"/>
              </a:ext>
            </a:extLst>
          </p:cNvPr>
          <p:cNvSpPr>
            <a:spLocks noChangeArrowheads="1"/>
          </p:cNvSpPr>
          <p:nvPr/>
        </p:nvSpPr>
        <p:spPr bwMode="auto">
          <a:xfrm>
            <a:off x="6899275" y="1284288"/>
            <a:ext cx="3821113" cy="2620962"/>
          </a:xfrm>
          <a:prstGeom prst="triangle">
            <a:avLst>
              <a:gd name="adj" fmla="val 50000"/>
            </a:avLst>
          </a:prstGeom>
          <a:solidFill>
            <a:srgbClr val="C0C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nvGrpSpPr>
          <p:cNvPr id="54283" name="Group 95">
            <a:extLst>
              <a:ext uri="{FF2B5EF4-FFF2-40B4-BE49-F238E27FC236}">
                <a16:creationId xmlns:a16="http://schemas.microsoft.com/office/drawing/2014/main" id="{218C0A76-E1F2-4B63-BCCA-4A40DC3D88C8}"/>
              </a:ext>
            </a:extLst>
          </p:cNvPr>
          <p:cNvGrpSpPr>
            <a:grpSpLocks/>
          </p:cNvGrpSpPr>
          <p:nvPr/>
        </p:nvGrpSpPr>
        <p:grpSpPr bwMode="auto">
          <a:xfrm>
            <a:off x="4041775" y="1741488"/>
            <a:ext cx="2347913" cy="1460500"/>
            <a:chOff x="2258" y="2356"/>
            <a:chExt cx="1479" cy="920"/>
          </a:xfrm>
        </p:grpSpPr>
        <p:grpSp>
          <p:nvGrpSpPr>
            <p:cNvPr id="54354" name="Group 96">
              <a:extLst>
                <a:ext uri="{FF2B5EF4-FFF2-40B4-BE49-F238E27FC236}">
                  <a16:creationId xmlns:a16="http://schemas.microsoft.com/office/drawing/2014/main" id="{44CD8A8D-35ED-41DD-AB85-E65B307C12D5}"/>
                </a:ext>
              </a:extLst>
            </p:cNvPr>
            <p:cNvGrpSpPr>
              <a:grpSpLocks/>
            </p:cNvGrpSpPr>
            <p:nvPr/>
          </p:nvGrpSpPr>
          <p:grpSpPr bwMode="auto">
            <a:xfrm>
              <a:off x="2870" y="2356"/>
              <a:ext cx="135" cy="322"/>
              <a:chOff x="2400" y="864"/>
              <a:chExt cx="432" cy="1034"/>
            </a:xfrm>
          </p:grpSpPr>
          <p:sp>
            <p:nvSpPr>
              <p:cNvPr id="54380" name="Oval 97">
                <a:extLst>
                  <a:ext uri="{FF2B5EF4-FFF2-40B4-BE49-F238E27FC236}">
                    <a16:creationId xmlns:a16="http://schemas.microsoft.com/office/drawing/2014/main" id="{CA5EB9B7-7C46-49F2-8B75-DE3981C2D00E}"/>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81" name="Text Box 98">
                <a:extLst>
                  <a:ext uri="{FF2B5EF4-FFF2-40B4-BE49-F238E27FC236}">
                    <a16:creationId xmlns:a16="http://schemas.microsoft.com/office/drawing/2014/main" id="{319026B4-C43A-4B83-93FD-B030518E7191}"/>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55" name="Group 99">
              <a:extLst>
                <a:ext uri="{FF2B5EF4-FFF2-40B4-BE49-F238E27FC236}">
                  <a16:creationId xmlns:a16="http://schemas.microsoft.com/office/drawing/2014/main" id="{BB91DE32-FAE8-4ADD-A423-0B0ECDF0D4A0}"/>
                </a:ext>
              </a:extLst>
            </p:cNvPr>
            <p:cNvGrpSpPr>
              <a:grpSpLocks/>
            </p:cNvGrpSpPr>
            <p:nvPr/>
          </p:nvGrpSpPr>
          <p:grpSpPr bwMode="auto">
            <a:xfrm>
              <a:off x="2497" y="2610"/>
              <a:ext cx="134" cy="322"/>
              <a:chOff x="2400" y="864"/>
              <a:chExt cx="432" cy="1034"/>
            </a:xfrm>
          </p:grpSpPr>
          <p:sp>
            <p:nvSpPr>
              <p:cNvPr id="54378" name="Oval 100">
                <a:extLst>
                  <a:ext uri="{FF2B5EF4-FFF2-40B4-BE49-F238E27FC236}">
                    <a16:creationId xmlns:a16="http://schemas.microsoft.com/office/drawing/2014/main" id="{9A147F1C-87DC-4138-9E35-D613AA0C4864}"/>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79" name="Text Box 101">
                <a:extLst>
                  <a:ext uri="{FF2B5EF4-FFF2-40B4-BE49-F238E27FC236}">
                    <a16:creationId xmlns:a16="http://schemas.microsoft.com/office/drawing/2014/main" id="{7487A60D-8056-4FF7-9A0C-114CE379CB58}"/>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56" name="Group 102">
              <a:extLst>
                <a:ext uri="{FF2B5EF4-FFF2-40B4-BE49-F238E27FC236}">
                  <a16:creationId xmlns:a16="http://schemas.microsoft.com/office/drawing/2014/main" id="{1013BC6E-05F6-469B-BE6E-3E254A4922FF}"/>
                </a:ext>
              </a:extLst>
            </p:cNvPr>
            <p:cNvGrpSpPr>
              <a:grpSpLocks/>
            </p:cNvGrpSpPr>
            <p:nvPr/>
          </p:nvGrpSpPr>
          <p:grpSpPr bwMode="auto">
            <a:xfrm>
              <a:off x="3379" y="2610"/>
              <a:ext cx="134" cy="322"/>
              <a:chOff x="2400" y="864"/>
              <a:chExt cx="432" cy="1034"/>
            </a:xfrm>
          </p:grpSpPr>
          <p:sp>
            <p:nvSpPr>
              <p:cNvPr id="54376" name="Oval 103">
                <a:extLst>
                  <a:ext uri="{FF2B5EF4-FFF2-40B4-BE49-F238E27FC236}">
                    <a16:creationId xmlns:a16="http://schemas.microsoft.com/office/drawing/2014/main" id="{E572D89C-613A-4ADC-818E-65E095682F1E}"/>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77" name="Text Box 104">
                <a:extLst>
                  <a:ext uri="{FF2B5EF4-FFF2-40B4-BE49-F238E27FC236}">
                    <a16:creationId xmlns:a16="http://schemas.microsoft.com/office/drawing/2014/main" id="{8121FF67-5D0C-4053-8D4B-8AEA01835458}"/>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57" name="Group 105">
              <a:extLst>
                <a:ext uri="{FF2B5EF4-FFF2-40B4-BE49-F238E27FC236}">
                  <a16:creationId xmlns:a16="http://schemas.microsoft.com/office/drawing/2014/main" id="{215AF99C-1FFA-4694-8E5F-C3385BEC2E2D}"/>
                </a:ext>
              </a:extLst>
            </p:cNvPr>
            <p:cNvGrpSpPr>
              <a:grpSpLocks/>
            </p:cNvGrpSpPr>
            <p:nvPr/>
          </p:nvGrpSpPr>
          <p:grpSpPr bwMode="auto">
            <a:xfrm>
              <a:off x="2706" y="2954"/>
              <a:ext cx="134" cy="322"/>
              <a:chOff x="2400" y="864"/>
              <a:chExt cx="432" cy="1035"/>
            </a:xfrm>
          </p:grpSpPr>
          <p:sp>
            <p:nvSpPr>
              <p:cNvPr id="54374" name="Oval 106">
                <a:extLst>
                  <a:ext uri="{FF2B5EF4-FFF2-40B4-BE49-F238E27FC236}">
                    <a16:creationId xmlns:a16="http://schemas.microsoft.com/office/drawing/2014/main" id="{0CB02515-2E5B-444E-9F92-EFBD8AE14F42}"/>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75" name="Text Box 107">
                <a:extLst>
                  <a:ext uri="{FF2B5EF4-FFF2-40B4-BE49-F238E27FC236}">
                    <a16:creationId xmlns:a16="http://schemas.microsoft.com/office/drawing/2014/main" id="{3BCFAB51-E9B5-44E1-9837-3B09DF2914B8}"/>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58" name="Group 108">
              <a:extLst>
                <a:ext uri="{FF2B5EF4-FFF2-40B4-BE49-F238E27FC236}">
                  <a16:creationId xmlns:a16="http://schemas.microsoft.com/office/drawing/2014/main" id="{FCD18FE5-96E7-4FD1-B60E-4F34921FF839}"/>
                </a:ext>
              </a:extLst>
            </p:cNvPr>
            <p:cNvGrpSpPr>
              <a:grpSpLocks/>
            </p:cNvGrpSpPr>
            <p:nvPr/>
          </p:nvGrpSpPr>
          <p:grpSpPr bwMode="auto">
            <a:xfrm>
              <a:off x="2258" y="2954"/>
              <a:ext cx="134" cy="322"/>
              <a:chOff x="2400" y="864"/>
              <a:chExt cx="432" cy="1035"/>
            </a:xfrm>
          </p:grpSpPr>
          <p:sp>
            <p:nvSpPr>
              <p:cNvPr id="54372" name="Oval 109">
                <a:extLst>
                  <a:ext uri="{FF2B5EF4-FFF2-40B4-BE49-F238E27FC236}">
                    <a16:creationId xmlns:a16="http://schemas.microsoft.com/office/drawing/2014/main" id="{794DB429-166C-4D2F-9839-BC6DBD3FA157}"/>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73" name="Text Box 110">
                <a:extLst>
                  <a:ext uri="{FF2B5EF4-FFF2-40B4-BE49-F238E27FC236}">
                    <a16:creationId xmlns:a16="http://schemas.microsoft.com/office/drawing/2014/main" id="{A817FD5A-6FAE-4122-93E2-4C3639123A8D}"/>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59" name="Group 111">
              <a:extLst>
                <a:ext uri="{FF2B5EF4-FFF2-40B4-BE49-F238E27FC236}">
                  <a16:creationId xmlns:a16="http://schemas.microsoft.com/office/drawing/2014/main" id="{C9549FE9-E68B-4889-9239-CA0EF777C4D1}"/>
                </a:ext>
              </a:extLst>
            </p:cNvPr>
            <p:cNvGrpSpPr>
              <a:grpSpLocks/>
            </p:cNvGrpSpPr>
            <p:nvPr/>
          </p:nvGrpSpPr>
          <p:grpSpPr bwMode="auto">
            <a:xfrm>
              <a:off x="3603" y="2954"/>
              <a:ext cx="134" cy="322"/>
              <a:chOff x="2400" y="864"/>
              <a:chExt cx="432" cy="1035"/>
            </a:xfrm>
          </p:grpSpPr>
          <p:sp>
            <p:nvSpPr>
              <p:cNvPr id="54370" name="Oval 112">
                <a:extLst>
                  <a:ext uri="{FF2B5EF4-FFF2-40B4-BE49-F238E27FC236}">
                    <a16:creationId xmlns:a16="http://schemas.microsoft.com/office/drawing/2014/main" id="{BBA79BE8-E32D-4823-806F-57B83CDD7970}"/>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71" name="Text Box 113">
                <a:extLst>
                  <a:ext uri="{FF2B5EF4-FFF2-40B4-BE49-F238E27FC236}">
                    <a16:creationId xmlns:a16="http://schemas.microsoft.com/office/drawing/2014/main" id="{17101ED6-A6E8-4FF0-9173-7204E6CCB9D2}"/>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60" name="Group 114">
              <a:extLst>
                <a:ext uri="{FF2B5EF4-FFF2-40B4-BE49-F238E27FC236}">
                  <a16:creationId xmlns:a16="http://schemas.microsoft.com/office/drawing/2014/main" id="{4BF82831-B610-44AE-A36B-9563C99C33A4}"/>
                </a:ext>
              </a:extLst>
            </p:cNvPr>
            <p:cNvGrpSpPr>
              <a:grpSpLocks/>
            </p:cNvGrpSpPr>
            <p:nvPr/>
          </p:nvGrpSpPr>
          <p:grpSpPr bwMode="auto">
            <a:xfrm>
              <a:off x="3154" y="2954"/>
              <a:ext cx="135" cy="322"/>
              <a:chOff x="2400" y="864"/>
              <a:chExt cx="432" cy="1035"/>
            </a:xfrm>
          </p:grpSpPr>
          <p:sp>
            <p:nvSpPr>
              <p:cNvPr id="54368" name="Oval 115">
                <a:extLst>
                  <a:ext uri="{FF2B5EF4-FFF2-40B4-BE49-F238E27FC236}">
                    <a16:creationId xmlns:a16="http://schemas.microsoft.com/office/drawing/2014/main" id="{D7B57742-78E3-4920-9E26-E66AD937DF06}"/>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69" name="Text Box 116">
                <a:extLst>
                  <a:ext uri="{FF2B5EF4-FFF2-40B4-BE49-F238E27FC236}">
                    <a16:creationId xmlns:a16="http://schemas.microsoft.com/office/drawing/2014/main" id="{C67F2BC9-A10C-40E0-ABFF-EFFBC8BBC63F}"/>
                  </a:ext>
                </a:extLst>
              </p:cNvPr>
              <p:cNvSpPr txBox="1">
                <a:spLocks noChangeArrowheads="1"/>
              </p:cNvSpPr>
              <p:nvPr/>
            </p:nvSpPr>
            <p:spPr bwMode="auto">
              <a:xfrm>
                <a:off x="2412"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54361" name="Line 117">
              <a:extLst>
                <a:ext uri="{FF2B5EF4-FFF2-40B4-BE49-F238E27FC236}">
                  <a16:creationId xmlns:a16="http://schemas.microsoft.com/office/drawing/2014/main" id="{92F1E3D6-19CB-44BC-8A72-2013496B2D69}"/>
                </a:ext>
              </a:extLst>
            </p:cNvPr>
            <p:cNvSpPr>
              <a:spLocks noChangeShapeType="1"/>
            </p:cNvSpPr>
            <p:nvPr/>
          </p:nvSpPr>
          <p:spPr bwMode="auto">
            <a:xfrm flipH="1">
              <a:off x="2618" y="2461"/>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4362" name="Group 118">
              <a:extLst>
                <a:ext uri="{FF2B5EF4-FFF2-40B4-BE49-F238E27FC236}">
                  <a16:creationId xmlns:a16="http://schemas.microsoft.com/office/drawing/2014/main" id="{613FEB54-E1EB-4AA4-A052-0435A03705B9}"/>
                </a:ext>
              </a:extLst>
            </p:cNvPr>
            <p:cNvGrpSpPr>
              <a:grpSpLocks/>
            </p:cNvGrpSpPr>
            <p:nvPr/>
          </p:nvGrpSpPr>
          <p:grpSpPr bwMode="auto">
            <a:xfrm>
              <a:off x="2357" y="2736"/>
              <a:ext cx="360" cy="242"/>
              <a:chOff x="896" y="1363"/>
              <a:chExt cx="1156" cy="778"/>
            </a:xfrm>
          </p:grpSpPr>
          <p:sp>
            <p:nvSpPr>
              <p:cNvPr id="54366" name="Line 119">
                <a:extLst>
                  <a:ext uri="{FF2B5EF4-FFF2-40B4-BE49-F238E27FC236}">
                    <a16:creationId xmlns:a16="http://schemas.microsoft.com/office/drawing/2014/main" id="{0889C0A9-F0C8-4E6D-BAF4-B4E6924694B8}"/>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67" name="Line 120">
                <a:extLst>
                  <a:ext uri="{FF2B5EF4-FFF2-40B4-BE49-F238E27FC236}">
                    <a16:creationId xmlns:a16="http://schemas.microsoft.com/office/drawing/2014/main" id="{2DD75D27-4B9F-4016-9483-C71CAC360DB3}"/>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4363" name="Line 121">
              <a:extLst>
                <a:ext uri="{FF2B5EF4-FFF2-40B4-BE49-F238E27FC236}">
                  <a16:creationId xmlns:a16="http://schemas.microsoft.com/office/drawing/2014/main" id="{7B8610F6-3B23-430F-BB47-D099FEE27084}"/>
                </a:ext>
              </a:extLst>
            </p:cNvPr>
            <p:cNvSpPr>
              <a:spLocks noChangeShapeType="1"/>
            </p:cNvSpPr>
            <p:nvPr/>
          </p:nvSpPr>
          <p:spPr bwMode="auto">
            <a:xfrm flipH="1">
              <a:off x="3264" y="2736"/>
              <a:ext cx="147" cy="2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64" name="Line 122">
              <a:extLst>
                <a:ext uri="{FF2B5EF4-FFF2-40B4-BE49-F238E27FC236}">
                  <a16:creationId xmlns:a16="http://schemas.microsoft.com/office/drawing/2014/main" id="{DEC39782-463C-4C94-A59A-5B95EE6D20E9}"/>
                </a:ext>
              </a:extLst>
            </p:cNvPr>
            <p:cNvSpPr>
              <a:spLocks noChangeShapeType="1"/>
            </p:cNvSpPr>
            <p:nvPr/>
          </p:nvSpPr>
          <p:spPr bwMode="auto">
            <a:xfrm>
              <a:off x="3476" y="2742"/>
              <a:ext cx="138" cy="2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65" name="Line 123">
              <a:extLst>
                <a:ext uri="{FF2B5EF4-FFF2-40B4-BE49-F238E27FC236}">
                  <a16:creationId xmlns:a16="http://schemas.microsoft.com/office/drawing/2014/main" id="{942F842F-646F-47FF-89DC-9B3FB935FF71}"/>
                </a:ext>
              </a:extLst>
            </p:cNvPr>
            <p:cNvSpPr>
              <a:spLocks noChangeShapeType="1"/>
            </p:cNvSpPr>
            <p:nvPr/>
          </p:nvSpPr>
          <p:spPr bwMode="auto">
            <a:xfrm>
              <a:off x="2987" y="2466"/>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284" name="Group 214">
            <a:extLst>
              <a:ext uri="{FF2B5EF4-FFF2-40B4-BE49-F238E27FC236}">
                <a16:creationId xmlns:a16="http://schemas.microsoft.com/office/drawing/2014/main" id="{64607E1E-6E35-4DDE-86B9-A04003430AAF}"/>
              </a:ext>
            </a:extLst>
          </p:cNvPr>
          <p:cNvGrpSpPr>
            <a:grpSpLocks/>
          </p:cNvGrpSpPr>
          <p:nvPr/>
        </p:nvGrpSpPr>
        <p:grpSpPr bwMode="auto">
          <a:xfrm>
            <a:off x="7410450" y="2009775"/>
            <a:ext cx="2711450" cy="2047875"/>
            <a:chOff x="4668" y="1266"/>
            <a:chExt cx="1708" cy="1290"/>
          </a:xfrm>
        </p:grpSpPr>
        <p:grpSp>
          <p:nvGrpSpPr>
            <p:cNvPr id="54285" name="Group 124">
              <a:extLst>
                <a:ext uri="{FF2B5EF4-FFF2-40B4-BE49-F238E27FC236}">
                  <a16:creationId xmlns:a16="http://schemas.microsoft.com/office/drawing/2014/main" id="{2C9560B1-3A44-4F6A-8C56-10B8455500E3}"/>
                </a:ext>
              </a:extLst>
            </p:cNvPr>
            <p:cNvGrpSpPr>
              <a:grpSpLocks/>
            </p:cNvGrpSpPr>
            <p:nvPr/>
          </p:nvGrpSpPr>
          <p:grpSpPr bwMode="auto">
            <a:xfrm>
              <a:off x="4812" y="1266"/>
              <a:ext cx="1479" cy="920"/>
              <a:chOff x="2258" y="2356"/>
              <a:chExt cx="1479" cy="920"/>
            </a:xfrm>
          </p:grpSpPr>
          <p:grpSp>
            <p:nvGrpSpPr>
              <p:cNvPr id="54326" name="Group 125">
                <a:extLst>
                  <a:ext uri="{FF2B5EF4-FFF2-40B4-BE49-F238E27FC236}">
                    <a16:creationId xmlns:a16="http://schemas.microsoft.com/office/drawing/2014/main" id="{E318A188-F438-4EDD-9ED4-64FFA2441EB2}"/>
                  </a:ext>
                </a:extLst>
              </p:cNvPr>
              <p:cNvGrpSpPr>
                <a:grpSpLocks/>
              </p:cNvGrpSpPr>
              <p:nvPr/>
            </p:nvGrpSpPr>
            <p:grpSpPr bwMode="auto">
              <a:xfrm>
                <a:off x="2870" y="2356"/>
                <a:ext cx="135" cy="322"/>
                <a:chOff x="2400" y="864"/>
                <a:chExt cx="432" cy="1034"/>
              </a:xfrm>
            </p:grpSpPr>
            <p:sp>
              <p:nvSpPr>
                <p:cNvPr id="54352" name="Oval 126">
                  <a:extLst>
                    <a:ext uri="{FF2B5EF4-FFF2-40B4-BE49-F238E27FC236}">
                      <a16:creationId xmlns:a16="http://schemas.microsoft.com/office/drawing/2014/main" id="{EB63AB97-0F7D-46A2-9695-0782560105A5}"/>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53" name="Text Box 127">
                  <a:extLst>
                    <a:ext uri="{FF2B5EF4-FFF2-40B4-BE49-F238E27FC236}">
                      <a16:creationId xmlns:a16="http://schemas.microsoft.com/office/drawing/2014/main" id="{2ABD67E6-2F7D-428F-B4F6-6AF56DB5EC89}"/>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27" name="Group 128">
                <a:extLst>
                  <a:ext uri="{FF2B5EF4-FFF2-40B4-BE49-F238E27FC236}">
                    <a16:creationId xmlns:a16="http://schemas.microsoft.com/office/drawing/2014/main" id="{0F83F414-8A57-4752-977C-F1ACB6B0ECEF}"/>
                  </a:ext>
                </a:extLst>
              </p:cNvPr>
              <p:cNvGrpSpPr>
                <a:grpSpLocks/>
              </p:cNvGrpSpPr>
              <p:nvPr/>
            </p:nvGrpSpPr>
            <p:grpSpPr bwMode="auto">
              <a:xfrm>
                <a:off x="2497" y="2610"/>
                <a:ext cx="134" cy="322"/>
                <a:chOff x="2400" y="864"/>
                <a:chExt cx="432" cy="1034"/>
              </a:xfrm>
            </p:grpSpPr>
            <p:sp>
              <p:nvSpPr>
                <p:cNvPr id="54350" name="Oval 129">
                  <a:extLst>
                    <a:ext uri="{FF2B5EF4-FFF2-40B4-BE49-F238E27FC236}">
                      <a16:creationId xmlns:a16="http://schemas.microsoft.com/office/drawing/2014/main" id="{3A526997-2601-42AE-A060-B739B685593F}"/>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51" name="Text Box 130">
                  <a:extLst>
                    <a:ext uri="{FF2B5EF4-FFF2-40B4-BE49-F238E27FC236}">
                      <a16:creationId xmlns:a16="http://schemas.microsoft.com/office/drawing/2014/main" id="{AE5FBFA2-ADE6-4B29-9EC9-F7A356B88A90}"/>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28" name="Group 131">
                <a:extLst>
                  <a:ext uri="{FF2B5EF4-FFF2-40B4-BE49-F238E27FC236}">
                    <a16:creationId xmlns:a16="http://schemas.microsoft.com/office/drawing/2014/main" id="{10AD13D3-8034-4881-8C88-6D455C5AE660}"/>
                  </a:ext>
                </a:extLst>
              </p:cNvPr>
              <p:cNvGrpSpPr>
                <a:grpSpLocks/>
              </p:cNvGrpSpPr>
              <p:nvPr/>
            </p:nvGrpSpPr>
            <p:grpSpPr bwMode="auto">
              <a:xfrm>
                <a:off x="3379" y="2610"/>
                <a:ext cx="134" cy="322"/>
                <a:chOff x="2400" y="864"/>
                <a:chExt cx="432" cy="1034"/>
              </a:xfrm>
            </p:grpSpPr>
            <p:sp>
              <p:nvSpPr>
                <p:cNvPr id="54348" name="Oval 132">
                  <a:extLst>
                    <a:ext uri="{FF2B5EF4-FFF2-40B4-BE49-F238E27FC236}">
                      <a16:creationId xmlns:a16="http://schemas.microsoft.com/office/drawing/2014/main" id="{E6CD7A9B-6BA3-4A25-8515-C8097459F285}"/>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49" name="Text Box 133">
                  <a:extLst>
                    <a:ext uri="{FF2B5EF4-FFF2-40B4-BE49-F238E27FC236}">
                      <a16:creationId xmlns:a16="http://schemas.microsoft.com/office/drawing/2014/main" id="{A0469FE0-8BB9-440A-89D3-124E5ED6527A}"/>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29" name="Group 134">
                <a:extLst>
                  <a:ext uri="{FF2B5EF4-FFF2-40B4-BE49-F238E27FC236}">
                    <a16:creationId xmlns:a16="http://schemas.microsoft.com/office/drawing/2014/main" id="{F8A8F666-68FD-48DC-AF5C-FFABCB77AA79}"/>
                  </a:ext>
                </a:extLst>
              </p:cNvPr>
              <p:cNvGrpSpPr>
                <a:grpSpLocks/>
              </p:cNvGrpSpPr>
              <p:nvPr/>
            </p:nvGrpSpPr>
            <p:grpSpPr bwMode="auto">
              <a:xfrm>
                <a:off x="2706" y="2954"/>
                <a:ext cx="134" cy="322"/>
                <a:chOff x="2400" y="864"/>
                <a:chExt cx="432" cy="1035"/>
              </a:xfrm>
            </p:grpSpPr>
            <p:sp>
              <p:nvSpPr>
                <p:cNvPr id="54346" name="Oval 135">
                  <a:extLst>
                    <a:ext uri="{FF2B5EF4-FFF2-40B4-BE49-F238E27FC236}">
                      <a16:creationId xmlns:a16="http://schemas.microsoft.com/office/drawing/2014/main" id="{292CFCDB-984F-43A8-98D5-CBA7C1CAD51E}"/>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47" name="Text Box 136">
                  <a:extLst>
                    <a:ext uri="{FF2B5EF4-FFF2-40B4-BE49-F238E27FC236}">
                      <a16:creationId xmlns:a16="http://schemas.microsoft.com/office/drawing/2014/main" id="{4679D573-D1F6-4E90-9F75-9C67D62EAB01}"/>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30" name="Group 137">
                <a:extLst>
                  <a:ext uri="{FF2B5EF4-FFF2-40B4-BE49-F238E27FC236}">
                    <a16:creationId xmlns:a16="http://schemas.microsoft.com/office/drawing/2014/main" id="{F989C808-9F6A-4B49-9AC2-567FA31582FA}"/>
                  </a:ext>
                </a:extLst>
              </p:cNvPr>
              <p:cNvGrpSpPr>
                <a:grpSpLocks/>
              </p:cNvGrpSpPr>
              <p:nvPr/>
            </p:nvGrpSpPr>
            <p:grpSpPr bwMode="auto">
              <a:xfrm>
                <a:off x="2258" y="2954"/>
                <a:ext cx="134" cy="322"/>
                <a:chOff x="2400" y="864"/>
                <a:chExt cx="432" cy="1035"/>
              </a:xfrm>
            </p:grpSpPr>
            <p:sp>
              <p:nvSpPr>
                <p:cNvPr id="54344" name="Oval 138">
                  <a:extLst>
                    <a:ext uri="{FF2B5EF4-FFF2-40B4-BE49-F238E27FC236}">
                      <a16:creationId xmlns:a16="http://schemas.microsoft.com/office/drawing/2014/main" id="{6733CFF5-C951-41BA-A3FC-2DA88F162155}"/>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45" name="Text Box 139">
                  <a:extLst>
                    <a:ext uri="{FF2B5EF4-FFF2-40B4-BE49-F238E27FC236}">
                      <a16:creationId xmlns:a16="http://schemas.microsoft.com/office/drawing/2014/main" id="{15AC8E0B-91B5-495B-8BBC-ABB1F6C66EC7}"/>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31" name="Group 140">
                <a:extLst>
                  <a:ext uri="{FF2B5EF4-FFF2-40B4-BE49-F238E27FC236}">
                    <a16:creationId xmlns:a16="http://schemas.microsoft.com/office/drawing/2014/main" id="{784B688F-67E3-45EF-AA17-104EBFBAD003}"/>
                  </a:ext>
                </a:extLst>
              </p:cNvPr>
              <p:cNvGrpSpPr>
                <a:grpSpLocks/>
              </p:cNvGrpSpPr>
              <p:nvPr/>
            </p:nvGrpSpPr>
            <p:grpSpPr bwMode="auto">
              <a:xfrm>
                <a:off x="3603" y="2954"/>
                <a:ext cx="134" cy="322"/>
                <a:chOff x="2400" y="864"/>
                <a:chExt cx="432" cy="1035"/>
              </a:xfrm>
            </p:grpSpPr>
            <p:sp>
              <p:nvSpPr>
                <p:cNvPr id="54342" name="Oval 141">
                  <a:extLst>
                    <a:ext uri="{FF2B5EF4-FFF2-40B4-BE49-F238E27FC236}">
                      <a16:creationId xmlns:a16="http://schemas.microsoft.com/office/drawing/2014/main" id="{F2A3591D-2DF1-4F0F-980D-483E5E375BA2}"/>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43" name="Text Box 142">
                  <a:extLst>
                    <a:ext uri="{FF2B5EF4-FFF2-40B4-BE49-F238E27FC236}">
                      <a16:creationId xmlns:a16="http://schemas.microsoft.com/office/drawing/2014/main" id="{0C77AB8C-03B2-43F7-9467-88A7DDF4B02C}"/>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32" name="Group 143">
                <a:extLst>
                  <a:ext uri="{FF2B5EF4-FFF2-40B4-BE49-F238E27FC236}">
                    <a16:creationId xmlns:a16="http://schemas.microsoft.com/office/drawing/2014/main" id="{F07A1BF1-FC7B-4786-85D3-20032123781C}"/>
                  </a:ext>
                </a:extLst>
              </p:cNvPr>
              <p:cNvGrpSpPr>
                <a:grpSpLocks/>
              </p:cNvGrpSpPr>
              <p:nvPr/>
            </p:nvGrpSpPr>
            <p:grpSpPr bwMode="auto">
              <a:xfrm>
                <a:off x="3154" y="2954"/>
                <a:ext cx="135" cy="322"/>
                <a:chOff x="2400" y="864"/>
                <a:chExt cx="432" cy="1035"/>
              </a:xfrm>
            </p:grpSpPr>
            <p:sp>
              <p:nvSpPr>
                <p:cNvPr id="54340" name="Oval 144">
                  <a:extLst>
                    <a:ext uri="{FF2B5EF4-FFF2-40B4-BE49-F238E27FC236}">
                      <a16:creationId xmlns:a16="http://schemas.microsoft.com/office/drawing/2014/main" id="{7000B6C1-4E23-4A21-820B-35B929B583B5}"/>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41" name="Text Box 145">
                  <a:extLst>
                    <a:ext uri="{FF2B5EF4-FFF2-40B4-BE49-F238E27FC236}">
                      <a16:creationId xmlns:a16="http://schemas.microsoft.com/office/drawing/2014/main" id="{38F374FD-5540-4B55-9F16-CBA65DD790ED}"/>
                    </a:ext>
                  </a:extLst>
                </p:cNvPr>
                <p:cNvSpPr txBox="1">
                  <a:spLocks noChangeArrowheads="1"/>
                </p:cNvSpPr>
                <p:nvPr/>
              </p:nvSpPr>
              <p:spPr bwMode="auto">
                <a:xfrm>
                  <a:off x="2412"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54333" name="Line 146">
                <a:extLst>
                  <a:ext uri="{FF2B5EF4-FFF2-40B4-BE49-F238E27FC236}">
                    <a16:creationId xmlns:a16="http://schemas.microsoft.com/office/drawing/2014/main" id="{CDF44C47-3444-4B3C-AD25-E1C9F397135C}"/>
                  </a:ext>
                </a:extLst>
              </p:cNvPr>
              <p:cNvSpPr>
                <a:spLocks noChangeShapeType="1"/>
              </p:cNvSpPr>
              <p:nvPr/>
            </p:nvSpPr>
            <p:spPr bwMode="auto">
              <a:xfrm flipH="1">
                <a:off x="2618" y="2461"/>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4334" name="Group 147">
                <a:extLst>
                  <a:ext uri="{FF2B5EF4-FFF2-40B4-BE49-F238E27FC236}">
                    <a16:creationId xmlns:a16="http://schemas.microsoft.com/office/drawing/2014/main" id="{77DA3E31-E02A-4B94-9554-9C3E391055FB}"/>
                  </a:ext>
                </a:extLst>
              </p:cNvPr>
              <p:cNvGrpSpPr>
                <a:grpSpLocks/>
              </p:cNvGrpSpPr>
              <p:nvPr/>
            </p:nvGrpSpPr>
            <p:grpSpPr bwMode="auto">
              <a:xfrm>
                <a:off x="2357" y="2736"/>
                <a:ext cx="360" cy="242"/>
                <a:chOff x="896" y="1363"/>
                <a:chExt cx="1156" cy="778"/>
              </a:xfrm>
            </p:grpSpPr>
            <p:sp>
              <p:nvSpPr>
                <p:cNvPr id="54338" name="Line 148">
                  <a:extLst>
                    <a:ext uri="{FF2B5EF4-FFF2-40B4-BE49-F238E27FC236}">
                      <a16:creationId xmlns:a16="http://schemas.microsoft.com/office/drawing/2014/main" id="{43962A13-84F7-4E41-B9CF-137A71ECA471}"/>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9" name="Line 149">
                  <a:extLst>
                    <a:ext uri="{FF2B5EF4-FFF2-40B4-BE49-F238E27FC236}">
                      <a16:creationId xmlns:a16="http://schemas.microsoft.com/office/drawing/2014/main" id="{6CABF80F-A9FA-4239-BF0C-A61D0778672F}"/>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4335" name="Line 150">
                <a:extLst>
                  <a:ext uri="{FF2B5EF4-FFF2-40B4-BE49-F238E27FC236}">
                    <a16:creationId xmlns:a16="http://schemas.microsoft.com/office/drawing/2014/main" id="{45EF2A3B-0850-4B78-8E2A-370725AC7354}"/>
                  </a:ext>
                </a:extLst>
              </p:cNvPr>
              <p:cNvSpPr>
                <a:spLocks noChangeShapeType="1"/>
              </p:cNvSpPr>
              <p:nvPr/>
            </p:nvSpPr>
            <p:spPr bwMode="auto">
              <a:xfrm flipH="1">
                <a:off x="3264" y="2736"/>
                <a:ext cx="147" cy="2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6" name="Line 151">
                <a:extLst>
                  <a:ext uri="{FF2B5EF4-FFF2-40B4-BE49-F238E27FC236}">
                    <a16:creationId xmlns:a16="http://schemas.microsoft.com/office/drawing/2014/main" id="{D32325E1-761E-4D9C-87D7-ADFE8BFC1ACA}"/>
                  </a:ext>
                </a:extLst>
              </p:cNvPr>
              <p:cNvSpPr>
                <a:spLocks noChangeShapeType="1"/>
              </p:cNvSpPr>
              <p:nvPr/>
            </p:nvSpPr>
            <p:spPr bwMode="auto">
              <a:xfrm>
                <a:off x="3476" y="2742"/>
                <a:ext cx="138" cy="2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7" name="Line 152">
                <a:extLst>
                  <a:ext uri="{FF2B5EF4-FFF2-40B4-BE49-F238E27FC236}">
                    <a16:creationId xmlns:a16="http://schemas.microsoft.com/office/drawing/2014/main" id="{B885D796-CC99-434B-B1E2-656A11DD2057}"/>
                  </a:ext>
                </a:extLst>
              </p:cNvPr>
              <p:cNvSpPr>
                <a:spLocks noChangeShapeType="1"/>
              </p:cNvSpPr>
              <p:nvPr/>
            </p:nvSpPr>
            <p:spPr bwMode="auto">
              <a:xfrm>
                <a:off x="2987" y="2466"/>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286" name="Group 183">
              <a:extLst>
                <a:ext uri="{FF2B5EF4-FFF2-40B4-BE49-F238E27FC236}">
                  <a16:creationId xmlns:a16="http://schemas.microsoft.com/office/drawing/2014/main" id="{0E2430C6-2271-45F8-9BEA-1052BEB81937}"/>
                </a:ext>
              </a:extLst>
            </p:cNvPr>
            <p:cNvGrpSpPr>
              <a:grpSpLocks/>
            </p:cNvGrpSpPr>
            <p:nvPr/>
          </p:nvGrpSpPr>
          <p:grpSpPr bwMode="auto">
            <a:xfrm>
              <a:off x="5113" y="2017"/>
              <a:ext cx="360" cy="539"/>
              <a:chOff x="787" y="2254"/>
              <a:chExt cx="360" cy="539"/>
            </a:xfrm>
          </p:grpSpPr>
          <p:grpSp>
            <p:nvGrpSpPr>
              <p:cNvPr id="54317" name="Group 163">
                <a:extLst>
                  <a:ext uri="{FF2B5EF4-FFF2-40B4-BE49-F238E27FC236}">
                    <a16:creationId xmlns:a16="http://schemas.microsoft.com/office/drawing/2014/main" id="{38AAFD02-D0D4-4D37-B97A-622CA44A121E}"/>
                  </a:ext>
                </a:extLst>
              </p:cNvPr>
              <p:cNvGrpSpPr>
                <a:grpSpLocks/>
              </p:cNvGrpSpPr>
              <p:nvPr/>
            </p:nvGrpSpPr>
            <p:grpSpPr bwMode="auto">
              <a:xfrm>
                <a:off x="1013" y="2471"/>
                <a:ext cx="134" cy="322"/>
                <a:chOff x="2400" y="864"/>
                <a:chExt cx="432" cy="1035"/>
              </a:xfrm>
            </p:grpSpPr>
            <p:sp>
              <p:nvSpPr>
                <p:cNvPr id="54324" name="Oval 164">
                  <a:extLst>
                    <a:ext uri="{FF2B5EF4-FFF2-40B4-BE49-F238E27FC236}">
                      <a16:creationId xmlns:a16="http://schemas.microsoft.com/office/drawing/2014/main" id="{DDAAD510-99F4-49E0-BD40-3375ECC85BC5}"/>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25" name="Text Box 165">
                  <a:extLst>
                    <a:ext uri="{FF2B5EF4-FFF2-40B4-BE49-F238E27FC236}">
                      <a16:creationId xmlns:a16="http://schemas.microsoft.com/office/drawing/2014/main" id="{307F445A-8B2A-4697-B26B-AD7F8B2E6771}"/>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18" name="Group 166">
                <a:extLst>
                  <a:ext uri="{FF2B5EF4-FFF2-40B4-BE49-F238E27FC236}">
                    <a16:creationId xmlns:a16="http://schemas.microsoft.com/office/drawing/2014/main" id="{0BF29316-BCEC-442D-8541-6B2D29D22FEE}"/>
                  </a:ext>
                </a:extLst>
              </p:cNvPr>
              <p:cNvGrpSpPr>
                <a:grpSpLocks/>
              </p:cNvGrpSpPr>
              <p:nvPr/>
            </p:nvGrpSpPr>
            <p:grpSpPr bwMode="auto">
              <a:xfrm>
                <a:off x="787" y="2464"/>
                <a:ext cx="134" cy="322"/>
                <a:chOff x="2400" y="864"/>
                <a:chExt cx="432" cy="1035"/>
              </a:xfrm>
            </p:grpSpPr>
            <p:sp>
              <p:nvSpPr>
                <p:cNvPr id="54322" name="Oval 167">
                  <a:extLst>
                    <a:ext uri="{FF2B5EF4-FFF2-40B4-BE49-F238E27FC236}">
                      <a16:creationId xmlns:a16="http://schemas.microsoft.com/office/drawing/2014/main" id="{B64BACB7-A5F9-4A87-8D40-8998AC156356}"/>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23" name="Text Box 168">
                  <a:extLst>
                    <a:ext uri="{FF2B5EF4-FFF2-40B4-BE49-F238E27FC236}">
                      <a16:creationId xmlns:a16="http://schemas.microsoft.com/office/drawing/2014/main" id="{188BB78C-5D84-4908-B64D-E2934DB0A0A1}"/>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19" name="Group 176">
                <a:extLst>
                  <a:ext uri="{FF2B5EF4-FFF2-40B4-BE49-F238E27FC236}">
                    <a16:creationId xmlns:a16="http://schemas.microsoft.com/office/drawing/2014/main" id="{6A55DC6B-F7CA-4AA5-82ED-781A2F3CE871}"/>
                  </a:ext>
                </a:extLst>
              </p:cNvPr>
              <p:cNvGrpSpPr>
                <a:grpSpLocks/>
              </p:cNvGrpSpPr>
              <p:nvPr/>
            </p:nvGrpSpPr>
            <p:grpSpPr bwMode="auto">
              <a:xfrm>
                <a:off x="871" y="2254"/>
                <a:ext cx="219" cy="242"/>
                <a:chOff x="896" y="1363"/>
                <a:chExt cx="1156" cy="778"/>
              </a:xfrm>
            </p:grpSpPr>
            <p:sp>
              <p:nvSpPr>
                <p:cNvPr id="54320" name="Line 177">
                  <a:extLst>
                    <a:ext uri="{FF2B5EF4-FFF2-40B4-BE49-F238E27FC236}">
                      <a16:creationId xmlns:a16="http://schemas.microsoft.com/office/drawing/2014/main" id="{18AEFE1D-AEAF-4EE6-B1BC-E9A0F3866383}"/>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21" name="Line 178">
                  <a:extLst>
                    <a:ext uri="{FF2B5EF4-FFF2-40B4-BE49-F238E27FC236}">
                      <a16:creationId xmlns:a16="http://schemas.microsoft.com/office/drawing/2014/main" id="{8737C3AC-669B-4FF6-B3CF-C81F31CBE4AC}"/>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4287" name="Group 184">
              <a:extLst>
                <a:ext uri="{FF2B5EF4-FFF2-40B4-BE49-F238E27FC236}">
                  <a16:creationId xmlns:a16="http://schemas.microsoft.com/office/drawing/2014/main" id="{5CA4B4DF-F762-48EC-92CA-16FACBEC511F}"/>
                </a:ext>
              </a:extLst>
            </p:cNvPr>
            <p:cNvGrpSpPr>
              <a:grpSpLocks/>
            </p:cNvGrpSpPr>
            <p:nvPr/>
          </p:nvGrpSpPr>
          <p:grpSpPr bwMode="auto">
            <a:xfrm>
              <a:off x="4668" y="2017"/>
              <a:ext cx="360" cy="539"/>
              <a:chOff x="787" y="2254"/>
              <a:chExt cx="360" cy="539"/>
            </a:xfrm>
          </p:grpSpPr>
          <p:grpSp>
            <p:nvGrpSpPr>
              <p:cNvPr id="54308" name="Group 185">
                <a:extLst>
                  <a:ext uri="{FF2B5EF4-FFF2-40B4-BE49-F238E27FC236}">
                    <a16:creationId xmlns:a16="http://schemas.microsoft.com/office/drawing/2014/main" id="{F9578A83-7FCE-4BA6-B71A-EFBDABFCF530}"/>
                  </a:ext>
                </a:extLst>
              </p:cNvPr>
              <p:cNvGrpSpPr>
                <a:grpSpLocks/>
              </p:cNvGrpSpPr>
              <p:nvPr/>
            </p:nvGrpSpPr>
            <p:grpSpPr bwMode="auto">
              <a:xfrm>
                <a:off x="1013" y="2471"/>
                <a:ext cx="134" cy="322"/>
                <a:chOff x="2400" y="864"/>
                <a:chExt cx="432" cy="1035"/>
              </a:xfrm>
            </p:grpSpPr>
            <p:sp>
              <p:nvSpPr>
                <p:cNvPr id="54315" name="Oval 186">
                  <a:extLst>
                    <a:ext uri="{FF2B5EF4-FFF2-40B4-BE49-F238E27FC236}">
                      <a16:creationId xmlns:a16="http://schemas.microsoft.com/office/drawing/2014/main" id="{9D5B9EFB-2ABC-4B8B-A12A-33C9F97F9D6E}"/>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16" name="Text Box 187">
                  <a:extLst>
                    <a:ext uri="{FF2B5EF4-FFF2-40B4-BE49-F238E27FC236}">
                      <a16:creationId xmlns:a16="http://schemas.microsoft.com/office/drawing/2014/main" id="{95371F6C-4BC5-46CC-8058-FC1784C56EB0}"/>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09" name="Group 188">
                <a:extLst>
                  <a:ext uri="{FF2B5EF4-FFF2-40B4-BE49-F238E27FC236}">
                    <a16:creationId xmlns:a16="http://schemas.microsoft.com/office/drawing/2014/main" id="{2A765DAB-B5DE-4940-8EB1-65B5EEA383DE}"/>
                  </a:ext>
                </a:extLst>
              </p:cNvPr>
              <p:cNvGrpSpPr>
                <a:grpSpLocks/>
              </p:cNvGrpSpPr>
              <p:nvPr/>
            </p:nvGrpSpPr>
            <p:grpSpPr bwMode="auto">
              <a:xfrm>
                <a:off x="787" y="2464"/>
                <a:ext cx="134" cy="322"/>
                <a:chOff x="2400" y="864"/>
                <a:chExt cx="432" cy="1035"/>
              </a:xfrm>
            </p:grpSpPr>
            <p:sp>
              <p:nvSpPr>
                <p:cNvPr id="54313" name="Oval 189">
                  <a:extLst>
                    <a:ext uri="{FF2B5EF4-FFF2-40B4-BE49-F238E27FC236}">
                      <a16:creationId xmlns:a16="http://schemas.microsoft.com/office/drawing/2014/main" id="{C0313BD3-81CE-46E8-BF22-D972B7239F15}"/>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14" name="Text Box 190">
                  <a:extLst>
                    <a:ext uri="{FF2B5EF4-FFF2-40B4-BE49-F238E27FC236}">
                      <a16:creationId xmlns:a16="http://schemas.microsoft.com/office/drawing/2014/main" id="{275FD95A-13B0-47E6-8C6E-477958989349}"/>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10" name="Group 191">
                <a:extLst>
                  <a:ext uri="{FF2B5EF4-FFF2-40B4-BE49-F238E27FC236}">
                    <a16:creationId xmlns:a16="http://schemas.microsoft.com/office/drawing/2014/main" id="{381EDBAD-8F4E-4E65-9796-34AE4C77902B}"/>
                  </a:ext>
                </a:extLst>
              </p:cNvPr>
              <p:cNvGrpSpPr>
                <a:grpSpLocks/>
              </p:cNvGrpSpPr>
              <p:nvPr/>
            </p:nvGrpSpPr>
            <p:grpSpPr bwMode="auto">
              <a:xfrm>
                <a:off x="871" y="2254"/>
                <a:ext cx="219" cy="242"/>
                <a:chOff x="896" y="1363"/>
                <a:chExt cx="1156" cy="778"/>
              </a:xfrm>
            </p:grpSpPr>
            <p:sp>
              <p:nvSpPr>
                <p:cNvPr id="54311" name="Line 192">
                  <a:extLst>
                    <a:ext uri="{FF2B5EF4-FFF2-40B4-BE49-F238E27FC236}">
                      <a16:creationId xmlns:a16="http://schemas.microsoft.com/office/drawing/2014/main" id="{1C1BCEAE-27D9-4E7F-A6BA-24095B3B6541}"/>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12" name="Line 193">
                  <a:extLst>
                    <a:ext uri="{FF2B5EF4-FFF2-40B4-BE49-F238E27FC236}">
                      <a16:creationId xmlns:a16="http://schemas.microsoft.com/office/drawing/2014/main" id="{6CB22C65-5490-47A8-ADCE-CD9E28060295}"/>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4288" name="Group 194">
              <a:extLst>
                <a:ext uri="{FF2B5EF4-FFF2-40B4-BE49-F238E27FC236}">
                  <a16:creationId xmlns:a16="http://schemas.microsoft.com/office/drawing/2014/main" id="{08C9CB0E-1119-4A1F-BAD4-349CB62F17C0}"/>
                </a:ext>
              </a:extLst>
            </p:cNvPr>
            <p:cNvGrpSpPr>
              <a:grpSpLocks/>
            </p:cNvGrpSpPr>
            <p:nvPr/>
          </p:nvGrpSpPr>
          <p:grpSpPr bwMode="auto">
            <a:xfrm>
              <a:off x="5572" y="2017"/>
              <a:ext cx="360" cy="539"/>
              <a:chOff x="787" y="2254"/>
              <a:chExt cx="360" cy="539"/>
            </a:xfrm>
          </p:grpSpPr>
          <p:grpSp>
            <p:nvGrpSpPr>
              <p:cNvPr id="54299" name="Group 195">
                <a:extLst>
                  <a:ext uri="{FF2B5EF4-FFF2-40B4-BE49-F238E27FC236}">
                    <a16:creationId xmlns:a16="http://schemas.microsoft.com/office/drawing/2014/main" id="{6FD52A51-3DDD-4B64-9219-E9A2B2890E42}"/>
                  </a:ext>
                </a:extLst>
              </p:cNvPr>
              <p:cNvGrpSpPr>
                <a:grpSpLocks/>
              </p:cNvGrpSpPr>
              <p:nvPr/>
            </p:nvGrpSpPr>
            <p:grpSpPr bwMode="auto">
              <a:xfrm>
                <a:off x="1013" y="2471"/>
                <a:ext cx="134" cy="322"/>
                <a:chOff x="2400" y="864"/>
                <a:chExt cx="432" cy="1035"/>
              </a:xfrm>
            </p:grpSpPr>
            <p:sp>
              <p:nvSpPr>
                <p:cNvPr id="54306" name="Oval 196">
                  <a:extLst>
                    <a:ext uri="{FF2B5EF4-FFF2-40B4-BE49-F238E27FC236}">
                      <a16:creationId xmlns:a16="http://schemas.microsoft.com/office/drawing/2014/main" id="{771A8BD1-1C44-4AE7-95B5-9731ED6AE06C}"/>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07" name="Text Box 197">
                  <a:extLst>
                    <a:ext uri="{FF2B5EF4-FFF2-40B4-BE49-F238E27FC236}">
                      <a16:creationId xmlns:a16="http://schemas.microsoft.com/office/drawing/2014/main" id="{4E07FE48-C9A2-4253-8188-A637ECF7B652}"/>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00" name="Group 198">
                <a:extLst>
                  <a:ext uri="{FF2B5EF4-FFF2-40B4-BE49-F238E27FC236}">
                    <a16:creationId xmlns:a16="http://schemas.microsoft.com/office/drawing/2014/main" id="{1BB8AE33-BBFB-4F65-86D1-10CBD9F4806A}"/>
                  </a:ext>
                </a:extLst>
              </p:cNvPr>
              <p:cNvGrpSpPr>
                <a:grpSpLocks/>
              </p:cNvGrpSpPr>
              <p:nvPr/>
            </p:nvGrpSpPr>
            <p:grpSpPr bwMode="auto">
              <a:xfrm>
                <a:off x="787" y="2464"/>
                <a:ext cx="134" cy="322"/>
                <a:chOff x="2400" y="864"/>
                <a:chExt cx="432" cy="1035"/>
              </a:xfrm>
            </p:grpSpPr>
            <p:sp>
              <p:nvSpPr>
                <p:cNvPr id="54304" name="Oval 199">
                  <a:extLst>
                    <a:ext uri="{FF2B5EF4-FFF2-40B4-BE49-F238E27FC236}">
                      <a16:creationId xmlns:a16="http://schemas.microsoft.com/office/drawing/2014/main" id="{B4A888E0-DCDB-454E-9A14-F34088AEE787}"/>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305" name="Text Box 200">
                  <a:extLst>
                    <a:ext uri="{FF2B5EF4-FFF2-40B4-BE49-F238E27FC236}">
                      <a16:creationId xmlns:a16="http://schemas.microsoft.com/office/drawing/2014/main" id="{59815720-8C54-4B89-B810-DF06FBA6C803}"/>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301" name="Group 201">
                <a:extLst>
                  <a:ext uri="{FF2B5EF4-FFF2-40B4-BE49-F238E27FC236}">
                    <a16:creationId xmlns:a16="http://schemas.microsoft.com/office/drawing/2014/main" id="{E6287EB1-A362-42F4-A846-05103255CBC3}"/>
                  </a:ext>
                </a:extLst>
              </p:cNvPr>
              <p:cNvGrpSpPr>
                <a:grpSpLocks/>
              </p:cNvGrpSpPr>
              <p:nvPr/>
            </p:nvGrpSpPr>
            <p:grpSpPr bwMode="auto">
              <a:xfrm>
                <a:off x="871" y="2254"/>
                <a:ext cx="219" cy="242"/>
                <a:chOff x="896" y="1363"/>
                <a:chExt cx="1156" cy="778"/>
              </a:xfrm>
            </p:grpSpPr>
            <p:sp>
              <p:nvSpPr>
                <p:cNvPr id="54302" name="Line 202">
                  <a:extLst>
                    <a:ext uri="{FF2B5EF4-FFF2-40B4-BE49-F238E27FC236}">
                      <a16:creationId xmlns:a16="http://schemas.microsoft.com/office/drawing/2014/main" id="{3EBDDE4D-9F7A-447B-B7A3-C0CA9F369DC1}"/>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03" name="Line 203">
                  <a:extLst>
                    <a:ext uri="{FF2B5EF4-FFF2-40B4-BE49-F238E27FC236}">
                      <a16:creationId xmlns:a16="http://schemas.microsoft.com/office/drawing/2014/main" id="{1A14B8FD-204F-479A-A61F-791A9607C425}"/>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4289" name="Group 204">
              <a:extLst>
                <a:ext uri="{FF2B5EF4-FFF2-40B4-BE49-F238E27FC236}">
                  <a16:creationId xmlns:a16="http://schemas.microsoft.com/office/drawing/2014/main" id="{CAFF933D-1807-4C9E-84A5-FE9E186457F3}"/>
                </a:ext>
              </a:extLst>
            </p:cNvPr>
            <p:cNvGrpSpPr>
              <a:grpSpLocks/>
            </p:cNvGrpSpPr>
            <p:nvPr/>
          </p:nvGrpSpPr>
          <p:grpSpPr bwMode="auto">
            <a:xfrm>
              <a:off x="6016" y="2017"/>
              <a:ext cx="360" cy="539"/>
              <a:chOff x="787" y="2254"/>
              <a:chExt cx="360" cy="539"/>
            </a:xfrm>
          </p:grpSpPr>
          <p:grpSp>
            <p:nvGrpSpPr>
              <p:cNvPr id="54290" name="Group 205">
                <a:extLst>
                  <a:ext uri="{FF2B5EF4-FFF2-40B4-BE49-F238E27FC236}">
                    <a16:creationId xmlns:a16="http://schemas.microsoft.com/office/drawing/2014/main" id="{80A07209-F6D6-4A86-BB5D-30CCA2BA8E21}"/>
                  </a:ext>
                </a:extLst>
              </p:cNvPr>
              <p:cNvGrpSpPr>
                <a:grpSpLocks/>
              </p:cNvGrpSpPr>
              <p:nvPr/>
            </p:nvGrpSpPr>
            <p:grpSpPr bwMode="auto">
              <a:xfrm>
                <a:off x="1013" y="2471"/>
                <a:ext cx="134" cy="322"/>
                <a:chOff x="2400" y="864"/>
                <a:chExt cx="432" cy="1035"/>
              </a:xfrm>
            </p:grpSpPr>
            <p:sp>
              <p:nvSpPr>
                <p:cNvPr id="54297" name="Oval 206">
                  <a:extLst>
                    <a:ext uri="{FF2B5EF4-FFF2-40B4-BE49-F238E27FC236}">
                      <a16:creationId xmlns:a16="http://schemas.microsoft.com/office/drawing/2014/main" id="{BD030958-8D99-4588-9089-A991147CE25E}"/>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298" name="Text Box 207">
                  <a:extLst>
                    <a:ext uri="{FF2B5EF4-FFF2-40B4-BE49-F238E27FC236}">
                      <a16:creationId xmlns:a16="http://schemas.microsoft.com/office/drawing/2014/main" id="{DFA04A64-B839-40E5-A1C6-3ACD9933159B}"/>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291" name="Group 208">
                <a:extLst>
                  <a:ext uri="{FF2B5EF4-FFF2-40B4-BE49-F238E27FC236}">
                    <a16:creationId xmlns:a16="http://schemas.microsoft.com/office/drawing/2014/main" id="{BFB6A423-4955-4B5F-BB40-686570659CE9}"/>
                  </a:ext>
                </a:extLst>
              </p:cNvPr>
              <p:cNvGrpSpPr>
                <a:grpSpLocks/>
              </p:cNvGrpSpPr>
              <p:nvPr/>
            </p:nvGrpSpPr>
            <p:grpSpPr bwMode="auto">
              <a:xfrm>
                <a:off x="787" y="2464"/>
                <a:ext cx="134" cy="322"/>
                <a:chOff x="2400" y="864"/>
                <a:chExt cx="432" cy="1035"/>
              </a:xfrm>
            </p:grpSpPr>
            <p:sp>
              <p:nvSpPr>
                <p:cNvPr id="54295" name="Oval 209">
                  <a:extLst>
                    <a:ext uri="{FF2B5EF4-FFF2-40B4-BE49-F238E27FC236}">
                      <a16:creationId xmlns:a16="http://schemas.microsoft.com/office/drawing/2014/main" id="{76B7C98A-6A8F-413F-91EF-7FBFC8E38800}"/>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296" name="Text Box 210">
                  <a:extLst>
                    <a:ext uri="{FF2B5EF4-FFF2-40B4-BE49-F238E27FC236}">
                      <a16:creationId xmlns:a16="http://schemas.microsoft.com/office/drawing/2014/main" id="{F2539E4D-0E37-42DC-9A72-86DDACD28C2F}"/>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4292" name="Group 211">
                <a:extLst>
                  <a:ext uri="{FF2B5EF4-FFF2-40B4-BE49-F238E27FC236}">
                    <a16:creationId xmlns:a16="http://schemas.microsoft.com/office/drawing/2014/main" id="{74AD5F12-890E-4F7F-B4F1-16F178BEED30}"/>
                  </a:ext>
                </a:extLst>
              </p:cNvPr>
              <p:cNvGrpSpPr>
                <a:grpSpLocks/>
              </p:cNvGrpSpPr>
              <p:nvPr/>
            </p:nvGrpSpPr>
            <p:grpSpPr bwMode="auto">
              <a:xfrm>
                <a:off x="871" y="2254"/>
                <a:ext cx="219" cy="242"/>
                <a:chOff x="896" y="1363"/>
                <a:chExt cx="1156" cy="778"/>
              </a:xfrm>
            </p:grpSpPr>
            <p:sp>
              <p:nvSpPr>
                <p:cNvPr id="54293" name="Line 212">
                  <a:extLst>
                    <a:ext uri="{FF2B5EF4-FFF2-40B4-BE49-F238E27FC236}">
                      <a16:creationId xmlns:a16="http://schemas.microsoft.com/office/drawing/2014/main" id="{23D4180C-1169-4CD9-9F94-EACCD921AEF7}"/>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4" name="Line 213">
                  <a:extLst>
                    <a:ext uri="{FF2B5EF4-FFF2-40B4-BE49-F238E27FC236}">
                      <a16:creationId xmlns:a16="http://schemas.microsoft.com/office/drawing/2014/main" id="{51471784-47DF-4E2E-BFF3-06A9B0776045}"/>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58">
            <a:extLst>
              <a:ext uri="{FF2B5EF4-FFF2-40B4-BE49-F238E27FC236}">
                <a16:creationId xmlns:a16="http://schemas.microsoft.com/office/drawing/2014/main" id="{A8D59E2E-F9E8-4DBC-8E3F-AC632A37528D}"/>
              </a:ext>
            </a:extLst>
          </p:cNvPr>
          <p:cNvSpPr>
            <a:spLocks noChangeArrowheads="1"/>
          </p:cNvSpPr>
          <p:nvPr/>
        </p:nvSpPr>
        <p:spPr bwMode="auto">
          <a:xfrm>
            <a:off x="190500" y="909638"/>
            <a:ext cx="3832225" cy="10541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32771" name="Rectangle 1028">
            <a:extLst>
              <a:ext uri="{FF2B5EF4-FFF2-40B4-BE49-F238E27FC236}">
                <a16:creationId xmlns:a16="http://schemas.microsoft.com/office/drawing/2014/main" id="{3D0B54B3-B43D-49F4-9343-D6A1A36C86EB}"/>
              </a:ext>
            </a:extLst>
          </p:cNvPr>
          <p:cNvSpPr>
            <a:spLocks noGrp="1" noChangeArrowheads="1"/>
          </p:cNvSpPr>
          <p:nvPr>
            <p:ph type="title"/>
          </p:nvPr>
        </p:nvSpPr>
        <p:spPr>
          <a:xfrm>
            <a:off x="592138" y="0"/>
            <a:ext cx="7772400" cy="1143000"/>
          </a:xfrm>
        </p:spPr>
        <p:txBody>
          <a:bodyPr/>
          <a:lstStyle/>
          <a:p>
            <a:pPr>
              <a:defRPr/>
            </a:pPr>
            <a:r>
              <a:rPr lang="en-US" dirty="0">
                <a:effectLst>
                  <a:outerShdw blurRad="38100" dist="38100" dir="2700000" algn="tl">
                    <a:srgbClr val="000000">
                      <a:alpha val="43137"/>
                    </a:srgbClr>
                  </a:outerShdw>
                </a:effectLst>
              </a:rPr>
              <a:t>Iterative Deepening Search II</a:t>
            </a:r>
            <a:endParaRPr lang="en-US" dirty="0">
              <a:solidFill>
                <a:schemeClr val="tx1"/>
              </a:solidFill>
              <a:effectLst>
                <a:outerShdw blurRad="38100" dist="38100" dir="2700000" algn="tl">
                  <a:srgbClr val="000000">
                    <a:alpha val="43137"/>
                  </a:srgbClr>
                </a:outerShdw>
              </a:effectLst>
              <a:latin typeface="Courier New" pitchFamily="49" charset="0"/>
            </a:endParaRPr>
          </a:p>
        </p:txBody>
      </p:sp>
      <p:grpSp>
        <p:nvGrpSpPr>
          <p:cNvPr id="55300" name="Group 1055">
            <a:extLst>
              <a:ext uri="{FF2B5EF4-FFF2-40B4-BE49-F238E27FC236}">
                <a16:creationId xmlns:a16="http://schemas.microsoft.com/office/drawing/2014/main" id="{A302DB7B-4F76-44E9-8564-5C092EBDE516}"/>
              </a:ext>
            </a:extLst>
          </p:cNvPr>
          <p:cNvGrpSpPr>
            <a:grpSpLocks/>
          </p:cNvGrpSpPr>
          <p:nvPr/>
        </p:nvGrpSpPr>
        <p:grpSpPr bwMode="auto">
          <a:xfrm>
            <a:off x="6624638" y="4138613"/>
            <a:ext cx="3032125" cy="2592387"/>
            <a:chOff x="4418" y="580"/>
            <a:chExt cx="1910" cy="1633"/>
          </a:xfrm>
        </p:grpSpPr>
        <p:sp>
          <p:nvSpPr>
            <p:cNvPr id="55306" name="AutoShape 1053">
              <a:extLst>
                <a:ext uri="{FF2B5EF4-FFF2-40B4-BE49-F238E27FC236}">
                  <a16:creationId xmlns:a16="http://schemas.microsoft.com/office/drawing/2014/main" id="{EAC474A7-E89E-4015-AE87-23A26C1E67B4}"/>
                </a:ext>
              </a:extLst>
            </p:cNvPr>
            <p:cNvSpPr>
              <a:spLocks noChangeArrowheads="1"/>
            </p:cNvSpPr>
            <p:nvPr/>
          </p:nvSpPr>
          <p:spPr bwMode="auto">
            <a:xfrm>
              <a:off x="4826" y="993"/>
              <a:ext cx="1502" cy="1220"/>
            </a:xfrm>
            <a:prstGeom prst="triangle">
              <a:avLst>
                <a:gd name="adj" fmla="val 50000"/>
              </a:avLst>
            </a:prstGeom>
            <a:solidFill>
              <a:srgbClr val="C0C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5307" name="AutoShape 1051">
              <a:extLst>
                <a:ext uri="{FF2B5EF4-FFF2-40B4-BE49-F238E27FC236}">
                  <a16:creationId xmlns:a16="http://schemas.microsoft.com/office/drawing/2014/main" id="{CEE4CEBF-1ABD-4382-B8A6-550BA6BA279D}"/>
                </a:ext>
              </a:extLst>
            </p:cNvPr>
            <p:cNvSpPr>
              <a:spLocks noChangeArrowheads="1"/>
            </p:cNvSpPr>
            <p:nvPr/>
          </p:nvSpPr>
          <p:spPr bwMode="auto">
            <a:xfrm>
              <a:off x="4706" y="868"/>
              <a:ext cx="1183" cy="961"/>
            </a:xfrm>
            <a:prstGeom prst="triangle">
              <a:avLst>
                <a:gd name="adj" fmla="val 50000"/>
              </a:avLst>
            </a:prstGeom>
            <a:solidFill>
              <a:srgbClr val="C0C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5308" name="AutoShape 1050">
              <a:extLst>
                <a:ext uri="{FF2B5EF4-FFF2-40B4-BE49-F238E27FC236}">
                  <a16:creationId xmlns:a16="http://schemas.microsoft.com/office/drawing/2014/main" id="{0FFA9971-53BE-4DB3-9256-CBC00A73C18D}"/>
                </a:ext>
              </a:extLst>
            </p:cNvPr>
            <p:cNvSpPr>
              <a:spLocks noChangeArrowheads="1"/>
            </p:cNvSpPr>
            <p:nvPr/>
          </p:nvSpPr>
          <p:spPr bwMode="auto">
            <a:xfrm>
              <a:off x="4610" y="772"/>
              <a:ext cx="974" cy="791"/>
            </a:xfrm>
            <a:prstGeom prst="triangle">
              <a:avLst>
                <a:gd name="adj" fmla="val 50000"/>
              </a:avLst>
            </a:prstGeom>
            <a:solidFill>
              <a:srgbClr val="C0C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5309" name="AutoShape 1049">
              <a:extLst>
                <a:ext uri="{FF2B5EF4-FFF2-40B4-BE49-F238E27FC236}">
                  <a16:creationId xmlns:a16="http://schemas.microsoft.com/office/drawing/2014/main" id="{B832D3B2-CFF2-4475-9692-A79668C4A843}"/>
                </a:ext>
              </a:extLst>
            </p:cNvPr>
            <p:cNvSpPr>
              <a:spLocks noChangeArrowheads="1"/>
            </p:cNvSpPr>
            <p:nvPr/>
          </p:nvSpPr>
          <p:spPr bwMode="auto">
            <a:xfrm>
              <a:off x="4514" y="676"/>
              <a:ext cx="709" cy="576"/>
            </a:xfrm>
            <a:prstGeom prst="triangle">
              <a:avLst>
                <a:gd name="adj" fmla="val 50000"/>
              </a:avLst>
            </a:prstGeom>
            <a:solidFill>
              <a:srgbClr val="C0C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5310" name="AutoShape 1048">
              <a:extLst>
                <a:ext uri="{FF2B5EF4-FFF2-40B4-BE49-F238E27FC236}">
                  <a16:creationId xmlns:a16="http://schemas.microsoft.com/office/drawing/2014/main" id="{DBE4F33A-ED98-47ED-89F3-52099BBD6736}"/>
                </a:ext>
              </a:extLst>
            </p:cNvPr>
            <p:cNvSpPr>
              <a:spLocks noChangeArrowheads="1"/>
            </p:cNvSpPr>
            <p:nvPr/>
          </p:nvSpPr>
          <p:spPr bwMode="auto">
            <a:xfrm>
              <a:off x="4418" y="580"/>
              <a:ext cx="518" cy="421"/>
            </a:xfrm>
            <a:prstGeom prst="triangle">
              <a:avLst>
                <a:gd name="adj" fmla="val 50000"/>
              </a:avLst>
            </a:prstGeom>
            <a:solidFill>
              <a:srgbClr val="C0C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sp>
        <p:nvSpPr>
          <p:cNvPr id="55301" name="Text Box 1052">
            <a:extLst>
              <a:ext uri="{FF2B5EF4-FFF2-40B4-BE49-F238E27FC236}">
                <a16:creationId xmlns:a16="http://schemas.microsoft.com/office/drawing/2014/main" id="{4AA9CB20-C519-4F34-95EF-18D0B6B091FB}"/>
              </a:ext>
            </a:extLst>
          </p:cNvPr>
          <p:cNvSpPr txBox="1">
            <a:spLocks noChangeArrowheads="1"/>
          </p:cNvSpPr>
          <p:nvPr/>
        </p:nvSpPr>
        <p:spPr bwMode="auto">
          <a:xfrm>
            <a:off x="190500" y="3524250"/>
            <a:ext cx="618648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latin typeface="Courier New" panose="02070309020205020404" pitchFamily="49" charset="0"/>
              </a:rPr>
              <a:t>1+10+100+1000+10,000+100,000 = 111,111</a:t>
            </a:r>
          </a:p>
          <a:p>
            <a:pPr>
              <a:spcBef>
                <a:spcPct val="0"/>
              </a:spcBef>
              <a:buFontTx/>
              <a:buNone/>
            </a:pPr>
            <a:endParaRPr lang="en-US" altLang="en-US" sz="2000" b="1">
              <a:latin typeface="Courier New" panose="02070309020205020404" pitchFamily="49" charset="0"/>
            </a:endParaRPr>
          </a:p>
          <a:p>
            <a:pPr>
              <a:spcBef>
                <a:spcPct val="0"/>
              </a:spcBef>
              <a:buFontTx/>
              <a:buNone/>
            </a:pPr>
            <a:endParaRPr lang="en-US" altLang="en-US" sz="2000" b="1">
              <a:latin typeface="Courier New" panose="02070309020205020404" pitchFamily="49" charset="0"/>
            </a:endParaRPr>
          </a:p>
          <a:p>
            <a:pPr>
              <a:spcBef>
                <a:spcPct val="0"/>
              </a:spcBef>
              <a:buFontTx/>
              <a:buNone/>
            </a:pPr>
            <a:r>
              <a:rPr lang="en-US" altLang="en-US" sz="2000" b="1">
                <a:latin typeface="Courier New" panose="02070309020205020404" pitchFamily="49" charset="0"/>
              </a:rPr>
              <a:t>1</a:t>
            </a:r>
          </a:p>
          <a:p>
            <a:pPr>
              <a:spcBef>
                <a:spcPct val="0"/>
              </a:spcBef>
              <a:buFontTx/>
              <a:buNone/>
            </a:pPr>
            <a:r>
              <a:rPr lang="en-US" altLang="en-US" sz="2000" b="1">
                <a:latin typeface="Courier New" panose="02070309020205020404" pitchFamily="49" charset="0"/>
              </a:rPr>
              <a:t>1+10</a:t>
            </a:r>
          </a:p>
          <a:p>
            <a:pPr>
              <a:spcBef>
                <a:spcPct val="0"/>
              </a:spcBef>
              <a:buFontTx/>
              <a:buNone/>
            </a:pPr>
            <a:r>
              <a:rPr lang="en-US" altLang="en-US" sz="2000" b="1">
                <a:latin typeface="Courier New" panose="02070309020205020404" pitchFamily="49" charset="0"/>
              </a:rPr>
              <a:t>1+10+100</a:t>
            </a:r>
          </a:p>
          <a:p>
            <a:pPr>
              <a:spcBef>
                <a:spcPct val="0"/>
              </a:spcBef>
              <a:buFontTx/>
              <a:buNone/>
            </a:pPr>
            <a:r>
              <a:rPr lang="en-US" altLang="en-US" sz="2000" b="1">
                <a:latin typeface="Courier New" panose="02070309020205020404" pitchFamily="49" charset="0"/>
              </a:rPr>
              <a:t>1+10+100+1000</a:t>
            </a:r>
          </a:p>
          <a:p>
            <a:pPr>
              <a:spcBef>
                <a:spcPct val="0"/>
              </a:spcBef>
              <a:buFontTx/>
              <a:buNone/>
            </a:pPr>
            <a:r>
              <a:rPr lang="en-US" altLang="en-US" sz="2000" b="1">
                <a:latin typeface="Courier New" panose="02070309020205020404" pitchFamily="49" charset="0"/>
              </a:rPr>
              <a:t>1+10+100+1000+10,000</a:t>
            </a:r>
          </a:p>
          <a:p>
            <a:pPr>
              <a:spcBef>
                <a:spcPct val="0"/>
              </a:spcBef>
              <a:buFontTx/>
              <a:buNone/>
            </a:pPr>
            <a:r>
              <a:rPr lang="en-US" altLang="en-US" sz="2000" b="1">
                <a:latin typeface="Courier New" panose="02070309020205020404" pitchFamily="49" charset="0"/>
              </a:rPr>
              <a:t>1+10+100+1000+10,000+100,000</a:t>
            </a:r>
          </a:p>
          <a:p>
            <a:pPr>
              <a:spcBef>
                <a:spcPct val="0"/>
              </a:spcBef>
              <a:buFontTx/>
              <a:buNone/>
            </a:pPr>
            <a:r>
              <a:rPr lang="en-US" altLang="en-US" sz="2000" b="1">
                <a:latin typeface="Courier New" panose="02070309020205020404" pitchFamily="49" charset="0"/>
              </a:rPr>
              <a:t>					= 123,456</a:t>
            </a:r>
            <a:endParaRPr lang="en-US" altLang="en-US" sz="2400">
              <a:latin typeface="Courier New" panose="02070309020205020404" pitchFamily="49" charset="0"/>
            </a:endParaRPr>
          </a:p>
        </p:txBody>
      </p:sp>
      <p:sp>
        <p:nvSpPr>
          <p:cNvPr id="55302" name="Text Box 1056">
            <a:extLst>
              <a:ext uri="{FF2B5EF4-FFF2-40B4-BE49-F238E27FC236}">
                <a16:creationId xmlns:a16="http://schemas.microsoft.com/office/drawing/2014/main" id="{105BEB00-EEC9-4231-9FA7-6CFC8B1E4E36}"/>
              </a:ext>
            </a:extLst>
          </p:cNvPr>
          <p:cNvSpPr txBox="1">
            <a:spLocks noChangeArrowheads="1"/>
          </p:cNvSpPr>
          <p:nvPr/>
        </p:nvSpPr>
        <p:spPr bwMode="auto">
          <a:xfrm>
            <a:off x="190500" y="2089150"/>
            <a:ext cx="5908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Consider a problem with a branching factor of 10 and a solution at depth 5... </a:t>
            </a:r>
          </a:p>
        </p:txBody>
      </p:sp>
      <p:sp>
        <p:nvSpPr>
          <p:cNvPr id="55303" name="Text Box 1057">
            <a:extLst>
              <a:ext uri="{FF2B5EF4-FFF2-40B4-BE49-F238E27FC236}">
                <a16:creationId xmlns:a16="http://schemas.microsoft.com/office/drawing/2014/main" id="{04BDC4AA-9586-4BB5-A31A-AB9BC8AA62FF}"/>
              </a:ext>
            </a:extLst>
          </p:cNvPr>
          <p:cNvSpPr txBox="1">
            <a:spLocks noChangeArrowheads="1"/>
          </p:cNvSpPr>
          <p:nvPr/>
        </p:nvSpPr>
        <p:spPr bwMode="auto">
          <a:xfrm>
            <a:off x="265113" y="987425"/>
            <a:ext cx="38846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Iterative deepening looks wasteful because we reexplore parts of the search space many times...</a:t>
            </a:r>
            <a:endParaRPr lang="en-US" altLang="en-US" sz="2400"/>
          </a:p>
        </p:txBody>
      </p:sp>
      <p:sp>
        <p:nvSpPr>
          <p:cNvPr id="55304" name="AutoShape 1053">
            <a:extLst>
              <a:ext uri="{FF2B5EF4-FFF2-40B4-BE49-F238E27FC236}">
                <a16:creationId xmlns:a16="http://schemas.microsoft.com/office/drawing/2014/main" id="{B5755F39-879C-4421-B6D7-B6A377E95621}"/>
              </a:ext>
            </a:extLst>
          </p:cNvPr>
          <p:cNvSpPr>
            <a:spLocks noChangeArrowheads="1"/>
          </p:cNvSpPr>
          <p:nvPr/>
        </p:nvSpPr>
        <p:spPr bwMode="auto">
          <a:xfrm>
            <a:off x="7339013" y="1365250"/>
            <a:ext cx="2384425" cy="1936750"/>
          </a:xfrm>
          <a:prstGeom prst="triangle">
            <a:avLst>
              <a:gd name="adj" fmla="val 50000"/>
            </a:avLst>
          </a:prstGeom>
          <a:solidFill>
            <a:srgbClr val="C0C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5305" name="Rectangle 1">
            <a:extLst>
              <a:ext uri="{FF2B5EF4-FFF2-40B4-BE49-F238E27FC236}">
                <a16:creationId xmlns:a16="http://schemas.microsoft.com/office/drawing/2014/main" id="{AD2DF91C-2F21-4F41-80C4-EDC886ED8FE4}"/>
              </a:ext>
            </a:extLst>
          </p:cNvPr>
          <p:cNvSpPr>
            <a:spLocks noChangeArrowheads="1"/>
          </p:cNvSpPr>
          <p:nvPr/>
        </p:nvSpPr>
        <p:spPr bwMode="auto">
          <a:xfrm>
            <a:off x="7832725" y="2451100"/>
            <a:ext cx="1398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If we knew the solution was a depth 5…</a:t>
            </a:r>
          </a:p>
        </p:txBody>
      </p:sp>
      <p:sp>
        <p:nvSpPr>
          <p:cNvPr id="2" name="Oval 1">
            <a:extLst>
              <a:ext uri="{FF2B5EF4-FFF2-40B4-BE49-F238E27FC236}">
                <a16:creationId xmlns:a16="http://schemas.microsoft.com/office/drawing/2014/main" id="{46E70369-DCCD-4FD6-934B-D7D068967DC6}"/>
              </a:ext>
            </a:extLst>
          </p:cNvPr>
          <p:cNvSpPr/>
          <p:nvPr/>
        </p:nvSpPr>
        <p:spPr bwMode="auto">
          <a:xfrm>
            <a:off x="8859839" y="3237707"/>
            <a:ext cx="107950" cy="10795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Oval 15">
            <a:extLst>
              <a:ext uri="{FF2B5EF4-FFF2-40B4-BE49-F238E27FC236}">
                <a16:creationId xmlns:a16="http://schemas.microsoft.com/office/drawing/2014/main" id="{BFC32CD0-B635-4AB4-9766-827744EE2CFC}"/>
              </a:ext>
            </a:extLst>
          </p:cNvPr>
          <p:cNvSpPr/>
          <p:nvPr/>
        </p:nvSpPr>
        <p:spPr bwMode="auto">
          <a:xfrm>
            <a:off x="8859839" y="6677025"/>
            <a:ext cx="107950" cy="10795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6F861E6F-CD08-4D59-8C64-7F73CD17B2C9}"/>
              </a:ext>
            </a:extLst>
          </p:cNvPr>
          <p:cNvSpPr>
            <a:spLocks noGrp="1" noChangeArrowheads="1"/>
          </p:cNvSpPr>
          <p:nvPr>
            <p:ph type="title"/>
          </p:nvPr>
        </p:nvSpPr>
        <p:spPr>
          <a:xfrm>
            <a:off x="592138" y="0"/>
            <a:ext cx="7772400" cy="1143000"/>
          </a:xfrm>
        </p:spPr>
        <p:txBody>
          <a:bodyPr/>
          <a:lstStyle/>
          <a:p>
            <a:pPr>
              <a:defRPr/>
            </a:pPr>
            <a:r>
              <a:rPr lang="en-US" dirty="0">
                <a:effectLst>
                  <a:outerShdw blurRad="38100" dist="38100" dir="2700000" algn="tl">
                    <a:srgbClr val="000000">
                      <a:alpha val="43137"/>
                    </a:srgbClr>
                  </a:outerShdw>
                </a:effectLst>
              </a:rPr>
              <a:t>Bi-directional  Search</a:t>
            </a:r>
            <a:endParaRPr lang="en-US" dirty="0">
              <a:solidFill>
                <a:schemeClr val="tx1"/>
              </a:solidFill>
              <a:effectLst>
                <a:outerShdw blurRad="38100" dist="38100" dir="2700000" algn="tl">
                  <a:srgbClr val="000000">
                    <a:alpha val="43137"/>
                  </a:srgbClr>
                </a:outerShdw>
              </a:effectLst>
              <a:latin typeface="Courier New" pitchFamily="49" charset="0"/>
            </a:endParaRPr>
          </a:p>
        </p:txBody>
      </p:sp>
      <p:grpSp>
        <p:nvGrpSpPr>
          <p:cNvPr id="56323" name="Group 34">
            <a:extLst>
              <a:ext uri="{FF2B5EF4-FFF2-40B4-BE49-F238E27FC236}">
                <a16:creationId xmlns:a16="http://schemas.microsoft.com/office/drawing/2014/main" id="{D4D2A2D6-27A9-4A70-A95A-87D547141855}"/>
              </a:ext>
            </a:extLst>
          </p:cNvPr>
          <p:cNvGrpSpPr>
            <a:grpSpLocks/>
          </p:cNvGrpSpPr>
          <p:nvPr/>
        </p:nvGrpSpPr>
        <p:grpSpPr bwMode="auto">
          <a:xfrm flipV="1">
            <a:off x="6469063" y="4456113"/>
            <a:ext cx="1992312" cy="1460500"/>
            <a:chOff x="1868" y="2541"/>
            <a:chExt cx="1255" cy="920"/>
          </a:xfrm>
        </p:grpSpPr>
        <p:grpSp>
          <p:nvGrpSpPr>
            <p:cNvPr id="56361" name="Group 35">
              <a:extLst>
                <a:ext uri="{FF2B5EF4-FFF2-40B4-BE49-F238E27FC236}">
                  <a16:creationId xmlns:a16="http://schemas.microsoft.com/office/drawing/2014/main" id="{A5CE8015-8664-4235-A82D-F3D51EFA750C}"/>
                </a:ext>
              </a:extLst>
            </p:cNvPr>
            <p:cNvGrpSpPr>
              <a:grpSpLocks/>
            </p:cNvGrpSpPr>
            <p:nvPr/>
          </p:nvGrpSpPr>
          <p:grpSpPr bwMode="auto">
            <a:xfrm>
              <a:off x="2480" y="2541"/>
              <a:ext cx="135" cy="322"/>
              <a:chOff x="2400" y="864"/>
              <a:chExt cx="432" cy="1034"/>
            </a:xfrm>
          </p:grpSpPr>
          <p:sp>
            <p:nvSpPr>
              <p:cNvPr id="56379" name="Oval 36">
                <a:extLst>
                  <a:ext uri="{FF2B5EF4-FFF2-40B4-BE49-F238E27FC236}">
                    <a16:creationId xmlns:a16="http://schemas.microsoft.com/office/drawing/2014/main" id="{B24BCD2D-EB6D-43B9-AB40-D4D75439A43B}"/>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80" name="Text Box 37">
                <a:extLst>
                  <a:ext uri="{FF2B5EF4-FFF2-40B4-BE49-F238E27FC236}">
                    <a16:creationId xmlns:a16="http://schemas.microsoft.com/office/drawing/2014/main" id="{26788C1C-8C0A-4E31-A400-021EEB5F0790}"/>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rot="10800000"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6362" name="Group 38">
              <a:extLst>
                <a:ext uri="{FF2B5EF4-FFF2-40B4-BE49-F238E27FC236}">
                  <a16:creationId xmlns:a16="http://schemas.microsoft.com/office/drawing/2014/main" id="{CB3779F9-19BF-4170-A8EC-54FEFB6C5ECC}"/>
                </a:ext>
              </a:extLst>
            </p:cNvPr>
            <p:cNvGrpSpPr>
              <a:grpSpLocks/>
            </p:cNvGrpSpPr>
            <p:nvPr/>
          </p:nvGrpSpPr>
          <p:grpSpPr bwMode="auto">
            <a:xfrm>
              <a:off x="2107" y="2795"/>
              <a:ext cx="134" cy="322"/>
              <a:chOff x="2400" y="864"/>
              <a:chExt cx="432" cy="1034"/>
            </a:xfrm>
          </p:grpSpPr>
          <p:sp>
            <p:nvSpPr>
              <p:cNvPr id="56377" name="Oval 39">
                <a:extLst>
                  <a:ext uri="{FF2B5EF4-FFF2-40B4-BE49-F238E27FC236}">
                    <a16:creationId xmlns:a16="http://schemas.microsoft.com/office/drawing/2014/main" id="{7826DE1B-290E-4ABC-8E8D-8554A706754F}"/>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78" name="Text Box 40">
                <a:extLst>
                  <a:ext uri="{FF2B5EF4-FFF2-40B4-BE49-F238E27FC236}">
                    <a16:creationId xmlns:a16="http://schemas.microsoft.com/office/drawing/2014/main" id="{1F655D48-96FF-4AA8-A65B-B61EDC3AC942}"/>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rot="10800000"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6363" name="Group 41">
              <a:extLst>
                <a:ext uri="{FF2B5EF4-FFF2-40B4-BE49-F238E27FC236}">
                  <a16:creationId xmlns:a16="http://schemas.microsoft.com/office/drawing/2014/main" id="{78D7ED75-072D-4554-B2C7-547413CDA7E4}"/>
                </a:ext>
              </a:extLst>
            </p:cNvPr>
            <p:cNvGrpSpPr>
              <a:grpSpLocks/>
            </p:cNvGrpSpPr>
            <p:nvPr/>
          </p:nvGrpSpPr>
          <p:grpSpPr bwMode="auto">
            <a:xfrm>
              <a:off x="2989" y="2795"/>
              <a:ext cx="134" cy="322"/>
              <a:chOff x="2400" y="864"/>
              <a:chExt cx="432" cy="1034"/>
            </a:xfrm>
          </p:grpSpPr>
          <p:sp>
            <p:nvSpPr>
              <p:cNvPr id="56375" name="Oval 42">
                <a:extLst>
                  <a:ext uri="{FF2B5EF4-FFF2-40B4-BE49-F238E27FC236}">
                    <a16:creationId xmlns:a16="http://schemas.microsoft.com/office/drawing/2014/main" id="{5313C2AC-02BE-45F6-B436-D19114369A59}"/>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76" name="Text Box 43">
                <a:extLst>
                  <a:ext uri="{FF2B5EF4-FFF2-40B4-BE49-F238E27FC236}">
                    <a16:creationId xmlns:a16="http://schemas.microsoft.com/office/drawing/2014/main" id="{426727E8-F157-43C0-8D73-7B3DA1A9BABE}"/>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rot="10800000"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6364" name="Group 44">
              <a:extLst>
                <a:ext uri="{FF2B5EF4-FFF2-40B4-BE49-F238E27FC236}">
                  <a16:creationId xmlns:a16="http://schemas.microsoft.com/office/drawing/2014/main" id="{6B38786D-294A-400F-87D8-4DA58F2C5422}"/>
                </a:ext>
              </a:extLst>
            </p:cNvPr>
            <p:cNvGrpSpPr>
              <a:grpSpLocks/>
            </p:cNvGrpSpPr>
            <p:nvPr/>
          </p:nvGrpSpPr>
          <p:grpSpPr bwMode="auto">
            <a:xfrm>
              <a:off x="2316" y="3139"/>
              <a:ext cx="134" cy="322"/>
              <a:chOff x="2400" y="864"/>
              <a:chExt cx="432" cy="1035"/>
            </a:xfrm>
          </p:grpSpPr>
          <p:sp>
            <p:nvSpPr>
              <p:cNvPr id="56373" name="Oval 45">
                <a:extLst>
                  <a:ext uri="{FF2B5EF4-FFF2-40B4-BE49-F238E27FC236}">
                    <a16:creationId xmlns:a16="http://schemas.microsoft.com/office/drawing/2014/main" id="{9C8B5E51-43C3-465C-9115-B36A813668E6}"/>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74" name="Text Box 46">
                <a:extLst>
                  <a:ext uri="{FF2B5EF4-FFF2-40B4-BE49-F238E27FC236}">
                    <a16:creationId xmlns:a16="http://schemas.microsoft.com/office/drawing/2014/main" id="{E26D804E-6FAD-464F-8F94-F646BBB64B15}"/>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rot="10800000"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6365" name="Group 47">
              <a:extLst>
                <a:ext uri="{FF2B5EF4-FFF2-40B4-BE49-F238E27FC236}">
                  <a16:creationId xmlns:a16="http://schemas.microsoft.com/office/drawing/2014/main" id="{48716ED9-D732-42EC-B4CF-EA70DA4AFAD7}"/>
                </a:ext>
              </a:extLst>
            </p:cNvPr>
            <p:cNvGrpSpPr>
              <a:grpSpLocks/>
            </p:cNvGrpSpPr>
            <p:nvPr/>
          </p:nvGrpSpPr>
          <p:grpSpPr bwMode="auto">
            <a:xfrm>
              <a:off x="1868" y="3139"/>
              <a:ext cx="134" cy="322"/>
              <a:chOff x="2400" y="864"/>
              <a:chExt cx="432" cy="1035"/>
            </a:xfrm>
          </p:grpSpPr>
          <p:sp>
            <p:nvSpPr>
              <p:cNvPr id="56371" name="Oval 48">
                <a:extLst>
                  <a:ext uri="{FF2B5EF4-FFF2-40B4-BE49-F238E27FC236}">
                    <a16:creationId xmlns:a16="http://schemas.microsoft.com/office/drawing/2014/main" id="{0C10D3C9-7CC0-47B8-829D-D32C0B37A270}"/>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72" name="Text Box 49">
                <a:extLst>
                  <a:ext uri="{FF2B5EF4-FFF2-40B4-BE49-F238E27FC236}">
                    <a16:creationId xmlns:a16="http://schemas.microsoft.com/office/drawing/2014/main" id="{D7F8F1A4-7F53-4FEB-897C-57132A168C40}"/>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rot="10800000"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56366" name="Line 50">
              <a:extLst>
                <a:ext uri="{FF2B5EF4-FFF2-40B4-BE49-F238E27FC236}">
                  <a16:creationId xmlns:a16="http://schemas.microsoft.com/office/drawing/2014/main" id="{B4940A11-6AF6-4B2E-A785-6A852C7B95AF}"/>
                </a:ext>
              </a:extLst>
            </p:cNvPr>
            <p:cNvSpPr>
              <a:spLocks noChangeShapeType="1"/>
            </p:cNvSpPr>
            <p:nvPr/>
          </p:nvSpPr>
          <p:spPr bwMode="auto">
            <a:xfrm flipH="1">
              <a:off x="2228" y="2646"/>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6367" name="Group 51">
              <a:extLst>
                <a:ext uri="{FF2B5EF4-FFF2-40B4-BE49-F238E27FC236}">
                  <a16:creationId xmlns:a16="http://schemas.microsoft.com/office/drawing/2014/main" id="{1EF61DCD-8FC8-4170-B184-88481DA99115}"/>
                </a:ext>
              </a:extLst>
            </p:cNvPr>
            <p:cNvGrpSpPr>
              <a:grpSpLocks/>
            </p:cNvGrpSpPr>
            <p:nvPr/>
          </p:nvGrpSpPr>
          <p:grpSpPr bwMode="auto">
            <a:xfrm>
              <a:off x="1967" y="2921"/>
              <a:ext cx="360" cy="242"/>
              <a:chOff x="896" y="1363"/>
              <a:chExt cx="1156" cy="778"/>
            </a:xfrm>
          </p:grpSpPr>
          <p:sp>
            <p:nvSpPr>
              <p:cNvPr id="56369" name="Line 52">
                <a:extLst>
                  <a:ext uri="{FF2B5EF4-FFF2-40B4-BE49-F238E27FC236}">
                    <a16:creationId xmlns:a16="http://schemas.microsoft.com/office/drawing/2014/main" id="{F3D6E45D-6B93-4459-B48E-249E4C62B087}"/>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70" name="Line 53">
                <a:extLst>
                  <a:ext uri="{FF2B5EF4-FFF2-40B4-BE49-F238E27FC236}">
                    <a16:creationId xmlns:a16="http://schemas.microsoft.com/office/drawing/2014/main" id="{E0BFB1E1-A464-4E6C-A565-D9231143B4BF}"/>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6368" name="Line 54">
              <a:extLst>
                <a:ext uri="{FF2B5EF4-FFF2-40B4-BE49-F238E27FC236}">
                  <a16:creationId xmlns:a16="http://schemas.microsoft.com/office/drawing/2014/main" id="{63B9711F-C1F1-41E6-8018-16DED524F718}"/>
                </a:ext>
              </a:extLst>
            </p:cNvPr>
            <p:cNvSpPr>
              <a:spLocks noChangeShapeType="1"/>
            </p:cNvSpPr>
            <p:nvPr/>
          </p:nvSpPr>
          <p:spPr bwMode="auto">
            <a:xfrm>
              <a:off x="2597" y="2651"/>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324" name="Group 88">
            <a:extLst>
              <a:ext uri="{FF2B5EF4-FFF2-40B4-BE49-F238E27FC236}">
                <a16:creationId xmlns:a16="http://schemas.microsoft.com/office/drawing/2014/main" id="{A7124FD3-ED2B-4A73-865A-1710D248317D}"/>
              </a:ext>
            </a:extLst>
          </p:cNvPr>
          <p:cNvGrpSpPr>
            <a:grpSpLocks/>
          </p:cNvGrpSpPr>
          <p:nvPr/>
        </p:nvGrpSpPr>
        <p:grpSpPr bwMode="auto">
          <a:xfrm>
            <a:off x="6329363" y="2244725"/>
            <a:ext cx="2333625" cy="1460500"/>
            <a:chOff x="1580" y="1014"/>
            <a:chExt cx="1470" cy="920"/>
          </a:xfrm>
        </p:grpSpPr>
        <p:grpSp>
          <p:nvGrpSpPr>
            <p:cNvPr id="56328" name="Group 13">
              <a:extLst>
                <a:ext uri="{FF2B5EF4-FFF2-40B4-BE49-F238E27FC236}">
                  <a16:creationId xmlns:a16="http://schemas.microsoft.com/office/drawing/2014/main" id="{65BE84B4-1DE0-445B-BAF6-B93FBC1BB2C0}"/>
                </a:ext>
              </a:extLst>
            </p:cNvPr>
            <p:cNvGrpSpPr>
              <a:grpSpLocks/>
            </p:cNvGrpSpPr>
            <p:nvPr/>
          </p:nvGrpSpPr>
          <p:grpSpPr bwMode="auto">
            <a:xfrm>
              <a:off x="1580" y="1014"/>
              <a:ext cx="1255" cy="920"/>
              <a:chOff x="1868" y="2541"/>
              <a:chExt cx="1255" cy="920"/>
            </a:xfrm>
          </p:grpSpPr>
          <p:grpSp>
            <p:nvGrpSpPr>
              <p:cNvPr id="56341" name="Group 14">
                <a:extLst>
                  <a:ext uri="{FF2B5EF4-FFF2-40B4-BE49-F238E27FC236}">
                    <a16:creationId xmlns:a16="http://schemas.microsoft.com/office/drawing/2014/main" id="{363452F2-D4B9-4A8F-BA48-12F77207F9CB}"/>
                  </a:ext>
                </a:extLst>
              </p:cNvPr>
              <p:cNvGrpSpPr>
                <a:grpSpLocks/>
              </p:cNvGrpSpPr>
              <p:nvPr/>
            </p:nvGrpSpPr>
            <p:grpSpPr bwMode="auto">
              <a:xfrm>
                <a:off x="2480" y="2541"/>
                <a:ext cx="135" cy="322"/>
                <a:chOff x="2400" y="864"/>
                <a:chExt cx="432" cy="1034"/>
              </a:xfrm>
            </p:grpSpPr>
            <p:sp>
              <p:nvSpPr>
                <p:cNvPr id="56359" name="Oval 15">
                  <a:extLst>
                    <a:ext uri="{FF2B5EF4-FFF2-40B4-BE49-F238E27FC236}">
                      <a16:creationId xmlns:a16="http://schemas.microsoft.com/office/drawing/2014/main" id="{FDDDBF28-6452-414B-A5B9-6AE23CA1C599}"/>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60" name="Text Box 16">
                  <a:extLst>
                    <a:ext uri="{FF2B5EF4-FFF2-40B4-BE49-F238E27FC236}">
                      <a16:creationId xmlns:a16="http://schemas.microsoft.com/office/drawing/2014/main" id="{DA1683A9-9C19-4BAF-80A1-3F6CB620B742}"/>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6342" name="Group 17">
                <a:extLst>
                  <a:ext uri="{FF2B5EF4-FFF2-40B4-BE49-F238E27FC236}">
                    <a16:creationId xmlns:a16="http://schemas.microsoft.com/office/drawing/2014/main" id="{78E7CD29-961B-4D08-944D-EF044D6E6637}"/>
                  </a:ext>
                </a:extLst>
              </p:cNvPr>
              <p:cNvGrpSpPr>
                <a:grpSpLocks/>
              </p:cNvGrpSpPr>
              <p:nvPr/>
            </p:nvGrpSpPr>
            <p:grpSpPr bwMode="auto">
              <a:xfrm>
                <a:off x="2107" y="2795"/>
                <a:ext cx="134" cy="322"/>
                <a:chOff x="2400" y="864"/>
                <a:chExt cx="432" cy="1034"/>
              </a:xfrm>
            </p:grpSpPr>
            <p:sp>
              <p:nvSpPr>
                <p:cNvPr id="56357" name="Oval 18">
                  <a:extLst>
                    <a:ext uri="{FF2B5EF4-FFF2-40B4-BE49-F238E27FC236}">
                      <a16:creationId xmlns:a16="http://schemas.microsoft.com/office/drawing/2014/main" id="{C02999C9-1FC2-4F5A-A49E-6F2F7C7AF232}"/>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58" name="Text Box 19">
                  <a:extLst>
                    <a:ext uri="{FF2B5EF4-FFF2-40B4-BE49-F238E27FC236}">
                      <a16:creationId xmlns:a16="http://schemas.microsoft.com/office/drawing/2014/main" id="{06D11ABA-83BA-4F94-A29A-D47049E31339}"/>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6343" name="Group 20">
                <a:extLst>
                  <a:ext uri="{FF2B5EF4-FFF2-40B4-BE49-F238E27FC236}">
                    <a16:creationId xmlns:a16="http://schemas.microsoft.com/office/drawing/2014/main" id="{24FD530B-DD60-48E9-88FB-95D12D41CD0C}"/>
                  </a:ext>
                </a:extLst>
              </p:cNvPr>
              <p:cNvGrpSpPr>
                <a:grpSpLocks/>
              </p:cNvGrpSpPr>
              <p:nvPr/>
            </p:nvGrpSpPr>
            <p:grpSpPr bwMode="auto">
              <a:xfrm>
                <a:off x="2989" y="2795"/>
                <a:ext cx="134" cy="322"/>
                <a:chOff x="2400" y="864"/>
                <a:chExt cx="432" cy="1034"/>
              </a:xfrm>
            </p:grpSpPr>
            <p:sp>
              <p:nvSpPr>
                <p:cNvPr id="56355" name="Oval 21">
                  <a:extLst>
                    <a:ext uri="{FF2B5EF4-FFF2-40B4-BE49-F238E27FC236}">
                      <a16:creationId xmlns:a16="http://schemas.microsoft.com/office/drawing/2014/main" id="{C20CF9C3-CC9C-4072-8AB4-3F69896968D7}"/>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56" name="Text Box 22">
                  <a:extLst>
                    <a:ext uri="{FF2B5EF4-FFF2-40B4-BE49-F238E27FC236}">
                      <a16:creationId xmlns:a16="http://schemas.microsoft.com/office/drawing/2014/main" id="{C11EAF99-FE9F-4C66-AAA0-45F8345D9A8F}"/>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6344" name="Group 23">
                <a:extLst>
                  <a:ext uri="{FF2B5EF4-FFF2-40B4-BE49-F238E27FC236}">
                    <a16:creationId xmlns:a16="http://schemas.microsoft.com/office/drawing/2014/main" id="{178FAD12-2805-490A-B3F3-B812D7ED3A09}"/>
                  </a:ext>
                </a:extLst>
              </p:cNvPr>
              <p:cNvGrpSpPr>
                <a:grpSpLocks/>
              </p:cNvGrpSpPr>
              <p:nvPr/>
            </p:nvGrpSpPr>
            <p:grpSpPr bwMode="auto">
              <a:xfrm>
                <a:off x="2316" y="3139"/>
                <a:ext cx="134" cy="322"/>
                <a:chOff x="2400" y="864"/>
                <a:chExt cx="432" cy="1035"/>
              </a:xfrm>
            </p:grpSpPr>
            <p:sp>
              <p:nvSpPr>
                <p:cNvPr id="56353" name="Oval 24">
                  <a:extLst>
                    <a:ext uri="{FF2B5EF4-FFF2-40B4-BE49-F238E27FC236}">
                      <a16:creationId xmlns:a16="http://schemas.microsoft.com/office/drawing/2014/main" id="{3ED4775E-E195-4A47-BFF7-81BE34FA1B0F}"/>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54" name="Text Box 25">
                  <a:extLst>
                    <a:ext uri="{FF2B5EF4-FFF2-40B4-BE49-F238E27FC236}">
                      <a16:creationId xmlns:a16="http://schemas.microsoft.com/office/drawing/2014/main" id="{298CE37B-7EEA-446F-8BF2-FCD06B4AFDD5}"/>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6345" name="Group 26">
                <a:extLst>
                  <a:ext uri="{FF2B5EF4-FFF2-40B4-BE49-F238E27FC236}">
                    <a16:creationId xmlns:a16="http://schemas.microsoft.com/office/drawing/2014/main" id="{E620627B-82BB-4BF9-B316-8B31B801DD01}"/>
                  </a:ext>
                </a:extLst>
              </p:cNvPr>
              <p:cNvGrpSpPr>
                <a:grpSpLocks/>
              </p:cNvGrpSpPr>
              <p:nvPr/>
            </p:nvGrpSpPr>
            <p:grpSpPr bwMode="auto">
              <a:xfrm>
                <a:off x="1868" y="3139"/>
                <a:ext cx="134" cy="322"/>
                <a:chOff x="2400" y="864"/>
                <a:chExt cx="432" cy="1035"/>
              </a:xfrm>
            </p:grpSpPr>
            <p:sp>
              <p:nvSpPr>
                <p:cNvPr id="56351" name="Oval 27">
                  <a:extLst>
                    <a:ext uri="{FF2B5EF4-FFF2-40B4-BE49-F238E27FC236}">
                      <a16:creationId xmlns:a16="http://schemas.microsoft.com/office/drawing/2014/main" id="{6C70F2A0-A9E7-48FA-95B3-5C2D5682EF72}"/>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52" name="Text Box 28">
                  <a:extLst>
                    <a:ext uri="{FF2B5EF4-FFF2-40B4-BE49-F238E27FC236}">
                      <a16:creationId xmlns:a16="http://schemas.microsoft.com/office/drawing/2014/main" id="{81A579CA-96EA-4032-9BDB-399C48DAC56B}"/>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56346" name="Line 29">
                <a:extLst>
                  <a:ext uri="{FF2B5EF4-FFF2-40B4-BE49-F238E27FC236}">
                    <a16:creationId xmlns:a16="http://schemas.microsoft.com/office/drawing/2014/main" id="{178DD862-48A0-4EE4-9ABF-E02067E5EA04}"/>
                  </a:ext>
                </a:extLst>
              </p:cNvPr>
              <p:cNvSpPr>
                <a:spLocks noChangeShapeType="1"/>
              </p:cNvSpPr>
              <p:nvPr/>
            </p:nvSpPr>
            <p:spPr bwMode="auto">
              <a:xfrm flipH="1">
                <a:off x="2228" y="2646"/>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6347" name="Group 30">
                <a:extLst>
                  <a:ext uri="{FF2B5EF4-FFF2-40B4-BE49-F238E27FC236}">
                    <a16:creationId xmlns:a16="http://schemas.microsoft.com/office/drawing/2014/main" id="{92055CAF-23DB-4013-8A2D-2227FEA7D267}"/>
                  </a:ext>
                </a:extLst>
              </p:cNvPr>
              <p:cNvGrpSpPr>
                <a:grpSpLocks/>
              </p:cNvGrpSpPr>
              <p:nvPr/>
            </p:nvGrpSpPr>
            <p:grpSpPr bwMode="auto">
              <a:xfrm>
                <a:off x="1967" y="2921"/>
                <a:ext cx="360" cy="242"/>
                <a:chOff x="896" y="1363"/>
                <a:chExt cx="1156" cy="778"/>
              </a:xfrm>
            </p:grpSpPr>
            <p:sp>
              <p:nvSpPr>
                <p:cNvPr id="56349" name="Line 31">
                  <a:extLst>
                    <a:ext uri="{FF2B5EF4-FFF2-40B4-BE49-F238E27FC236}">
                      <a16:creationId xmlns:a16="http://schemas.microsoft.com/office/drawing/2014/main" id="{0B1B3CD2-C8C4-4950-8B90-74DBB1E4CCB9}"/>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50" name="Line 32">
                  <a:extLst>
                    <a:ext uri="{FF2B5EF4-FFF2-40B4-BE49-F238E27FC236}">
                      <a16:creationId xmlns:a16="http://schemas.microsoft.com/office/drawing/2014/main" id="{8076741E-B3A1-4E72-90BB-8C49DA94D543}"/>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6348" name="Line 33">
                <a:extLst>
                  <a:ext uri="{FF2B5EF4-FFF2-40B4-BE49-F238E27FC236}">
                    <a16:creationId xmlns:a16="http://schemas.microsoft.com/office/drawing/2014/main" id="{AF734290-D4F3-4EB8-88A8-985E1A13C1CA}"/>
                  </a:ext>
                </a:extLst>
              </p:cNvPr>
              <p:cNvSpPr>
                <a:spLocks noChangeShapeType="1"/>
              </p:cNvSpPr>
              <p:nvPr/>
            </p:nvSpPr>
            <p:spPr bwMode="auto">
              <a:xfrm>
                <a:off x="2597" y="2651"/>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329" name="Group 76">
              <a:extLst>
                <a:ext uri="{FF2B5EF4-FFF2-40B4-BE49-F238E27FC236}">
                  <a16:creationId xmlns:a16="http://schemas.microsoft.com/office/drawing/2014/main" id="{F3CB39D1-5B70-480D-9CA2-4D2E2B3F1519}"/>
                </a:ext>
              </a:extLst>
            </p:cNvPr>
            <p:cNvGrpSpPr>
              <a:grpSpLocks/>
            </p:cNvGrpSpPr>
            <p:nvPr/>
          </p:nvGrpSpPr>
          <p:grpSpPr bwMode="auto">
            <a:xfrm>
              <a:off x="2707" y="1268"/>
              <a:ext cx="134" cy="322"/>
              <a:chOff x="2400" y="864"/>
              <a:chExt cx="432" cy="1034"/>
            </a:xfrm>
          </p:grpSpPr>
          <p:sp>
            <p:nvSpPr>
              <p:cNvPr id="56339" name="Oval 77">
                <a:extLst>
                  <a:ext uri="{FF2B5EF4-FFF2-40B4-BE49-F238E27FC236}">
                    <a16:creationId xmlns:a16="http://schemas.microsoft.com/office/drawing/2014/main" id="{AC133A38-E445-4D32-91CA-38594F6C9CA3}"/>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40" name="Text Box 78">
                <a:extLst>
                  <a:ext uri="{FF2B5EF4-FFF2-40B4-BE49-F238E27FC236}">
                    <a16:creationId xmlns:a16="http://schemas.microsoft.com/office/drawing/2014/main" id="{4246153A-92E1-44D3-8C99-561C79EAD4ED}"/>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6330" name="Group 79">
              <a:extLst>
                <a:ext uri="{FF2B5EF4-FFF2-40B4-BE49-F238E27FC236}">
                  <a16:creationId xmlns:a16="http://schemas.microsoft.com/office/drawing/2014/main" id="{F9AEEF01-A73E-4BDC-A9B0-A18A5AB0B438}"/>
                </a:ext>
              </a:extLst>
            </p:cNvPr>
            <p:cNvGrpSpPr>
              <a:grpSpLocks/>
            </p:cNvGrpSpPr>
            <p:nvPr/>
          </p:nvGrpSpPr>
          <p:grpSpPr bwMode="auto">
            <a:xfrm>
              <a:off x="2916" y="1612"/>
              <a:ext cx="134" cy="322"/>
              <a:chOff x="2400" y="864"/>
              <a:chExt cx="432" cy="1035"/>
            </a:xfrm>
          </p:grpSpPr>
          <p:sp>
            <p:nvSpPr>
              <p:cNvPr id="56337" name="Oval 80">
                <a:extLst>
                  <a:ext uri="{FF2B5EF4-FFF2-40B4-BE49-F238E27FC236}">
                    <a16:creationId xmlns:a16="http://schemas.microsoft.com/office/drawing/2014/main" id="{0C1B4AC0-599B-4039-A81C-0C0D5CF91D87}"/>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38" name="Text Box 81">
                <a:extLst>
                  <a:ext uri="{FF2B5EF4-FFF2-40B4-BE49-F238E27FC236}">
                    <a16:creationId xmlns:a16="http://schemas.microsoft.com/office/drawing/2014/main" id="{9AA6247B-F2FF-427C-93FB-3D61FAB8C0CD}"/>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6331" name="Group 82">
              <a:extLst>
                <a:ext uri="{FF2B5EF4-FFF2-40B4-BE49-F238E27FC236}">
                  <a16:creationId xmlns:a16="http://schemas.microsoft.com/office/drawing/2014/main" id="{11B122F1-91B8-4FC4-9BCA-4CE71E2D61C1}"/>
                </a:ext>
              </a:extLst>
            </p:cNvPr>
            <p:cNvGrpSpPr>
              <a:grpSpLocks/>
            </p:cNvGrpSpPr>
            <p:nvPr/>
          </p:nvGrpSpPr>
          <p:grpSpPr bwMode="auto">
            <a:xfrm>
              <a:off x="2468" y="1612"/>
              <a:ext cx="134" cy="322"/>
              <a:chOff x="2400" y="864"/>
              <a:chExt cx="432" cy="1035"/>
            </a:xfrm>
          </p:grpSpPr>
          <p:sp>
            <p:nvSpPr>
              <p:cNvPr id="56335" name="Oval 83">
                <a:extLst>
                  <a:ext uri="{FF2B5EF4-FFF2-40B4-BE49-F238E27FC236}">
                    <a16:creationId xmlns:a16="http://schemas.microsoft.com/office/drawing/2014/main" id="{8E68D04E-5D96-41C3-8263-D2CFDA4177D3}"/>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36" name="Text Box 84">
                <a:extLst>
                  <a:ext uri="{FF2B5EF4-FFF2-40B4-BE49-F238E27FC236}">
                    <a16:creationId xmlns:a16="http://schemas.microsoft.com/office/drawing/2014/main" id="{89855954-088E-42A3-BC74-8B4AA22FCE52}"/>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56332" name="Group 85">
              <a:extLst>
                <a:ext uri="{FF2B5EF4-FFF2-40B4-BE49-F238E27FC236}">
                  <a16:creationId xmlns:a16="http://schemas.microsoft.com/office/drawing/2014/main" id="{CDB01FC0-C62A-43DC-9531-19ABC667E59C}"/>
                </a:ext>
              </a:extLst>
            </p:cNvPr>
            <p:cNvGrpSpPr>
              <a:grpSpLocks/>
            </p:cNvGrpSpPr>
            <p:nvPr/>
          </p:nvGrpSpPr>
          <p:grpSpPr bwMode="auto">
            <a:xfrm>
              <a:off x="2567" y="1394"/>
              <a:ext cx="360" cy="242"/>
              <a:chOff x="896" y="1363"/>
              <a:chExt cx="1156" cy="778"/>
            </a:xfrm>
          </p:grpSpPr>
          <p:sp>
            <p:nvSpPr>
              <p:cNvPr id="56333" name="Line 86">
                <a:extLst>
                  <a:ext uri="{FF2B5EF4-FFF2-40B4-BE49-F238E27FC236}">
                    <a16:creationId xmlns:a16="http://schemas.microsoft.com/office/drawing/2014/main" id="{BB88E6AC-9A3B-4050-9FF9-05B640E3F724}"/>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4" name="Line 87">
                <a:extLst>
                  <a:ext uri="{FF2B5EF4-FFF2-40B4-BE49-F238E27FC236}">
                    <a16:creationId xmlns:a16="http://schemas.microsoft.com/office/drawing/2014/main" id="{5B3C4626-77A1-40B1-AAF9-23017BCA24D6}"/>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6325" name="Text Box 89">
            <a:extLst>
              <a:ext uri="{FF2B5EF4-FFF2-40B4-BE49-F238E27FC236}">
                <a16:creationId xmlns:a16="http://schemas.microsoft.com/office/drawing/2014/main" id="{A9AF8C0A-2D5A-4944-BE23-7CB8E5C4CDDC}"/>
              </a:ext>
            </a:extLst>
          </p:cNvPr>
          <p:cNvSpPr txBox="1">
            <a:spLocks noChangeArrowheads="1"/>
          </p:cNvSpPr>
          <p:nvPr/>
        </p:nvSpPr>
        <p:spPr bwMode="auto">
          <a:xfrm>
            <a:off x="4038600" y="1163638"/>
            <a:ext cx="4945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i="1"/>
              <a:t>Intuition: Start searching from both the initial state and the goal state, meet in the middle.</a:t>
            </a:r>
            <a:endParaRPr lang="en-US" altLang="en-US" sz="2400"/>
          </a:p>
        </p:txBody>
      </p:sp>
      <p:sp>
        <p:nvSpPr>
          <p:cNvPr id="36870" name="Text Box 90">
            <a:extLst>
              <a:ext uri="{FF2B5EF4-FFF2-40B4-BE49-F238E27FC236}">
                <a16:creationId xmlns:a16="http://schemas.microsoft.com/office/drawing/2014/main" id="{0A85B61B-57D5-4B9B-87C2-96DC57F09040}"/>
              </a:ext>
            </a:extLst>
          </p:cNvPr>
          <p:cNvSpPr txBox="1">
            <a:spLocks noChangeArrowheads="1"/>
          </p:cNvSpPr>
          <p:nvPr/>
        </p:nvSpPr>
        <p:spPr bwMode="auto">
          <a:xfrm>
            <a:off x="177800" y="5080000"/>
            <a:ext cx="8755063" cy="1570038"/>
          </a:xfrm>
          <a:prstGeom prst="rect">
            <a:avLst/>
          </a:prstGeom>
          <a:noFill/>
          <a:ln w="9525">
            <a:noFill/>
            <a:miter lim="800000"/>
            <a:headEnd/>
            <a:tailEnd/>
          </a:ln>
        </p:spPr>
        <p:txBody>
          <a:bodyPr>
            <a:spAutoFit/>
          </a:bodyPr>
          <a:lstStyle/>
          <a:p>
            <a:pPr>
              <a:buFontTx/>
              <a:buChar char="•"/>
              <a:defRPr/>
            </a:pPr>
            <a:r>
              <a:rPr lang="en-US" dirty="0"/>
              <a:t> Complete? Yes</a:t>
            </a:r>
          </a:p>
          <a:p>
            <a:pPr>
              <a:buFontTx/>
              <a:buChar char="•"/>
              <a:defRPr/>
            </a:pPr>
            <a:r>
              <a:rPr lang="en-US" dirty="0"/>
              <a:t> Optimal? Yes </a:t>
            </a:r>
            <a:r>
              <a:rPr lang="en-US" dirty="0">
                <a:solidFill>
                  <a:schemeClr val="bg1">
                    <a:lumMod val="50000"/>
                  </a:schemeClr>
                </a:solidFill>
              </a:rPr>
              <a:t> (if both algorithms are optimal)</a:t>
            </a:r>
          </a:p>
          <a:p>
            <a:pPr>
              <a:buFontTx/>
              <a:buChar char="•"/>
              <a:defRPr/>
            </a:pPr>
            <a:r>
              <a:rPr lang="en-US" dirty="0"/>
              <a:t> Time Complexity: O(</a:t>
            </a:r>
            <a:r>
              <a:rPr lang="en-US" dirty="0" err="1"/>
              <a:t>b</a:t>
            </a:r>
            <a:r>
              <a:rPr lang="en-US" baseline="30000" dirty="0" err="1"/>
              <a:t>d</a:t>
            </a:r>
            <a:r>
              <a:rPr lang="en-US" baseline="30000" dirty="0"/>
              <a:t>/2</a:t>
            </a:r>
            <a:r>
              <a:rPr lang="en-US" dirty="0"/>
              <a:t>), </a:t>
            </a:r>
            <a:r>
              <a:rPr lang="en-US" sz="1800" dirty="0"/>
              <a:t>where d is the depth of the solution.</a:t>
            </a:r>
            <a:endParaRPr lang="en-US" dirty="0"/>
          </a:p>
          <a:p>
            <a:pPr>
              <a:buFontTx/>
              <a:buChar char="•"/>
              <a:defRPr/>
            </a:pPr>
            <a:r>
              <a:rPr lang="en-US" dirty="0"/>
              <a:t> Space Complexity: O(</a:t>
            </a:r>
            <a:r>
              <a:rPr lang="en-US" dirty="0" err="1"/>
              <a:t>b</a:t>
            </a:r>
            <a:r>
              <a:rPr lang="en-US" baseline="30000" dirty="0" err="1"/>
              <a:t>d</a:t>
            </a:r>
            <a:r>
              <a:rPr lang="en-US" baseline="30000" dirty="0"/>
              <a:t>/2</a:t>
            </a:r>
            <a:r>
              <a:rPr lang="en-US" dirty="0"/>
              <a:t>), </a:t>
            </a:r>
            <a:r>
              <a:rPr lang="en-US" sz="1800" dirty="0"/>
              <a:t>where d is the depth of the solution.</a:t>
            </a:r>
          </a:p>
        </p:txBody>
      </p:sp>
      <p:sp>
        <p:nvSpPr>
          <p:cNvPr id="56327" name="Text Box 91">
            <a:extLst>
              <a:ext uri="{FF2B5EF4-FFF2-40B4-BE49-F238E27FC236}">
                <a16:creationId xmlns:a16="http://schemas.microsoft.com/office/drawing/2014/main" id="{D3268B03-9475-4B84-A4EE-C2F7CDF58786}"/>
              </a:ext>
            </a:extLst>
          </p:cNvPr>
          <p:cNvSpPr txBox="1">
            <a:spLocks noChangeArrowheads="1"/>
          </p:cNvSpPr>
          <p:nvPr/>
        </p:nvSpPr>
        <p:spPr bwMode="auto">
          <a:xfrm>
            <a:off x="307975" y="2144713"/>
            <a:ext cx="3578225"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t>Notes</a:t>
            </a:r>
          </a:p>
          <a:p>
            <a:pPr>
              <a:spcBef>
                <a:spcPct val="0"/>
              </a:spcBef>
            </a:pPr>
            <a:r>
              <a:rPr lang="en-US" altLang="en-US" sz="1800" dirty="0"/>
              <a:t> Not always possible to search backwards</a:t>
            </a:r>
          </a:p>
          <a:p>
            <a:pPr>
              <a:spcBef>
                <a:spcPct val="0"/>
              </a:spcBef>
            </a:pPr>
            <a:r>
              <a:rPr lang="en-US" altLang="en-US" sz="1800" dirty="0"/>
              <a:t> How do we know when the trees meet?</a:t>
            </a:r>
          </a:p>
          <a:p>
            <a:pPr>
              <a:spcBef>
                <a:spcPct val="0"/>
              </a:spcBef>
            </a:pPr>
            <a:r>
              <a:rPr lang="en-US" altLang="en-US" sz="1800" dirty="0"/>
              <a:t> At least one search tree must be retained in memory.</a:t>
            </a:r>
          </a:p>
          <a:p>
            <a:pPr>
              <a:spcBef>
                <a:spcPct val="0"/>
              </a:spcBef>
            </a:pPr>
            <a:endParaRPr lang="en-US" alt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E8D3C-2845-44D8-8BA6-FB5595F3B2AA}"/>
              </a:ext>
            </a:extLst>
          </p:cNvPr>
          <p:cNvSpPr>
            <a:spLocks noGrp="1"/>
          </p:cNvSpPr>
          <p:nvPr>
            <p:ph type="title"/>
          </p:nvPr>
        </p:nvSpPr>
        <p:spPr>
          <a:xfrm>
            <a:off x="0" y="0"/>
            <a:ext cx="9143999" cy="663315"/>
          </a:xfrm>
        </p:spPr>
        <p:txBody>
          <a:bodyPr/>
          <a:lstStyle/>
          <a:p>
            <a:r>
              <a:rPr lang="en-US" sz="3200" dirty="0"/>
              <a:t>Characterizing the hardness of your search  </a:t>
            </a:r>
          </a:p>
        </p:txBody>
      </p:sp>
      <p:sp>
        <p:nvSpPr>
          <p:cNvPr id="3" name="Text Box 91">
            <a:extLst>
              <a:ext uri="{FF2B5EF4-FFF2-40B4-BE49-F238E27FC236}">
                <a16:creationId xmlns:a16="http://schemas.microsoft.com/office/drawing/2014/main" id="{1E6F15A6-99A1-4454-B3F7-3302137276C0}"/>
              </a:ext>
            </a:extLst>
          </p:cNvPr>
          <p:cNvSpPr txBox="1">
            <a:spLocks noChangeArrowheads="1"/>
          </p:cNvSpPr>
          <p:nvPr/>
        </p:nvSpPr>
        <p:spPr bwMode="auto">
          <a:xfrm>
            <a:off x="93880" y="953911"/>
            <a:ext cx="8148418"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t>Suppose you need to solve a problem using search, how bad can it be?</a:t>
            </a:r>
          </a:p>
          <a:p>
            <a:pPr>
              <a:spcBef>
                <a:spcPct val="0"/>
              </a:spcBef>
              <a:buFontTx/>
              <a:buNone/>
            </a:pPr>
            <a:endParaRPr lang="en-US" altLang="en-US" sz="1800" dirty="0"/>
          </a:p>
          <a:p>
            <a:pPr>
              <a:spcBef>
                <a:spcPct val="0"/>
              </a:spcBef>
              <a:buFontTx/>
              <a:buNone/>
            </a:pPr>
            <a:r>
              <a:rPr lang="en-US" altLang="en-US" sz="1800" dirty="0"/>
              <a:t>As we have seen, the time and space complexity depend on both the branching factor </a:t>
            </a:r>
            <a:r>
              <a:rPr lang="en-US" altLang="en-US" sz="1800" i="1" dirty="0"/>
              <a:t>b</a:t>
            </a:r>
            <a:r>
              <a:rPr lang="en-US" altLang="en-US" sz="1800" dirty="0"/>
              <a:t>, and the depth </a:t>
            </a:r>
            <a:r>
              <a:rPr lang="en-US" altLang="en-US" sz="1800" i="1" dirty="0"/>
              <a:t>d </a:t>
            </a:r>
            <a:r>
              <a:rPr lang="en-US" altLang="en-US" sz="1400" dirty="0"/>
              <a:t>[a]</a:t>
            </a:r>
            <a:r>
              <a:rPr lang="en-US" altLang="en-US" sz="1800" dirty="0"/>
              <a:t>. So if you understand these, you have a good idea.</a:t>
            </a:r>
          </a:p>
          <a:p>
            <a:pPr>
              <a:spcBef>
                <a:spcPct val="0"/>
              </a:spcBef>
              <a:buFontTx/>
              <a:buNone/>
            </a:pPr>
            <a:endParaRPr lang="en-US" altLang="en-US" sz="1800" dirty="0"/>
          </a:p>
          <a:p>
            <a:pPr>
              <a:spcBef>
                <a:spcPct val="0"/>
              </a:spcBef>
              <a:buFontTx/>
              <a:buNone/>
            </a:pPr>
            <a:r>
              <a:rPr lang="en-US" altLang="en-US" sz="1800" dirty="0"/>
              <a:t>It is normally easy to get the average or worst-case branching factor. For example, for the sliding tile puzzle, the worst-case branching factor is clearly four.</a:t>
            </a:r>
          </a:p>
          <a:p>
            <a:pPr>
              <a:spcBef>
                <a:spcPct val="0"/>
              </a:spcBef>
              <a:buFontTx/>
              <a:buNone/>
            </a:pPr>
            <a:r>
              <a:rPr lang="en-US" altLang="en-US" sz="1800" dirty="0"/>
              <a:t>For route-finding, while there are a tiny number of five-way intersections, in general four is the maximum branching we see (includes U-turn).  </a:t>
            </a:r>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r>
              <a:rPr lang="en-US" altLang="en-US" sz="1800" dirty="0"/>
              <a:t>However, it can be tricker to know the </a:t>
            </a:r>
            <a:r>
              <a:rPr lang="en-US" altLang="en-US" sz="1800" i="1" dirty="0"/>
              <a:t>depth</a:t>
            </a:r>
            <a:r>
              <a:rPr lang="en-US" altLang="en-US" sz="1800" dirty="0"/>
              <a:t>. </a:t>
            </a:r>
          </a:p>
          <a:p>
            <a:pPr>
              <a:spcBef>
                <a:spcPct val="0"/>
              </a:spcBef>
              <a:buNone/>
            </a:pPr>
            <a:r>
              <a:rPr lang="en-US" altLang="en-US" sz="1800" dirty="0"/>
              <a:t>Usually, we are interested in the worse-case depth, which is called the </a:t>
            </a:r>
            <a:r>
              <a:rPr lang="en-US" altLang="en-US" sz="1800" i="1" dirty="0"/>
              <a:t>diameter</a:t>
            </a:r>
            <a:r>
              <a:rPr lang="en-US" altLang="en-US" sz="1800" dirty="0"/>
              <a:t>. </a:t>
            </a:r>
          </a:p>
          <a:p>
            <a:pPr>
              <a:spcBef>
                <a:spcPct val="0"/>
              </a:spcBef>
              <a:buNone/>
            </a:pPr>
            <a:endParaRPr lang="en-US" altLang="en-US" sz="1800" dirty="0"/>
          </a:p>
          <a:p>
            <a:pPr>
              <a:spcBef>
                <a:spcPct val="0"/>
              </a:spcBef>
              <a:buNone/>
            </a:pPr>
            <a:r>
              <a:rPr lang="en-US" altLang="en-US" sz="1800" dirty="0"/>
              <a:t>For example, this Rubik Cube can be solved in zero moves, or depth zero.</a:t>
            </a:r>
          </a:p>
          <a:p>
            <a:pPr>
              <a:spcBef>
                <a:spcPct val="0"/>
              </a:spcBef>
              <a:buNone/>
            </a:pPr>
            <a:r>
              <a:rPr lang="en-US" altLang="en-US" sz="1800" dirty="0"/>
              <a:t>We what to know is what is the diameter, what is the </a:t>
            </a:r>
            <a:r>
              <a:rPr lang="en-US" altLang="en-US" sz="1800" b="1" dirty="0"/>
              <a:t>hardest</a:t>
            </a:r>
            <a:r>
              <a:rPr lang="en-US" altLang="en-US" sz="1800" dirty="0"/>
              <a:t> cube to solve.</a:t>
            </a:r>
          </a:p>
          <a:p>
            <a:pPr>
              <a:spcBef>
                <a:spcPct val="0"/>
              </a:spcBef>
              <a:buNone/>
            </a:pPr>
            <a:r>
              <a:rPr lang="en-US" altLang="en-US" sz="1800" dirty="0"/>
              <a:t>As it happens, it is this one, and it takes 20 moves to solve (it is called the </a:t>
            </a:r>
            <a:r>
              <a:rPr lang="en-US" altLang="en-US" sz="1800" i="1" dirty="0" err="1"/>
              <a:t>superflip</a:t>
            </a:r>
            <a:r>
              <a:rPr lang="en-US" altLang="en-US" sz="1800" dirty="0"/>
              <a:t>) </a:t>
            </a:r>
          </a:p>
          <a:p>
            <a:pPr>
              <a:spcBef>
                <a:spcPct val="0"/>
              </a:spcBef>
              <a:buNone/>
            </a:pPr>
            <a:endParaRPr lang="en-US" altLang="en-US" sz="1800" dirty="0"/>
          </a:p>
          <a:p>
            <a:pPr>
              <a:spcBef>
                <a:spcPct val="0"/>
              </a:spcBef>
              <a:buNone/>
            </a:pPr>
            <a:r>
              <a:rPr lang="en-US" altLang="en-US" sz="1800" dirty="0"/>
              <a:t>Sometimes, the best we can do is a guess, or upper and lower bounds, lets see this…</a:t>
            </a:r>
            <a:endParaRPr lang="en-US" altLang="en-US" sz="2400" dirty="0"/>
          </a:p>
        </p:txBody>
      </p:sp>
      <p:grpSp>
        <p:nvGrpSpPr>
          <p:cNvPr id="7" name="Group 6">
            <a:extLst>
              <a:ext uri="{FF2B5EF4-FFF2-40B4-BE49-F238E27FC236}">
                <a16:creationId xmlns:a16="http://schemas.microsoft.com/office/drawing/2014/main" id="{1A7E1CC0-EDEB-4A25-BED8-79A0363C50F4}"/>
              </a:ext>
            </a:extLst>
          </p:cNvPr>
          <p:cNvGrpSpPr/>
          <p:nvPr/>
        </p:nvGrpSpPr>
        <p:grpSpPr>
          <a:xfrm>
            <a:off x="8189758" y="2337470"/>
            <a:ext cx="807822" cy="811659"/>
            <a:chOff x="6316253" y="3622010"/>
            <a:chExt cx="1706787" cy="1714894"/>
          </a:xfrm>
        </p:grpSpPr>
        <p:pic>
          <p:nvPicPr>
            <p:cNvPr id="4" name="Picture 6">
              <a:extLst>
                <a:ext uri="{FF2B5EF4-FFF2-40B4-BE49-F238E27FC236}">
                  <a16:creationId xmlns:a16="http://schemas.microsoft.com/office/drawing/2014/main" id="{7B2A5031-5D05-4F41-8149-B033BDCBB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08" t="7874" r="63261" b="41714"/>
            <a:stretch>
              <a:fillRect/>
            </a:stretch>
          </p:blipFill>
          <p:spPr bwMode="auto">
            <a:xfrm>
              <a:off x="6316253" y="3622010"/>
              <a:ext cx="1706787" cy="171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C25E11B8-1527-4E8A-9F70-57EBB06FD5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76" t="33491" r="71766" b="54438"/>
            <a:stretch/>
          </p:blipFill>
          <p:spPr bwMode="auto">
            <a:xfrm>
              <a:off x="7169646" y="4905105"/>
              <a:ext cx="419100" cy="41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3822458-8D4C-4744-AC32-8B36B00A15E4}"/>
                </a:ext>
              </a:extLst>
            </p:cNvPr>
            <p:cNvSpPr/>
            <p:nvPr/>
          </p:nvSpPr>
          <p:spPr bwMode="auto">
            <a:xfrm>
              <a:off x="7173880" y="4494271"/>
              <a:ext cx="419100" cy="4044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11" name="TextBox 10">
            <a:extLst>
              <a:ext uri="{FF2B5EF4-FFF2-40B4-BE49-F238E27FC236}">
                <a16:creationId xmlns:a16="http://schemas.microsoft.com/office/drawing/2014/main" id="{21BD2EFE-81A5-4BEE-A291-D3368C9A4222}"/>
              </a:ext>
            </a:extLst>
          </p:cNvPr>
          <p:cNvSpPr txBox="1"/>
          <p:nvPr/>
        </p:nvSpPr>
        <p:spPr>
          <a:xfrm>
            <a:off x="-44971" y="6550223"/>
            <a:ext cx="7967272" cy="307777"/>
          </a:xfrm>
          <a:prstGeom prst="rect">
            <a:avLst/>
          </a:prstGeom>
          <a:noFill/>
        </p:spPr>
        <p:txBody>
          <a:bodyPr wrap="square">
            <a:spAutoFit/>
          </a:bodyPr>
          <a:lstStyle/>
          <a:p>
            <a:r>
              <a:rPr lang="en-US" altLang="en-US" sz="1400" dirty="0"/>
              <a:t>[a] </a:t>
            </a:r>
            <a:r>
              <a:rPr lang="en-US" altLang="en-US" sz="1400" dirty="0">
                <a:highlight>
                  <a:srgbClr val="FFFF00"/>
                </a:highlight>
              </a:rPr>
              <a:t>We will see later it also depends on the quality of your </a:t>
            </a:r>
            <a:r>
              <a:rPr lang="en-US" altLang="en-US" sz="1400" i="1" dirty="0">
                <a:highlight>
                  <a:srgbClr val="FFFF00"/>
                </a:highlight>
              </a:rPr>
              <a:t>heuristic</a:t>
            </a:r>
            <a:endParaRPr lang="en-US" sz="1400" i="1" dirty="0">
              <a:highlight>
                <a:srgbClr val="FFFF00"/>
              </a:highlight>
            </a:endParaRPr>
          </a:p>
        </p:txBody>
      </p:sp>
      <p:pic>
        <p:nvPicPr>
          <p:cNvPr id="1026" name="Picture 2" descr="Watch This Man Complete a Rubik's Cube In 4.5 Seconds | Real Simple">
            <a:extLst>
              <a:ext uri="{FF2B5EF4-FFF2-40B4-BE49-F238E27FC236}">
                <a16:creationId xmlns:a16="http://schemas.microsoft.com/office/drawing/2014/main" id="{1AAD525F-BEE2-482E-859A-0A22CEF47E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10" r="27286"/>
          <a:stretch/>
        </p:blipFill>
        <p:spPr bwMode="auto">
          <a:xfrm>
            <a:off x="8273671" y="3957469"/>
            <a:ext cx="723909" cy="7745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perflip | Rubik's Cube Wiki | Fandom">
            <a:extLst>
              <a:ext uri="{FF2B5EF4-FFF2-40B4-BE49-F238E27FC236}">
                <a16:creationId xmlns:a16="http://schemas.microsoft.com/office/drawing/2014/main" id="{3CC910FA-022B-464D-8D97-12B0161B3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6561" y="5092278"/>
            <a:ext cx="811811" cy="8118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64F36F8A-BE25-4E40-A3ED-8D1597042ED1}"/>
              </a:ext>
            </a:extLst>
          </p:cNvPr>
          <p:cNvCxnSpPr>
            <a:cxnSpLocks/>
          </p:cNvCxnSpPr>
          <p:nvPr/>
        </p:nvCxnSpPr>
        <p:spPr bwMode="auto">
          <a:xfrm flipV="1">
            <a:off x="7116233" y="4483100"/>
            <a:ext cx="999442" cy="45534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F57E382B-0F9E-44B5-84E2-4B50642B52D2}"/>
              </a:ext>
            </a:extLst>
          </p:cNvPr>
          <p:cNvCxnSpPr>
            <a:cxnSpLocks/>
          </p:cNvCxnSpPr>
          <p:nvPr/>
        </p:nvCxnSpPr>
        <p:spPr bwMode="auto">
          <a:xfrm>
            <a:off x="7895414" y="5509448"/>
            <a:ext cx="335311" cy="7431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893692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19">
            <a:extLst>
              <a:ext uri="{FF2B5EF4-FFF2-40B4-BE49-F238E27FC236}">
                <a16:creationId xmlns:a16="http://schemas.microsoft.com/office/drawing/2014/main" id="{E1CE0D33-AD25-4D4A-8908-29F0760F9D69}"/>
              </a:ext>
            </a:extLst>
          </p:cNvPr>
          <p:cNvGrpSpPr>
            <a:grpSpLocks/>
          </p:cNvGrpSpPr>
          <p:nvPr/>
        </p:nvGrpSpPr>
        <p:grpSpPr bwMode="auto">
          <a:xfrm>
            <a:off x="366713" y="2100263"/>
            <a:ext cx="8018462" cy="1066800"/>
            <a:chOff x="366778" y="2099880"/>
            <a:chExt cx="8017766" cy="1066800"/>
          </a:xfrm>
        </p:grpSpPr>
        <p:pic>
          <p:nvPicPr>
            <p:cNvPr id="58373" name="Picture 2">
              <a:extLst>
                <a:ext uri="{FF2B5EF4-FFF2-40B4-BE49-F238E27FC236}">
                  <a16:creationId xmlns:a16="http://schemas.microsoft.com/office/drawing/2014/main" id="{7BF0AE50-E61A-481C-A7D3-D9CB2EAF55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78" y="209988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5">
              <a:extLst>
                <a:ext uri="{FF2B5EF4-FFF2-40B4-BE49-F238E27FC236}">
                  <a16:creationId xmlns:a16="http://schemas.microsoft.com/office/drawing/2014/main" id="{51C9011D-5397-4A85-97AE-DB89255C4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22" y="209988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2">
              <a:extLst>
                <a:ext uri="{FF2B5EF4-FFF2-40B4-BE49-F238E27FC236}">
                  <a16:creationId xmlns:a16="http://schemas.microsoft.com/office/drawing/2014/main" id="{4C643FAA-7AA9-4B4A-9328-3DB4B13BE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089" y="209988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2">
              <a:extLst>
                <a:ext uri="{FF2B5EF4-FFF2-40B4-BE49-F238E27FC236}">
                  <a16:creationId xmlns:a16="http://schemas.microsoft.com/office/drawing/2014/main" id="{936E5F09-EF03-4984-A846-2490F317A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9988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5">
              <a:extLst>
                <a:ext uri="{FF2B5EF4-FFF2-40B4-BE49-F238E27FC236}">
                  <a16:creationId xmlns:a16="http://schemas.microsoft.com/office/drawing/2014/main" id="{6D8900F8-9EDA-44F4-9143-5DBC9DF0A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178" y="209988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5">
              <a:extLst>
                <a:ext uri="{FF2B5EF4-FFF2-40B4-BE49-F238E27FC236}">
                  <a16:creationId xmlns:a16="http://schemas.microsoft.com/office/drawing/2014/main" id="{02A17A96-E69D-4D25-BAE0-B96023A87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299" y="209988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9" name="Group 19">
              <a:extLst>
                <a:ext uri="{FF2B5EF4-FFF2-40B4-BE49-F238E27FC236}">
                  <a16:creationId xmlns:a16="http://schemas.microsoft.com/office/drawing/2014/main" id="{1075F8C6-B042-4293-8E67-43046E7969E5}"/>
                </a:ext>
              </a:extLst>
            </p:cNvPr>
            <p:cNvGrpSpPr>
              <a:grpSpLocks/>
            </p:cNvGrpSpPr>
            <p:nvPr/>
          </p:nvGrpSpPr>
          <p:grpSpPr bwMode="auto">
            <a:xfrm>
              <a:off x="366778" y="2861880"/>
              <a:ext cx="8001000" cy="304800"/>
              <a:chOff x="952500" y="2933700"/>
              <a:chExt cx="5486400" cy="304800"/>
            </a:xfrm>
          </p:grpSpPr>
          <p:sp>
            <p:nvSpPr>
              <p:cNvPr id="11" name="Right Brace 10">
                <a:extLst>
                  <a:ext uri="{FF2B5EF4-FFF2-40B4-BE49-F238E27FC236}">
                    <a16:creationId xmlns:a16="http://schemas.microsoft.com/office/drawing/2014/main" id="{9ADD52BC-72AA-4366-805E-215B3BA9E144}"/>
                  </a:ext>
                </a:extLst>
              </p:cNvPr>
              <p:cNvSpPr/>
              <p:nvPr/>
            </p:nvSpPr>
            <p:spPr>
              <a:xfrm rot="5400000">
                <a:off x="1142971" y="2743229"/>
                <a:ext cx="304800" cy="68574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Right Brace 11">
                <a:extLst>
                  <a:ext uri="{FF2B5EF4-FFF2-40B4-BE49-F238E27FC236}">
                    <a16:creationId xmlns:a16="http://schemas.microsoft.com/office/drawing/2014/main" id="{7776B995-5C9C-44AA-92A4-375D126877C6}"/>
                  </a:ext>
                </a:extLst>
              </p:cNvPr>
              <p:cNvSpPr/>
              <p:nvPr/>
            </p:nvSpPr>
            <p:spPr>
              <a:xfrm rot="5400000">
                <a:off x="1943001" y="2743229"/>
                <a:ext cx="304800" cy="68574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Right Brace 12">
                <a:extLst>
                  <a:ext uri="{FF2B5EF4-FFF2-40B4-BE49-F238E27FC236}">
                    <a16:creationId xmlns:a16="http://schemas.microsoft.com/office/drawing/2014/main" id="{1D309482-4255-478B-B53C-7D402E903D19}"/>
                  </a:ext>
                </a:extLst>
              </p:cNvPr>
              <p:cNvSpPr/>
              <p:nvPr/>
            </p:nvSpPr>
            <p:spPr>
              <a:xfrm rot="5400000">
                <a:off x="2743032" y="2743229"/>
                <a:ext cx="304800" cy="68574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Right Brace 13">
                <a:extLst>
                  <a:ext uri="{FF2B5EF4-FFF2-40B4-BE49-F238E27FC236}">
                    <a16:creationId xmlns:a16="http://schemas.microsoft.com/office/drawing/2014/main" id="{56659D94-AF43-4212-81DB-B9B49C057B26}"/>
                  </a:ext>
                </a:extLst>
              </p:cNvPr>
              <p:cNvSpPr/>
              <p:nvPr/>
            </p:nvSpPr>
            <p:spPr>
              <a:xfrm rot="5400000">
                <a:off x="3543062" y="2743229"/>
                <a:ext cx="304800" cy="68574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Right Brace 14">
                <a:extLst>
                  <a:ext uri="{FF2B5EF4-FFF2-40B4-BE49-F238E27FC236}">
                    <a16:creationId xmlns:a16="http://schemas.microsoft.com/office/drawing/2014/main" id="{07EA8130-0757-4C92-9793-FE7EF996968A}"/>
                  </a:ext>
                </a:extLst>
              </p:cNvPr>
              <p:cNvSpPr/>
              <p:nvPr/>
            </p:nvSpPr>
            <p:spPr>
              <a:xfrm rot="5400000">
                <a:off x="4343093" y="2743229"/>
                <a:ext cx="304800" cy="68574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Right Brace 15">
                <a:extLst>
                  <a:ext uri="{FF2B5EF4-FFF2-40B4-BE49-F238E27FC236}">
                    <a16:creationId xmlns:a16="http://schemas.microsoft.com/office/drawing/2014/main" id="{BF77F4CC-247A-4F72-858F-1A59C9A7B3E8}"/>
                  </a:ext>
                </a:extLst>
              </p:cNvPr>
              <p:cNvSpPr/>
              <p:nvPr/>
            </p:nvSpPr>
            <p:spPr>
              <a:xfrm rot="5400000">
                <a:off x="5143123" y="2743229"/>
                <a:ext cx="304800" cy="68574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Right Brace 16">
                <a:extLst>
                  <a:ext uri="{FF2B5EF4-FFF2-40B4-BE49-F238E27FC236}">
                    <a16:creationId xmlns:a16="http://schemas.microsoft.com/office/drawing/2014/main" id="{D15DCC1D-7A37-435A-9E38-3295404B1ED7}"/>
                  </a:ext>
                </a:extLst>
              </p:cNvPr>
              <p:cNvSpPr/>
              <p:nvPr/>
            </p:nvSpPr>
            <p:spPr>
              <a:xfrm rot="5400000">
                <a:off x="5943154" y="2743229"/>
                <a:ext cx="304800" cy="68574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sp>
        <p:nvSpPr>
          <p:cNvPr id="18" name="TextBox 17">
            <a:extLst>
              <a:ext uri="{FF2B5EF4-FFF2-40B4-BE49-F238E27FC236}">
                <a16:creationId xmlns:a16="http://schemas.microsoft.com/office/drawing/2014/main" id="{31E5CF83-87C5-4E7E-A80D-83AFEDA926FB}"/>
              </a:ext>
            </a:extLst>
          </p:cNvPr>
          <p:cNvSpPr txBox="1"/>
          <p:nvPr/>
        </p:nvSpPr>
        <p:spPr>
          <a:xfrm>
            <a:off x="609600" y="0"/>
            <a:ext cx="8077200" cy="523875"/>
          </a:xfrm>
          <a:prstGeom prst="rect">
            <a:avLst/>
          </a:prstGeom>
          <a:noFill/>
        </p:spPr>
        <p:txBody>
          <a:bodyPr>
            <a:spAutoFit/>
          </a:bodyPr>
          <a:lstStyle/>
          <a:p>
            <a:pPr algn="ctr">
              <a:defRPr/>
            </a:pPr>
            <a:r>
              <a:rPr lang="en-US" sz="2800" dirty="0">
                <a:effectLst>
                  <a:outerShdw blurRad="38100" dist="38100" dir="2700000" algn="tl">
                    <a:srgbClr val="000000">
                      <a:alpha val="43137"/>
                    </a:srgbClr>
                  </a:outerShdw>
                </a:effectLst>
              </a:rPr>
              <a:t>What is the diameter of this problem?</a:t>
            </a:r>
          </a:p>
        </p:txBody>
      </p:sp>
      <p:sp>
        <p:nvSpPr>
          <p:cNvPr id="58372" name="Rectangle 18">
            <a:extLst>
              <a:ext uri="{FF2B5EF4-FFF2-40B4-BE49-F238E27FC236}">
                <a16:creationId xmlns:a16="http://schemas.microsoft.com/office/drawing/2014/main" id="{BCC00373-6657-4D4A-ADF2-23C15233AAC1}"/>
              </a:ext>
            </a:extLst>
          </p:cNvPr>
          <p:cNvSpPr>
            <a:spLocks noChangeArrowheads="1"/>
          </p:cNvSpPr>
          <p:nvPr/>
        </p:nvSpPr>
        <p:spPr bwMode="auto">
          <a:xfrm>
            <a:off x="457200" y="3505200"/>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Since (unlike Rubik's Cube or 8-puzzle) the starting state is always the same, the diameter </a:t>
            </a:r>
            <a:r>
              <a:rPr lang="en-US" altLang="en-US" sz="2400" i="1" dirty="0"/>
              <a:t>is</a:t>
            </a:r>
            <a:r>
              <a:rPr lang="en-US" altLang="en-US" sz="2400" dirty="0"/>
              <a:t> the solution depth.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6EDF5A1A-BFFF-4DF9-A0E3-86FA7EF7A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971800"/>
            <a:ext cx="990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5">
            <a:extLst>
              <a:ext uri="{FF2B5EF4-FFF2-40B4-BE49-F238E27FC236}">
                <a16:creationId xmlns:a16="http://schemas.microsoft.com/office/drawing/2014/main" id="{28523007-42FB-409D-87A0-7230941F7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2971800"/>
            <a:ext cx="10080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2">
            <a:extLst>
              <a:ext uri="{FF2B5EF4-FFF2-40B4-BE49-F238E27FC236}">
                <a16:creationId xmlns:a16="http://schemas.microsoft.com/office/drawing/2014/main" id="{C5E7249C-AB4A-4CC4-884D-9E41A67D5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2971800"/>
            <a:ext cx="990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2">
            <a:extLst>
              <a:ext uri="{FF2B5EF4-FFF2-40B4-BE49-F238E27FC236}">
                <a16:creationId xmlns:a16="http://schemas.microsoft.com/office/drawing/2014/main" id="{BBEDF396-7227-40A9-82CE-6BF71A836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971800"/>
            <a:ext cx="990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5">
            <a:extLst>
              <a:ext uri="{FF2B5EF4-FFF2-40B4-BE49-F238E27FC236}">
                <a16:creationId xmlns:a16="http://schemas.microsoft.com/office/drawing/2014/main" id="{AD656714-69DB-4133-8BAE-76C949FCC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113" y="2971800"/>
            <a:ext cx="10080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5">
            <a:extLst>
              <a:ext uri="{FF2B5EF4-FFF2-40B4-BE49-F238E27FC236}">
                <a16:creationId xmlns:a16="http://schemas.microsoft.com/office/drawing/2014/main" id="{C5959458-68AC-48DE-A324-6E3E6386B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2971800"/>
            <a:ext cx="10080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Brace 10">
            <a:extLst>
              <a:ext uri="{FF2B5EF4-FFF2-40B4-BE49-F238E27FC236}">
                <a16:creationId xmlns:a16="http://schemas.microsoft.com/office/drawing/2014/main" id="{6E1DFF81-FD99-4D90-94FF-79D8BACE902F}"/>
              </a:ext>
            </a:extLst>
          </p:cNvPr>
          <p:cNvSpPr/>
          <p:nvPr/>
        </p:nvSpPr>
        <p:spPr>
          <a:xfrm rot="5400000">
            <a:off x="714376" y="3386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Right Brace 11">
            <a:extLst>
              <a:ext uri="{FF2B5EF4-FFF2-40B4-BE49-F238E27FC236}">
                <a16:creationId xmlns:a16="http://schemas.microsoft.com/office/drawing/2014/main" id="{51292D6C-D8F9-425B-A5D7-EB9D948F5152}"/>
              </a:ext>
            </a:extLst>
          </p:cNvPr>
          <p:cNvSpPr/>
          <p:nvPr/>
        </p:nvSpPr>
        <p:spPr>
          <a:xfrm rot="5400000">
            <a:off x="1881188" y="3386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Right Brace 12">
            <a:extLst>
              <a:ext uri="{FF2B5EF4-FFF2-40B4-BE49-F238E27FC236}">
                <a16:creationId xmlns:a16="http://schemas.microsoft.com/office/drawing/2014/main" id="{E465BDB1-9729-4EAA-B783-6068DFA4F5D8}"/>
              </a:ext>
            </a:extLst>
          </p:cNvPr>
          <p:cNvSpPr/>
          <p:nvPr/>
        </p:nvSpPr>
        <p:spPr>
          <a:xfrm rot="5400000">
            <a:off x="3048001" y="3386137"/>
            <a:ext cx="304800" cy="1000125"/>
          </a:xfrm>
          <a:prstGeom prst="rightBrace">
            <a:avLst/>
          </a:prstGeom>
          <a:ln w="4445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Right Brace 13">
            <a:extLst>
              <a:ext uri="{FF2B5EF4-FFF2-40B4-BE49-F238E27FC236}">
                <a16:creationId xmlns:a16="http://schemas.microsoft.com/office/drawing/2014/main" id="{269D91DC-5594-4317-BE7E-51D66B897D29}"/>
              </a:ext>
            </a:extLst>
          </p:cNvPr>
          <p:cNvSpPr/>
          <p:nvPr/>
        </p:nvSpPr>
        <p:spPr>
          <a:xfrm rot="5400000">
            <a:off x="4214813" y="3386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Right Brace 14">
            <a:extLst>
              <a:ext uri="{FF2B5EF4-FFF2-40B4-BE49-F238E27FC236}">
                <a16:creationId xmlns:a16="http://schemas.microsoft.com/office/drawing/2014/main" id="{D1969840-B13D-4138-B997-48279B84705C}"/>
              </a:ext>
            </a:extLst>
          </p:cNvPr>
          <p:cNvSpPr/>
          <p:nvPr/>
        </p:nvSpPr>
        <p:spPr>
          <a:xfrm rot="5400000">
            <a:off x="5381626" y="3386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Right Brace 15">
            <a:extLst>
              <a:ext uri="{FF2B5EF4-FFF2-40B4-BE49-F238E27FC236}">
                <a16:creationId xmlns:a16="http://schemas.microsoft.com/office/drawing/2014/main" id="{6128F635-3FCD-49F7-B32F-9B2B0F7E1BDD}"/>
              </a:ext>
            </a:extLst>
          </p:cNvPr>
          <p:cNvSpPr/>
          <p:nvPr/>
        </p:nvSpPr>
        <p:spPr>
          <a:xfrm rot="5400000">
            <a:off x="6548438" y="3386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Right Brace 16">
            <a:extLst>
              <a:ext uri="{FF2B5EF4-FFF2-40B4-BE49-F238E27FC236}">
                <a16:creationId xmlns:a16="http://schemas.microsoft.com/office/drawing/2014/main" id="{AFDA7176-5FFA-46C7-B547-EF03D96087D2}"/>
              </a:ext>
            </a:extLst>
          </p:cNvPr>
          <p:cNvSpPr/>
          <p:nvPr/>
        </p:nvSpPr>
        <p:spPr>
          <a:xfrm rot="5400000">
            <a:off x="7715251" y="3386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879" name="TextBox 17">
            <a:extLst>
              <a:ext uri="{FF2B5EF4-FFF2-40B4-BE49-F238E27FC236}">
                <a16:creationId xmlns:a16="http://schemas.microsoft.com/office/drawing/2014/main" id="{FFA849FF-D04E-4CBB-9048-435F44D143AE}"/>
              </a:ext>
            </a:extLst>
          </p:cNvPr>
          <p:cNvSpPr txBox="1">
            <a:spLocks noChangeArrowheads="1"/>
          </p:cNvSpPr>
          <p:nvPr/>
        </p:nvSpPr>
        <p:spPr bwMode="auto">
          <a:xfrm>
            <a:off x="609600" y="0"/>
            <a:ext cx="8077200" cy="523875"/>
          </a:xfrm>
          <a:prstGeom prst="rect">
            <a:avLst/>
          </a:prstGeom>
          <a:noFill/>
          <a:ln w="9525">
            <a:noFill/>
            <a:miter lim="800000"/>
            <a:headEnd/>
            <a:tailEnd/>
          </a:ln>
        </p:spPr>
        <p:txBody>
          <a:bodyPr>
            <a:spAutoFit/>
          </a:bodyPr>
          <a:lstStyle/>
          <a:p>
            <a:pPr algn="ctr">
              <a:defRPr/>
            </a:pPr>
            <a:r>
              <a:rPr lang="en-US" sz="2800" dirty="0">
                <a:effectLst>
                  <a:outerShdw blurRad="38100" dist="38100" dir="2700000" algn="tl">
                    <a:srgbClr val="000000">
                      <a:alpha val="43137"/>
                    </a:srgbClr>
                  </a:outerShdw>
                </a:effectLst>
              </a:rPr>
              <a:t>Upper and Lower Bounds</a:t>
            </a:r>
          </a:p>
        </p:txBody>
      </p:sp>
      <p:sp>
        <p:nvSpPr>
          <p:cNvPr id="59408" name="Rectangle 18">
            <a:extLst>
              <a:ext uri="{FF2B5EF4-FFF2-40B4-BE49-F238E27FC236}">
                <a16:creationId xmlns:a16="http://schemas.microsoft.com/office/drawing/2014/main" id="{1875394B-FB0B-41F6-B7B7-626D9747AE5D}"/>
              </a:ext>
            </a:extLst>
          </p:cNvPr>
          <p:cNvSpPr>
            <a:spLocks noChangeArrowheads="1"/>
          </p:cNvSpPr>
          <p:nvPr/>
        </p:nvSpPr>
        <p:spPr bwMode="auto">
          <a:xfrm>
            <a:off x="381000" y="838200"/>
            <a:ext cx="79248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We can compute an upper bound and a lower bound.</a:t>
            </a:r>
          </a:p>
          <a:p>
            <a:pPr>
              <a:spcBef>
                <a:spcPct val="0"/>
              </a:spcBef>
              <a:buFontTx/>
              <a:buNone/>
            </a:pPr>
            <a:endParaRPr lang="en-US" altLang="en-US" sz="2000"/>
          </a:p>
          <a:p>
            <a:pPr>
              <a:spcBef>
                <a:spcPct val="0"/>
              </a:spcBef>
              <a:buFontTx/>
              <a:buNone/>
            </a:pPr>
            <a:r>
              <a:rPr lang="en-US" altLang="en-US" sz="2000"/>
              <a:t>There are two type of operators, </a:t>
            </a:r>
            <a:r>
              <a:rPr lang="en-US" altLang="en-US" sz="2000" b="1"/>
              <a:t>slides</a:t>
            </a:r>
            <a:r>
              <a:rPr lang="en-US" altLang="en-US" sz="2000"/>
              <a:t> and </a:t>
            </a:r>
            <a:r>
              <a:rPr lang="en-US" altLang="en-US" sz="2000" b="1"/>
              <a:t>jumps</a:t>
            </a:r>
          </a:p>
          <a:p>
            <a:pPr>
              <a:spcBef>
                <a:spcPct val="0"/>
              </a:spcBef>
              <a:buFontTx/>
              <a:buNone/>
            </a:pPr>
            <a:endParaRPr lang="en-US" altLang="en-US" sz="2000"/>
          </a:p>
          <a:p>
            <a:pPr>
              <a:spcBef>
                <a:spcPct val="0"/>
              </a:spcBef>
              <a:buFontTx/>
              <a:buNone/>
            </a:pPr>
            <a:r>
              <a:rPr lang="en-US" altLang="en-US" sz="2000"/>
              <a:t>Slides move the frog/toads only one step. So let us imagine a solution that consisted </a:t>
            </a:r>
            <a:r>
              <a:rPr lang="en-US" altLang="en-US" sz="2000" i="1"/>
              <a:t>only</a:t>
            </a:r>
            <a:r>
              <a:rPr lang="en-US" altLang="en-US" sz="2000"/>
              <a:t> of slides…</a:t>
            </a:r>
          </a:p>
          <a:p>
            <a:pPr>
              <a:spcBef>
                <a:spcPct val="0"/>
              </a:spcBef>
              <a:buFontTx/>
              <a:buNone/>
            </a:pPr>
            <a:endParaRPr lang="en-US" altLang="en-US" sz="2000"/>
          </a:p>
          <a:p>
            <a:pPr>
              <a:spcBef>
                <a:spcPct val="0"/>
              </a:spcBef>
              <a:buFontTx/>
              <a:buNone/>
            </a:pPr>
            <a:endParaRPr lang="en-US" altLang="en-US" sz="2000"/>
          </a:p>
          <a:p>
            <a:pPr>
              <a:spcBef>
                <a:spcPct val="0"/>
              </a:spcBef>
              <a:buFontTx/>
              <a:buNone/>
            </a:pPr>
            <a:endParaRPr lang="en-US" altLang="en-US" sz="2400"/>
          </a:p>
          <a:p>
            <a:pPr>
              <a:spcBef>
                <a:spcPct val="0"/>
              </a:spcBef>
              <a:buFontTx/>
              <a:buNone/>
            </a:pPr>
            <a:endParaRPr lang="en-US" altLang="en-US" sz="2400"/>
          </a:p>
        </p:txBody>
      </p:sp>
      <p:grpSp>
        <p:nvGrpSpPr>
          <p:cNvPr id="59409" name="Group 33">
            <a:extLst>
              <a:ext uri="{FF2B5EF4-FFF2-40B4-BE49-F238E27FC236}">
                <a16:creationId xmlns:a16="http://schemas.microsoft.com/office/drawing/2014/main" id="{BFB1E573-A8CF-44E0-912F-209DCE00677A}"/>
              </a:ext>
            </a:extLst>
          </p:cNvPr>
          <p:cNvGrpSpPr>
            <a:grpSpLocks/>
          </p:cNvGrpSpPr>
          <p:nvPr/>
        </p:nvGrpSpPr>
        <p:grpSpPr bwMode="auto">
          <a:xfrm>
            <a:off x="4953000" y="4800600"/>
            <a:ext cx="3290888" cy="863600"/>
            <a:chOff x="442978" y="4876800"/>
            <a:chExt cx="3290822" cy="864299"/>
          </a:xfrm>
        </p:grpSpPr>
        <p:pic>
          <p:nvPicPr>
            <p:cNvPr id="59432" name="Picture 2">
              <a:extLst>
                <a:ext uri="{FF2B5EF4-FFF2-40B4-BE49-F238E27FC236}">
                  <a16:creationId xmlns:a16="http://schemas.microsoft.com/office/drawing/2014/main" id="{F857EA51-AFF3-4E39-B1D0-A2AD25FAA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78" y="487680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3" name="Picture 2">
              <a:extLst>
                <a:ext uri="{FF2B5EF4-FFF2-40B4-BE49-F238E27FC236}">
                  <a16:creationId xmlns:a16="http://schemas.microsoft.com/office/drawing/2014/main" id="{78552752-EBB4-4E26-B85C-435F6A45D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089" y="487680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4" name="Picture 2">
              <a:extLst>
                <a:ext uri="{FF2B5EF4-FFF2-40B4-BE49-F238E27FC236}">
                  <a16:creationId xmlns:a16="http://schemas.microsoft.com/office/drawing/2014/main" id="{F5372B4A-095A-4040-8228-420876FA0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87680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410" name="Group 34">
            <a:extLst>
              <a:ext uri="{FF2B5EF4-FFF2-40B4-BE49-F238E27FC236}">
                <a16:creationId xmlns:a16="http://schemas.microsoft.com/office/drawing/2014/main" id="{6366D45B-F8EE-44E2-8D65-C681A1E819D2}"/>
              </a:ext>
            </a:extLst>
          </p:cNvPr>
          <p:cNvGrpSpPr>
            <a:grpSpLocks/>
          </p:cNvGrpSpPr>
          <p:nvPr/>
        </p:nvGrpSpPr>
        <p:grpSpPr bwMode="auto">
          <a:xfrm>
            <a:off x="381000" y="4876800"/>
            <a:ext cx="3341688" cy="728663"/>
            <a:chOff x="5043422" y="4876800"/>
            <a:chExt cx="3341122" cy="728662"/>
          </a:xfrm>
        </p:grpSpPr>
        <p:pic>
          <p:nvPicPr>
            <p:cNvPr id="59429" name="Picture 5">
              <a:extLst>
                <a:ext uri="{FF2B5EF4-FFF2-40B4-BE49-F238E27FC236}">
                  <a16:creationId xmlns:a16="http://schemas.microsoft.com/office/drawing/2014/main" id="{85CEE007-86E7-4F96-BF41-28F1ACB64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22" y="487680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0" name="Picture 5">
              <a:extLst>
                <a:ext uri="{FF2B5EF4-FFF2-40B4-BE49-F238E27FC236}">
                  <a16:creationId xmlns:a16="http://schemas.microsoft.com/office/drawing/2014/main" id="{4FEE9886-5201-478A-84EC-1711B629D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178" y="487680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1" name="Picture 5">
              <a:extLst>
                <a:ext uri="{FF2B5EF4-FFF2-40B4-BE49-F238E27FC236}">
                  <a16:creationId xmlns:a16="http://schemas.microsoft.com/office/drawing/2014/main" id="{CDF1DB53-1380-4A32-B1D1-88AB10B90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299" y="487680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Right Brace 26">
            <a:extLst>
              <a:ext uri="{FF2B5EF4-FFF2-40B4-BE49-F238E27FC236}">
                <a16:creationId xmlns:a16="http://schemas.microsoft.com/office/drawing/2014/main" id="{643DB41A-1EDE-4ACD-8F0A-FB7AF5DD7561}"/>
              </a:ext>
            </a:extLst>
          </p:cNvPr>
          <p:cNvSpPr/>
          <p:nvPr/>
        </p:nvSpPr>
        <p:spPr>
          <a:xfrm rot="5400000">
            <a:off x="714376" y="5291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Right Brace 27">
            <a:extLst>
              <a:ext uri="{FF2B5EF4-FFF2-40B4-BE49-F238E27FC236}">
                <a16:creationId xmlns:a16="http://schemas.microsoft.com/office/drawing/2014/main" id="{A745850E-C929-4D5B-BCDB-42C58FFC8E4A}"/>
              </a:ext>
            </a:extLst>
          </p:cNvPr>
          <p:cNvSpPr/>
          <p:nvPr/>
        </p:nvSpPr>
        <p:spPr>
          <a:xfrm rot="5400000">
            <a:off x="1881188" y="5291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Right Brace 28">
            <a:extLst>
              <a:ext uri="{FF2B5EF4-FFF2-40B4-BE49-F238E27FC236}">
                <a16:creationId xmlns:a16="http://schemas.microsoft.com/office/drawing/2014/main" id="{65A36F57-BF38-49FC-9295-F74E3D489E94}"/>
              </a:ext>
            </a:extLst>
          </p:cNvPr>
          <p:cNvSpPr/>
          <p:nvPr/>
        </p:nvSpPr>
        <p:spPr>
          <a:xfrm rot="5400000">
            <a:off x="3048001" y="5291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Right Brace 29">
            <a:extLst>
              <a:ext uri="{FF2B5EF4-FFF2-40B4-BE49-F238E27FC236}">
                <a16:creationId xmlns:a16="http://schemas.microsoft.com/office/drawing/2014/main" id="{2D3AA693-2F76-4EFF-8625-0680BFE1F037}"/>
              </a:ext>
            </a:extLst>
          </p:cNvPr>
          <p:cNvSpPr/>
          <p:nvPr/>
        </p:nvSpPr>
        <p:spPr>
          <a:xfrm rot="5400000">
            <a:off x="4214813" y="5291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Right Brace 30">
            <a:extLst>
              <a:ext uri="{FF2B5EF4-FFF2-40B4-BE49-F238E27FC236}">
                <a16:creationId xmlns:a16="http://schemas.microsoft.com/office/drawing/2014/main" id="{EFB3892D-A6F0-48A6-A207-A5E053D6EC18}"/>
              </a:ext>
            </a:extLst>
          </p:cNvPr>
          <p:cNvSpPr/>
          <p:nvPr/>
        </p:nvSpPr>
        <p:spPr>
          <a:xfrm rot="5400000">
            <a:off x="5381626" y="5291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 name="Right Brace 31">
            <a:extLst>
              <a:ext uri="{FF2B5EF4-FFF2-40B4-BE49-F238E27FC236}">
                <a16:creationId xmlns:a16="http://schemas.microsoft.com/office/drawing/2014/main" id="{FC176080-4FCE-40C7-A969-9C1E5846C3E6}"/>
              </a:ext>
            </a:extLst>
          </p:cNvPr>
          <p:cNvSpPr/>
          <p:nvPr/>
        </p:nvSpPr>
        <p:spPr>
          <a:xfrm rot="5400000">
            <a:off x="6548438" y="5291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 name="Right Brace 32">
            <a:extLst>
              <a:ext uri="{FF2B5EF4-FFF2-40B4-BE49-F238E27FC236}">
                <a16:creationId xmlns:a16="http://schemas.microsoft.com/office/drawing/2014/main" id="{576871AD-62A6-4903-AE8A-F1E17C015E55}"/>
              </a:ext>
            </a:extLst>
          </p:cNvPr>
          <p:cNvSpPr/>
          <p:nvPr/>
        </p:nvSpPr>
        <p:spPr>
          <a:xfrm rot="5400000">
            <a:off x="7715251" y="5291137"/>
            <a:ext cx="304800" cy="1000125"/>
          </a:xfrm>
          <a:prstGeom prst="rightBrace">
            <a:avLst/>
          </a:prstGeom>
          <a:ln w="4445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418" name="TextBox 35">
            <a:extLst>
              <a:ext uri="{FF2B5EF4-FFF2-40B4-BE49-F238E27FC236}">
                <a16:creationId xmlns:a16="http://schemas.microsoft.com/office/drawing/2014/main" id="{5E88EE17-C9C8-4C17-8FFA-A1630120FA32}"/>
              </a:ext>
            </a:extLst>
          </p:cNvPr>
          <p:cNvSpPr txBox="1">
            <a:spLocks noChangeArrowheads="1"/>
          </p:cNvSpPr>
          <p:nvPr/>
        </p:nvSpPr>
        <p:spPr bwMode="auto">
          <a:xfrm>
            <a:off x="7467600" y="4492625"/>
            <a:ext cx="1163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Slide </a:t>
            </a:r>
            <a:r>
              <a:rPr lang="en-US" altLang="en-US" sz="1400">
                <a:solidFill>
                  <a:srgbClr val="FF0000"/>
                </a:solidFill>
              </a:rPr>
              <a:t>4</a:t>
            </a:r>
            <a:r>
              <a:rPr lang="en-US" altLang="en-US" sz="1400"/>
              <a:t> places</a:t>
            </a:r>
          </a:p>
        </p:txBody>
      </p:sp>
      <p:sp>
        <p:nvSpPr>
          <p:cNvPr id="59419" name="TextBox 36">
            <a:extLst>
              <a:ext uri="{FF2B5EF4-FFF2-40B4-BE49-F238E27FC236}">
                <a16:creationId xmlns:a16="http://schemas.microsoft.com/office/drawing/2014/main" id="{6E2B23C4-7E22-4110-9934-01D3BB40DEF5}"/>
              </a:ext>
            </a:extLst>
          </p:cNvPr>
          <p:cNvSpPr txBox="1">
            <a:spLocks noChangeArrowheads="1"/>
          </p:cNvSpPr>
          <p:nvPr/>
        </p:nvSpPr>
        <p:spPr bwMode="auto">
          <a:xfrm>
            <a:off x="6248400" y="4492625"/>
            <a:ext cx="1163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Slide </a:t>
            </a:r>
            <a:r>
              <a:rPr lang="en-US" altLang="en-US" sz="1400">
                <a:solidFill>
                  <a:srgbClr val="FF0000"/>
                </a:solidFill>
              </a:rPr>
              <a:t>4</a:t>
            </a:r>
            <a:r>
              <a:rPr lang="en-US" altLang="en-US" sz="1400"/>
              <a:t> places</a:t>
            </a:r>
          </a:p>
        </p:txBody>
      </p:sp>
      <p:sp>
        <p:nvSpPr>
          <p:cNvPr id="59420" name="TextBox 37">
            <a:extLst>
              <a:ext uri="{FF2B5EF4-FFF2-40B4-BE49-F238E27FC236}">
                <a16:creationId xmlns:a16="http://schemas.microsoft.com/office/drawing/2014/main" id="{0D6C47A2-830B-4CA1-8298-3E71DF172F92}"/>
              </a:ext>
            </a:extLst>
          </p:cNvPr>
          <p:cNvSpPr txBox="1">
            <a:spLocks noChangeArrowheads="1"/>
          </p:cNvSpPr>
          <p:nvPr/>
        </p:nvSpPr>
        <p:spPr bwMode="auto">
          <a:xfrm>
            <a:off x="4876800" y="4492625"/>
            <a:ext cx="1163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Slide </a:t>
            </a:r>
            <a:r>
              <a:rPr lang="en-US" altLang="en-US" sz="1400">
                <a:solidFill>
                  <a:srgbClr val="FF0000"/>
                </a:solidFill>
              </a:rPr>
              <a:t>4</a:t>
            </a:r>
            <a:r>
              <a:rPr lang="en-US" altLang="en-US" sz="1400"/>
              <a:t> places</a:t>
            </a:r>
          </a:p>
        </p:txBody>
      </p:sp>
      <p:sp>
        <p:nvSpPr>
          <p:cNvPr id="59421" name="TextBox 38">
            <a:extLst>
              <a:ext uri="{FF2B5EF4-FFF2-40B4-BE49-F238E27FC236}">
                <a16:creationId xmlns:a16="http://schemas.microsoft.com/office/drawing/2014/main" id="{E283E210-62ED-407D-8CB9-B298519B61D4}"/>
              </a:ext>
            </a:extLst>
          </p:cNvPr>
          <p:cNvSpPr txBox="1">
            <a:spLocks noChangeArrowheads="1"/>
          </p:cNvSpPr>
          <p:nvPr/>
        </p:nvSpPr>
        <p:spPr bwMode="auto">
          <a:xfrm>
            <a:off x="2895600" y="4495800"/>
            <a:ext cx="1163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Slide </a:t>
            </a:r>
            <a:r>
              <a:rPr lang="en-US" altLang="en-US" sz="1400">
                <a:solidFill>
                  <a:srgbClr val="FF0000"/>
                </a:solidFill>
              </a:rPr>
              <a:t>4</a:t>
            </a:r>
            <a:r>
              <a:rPr lang="en-US" altLang="en-US" sz="1400"/>
              <a:t> places</a:t>
            </a:r>
          </a:p>
        </p:txBody>
      </p:sp>
      <p:sp>
        <p:nvSpPr>
          <p:cNvPr id="59422" name="TextBox 39">
            <a:extLst>
              <a:ext uri="{FF2B5EF4-FFF2-40B4-BE49-F238E27FC236}">
                <a16:creationId xmlns:a16="http://schemas.microsoft.com/office/drawing/2014/main" id="{7249FBF4-EB4D-4AA5-9517-0BF8C8F4B93E}"/>
              </a:ext>
            </a:extLst>
          </p:cNvPr>
          <p:cNvSpPr txBox="1">
            <a:spLocks noChangeArrowheads="1"/>
          </p:cNvSpPr>
          <p:nvPr/>
        </p:nvSpPr>
        <p:spPr bwMode="auto">
          <a:xfrm>
            <a:off x="1676400" y="4495800"/>
            <a:ext cx="1163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Slide </a:t>
            </a:r>
            <a:r>
              <a:rPr lang="en-US" altLang="en-US" sz="1400">
                <a:solidFill>
                  <a:srgbClr val="FF0000"/>
                </a:solidFill>
              </a:rPr>
              <a:t>4</a:t>
            </a:r>
            <a:r>
              <a:rPr lang="en-US" altLang="en-US" sz="1400"/>
              <a:t> places</a:t>
            </a:r>
          </a:p>
        </p:txBody>
      </p:sp>
      <p:sp>
        <p:nvSpPr>
          <p:cNvPr id="59423" name="TextBox 40">
            <a:extLst>
              <a:ext uri="{FF2B5EF4-FFF2-40B4-BE49-F238E27FC236}">
                <a16:creationId xmlns:a16="http://schemas.microsoft.com/office/drawing/2014/main" id="{2424C0B8-ACDF-47E7-A0CA-02EFBCAFFB26}"/>
              </a:ext>
            </a:extLst>
          </p:cNvPr>
          <p:cNvSpPr txBox="1">
            <a:spLocks noChangeArrowheads="1"/>
          </p:cNvSpPr>
          <p:nvPr/>
        </p:nvSpPr>
        <p:spPr bwMode="auto">
          <a:xfrm>
            <a:off x="304800" y="4495800"/>
            <a:ext cx="1163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Slide </a:t>
            </a:r>
            <a:r>
              <a:rPr lang="en-US" altLang="en-US" sz="1400">
                <a:solidFill>
                  <a:srgbClr val="FF0000"/>
                </a:solidFill>
              </a:rPr>
              <a:t>4</a:t>
            </a:r>
            <a:r>
              <a:rPr lang="en-US" altLang="en-US" sz="1400"/>
              <a:t> places</a:t>
            </a:r>
          </a:p>
        </p:txBody>
      </p:sp>
      <p:sp>
        <p:nvSpPr>
          <p:cNvPr id="59424" name="Rectangle 41">
            <a:extLst>
              <a:ext uri="{FF2B5EF4-FFF2-40B4-BE49-F238E27FC236}">
                <a16:creationId xmlns:a16="http://schemas.microsoft.com/office/drawing/2014/main" id="{6EB14697-DD86-412D-8D8B-9BF9849A94E0}"/>
              </a:ext>
            </a:extLst>
          </p:cNvPr>
          <p:cNvSpPr>
            <a:spLocks noChangeArrowheads="1"/>
          </p:cNvSpPr>
          <p:nvPr/>
        </p:nvSpPr>
        <p:spPr bwMode="auto">
          <a:xfrm>
            <a:off x="304800" y="6096000"/>
            <a:ext cx="792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Six times </a:t>
            </a:r>
            <a:r>
              <a:rPr lang="en-US" altLang="en-US" sz="2000">
                <a:solidFill>
                  <a:srgbClr val="FF0000"/>
                </a:solidFill>
              </a:rPr>
              <a:t>four</a:t>
            </a:r>
            <a:r>
              <a:rPr lang="en-US" altLang="en-US" sz="2000"/>
              <a:t> is 24. Therefore 24 is an </a:t>
            </a:r>
            <a:r>
              <a:rPr lang="en-US" altLang="en-US" sz="2000" i="1"/>
              <a:t>upper bound </a:t>
            </a:r>
            <a:r>
              <a:rPr lang="en-US" altLang="en-US" sz="2000"/>
              <a:t>to the diameter of the 3-3 Frog-Toad puzzle.</a:t>
            </a:r>
          </a:p>
        </p:txBody>
      </p:sp>
      <p:cxnSp>
        <p:nvCxnSpPr>
          <p:cNvPr id="44" name="Straight Arrow Connector 43">
            <a:extLst>
              <a:ext uri="{FF2B5EF4-FFF2-40B4-BE49-F238E27FC236}">
                <a16:creationId xmlns:a16="http://schemas.microsoft.com/office/drawing/2014/main" id="{0C152648-4BEF-43BD-B09D-506A9CFE3BFB}"/>
              </a:ext>
            </a:extLst>
          </p:cNvPr>
          <p:cNvCxnSpPr/>
          <p:nvPr/>
        </p:nvCxnSpPr>
        <p:spPr>
          <a:xfrm>
            <a:off x="3276600" y="4267200"/>
            <a:ext cx="914400" cy="0"/>
          </a:xfrm>
          <a:prstGeom prst="straightConnector1">
            <a:avLst/>
          </a:prstGeom>
          <a:ln w="444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37321CC-A9D6-42CB-8649-8F3E9E4E81BD}"/>
              </a:ext>
            </a:extLst>
          </p:cNvPr>
          <p:cNvCxnSpPr/>
          <p:nvPr/>
        </p:nvCxnSpPr>
        <p:spPr>
          <a:xfrm>
            <a:off x="4495800" y="4267200"/>
            <a:ext cx="914400" cy="0"/>
          </a:xfrm>
          <a:prstGeom prst="straightConnector1">
            <a:avLst/>
          </a:prstGeom>
          <a:ln w="444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EE9E4B1-582A-4EF3-8BCA-5926DE6BFB8C}"/>
              </a:ext>
            </a:extLst>
          </p:cNvPr>
          <p:cNvCxnSpPr/>
          <p:nvPr/>
        </p:nvCxnSpPr>
        <p:spPr>
          <a:xfrm>
            <a:off x="5715000" y="4267200"/>
            <a:ext cx="914400" cy="0"/>
          </a:xfrm>
          <a:prstGeom prst="straightConnector1">
            <a:avLst/>
          </a:prstGeom>
          <a:ln w="444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E389436-F6CB-4AAB-B1FE-90EC93DA1E45}"/>
              </a:ext>
            </a:extLst>
          </p:cNvPr>
          <p:cNvCxnSpPr/>
          <p:nvPr/>
        </p:nvCxnSpPr>
        <p:spPr>
          <a:xfrm>
            <a:off x="6934200" y="4267200"/>
            <a:ext cx="914400" cy="0"/>
          </a:xfrm>
          <a:prstGeom prst="straightConnector1">
            <a:avLst/>
          </a:prstGeom>
          <a:ln w="444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2125BFF1-FE5F-4963-BABE-049936F41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971800"/>
            <a:ext cx="990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5">
            <a:extLst>
              <a:ext uri="{FF2B5EF4-FFF2-40B4-BE49-F238E27FC236}">
                <a16:creationId xmlns:a16="http://schemas.microsoft.com/office/drawing/2014/main" id="{66184FF8-619F-453C-AC87-F3B9D875C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2971800"/>
            <a:ext cx="10080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2">
            <a:extLst>
              <a:ext uri="{FF2B5EF4-FFF2-40B4-BE49-F238E27FC236}">
                <a16:creationId xmlns:a16="http://schemas.microsoft.com/office/drawing/2014/main" id="{F2FD95BB-C6DD-43D0-A2A2-B3A5DBABD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2971800"/>
            <a:ext cx="990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2">
            <a:extLst>
              <a:ext uri="{FF2B5EF4-FFF2-40B4-BE49-F238E27FC236}">
                <a16:creationId xmlns:a16="http://schemas.microsoft.com/office/drawing/2014/main" id="{D946657A-6ED9-4FB6-B5A8-1A68C3308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971800"/>
            <a:ext cx="990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5">
            <a:extLst>
              <a:ext uri="{FF2B5EF4-FFF2-40B4-BE49-F238E27FC236}">
                <a16:creationId xmlns:a16="http://schemas.microsoft.com/office/drawing/2014/main" id="{BE8C3BCB-BFAC-44EA-B4CE-ACF17F471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113" y="2971800"/>
            <a:ext cx="10080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5">
            <a:extLst>
              <a:ext uri="{FF2B5EF4-FFF2-40B4-BE49-F238E27FC236}">
                <a16:creationId xmlns:a16="http://schemas.microsoft.com/office/drawing/2014/main" id="{A1E3316F-0F62-44DD-AB54-857343A88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2971800"/>
            <a:ext cx="10080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Brace 10">
            <a:extLst>
              <a:ext uri="{FF2B5EF4-FFF2-40B4-BE49-F238E27FC236}">
                <a16:creationId xmlns:a16="http://schemas.microsoft.com/office/drawing/2014/main" id="{753C6DAF-5EF9-4A42-A5EB-43999614F7D9}"/>
              </a:ext>
            </a:extLst>
          </p:cNvPr>
          <p:cNvSpPr/>
          <p:nvPr/>
        </p:nvSpPr>
        <p:spPr>
          <a:xfrm rot="5400000">
            <a:off x="714376" y="3386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Right Brace 11">
            <a:extLst>
              <a:ext uri="{FF2B5EF4-FFF2-40B4-BE49-F238E27FC236}">
                <a16:creationId xmlns:a16="http://schemas.microsoft.com/office/drawing/2014/main" id="{4EB8C643-07F6-4975-AE52-C6B2B7518266}"/>
              </a:ext>
            </a:extLst>
          </p:cNvPr>
          <p:cNvSpPr/>
          <p:nvPr/>
        </p:nvSpPr>
        <p:spPr>
          <a:xfrm rot="5400000">
            <a:off x="1881188" y="3386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Right Brace 12">
            <a:extLst>
              <a:ext uri="{FF2B5EF4-FFF2-40B4-BE49-F238E27FC236}">
                <a16:creationId xmlns:a16="http://schemas.microsoft.com/office/drawing/2014/main" id="{29D823CF-A3D8-4D7F-8887-D50E5530F5C5}"/>
              </a:ext>
            </a:extLst>
          </p:cNvPr>
          <p:cNvSpPr/>
          <p:nvPr/>
        </p:nvSpPr>
        <p:spPr>
          <a:xfrm rot="5400000">
            <a:off x="3048001" y="3386137"/>
            <a:ext cx="304800" cy="1000125"/>
          </a:xfrm>
          <a:prstGeom prst="rightBrace">
            <a:avLst/>
          </a:prstGeom>
          <a:ln w="412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Right Brace 13">
            <a:extLst>
              <a:ext uri="{FF2B5EF4-FFF2-40B4-BE49-F238E27FC236}">
                <a16:creationId xmlns:a16="http://schemas.microsoft.com/office/drawing/2014/main" id="{75F1394F-1721-431A-8C0D-108386BE37A7}"/>
              </a:ext>
            </a:extLst>
          </p:cNvPr>
          <p:cNvSpPr/>
          <p:nvPr/>
        </p:nvSpPr>
        <p:spPr>
          <a:xfrm rot="5400000">
            <a:off x="4214813" y="3386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Right Brace 14">
            <a:extLst>
              <a:ext uri="{FF2B5EF4-FFF2-40B4-BE49-F238E27FC236}">
                <a16:creationId xmlns:a16="http://schemas.microsoft.com/office/drawing/2014/main" id="{A55FADE7-247B-431E-9EF5-CBD5062D1E87}"/>
              </a:ext>
            </a:extLst>
          </p:cNvPr>
          <p:cNvSpPr/>
          <p:nvPr/>
        </p:nvSpPr>
        <p:spPr>
          <a:xfrm rot="5400000">
            <a:off x="5381626" y="3386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Right Brace 15">
            <a:extLst>
              <a:ext uri="{FF2B5EF4-FFF2-40B4-BE49-F238E27FC236}">
                <a16:creationId xmlns:a16="http://schemas.microsoft.com/office/drawing/2014/main" id="{888A20E6-68BF-465A-811D-7A4BE21C69EB}"/>
              </a:ext>
            </a:extLst>
          </p:cNvPr>
          <p:cNvSpPr/>
          <p:nvPr/>
        </p:nvSpPr>
        <p:spPr>
          <a:xfrm rot="5400000">
            <a:off x="6548438" y="3386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Right Brace 16">
            <a:extLst>
              <a:ext uri="{FF2B5EF4-FFF2-40B4-BE49-F238E27FC236}">
                <a16:creationId xmlns:a16="http://schemas.microsoft.com/office/drawing/2014/main" id="{C9DA1E64-5D08-4C47-86BA-5E1720674119}"/>
              </a:ext>
            </a:extLst>
          </p:cNvPr>
          <p:cNvSpPr/>
          <p:nvPr/>
        </p:nvSpPr>
        <p:spPr>
          <a:xfrm rot="5400000">
            <a:off x="7715251" y="3386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903" name="TextBox 17">
            <a:extLst>
              <a:ext uri="{FF2B5EF4-FFF2-40B4-BE49-F238E27FC236}">
                <a16:creationId xmlns:a16="http://schemas.microsoft.com/office/drawing/2014/main" id="{7B66C8B4-9C57-4ECD-A9D7-D81B0972EF03}"/>
              </a:ext>
            </a:extLst>
          </p:cNvPr>
          <p:cNvSpPr txBox="1">
            <a:spLocks noChangeArrowheads="1"/>
          </p:cNvSpPr>
          <p:nvPr/>
        </p:nvSpPr>
        <p:spPr bwMode="auto">
          <a:xfrm>
            <a:off x="609600" y="0"/>
            <a:ext cx="8077200" cy="523875"/>
          </a:xfrm>
          <a:prstGeom prst="rect">
            <a:avLst/>
          </a:prstGeom>
          <a:noFill/>
          <a:ln w="9525">
            <a:noFill/>
            <a:miter lim="800000"/>
            <a:headEnd/>
            <a:tailEnd/>
          </a:ln>
        </p:spPr>
        <p:txBody>
          <a:bodyPr>
            <a:spAutoFit/>
          </a:bodyPr>
          <a:lstStyle/>
          <a:p>
            <a:pPr algn="ctr">
              <a:defRPr/>
            </a:pPr>
            <a:r>
              <a:rPr lang="en-US" sz="2800" dirty="0">
                <a:effectLst>
                  <a:outerShdw blurRad="38100" dist="38100" dir="2700000" algn="tl">
                    <a:srgbClr val="000000">
                      <a:alpha val="43137"/>
                    </a:srgbClr>
                  </a:outerShdw>
                </a:effectLst>
              </a:rPr>
              <a:t>Upper and Lower Bounds</a:t>
            </a:r>
          </a:p>
        </p:txBody>
      </p:sp>
      <p:sp>
        <p:nvSpPr>
          <p:cNvPr id="60432" name="Rectangle 18">
            <a:extLst>
              <a:ext uri="{FF2B5EF4-FFF2-40B4-BE49-F238E27FC236}">
                <a16:creationId xmlns:a16="http://schemas.microsoft.com/office/drawing/2014/main" id="{A3DC6E1B-5DA1-4570-A34B-0476D1E648FD}"/>
              </a:ext>
            </a:extLst>
          </p:cNvPr>
          <p:cNvSpPr>
            <a:spLocks noChangeArrowheads="1"/>
          </p:cNvSpPr>
          <p:nvPr/>
        </p:nvSpPr>
        <p:spPr bwMode="auto">
          <a:xfrm>
            <a:off x="381000" y="838200"/>
            <a:ext cx="7924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What about jumps?</a:t>
            </a:r>
          </a:p>
          <a:p>
            <a:pPr>
              <a:spcBef>
                <a:spcPct val="0"/>
              </a:spcBef>
              <a:buFontTx/>
              <a:buNone/>
            </a:pPr>
            <a:endParaRPr lang="en-US" altLang="en-US" sz="2400"/>
          </a:p>
          <a:p>
            <a:pPr>
              <a:spcBef>
                <a:spcPct val="0"/>
              </a:spcBef>
              <a:buFontTx/>
              <a:buNone/>
            </a:pPr>
            <a:r>
              <a:rPr lang="en-US" altLang="en-US" sz="2400"/>
              <a:t>Jumps move the frog/toads two steps. So let us imagine a solution that consisted </a:t>
            </a:r>
            <a:r>
              <a:rPr lang="en-US" altLang="en-US" sz="2400" i="1"/>
              <a:t>only</a:t>
            </a:r>
            <a:r>
              <a:rPr lang="en-US" altLang="en-US" sz="2400"/>
              <a:t> of jumps…</a:t>
            </a:r>
          </a:p>
          <a:p>
            <a:pPr>
              <a:spcBef>
                <a:spcPct val="0"/>
              </a:spcBef>
              <a:buFontTx/>
              <a:buNone/>
            </a:pPr>
            <a:endParaRPr lang="en-US" altLang="en-US" sz="2400"/>
          </a:p>
          <a:p>
            <a:pPr>
              <a:spcBef>
                <a:spcPct val="0"/>
              </a:spcBef>
              <a:buFontTx/>
              <a:buNone/>
            </a:pPr>
            <a:endParaRPr lang="en-US" altLang="en-US" sz="2400"/>
          </a:p>
          <a:p>
            <a:pPr>
              <a:spcBef>
                <a:spcPct val="0"/>
              </a:spcBef>
              <a:buFontTx/>
              <a:buNone/>
            </a:pPr>
            <a:endParaRPr lang="en-US" altLang="en-US" sz="2400"/>
          </a:p>
          <a:p>
            <a:pPr>
              <a:spcBef>
                <a:spcPct val="0"/>
              </a:spcBef>
              <a:buFontTx/>
              <a:buNone/>
            </a:pPr>
            <a:endParaRPr lang="en-US" altLang="en-US" sz="2400"/>
          </a:p>
        </p:txBody>
      </p:sp>
      <p:grpSp>
        <p:nvGrpSpPr>
          <p:cNvPr id="60433" name="Group 33">
            <a:extLst>
              <a:ext uri="{FF2B5EF4-FFF2-40B4-BE49-F238E27FC236}">
                <a16:creationId xmlns:a16="http://schemas.microsoft.com/office/drawing/2014/main" id="{3B52431B-326E-4A78-9235-EF0D8F480B9F}"/>
              </a:ext>
            </a:extLst>
          </p:cNvPr>
          <p:cNvGrpSpPr>
            <a:grpSpLocks/>
          </p:cNvGrpSpPr>
          <p:nvPr/>
        </p:nvGrpSpPr>
        <p:grpSpPr bwMode="auto">
          <a:xfrm>
            <a:off x="4953000" y="4800600"/>
            <a:ext cx="3290888" cy="863600"/>
            <a:chOff x="442978" y="4876800"/>
            <a:chExt cx="3290822" cy="864299"/>
          </a:xfrm>
        </p:grpSpPr>
        <p:pic>
          <p:nvPicPr>
            <p:cNvPr id="60454" name="Picture 2">
              <a:extLst>
                <a:ext uri="{FF2B5EF4-FFF2-40B4-BE49-F238E27FC236}">
                  <a16:creationId xmlns:a16="http://schemas.microsoft.com/office/drawing/2014/main" id="{957B54FB-B455-49A4-A8B0-650252AFD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78" y="487680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5" name="Picture 2">
              <a:extLst>
                <a:ext uri="{FF2B5EF4-FFF2-40B4-BE49-F238E27FC236}">
                  <a16:creationId xmlns:a16="http://schemas.microsoft.com/office/drawing/2014/main" id="{3FF3155A-BD00-45C0-8780-D913FFC3D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089" y="487680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6" name="Picture 2">
              <a:extLst>
                <a:ext uri="{FF2B5EF4-FFF2-40B4-BE49-F238E27FC236}">
                  <a16:creationId xmlns:a16="http://schemas.microsoft.com/office/drawing/2014/main" id="{FBCEFA90-8BAA-4C76-AAAD-D8AFF7CCF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87680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34" name="Group 34">
            <a:extLst>
              <a:ext uri="{FF2B5EF4-FFF2-40B4-BE49-F238E27FC236}">
                <a16:creationId xmlns:a16="http://schemas.microsoft.com/office/drawing/2014/main" id="{E5154644-BDF7-4278-B984-D64B23CAD803}"/>
              </a:ext>
            </a:extLst>
          </p:cNvPr>
          <p:cNvGrpSpPr>
            <a:grpSpLocks/>
          </p:cNvGrpSpPr>
          <p:nvPr/>
        </p:nvGrpSpPr>
        <p:grpSpPr bwMode="auto">
          <a:xfrm>
            <a:off x="381000" y="4876800"/>
            <a:ext cx="3341688" cy="728663"/>
            <a:chOff x="5043422" y="4876800"/>
            <a:chExt cx="3341122" cy="728662"/>
          </a:xfrm>
        </p:grpSpPr>
        <p:pic>
          <p:nvPicPr>
            <p:cNvPr id="60451" name="Picture 5">
              <a:extLst>
                <a:ext uri="{FF2B5EF4-FFF2-40B4-BE49-F238E27FC236}">
                  <a16:creationId xmlns:a16="http://schemas.microsoft.com/office/drawing/2014/main" id="{BA7AD4A1-41BB-4327-BC3A-FE81698EB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22" y="487680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2" name="Picture 5">
              <a:extLst>
                <a:ext uri="{FF2B5EF4-FFF2-40B4-BE49-F238E27FC236}">
                  <a16:creationId xmlns:a16="http://schemas.microsoft.com/office/drawing/2014/main" id="{1C4C4640-F589-4655-A6E3-96A17B284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178" y="487680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3" name="Picture 5">
              <a:extLst>
                <a:ext uri="{FF2B5EF4-FFF2-40B4-BE49-F238E27FC236}">
                  <a16:creationId xmlns:a16="http://schemas.microsoft.com/office/drawing/2014/main" id="{9506C2DC-D924-414D-A7B6-B7B69FD0F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299" y="487680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Right Brace 26">
            <a:extLst>
              <a:ext uri="{FF2B5EF4-FFF2-40B4-BE49-F238E27FC236}">
                <a16:creationId xmlns:a16="http://schemas.microsoft.com/office/drawing/2014/main" id="{11979BD4-2714-41BA-AA47-D7628E781B02}"/>
              </a:ext>
            </a:extLst>
          </p:cNvPr>
          <p:cNvSpPr/>
          <p:nvPr/>
        </p:nvSpPr>
        <p:spPr>
          <a:xfrm rot="5400000">
            <a:off x="714376" y="5291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Right Brace 27">
            <a:extLst>
              <a:ext uri="{FF2B5EF4-FFF2-40B4-BE49-F238E27FC236}">
                <a16:creationId xmlns:a16="http://schemas.microsoft.com/office/drawing/2014/main" id="{A2C4C9D9-520B-475F-8547-56DFA528D6ED}"/>
              </a:ext>
            </a:extLst>
          </p:cNvPr>
          <p:cNvSpPr/>
          <p:nvPr/>
        </p:nvSpPr>
        <p:spPr>
          <a:xfrm rot="5400000">
            <a:off x="1881188" y="5291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Right Brace 28">
            <a:extLst>
              <a:ext uri="{FF2B5EF4-FFF2-40B4-BE49-F238E27FC236}">
                <a16:creationId xmlns:a16="http://schemas.microsoft.com/office/drawing/2014/main" id="{714797D6-894E-4448-8D91-79BC7B1A0D92}"/>
              </a:ext>
            </a:extLst>
          </p:cNvPr>
          <p:cNvSpPr/>
          <p:nvPr/>
        </p:nvSpPr>
        <p:spPr>
          <a:xfrm rot="5400000">
            <a:off x="3048001" y="5291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Right Brace 29">
            <a:extLst>
              <a:ext uri="{FF2B5EF4-FFF2-40B4-BE49-F238E27FC236}">
                <a16:creationId xmlns:a16="http://schemas.microsoft.com/office/drawing/2014/main" id="{9032E36C-43F5-4232-B54F-5E95507EB09F}"/>
              </a:ext>
            </a:extLst>
          </p:cNvPr>
          <p:cNvSpPr/>
          <p:nvPr/>
        </p:nvSpPr>
        <p:spPr>
          <a:xfrm rot="5400000">
            <a:off x="4214813" y="5291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Right Brace 30">
            <a:extLst>
              <a:ext uri="{FF2B5EF4-FFF2-40B4-BE49-F238E27FC236}">
                <a16:creationId xmlns:a16="http://schemas.microsoft.com/office/drawing/2014/main" id="{A7859761-4D76-431F-82B9-4AB201B642E2}"/>
              </a:ext>
            </a:extLst>
          </p:cNvPr>
          <p:cNvSpPr/>
          <p:nvPr/>
        </p:nvSpPr>
        <p:spPr>
          <a:xfrm rot="5400000">
            <a:off x="5381626" y="5291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 name="Right Brace 31">
            <a:extLst>
              <a:ext uri="{FF2B5EF4-FFF2-40B4-BE49-F238E27FC236}">
                <a16:creationId xmlns:a16="http://schemas.microsoft.com/office/drawing/2014/main" id="{FEEB12C2-3EA1-4D69-A5C4-FC2A1251B859}"/>
              </a:ext>
            </a:extLst>
          </p:cNvPr>
          <p:cNvSpPr/>
          <p:nvPr/>
        </p:nvSpPr>
        <p:spPr>
          <a:xfrm rot="5400000">
            <a:off x="6548438" y="5291137"/>
            <a:ext cx="304800" cy="1000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 name="Right Brace 32">
            <a:extLst>
              <a:ext uri="{FF2B5EF4-FFF2-40B4-BE49-F238E27FC236}">
                <a16:creationId xmlns:a16="http://schemas.microsoft.com/office/drawing/2014/main" id="{362E23B6-48F8-4507-A81E-0C014D29BCDF}"/>
              </a:ext>
            </a:extLst>
          </p:cNvPr>
          <p:cNvSpPr/>
          <p:nvPr/>
        </p:nvSpPr>
        <p:spPr>
          <a:xfrm rot="5400000">
            <a:off x="7715251" y="5291137"/>
            <a:ext cx="304800" cy="1000125"/>
          </a:xfrm>
          <a:prstGeom prst="rightBrace">
            <a:avLst/>
          </a:prstGeom>
          <a:ln w="412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0442" name="TextBox 35">
            <a:extLst>
              <a:ext uri="{FF2B5EF4-FFF2-40B4-BE49-F238E27FC236}">
                <a16:creationId xmlns:a16="http://schemas.microsoft.com/office/drawing/2014/main" id="{648079D4-DA53-4B22-BAAD-1EFB6721844D}"/>
              </a:ext>
            </a:extLst>
          </p:cNvPr>
          <p:cNvSpPr txBox="1">
            <a:spLocks noChangeArrowheads="1"/>
          </p:cNvSpPr>
          <p:nvPr/>
        </p:nvSpPr>
        <p:spPr bwMode="auto">
          <a:xfrm>
            <a:off x="7467600" y="4492625"/>
            <a:ext cx="1204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Jump </a:t>
            </a:r>
            <a:r>
              <a:rPr lang="en-US" altLang="en-US" sz="1400">
                <a:solidFill>
                  <a:srgbClr val="7030A0"/>
                </a:solidFill>
              </a:rPr>
              <a:t>2</a:t>
            </a:r>
            <a:r>
              <a:rPr lang="en-US" altLang="en-US" sz="1400"/>
              <a:t> places</a:t>
            </a:r>
          </a:p>
        </p:txBody>
      </p:sp>
      <p:sp>
        <p:nvSpPr>
          <p:cNvPr id="60443" name="TextBox 36">
            <a:extLst>
              <a:ext uri="{FF2B5EF4-FFF2-40B4-BE49-F238E27FC236}">
                <a16:creationId xmlns:a16="http://schemas.microsoft.com/office/drawing/2014/main" id="{4C27391C-F1CF-44A5-B482-623558B03231}"/>
              </a:ext>
            </a:extLst>
          </p:cNvPr>
          <p:cNvSpPr txBox="1">
            <a:spLocks noChangeArrowheads="1"/>
          </p:cNvSpPr>
          <p:nvPr/>
        </p:nvSpPr>
        <p:spPr bwMode="auto">
          <a:xfrm>
            <a:off x="6248400" y="4492625"/>
            <a:ext cx="1204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Jump </a:t>
            </a:r>
            <a:r>
              <a:rPr lang="en-US" altLang="en-US" sz="1400">
                <a:solidFill>
                  <a:srgbClr val="7030A0"/>
                </a:solidFill>
              </a:rPr>
              <a:t>2</a:t>
            </a:r>
            <a:r>
              <a:rPr lang="en-US" altLang="en-US" sz="1400"/>
              <a:t> places</a:t>
            </a:r>
          </a:p>
        </p:txBody>
      </p:sp>
      <p:sp>
        <p:nvSpPr>
          <p:cNvPr id="60444" name="TextBox 37">
            <a:extLst>
              <a:ext uri="{FF2B5EF4-FFF2-40B4-BE49-F238E27FC236}">
                <a16:creationId xmlns:a16="http://schemas.microsoft.com/office/drawing/2014/main" id="{5237009F-AAA0-4507-ACB1-3A39ED2E3AC2}"/>
              </a:ext>
            </a:extLst>
          </p:cNvPr>
          <p:cNvSpPr txBox="1">
            <a:spLocks noChangeArrowheads="1"/>
          </p:cNvSpPr>
          <p:nvPr/>
        </p:nvSpPr>
        <p:spPr bwMode="auto">
          <a:xfrm>
            <a:off x="4876800" y="4492625"/>
            <a:ext cx="1204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Jump </a:t>
            </a:r>
            <a:r>
              <a:rPr lang="en-US" altLang="en-US" sz="1400">
                <a:solidFill>
                  <a:srgbClr val="7030A0"/>
                </a:solidFill>
              </a:rPr>
              <a:t>2</a:t>
            </a:r>
            <a:r>
              <a:rPr lang="en-US" altLang="en-US" sz="1400"/>
              <a:t> places</a:t>
            </a:r>
          </a:p>
        </p:txBody>
      </p:sp>
      <p:sp>
        <p:nvSpPr>
          <p:cNvPr id="60445" name="TextBox 38">
            <a:extLst>
              <a:ext uri="{FF2B5EF4-FFF2-40B4-BE49-F238E27FC236}">
                <a16:creationId xmlns:a16="http://schemas.microsoft.com/office/drawing/2014/main" id="{B1B94CCD-0F1E-4165-87EF-A411FB57D1BB}"/>
              </a:ext>
            </a:extLst>
          </p:cNvPr>
          <p:cNvSpPr txBox="1">
            <a:spLocks noChangeArrowheads="1"/>
          </p:cNvSpPr>
          <p:nvPr/>
        </p:nvSpPr>
        <p:spPr bwMode="auto">
          <a:xfrm>
            <a:off x="2895600" y="4495800"/>
            <a:ext cx="1204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Jump </a:t>
            </a:r>
            <a:r>
              <a:rPr lang="en-US" altLang="en-US" sz="1400">
                <a:solidFill>
                  <a:srgbClr val="7030A0"/>
                </a:solidFill>
              </a:rPr>
              <a:t>2</a:t>
            </a:r>
            <a:r>
              <a:rPr lang="en-US" altLang="en-US" sz="1400"/>
              <a:t> places</a:t>
            </a:r>
          </a:p>
        </p:txBody>
      </p:sp>
      <p:sp>
        <p:nvSpPr>
          <p:cNvPr id="60446" name="TextBox 39">
            <a:extLst>
              <a:ext uri="{FF2B5EF4-FFF2-40B4-BE49-F238E27FC236}">
                <a16:creationId xmlns:a16="http://schemas.microsoft.com/office/drawing/2014/main" id="{41E2C229-FF22-4400-8395-47DF033AD756}"/>
              </a:ext>
            </a:extLst>
          </p:cNvPr>
          <p:cNvSpPr txBox="1">
            <a:spLocks noChangeArrowheads="1"/>
          </p:cNvSpPr>
          <p:nvPr/>
        </p:nvSpPr>
        <p:spPr bwMode="auto">
          <a:xfrm>
            <a:off x="1676400" y="4495800"/>
            <a:ext cx="1204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Jump </a:t>
            </a:r>
            <a:r>
              <a:rPr lang="en-US" altLang="en-US" sz="1400">
                <a:solidFill>
                  <a:srgbClr val="7030A0"/>
                </a:solidFill>
              </a:rPr>
              <a:t>2</a:t>
            </a:r>
            <a:r>
              <a:rPr lang="en-US" altLang="en-US" sz="1400"/>
              <a:t> places</a:t>
            </a:r>
          </a:p>
        </p:txBody>
      </p:sp>
      <p:sp>
        <p:nvSpPr>
          <p:cNvPr id="60447" name="TextBox 40">
            <a:extLst>
              <a:ext uri="{FF2B5EF4-FFF2-40B4-BE49-F238E27FC236}">
                <a16:creationId xmlns:a16="http://schemas.microsoft.com/office/drawing/2014/main" id="{49EB3AF6-5864-440D-A8C1-59EC9FA14ABB}"/>
              </a:ext>
            </a:extLst>
          </p:cNvPr>
          <p:cNvSpPr txBox="1">
            <a:spLocks noChangeArrowheads="1"/>
          </p:cNvSpPr>
          <p:nvPr/>
        </p:nvSpPr>
        <p:spPr bwMode="auto">
          <a:xfrm>
            <a:off x="304800" y="4495800"/>
            <a:ext cx="1204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Jump </a:t>
            </a:r>
            <a:r>
              <a:rPr lang="en-US" altLang="en-US" sz="1400">
                <a:solidFill>
                  <a:srgbClr val="7030A0"/>
                </a:solidFill>
              </a:rPr>
              <a:t>2</a:t>
            </a:r>
            <a:r>
              <a:rPr lang="en-US" altLang="en-US" sz="1400"/>
              <a:t> places</a:t>
            </a:r>
          </a:p>
        </p:txBody>
      </p:sp>
      <p:sp>
        <p:nvSpPr>
          <p:cNvPr id="60448" name="Rectangle 41">
            <a:extLst>
              <a:ext uri="{FF2B5EF4-FFF2-40B4-BE49-F238E27FC236}">
                <a16:creationId xmlns:a16="http://schemas.microsoft.com/office/drawing/2014/main" id="{7B5B059D-5AAA-4EF5-8CFF-BD11BDE30C02}"/>
              </a:ext>
            </a:extLst>
          </p:cNvPr>
          <p:cNvSpPr>
            <a:spLocks noChangeArrowheads="1"/>
          </p:cNvSpPr>
          <p:nvPr/>
        </p:nvSpPr>
        <p:spPr bwMode="auto">
          <a:xfrm>
            <a:off x="304800" y="6096000"/>
            <a:ext cx="792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t>Six times </a:t>
            </a:r>
            <a:r>
              <a:rPr lang="en-US" altLang="en-US" sz="2000" dirty="0">
                <a:solidFill>
                  <a:srgbClr val="7030A0"/>
                </a:solidFill>
              </a:rPr>
              <a:t>two</a:t>
            </a:r>
            <a:r>
              <a:rPr lang="en-US" altLang="en-US" sz="2000" dirty="0">
                <a:solidFill>
                  <a:srgbClr val="FF0000"/>
                </a:solidFill>
              </a:rPr>
              <a:t> </a:t>
            </a:r>
            <a:r>
              <a:rPr lang="en-US" altLang="en-US" sz="2000" dirty="0"/>
              <a:t>is 12. Therefore 12 is a </a:t>
            </a:r>
            <a:r>
              <a:rPr lang="en-US" altLang="en-US" sz="2000" i="1" dirty="0"/>
              <a:t>lower bound </a:t>
            </a:r>
            <a:r>
              <a:rPr lang="en-US" altLang="en-US" sz="2000" dirty="0"/>
              <a:t>to the diameter of the 3-3 Frog-Toad puzzle.</a:t>
            </a:r>
          </a:p>
        </p:txBody>
      </p:sp>
      <p:cxnSp>
        <p:nvCxnSpPr>
          <p:cNvPr id="44" name="Straight Arrow Connector 43">
            <a:extLst>
              <a:ext uri="{FF2B5EF4-FFF2-40B4-BE49-F238E27FC236}">
                <a16:creationId xmlns:a16="http://schemas.microsoft.com/office/drawing/2014/main" id="{FBFBAEE4-8678-44DD-AC99-9A52ABCA7B2E}"/>
              </a:ext>
            </a:extLst>
          </p:cNvPr>
          <p:cNvCxnSpPr/>
          <p:nvPr/>
        </p:nvCxnSpPr>
        <p:spPr>
          <a:xfrm>
            <a:off x="3276600" y="4267200"/>
            <a:ext cx="2133600" cy="0"/>
          </a:xfrm>
          <a:prstGeom prst="straightConnector1">
            <a:avLst/>
          </a:prstGeom>
          <a:ln w="412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3A4CB67-A404-4AC5-AA83-38FB9F763208}"/>
              </a:ext>
            </a:extLst>
          </p:cNvPr>
          <p:cNvCxnSpPr/>
          <p:nvPr/>
        </p:nvCxnSpPr>
        <p:spPr>
          <a:xfrm>
            <a:off x="5715000" y="4267200"/>
            <a:ext cx="1981200" cy="0"/>
          </a:xfrm>
          <a:prstGeom prst="straightConnector1">
            <a:avLst/>
          </a:prstGeom>
          <a:ln w="412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7">
            <a:extLst>
              <a:ext uri="{FF2B5EF4-FFF2-40B4-BE49-F238E27FC236}">
                <a16:creationId xmlns:a16="http://schemas.microsoft.com/office/drawing/2014/main" id="{554E7783-EB42-470B-8F6E-E28552E002AE}"/>
              </a:ext>
            </a:extLst>
          </p:cNvPr>
          <p:cNvSpPr txBox="1">
            <a:spLocks noChangeArrowheads="1"/>
          </p:cNvSpPr>
          <p:nvPr/>
        </p:nvSpPr>
        <p:spPr bwMode="auto">
          <a:xfrm>
            <a:off x="609600" y="0"/>
            <a:ext cx="8077200" cy="523875"/>
          </a:xfrm>
          <a:prstGeom prst="rect">
            <a:avLst/>
          </a:prstGeom>
          <a:noFill/>
          <a:ln w="9525">
            <a:noFill/>
            <a:miter lim="800000"/>
            <a:headEnd/>
            <a:tailEnd/>
          </a:ln>
        </p:spPr>
        <p:txBody>
          <a:bodyPr>
            <a:spAutoFit/>
          </a:bodyPr>
          <a:lstStyle/>
          <a:p>
            <a:pPr algn="ctr">
              <a:defRPr/>
            </a:pPr>
            <a:r>
              <a:rPr lang="en-US" sz="2800" dirty="0">
                <a:effectLst>
                  <a:outerShdw blurRad="38100" dist="38100" dir="2700000" algn="tl">
                    <a:srgbClr val="000000">
                      <a:alpha val="43137"/>
                    </a:srgbClr>
                  </a:outerShdw>
                </a:effectLst>
              </a:rPr>
              <a:t>Visualizing the Upper and Lower Bounds</a:t>
            </a:r>
          </a:p>
        </p:txBody>
      </p:sp>
      <p:grpSp>
        <p:nvGrpSpPr>
          <p:cNvPr id="61443" name="Group 42">
            <a:extLst>
              <a:ext uri="{FF2B5EF4-FFF2-40B4-BE49-F238E27FC236}">
                <a16:creationId xmlns:a16="http://schemas.microsoft.com/office/drawing/2014/main" id="{EADF1A3E-F9C8-4B32-8A67-29E58FA9E0FD}"/>
              </a:ext>
            </a:extLst>
          </p:cNvPr>
          <p:cNvGrpSpPr>
            <a:grpSpLocks/>
          </p:cNvGrpSpPr>
          <p:nvPr/>
        </p:nvGrpSpPr>
        <p:grpSpPr bwMode="auto">
          <a:xfrm>
            <a:off x="3200400" y="762000"/>
            <a:ext cx="2605088" cy="346075"/>
            <a:chOff x="366778" y="2099880"/>
            <a:chExt cx="8017766" cy="1066800"/>
          </a:xfrm>
        </p:grpSpPr>
        <p:pic>
          <p:nvPicPr>
            <p:cNvPr id="61467" name="Picture 2">
              <a:extLst>
                <a:ext uri="{FF2B5EF4-FFF2-40B4-BE49-F238E27FC236}">
                  <a16:creationId xmlns:a16="http://schemas.microsoft.com/office/drawing/2014/main" id="{4B0BFA67-A562-48FB-8651-221740951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78" y="209988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8" name="Picture 5">
              <a:extLst>
                <a:ext uri="{FF2B5EF4-FFF2-40B4-BE49-F238E27FC236}">
                  <a16:creationId xmlns:a16="http://schemas.microsoft.com/office/drawing/2014/main" id="{C6DD6DEE-3895-4775-8958-4A589774B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22" y="209988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9" name="Picture 2">
              <a:extLst>
                <a:ext uri="{FF2B5EF4-FFF2-40B4-BE49-F238E27FC236}">
                  <a16:creationId xmlns:a16="http://schemas.microsoft.com/office/drawing/2014/main" id="{1502B0E6-046A-4E18-9A3A-A300771E1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089" y="209988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0" name="Picture 2">
              <a:extLst>
                <a:ext uri="{FF2B5EF4-FFF2-40B4-BE49-F238E27FC236}">
                  <a16:creationId xmlns:a16="http://schemas.microsoft.com/office/drawing/2014/main" id="{F86900E3-30FF-4421-B348-246A56648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9988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1" name="Picture 5">
              <a:extLst>
                <a:ext uri="{FF2B5EF4-FFF2-40B4-BE49-F238E27FC236}">
                  <a16:creationId xmlns:a16="http://schemas.microsoft.com/office/drawing/2014/main" id="{0A91AADD-2E69-49FB-B02B-B40A2D317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178" y="209988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2" name="Picture 5">
              <a:extLst>
                <a:ext uri="{FF2B5EF4-FFF2-40B4-BE49-F238E27FC236}">
                  <a16:creationId xmlns:a16="http://schemas.microsoft.com/office/drawing/2014/main" id="{1A862AD5-2CC3-41E0-A6D4-B4AD66BC26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299" y="209988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73" name="Group 19">
              <a:extLst>
                <a:ext uri="{FF2B5EF4-FFF2-40B4-BE49-F238E27FC236}">
                  <a16:creationId xmlns:a16="http://schemas.microsoft.com/office/drawing/2014/main" id="{E38FC7BD-63E0-4BB2-BF76-F1C159913C5E}"/>
                </a:ext>
              </a:extLst>
            </p:cNvPr>
            <p:cNvGrpSpPr>
              <a:grpSpLocks/>
            </p:cNvGrpSpPr>
            <p:nvPr/>
          </p:nvGrpSpPr>
          <p:grpSpPr bwMode="auto">
            <a:xfrm>
              <a:off x="366778" y="2861880"/>
              <a:ext cx="8001000" cy="304800"/>
              <a:chOff x="952500" y="2933700"/>
              <a:chExt cx="5486400" cy="304800"/>
            </a:xfrm>
          </p:grpSpPr>
          <p:sp>
            <p:nvSpPr>
              <p:cNvPr id="53" name="Right Brace 10">
                <a:extLst>
                  <a:ext uri="{FF2B5EF4-FFF2-40B4-BE49-F238E27FC236}">
                    <a16:creationId xmlns:a16="http://schemas.microsoft.com/office/drawing/2014/main" id="{5B77A7CB-8CA8-4937-842F-F89275123878}"/>
                  </a:ext>
                </a:extLst>
              </p:cNvPr>
              <p:cNvSpPr/>
              <p:nvPr/>
            </p:nvSpPr>
            <p:spPr>
              <a:xfrm rot="5400000">
                <a:off x="1144208" y="2743392"/>
                <a:ext cx="303401" cy="686819"/>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4" name="Right Brace 53">
                <a:extLst>
                  <a:ext uri="{FF2B5EF4-FFF2-40B4-BE49-F238E27FC236}">
                    <a16:creationId xmlns:a16="http://schemas.microsoft.com/office/drawing/2014/main" id="{4ABE62F9-B291-45BD-8FE4-BB86A48A27B9}"/>
                  </a:ext>
                </a:extLst>
              </p:cNvPr>
              <p:cNvSpPr/>
              <p:nvPr/>
            </p:nvSpPr>
            <p:spPr>
              <a:xfrm rot="5400000">
                <a:off x="1944939" y="2743391"/>
                <a:ext cx="303401" cy="68681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Right Brace 54">
                <a:extLst>
                  <a:ext uri="{FF2B5EF4-FFF2-40B4-BE49-F238E27FC236}">
                    <a16:creationId xmlns:a16="http://schemas.microsoft.com/office/drawing/2014/main" id="{B1F300F1-ED0C-4E47-9AAF-21D5CDC00C77}"/>
                  </a:ext>
                </a:extLst>
              </p:cNvPr>
              <p:cNvSpPr/>
              <p:nvPr/>
            </p:nvSpPr>
            <p:spPr>
              <a:xfrm rot="5400000">
                <a:off x="2745668" y="2743392"/>
                <a:ext cx="303401" cy="686819"/>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6" name="Right Brace 55">
                <a:extLst>
                  <a:ext uri="{FF2B5EF4-FFF2-40B4-BE49-F238E27FC236}">
                    <a16:creationId xmlns:a16="http://schemas.microsoft.com/office/drawing/2014/main" id="{FB659EB1-283D-4D27-B687-36C040880471}"/>
                  </a:ext>
                </a:extLst>
              </p:cNvPr>
              <p:cNvSpPr/>
              <p:nvPr/>
            </p:nvSpPr>
            <p:spPr>
              <a:xfrm rot="5400000">
                <a:off x="3544723" y="2745067"/>
                <a:ext cx="303401" cy="68346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 name="Right Brace 56">
                <a:extLst>
                  <a:ext uri="{FF2B5EF4-FFF2-40B4-BE49-F238E27FC236}">
                    <a16:creationId xmlns:a16="http://schemas.microsoft.com/office/drawing/2014/main" id="{A846A0C8-969D-428D-B48F-BE0168EC3D6B}"/>
                  </a:ext>
                </a:extLst>
              </p:cNvPr>
              <p:cNvSpPr/>
              <p:nvPr/>
            </p:nvSpPr>
            <p:spPr>
              <a:xfrm rot="5400000">
                <a:off x="4345451" y="2745067"/>
                <a:ext cx="303401" cy="68346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 name="Right Brace 57">
                <a:extLst>
                  <a:ext uri="{FF2B5EF4-FFF2-40B4-BE49-F238E27FC236}">
                    <a16:creationId xmlns:a16="http://schemas.microsoft.com/office/drawing/2014/main" id="{837CBB2A-3C31-43F8-8563-49BABBEB7DAE}"/>
                  </a:ext>
                </a:extLst>
              </p:cNvPr>
              <p:cNvSpPr/>
              <p:nvPr/>
            </p:nvSpPr>
            <p:spPr>
              <a:xfrm rot="5400000">
                <a:off x="5144506" y="2743392"/>
                <a:ext cx="303401" cy="686819"/>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 name="Right Brace 58">
                <a:extLst>
                  <a:ext uri="{FF2B5EF4-FFF2-40B4-BE49-F238E27FC236}">
                    <a16:creationId xmlns:a16="http://schemas.microsoft.com/office/drawing/2014/main" id="{E0654C6D-BE3F-4CB8-A511-0F7F6FECC1B6}"/>
                  </a:ext>
                </a:extLst>
              </p:cNvPr>
              <p:cNvSpPr/>
              <p:nvPr/>
            </p:nvSpPr>
            <p:spPr>
              <a:xfrm rot="5400000">
                <a:off x="5945237" y="2743391"/>
                <a:ext cx="303401" cy="68681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sp>
        <p:nvSpPr>
          <p:cNvPr id="62" name="Isosceles Triangle 61">
            <a:extLst>
              <a:ext uri="{FF2B5EF4-FFF2-40B4-BE49-F238E27FC236}">
                <a16:creationId xmlns:a16="http://schemas.microsoft.com/office/drawing/2014/main" id="{8BC4DAA5-5F58-442B-BA28-7F7A66D0EAEF}"/>
              </a:ext>
            </a:extLst>
          </p:cNvPr>
          <p:cNvSpPr/>
          <p:nvPr/>
        </p:nvSpPr>
        <p:spPr>
          <a:xfrm>
            <a:off x="1676400" y="1676400"/>
            <a:ext cx="5715000" cy="4953000"/>
          </a:xfrm>
          <a:prstGeom prst="triangle">
            <a:avLst>
              <a:gd name="adj" fmla="val 5031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Isosceles Triangle 60">
            <a:extLst>
              <a:ext uri="{FF2B5EF4-FFF2-40B4-BE49-F238E27FC236}">
                <a16:creationId xmlns:a16="http://schemas.microsoft.com/office/drawing/2014/main" id="{F3C7C1A8-F615-4849-ADF7-956A61305D04}"/>
              </a:ext>
            </a:extLst>
          </p:cNvPr>
          <p:cNvSpPr/>
          <p:nvPr/>
        </p:nvSpPr>
        <p:spPr>
          <a:xfrm>
            <a:off x="3200400" y="1219200"/>
            <a:ext cx="2667000" cy="2743200"/>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1446" name="Group 62">
            <a:extLst>
              <a:ext uri="{FF2B5EF4-FFF2-40B4-BE49-F238E27FC236}">
                <a16:creationId xmlns:a16="http://schemas.microsoft.com/office/drawing/2014/main" id="{FC2F7D18-4175-4A1E-9743-06E69B9E18DB}"/>
              </a:ext>
            </a:extLst>
          </p:cNvPr>
          <p:cNvGrpSpPr>
            <a:grpSpLocks/>
          </p:cNvGrpSpPr>
          <p:nvPr/>
        </p:nvGrpSpPr>
        <p:grpSpPr bwMode="auto">
          <a:xfrm>
            <a:off x="3657600" y="5410200"/>
            <a:ext cx="2590800" cy="369888"/>
            <a:chOff x="5715003" y="2743200"/>
            <a:chExt cx="2590798" cy="370114"/>
          </a:xfrm>
        </p:grpSpPr>
        <p:pic>
          <p:nvPicPr>
            <p:cNvPr id="61454" name="Picture 2">
              <a:extLst>
                <a:ext uri="{FF2B5EF4-FFF2-40B4-BE49-F238E27FC236}">
                  <a16:creationId xmlns:a16="http://schemas.microsoft.com/office/drawing/2014/main" id="{6F7437A4-AD50-40D5-9E15-145FFF29FCD1}"/>
                </a:ext>
              </a:extLst>
            </p:cNvPr>
            <p:cNvPicPr>
              <a:picLocks noChangeAspect="1" noChangeArrowheads="1"/>
            </p:cNvPicPr>
            <p:nvPr/>
          </p:nvPicPr>
          <p:blipFill>
            <a:blip r:embed="rId2">
              <a:clrChange>
                <a:clrFrom>
                  <a:srgbClr val="F6F1EE"/>
                </a:clrFrom>
                <a:clrTo>
                  <a:srgbClr val="F6F1EE">
                    <a:alpha val="0"/>
                  </a:srgbClr>
                </a:clrTo>
              </a:clrChange>
              <a:extLst>
                <a:ext uri="{28A0092B-C50C-407E-A947-70E740481C1C}">
                  <a14:useLocalDpi xmlns:a14="http://schemas.microsoft.com/office/drawing/2010/main" val="0"/>
                </a:ext>
              </a:extLst>
            </a:blip>
            <a:srcRect/>
            <a:stretch>
              <a:fillRect/>
            </a:stretch>
          </p:blipFill>
          <p:spPr bwMode="auto">
            <a:xfrm>
              <a:off x="7200064" y="2743200"/>
              <a:ext cx="320765" cy="27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Picture 2">
              <a:extLst>
                <a:ext uri="{FF2B5EF4-FFF2-40B4-BE49-F238E27FC236}">
                  <a16:creationId xmlns:a16="http://schemas.microsoft.com/office/drawing/2014/main" id="{AE167DD2-D698-487D-B92A-D0C7095EF0A1}"/>
                </a:ext>
              </a:extLst>
            </p:cNvPr>
            <p:cNvPicPr>
              <a:picLocks noChangeAspect="1" noChangeArrowheads="1"/>
            </p:cNvPicPr>
            <p:nvPr/>
          </p:nvPicPr>
          <p:blipFill>
            <a:blip r:embed="rId2">
              <a:clrChange>
                <a:clrFrom>
                  <a:srgbClr val="F7F2EF"/>
                </a:clrFrom>
                <a:clrTo>
                  <a:srgbClr val="F7F2EF">
                    <a:alpha val="0"/>
                  </a:srgbClr>
                </a:clrTo>
              </a:clrChange>
              <a:extLst>
                <a:ext uri="{28A0092B-C50C-407E-A947-70E740481C1C}">
                  <a14:useLocalDpi xmlns:a14="http://schemas.microsoft.com/office/drawing/2010/main" val="0"/>
                </a:ext>
              </a:extLst>
            </a:blip>
            <a:srcRect/>
            <a:stretch>
              <a:fillRect/>
            </a:stretch>
          </p:blipFill>
          <p:spPr bwMode="auto">
            <a:xfrm>
              <a:off x="7572480" y="2743200"/>
              <a:ext cx="320765" cy="27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6" name="Picture 2">
              <a:extLst>
                <a:ext uri="{FF2B5EF4-FFF2-40B4-BE49-F238E27FC236}">
                  <a16:creationId xmlns:a16="http://schemas.microsoft.com/office/drawing/2014/main" id="{61F10FB2-F193-4198-9972-33E6718D84CD}"/>
                </a:ext>
              </a:extLst>
            </p:cNvPr>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7944897" y="2743200"/>
              <a:ext cx="320765" cy="27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7" name="Picture 5">
              <a:extLst>
                <a:ext uri="{FF2B5EF4-FFF2-40B4-BE49-F238E27FC236}">
                  <a16:creationId xmlns:a16="http://schemas.microsoft.com/office/drawing/2014/main" id="{A088305F-412F-4BD7-8B62-40B64CE44DF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9608" y="2767874"/>
              <a:ext cx="326194" cy="23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8" name="Picture 5">
              <a:extLst>
                <a:ext uri="{FF2B5EF4-FFF2-40B4-BE49-F238E27FC236}">
                  <a16:creationId xmlns:a16="http://schemas.microsoft.com/office/drawing/2014/main" id="{E3960C80-D12B-45B7-A185-FEBE3E7B2DD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5300" y="2767874"/>
              <a:ext cx="326194" cy="23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9" name="Picture 5">
              <a:extLst>
                <a:ext uri="{FF2B5EF4-FFF2-40B4-BE49-F238E27FC236}">
                  <a16:creationId xmlns:a16="http://schemas.microsoft.com/office/drawing/2014/main" id="{82C97E4A-B03A-4A80-B0EA-2765D195D8D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7453" y="2767874"/>
              <a:ext cx="326194" cy="23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ight Brace 26">
              <a:extLst>
                <a:ext uri="{FF2B5EF4-FFF2-40B4-BE49-F238E27FC236}">
                  <a16:creationId xmlns:a16="http://schemas.microsoft.com/office/drawing/2014/main" id="{97D4F064-0CCB-48EF-B6DE-BAEAB690AABC}"/>
                </a:ext>
              </a:extLst>
            </p:cNvPr>
            <p:cNvSpPr/>
            <p:nvPr/>
          </p:nvSpPr>
          <p:spPr>
            <a:xfrm rot="5400000">
              <a:off x="5827685" y="2902147"/>
              <a:ext cx="98485" cy="32385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Right Brace 27">
              <a:extLst>
                <a:ext uri="{FF2B5EF4-FFF2-40B4-BE49-F238E27FC236}">
                  <a16:creationId xmlns:a16="http://schemas.microsoft.com/office/drawing/2014/main" id="{D68A8CCC-405C-4D58-A189-25E364B3C191}"/>
                </a:ext>
              </a:extLst>
            </p:cNvPr>
            <p:cNvSpPr/>
            <p:nvPr/>
          </p:nvSpPr>
          <p:spPr>
            <a:xfrm rot="5400000">
              <a:off x="6205510" y="2902147"/>
              <a:ext cx="98485" cy="32385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Right Brace 28">
              <a:extLst>
                <a:ext uri="{FF2B5EF4-FFF2-40B4-BE49-F238E27FC236}">
                  <a16:creationId xmlns:a16="http://schemas.microsoft.com/office/drawing/2014/main" id="{430EE451-4002-436A-BB06-59906406FEBA}"/>
                </a:ext>
              </a:extLst>
            </p:cNvPr>
            <p:cNvSpPr/>
            <p:nvPr/>
          </p:nvSpPr>
          <p:spPr>
            <a:xfrm rot="5400000">
              <a:off x="6583334" y="2902147"/>
              <a:ext cx="98485" cy="32385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Right Brace 29">
              <a:extLst>
                <a:ext uri="{FF2B5EF4-FFF2-40B4-BE49-F238E27FC236}">
                  <a16:creationId xmlns:a16="http://schemas.microsoft.com/office/drawing/2014/main" id="{49B60CEC-B689-4345-9906-FBB78932E884}"/>
                </a:ext>
              </a:extLst>
            </p:cNvPr>
            <p:cNvSpPr/>
            <p:nvPr/>
          </p:nvSpPr>
          <p:spPr>
            <a:xfrm rot="5400000">
              <a:off x="6961159" y="2902147"/>
              <a:ext cx="98485" cy="32385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Right Brace 30">
              <a:extLst>
                <a:ext uri="{FF2B5EF4-FFF2-40B4-BE49-F238E27FC236}">
                  <a16:creationId xmlns:a16="http://schemas.microsoft.com/office/drawing/2014/main" id="{DFA684C9-EC7C-424B-A8D8-B23F1523DF88}"/>
                </a:ext>
              </a:extLst>
            </p:cNvPr>
            <p:cNvSpPr/>
            <p:nvPr/>
          </p:nvSpPr>
          <p:spPr>
            <a:xfrm rot="5400000">
              <a:off x="7338984" y="2902147"/>
              <a:ext cx="98485" cy="32385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 name="Right Brace 31">
              <a:extLst>
                <a:ext uri="{FF2B5EF4-FFF2-40B4-BE49-F238E27FC236}">
                  <a16:creationId xmlns:a16="http://schemas.microsoft.com/office/drawing/2014/main" id="{B7EE7C50-2DA9-46CA-B912-009815A6D59E}"/>
                </a:ext>
              </a:extLst>
            </p:cNvPr>
            <p:cNvSpPr/>
            <p:nvPr/>
          </p:nvSpPr>
          <p:spPr>
            <a:xfrm rot="5400000">
              <a:off x="7716808" y="2902147"/>
              <a:ext cx="98485" cy="32385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 name="Right Brace 32">
              <a:extLst>
                <a:ext uri="{FF2B5EF4-FFF2-40B4-BE49-F238E27FC236}">
                  <a16:creationId xmlns:a16="http://schemas.microsoft.com/office/drawing/2014/main" id="{7BAB9757-BF64-441C-8F14-04D168CD0825}"/>
                </a:ext>
              </a:extLst>
            </p:cNvPr>
            <p:cNvSpPr/>
            <p:nvPr/>
          </p:nvSpPr>
          <p:spPr>
            <a:xfrm rot="5400000">
              <a:off x="8094633" y="2902147"/>
              <a:ext cx="98485" cy="32385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cxnSp>
        <p:nvCxnSpPr>
          <p:cNvPr id="65" name="Straight Connector 64">
            <a:extLst>
              <a:ext uri="{FF2B5EF4-FFF2-40B4-BE49-F238E27FC236}">
                <a16:creationId xmlns:a16="http://schemas.microsoft.com/office/drawing/2014/main" id="{947E0A60-F1AC-4DDD-92EA-DAB4B1D345DE}"/>
              </a:ext>
            </a:extLst>
          </p:cNvPr>
          <p:cNvCxnSpPr/>
          <p:nvPr/>
        </p:nvCxnSpPr>
        <p:spPr>
          <a:xfrm flipH="1">
            <a:off x="381000" y="1219200"/>
            <a:ext cx="388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73B31C7-5194-4A50-96DF-2131DFE1C966}"/>
              </a:ext>
            </a:extLst>
          </p:cNvPr>
          <p:cNvCxnSpPr/>
          <p:nvPr/>
        </p:nvCxnSpPr>
        <p:spPr>
          <a:xfrm flipH="1">
            <a:off x="381000" y="39624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ECF6F74-1148-4FE8-A12F-154F11406E8C}"/>
              </a:ext>
            </a:extLst>
          </p:cNvPr>
          <p:cNvCxnSpPr/>
          <p:nvPr/>
        </p:nvCxnSpPr>
        <p:spPr>
          <a:xfrm flipH="1">
            <a:off x="304800" y="6629400"/>
            <a:ext cx="1295400" cy="0"/>
          </a:xfrm>
          <a:prstGeom prst="line">
            <a:avLst/>
          </a:prstGeom>
        </p:spPr>
        <p:style>
          <a:lnRef idx="1">
            <a:schemeClr val="accent1"/>
          </a:lnRef>
          <a:fillRef idx="0">
            <a:schemeClr val="accent1"/>
          </a:fillRef>
          <a:effectRef idx="0">
            <a:schemeClr val="accent1"/>
          </a:effectRef>
          <a:fontRef idx="minor">
            <a:schemeClr val="tx1"/>
          </a:fontRef>
        </p:style>
      </p:cxnSp>
      <p:sp>
        <p:nvSpPr>
          <p:cNvPr id="61450" name="TextBox 69">
            <a:extLst>
              <a:ext uri="{FF2B5EF4-FFF2-40B4-BE49-F238E27FC236}">
                <a16:creationId xmlns:a16="http://schemas.microsoft.com/office/drawing/2014/main" id="{91640EF3-F162-4BAA-8E22-783F25FF32CE}"/>
              </a:ext>
            </a:extLst>
          </p:cNvPr>
          <p:cNvSpPr txBox="1">
            <a:spLocks noChangeArrowheads="1"/>
          </p:cNvSpPr>
          <p:nvPr/>
        </p:nvSpPr>
        <p:spPr bwMode="auto">
          <a:xfrm>
            <a:off x="0" y="632460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24</a:t>
            </a:r>
          </a:p>
        </p:txBody>
      </p:sp>
      <p:sp>
        <p:nvSpPr>
          <p:cNvPr id="61451" name="TextBox 70">
            <a:extLst>
              <a:ext uri="{FF2B5EF4-FFF2-40B4-BE49-F238E27FC236}">
                <a16:creationId xmlns:a16="http://schemas.microsoft.com/office/drawing/2014/main" id="{74913E4A-BD8F-4710-9E0D-FACA6DE693C4}"/>
              </a:ext>
            </a:extLst>
          </p:cNvPr>
          <p:cNvSpPr txBox="1">
            <a:spLocks noChangeArrowheads="1"/>
          </p:cNvSpPr>
          <p:nvPr/>
        </p:nvSpPr>
        <p:spPr bwMode="auto">
          <a:xfrm>
            <a:off x="0" y="3697288"/>
            <a:ext cx="41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12</a:t>
            </a:r>
          </a:p>
        </p:txBody>
      </p:sp>
      <p:sp>
        <p:nvSpPr>
          <p:cNvPr id="61452" name="TextBox 71">
            <a:extLst>
              <a:ext uri="{FF2B5EF4-FFF2-40B4-BE49-F238E27FC236}">
                <a16:creationId xmlns:a16="http://schemas.microsoft.com/office/drawing/2014/main" id="{E3EAAB00-F4E2-423F-A89A-A017D1565F6A}"/>
              </a:ext>
            </a:extLst>
          </p:cNvPr>
          <p:cNvSpPr txBox="1">
            <a:spLocks noChangeArrowheads="1"/>
          </p:cNvSpPr>
          <p:nvPr/>
        </p:nvSpPr>
        <p:spPr bwMode="auto">
          <a:xfrm>
            <a:off x="152400" y="990600"/>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0</a:t>
            </a:r>
          </a:p>
        </p:txBody>
      </p:sp>
      <p:sp>
        <p:nvSpPr>
          <p:cNvPr id="61453" name="TextBox 73">
            <a:extLst>
              <a:ext uri="{FF2B5EF4-FFF2-40B4-BE49-F238E27FC236}">
                <a16:creationId xmlns:a16="http://schemas.microsoft.com/office/drawing/2014/main" id="{6B7BCF25-0190-4BC5-821C-8C7240E6D2B8}"/>
              </a:ext>
            </a:extLst>
          </p:cNvPr>
          <p:cNvSpPr txBox="1">
            <a:spLocks noChangeArrowheads="1"/>
          </p:cNvSpPr>
          <p:nvPr/>
        </p:nvSpPr>
        <p:spPr bwMode="auto">
          <a:xfrm>
            <a:off x="3525838" y="5113338"/>
            <a:ext cx="28232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dirty="0"/>
              <a:t>Solution must be in this region somewhere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713CFAB2-69A5-486F-A1AF-E8BA95A54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121" y="345788"/>
            <a:ext cx="3421062"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08CC5E6-956C-48E3-873A-1123657909BD}"/>
              </a:ext>
            </a:extLst>
          </p:cNvPr>
          <p:cNvSpPr txBox="1"/>
          <p:nvPr/>
        </p:nvSpPr>
        <p:spPr>
          <a:xfrm>
            <a:off x="53790" y="116175"/>
            <a:ext cx="5129384" cy="6709529"/>
          </a:xfrm>
          <a:prstGeom prst="rect">
            <a:avLst/>
          </a:prstGeom>
          <a:noFill/>
        </p:spPr>
        <p:txBody>
          <a:bodyPr wrap="square" rtlCol="0">
            <a:spAutoFit/>
          </a:bodyPr>
          <a:lstStyle/>
          <a:p>
            <a:r>
              <a:rPr lang="en-US" sz="2000" dirty="0"/>
              <a:t>We often assume that each operator has the same cost.</a:t>
            </a:r>
          </a:p>
          <a:p>
            <a:endParaRPr lang="en-US" sz="2000" dirty="0"/>
          </a:p>
          <a:p>
            <a:r>
              <a:rPr lang="en-US" sz="2000" dirty="0"/>
              <a:t>This makes sense, in many problems, all the operators </a:t>
            </a:r>
            <a:r>
              <a:rPr lang="en-US" sz="2000" i="1" dirty="0"/>
              <a:t>do</a:t>
            </a:r>
            <a:r>
              <a:rPr lang="en-US" sz="2000" dirty="0"/>
              <a:t> have the same cost.</a:t>
            </a:r>
          </a:p>
          <a:p>
            <a:endParaRPr lang="en-US" sz="2000" dirty="0"/>
          </a:p>
          <a:p>
            <a:r>
              <a:rPr lang="en-US" sz="2000" dirty="0"/>
              <a:t>For example, it costs the same to move a tile </a:t>
            </a:r>
            <a:r>
              <a:rPr lang="en-US" sz="2000" i="1" dirty="0"/>
              <a:t>up</a:t>
            </a:r>
            <a:r>
              <a:rPr lang="en-US" sz="2000" dirty="0"/>
              <a:t> or </a:t>
            </a:r>
            <a:r>
              <a:rPr lang="en-US" sz="2000" i="1" dirty="0"/>
              <a:t>down</a:t>
            </a:r>
            <a:r>
              <a:rPr lang="en-US" sz="2000" dirty="0"/>
              <a:t> or </a:t>
            </a:r>
            <a:r>
              <a:rPr lang="en-US" sz="2000" i="1" dirty="0"/>
              <a:t>left</a:t>
            </a:r>
            <a:r>
              <a:rPr lang="en-US" sz="2000" dirty="0"/>
              <a:t> or </a:t>
            </a:r>
            <a:r>
              <a:rPr lang="en-US" sz="2000" i="1" dirty="0"/>
              <a:t>right</a:t>
            </a:r>
            <a:r>
              <a:rPr lang="en-US" sz="2000" dirty="0"/>
              <a:t> in a 15-puzzle</a:t>
            </a:r>
            <a:endParaRPr lang="en-US" sz="2000" i="1" dirty="0"/>
          </a:p>
          <a:p>
            <a:endParaRPr lang="en-US" dirty="0"/>
          </a:p>
          <a:p>
            <a:endParaRPr lang="en-US" dirty="0"/>
          </a:p>
          <a:p>
            <a:r>
              <a:rPr lang="en-US" sz="2000" dirty="0"/>
              <a:t>The cost to get to a state </a:t>
            </a:r>
            <a:r>
              <a:rPr lang="en-US" sz="2000" i="1" dirty="0"/>
              <a:t>n,</a:t>
            </a:r>
            <a:r>
              <a:rPr lang="en-US" sz="2000" dirty="0"/>
              <a:t> from the initial state is called the G(</a:t>
            </a:r>
            <a:r>
              <a:rPr lang="en-US" sz="2000" i="1" dirty="0"/>
              <a:t>n</a:t>
            </a:r>
            <a:r>
              <a:rPr lang="en-US" sz="2000" dirty="0"/>
              <a:t>). It is the sum of all the costs from </a:t>
            </a:r>
            <a:r>
              <a:rPr lang="en-US" sz="2000" i="1" dirty="0"/>
              <a:t>n</a:t>
            </a:r>
            <a:r>
              <a:rPr lang="en-US" sz="2000" dirty="0"/>
              <a:t> to the initial state. </a:t>
            </a:r>
          </a:p>
          <a:p>
            <a:endParaRPr lang="en-US" sz="1800" dirty="0"/>
          </a:p>
          <a:p>
            <a:pPr marL="800100" lvl="1" indent="-342900">
              <a:buFont typeface="Arial" panose="020B0604020202020204" pitchFamily="34" charset="0"/>
              <a:buChar char="•"/>
            </a:pPr>
            <a:r>
              <a:rPr lang="en-US" sz="1800" dirty="0"/>
              <a:t>The G(E) is 2</a:t>
            </a:r>
          </a:p>
          <a:p>
            <a:pPr marL="800100" lvl="1" indent="-342900">
              <a:buFont typeface="Arial" panose="020B0604020202020204" pitchFamily="34" charset="0"/>
              <a:buChar char="•"/>
            </a:pPr>
            <a:r>
              <a:rPr lang="en-US" sz="1800" dirty="0"/>
              <a:t>The G(K) is 3</a:t>
            </a:r>
          </a:p>
          <a:p>
            <a:pPr marL="800100" lvl="1" indent="-342900">
              <a:buFont typeface="Arial" panose="020B0604020202020204" pitchFamily="34" charset="0"/>
              <a:buChar char="•"/>
            </a:pPr>
            <a:r>
              <a:rPr lang="en-US" sz="1800" dirty="0"/>
              <a:t>The G(A) is 0</a:t>
            </a:r>
          </a:p>
          <a:p>
            <a:endParaRPr lang="en-US" sz="1800" dirty="0"/>
          </a:p>
          <a:p>
            <a:r>
              <a:rPr lang="en-US" sz="1800" dirty="0"/>
              <a:t>When all the operators have the same cost, then any level of the tree will have nodes with the same G(</a:t>
            </a:r>
            <a:r>
              <a:rPr lang="en-US" sz="1800" i="1" dirty="0"/>
              <a:t>n</a:t>
            </a:r>
            <a:r>
              <a:rPr lang="en-US" sz="1800" dirty="0"/>
              <a:t>) cost. So all the nodes in the green highlighted region have the same cost.</a:t>
            </a:r>
            <a:endParaRPr lang="en-US" dirty="0"/>
          </a:p>
        </p:txBody>
      </p:sp>
      <p:pic>
        <p:nvPicPr>
          <p:cNvPr id="9" name="Picture 6">
            <a:extLst>
              <a:ext uri="{FF2B5EF4-FFF2-40B4-BE49-F238E27FC236}">
                <a16:creationId xmlns:a16="http://schemas.microsoft.com/office/drawing/2014/main" id="{EDA66A54-965D-43FB-903A-190445333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08" t="7874" r="63261" b="41714"/>
          <a:stretch>
            <a:fillRect/>
          </a:stretch>
        </p:blipFill>
        <p:spPr bwMode="auto">
          <a:xfrm>
            <a:off x="6291149" y="3327253"/>
            <a:ext cx="1706787" cy="171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59">
            <a:extLst>
              <a:ext uri="{FF2B5EF4-FFF2-40B4-BE49-F238E27FC236}">
                <a16:creationId xmlns:a16="http://schemas.microsoft.com/office/drawing/2014/main" id="{C396C418-5E8A-4B0D-8897-B659D617EE33}"/>
              </a:ext>
            </a:extLst>
          </p:cNvPr>
          <p:cNvSpPr txBox="1">
            <a:spLocks noChangeArrowheads="1"/>
          </p:cNvSpPr>
          <p:nvPr/>
        </p:nvSpPr>
        <p:spPr bwMode="auto">
          <a:xfrm>
            <a:off x="6500734" y="48965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13" name="Text Box 159">
            <a:extLst>
              <a:ext uri="{FF2B5EF4-FFF2-40B4-BE49-F238E27FC236}">
                <a16:creationId xmlns:a16="http://schemas.microsoft.com/office/drawing/2014/main" id="{4A57D557-6A72-4E33-8F54-35B89BE3945F}"/>
              </a:ext>
            </a:extLst>
          </p:cNvPr>
          <p:cNvSpPr txBox="1">
            <a:spLocks noChangeArrowheads="1"/>
          </p:cNvSpPr>
          <p:nvPr/>
        </p:nvSpPr>
        <p:spPr bwMode="auto">
          <a:xfrm>
            <a:off x="7572917" y="48965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14" name="Text Box 159">
            <a:extLst>
              <a:ext uri="{FF2B5EF4-FFF2-40B4-BE49-F238E27FC236}">
                <a16:creationId xmlns:a16="http://schemas.microsoft.com/office/drawing/2014/main" id="{38E553C7-D0EB-4883-868C-58560AD34C54}"/>
              </a:ext>
            </a:extLst>
          </p:cNvPr>
          <p:cNvSpPr txBox="1">
            <a:spLocks noChangeArrowheads="1"/>
          </p:cNvSpPr>
          <p:nvPr/>
        </p:nvSpPr>
        <p:spPr bwMode="auto">
          <a:xfrm>
            <a:off x="5869898" y="111628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15" name="Text Box 159">
            <a:extLst>
              <a:ext uri="{FF2B5EF4-FFF2-40B4-BE49-F238E27FC236}">
                <a16:creationId xmlns:a16="http://schemas.microsoft.com/office/drawing/2014/main" id="{160D8E5D-E1E8-4EE4-873B-F0F5607656B8}"/>
              </a:ext>
            </a:extLst>
          </p:cNvPr>
          <p:cNvSpPr txBox="1">
            <a:spLocks noChangeArrowheads="1"/>
          </p:cNvSpPr>
          <p:nvPr/>
        </p:nvSpPr>
        <p:spPr bwMode="auto">
          <a:xfrm>
            <a:off x="6566989" y="111628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16" name="Text Box 159">
            <a:extLst>
              <a:ext uri="{FF2B5EF4-FFF2-40B4-BE49-F238E27FC236}">
                <a16:creationId xmlns:a16="http://schemas.microsoft.com/office/drawing/2014/main" id="{1E835118-A626-4D24-A006-288DEE053522}"/>
              </a:ext>
            </a:extLst>
          </p:cNvPr>
          <p:cNvSpPr txBox="1">
            <a:spLocks noChangeArrowheads="1"/>
          </p:cNvSpPr>
          <p:nvPr/>
        </p:nvSpPr>
        <p:spPr bwMode="auto">
          <a:xfrm>
            <a:off x="7674964" y="1156255"/>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17" name="Text Box 159">
            <a:extLst>
              <a:ext uri="{FF2B5EF4-FFF2-40B4-BE49-F238E27FC236}">
                <a16:creationId xmlns:a16="http://schemas.microsoft.com/office/drawing/2014/main" id="{D1B2F532-589A-4E06-8A24-8D3FAB5F5C63}"/>
              </a:ext>
            </a:extLst>
          </p:cNvPr>
          <p:cNvSpPr txBox="1">
            <a:spLocks noChangeArrowheads="1"/>
          </p:cNvSpPr>
          <p:nvPr/>
        </p:nvSpPr>
        <p:spPr bwMode="auto">
          <a:xfrm>
            <a:off x="8372055" y="1156255"/>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18" name="Text Box 159">
            <a:extLst>
              <a:ext uri="{FF2B5EF4-FFF2-40B4-BE49-F238E27FC236}">
                <a16:creationId xmlns:a16="http://schemas.microsoft.com/office/drawing/2014/main" id="{DD5FF566-8545-4ABF-A649-37FC39B09988}"/>
              </a:ext>
            </a:extLst>
          </p:cNvPr>
          <p:cNvSpPr txBox="1">
            <a:spLocks noChangeArrowheads="1"/>
          </p:cNvSpPr>
          <p:nvPr/>
        </p:nvSpPr>
        <p:spPr bwMode="auto">
          <a:xfrm>
            <a:off x="5457512" y="18867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19" name="Text Box 159">
            <a:extLst>
              <a:ext uri="{FF2B5EF4-FFF2-40B4-BE49-F238E27FC236}">
                <a16:creationId xmlns:a16="http://schemas.microsoft.com/office/drawing/2014/main" id="{BFE61DA8-E395-4C42-B72F-5F8D4969CD72}"/>
              </a:ext>
            </a:extLst>
          </p:cNvPr>
          <p:cNvSpPr txBox="1">
            <a:spLocks noChangeArrowheads="1"/>
          </p:cNvSpPr>
          <p:nvPr/>
        </p:nvSpPr>
        <p:spPr bwMode="auto">
          <a:xfrm>
            <a:off x="5991067" y="18867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20" name="Text Box 159">
            <a:extLst>
              <a:ext uri="{FF2B5EF4-FFF2-40B4-BE49-F238E27FC236}">
                <a16:creationId xmlns:a16="http://schemas.microsoft.com/office/drawing/2014/main" id="{F921DDD7-75A9-41A1-81F9-D419D7951B6A}"/>
              </a:ext>
            </a:extLst>
          </p:cNvPr>
          <p:cNvSpPr txBox="1">
            <a:spLocks noChangeArrowheads="1"/>
          </p:cNvSpPr>
          <p:nvPr/>
        </p:nvSpPr>
        <p:spPr bwMode="auto">
          <a:xfrm>
            <a:off x="6367710" y="18867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21" name="Text Box 159">
            <a:extLst>
              <a:ext uri="{FF2B5EF4-FFF2-40B4-BE49-F238E27FC236}">
                <a16:creationId xmlns:a16="http://schemas.microsoft.com/office/drawing/2014/main" id="{029C71CA-A6DF-4673-BACD-5B4AA1913D97}"/>
              </a:ext>
            </a:extLst>
          </p:cNvPr>
          <p:cNvSpPr txBox="1">
            <a:spLocks noChangeArrowheads="1"/>
          </p:cNvSpPr>
          <p:nvPr/>
        </p:nvSpPr>
        <p:spPr bwMode="auto">
          <a:xfrm>
            <a:off x="6901265" y="18867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22" name="Text Box 159">
            <a:extLst>
              <a:ext uri="{FF2B5EF4-FFF2-40B4-BE49-F238E27FC236}">
                <a16:creationId xmlns:a16="http://schemas.microsoft.com/office/drawing/2014/main" id="{076F744A-1980-4DD2-92FA-C8FBE46BE7BC}"/>
              </a:ext>
            </a:extLst>
          </p:cNvPr>
          <p:cNvSpPr txBox="1">
            <a:spLocks noChangeArrowheads="1"/>
          </p:cNvSpPr>
          <p:nvPr/>
        </p:nvSpPr>
        <p:spPr bwMode="auto">
          <a:xfrm>
            <a:off x="7339444" y="18867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23" name="Text Box 159">
            <a:extLst>
              <a:ext uri="{FF2B5EF4-FFF2-40B4-BE49-F238E27FC236}">
                <a16:creationId xmlns:a16="http://schemas.microsoft.com/office/drawing/2014/main" id="{D29414E4-4246-41BD-AA97-00935A29B48F}"/>
              </a:ext>
            </a:extLst>
          </p:cNvPr>
          <p:cNvSpPr txBox="1">
            <a:spLocks noChangeArrowheads="1"/>
          </p:cNvSpPr>
          <p:nvPr/>
        </p:nvSpPr>
        <p:spPr bwMode="auto">
          <a:xfrm>
            <a:off x="7872999" y="18867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24" name="Text Box 159">
            <a:extLst>
              <a:ext uri="{FF2B5EF4-FFF2-40B4-BE49-F238E27FC236}">
                <a16:creationId xmlns:a16="http://schemas.microsoft.com/office/drawing/2014/main" id="{1114F034-F92E-4AF9-B23C-27F002E5557F}"/>
              </a:ext>
            </a:extLst>
          </p:cNvPr>
          <p:cNvSpPr txBox="1">
            <a:spLocks noChangeArrowheads="1"/>
          </p:cNvSpPr>
          <p:nvPr/>
        </p:nvSpPr>
        <p:spPr bwMode="auto">
          <a:xfrm>
            <a:off x="8230820" y="186062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25" name="Text Box 159">
            <a:extLst>
              <a:ext uri="{FF2B5EF4-FFF2-40B4-BE49-F238E27FC236}">
                <a16:creationId xmlns:a16="http://schemas.microsoft.com/office/drawing/2014/main" id="{1BA797E2-7E99-4030-BD72-41F135B37A97}"/>
              </a:ext>
            </a:extLst>
          </p:cNvPr>
          <p:cNvSpPr txBox="1">
            <a:spLocks noChangeArrowheads="1"/>
          </p:cNvSpPr>
          <p:nvPr/>
        </p:nvSpPr>
        <p:spPr bwMode="auto">
          <a:xfrm>
            <a:off x="8764375" y="186062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5" name="Flowchart: Alternate Process 4">
            <a:extLst>
              <a:ext uri="{FF2B5EF4-FFF2-40B4-BE49-F238E27FC236}">
                <a16:creationId xmlns:a16="http://schemas.microsoft.com/office/drawing/2014/main" id="{BEFCCC58-64A8-469C-82A2-6D3B934CD801}"/>
              </a:ext>
            </a:extLst>
          </p:cNvPr>
          <p:cNvSpPr/>
          <p:nvPr/>
        </p:nvSpPr>
        <p:spPr bwMode="auto">
          <a:xfrm>
            <a:off x="5396459" y="2199807"/>
            <a:ext cx="3593892" cy="535898"/>
          </a:xfrm>
          <a:prstGeom prst="flowChartAlternateProcess">
            <a:avLst/>
          </a:prstGeom>
          <a:solidFill>
            <a:schemeClr val="accent1">
              <a:lumMod val="60000"/>
              <a:lumOff val="40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26" name="Picture 2" descr="Watch This Man Complete a Rubik's Cube In 4.5 Seconds | Real Simple">
            <a:extLst>
              <a:ext uri="{FF2B5EF4-FFF2-40B4-BE49-F238E27FC236}">
                <a16:creationId xmlns:a16="http://schemas.microsoft.com/office/drawing/2014/main" id="{ECDDE78C-613C-46F9-91F6-C829333B54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810" r="27286"/>
          <a:stretch/>
        </p:blipFill>
        <p:spPr bwMode="auto">
          <a:xfrm>
            <a:off x="6419430" y="5152414"/>
            <a:ext cx="1563834" cy="16732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7">
            <a:extLst>
              <a:ext uri="{FF2B5EF4-FFF2-40B4-BE49-F238E27FC236}">
                <a16:creationId xmlns:a16="http://schemas.microsoft.com/office/drawing/2014/main" id="{0DFB9A06-FA3B-48FD-A919-AAD70EB4F403}"/>
              </a:ext>
            </a:extLst>
          </p:cNvPr>
          <p:cNvSpPr txBox="1">
            <a:spLocks noChangeArrowheads="1"/>
          </p:cNvSpPr>
          <p:nvPr/>
        </p:nvSpPr>
        <p:spPr bwMode="auto">
          <a:xfrm>
            <a:off x="609600" y="0"/>
            <a:ext cx="8077200" cy="523875"/>
          </a:xfrm>
          <a:prstGeom prst="rect">
            <a:avLst/>
          </a:prstGeom>
          <a:noFill/>
          <a:ln w="9525">
            <a:noFill/>
            <a:miter lim="800000"/>
            <a:headEnd/>
            <a:tailEnd/>
          </a:ln>
        </p:spPr>
        <p:txBody>
          <a:bodyPr>
            <a:spAutoFit/>
          </a:bodyPr>
          <a:lstStyle/>
          <a:p>
            <a:pPr algn="ctr">
              <a:defRPr/>
            </a:pPr>
            <a:r>
              <a:rPr lang="en-US" sz="2800" dirty="0">
                <a:effectLst>
                  <a:outerShdw blurRad="38100" dist="38100" dir="2700000" algn="tl">
                    <a:srgbClr val="000000">
                      <a:alpha val="43137"/>
                    </a:srgbClr>
                  </a:outerShdw>
                </a:effectLst>
              </a:rPr>
              <a:t>In fact, the solution depth is 15</a:t>
            </a:r>
          </a:p>
        </p:txBody>
      </p:sp>
      <p:grpSp>
        <p:nvGrpSpPr>
          <p:cNvPr id="62467" name="Group 42">
            <a:extLst>
              <a:ext uri="{FF2B5EF4-FFF2-40B4-BE49-F238E27FC236}">
                <a16:creationId xmlns:a16="http://schemas.microsoft.com/office/drawing/2014/main" id="{C88F799B-94D8-43D6-BAFD-56CD317B543C}"/>
              </a:ext>
            </a:extLst>
          </p:cNvPr>
          <p:cNvGrpSpPr>
            <a:grpSpLocks/>
          </p:cNvGrpSpPr>
          <p:nvPr/>
        </p:nvGrpSpPr>
        <p:grpSpPr bwMode="auto">
          <a:xfrm>
            <a:off x="3200400" y="762000"/>
            <a:ext cx="2605088" cy="346075"/>
            <a:chOff x="366778" y="2099880"/>
            <a:chExt cx="8017766" cy="1066800"/>
          </a:xfrm>
        </p:grpSpPr>
        <p:pic>
          <p:nvPicPr>
            <p:cNvPr id="62508" name="Picture 2">
              <a:extLst>
                <a:ext uri="{FF2B5EF4-FFF2-40B4-BE49-F238E27FC236}">
                  <a16:creationId xmlns:a16="http://schemas.microsoft.com/office/drawing/2014/main" id="{F96CBB3F-76A4-4B9E-94E3-329A381E5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78" y="209988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9" name="Picture 5">
              <a:extLst>
                <a:ext uri="{FF2B5EF4-FFF2-40B4-BE49-F238E27FC236}">
                  <a16:creationId xmlns:a16="http://schemas.microsoft.com/office/drawing/2014/main" id="{C2D9A8A5-AC7E-4E21-B28F-0694628E5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22" y="209988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0" name="Picture 2">
              <a:extLst>
                <a:ext uri="{FF2B5EF4-FFF2-40B4-BE49-F238E27FC236}">
                  <a16:creationId xmlns:a16="http://schemas.microsoft.com/office/drawing/2014/main" id="{36FB0534-B644-4924-871D-40E6BDCA9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089" y="209988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1" name="Picture 2">
              <a:extLst>
                <a:ext uri="{FF2B5EF4-FFF2-40B4-BE49-F238E27FC236}">
                  <a16:creationId xmlns:a16="http://schemas.microsoft.com/office/drawing/2014/main" id="{46C9A78A-1CBB-4E40-8B27-B61E59F90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9988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2" name="Picture 5">
              <a:extLst>
                <a:ext uri="{FF2B5EF4-FFF2-40B4-BE49-F238E27FC236}">
                  <a16:creationId xmlns:a16="http://schemas.microsoft.com/office/drawing/2014/main" id="{52A5FD6C-8C18-4393-8710-3E49C15050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178" y="209988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3" name="Picture 5">
              <a:extLst>
                <a:ext uri="{FF2B5EF4-FFF2-40B4-BE49-F238E27FC236}">
                  <a16:creationId xmlns:a16="http://schemas.microsoft.com/office/drawing/2014/main" id="{CF754514-1E34-4BE4-9878-EAE233AB8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299" y="209988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514" name="Group 19">
              <a:extLst>
                <a:ext uri="{FF2B5EF4-FFF2-40B4-BE49-F238E27FC236}">
                  <a16:creationId xmlns:a16="http://schemas.microsoft.com/office/drawing/2014/main" id="{8AC8727B-6F93-41C0-A1BF-C2ABF6C39EB5}"/>
                </a:ext>
              </a:extLst>
            </p:cNvPr>
            <p:cNvGrpSpPr>
              <a:grpSpLocks/>
            </p:cNvGrpSpPr>
            <p:nvPr/>
          </p:nvGrpSpPr>
          <p:grpSpPr bwMode="auto">
            <a:xfrm>
              <a:off x="366778" y="2861880"/>
              <a:ext cx="8001000" cy="304800"/>
              <a:chOff x="952500" y="2933700"/>
              <a:chExt cx="5486400" cy="304800"/>
            </a:xfrm>
          </p:grpSpPr>
          <p:sp>
            <p:nvSpPr>
              <p:cNvPr id="53" name="Right Brace 10">
                <a:extLst>
                  <a:ext uri="{FF2B5EF4-FFF2-40B4-BE49-F238E27FC236}">
                    <a16:creationId xmlns:a16="http://schemas.microsoft.com/office/drawing/2014/main" id="{F25E5F98-0F91-471D-B585-E86CC7C35805}"/>
                  </a:ext>
                </a:extLst>
              </p:cNvPr>
              <p:cNvSpPr/>
              <p:nvPr/>
            </p:nvSpPr>
            <p:spPr>
              <a:xfrm rot="5400000">
                <a:off x="1144208" y="2743392"/>
                <a:ext cx="303401" cy="686819"/>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4" name="Right Brace 53">
                <a:extLst>
                  <a:ext uri="{FF2B5EF4-FFF2-40B4-BE49-F238E27FC236}">
                    <a16:creationId xmlns:a16="http://schemas.microsoft.com/office/drawing/2014/main" id="{FE837E93-BAF9-4F61-BDB3-B7EE837DED18}"/>
                  </a:ext>
                </a:extLst>
              </p:cNvPr>
              <p:cNvSpPr/>
              <p:nvPr/>
            </p:nvSpPr>
            <p:spPr>
              <a:xfrm rot="5400000">
                <a:off x="1944939" y="2743391"/>
                <a:ext cx="303401" cy="68681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Right Brace 54">
                <a:extLst>
                  <a:ext uri="{FF2B5EF4-FFF2-40B4-BE49-F238E27FC236}">
                    <a16:creationId xmlns:a16="http://schemas.microsoft.com/office/drawing/2014/main" id="{AC51C640-09B4-410E-A5FA-7D09C53880E5}"/>
                  </a:ext>
                </a:extLst>
              </p:cNvPr>
              <p:cNvSpPr/>
              <p:nvPr/>
            </p:nvSpPr>
            <p:spPr>
              <a:xfrm rot="5400000">
                <a:off x="2745668" y="2743392"/>
                <a:ext cx="303401" cy="686819"/>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6" name="Right Brace 55">
                <a:extLst>
                  <a:ext uri="{FF2B5EF4-FFF2-40B4-BE49-F238E27FC236}">
                    <a16:creationId xmlns:a16="http://schemas.microsoft.com/office/drawing/2014/main" id="{BCAB7EEB-4C68-44ED-8DC8-EEC303AB2861}"/>
                  </a:ext>
                </a:extLst>
              </p:cNvPr>
              <p:cNvSpPr/>
              <p:nvPr/>
            </p:nvSpPr>
            <p:spPr>
              <a:xfrm rot="5400000">
                <a:off x="3544723" y="2745067"/>
                <a:ext cx="303401" cy="68346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 name="Right Brace 56">
                <a:extLst>
                  <a:ext uri="{FF2B5EF4-FFF2-40B4-BE49-F238E27FC236}">
                    <a16:creationId xmlns:a16="http://schemas.microsoft.com/office/drawing/2014/main" id="{261FB950-A87F-4F89-9E13-F3EE34DEF04A}"/>
                  </a:ext>
                </a:extLst>
              </p:cNvPr>
              <p:cNvSpPr/>
              <p:nvPr/>
            </p:nvSpPr>
            <p:spPr>
              <a:xfrm rot="5400000">
                <a:off x="4345451" y="2745067"/>
                <a:ext cx="303401" cy="68346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 name="Right Brace 57">
                <a:extLst>
                  <a:ext uri="{FF2B5EF4-FFF2-40B4-BE49-F238E27FC236}">
                    <a16:creationId xmlns:a16="http://schemas.microsoft.com/office/drawing/2014/main" id="{6A2A83AC-06E8-438F-837A-494A893F1C93}"/>
                  </a:ext>
                </a:extLst>
              </p:cNvPr>
              <p:cNvSpPr/>
              <p:nvPr/>
            </p:nvSpPr>
            <p:spPr>
              <a:xfrm rot="5400000">
                <a:off x="5144506" y="2743392"/>
                <a:ext cx="303401" cy="686819"/>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 name="Right Brace 58">
                <a:extLst>
                  <a:ext uri="{FF2B5EF4-FFF2-40B4-BE49-F238E27FC236}">
                    <a16:creationId xmlns:a16="http://schemas.microsoft.com/office/drawing/2014/main" id="{94627B70-0276-45B9-B528-725D358997B8}"/>
                  </a:ext>
                </a:extLst>
              </p:cNvPr>
              <p:cNvSpPr/>
              <p:nvPr/>
            </p:nvSpPr>
            <p:spPr>
              <a:xfrm rot="5400000">
                <a:off x="5945237" y="2743391"/>
                <a:ext cx="303401" cy="68681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sp>
        <p:nvSpPr>
          <p:cNvPr id="62" name="Isosceles Triangle 61">
            <a:extLst>
              <a:ext uri="{FF2B5EF4-FFF2-40B4-BE49-F238E27FC236}">
                <a16:creationId xmlns:a16="http://schemas.microsoft.com/office/drawing/2014/main" id="{3845E91D-1FC9-4DD5-A487-242222E2777F}"/>
              </a:ext>
            </a:extLst>
          </p:cNvPr>
          <p:cNvSpPr/>
          <p:nvPr/>
        </p:nvSpPr>
        <p:spPr>
          <a:xfrm>
            <a:off x="1676400" y="1676400"/>
            <a:ext cx="5715000" cy="4953000"/>
          </a:xfrm>
          <a:prstGeom prst="triangle">
            <a:avLst>
              <a:gd name="adj" fmla="val 5031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Isosceles Triangle 60">
            <a:extLst>
              <a:ext uri="{FF2B5EF4-FFF2-40B4-BE49-F238E27FC236}">
                <a16:creationId xmlns:a16="http://schemas.microsoft.com/office/drawing/2014/main" id="{8B42C9F2-FB18-456A-A66E-E1662DE0FEEF}"/>
              </a:ext>
            </a:extLst>
          </p:cNvPr>
          <p:cNvSpPr/>
          <p:nvPr/>
        </p:nvSpPr>
        <p:spPr>
          <a:xfrm>
            <a:off x="3200400" y="1219200"/>
            <a:ext cx="2667000" cy="2743200"/>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2470" name="Group 62">
            <a:extLst>
              <a:ext uri="{FF2B5EF4-FFF2-40B4-BE49-F238E27FC236}">
                <a16:creationId xmlns:a16="http://schemas.microsoft.com/office/drawing/2014/main" id="{5DA34336-DB5E-4ECC-9785-24494619D630}"/>
              </a:ext>
            </a:extLst>
          </p:cNvPr>
          <p:cNvGrpSpPr>
            <a:grpSpLocks/>
          </p:cNvGrpSpPr>
          <p:nvPr/>
        </p:nvGrpSpPr>
        <p:grpSpPr bwMode="auto">
          <a:xfrm>
            <a:off x="3657600" y="4953000"/>
            <a:ext cx="2133600" cy="304800"/>
            <a:chOff x="5715003" y="2743200"/>
            <a:chExt cx="2590798" cy="370114"/>
          </a:xfrm>
        </p:grpSpPr>
        <p:pic>
          <p:nvPicPr>
            <p:cNvPr id="62495" name="Picture 2">
              <a:extLst>
                <a:ext uri="{FF2B5EF4-FFF2-40B4-BE49-F238E27FC236}">
                  <a16:creationId xmlns:a16="http://schemas.microsoft.com/office/drawing/2014/main" id="{A9C7C82E-FB68-4B0F-8332-1F0ACC94F44A}"/>
                </a:ext>
              </a:extLst>
            </p:cNvPr>
            <p:cNvPicPr>
              <a:picLocks noChangeAspect="1" noChangeArrowheads="1"/>
            </p:cNvPicPr>
            <p:nvPr/>
          </p:nvPicPr>
          <p:blipFill>
            <a:blip r:embed="rId5">
              <a:clrChange>
                <a:clrFrom>
                  <a:srgbClr val="F6F1EE"/>
                </a:clrFrom>
                <a:clrTo>
                  <a:srgbClr val="F6F1EE">
                    <a:alpha val="0"/>
                  </a:srgbClr>
                </a:clrTo>
              </a:clrChange>
              <a:extLst>
                <a:ext uri="{28A0092B-C50C-407E-A947-70E740481C1C}">
                  <a14:useLocalDpi xmlns:a14="http://schemas.microsoft.com/office/drawing/2010/main" val="0"/>
                </a:ext>
              </a:extLst>
            </a:blip>
            <a:srcRect/>
            <a:stretch>
              <a:fillRect/>
            </a:stretch>
          </p:blipFill>
          <p:spPr bwMode="auto">
            <a:xfrm>
              <a:off x="7200064" y="2743200"/>
              <a:ext cx="320765" cy="27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6" name="Picture 2">
              <a:extLst>
                <a:ext uri="{FF2B5EF4-FFF2-40B4-BE49-F238E27FC236}">
                  <a16:creationId xmlns:a16="http://schemas.microsoft.com/office/drawing/2014/main" id="{80F48E1D-09B3-42ED-BC23-856968FA6571}"/>
                </a:ext>
              </a:extLst>
            </p:cNvPr>
            <p:cNvPicPr>
              <a:picLocks noChangeAspect="1" noChangeArrowheads="1"/>
            </p:cNvPicPr>
            <p:nvPr/>
          </p:nvPicPr>
          <p:blipFill>
            <a:blip r:embed="rId5">
              <a:clrChange>
                <a:clrFrom>
                  <a:srgbClr val="F7F2EF"/>
                </a:clrFrom>
                <a:clrTo>
                  <a:srgbClr val="F7F2EF">
                    <a:alpha val="0"/>
                  </a:srgbClr>
                </a:clrTo>
              </a:clrChange>
              <a:extLst>
                <a:ext uri="{28A0092B-C50C-407E-A947-70E740481C1C}">
                  <a14:useLocalDpi xmlns:a14="http://schemas.microsoft.com/office/drawing/2010/main" val="0"/>
                </a:ext>
              </a:extLst>
            </a:blip>
            <a:srcRect/>
            <a:stretch>
              <a:fillRect/>
            </a:stretch>
          </p:blipFill>
          <p:spPr bwMode="auto">
            <a:xfrm>
              <a:off x="7572480" y="2743200"/>
              <a:ext cx="320765" cy="27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7" name="Picture 2">
              <a:extLst>
                <a:ext uri="{FF2B5EF4-FFF2-40B4-BE49-F238E27FC236}">
                  <a16:creationId xmlns:a16="http://schemas.microsoft.com/office/drawing/2014/main" id="{0801AAFE-B1BB-4E18-AD13-733A3F14B23F}"/>
                </a:ext>
              </a:extLst>
            </p:cNvPr>
            <p:cNvPicPr>
              <a:picLocks noChangeAspect="1" noChangeArrowheads="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7944897" y="2743200"/>
              <a:ext cx="320765" cy="27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8" name="Picture 5">
              <a:extLst>
                <a:ext uri="{FF2B5EF4-FFF2-40B4-BE49-F238E27FC236}">
                  <a16:creationId xmlns:a16="http://schemas.microsoft.com/office/drawing/2014/main" id="{C67B44B1-3E9D-42C1-80B9-E04B22056F1B}"/>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9608" y="2767874"/>
              <a:ext cx="326194" cy="23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9" name="Picture 5">
              <a:extLst>
                <a:ext uri="{FF2B5EF4-FFF2-40B4-BE49-F238E27FC236}">
                  <a16:creationId xmlns:a16="http://schemas.microsoft.com/office/drawing/2014/main" id="{8B7A496A-C950-48C5-916A-0720D309950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5300" y="2767874"/>
              <a:ext cx="326194" cy="23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0" name="Picture 5">
              <a:extLst>
                <a:ext uri="{FF2B5EF4-FFF2-40B4-BE49-F238E27FC236}">
                  <a16:creationId xmlns:a16="http://schemas.microsoft.com/office/drawing/2014/main" id="{C1B9CD8F-0A65-42D8-9B29-0560CA6DBB8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7453" y="2767874"/>
              <a:ext cx="326194" cy="23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ight Brace 26">
              <a:extLst>
                <a:ext uri="{FF2B5EF4-FFF2-40B4-BE49-F238E27FC236}">
                  <a16:creationId xmlns:a16="http://schemas.microsoft.com/office/drawing/2014/main" id="{6D35F084-032C-4EE5-80A1-942CD532AE97}"/>
                </a:ext>
              </a:extLst>
            </p:cNvPr>
            <p:cNvSpPr/>
            <p:nvPr/>
          </p:nvSpPr>
          <p:spPr>
            <a:xfrm rot="5400000">
              <a:off x="5827772" y="2902234"/>
              <a:ext cx="98311" cy="32385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Right Brace 27">
              <a:extLst>
                <a:ext uri="{FF2B5EF4-FFF2-40B4-BE49-F238E27FC236}">
                  <a16:creationId xmlns:a16="http://schemas.microsoft.com/office/drawing/2014/main" id="{D022D47F-6A3D-4C9C-8A37-B361679D34DC}"/>
                </a:ext>
              </a:extLst>
            </p:cNvPr>
            <p:cNvSpPr/>
            <p:nvPr/>
          </p:nvSpPr>
          <p:spPr>
            <a:xfrm rot="5400000">
              <a:off x="6205597" y="2902234"/>
              <a:ext cx="98311" cy="32385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Right Brace 28">
              <a:extLst>
                <a:ext uri="{FF2B5EF4-FFF2-40B4-BE49-F238E27FC236}">
                  <a16:creationId xmlns:a16="http://schemas.microsoft.com/office/drawing/2014/main" id="{74344232-1DC7-4F0B-9C3E-3F816CEFA0E8}"/>
                </a:ext>
              </a:extLst>
            </p:cNvPr>
            <p:cNvSpPr/>
            <p:nvPr/>
          </p:nvSpPr>
          <p:spPr>
            <a:xfrm rot="5400000">
              <a:off x="6583422" y="2902234"/>
              <a:ext cx="98311" cy="32385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Right Brace 29">
              <a:extLst>
                <a:ext uri="{FF2B5EF4-FFF2-40B4-BE49-F238E27FC236}">
                  <a16:creationId xmlns:a16="http://schemas.microsoft.com/office/drawing/2014/main" id="{AFE348D2-B6D7-4CD9-93A9-EEEA92E34B1E}"/>
                </a:ext>
              </a:extLst>
            </p:cNvPr>
            <p:cNvSpPr/>
            <p:nvPr/>
          </p:nvSpPr>
          <p:spPr>
            <a:xfrm rot="5400000">
              <a:off x="6961247" y="2902234"/>
              <a:ext cx="98311" cy="32385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Right Brace 30">
              <a:extLst>
                <a:ext uri="{FF2B5EF4-FFF2-40B4-BE49-F238E27FC236}">
                  <a16:creationId xmlns:a16="http://schemas.microsoft.com/office/drawing/2014/main" id="{5AEC4392-3FB5-4C57-820E-F5BF84EDDBE5}"/>
                </a:ext>
              </a:extLst>
            </p:cNvPr>
            <p:cNvSpPr/>
            <p:nvPr/>
          </p:nvSpPr>
          <p:spPr>
            <a:xfrm rot="5400000">
              <a:off x="7339071" y="2902234"/>
              <a:ext cx="98311" cy="32385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 name="Right Brace 31">
              <a:extLst>
                <a:ext uri="{FF2B5EF4-FFF2-40B4-BE49-F238E27FC236}">
                  <a16:creationId xmlns:a16="http://schemas.microsoft.com/office/drawing/2014/main" id="{48BC9F9A-DCEE-4215-A3F1-5680B0B8F883}"/>
                </a:ext>
              </a:extLst>
            </p:cNvPr>
            <p:cNvSpPr/>
            <p:nvPr/>
          </p:nvSpPr>
          <p:spPr>
            <a:xfrm rot="5400000">
              <a:off x="7716896" y="2902234"/>
              <a:ext cx="98311" cy="32385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 name="Right Brace 32">
              <a:extLst>
                <a:ext uri="{FF2B5EF4-FFF2-40B4-BE49-F238E27FC236}">
                  <a16:creationId xmlns:a16="http://schemas.microsoft.com/office/drawing/2014/main" id="{D0296378-97EA-4148-AD31-4D0EE7173899}"/>
                </a:ext>
              </a:extLst>
            </p:cNvPr>
            <p:cNvSpPr/>
            <p:nvPr/>
          </p:nvSpPr>
          <p:spPr>
            <a:xfrm rot="5400000">
              <a:off x="8094721" y="2902234"/>
              <a:ext cx="98311" cy="32385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cxnSp>
        <p:nvCxnSpPr>
          <p:cNvPr id="65" name="Straight Connector 64">
            <a:extLst>
              <a:ext uri="{FF2B5EF4-FFF2-40B4-BE49-F238E27FC236}">
                <a16:creationId xmlns:a16="http://schemas.microsoft.com/office/drawing/2014/main" id="{BBA9B126-1F3A-49F8-8D3A-4F78098A7C6E}"/>
              </a:ext>
            </a:extLst>
          </p:cNvPr>
          <p:cNvCxnSpPr/>
          <p:nvPr/>
        </p:nvCxnSpPr>
        <p:spPr>
          <a:xfrm flipH="1">
            <a:off x="381000" y="1219200"/>
            <a:ext cx="388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21DC4E-CD72-406B-A20A-CA4C92DC0D41}"/>
              </a:ext>
            </a:extLst>
          </p:cNvPr>
          <p:cNvCxnSpPr/>
          <p:nvPr/>
        </p:nvCxnSpPr>
        <p:spPr>
          <a:xfrm flipH="1">
            <a:off x="381000" y="39624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331D1EF-4665-4D0B-A3BC-5F66E7AECB0C}"/>
              </a:ext>
            </a:extLst>
          </p:cNvPr>
          <p:cNvCxnSpPr/>
          <p:nvPr/>
        </p:nvCxnSpPr>
        <p:spPr>
          <a:xfrm flipH="1">
            <a:off x="304800" y="6629400"/>
            <a:ext cx="1295400" cy="0"/>
          </a:xfrm>
          <a:prstGeom prst="line">
            <a:avLst/>
          </a:prstGeom>
        </p:spPr>
        <p:style>
          <a:lnRef idx="1">
            <a:schemeClr val="accent1"/>
          </a:lnRef>
          <a:fillRef idx="0">
            <a:schemeClr val="accent1"/>
          </a:fillRef>
          <a:effectRef idx="0">
            <a:schemeClr val="accent1"/>
          </a:effectRef>
          <a:fontRef idx="minor">
            <a:schemeClr val="tx1"/>
          </a:fontRef>
        </p:style>
      </p:cxnSp>
      <p:sp>
        <p:nvSpPr>
          <p:cNvPr id="62474" name="TextBox 69">
            <a:extLst>
              <a:ext uri="{FF2B5EF4-FFF2-40B4-BE49-F238E27FC236}">
                <a16:creationId xmlns:a16="http://schemas.microsoft.com/office/drawing/2014/main" id="{F17B701A-B41E-4FF1-93AF-8DAB3C0BF418}"/>
              </a:ext>
            </a:extLst>
          </p:cNvPr>
          <p:cNvSpPr txBox="1">
            <a:spLocks noChangeArrowheads="1"/>
          </p:cNvSpPr>
          <p:nvPr/>
        </p:nvSpPr>
        <p:spPr bwMode="auto">
          <a:xfrm>
            <a:off x="0" y="632460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24</a:t>
            </a:r>
          </a:p>
        </p:txBody>
      </p:sp>
      <p:sp>
        <p:nvSpPr>
          <p:cNvPr id="62475" name="TextBox 70">
            <a:extLst>
              <a:ext uri="{FF2B5EF4-FFF2-40B4-BE49-F238E27FC236}">
                <a16:creationId xmlns:a16="http://schemas.microsoft.com/office/drawing/2014/main" id="{C7013F87-74D7-4B78-B0AD-497AEAF41DE7}"/>
              </a:ext>
            </a:extLst>
          </p:cNvPr>
          <p:cNvSpPr txBox="1">
            <a:spLocks noChangeArrowheads="1"/>
          </p:cNvSpPr>
          <p:nvPr/>
        </p:nvSpPr>
        <p:spPr bwMode="auto">
          <a:xfrm>
            <a:off x="0" y="3697288"/>
            <a:ext cx="41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12</a:t>
            </a:r>
          </a:p>
        </p:txBody>
      </p:sp>
      <p:sp>
        <p:nvSpPr>
          <p:cNvPr id="62476" name="TextBox 71">
            <a:extLst>
              <a:ext uri="{FF2B5EF4-FFF2-40B4-BE49-F238E27FC236}">
                <a16:creationId xmlns:a16="http://schemas.microsoft.com/office/drawing/2014/main" id="{95392CE5-3FF8-483D-90DF-DB00C53C2A3B}"/>
              </a:ext>
            </a:extLst>
          </p:cNvPr>
          <p:cNvSpPr txBox="1">
            <a:spLocks noChangeArrowheads="1"/>
          </p:cNvSpPr>
          <p:nvPr/>
        </p:nvSpPr>
        <p:spPr bwMode="auto">
          <a:xfrm>
            <a:off x="152400" y="990600"/>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0</a:t>
            </a:r>
          </a:p>
        </p:txBody>
      </p:sp>
      <p:cxnSp>
        <p:nvCxnSpPr>
          <p:cNvPr id="40" name="Straight Connector 39">
            <a:extLst>
              <a:ext uri="{FF2B5EF4-FFF2-40B4-BE49-F238E27FC236}">
                <a16:creationId xmlns:a16="http://schemas.microsoft.com/office/drawing/2014/main" id="{B7CC2C88-0528-4900-B333-1F0D4F4BBDB2}"/>
              </a:ext>
            </a:extLst>
          </p:cNvPr>
          <p:cNvCxnSpPr>
            <a:cxnSpLocks/>
          </p:cNvCxnSpPr>
          <p:nvPr/>
        </p:nvCxnSpPr>
        <p:spPr>
          <a:xfrm flipH="1">
            <a:off x="454025" y="5105400"/>
            <a:ext cx="3051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B76F959-6042-4A3D-8A71-D326E4EDEE6F}"/>
              </a:ext>
            </a:extLst>
          </p:cNvPr>
          <p:cNvCxnSpPr/>
          <p:nvPr/>
        </p:nvCxnSpPr>
        <p:spPr>
          <a:xfrm>
            <a:off x="4648200" y="4797425"/>
            <a:ext cx="152400" cy="18573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479" name="TextBox 42">
            <a:extLst>
              <a:ext uri="{FF2B5EF4-FFF2-40B4-BE49-F238E27FC236}">
                <a16:creationId xmlns:a16="http://schemas.microsoft.com/office/drawing/2014/main" id="{4C1B5BD2-7F05-4AF9-B456-D665CACC44D6}"/>
              </a:ext>
            </a:extLst>
          </p:cNvPr>
          <p:cNvSpPr txBox="1">
            <a:spLocks noChangeArrowheads="1"/>
          </p:cNvSpPr>
          <p:nvPr/>
        </p:nvSpPr>
        <p:spPr bwMode="auto">
          <a:xfrm>
            <a:off x="0" y="480060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15</a:t>
            </a:r>
          </a:p>
        </p:txBody>
      </p:sp>
      <p:sp>
        <p:nvSpPr>
          <p:cNvPr id="44" name="TextBox 43">
            <a:extLst>
              <a:ext uri="{FF2B5EF4-FFF2-40B4-BE49-F238E27FC236}">
                <a16:creationId xmlns:a16="http://schemas.microsoft.com/office/drawing/2014/main" id="{2006F540-9F64-4A06-A219-CBC458E6D3E4}"/>
              </a:ext>
            </a:extLst>
          </p:cNvPr>
          <p:cNvSpPr txBox="1"/>
          <p:nvPr/>
        </p:nvSpPr>
        <p:spPr>
          <a:xfrm>
            <a:off x="6102350" y="1277938"/>
            <a:ext cx="2889250" cy="4094162"/>
          </a:xfrm>
          <a:prstGeom prst="rect">
            <a:avLst/>
          </a:prstGeom>
          <a:noFill/>
        </p:spPr>
        <p:txBody>
          <a:bodyPr>
            <a:spAutoFit/>
          </a:bodyPr>
          <a:lstStyle/>
          <a:p>
            <a:pPr>
              <a:defRPr/>
            </a:pPr>
            <a:r>
              <a:rPr lang="en-US" sz="2000" dirty="0"/>
              <a:t>For the N-N Frog-Toad problem, the solution depth is at (N+1)</a:t>
            </a:r>
            <a:r>
              <a:rPr lang="en-US" sz="2000" baseline="30000" dirty="0"/>
              <a:t>2</a:t>
            </a:r>
            <a:r>
              <a:rPr lang="en-US" sz="2000" dirty="0"/>
              <a:t> -1</a:t>
            </a:r>
          </a:p>
          <a:p>
            <a:pPr>
              <a:defRPr/>
            </a:pPr>
            <a:endParaRPr lang="en-US" sz="2000" dirty="0">
              <a:solidFill>
                <a:schemeClr val="bg1">
                  <a:lumMod val="65000"/>
                </a:schemeClr>
              </a:solidFill>
            </a:endParaRPr>
          </a:p>
          <a:p>
            <a:pPr>
              <a:defRPr/>
            </a:pPr>
            <a:r>
              <a:rPr lang="en-US" sz="2000" dirty="0">
                <a:solidFill>
                  <a:schemeClr val="bg1">
                    <a:lumMod val="65000"/>
                  </a:schemeClr>
                </a:solidFill>
              </a:rPr>
              <a:t>Solution N-N Frog-Toad problem, is always a palindrome</a:t>
            </a:r>
          </a:p>
          <a:p>
            <a:pPr>
              <a:defRPr/>
            </a:pPr>
            <a:r>
              <a:rPr lang="en-US" sz="2000" dirty="0">
                <a:solidFill>
                  <a:schemeClr val="bg1">
                    <a:lumMod val="65000"/>
                  </a:schemeClr>
                </a:solidFill>
              </a:rPr>
              <a:t>(1, 1)– SJS  </a:t>
            </a:r>
          </a:p>
          <a:p>
            <a:pPr>
              <a:defRPr/>
            </a:pPr>
            <a:r>
              <a:rPr lang="en-US" sz="2000" dirty="0">
                <a:solidFill>
                  <a:schemeClr val="bg1">
                    <a:lumMod val="65000"/>
                  </a:schemeClr>
                </a:solidFill>
              </a:rPr>
              <a:t>(2, 2)– SJSJJSJS </a:t>
            </a:r>
          </a:p>
          <a:p>
            <a:pPr>
              <a:defRPr/>
            </a:pPr>
            <a:r>
              <a:rPr lang="en-US" sz="2000" dirty="0">
                <a:solidFill>
                  <a:schemeClr val="bg1">
                    <a:lumMod val="65000"/>
                  </a:schemeClr>
                </a:solidFill>
              </a:rPr>
              <a:t>(3, 3)– SJSJJSJJJSJJSJS</a:t>
            </a:r>
          </a:p>
          <a:p>
            <a:pPr>
              <a:defRPr/>
            </a:pPr>
            <a:r>
              <a:rPr lang="en-US" sz="2000" dirty="0">
                <a:solidFill>
                  <a:schemeClr val="bg1">
                    <a:lumMod val="65000"/>
                  </a:schemeClr>
                </a:solidFill>
              </a:rPr>
              <a:t>                   </a:t>
            </a:r>
          </a:p>
          <a:p>
            <a:pPr>
              <a:defRPr/>
            </a:pPr>
            <a:endParaRPr lang="en-US" sz="2000" dirty="0">
              <a:solidFill>
                <a:schemeClr val="bg1">
                  <a:lumMod val="65000"/>
                </a:schemeClr>
              </a:solidFill>
            </a:endParaRPr>
          </a:p>
          <a:p>
            <a:pPr>
              <a:defRPr/>
            </a:pPr>
            <a:endParaRPr lang="en-US" sz="2000" dirty="0">
              <a:solidFill>
                <a:schemeClr val="bg1">
                  <a:lumMod val="65000"/>
                </a:schemeClr>
              </a:solidFill>
            </a:endParaRPr>
          </a:p>
        </p:txBody>
      </p:sp>
      <p:pic>
        <p:nvPicPr>
          <p:cNvPr id="46097" name="Picture 2" descr="http://static.ddmcdn.com/gif/frog-1.jpg">
            <a:extLst>
              <a:ext uri="{FF2B5EF4-FFF2-40B4-BE49-F238E27FC236}">
                <a16:creationId xmlns:a16="http://schemas.microsoft.com/office/drawing/2014/main" id="{3FBEBA97-3937-46E8-B762-84BDDCB4C204}"/>
              </a:ext>
            </a:extLst>
          </p:cNvPr>
          <p:cNvPicPr>
            <a:picLocks noChangeAspect="1" noChangeArrowheads="1"/>
          </p:cNvPicPr>
          <p:nvPr/>
        </p:nvPicPr>
        <p:blipFill>
          <a:blip r:embed="rId7">
            <a:clrChange>
              <a:clrFrom>
                <a:srgbClr val="F6F1EE"/>
              </a:clrFrom>
              <a:clrTo>
                <a:srgbClr val="F6F1EE">
                  <a:alpha val="0"/>
                </a:srgbClr>
              </a:clrTo>
            </a:clrChange>
            <a:duotone>
              <a:schemeClr val="bg2">
                <a:shade val="45000"/>
                <a:satMod val="135000"/>
              </a:schemeClr>
              <a:prstClr val="white"/>
            </a:duotone>
          </a:blip>
          <a:srcRect/>
          <a:stretch>
            <a:fillRect/>
          </a:stretch>
        </p:blipFill>
        <p:spPr bwMode="auto">
          <a:xfrm>
            <a:off x="4232275" y="4495800"/>
            <a:ext cx="263525" cy="230188"/>
          </a:xfrm>
          <a:prstGeom prst="rect">
            <a:avLst/>
          </a:prstGeom>
          <a:noFill/>
          <a:ln>
            <a:noFill/>
          </a:ln>
        </p:spPr>
      </p:pic>
      <p:pic>
        <p:nvPicPr>
          <p:cNvPr id="46098" name="Picture 2" descr="http://static.ddmcdn.com/gif/frog-1.jpg">
            <a:extLst>
              <a:ext uri="{FF2B5EF4-FFF2-40B4-BE49-F238E27FC236}">
                <a16:creationId xmlns:a16="http://schemas.microsoft.com/office/drawing/2014/main" id="{A5BF4272-C385-4372-96A8-4A3F972E4F3D}"/>
              </a:ext>
            </a:extLst>
          </p:cNvPr>
          <p:cNvPicPr>
            <a:picLocks noChangeAspect="1" noChangeArrowheads="1"/>
          </p:cNvPicPr>
          <p:nvPr/>
        </p:nvPicPr>
        <p:blipFill>
          <a:blip r:embed="rId7">
            <a:clrChange>
              <a:clrFrom>
                <a:srgbClr val="F7F2EF"/>
              </a:clrFrom>
              <a:clrTo>
                <a:srgbClr val="F7F2EF">
                  <a:alpha val="0"/>
                </a:srgbClr>
              </a:clrTo>
            </a:clrChange>
            <a:duotone>
              <a:schemeClr val="bg2">
                <a:shade val="45000"/>
                <a:satMod val="135000"/>
              </a:schemeClr>
              <a:prstClr val="white"/>
            </a:duotone>
          </a:blip>
          <a:srcRect/>
          <a:stretch>
            <a:fillRect/>
          </a:stretch>
        </p:blipFill>
        <p:spPr bwMode="auto">
          <a:xfrm>
            <a:off x="4806950" y="4495800"/>
            <a:ext cx="263525" cy="230188"/>
          </a:xfrm>
          <a:prstGeom prst="rect">
            <a:avLst/>
          </a:prstGeom>
          <a:noFill/>
          <a:ln>
            <a:noFill/>
          </a:ln>
        </p:spPr>
      </p:pic>
      <p:pic>
        <p:nvPicPr>
          <p:cNvPr id="46099" name="Picture 2" descr="http://static.ddmcdn.com/gif/frog-1.jpg">
            <a:extLst>
              <a:ext uri="{FF2B5EF4-FFF2-40B4-BE49-F238E27FC236}">
                <a16:creationId xmlns:a16="http://schemas.microsoft.com/office/drawing/2014/main" id="{3E4B2728-A20A-4388-AD23-D4441D5540EF}"/>
              </a:ext>
            </a:extLst>
          </p:cNvPr>
          <p:cNvPicPr>
            <a:picLocks noChangeAspect="1" noChangeArrowheads="1"/>
          </p:cNvPicPr>
          <p:nvPr/>
        </p:nvPicPr>
        <p:blipFill>
          <a:blip r:embed="rId7">
            <a:clrChange>
              <a:clrFrom>
                <a:srgbClr val="FCFCFC"/>
              </a:clrFrom>
              <a:clrTo>
                <a:srgbClr val="FCFCFC">
                  <a:alpha val="0"/>
                </a:srgbClr>
              </a:clrTo>
            </a:clrChange>
            <a:duotone>
              <a:schemeClr val="bg2">
                <a:shade val="45000"/>
                <a:satMod val="135000"/>
              </a:schemeClr>
              <a:prstClr val="white"/>
            </a:duotone>
          </a:blip>
          <a:srcRect/>
          <a:stretch>
            <a:fillRect/>
          </a:stretch>
        </p:blipFill>
        <p:spPr bwMode="auto">
          <a:xfrm>
            <a:off x="5113338" y="4495800"/>
            <a:ext cx="263525" cy="230188"/>
          </a:xfrm>
          <a:prstGeom prst="rect">
            <a:avLst/>
          </a:prstGeom>
          <a:noFill/>
          <a:ln>
            <a:noFill/>
          </a:ln>
        </p:spPr>
      </p:pic>
      <p:pic>
        <p:nvPicPr>
          <p:cNvPr id="46100" name="Picture 5">
            <a:extLst>
              <a:ext uri="{FF2B5EF4-FFF2-40B4-BE49-F238E27FC236}">
                <a16:creationId xmlns:a16="http://schemas.microsoft.com/office/drawing/2014/main" id="{CC6E83A2-188B-4A2E-8E33-C118FF6D335D}"/>
              </a:ext>
            </a:extLst>
          </p:cNvPr>
          <p:cNvPicPr>
            <a:picLocks noChangeAspect="1" noChangeArrowheads="1"/>
          </p:cNvPicPr>
          <p:nvPr/>
        </p:nvPicPr>
        <p:blipFill>
          <a:blip r:embed="rId6">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3279775" y="4516438"/>
            <a:ext cx="269875" cy="193675"/>
          </a:xfrm>
          <a:prstGeom prst="rect">
            <a:avLst/>
          </a:prstGeom>
          <a:noFill/>
          <a:ln>
            <a:noFill/>
          </a:ln>
        </p:spPr>
      </p:pic>
      <p:pic>
        <p:nvPicPr>
          <p:cNvPr id="46101" name="Picture 5">
            <a:extLst>
              <a:ext uri="{FF2B5EF4-FFF2-40B4-BE49-F238E27FC236}">
                <a16:creationId xmlns:a16="http://schemas.microsoft.com/office/drawing/2014/main" id="{510C83FC-D665-484B-BF08-850268A806AB}"/>
              </a:ext>
            </a:extLst>
          </p:cNvPr>
          <p:cNvPicPr>
            <a:picLocks noChangeAspect="1" noChangeArrowheads="1"/>
          </p:cNvPicPr>
          <p:nvPr/>
        </p:nvPicPr>
        <p:blipFill>
          <a:blip r:embed="rId6">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3902075" y="4516438"/>
            <a:ext cx="269875" cy="193675"/>
          </a:xfrm>
          <a:prstGeom prst="rect">
            <a:avLst/>
          </a:prstGeom>
          <a:noFill/>
          <a:ln>
            <a:noFill/>
          </a:ln>
        </p:spPr>
      </p:pic>
      <p:pic>
        <p:nvPicPr>
          <p:cNvPr id="46102" name="Picture 5">
            <a:extLst>
              <a:ext uri="{FF2B5EF4-FFF2-40B4-BE49-F238E27FC236}">
                <a16:creationId xmlns:a16="http://schemas.microsoft.com/office/drawing/2014/main" id="{87C27CA4-00FC-4E86-9063-2F5B4F59F750}"/>
              </a:ext>
            </a:extLst>
          </p:cNvPr>
          <p:cNvPicPr>
            <a:picLocks noChangeAspect="1" noChangeArrowheads="1"/>
          </p:cNvPicPr>
          <p:nvPr/>
        </p:nvPicPr>
        <p:blipFill>
          <a:blip r:embed="rId6">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3590925" y="4516438"/>
            <a:ext cx="269875" cy="193675"/>
          </a:xfrm>
          <a:prstGeom prst="rect">
            <a:avLst/>
          </a:prstGeom>
          <a:noFill/>
          <a:ln>
            <a:noFill/>
          </a:ln>
        </p:spPr>
      </p:pic>
      <p:sp>
        <p:nvSpPr>
          <p:cNvPr id="73" name="Right Brace 72">
            <a:extLst>
              <a:ext uri="{FF2B5EF4-FFF2-40B4-BE49-F238E27FC236}">
                <a16:creationId xmlns:a16="http://schemas.microsoft.com/office/drawing/2014/main" id="{DFADF0F3-9E2E-4C7D-9913-41B5C04A9BBE}"/>
              </a:ext>
            </a:extLst>
          </p:cNvPr>
          <p:cNvSpPr/>
          <p:nvPr/>
        </p:nvSpPr>
        <p:spPr>
          <a:xfrm rot="5400000">
            <a:off x="3369469" y="4626769"/>
            <a:ext cx="80962" cy="26670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4" name="Right Brace 73">
            <a:extLst>
              <a:ext uri="{FF2B5EF4-FFF2-40B4-BE49-F238E27FC236}">
                <a16:creationId xmlns:a16="http://schemas.microsoft.com/office/drawing/2014/main" id="{C7A2F61A-1114-400F-BB35-E85072F2E594}"/>
              </a:ext>
            </a:extLst>
          </p:cNvPr>
          <p:cNvSpPr/>
          <p:nvPr/>
        </p:nvSpPr>
        <p:spPr>
          <a:xfrm rot="5400000">
            <a:off x="3680619" y="4626769"/>
            <a:ext cx="80962" cy="26670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5" name="Right Brace 74">
            <a:extLst>
              <a:ext uri="{FF2B5EF4-FFF2-40B4-BE49-F238E27FC236}">
                <a16:creationId xmlns:a16="http://schemas.microsoft.com/office/drawing/2014/main" id="{6DC0E3D7-B545-4EA2-A00B-A1BC287743CA}"/>
              </a:ext>
            </a:extLst>
          </p:cNvPr>
          <p:cNvSpPr/>
          <p:nvPr/>
        </p:nvSpPr>
        <p:spPr>
          <a:xfrm rot="5400000">
            <a:off x="3991769" y="4626769"/>
            <a:ext cx="80962" cy="26670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6" name="Right Brace 75">
            <a:extLst>
              <a:ext uri="{FF2B5EF4-FFF2-40B4-BE49-F238E27FC236}">
                <a16:creationId xmlns:a16="http://schemas.microsoft.com/office/drawing/2014/main" id="{0C427B52-0EC4-45F6-B83C-F699A4592BCA}"/>
              </a:ext>
            </a:extLst>
          </p:cNvPr>
          <p:cNvSpPr/>
          <p:nvPr/>
        </p:nvSpPr>
        <p:spPr>
          <a:xfrm rot="5400000">
            <a:off x="4302919" y="4626769"/>
            <a:ext cx="80962" cy="26670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7" name="Right Brace 76">
            <a:extLst>
              <a:ext uri="{FF2B5EF4-FFF2-40B4-BE49-F238E27FC236}">
                <a16:creationId xmlns:a16="http://schemas.microsoft.com/office/drawing/2014/main" id="{482E3891-B6C2-4538-8FFD-17A6CAE91B01}"/>
              </a:ext>
            </a:extLst>
          </p:cNvPr>
          <p:cNvSpPr/>
          <p:nvPr/>
        </p:nvSpPr>
        <p:spPr>
          <a:xfrm rot="5400000">
            <a:off x="4614069" y="4626769"/>
            <a:ext cx="80962" cy="26670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8" name="Right Brace 77">
            <a:extLst>
              <a:ext uri="{FF2B5EF4-FFF2-40B4-BE49-F238E27FC236}">
                <a16:creationId xmlns:a16="http://schemas.microsoft.com/office/drawing/2014/main" id="{FE4A5EED-3712-4BF1-BEC5-13FCF9A38745}"/>
              </a:ext>
            </a:extLst>
          </p:cNvPr>
          <p:cNvSpPr/>
          <p:nvPr/>
        </p:nvSpPr>
        <p:spPr>
          <a:xfrm rot="5400000">
            <a:off x="4925219" y="4626769"/>
            <a:ext cx="80962" cy="26670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9" name="Right Brace 78">
            <a:extLst>
              <a:ext uri="{FF2B5EF4-FFF2-40B4-BE49-F238E27FC236}">
                <a16:creationId xmlns:a16="http://schemas.microsoft.com/office/drawing/2014/main" id="{5F684B79-E6BA-488F-9370-9738B7DF6A0A}"/>
              </a:ext>
            </a:extLst>
          </p:cNvPr>
          <p:cNvSpPr/>
          <p:nvPr/>
        </p:nvSpPr>
        <p:spPr>
          <a:xfrm rot="5400000">
            <a:off x="5236369" y="4626769"/>
            <a:ext cx="80962" cy="26670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80" name="Straight Arrow Connector 79">
            <a:extLst>
              <a:ext uri="{FF2B5EF4-FFF2-40B4-BE49-F238E27FC236}">
                <a16:creationId xmlns:a16="http://schemas.microsoft.com/office/drawing/2014/main" id="{E3469D23-061E-4A87-965E-3217CD320337}"/>
              </a:ext>
            </a:extLst>
          </p:cNvPr>
          <p:cNvCxnSpPr/>
          <p:nvPr/>
        </p:nvCxnSpPr>
        <p:spPr>
          <a:xfrm flipH="1">
            <a:off x="4572000" y="4419600"/>
            <a:ext cx="152400" cy="185738"/>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7">
            <a:extLst>
              <a:ext uri="{FF2B5EF4-FFF2-40B4-BE49-F238E27FC236}">
                <a16:creationId xmlns:a16="http://schemas.microsoft.com/office/drawing/2014/main" id="{EA4542A1-CC98-4703-AE70-72CF49CAF105}"/>
              </a:ext>
            </a:extLst>
          </p:cNvPr>
          <p:cNvSpPr txBox="1">
            <a:spLocks noChangeArrowheads="1"/>
          </p:cNvSpPr>
          <p:nvPr/>
        </p:nvSpPr>
        <p:spPr bwMode="auto">
          <a:xfrm>
            <a:off x="609600" y="0"/>
            <a:ext cx="8077200" cy="523875"/>
          </a:xfrm>
          <a:prstGeom prst="rect">
            <a:avLst/>
          </a:prstGeom>
          <a:noFill/>
          <a:ln w="9525">
            <a:noFill/>
            <a:miter lim="800000"/>
            <a:headEnd/>
            <a:tailEnd/>
          </a:ln>
        </p:spPr>
        <p:txBody>
          <a:bodyPr>
            <a:spAutoFit/>
          </a:bodyPr>
          <a:lstStyle/>
          <a:p>
            <a:pPr algn="ctr">
              <a:defRPr/>
            </a:pPr>
            <a:r>
              <a:rPr lang="en-US" sz="2800" dirty="0">
                <a:effectLst>
                  <a:outerShdw blurRad="38100" dist="38100" dir="2700000" algn="tl">
                    <a:srgbClr val="000000">
                      <a:alpha val="43137"/>
                    </a:srgbClr>
                  </a:outerShdw>
                </a:effectLst>
              </a:rPr>
              <a:t>There are two solutions at depth 15 </a:t>
            </a:r>
          </a:p>
        </p:txBody>
      </p:sp>
      <p:grpSp>
        <p:nvGrpSpPr>
          <p:cNvPr id="63491" name="Group 42">
            <a:extLst>
              <a:ext uri="{FF2B5EF4-FFF2-40B4-BE49-F238E27FC236}">
                <a16:creationId xmlns:a16="http://schemas.microsoft.com/office/drawing/2014/main" id="{2CF444A6-1216-4DC3-8AA6-6A784927D7A9}"/>
              </a:ext>
            </a:extLst>
          </p:cNvPr>
          <p:cNvGrpSpPr>
            <a:grpSpLocks/>
          </p:cNvGrpSpPr>
          <p:nvPr/>
        </p:nvGrpSpPr>
        <p:grpSpPr bwMode="auto">
          <a:xfrm>
            <a:off x="3868738" y="762000"/>
            <a:ext cx="3148012" cy="419100"/>
            <a:chOff x="366778" y="2099880"/>
            <a:chExt cx="8017766" cy="1066800"/>
          </a:xfrm>
        </p:grpSpPr>
        <p:pic>
          <p:nvPicPr>
            <p:cNvPr id="63529" name="Picture 2">
              <a:extLst>
                <a:ext uri="{FF2B5EF4-FFF2-40B4-BE49-F238E27FC236}">
                  <a16:creationId xmlns:a16="http://schemas.microsoft.com/office/drawing/2014/main" id="{F394AAB2-4B0A-457E-B96C-264AF0A04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78" y="209988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0" name="Picture 5">
              <a:extLst>
                <a:ext uri="{FF2B5EF4-FFF2-40B4-BE49-F238E27FC236}">
                  <a16:creationId xmlns:a16="http://schemas.microsoft.com/office/drawing/2014/main" id="{896034F8-9AC0-4F17-8937-2F57C13C0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22" y="209988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1" name="Picture 2">
              <a:extLst>
                <a:ext uri="{FF2B5EF4-FFF2-40B4-BE49-F238E27FC236}">
                  <a16:creationId xmlns:a16="http://schemas.microsoft.com/office/drawing/2014/main" id="{306309F8-970D-4065-929A-0635338F5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089" y="209988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2" name="Picture 2">
              <a:extLst>
                <a:ext uri="{FF2B5EF4-FFF2-40B4-BE49-F238E27FC236}">
                  <a16:creationId xmlns:a16="http://schemas.microsoft.com/office/drawing/2014/main" id="{28E2F95E-1988-4C82-A697-4C5443FA0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99880"/>
              <a:ext cx="990600" cy="8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3" name="Picture 5">
              <a:extLst>
                <a:ext uri="{FF2B5EF4-FFF2-40B4-BE49-F238E27FC236}">
                  <a16:creationId xmlns:a16="http://schemas.microsoft.com/office/drawing/2014/main" id="{4391122A-A36C-4C59-BB2E-75B09CA12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178" y="209988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4" name="Picture 5">
              <a:extLst>
                <a:ext uri="{FF2B5EF4-FFF2-40B4-BE49-F238E27FC236}">
                  <a16:creationId xmlns:a16="http://schemas.microsoft.com/office/drawing/2014/main" id="{26304F67-CE44-49CE-B86C-FB87845B6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299" y="2099880"/>
              <a:ext cx="100736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535" name="Group 19">
              <a:extLst>
                <a:ext uri="{FF2B5EF4-FFF2-40B4-BE49-F238E27FC236}">
                  <a16:creationId xmlns:a16="http://schemas.microsoft.com/office/drawing/2014/main" id="{9AF691B1-61F0-4750-BF80-D787163149FA}"/>
                </a:ext>
              </a:extLst>
            </p:cNvPr>
            <p:cNvGrpSpPr>
              <a:grpSpLocks/>
            </p:cNvGrpSpPr>
            <p:nvPr/>
          </p:nvGrpSpPr>
          <p:grpSpPr bwMode="auto">
            <a:xfrm>
              <a:off x="366778" y="2861880"/>
              <a:ext cx="8001000" cy="304800"/>
              <a:chOff x="952500" y="2933700"/>
              <a:chExt cx="5486400" cy="304800"/>
            </a:xfrm>
          </p:grpSpPr>
          <p:sp>
            <p:nvSpPr>
              <p:cNvPr id="53" name="Right Brace 10">
                <a:extLst>
                  <a:ext uri="{FF2B5EF4-FFF2-40B4-BE49-F238E27FC236}">
                    <a16:creationId xmlns:a16="http://schemas.microsoft.com/office/drawing/2014/main" id="{25328361-F876-4E17-BF2E-032D9B47D52D}"/>
                  </a:ext>
                </a:extLst>
              </p:cNvPr>
              <p:cNvSpPr/>
              <p:nvPr/>
            </p:nvSpPr>
            <p:spPr>
              <a:xfrm rot="5400000">
                <a:off x="1143372" y="2744562"/>
                <a:ext cx="303067" cy="68481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4" name="Right Brace 53">
                <a:extLst>
                  <a:ext uri="{FF2B5EF4-FFF2-40B4-BE49-F238E27FC236}">
                    <a16:creationId xmlns:a16="http://schemas.microsoft.com/office/drawing/2014/main" id="{66CBCD85-E70C-4D3C-8940-D33EEBEE6D23}"/>
                  </a:ext>
                </a:extLst>
              </p:cNvPr>
              <p:cNvSpPr/>
              <p:nvPr/>
            </p:nvSpPr>
            <p:spPr>
              <a:xfrm rot="5400000">
                <a:off x="1944630" y="2744559"/>
                <a:ext cx="303067" cy="68481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Right Brace 54">
                <a:extLst>
                  <a:ext uri="{FF2B5EF4-FFF2-40B4-BE49-F238E27FC236}">
                    <a16:creationId xmlns:a16="http://schemas.microsoft.com/office/drawing/2014/main" id="{50D55DF9-D9D5-4345-8077-78A83ACCFB92}"/>
                  </a:ext>
                </a:extLst>
              </p:cNvPr>
              <p:cNvSpPr/>
              <p:nvPr/>
            </p:nvSpPr>
            <p:spPr>
              <a:xfrm rot="5400000">
                <a:off x="2744499" y="2743175"/>
                <a:ext cx="303067" cy="687584"/>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6" name="Right Brace 55">
                <a:extLst>
                  <a:ext uri="{FF2B5EF4-FFF2-40B4-BE49-F238E27FC236}">
                    <a16:creationId xmlns:a16="http://schemas.microsoft.com/office/drawing/2014/main" id="{E86D82A9-9D87-4C6C-A8BF-F0443AD552D6}"/>
                  </a:ext>
                </a:extLst>
              </p:cNvPr>
              <p:cNvSpPr/>
              <p:nvPr/>
            </p:nvSpPr>
            <p:spPr>
              <a:xfrm rot="5400000">
                <a:off x="3544370" y="2744562"/>
                <a:ext cx="303067" cy="68481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 name="Right Brace 56">
                <a:extLst>
                  <a:ext uri="{FF2B5EF4-FFF2-40B4-BE49-F238E27FC236}">
                    <a16:creationId xmlns:a16="http://schemas.microsoft.com/office/drawing/2014/main" id="{CDB7CCCB-D574-4C78-A521-77AF82000590}"/>
                  </a:ext>
                </a:extLst>
              </p:cNvPr>
              <p:cNvSpPr/>
              <p:nvPr/>
            </p:nvSpPr>
            <p:spPr>
              <a:xfrm rot="5400000">
                <a:off x="4344241" y="2743175"/>
                <a:ext cx="303067" cy="687584"/>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 name="Right Brace 57">
                <a:extLst>
                  <a:ext uri="{FF2B5EF4-FFF2-40B4-BE49-F238E27FC236}">
                    <a16:creationId xmlns:a16="http://schemas.microsoft.com/office/drawing/2014/main" id="{4863D41E-3570-4AC1-B2B1-D8B57EFC4BE0}"/>
                  </a:ext>
                </a:extLst>
              </p:cNvPr>
              <p:cNvSpPr/>
              <p:nvPr/>
            </p:nvSpPr>
            <p:spPr>
              <a:xfrm rot="5400000">
                <a:off x="5144112" y="2744559"/>
                <a:ext cx="303067" cy="68481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 name="Right Brace 58">
                <a:extLst>
                  <a:ext uri="{FF2B5EF4-FFF2-40B4-BE49-F238E27FC236}">
                    <a16:creationId xmlns:a16="http://schemas.microsoft.com/office/drawing/2014/main" id="{709347B7-58D8-4671-B11D-BB2C6783DC5B}"/>
                  </a:ext>
                </a:extLst>
              </p:cNvPr>
              <p:cNvSpPr/>
              <p:nvPr/>
            </p:nvSpPr>
            <p:spPr>
              <a:xfrm rot="5400000">
                <a:off x="5945368" y="2744562"/>
                <a:ext cx="303067" cy="68481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sp>
        <p:nvSpPr>
          <p:cNvPr id="62" name="Isosceles Triangle 61">
            <a:extLst>
              <a:ext uri="{FF2B5EF4-FFF2-40B4-BE49-F238E27FC236}">
                <a16:creationId xmlns:a16="http://schemas.microsoft.com/office/drawing/2014/main" id="{80B4FC76-1A48-4504-A6C7-554B9A890754}"/>
              </a:ext>
            </a:extLst>
          </p:cNvPr>
          <p:cNvSpPr/>
          <p:nvPr/>
        </p:nvSpPr>
        <p:spPr>
          <a:xfrm>
            <a:off x="2487613" y="1866900"/>
            <a:ext cx="5894387" cy="4513263"/>
          </a:xfrm>
          <a:prstGeom prst="triangle">
            <a:avLst>
              <a:gd name="adj" fmla="val 5031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Isosceles Triangle 60">
            <a:extLst>
              <a:ext uri="{FF2B5EF4-FFF2-40B4-BE49-F238E27FC236}">
                <a16:creationId xmlns:a16="http://schemas.microsoft.com/office/drawing/2014/main" id="{7A0679C2-957D-4126-A27D-DF7FB45EF39A}"/>
              </a:ext>
            </a:extLst>
          </p:cNvPr>
          <p:cNvSpPr/>
          <p:nvPr/>
        </p:nvSpPr>
        <p:spPr>
          <a:xfrm>
            <a:off x="3592513" y="1314450"/>
            <a:ext cx="3684587" cy="3316288"/>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3494" name="Group 62">
            <a:extLst>
              <a:ext uri="{FF2B5EF4-FFF2-40B4-BE49-F238E27FC236}">
                <a16:creationId xmlns:a16="http://schemas.microsoft.com/office/drawing/2014/main" id="{A284BA98-5F88-4D16-9CCC-053C26D4B982}"/>
              </a:ext>
            </a:extLst>
          </p:cNvPr>
          <p:cNvGrpSpPr>
            <a:grpSpLocks/>
          </p:cNvGrpSpPr>
          <p:nvPr/>
        </p:nvGrpSpPr>
        <p:grpSpPr bwMode="auto">
          <a:xfrm>
            <a:off x="5867400" y="5943600"/>
            <a:ext cx="2238375" cy="344488"/>
            <a:chOff x="5715003" y="2743200"/>
            <a:chExt cx="2590798" cy="370114"/>
          </a:xfrm>
        </p:grpSpPr>
        <p:pic>
          <p:nvPicPr>
            <p:cNvPr id="63516" name="Picture 2">
              <a:extLst>
                <a:ext uri="{FF2B5EF4-FFF2-40B4-BE49-F238E27FC236}">
                  <a16:creationId xmlns:a16="http://schemas.microsoft.com/office/drawing/2014/main" id="{DF11F799-6D49-4824-8BAE-F66699972BEB}"/>
                </a:ext>
              </a:extLst>
            </p:cNvPr>
            <p:cNvPicPr>
              <a:picLocks noChangeAspect="1" noChangeArrowheads="1"/>
            </p:cNvPicPr>
            <p:nvPr/>
          </p:nvPicPr>
          <p:blipFill>
            <a:blip r:embed="rId4">
              <a:clrChange>
                <a:clrFrom>
                  <a:srgbClr val="F6F1EE"/>
                </a:clrFrom>
                <a:clrTo>
                  <a:srgbClr val="F6F1EE">
                    <a:alpha val="0"/>
                  </a:srgbClr>
                </a:clrTo>
              </a:clrChange>
              <a:extLst>
                <a:ext uri="{28A0092B-C50C-407E-A947-70E740481C1C}">
                  <a14:useLocalDpi xmlns:a14="http://schemas.microsoft.com/office/drawing/2010/main" val="0"/>
                </a:ext>
              </a:extLst>
            </a:blip>
            <a:srcRect/>
            <a:stretch>
              <a:fillRect/>
            </a:stretch>
          </p:blipFill>
          <p:spPr bwMode="auto">
            <a:xfrm>
              <a:off x="7200064" y="2743200"/>
              <a:ext cx="320765" cy="27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7" name="Picture 2">
              <a:extLst>
                <a:ext uri="{FF2B5EF4-FFF2-40B4-BE49-F238E27FC236}">
                  <a16:creationId xmlns:a16="http://schemas.microsoft.com/office/drawing/2014/main" id="{86E962A5-B4EB-4A43-8B8D-0B2243F8FE06}"/>
                </a:ext>
              </a:extLst>
            </p:cNvPr>
            <p:cNvPicPr>
              <a:picLocks noChangeAspect="1" noChangeArrowheads="1"/>
            </p:cNvPicPr>
            <p:nvPr/>
          </p:nvPicPr>
          <p:blipFill>
            <a:blip r:embed="rId4">
              <a:clrChange>
                <a:clrFrom>
                  <a:srgbClr val="F7F2EF"/>
                </a:clrFrom>
                <a:clrTo>
                  <a:srgbClr val="F7F2EF">
                    <a:alpha val="0"/>
                  </a:srgbClr>
                </a:clrTo>
              </a:clrChange>
              <a:extLst>
                <a:ext uri="{28A0092B-C50C-407E-A947-70E740481C1C}">
                  <a14:useLocalDpi xmlns:a14="http://schemas.microsoft.com/office/drawing/2010/main" val="0"/>
                </a:ext>
              </a:extLst>
            </a:blip>
            <a:srcRect/>
            <a:stretch>
              <a:fillRect/>
            </a:stretch>
          </p:blipFill>
          <p:spPr bwMode="auto">
            <a:xfrm>
              <a:off x="7572480" y="2743200"/>
              <a:ext cx="320765" cy="27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8" name="Picture 2">
              <a:extLst>
                <a:ext uri="{FF2B5EF4-FFF2-40B4-BE49-F238E27FC236}">
                  <a16:creationId xmlns:a16="http://schemas.microsoft.com/office/drawing/2014/main" id="{DDFE4E20-989B-4F8E-891A-FF928A7527F4}"/>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7944897" y="2743200"/>
              <a:ext cx="320765" cy="27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9" name="Picture 5">
              <a:extLst>
                <a:ext uri="{FF2B5EF4-FFF2-40B4-BE49-F238E27FC236}">
                  <a16:creationId xmlns:a16="http://schemas.microsoft.com/office/drawing/2014/main" id="{117FF10F-184E-4EE6-B512-B3F3AC0FF56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9608" y="2767874"/>
              <a:ext cx="326194" cy="23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0" name="Picture 5">
              <a:extLst>
                <a:ext uri="{FF2B5EF4-FFF2-40B4-BE49-F238E27FC236}">
                  <a16:creationId xmlns:a16="http://schemas.microsoft.com/office/drawing/2014/main" id="{E40CA03B-6027-4C5C-88A0-969CC50F0AA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5300" y="2767874"/>
              <a:ext cx="326194" cy="23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1" name="Picture 5">
              <a:extLst>
                <a:ext uri="{FF2B5EF4-FFF2-40B4-BE49-F238E27FC236}">
                  <a16:creationId xmlns:a16="http://schemas.microsoft.com/office/drawing/2014/main" id="{7181D59C-843E-4890-9B6F-359620FEB0D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7453" y="2767874"/>
              <a:ext cx="326194" cy="23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ight Brace 26">
              <a:extLst>
                <a:ext uri="{FF2B5EF4-FFF2-40B4-BE49-F238E27FC236}">
                  <a16:creationId xmlns:a16="http://schemas.microsoft.com/office/drawing/2014/main" id="{FE57E4B6-1276-4BA6-A06B-379FC44A08B9}"/>
                </a:ext>
              </a:extLst>
            </p:cNvPr>
            <p:cNvSpPr/>
            <p:nvPr/>
          </p:nvSpPr>
          <p:spPr>
            <a:xfrm rot="5400000">
              <a:off x="5827235" y="2902157"/>
              <a:ext cx="98924" cy="32339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Right Brace 27">
              <a:extLst>
                <a:ext uri="{FF2B5EF4-FFF2-40B4-BE49-F238E27FC236}">
                  <a16:creationId xmlns:a16="http://schemas.microsoft.com/office/drawing/2014/main" id="{ADD885F9-3E6E-4298-B358-B64F4BB78F96}"/>
                </a:ext>
              </a:extLst>
            </p:cNvPr>
            <p:cNvSpPr/>
            <p:nvPr/>
          </p:nvSpPr>
          <p:spPr>
            <a:xfrm rot="5400000">
              <a:off x="6205749" y="2902157"/>
              <a:ext cx="98924" cy="32339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Right Brace 28">
              <a:extLst>
                <a:ext uri="{FF2B5EF4-FFF2-40B4-BE49-F238E27FC236}">
                  <a16:creationId xmlns:a16="http://schemas.microsoft.com/office/drawing/2014/main" id="{9A897572-577E-4BB3-A148-3BE5E4FA92D1}"/>
                </a:ext>
              </a:extLst>
            </p:cNvPr>
            <p:cNvSpPr/>
            <p:nvPr/>
          </p:nvSpPr>
          <p:spPr>
            <a:xfrm rot="5400000">
              <a:off x="6582426" y="2902157"/>
              <a:ext cx="98924" cy="32339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Right Brace 29">
              <a:extLst>
                <a:ext uri="{FF2B5EF4-FFF2-40B4-BE49-F238E27FC236}">
                  <a16:creationId xmlns:a16="http://schemas.microsoft.com/office/drawing/2014/main" id="{56186147-2029-4611-8D21-486511274E82}"/>
                </a:ext>
              </a:extLst>
            </p:cNvPr>
            <p:cNvSpPr/>
            <p:nvPr/>
          </p:nvSpPr>
          <p:spPr>
            <a:xfrm rot="5400000">
              <a:off x="6960940" y="2902157"/>
              <a:ext cx="98924" cy="32339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Right Brace 30">
              <a:extLst>
                <a:ext uri="{FF2B5EF4-FFF2-40B4-BE49-F238E27FC236}">
                  <a16:creationId xmlns:a16="http://schemas.microsoft.com/office/drawing/2014/main" id="{C98F80D1-AC43-419C-BB1A-1D0D589CB237}"/>
                </a:ext>
              </a:extLst>
            </p:cNvPr>
            <p:cNvSpPr/>
            <p:nvPr/>
          </p:nvSpPr>
          <p:spPr>
            <a:xfrm rot="5400000">
              <a:off x="7339454" y="2902157"/>
              <a:ext cx="98924" cy="32339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 name="Right Brace 31">
              <a:extLst>
                <a:ext uri="{FF2B5EF4-FFF2-40B4-BE49-F238E27FC236}">
                  <a16:creationId xmlns:a16="http://schemas.microsoft.com/office/drawing/2014/main" id="{BCFC9B77-C537-44CD-B8D3-A29F39C5B362}"/>
                </a:ext>
              </a:extLst>
            </p:cNvPr>
            <p:cNvSpPr/>
            <p:nvPr/>
          </p:nvSpPr>
          <p:spPr>
            <a:xfrm rot="5400000">
              <a:off x="7716129" y="2902157"/>
              <a:ext cx="98924" cy="32339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 name="Right Brace 32">
              <a:extLst>
                <a:ext uri="{FF2B5EF4-FFF2-40B4-BE49-F238E27FC236}">
                  <a16:creationId xmlns:a16="http://schemas.microsoft.com/office/drawing/2014/main" id="{BEB9A881-9DDE-407D-8563-5D775939522A}"/>
                </a:ext>
              </a:extLst>
            </p:cNvPr>
            <p:cNvSpPr/>
            <p:nvPr/>
          </p:nvSpPr>
          <p:spPr>
            <a:xfrm rot="5400000">
              <a:off x="8094643" y="2902157"/>
              <a:ext cx="98924" cy="32339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cxnSp>
        <p:nvCxnSpPr>
          <p:cNvPr id="40" name="Straight Connector 39">
            <a:extLst>
              <a:ext uri="{FF2B5EF4-FFF2-40B4-BE49-F238E27FC236}">
                <a16:creationId xmlns:a16="http://schemas.microsoft.com/office/drawing/2014/main" id="{D294DDB3-926C-47D9-A58F-CA3DB04E6621}"/>
              </a:ext>
            </a:extLst>
          </p:cNvPr>
          <p:cNvCxnSpPr/>
          <p:nvPr/>
        </p:nvCxnSpPr>
        <p:spPr>
          <a:xfrm flipH="1">
            <a:off x="276225" y="6210300"/>
            <a:ext cx="2211388" cy="0"/>
          </a:xfrm>
          <a:prstGeom prst="line">
            <a:avLst/>
          </a:prstGeom>
        </p:spPr>
        <p:style>
          <a:lnRef idx="1">
            <a:schemeClr val="accent1"/>
          </a:lnRef>
          <a:fillRef idx="0">
            <a:schemeClr val="accent1"/>
          </a:fillRef>
          <a:effectRef idx="0">
            <a:schemeClr val="accent1"/>
          </a:effectRef>
          <a:fontRef idx="minor">
            <a:schemeClr val="tx1"/>
          </a:fontRef>
        </p:style>
      </p:cxnSp>
      <p:sp>
        <p:nvSpPr>
          <p:cNvPr id="63496" name="TextBox 42">
            <a:extLst>
              <a:ext uri="{FF2B5EF4-FFF2-40B4-BE49-F238E27FC236}">
                <a16:creationId xmlns:a16="http://schemas.microsoft.com/office/drawing/2014/main" id="{099A73AB-095F-462C-A632-F4CBC57AE768}"/>
              </a:ext>
            </a:extLst>
          </p:cNvPr>
          <p:cNvSpPr txBox="1">
            <a:spLocks noChangeArrowheads="1"/>
          </p:cNvSpPr>
          <p:nvPr/>
        </p:nvSpPr>
        <p:spPr bwMode="auto">
          <a:xfrm>
            <a:off x="0" y="5842000"/>
            <a:ext cx="5064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15</a:t>
            </a:r>
          </a:p>
        </p:txBody>
      </p:sp>
      <p:grpSp>
        <p:nvGrpSpPr>
          <p:cNvPr id="63497" name="Group 62">
            <a:extLst>
              <a:ext uri="{FF2B5EF4-FFF2-40B4-BE49-F238E27FC236}">
                <a16:creationId xmlns:a16="http://schemas.microsoft.com/office/drawing/2014/main" id="{D9A43333-5760-4EC4-95AA-80020A9EC84B}"/>
              </a:ext>
            </a:extLst>
          </p:cNvPr>
          <p:cNvGrpSpPr>
            <a:grpSpLocks/>
          </p:cNvGrpSpPr>
          <p:nvPr/>
        </p:nvGrpSpPr>
        <p:grpSpPr bwMode="auto">
          <a:xfrm>
            <a:off x="2763838" y="5992813"/>
            <a:ext cx="1960562" cy="280987"/>
            <a:chOff x="5715003" y="2743200"/>
            <a:chExt cx="2590798" cy="370114"/>
          </a:xfrm>
        </p:grpSpPr>
        <p:pic>
          <p:nvPicPr>
            <p:cNvPr id="63503" name="Picture 2">
              <a:extLst>
                <a:ext uri="{FF2B5EF4-FFF2-40B4-BE49-F238E27FC236}">
                  <a16:creationId xmlns:a16="http://schemas.microsoft.com/office/drawing/2014/main" id="{8D271B06-15C0-48C5-BB8E-4E3F13136EF4}"/>
                </a:ext>
              </a:extLst>
            </p:cNvPr>
            <p:cNvPicPr>
              <a:picLocks noChangeAspect="1" noChangeArrowheads="1"/>
            </p:cNvPicPr>
            <p:nvPr/>
          </p:nvPicPr>
          <p:blipFill>
            <a:blip r:embed="rId7">
              <a:clrChange>
                <a:clrFrom>
                  <a:srgbClr val="F6F1EE"/>
                </a:clrFrom>
                <a:clrTo>
                  <a:srgbClr val="F6F1EE">
                    <a:alpha val="0"/>
                  </a:srgbClr>
                </a:clrTo>
              </a:clrChange>
              <a:extLst>
                <a:ext uri="{28A0092B-C50C-407E-A947-70E740481C1C}">
                  <a14:useLocalDpi xmlns:a14="http://schemas.microsoft.com/office/drawing/2010/main" val="0"/>
                </a:ext>
              </a:extLst>
            </a:blip>
            <a:srcRect/>
            <a:stretch>
              <a:fillRect/>
            </a:stretch>
          </p:blipFill>
          <p:spPr bwMode="auto">
            <a:xfrm>
              <a:off x="7200064" y="2743200"/>
              <a:ext cx="320765" cy="27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4" name="Picture 2">
              <a:extLst>
                <a:ext uri="{FF2B5EF4-FFF2-40B4-BE49-F238E27FC236}">
                  <a16:creationId xmlns:a16="http://schemas.microsoft.com/office/drawing/2014/main" id="{ED6158D6-272B-456E-8596-BE40CFFBB915}"/>
                </a:ext>
              </a:extLst>
            </p:cNvPr>
            <p:cNvPicPr>
              <a:picLocks noChangeAspect="1" noChangeArrowheads="1"/>
            </p:cNvPicPr>
            <p:nvPr/>
          </p:nvPicPr>
          <p:blipFill>
            <a:blip r:embed="rId7">
              <a:clrChange>
                <a:clrFrom>
                  <a:srgbClr val="F7F2EF"/>
                </a:clrFrom>
                <a:clrTo>
                  <a:srgbClr val="F7F2EF">
                    <a:alpha val="0"/>
                  </a:srgbClr>
                </a:clrTo>
              </a:clrChange>
              <a:extLst>
                <a:ext uri="{28A0092B-C50C-407E-A947-70E740481C1C}">
                  <a14:useLocalDpi xmlns:a14="http://schemas.microsoft.com/office/drawing/2010/main" val="0"/>
                </a:ext>
              </a:extLst>
            </a:blip>
            <a:srcRect/>
            <a:stretch>
              <a:fillRect/>
            </a:stretch>
          </p:blipFill>
          <p:spPr bwMode="auto">
            <a:xfrm>
              <a:off x="7572480" y="2743200"/>
              <a:ext cx="320765" cy="27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5" name="Picture 2">
              <a:extLst>
                <a:ext uri="{FF2B5EF4-FFF2-40B4-BE49-F238E27FC236}">
                  <a16:creationId xmlns:a16="http://schemas.microsoft.com/office/drawing/2014/main" id="{BCA8A5B2-3C71-4DC1-B918-FAB381B52188}"/>
                </a:ext>
              </a:extLst>
            </p:cNvPr>
            <p:cNvPicPr>
              <a:picLocks noChangeAspect="1" noChangeArrowheads="1"/>
            </p:cNvPicPr>
            <p:nvPr/>
          </p:nvPicPr>
          <p:blipFill>
            <a:blip r:embed="rId7">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7944897" y="2743200"/>
              <a:ext cx="320765" cy="27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6" name="Picture 5">
              <a:extLst>
                <a:ext uri="{FF2B5EF4-FFF2-40B4-BE49-F238E27FC236}">
                  <a16:creationId xmlns:a16="http://schemas.microsoft.com/office/drawing/2014/main" id="{0CEB2A03-1C0C-4223-BF5D-302ED4A4AB60}"/>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9608" y="2767874"/>
              <a:ext cx="326194" cy="23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7" name="Picture 5">
              <a:extLst>
                <a:ext uri="{FF2B5EF4-FFF2-40B4-BE49-F238E27FC236}">
                  <a16:creationId xmlns:a16="http://schemas.microsoft.com/office/drawing/2014/main" id="{BBA26F76-9FA3-4BAE-B3D4-1D844A4200C8}"/>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5300" y="2767874"/>
              <a:ext cx="326194" cy="23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8" name="Picture 5">
              <a:extLst>
                <a:ext uri="{FF2B5EF4-FFF2-40B4-BE49-F238E27FC236}">
                  <a16:creationId xmlns:a16="http://schemas.microsoft.com/office/drawing/2014/main" id="{EC47C890-FC54-40DD-9E37-447D5F73C5F7}"/>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7453" y="2767874"/>
              <a:ext cx="326194" cy="23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ight Brace 88">
              <a:extLst>
                <a:ext uri="{FF2B5EF4-FFF2-40B4-BE49-F238E27FC236}">
                  <a16:creationId xmlns:a16="http://schemas.microsoft.com/office/drawing/2014/main" id="{317BE3CC-EB3E-4991-8DF1-0BAF2D1EFA62}"/>
                </a:ext>
              </a:extLst>
            </p:cNvPr>
            <p:cNvSpPr/>
            <p:nvPr/>
          </p:nvSpPr>
          <p:spPr>
            <a:xfrm rot="5400000">
              <a:off x="5827396" y="2902643"/>
              <a:ext cx="98278" cy="323063"/>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0" name="Right Brace 89">
              <a:extLst>
                <a:ext uri="{FF2B5EF4-FFF2-40B4-BE49-F238E27FC236}">
                  <a16:creationId xmlns:a16="http://schemas.microsoft.com/office/drawing/2014/main" id="{B5B2A77F-EBEA-4BDE-BEF2-E4D065374BDE}"/>
                </a:ext>
              </a:extLst>
            </p:cNvPr>
            <p:cNvSpPr/>
            <p:nvPr/>
          </p:nvSpPr>
          <p:spPr>
            <a:xfrm rot="5400000">
              <a:off x="6205002" y="2902643"/>
              <a:ext cx="98278" cy="323063"/>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1" name="Right Brace 90">
              <a:extLst>
                <a:ext uri="{FF2B5EF4-FFF2-40B4-BE49-F238E27FC236}">
                  <a16:creationId xmlns:a16="http://schemas.microsoft.com/office/drawing/2014/main" id="{9BE1BA48-7E69-4D2F-9086-816203BA3E48}"/>
                </a:ext>
              </a:extLst>
            </p:cNvPr>
            <p:cNvSpPr/>
            <p:nvPr/>
          </p:nvSpPr>
          <p:spPr>
            <a:xfrm rot="5400000">
              <a:off x="6583657" y="2901595"/>
              <a:ext cx="98278" cy="32516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2" name="Right Brace 91">
              <a:extLst>
                <a:ext uri="{FF2B5EF4-FFF2-40B4-BE49-F238E27FC236}">
                  <a16:creationId xmlns:a16="http://schemas.microsoft.com/office/drawing/2014/main" id="{BE72D3A8-6913-40C8-97EB-8ABB1E07A7DA}"/>
                </a:ext>
              </a:extLst>
            </p:cNvPr>
            <p:cNvSpPr/>
            <p:nvPr/>
          </p:nvSpPr>
          <p:spPr>
            <a:xfrm rot="5400000">
              <a:off x="6961263" y="2901595"/>
              <a:ext cx="98278" cy="32516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3" name="Right Brace 92">
              <a:extLst>
                <a:ext uri="{FF2B5EF4-FFF2-40B4-BE49-F238E27FC236}">
                  <a16:creationId xmlns:a16="http://schemas.microsoft.com/office/drawing/2014/main" id="{3E6C91D0-2EA7-4D33-8403-3CA94274D6CF}"/>
                </a:ext>
              </a:extLst>
            </p:cNvPr>
            <p:cNvSpPr/>
            <p:nvPr/>
          </p:nvSpPr>
          <p:spPr>
            <a:xfrm rot="5400000">
              <a:off x="7338869" y="2901595"/>
              <a:ext cx="98278" cy="325160"/>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4" name="Right Brace 93">
              <a:extLst>
                <a:ext uri="{FF2B5EF4-FFF2-40B4-BE49-F238E27FC236}">
                  <a16:creationId xmlns:a16="http://schemas.microsoft.com/office/drawing/2014/main" id="{BCEF0286-9D14-4840-9111-846496AFF036}"/>
                </a:ext>
              </a:extLst>
            </p:cNvPr>
            <p:cNvSpPr/>
            <p:nvPr/>
          </p:nvSpPr>
          <p:spPr>
            <a:xfrm rot="5400000">
              <a:off x="7717525" y="2902643"/>
              <a:ext cx="98278" cy="323063"/>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5" name="Right Brace 94">
              <a:extLst>
                <a:ext uri="{FF2B5EF4-FFF2-40B4-BE49-F238E27FC236}">
                  <a16:creationId xmlns:a16="http://schemas.microsoft.com/office/drawing/2014/main" id="{0C7331AF-7C58-4B8A-AEA4-41D71DC767DD}"/>
                </a:ext>
              </a:extLst>
            </p:cNvPr>
            <p:cNvSpPr/>
            <p:nvPr/>
          </p:nvSpPr>
          <p:spPr>
            <a:xfrm rot="5400000">
              <a:off x="8095131" y="2902643"/>
              <a:ext cx="98278" cy="323063"/>
            </a:xfrm>
            <a:prstGeom prst="rightBrace">
              <a:avLst/>
            </a:prstGeom>
            <a:noFill/>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cxnSp>
        <p:nvCxnSpPr>
          <p:cNvPr id="96" name="Straight Arrow Connector 95">
            <a:extLst>
              <a:ext uri="{FF2B5EF4-FFF2-40B4-BE49-F238E27FC236}">
                <a16:creationId xmlns:a16="http://schemas.microsoft.com/office/drawing/2014/main" id="{5A56ED3B-6F92-4C9C-9291-8F0873FA8070}"/>
              </a:ext>
            </a:extLst>
          </p:cNvPr>
          <p:cNvCxnSpPr/>
          <p:nvPr/>
        </p:nvCxnSpPr>
        <p:spPr>
          <a:xfrm flipH="1">
            <a:off x="3810000" y="5791200"/>
            <a:ext cx="92075" cy="2047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CB56E5A-03CD-4B53-963D-BE997FF58180}"/>
              </a:ext>
            </a:extLst>
          </p:cNvPr>
          <p:cNvCxnSpPr/>
          <p:nvPr/>
        </p:nvCxnSpPr>
        <p:spPr>
          <a:xfrm>
            <a:off x="6858000" y="5791200"/>
            <a:ext cx="152400" cy="2047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3500" name="TextBox 103">
            <a:extLst>
              <a:ext uri="{FF2B5EF4-FFF2-40B4-BE49-F238E27FC236}">
                <a16:creationId xmlns:a16="http://schemas.microsoft.com/office/drawing/2014/main" id="{90245E7F-1984-42D7-8FD5-CD93AB8BBE65}"/>
              </a:ext>
            </a:extLst>
          </p:cNvPr>
          <p:cNvSpPr txBox="1">
            <a:spLocks noChangeArrowheads="1"/>
          </p:cNvSpPr>
          <p:nvPr/>
        </p:nvSpPr>
        <p:spPr bwMode="auto">
          <a:xfrm>
            <a:off x="250825" y="1954213"/>
            <a:ext cx="3668713"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One from the </a:t>
            </a:r>
            <a:r>
              <a:rPr lang="en-US" altLang="en-US" sz="2000" i="1"/>
              <a:t>move frog first </a:t>
            </a:r>
            <a:r>
              <a:rPr lang="en-US" altLang="en-US" sz="2000"/>
              <a:t>path</a:t>
            </a:r>
          </a:p>
          <a:p>
            <a:pPr>
              <a:spcBef>
                <a:spcPct val="0"/>
              </a:spcBef>
              <a:buFontTx/>
              <a:buNone/>
            </a:pPr>
            <a:endParaRPr lang="en-US" altLang="en-US" sz="2000"/>
          </a:p>
          <a:p>
            <a:pPr>
              <a:spcBef>
                <a:spcPct val="0"/>
              </a:spcBef>
              <a:buFontTx/>
              <a:buNone/>
            </a:pPr>
            <a:r>
              <a:rPr lang="en-US" altLang="en-US" sz="2000"/>
              <a:t>One from the </a:t>
            </a:r>
            <a:r>
              <a:rPr lang="en-US" altLang="en-US" sz="2000" i="1"/>
              <a:t>move toad first </a:t>
            </a:r>
            <a:r>
              <a:rPr lang="en-US" altLang="en-US" sz="2000"/>
              <a:t>path</a:t>
            </a:r>
          </a:p>
          <a:p>
            <a:pPr>
              <a:spcBef>
                <a:spcPct val="0"/>
              </a:spcBef>
              <a:buFontTx/>
              <a:buNone/>
            </a:pPr>
            <a:endParaRPr lang="en-US" altLang="en-US" sz="2000"/>
          </a:p>
          <a:p>
            <a:pPr>
              <a:spcBef>
                <a:spcPct val="0"/>
              </a:spcBef>
              <a:buFontTx/>
              <a:buNone/>
            </a:pPr>
            <a:endParaRPr lang="en-US" altLang="en-US" sz="2000"/>
          </a:p>
        </p:txBody>
      </p:sp>
      <p:cxnSp>
        <p:nvCxnSpPr>
          <p:cNvPr id="105" name="Straight Arrow Connector 104">
            <a:extLst>
              <a:ext uri="{FF2B5EF4-FFF2-40B4-BE49-F238E27FC236}">
                <a16:creationId xmlns:a16="http://schemas.microsoft.com/office/drawing/2014/main" id="{F9BB8482-DFCA-4B19-B11E-7116FD3628BF}"/>
              </a:ext>
            </a:extLst>
          </p:cNvPr>
          <p:cNvCxnSpPr/>
          <p:nvPr/>
        </p:nvCxnSpPr>
        <p:spPr>
          <a:xfrm flipH="1">
            <a:off x="5257800" y="1676400"/>
            <a:ext cx="92075" cy="2047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8B696837-D23A-457A-B740-0DCD627D3BAF}"/>
              </a:ext>
            </a:extLst>
          </p:cNvPr>
          <p:cNvCxnSpPr/>
          <p:nvPr/>
        </p:nvCxnSpPr>
        <p:spPr>
          <a:xfrm>
            <a:off x="5486400" y="1676400"/>
            <a:ext cx="152400" cy="2047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7">
            <a:extLst>
              <a:ext uri="{FF2B5EF4-FFF2-40B4-BE49-F238E27FC236}">
                <a16:creationId xmlns:a16="http://schemas.microsoft.com/office/drawing/2014/main" id="{7841D49E-EC58-4B84-BD9E-EE1EC1DDD674}"/>
              </a:ext>
            </a:extLst>
          </p:cNvPr>
          <p:cNvSpPr txBox="1">
            <a:spLocks noChangeArrowheads="1"/>
          </p:cNvSpPr>
          <p:nvPr/>
        </p:nvSpPr>
        <p:spPr bwMode="auto">
          <a:xfrm>
            <a:off x="609600" y="0"/>
            <a:ext cx="8077200" cy="523875"/>
          </a:xfrm>
          <a:prstGeom prst="rect">
            <a:avLst/>
          </a:prstGeom>
          <a:noFill/>
          <a:ln w="9525">
            <a:noFill/>
            <a:miter lim="800000"/>
            <a:headEnd/>
            <a:tailEnd/>
          </a:ln>
        </p:spPr>
        <p:txBody>
          <a:bodyPr>
            <a:spAutoFit/>
          </a:bodyPr>
          <a:lstStyle/>
          <a:p>
            <a:pPr algn="ctr">
              <a:defRPr/>
            </a:pPr>
            <a:r>
              <a:rPr lang="en-US" sz="2800" dirty="0">
                <a:effectLst>
                  <a:outerShdw blurRad="38100" dist="38100" dir="2700000" algn="tl">
                    <a:srgbClr val="000000">
                      <a:alpha val="43137"/>
                    </a:srgbClr>
                  </a:outerShdw>
                </a:effectLst>
              </a:rPr>
              <a:t>More generally, for arbitrary problems</a:t>
            </a:r>
          </a:p>
        </p:txBody>
      </p:sp>
      <p:sp>
        <p:nvSpPr>
          <p:cNvPr id="62" name="Isosceles Triangle 61">
            <a:extLst>
              <a:ext uri="{FF2B5EF4-FFF2-40B4-BE49-F238E27FC236}">
                <a16:creationId xmlns:a16="http://schemas.microsoft.com/office/drawing/2014/main" id="{4C3DA0B1-B93D-4313-908A-F9A2F89FC22B}"/>
              </a:ext>
            </a:extLst>
          </p:cNvPr>
          <p:cNvSpPr/>
          <p:nvPr/>
        </p:nvSpPr>
        <p:spPr>
          <a:xfrm>
            <a:off x="3124200" y="1447800"/>
            <a:ext cx="5867400" cy="5160963"/>
          </a:xfrm>
          <a:prstGeom prst="triangle">
            <a:avLst>
              <a:gd name="adj" fmla="val 4963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16" name="TextBox 103">
            <a:extLst>
              <a:ext uri="{FF2B5EF4-FFF2-40B4-BE49-F238E27FC236}">
                <a16:creationId xmlns:a16="http://schemas.microsoft.com/office/drawing/2014/main" id="{9386FFCC-2334-44DD-818B-92BDD5970EEC}"/>
              </a:ext>
            </a:extLst>
          </p:cNvPr>
          <p:cNvSpPr txBox="1">
            <a:spLocks noChangeArrowheads="1"/>
          </p:cNvSpPr>
          <p:nvPr/>
        </p:nvSpPr>
        <p:spPr bwMode="auto">
          <a:xfrm>
            <a:off x="152400" y="1295400"/>
            <a:ext cx="4114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The number of solutions can be from zero to infinity</a:t>
            </a:r>
          </a:p>
          <a:p>
            <a:pPr>
              <a:spcBef>
                <a:spcPct val="0"/>
              </a:spcBef>
              <a:buFontTx/>
              <a:buNone/>
            </a:pPr>
            <a:endParaRPr lang="en-US" altLang="en-US" sz="2400" dirty="0"/>
          </a:p>
          <a:p>
            <a:pPr>
              <a:spcBef>
                <a:spcPct val="0"/>
              </a:spcBef>
              <a:buFontTx/>
              <a:buNone/>
            </a:pPr>
            <a:r>
              <a:rPr lang="en-US" altLang="en-US" sz="2400" dirty="0"/>
              <a:t>If there are multiple solutions, they may be at different depths.</a:t>
            </a:r>
          </a:p>
          <a:p>
            <a:pPr>
              <a:spcBef>
                <a:spcPct val="0"/>
              </a:spcBef>
              <a:buFontTx/>
              <a:buNone/>
            </a:pPr>
            <a:endParaRPr lang="en-US" altLang="en-US" sz="2400" dirty="0"/>
          </a:p>
          <a:p>
            <a:pPr>
              <a:spcBef>
                <a:spcPct val="0"/>
              </a:spcBef>
              <a:buFontTx/>
              <a:buNone/>
            </a:pPr>
            <a:r>
              <a:rPr lang="en-US" altLang="en-US" sz="2400" dirty="0"/>
              <a:t>If so, we prefer the cheapest one (the </a:t>
            </a:r>
            <a:r>
              <a:rPr lang="en-US" altLang="en-US" sz="2400" i="1" dirty="0"/>
              <a:t>shallowest</a:t>
            </a:r>
            <a:r>
              <a:rPr lang="en-US" altLang="en-US" sz="2400" dirty="0"/>
              <a:t> one, if all operators have the same cost)</a:t>
            </a:r>
          </a:p>
          <a:p>
            <a:pPr>
              <a:spcBef>
                <a:spcPct val="0"/>
              </a:spcBef>
              <a:buFontTx/>
              <a:buNone/>
            </a:pPr>
            <a:endParaRPr lang="en-US" altLang="en-US" sz="2400" dirty="0"/>
          </a:p>
          <a:p>
            <a:pPr>
              <a:spcBef>
                <a:spcPct val="0"/>
              </a:spcBef>
              <a:buFontTx/>
              <a:buNone/>
            </a:pPr>
            <a:r>
              <a:rPr lang="en-US" altLang="en-US" sz="2400" dirty="0"/>
              <a:t>The smallest G(</a:t>
            </a:r>
            <a:r>
              <a:rPr lang="en-US" altLang="en-US" sz="2400" i="1" dirty="0"/>
              <a:t>n</a:t>
            </a:r>
            <a:r>
              <a:rPr lang="en-US" altLang="en-US" sz="2400" dirty="0"/>
              <a:t>)</a:t>
            </a:r>
          </a:p>
          <a:p>
            <a:pPr>
              <a:spcBef>
                <a:spcPct val="0"/>
              </a:spcBef>
              <a:buFontTx/>
              <a:buNone/>
            </a:pPr>
            <a:endParaRPr lang="en-US" altLang="en-US" sz="2400" dirty="0"/>
          </a:p>
          <a:p>
            <a:pPr>
              <a:spcBef>
                <a:spcPct val="0"/>
              </a:spcBef>
              <a:buFontTx/>
              <a:buNone/>
            </a:pPr>
            <a:endParaRPr lang="en-US" altLang="en-US" sz="2400" dirty="0"/>
          </a:p>
        </p:txBody>
      </p:sp>
      <p:sp>
        <p:nvSpPr>
          <p:cNvPr id="60" name="Rectangle 59">
            <a:extLst>
              <a:ext uri="{FF2B5EF4-FFF2-40B4-BE49-F238E27FC236}">
                <a16:creationId xmlns:a16="http://schemas.microsoft.com/office/drawing/2014/main" id="{B9BEB919-1EA0-42B4-BC1C-DAF8A444E4F2}"/>
              </a:ext>
            </a:extLst>
          </p:cNvPr>
          <p:cNvSpPr/>
          <p:nvPr/>
        </p:nvSpPr>
        <p:spPr>
          <a:xfrm>
            <a:off x="4495800" y="5638800"/>
            <a:ext cx="304800" cy="228600"/>
          </a:xfrm>
          <a:prstGeom prst="rect">
            <a:avLst/>
          </a:prstGeom>
          <a:solidFill>
            <a:srgbClr val="C00000"/>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a:extLst>
              <a:ext uri="{FF2B5EF4-FFF2-40B4-BE49-F238E27FC236}">
                <a16:creationId xmlns:a16="http://schemas.microsoft.com/office/drawing/2014/main" id="{FF67C571-4F3C-4BD7-9329-6C81E9312FDE}"/>
              </a:ext>
            </a:extLst>
          </p:cNvPr>
          <p:cNvSpPr/>
          <p:nvPr/>
        </p:nvSpPr>
        <p:spPr>
          <a:xfrm>
            <a:off x="4800600" y="518160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63">
            <a:extLst>
              <a:ext uri="{FF2B5EF4-FFF2-40B4-BE49-F238E27FC236}">
                <a16:creationId xmlns:a16="http://schemas.microsoft.com/office/drawing/2014/main" id="{8648B089-F68A-4C3D-8E80-424DC2C61A2B}"/>
              </a:ext>
            </a:extLst>
          </p:cNvPr>
          <p:cNvSpPr/>
          <p:nvPr/>
        </p:nvSpPr>
        <p:spPr>
          <a:xfrm>
            <a:off x="5029200" y="563880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a:extLst>
              <a:ext uri="{FF2B5EF4-FFF2-40B4-BE49-F238E27FC236}">
                <a16:creationId xmlns:a16="http://schemas.microsoft.com/office/drawing/2014/main" id="{1727874B-659C-4E61-87A8-BE94FB6CAAC8}"/>
              </a:ext>
            </a:extLst>
          </p:cNvPr>
          <p:cNvSpPr/>
          <p:nvPr/>
        </p:nvSpPr>
        <p:spPr>
          <a:xfrm>
            <a:off x="6400800" y="441960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a:extLst>
              <a:ext uri="{FF2B5EF4-FFF2-40B4-BE49-F238E27FC236}">
                <a16:creationId xmlns:a16="http://schemas.microsoft.com/office/drawing/2014/main" id="{AFE95E9F-73DC-4987-B459-4D7960BF9CAE}"/>
              </a:ext>
            </a:extLst>
          </p:cNvPr>
          <p:cNvSpPr/>
          <p:nvPr/>
        </p:nvSpPr>
        <p:spPr>
          <a:xfrm>
            <a:off x="6705600" y="396240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a:extLst>
              <a:ext uri="{FF2B5EF4-FFF2-40B4-BE49-F238E27FC236}">
                <a16:creationId xmlns:a16="http://schemas.microsoft.com/office/drawing/2014/main" id="{E3E3F57F-62E6-4790-9257-92908C6A6346}"/>
              </a:ext>
            </a:extLst>
          </p:cNvPr>
          <p:cNvSpPr/>
          <p:nvPr/>
        </p:nvSpPr>
        <p:spPr>
          <a:xfrm>
            <a:off x="6934200" y="4419600"/>
            <a:ext cx="304800" cy="228600"/>
          </a:xfrm>
          <a:prstGeom prst="rect">
            <a:avLst/>
          </a:prstGeom>
          <a:solidFill>
            <a:srgbClr val="C00000"/>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a:extLst>
              <a:ext uri="{FF2B5EF4-FFF2-40B4-BE49-F238E27FC236}">
                <a16:creationId xmlns:a16="http://schemas.microsoft.com/office/drawing/2014/main" id="{F287ABA9-A46F-4E41-A6E8-CE9D2712D485}"/>
              </a:ext>
            </a:extLst>
          </p:cNvPr>
          <p:cNvSpPr/>
          <p:nvPr/>
        </p:nvSpPr>
        <p:spPr>
          <a:xfrm>
            <a:off x="4267200" y="518160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a:extLst>
              <a:ext uri="{FF2B5EF4-FFF2-40B4-BE49-F238E27FC236}">
                <a16:creationId xmlns:a16="http://schemas.microsoft.com/office/drawing/2014/main" id="{D00553A5-13D5-4969-AED2-AD10F670023D}"/>
              </a:ext>
            </a:extLst>
          </p:cNvPr>
          <p:cNvSpPr/>
          <p:nvPr/>
        </p:nvSpPr>
        <p:spPr>
          <a:xfrm>
            <a:off x="4572000" y="472440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4" name="Straight Arrow Connector 73">
            <a:extLst>
              <a:ext uri="{FF2B5EF4-FFF2-40B4-BE49-F238E27FC236}">
                <a16:creationId xmlns:a16="http://schemas.microsoft.com/office/drawing/2014/main" id="{DA791791-F780-47E9-B761-7D5D6FA0356E}"/>
              </a:ext>
            </a:extLst>
          </p:cNvPr>
          <p:cNvCxnSpPr/>
          <p:nvPr/>
        </p:nvCxnSpPr>
        <p:spPr>
          <a:xfrm flipH="1">
            <a:off x="4495800" y="5013325"/>
            <a:ext cx="76200" cy="128588"/>
          </a:xfrm>
          <a:prstGeom prst="straightConnector1">
            <a:avLst/>
          </a:prstGeom>
          <a:ln w="3175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7A7899F-B448-49DD-8C95-6A67C7E9F57B}"/>
              </a:ext>
            </a:extLst>
          </p:cNvPr>
          <p:cNvCxnSpPr/>
          <p:nvPr/>
        </p:nvCxnSpPr>
        <p:spPr>
          <a:xfrm flipH="1">
            <a:off x="6629400" y="4267200"/>
            <a:ext cx="76200" cy="128588"/>
          </a:xfrm>
          <a:prstGeom prst="straightConnector1">
            <a:avLst/>
          </a:prstGeom>
          <a:ln w="3175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D9D562E-D899-4036-85FD-7D4F97FDCC84}"/>
              </a:ext>
            </a:extLst>
          </p:cNvPr>
          <p:cNvCxnSpPr/>
          <p:nvPr/>
        </p:nvCxnSpPr>
        <p:spPr>
          <a:xfrm flipH="1">
            <a:off x="4724400" y="5486400"/>
            <a:ext cx="76200" cy="128588"/>
          </a:xfrm>
          <a:prstGeom prst="straightConnector1">
            <a:avLst/>
          </a:prstGeom>
          <a:ln w="3175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AB5E257A-4E12-4419-B0AC-BB61E1D3F64C}"/>
              </a:ext>
            </a:extLst>
          </p:cNvPr>
          <p:cNvCxnSpPr/>
          <p:nvPr/>
        </p:nvCxnSpPr>
        <p:spPr>
          <a:xfrm flipH="1">
            <a:off x="4724400" y="4564063"/>
            <a:ext cx="76200" cy="128587"/>
          </a:xfrm>
          <a:prstGeom prst="straightConnector1">
            <a:avLst/>
          </a:prstGeom>
          <a:ln w="3175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992EC9D4-3790-4F73-A549-1A89E80D9CD2}"/>
              </a:ext>
            </a:extLst>
          </p:cNvPr>
          <p:cNvCxnSpPr/>
          <p:nvPr/>
        </p:nvCxnSpPr>
        <p:spPr>
          <a:xfrm flipH="1">
            <a:off x="6858000" y="3733800"/>
            <a:ext cx="76200" cy="128588"/>
          </a:xfrm>
          <a:prstGeom prst="straightConnector1">
            <a:avLst/>
          </a:prstGeom>
          <a:ln w="3175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AF26F0C-26F2-4D22-B83C-FAEEF576E417}"/>
              </a:ext>
            </a:extLst>
          </p:cNvPr>
          <p:cNvCxnSpPr/>
          <p:nvPr/>
        </p:nvCxnSpPr>
        <p:spPr>
          <a:xfrm>
            <a:off x="4876800" y="5008563"/>
            <a:ext cx="76200" cy="128587"/>
          </a:xfrm>
          <a:prstGeom prst="straightConnector1">
            <a:avLst/>
          </a:prstGeom>
          <a:ln w="3175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C38D2E7C-B2AA-4DA6-BF04-A836DDAB9B81}"/>
              </a:ext>
            </a:extLst>
          </p:cNvPr>
          <p:cNvCxnSpPr/>
          <p:nvPr/>
        </p:nvCxnSpPr>
        <p:spPr>
          <a:xfrm>
            <a:off x="5029200" y="5472113"/>
            <a:ext cx="76200" cy="128587"/>
          </a:xfrm>
          <a:prstGeom prst="straightConnector1">
            <a:avLst/>
          </a:prstGeom>
          <a:ln w="3175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23D281E8-F977-424F-9227-751586B68468}"/>
              </a:ext>
            </a:extLst>
          </p:cNvPr>
          <p:cNvCxnSpPr/>
          <p:nvPr/>
        </p:nvCxnSpPr>
        <p:spPr>
          <a:xfrm>
            <a:off x="7010400" y="4254500"/>
            <a:ext cx="76200" cy="128588"/>
          </a:xfrm>
          <a:prstGeom prst="straightConnector1">
            <a:avLst/>
          </a:prstGeom>
          <a:ln w="3175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7AE18AA7-9C62-4949-B26A-179CD378092F}"/>
              </a:ext>
            </a:extLst>
          </p:cNvPr>
          <p:cNvCxnSpPr/>
          <p:nvPr/>
        </p:nvCxnSpPr>
        <p:spPr>
          <a:xfrm flipH="1">
            <a:off x="4267200" y="5486400"/>
            <a:ext cx="76200" cy="128588"/>
          </a:xfrm>
          <a:prstGeom prst="straightConnector1">
            <a:avLst/>
          </a:prstGeom>
          <a:ln w="3175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4209C74-BEB3-42A0-A8D6-AA6E3F869A7D}"/>
              </a:ext>
            </a:extLst>
          </p:cNvPr>
          <p:cNvSpPr/>
          <p:nvPr/>
        </p:nvSpPr>
        <p:spPr>
          <a:xfrm>
            <a:off x="6096000" y="6324600"/>
            <a:ext cx="304800" cy="228600"/>
          </a:xfrm>
          <a:prstGeom prst="rect">
            <a:avLst/>
          </a:prstGeom>
          <a:solidFill>
            <a:srgbClr val="C00000"/>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1604FC8A-997B-45D4-9495-6317E7DC4F11}"/>
              </a:ext>
            </a:extLst>
          </p:cNvPr>
          <p:cNvSpPr/>
          <p:nvPr/>
        </p:nvSpPr>
        <p:spPr>
          <a:xfrm>
            <a:off x="6400800" y="586740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extLst>
              <a:ext uri="{FF2B5EF4-FFF2-40B4-BE49-F238E27FC236}">
                <a16:creationId xmlns:a16="http://schemas.microsoft.com/office/drawing/2014/main" id="{3E7E0313-B9BB-460E-B0DE-AA000020FC51}"/>
              </a:ext>
            </a:extLst>
          </p:cNvPr>
          <p:cNvSpPr/>
          <p:nvPr/>
        </p:nvSpPr>
        <p:spPr>
          <a:xfrm>
            <a:off x="6629400" y="632460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extLst>
              <a:ext uri="{FF2B5EF4-FFF2-40B4-BE49-F238E27FC236}">
                <a16:creationId xmlns:a16="http://schemas.microsoft.com/office/drawing/2014/main" id="{456F5DB1-AD4A-4216-B9AC-BB36B6F0C05D}"/>
              </a:ext>
            </a:extLst>
          </p:cNvPr>
          <p:cNvSpPr/>
          <p:nvPr/>
        </p:nvSpPr>
        <p:spPr>
          <a:xfrm>
            <a:off x="5867400" y="586740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extLst>
              <a:ext uri="{FF2B5EF4-FFF2-40B4-BE49-F238E27FC236}">
                <a16:creationId xmlns:a16="http://schemas.microsoft.com/office/drawing/2014/main" id="{8C8E386D-8559-45CD-8028-6FC3A9D72E45}"/>
              </a:ext>
            </a:extLst>
          </p:cNvPr>
          <p:cNvSpPr/>
          <p:nvPr/>
        </p:nvSpPr>
        <p:spPr>
          <a:xfrm>
            <a:off x="6172200" y="541020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7" name="Straight Arrow Connector 26">
            <a:extLst>
              <a:ext uri="{FF2B5EF4-FFF2-40B4-BE49-F238E27FC236}">
                <a16:creationId xmlns:a16="http://schemas.microsoft.com/office/drawing/2014/main" id="{218F11D9-00AE-48FA-9823-49F798249B65}"/>
              </a:ext>
            </a:extLst>
          </p:cNvPr>
          <p:cNvCxnSpPr/>
          <p:nvPr/>
        </p:nvCxnSpPr>
        <p:spPr>
          <a:xfrm flipH="1">
            <a:off x="6096000" y="5699125"/>
            <a:ext cx="76200" cy="128588"/>
          </a:xfrm>
          <a:prstGeom prst="straightConnector1">
            <a:avLst/>
          </a:prstGeom>
          <a:ln w="3175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8D7E7A0-A4AF-48E3-A544-1F0DFC8020D8}"/>
              </a:ext>
            </a:extLst>
          </p:cNvPr>
          <p:cNvCxnSpPr/>
          <p:nvPr/>
        </p:nvCxnSpPr>
        <p:spPr>
          <a:xfrm flipH="1">
            <a:off x="6324600" y="6172200"/>
            <a:ext cx="76200" cy="128588"/>
          </a:xfrm>
          <a:prstGeom prst="straightConnector1">
            <a:avLst/>
          </a:prstGeom>
          <a:ln w="3175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F22CD19-A794-4749-BFA9-DF098ABAB8B1}"/>
              </a:ext>
            </a:extLst>
          </p:cNvPr>
          <p:cNvCxnSpPr/>
          <p:nvPr/>
        </p:nvCxnSpPr>
        <p:spPr>
          <a:xfrm>
            <a:off x="6477000" y="5694363"/>
            <a:ext cx="76200" cy="128587"/>
          </a:xfrm>
          <a:prstGeom prst="straightConnector1">
            <a:avLst/>
          </a:prstGeom>
          <a:ln w="3175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CA22E5F-8591-4409-80F6-3464720A403E}"/>
              </a:ext>
            </a:extLst>
          </p:cNvPr>
          <p:cNvCxnSpPr/>
          <p:nvPr/>
        </p:nvCxnSpPr>
        <p:spPr>
          <a:xfrm>
            <a:off x="6629400" y="6157913"/>
            <a:ext cx="76200" cy="128587"/>
          </a:xfrm>
          <a:prstGeom prst="straightConnector1">
            <a:avLst/>
          </a:prstGeom>
          <a:ln w="3175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771C592-7A1D-4F24-9FE6-5C5D87B17998}"/>
              </a:ext>
            </a:extLst>
          </p:cNvPr>
          <p:cNvCxnSpPr/>
          <p:nvPr/>
        </p:nvCxnSpPr>
        <p:spPr>
          <a:xfrm flipH="1">
            <a:off x="5867400" y="6172200"/>
            <a:ext cx="76200" cy="128588"/>
          </a:xfrm>
          <a:prstGeom prst="straightConnector1">
            <a:avLst/>
          </a:prstGeom>
          <a:ln w="3175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0393FBE-31B8-46D9-B63E-DB17023852F5}"/>
              </a:ext>
            </a:extLst>
          </p:cNvPr>
          <p:cNvCxnSpPr/>
          <p:nvPr/>
        </p:nvCxnSpPr>
        <p:spPr>
          <a:xfrm>
            <a:off x="6248400" y="5227638"/>
            <a:ext cx="76200" cy="128587"/>
          </a:xfrm>
          <a:prstGeom prst="straightConnector1">
            <a:avLst/>
          </a:prstGeom>
          <a:ln w="3175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2">
            <a:extLst>
              <a:ext uri="{FF2B5EF4-FFF2-40B4-BE49-F238E27FC236}">
                <a16:creationId xmlns:a16="http://schemas.microsoft.com/office/drawing/2014/main" id="{618EAC74-F739-4848-9760-114CF6ABC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025" y="5010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103">
            <a:extLst>
              <a:ext uri="{FF2B5EF4-FFF2-40B4-BE49-F238E27FC236}">
                <a16:creationId xmlns:a16="http://schemas.microsoft.com/office/drawing/2014/main" id="{A452EA8C-4AF0-4F2F-90A0-927BE2E11BAF}"/>
              </a:ext>
            </a:extLst>
          </p:cNvPr>
          <p:cNvSpPr txBox="1">
            <a:spLocks noChangeArrowheads="1"/>
          </p:cNvSpPr>
          <p:nvPr/>
        </p:nvSpPr>
        <p:spPr bwMode="auto">
          <a:xfrm>
            <a:off x="160338" y="115888"/>
            <a:ext cx="4325937" cy="1939925"/>
          </a:xfrm>
          <a:prstGeom prst="rect">
            <a:avLst/>
          </a:prstGeom>
          <a:noFill/>
          <a:ln w="9525">
            <a:noFill/>
            <a:miter lim="800000"/>
            <a:headEnd/>
            <a:tailEnd/>
          </a:ln>
        </p:spPr>
        <p:txBody>
          <a:bodyPr>
            <a:spAutoFit/>
          </a:bodyPr>
          <a:lstStyle/>
          <a:p>
            <a:pPr>
              <a:defRPr/>
            </a:pPr>
            <a:r>
              <a:rPr lang="en-US" dirty="0">
                <a:solidFill>
                  <a:schemeClr val="bg1">
                    <a:lumMod val="65000"/>
                  </a:schemeClr>
                </a:solidFill>
              </a:rPr>
              <a:t>The number of solutions can be from zero to infinity</a:t>
            </a:r>
          </a:p>
          <a:p>
            <a:pPr>
              <a:defRPr/>
            </a:pPr>
            <a:endParaRPr lang="en-US" dirty="0"/>
          </a:p>
          <a:p>
            <a:pPr>
              <a:defRPr/>
            </a:pPr>
            <a:r>
              <a:rPr lang="en-US" dirty="0"/>
              <a:t>How can we have zero solutions?</a:t>
            </a:r>
          </a:p>
          <a:p>
            <a:pPr>
              <a:defRPr/>
            </a:pPr>
            <a:endParaRPr lang="en-US" dirty="0"/>
          </a:p>
        </p:txBody>
      </p:sp>
      <p:pic>
        <p:nvPicPr>
          <p:cNvPr id="65540" name="Picture 2">
            <a:extLst>
              <a:ext uri="{FF2B5EF4-FFF2-40B4-BE49-F238E27FC236}">
                <a16:creationId xmlns:a16="http://schemas.microsoft.com/office/drawing/2014/main" id="{419859AF-AD81-493E-9DE5-94ABF4A01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438" y="2668588"/>
            <a:ext cx="142557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4">
            <a:extLst>
              <a:ext uri="{FF2B5EF4-FFF2-40B4-BE49-F238E27FC236}">
                <a16:creationId xmlns:a16="http://schemas.microsoft.com/office/drawing/2014/main" id="{CB1FF7B0-A052-482C-A6B3-DF2DE8A1C0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925" y="2627313"/>
            <a:ext cx="153193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5">
            <a:extLst>
              <a:ext uri="{FF2B5EF4-FFF2-40B4-BE49-F238E27FC236}">
                <a16:creationId xmlns:a16="http://schemas.microsoft.com/office/drawing/2014/main" id="{59705C41-0ECF-4106-877D-F031A42431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125" y="2614613"/>
            <a:ext cx="1525588"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AutoShape 7">
            <a:extLst>
              <a:ext uri="{FF2B5EF4-FFF2-40B4-BE49-F238E27FC236}">
                <a16:creationId xmlns:a16="http://schemas.microsoft.com/office/drawing/2014/main" id="{9083C80D-F16E-46C9-829F-4FD208D1550A}"/>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pic>
        <p:nvPicPr>
          <p:cNvPr id="65544" name="Picture 9">
            <a:extLst>
              <a:ext uri="{FF2B5EF4-FFF2-40B4-BE49-F238E27FC236}">
                <a16:creationId xmlns:a16="http://schemas.microsoft.com/office/drawing/2014/main" id="{76F00DCD-AE00-40AA-AF94-47F8F18D2B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4600" y="293688"/>
            <a:ext cx="1370013"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10">
            <a:extLst>
              <a:ext uri="{FF2B5EF4-FFF2-40B4-BE49-F238E27FC236}">
                <a16:creationId xmlns:a16="http://schemas.microsoft.com/office/drawing/2014/main" id="{89F51F2B-5D43-49F6-8639-5D88429590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0588" y="284163"/>
            <a:ext cx="1347787"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6" name="Curved Up Arrow 38">
            <a:extLst>
              <a:ext uri="{FF2B5EF4-FFF2-40B4-BE49-F238E27FC236}">
                <a16:creationId xmlns:a16="http://schemas.microsoft.com/office/drawing/2014/main" id="{8CAB9365-CDDC-4259-BEC7-C94900AF965C}"/>
              </a:ext>
            </a:extLst>
          </p:cNvPr>
          <p:cNvSpPr>
            <a:spLocks noChangeArrowheads="1"/>
          </p:cNvSpPr>
          <p:nvPr/>
        </p:nvSpPr>
        <p:spPr bwMode="auto">
          <a:xfrm>
            <a:off x="8101013" y="1470025"/>
            <a:ext cx="384175" cy="393700"/>
          </a:xfrm>
          <a:prstGeom prst="curvedUpArrow">
            <a:avLst>
              <a:gd name="adj1" fmla="val 25000"/>
              <a:gd name="adj2" fmla="val 50000"/>
              <a:gd name="adj3" fmla="val 25065"/>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5547" name="TextBox 39">
            <a:extLst>
              <a:ext uri="{FF2B5EF4-FFF2-40B4-BE49-F238E27FC236}">
                <a16:creationId xmlns:a16="http://schemas.microsoft.com/office/drawing/2014/main" id="{6C091BCC-629E-4216-9823-6153FEF2ED20}"/>
              </a:ext>
            </a:extLst>
          </p:cNvPr>
          <p:cNvSpPr txBox="1">
            <a:spLocks noChangeArrowheads="1"/>
          </p:cNvSpPr>
          <p:nvPr/>
        </p:nvSpPr>
        <p:spPr bwMode="auto">
          <a:xfrm>
            <a:off x="7810500" y="0"/>
            <a:ext cx="1008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Not solvable </a:t>
            </a:r>
          </a:p>
        </p:txBody>
      </p:sp>
      <p:sp>
        <p:nvSpPr>
          <p:cNvPr id="65548" name="TextBox 40">
            <a:extLst>
              <a:ext uri="{FF2B5EF4-FFF2-40B4-BE49-F238E27FC236}">
                <a16:creationId xmlns:a16="http://schemas.microsoft.com/office/drawing/2014/main" id="{2B9A11E1-0FD9-456D-8257-1ADF6FCB5DDD}"/>
              </a:ext>
            </a:extLst>
          </p:cNvPr>
          <p:cNvSpPr txBox="1">
            <a:spLocks noChangeArrowheads="1"/>
          </p:cNvSpPr>
          <p:nvPr/>
        </p:nvSpPr>
        <p:spPr bwMode="auto">
          <a:xfrm>
            <a:off x="6332538" y="0"/>
            <a:ext cx="700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solvable </a:t>
            </a:r>
          </a:p>
        </p:txBody>
      </p:sp>
      <p:sp>
        <p:nvSpPr>
          <p:cNvPr id="65549" name="TextBox 41">
            <a:extLst>
              <a:ext uri="{FF2B5EF4-FFF2-40B4-BE49-F238E27FC236}">
                <a16:creationId xmlns:a16="http://schemas.microsoft.com/office/drawing/2014/main" id="{3AF6FD6D-F80B-48E2-97AF-2DD95D7A3FF1}"/>
              </a:ext>
            </a:extLst>
          </p:cNvPr>
          <p:cNvSpPr txBox="1">
            <a:spLocks noChangeArrowheads="1"/>
          </p:cNvSpPr>
          <p:nvPr/>
        </p:nvSpPr>
        <p:spPr bwMode="auto">
          <a:xfrm>
            <a:off x="7197725" y="2495550"/>
            <a:ext cx="1136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Not solvable </a:t>
            </a:r>
          </a:p>
        </p:txBody>
      </p:sp>
      <p:sp>
        <p:nvSpPr>
          <p:cNvPr id="65550" name="TextBox 42">
            <a:extLst>
              <a:ext uri="{FF2B5EF4-FFF2-40B4-BE49-F238E27FC236}">
                <a16:creationId xmlns:a16="http://schemas.microsoft.com/office/drawing/2014/main" id="{E865D914-F6C3-493A-8305-DDE1F09E05FE}"/>
              </a:ext>
            </a:extLst>
          </p:cNvPr>
          <p:cNvSpPr txBox="1">
            <a:spLocks noChangeArrowheads="1"/>
          </p:cNvSpPr>
          <p:nvPr/>
        </p:nvSpPr>
        <p:spPr bwMode="auto">
          <a:xfrm>
            <a:off x="4341813" y="2519363"/>
            <a:ext cx="9080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Solvable </a:t>
            </a:r>
          </a:p>
        </p:txBody>
      </p:sp>
      <p:sp>
        <p:nvSpPr>
          <p:cNvPr id="65551" name="Rounded Rectangular Callout 44">
            <a:extLst>
              <a:ext uri="{FF2B5EF4-FFF2-40B4-BE49-F238E27FC236}">
                <a16:creationId xmlns:a16="http://schemas.microsoft.com/office/drawing/2014/main" id="{4F8A44CD-9BAA-4B53-80F1-4BB5482D3FBC}"/>
              </a:ext>
            </a:extLst>
          </p:cNvPr>
          <p:cNvSpPr>
            <a:spLocks noChangeArrowheads="1"/>
          </p:cNvSpPr>
          <p:nvPr/>
        </p:nvSpPr>
        <p:spPr bwMode="auto">
          <a:xfrm>
            <a:off x="3657600" y="4819650"/>
            <a:ext cx="2914650" cy="1581150"/>
          </a:xfrm>
          <a:prstGeom prst="wedgeRoundRectCallout">
            <a:avLst>
              <a:gd name="adj1" fmla="val 60324"/>
              <a:gd name="adj2" fmla="val 37097"/>
              <a:gd name="adj3"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i="1">
                <a:latin typeface="Comic Sans MS" panose="030F0702030302020204" pitchFamily="66" charset="0"/>
              </a:rPr>
              <a:t>Siri: Give me driving directions from UCR to Honolulu Hawaii</a:t>
            </a:r>
          </a:p>
          <a:p>
            <a:pPr>
              <a:spcBef>
                <a:spcPct val="0"/>
              </a:spcBef>
              <a:buFontTx/>
              <a:buNone/>
            </a:pPr>
            <a:endParaRPr lang="en-US" altLang="en-US" sz="2400"/>
          </a:p>
        </p:txBody>
      </p:sp>
      <p:sp>
        <p:nvSpPr>
          <p:cNvPr id="65552" name="TextBox 46">
            <a:extLst>
              <a:ext uri="{FF2B5EF4-FFF2-40B4-BE49-F238E27FC236}">
                <a16:creationId xmlns:a16="http://schemas.microsoft.com/office/drawing/2014/main" id="{55F679A2-BD72-41EF-9E59-41716729530B}"/>
              </a:ext>
            </a:extLst>
          </p:cNvPr>
          <p:cNvSpPr txBox="1">
            <a:spLocks noChangeArrowheads="1"/>
          </p:cNvSpPr>
          <p:nvPr/>
        </p:nvSpPr>
        <p:spPr bwMode="auto">
          <a:xfrm>
            <a:off x="161925" y="3152775"/>
            <a:ext cx="32988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t>Sometimes there are simple ways to detect that a problem has zero solutions (true for 15 puzzle and Rubik’s cube), but there may not be a way (or at least, not an </a:t>
            </a:r>
            <a:r>
              <a:rPr lang="en-US" altLang="en-US" sz="2000" i="1" dirty="0"/>
              <a:t>obvious</a:t>
            </a:r>
            <a:r>
              <a:rPr lang="en-US" altLang="en-US" sz="2000" dirty="0"/>
              <a:t> way)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7" descr="queens">
            <a:extLst>
              <a:ext uri="{FF2B5EF4-FFF2-40B4-BE49-F238E27FC236}">
                <a16:creationId xmlns:a16="http://schemas.microsoft.com/office/drawing/2014/main" id="{87C50B8B-4C90-47F5-8460-3A8A2FE74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2099204"/>
            <a:ext cx="26971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8">
            <a:extLst>
              <a:ext uri="{FF2B5EF4-FFF2-40B4-BE49-F238E27FC236}">
                <a16:creationId xmlns:a16="http://schemas.microsoft.com/office/drawing/2014/main" id="{D47B1013-4A59-4168-B5A7-A1F641F9C505}"/>
              </a:ext>
            </a:extLst>
          </p:cNvPr>
          <p:cNvSpPr txBox="1">
            <a:spLocks noChangeArrowheads="1"/>
          </p:cNvSpPr>
          <p:nvPr/>
        </p:nvSpPr>
        <p:spPr bwMode="auto">
          <a:xfrm>
            <a:off x="152400" y="1341966"/>
            <a:ext cx="4333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Can you place 8 queens on a chessboard such that no piece is attacking another?</a:t>
            </a:r>
            <a:endParaRPr lang="en-US" altLang="en-US" sz="2400"/>
          </a:p>
        </p:txBody>
      </p:sp>
      <p:sp>
        <p:nvSpPr>
          <p:cNvPr id="5" name="Isosceles Triangle 4">
            <a:extLst>
              <a:ext uri="{FF2B5EF4-FFF2-40B4-BE49-F238E27FC236}">
                <a16:creationId xmlns:a16="http://schemas.microsoft.com/office/drawing/2014/main" id="{9A70BB95-5376-48E5-816A-CEA6589F6B03}"/>
              </a:ext>
            </a:extLst>
          </p:cNvPr>
          <p:cNvSpPr/>
          <p:nvPr/>
        </p:nvSpPr>
        <p:spPr>
          <a:xfrm>
            <a:off x="6242050" y="339725"/>
            <a:ext cx="2424113" cy="1719263"/>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dirty="0"/>
              <a:t>1</a:t>
            </a:r>
          </a:p>
        </p:txBody>
      </p:sp>
      <p:sp>
        <p:nvSpPr>
          <p:cNvPr id="6" name="Isosceles Triangle 5">
            <a:extLst>
              <a:ext uri="{FF2B5EF4-FFF2-40B4-BE49-F238E27FC236}">
                <a16:creationId xmlns:a16="http://schemas.microsoft.com/office/drawing/2014/main" id="{29B883E7-EA8B-4A2F-9ED6-38BE91DBD3F1}"/>
              </a:ext>
            </a:extLst>
          </p:cNvPr>
          <p:cNvSpPr/>
          <p:nvPr/>
        </p:nvSpPr>
        <p:spPr>
          <a:xfrm>
            <a:off x="5845175" y="2663825"/>
            <a:ext cx="3178175" cy="4078288"/>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t>2</a:t>
            </a:r>
          </a:p>
        </p:txBody>
      </p:sp>
      <p:sp>
        <p:nvSpPr>
          <p:cNvPr id="7" name="Text Box 8">
            <a:extLst>
              <a:ext uri="{FF2B5EF4-FFF2-40B4-BE49-F238E27FC236}">
                <a16:creationId xmlns:a16="http://schemas.microsoft.com/office/drawing/2014/main" id="{4C6CDF7C-7B8C-45B9-B7F5-AD1B1BC8CD9D}"/>
              </a:ext>
            </a:extLst>
          </p:cNvPr>
          <p:cNvSpPr txBox="1">
            <a:spLocks noChangeArrowheads="1"/>
          </p:cNvSpPr>
          <p:nvPr/>
        </p:nvSpPr>
        <p:spPr bwMode="auto">
          <a:xfrm>
            <a:off x="261938" y="3605213"/>
            <a:ext cx="4962525" cy="3170099"/>
          </a:xfrm>
          <a:prstGeom prst="rect">
            <a:avLst/>
          </a:prstGeom>
          <a:noFill/>
          <a:ln w="9525">
            <a:noFill/>
            <a:miter lim="800000"/>
            <a:headEnd/>
            <a:tailEnd/>
          </a:ln>
        </p:spPr>
        <p:txBody>
          <a:bodyPr>
            <a:spAutoFit/>
          </a:bodyPr>
          <a:lstStyle/>
          <a:p>
            <a:pPr>
              <a:defRPr/>
            </a:pPr>
            <a:r>
              <a:rPr lang="en-US" altLang="en-US" sz="2000" dirty="0"/>
              <a:t>We could try to solve this at least two ways</a:t>
            </a:r>
          </a:p>
          <a:p>
            <a:pPr>
              <a:defRPr/>
            </a:pPr>
            <a:endParaRPr lang="en-US" altLang="en-US" sz="2000" dirty="0"/>
          </a:p>
          <a:p>
            <a:pPr marL="457200" indent="-457200">
              <a:buFont typeface="+mj-lt"/>
              <a:buAutoNum type="arabicPeriod"/>
              <a:defRPr/>
            </a:pPr>
            <a:r>
              <a:rPr lang="en-US" altLang="en-US" sz="2000" dirty="0"/>
              <a:t>Start with an empty board, the operators are to </a:t>
            </a:r>
            <a:r>
              <a:rPr lang="en-US" altLang="en-US" sz="2000" b="1" dirty="0"/>
              <a:t>add</a:t>
            </a:r>
            <a:r>
              <a:rPr lang="en-US" altLang="en-US" sz="2000" dirty="0"/>
              <a:t> a queen.</a:t>
            </a:r>
          </a:p>
          <a:p>
            <a:pPr marL="457200" indent="-457200">
              <a:buFont typeface="+mj-lt"/>
              <a:buAutoNum type="arabicPeriod"/>
              <a:defRPr/>
            </a:pPr>
            <a:endParaRPr lang="en-US" altLang="en-US" sz="2000" dirty="0"/>
          </a:p>
          <a:p>
            <a:pPr marL="457200" indent="-457200">
              <a:buFont typeface="+mj-lt"/>
              <a:buAutoNum type="arabicPeriod"/>
              <a:defRPr/>
            </a:pPr>
            <a:r>
              <a:rPr lang="en-US" altLang="en-US" sz="2000" dirty="0"/>
              <a:t>Start with a full board, that is, 64 queens on the board. The operators are to </a:t>
            </a:r>
            <a:r>
              <a:rPr lang="en-US" altLang="en-US" sz="2000" b="1" dirty="0"/>
              <a:t>remove</a:t>
            </a:r>
            <a:r>
              <a:rPr lang="en-US" altLang="en-US" sz="2000" dirty="0"/>
              <a:t> a queen.</a:t>
            </a:r>
          </a:p>
          <a:p>
            <a:pPr marL="457200" indent="-457200">
              <a:buFont typeface="+mj-lt"/>
              <a:buAutoNum type="arabicPeriod"/>
              <a:defRPr/>
            </a:pPr>
            <a:endParaRPr lang="en-US" altLang="en-US" sz="2000" dirty="0"/>
          </a:p>
          <a:p>
            <a:pPr marL="457200" indent="-457200">
              <a:defRPr/>
            </a:pPr>
            <a:r>
              <a:rPr lang="en-US" altLang="en-US" sz="2000" dirty="0"/>
              <a:t>Which would be better?</a:t>
            </a:r>
            <a:endParaRPr lang="en-US" altLang="en-US" dirty="0"/>
          </a:p>
        </p:txBody>
      </p:sp>
      <p:sp>
        <p:nvSpPr>
          <p:cNvPr id="69639" name="TextBox 7">
            <a:extLst>
              <a:ext uri="{FF2B5EF4-FFF2-40B4-BE49-F238E27FC236}">
                <a16:creationId xmlns:a16="http://schemas.microsoft.com/office/drawing/2014/main" id="{4BF25E0A-4ED7-4A7D-9030-5FE0A3153281}"/>
              </a:ext>
            </a:extLst>
          </p:cNvPr>
          <p:cNvSpPr txBox="1">
            <a:spLocks noChangeArrowheads="1"/>
          </p:cNvSpPr>
          <p:nvPr/>
        </p:nvSpPr>
        <p:spPr bwMode="auto">
          <a:xfrm>
            <a:off x="6019800" y="15351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8</a:t>
            </a:r>
          </a:p>
        </p:txBody>
      </p:sp>
      <p:sp>
        <p:nvSpPr>
          <p:cNvPr id="69640" name="TextBox 8">
            <a:extLst>
              <a:ext uri="{FF2B5EF4-FFF2-40B4-BE49-F238E27FC236}">
                <a16:creationId xmlns:a16="http://schemas.microsoft.com/office/drawing/2014/main" id="{38F0C6A7-5EC6-432C-9AB2-0F2DCD3E660E}"/>
              </a:ext>
            </a:extLst>
          </p:cNvPr>
          <p:cNvSpPr txBox="1">
            <a:spLocks noChangeArrowheads="1"/>
          </p:cNvSpPr>
          <p:nvPr/>
        </p:nvSpPr>
        <p:spPr bwMode="auto">
          <a:xfrm>
            <a:off x="5376863" y="6248400"/>
            <a:ext cx="493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56</a:t>
            </a:r>
          </a:p>
        </p:txBody>
      </p:sp>
      <p:sp>
        <p:nvSpPr>
          <p:cNvPr id="10" name="TextBox 9">
            <a:extLst>
              <a:ext uri="{FF2B5EF4-FFF2-40B4-BE49-F238E27FC236}">
                <a16:creationId xmlns:a16="http://schemas.microsoft.com/office/drawing/2014/main" id="{C8818D93-FB05-4C4F-92BE-27025FB692DF}"/>
              </a:ext>
            </a:extLst>
          </p:cNvPr>
          <p:cNvSpPr txBox="1"/>
          <p:nvPr/>
        </p:nvSpPr>
        <p:spPr>
          <a:xfrm>
            <a:off x="304800" y="168483"/>
            <a:ext cx="5381096" cy="707886"/>
          </a:xfrm>
          <a:prstGeom prst="rect">
            <a:avLst/>
          </a:prstGeom>
          <a:noFill/>
        </p:spPr>
        <p:txBody>
          <a:bodyPr wrap="square">
            <a:spAutoFit/>
          </a:bodyPr>
          <a:lstStyle/>
          <a:p>
            <a:r>
              <a:rPr lang="en-US" altLang="en-US" sz="2000" dirty="0">
                <a:solidFill>
                  <a:srgbClr val="C00000"/>
                </a:solidFill>
              </a:rPr>
              <a:t>Your problem space formulation can affect both </a:t>
            </a:r>
            <a:r>
              <a:rPr lang="en-US" altLang="en-US" sz="2000" i="1" dirty="0">
                <a:solidFill>
                  <a:srgbClr val="C00000"/>
                </a:solidFill>
              </a:rPr>
              <a:t>b</a:t>
            </a:r>
            <a:r>
              <a:rPr lang="en-US" altLang="en-US" sz="2000" dirty="0">
                <a:solidFill>
                  <a:srgbClr val="C00000"/>
                </a:solidFill>
              </a:rPr>
              <a:t> and </a:t>
            </a:r>
            <a:r>
              <a:rPr lang="en-US" altLang="en-US" sz="2000" i="1" dirty="0">
                <a:solidFill>
                  <a:srgbClr val="C00000"/>
                </a:solidFill>
              </a:rPr>
              <a:t>d</a:t>
            </a:r>
            <a:r>
              <a:rPr lang="en-US" altLang="en-US" sz="2000" dirty="0">
                <a:solidFill>
                  <a:srgbClr val="C00000"/>
                </a:solidFill>
              </a:rPr>
              <a:t>, you can make good or bad decisions. </a:t>
            </a:r>
            <a:endParaRPr lang="en-US" sz="2000" dirty="0">
              <a:solidFill>
                <a:srgbClr val="C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9C83494-8FE4-4EF8-AAEE-8EC0FD976964}"/>
              </a:ext>
            </a:extLst>
          </p:cNvPr>
          <p:cNvSpPr>
            <a:spLocks noGrp="1"/>
          </p:cNvSpPr>
          <p:nvPr>
            <p:ph type="title"/>
          </p:nvPr>
        </p:nvSpPr>
        <p:spPr>
          <a:xfrm>
            <a:off x="719138" y="293688"/>
            <a:ext cx="7772400" cy="1143000"/>
          </a:xfrm>
        </p:spPr>
        <p:txBody>
          <a:bodyPr/>
          <a:lstStyle/>
          <a:p>
            <a:pPr>
              <a:defRPr/>
            </a:pPr>
            <a:r>
              <a:rPr lang="en-US" dirty="0">
                <a:effectLst>
                  <a:outerShdw blurRad="38100" dist="38100" dir="2700000" algn="tl">
                    <a:srgbClr val="000000">
                      <a:alpha val="43137"/>
                    </a:srgbClr>
                  </a:outerShdw>
                </a:effectLst>
              </a:rPr>
              <a:t>Converting a continuous problem to a discrete problem</a:t>
            </a:r>
          </a:p>
        </p:txBody>
      </p:sp>
      <p:sp>
        <p:nvSpPr>
          <p:cNvPr id="70659" name="Content Placeholder 2">
            <a:extLst>
              <a:ext uri="{FF2B5EF4-FFF2-40B4-BE49-F238E27FC236}">
                <a16:creationId xmlns:a16="http://schemas.microsoft.com/office/drawing/2014/main" id="{D0DD34F8-39AC-4193-84B0-9F35EBD2C207}"/>
              </a:ext>
            </a:extLst>
          </p:cNvPr>
          <p:cNvSpPr>
            <a:spLocks noGrp="1" noChangeArrowheads="1"/>
          </p:cNvSpPr>
          <p:nvPr>
            <p:ph idx="1"/>
          </p:nvPr>
        </p:nvSpPr>
        <p:spPr/>
        <p:txBody>
          <a:bodyPr/>
          <a:lstStyle/>
          <a:p>
            <a:r>
              <a:rPr lang="en-US" altLang="en-US"/>
              <a:t>The problems we considered thus far are intrinsically discrete.</a:t>
            </a:r>
          </a:p>
          <a:p>
            <a:endParaRPr lang="en-US" altLang="en-US"/>
          </a:p>
          <a:p>
            <a:r>
              <a:rPr lang="en-US" altLang="en-US"/>
              <a:t>What happens if our problem space is continuous?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0544D6C3-0133-4714-8B9A-B95F2D882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320925"/>
            <a:ext cx="58674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8">
            <a:extLst>
              <a:ext uri="{FF2B5EF4-FFF2-40B4-BE49-F238E27FC236}">
                <a16:creationId xmlns:a16="http://schemas.microsoft.com/office/drawing/2014/main" id="{03998F73-4922-4540-B0EC-5E08AFC07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6">
            <a:extLst>
              <a:ext uri="{FF2B5EF4-FFF2-40B4-BE49-F238E27FC236}">
                <a16:creationId xmlns:a16="http://schemas.microsoft.com/office/drawing/2014/main" id="{EE77ED45-55A0-43F3-A052-5E7A75860C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8" y="2971800"/>
            <a:ext cx="31575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7">
            <a:extLst>
              <a:ext uri="{FF2B5EF4-FFF2-40B4-BE49-F238E27FC236}">
                <a16:creationId xmlns:a16="http://schemas.microsoft.com/office/drawing/2014/main" id="{53DC1ACF-7672-4D1F-B32C-74FA2B79F2BD}"/>
              </a:ext>
            </a:extLst>
          </p:cNvPr>
          <p:cNvSpPr>
            <a:spLocks noChangeArrowheads="1"/>
          </p:cNvSpPr>
          <p:nvPr/>
        </p:nvSpPr>
        <p:spPr bwMode="auto">
          <a:xfrm>
            <a:off x="0" y="5029200"/>
            <a:ext cx="3200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Curiosity </a:t>
            </a:r>
            <a:r>
              <a:rPr lang="en-US" altLang="en-US" sz="1200"/>
              <a:t>was launched from Cape Canaveral on November 26, 2011, and successfully landed on Aeolis Palus in Gale Crater on Mars on August 6, 2012. The Bradbury Landing site[6] was less than 2.4 km (1.5 mi) from the center of the rover's touchdown target after a 563,000,000 km.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a:extLst>
              <a:ext uri="{FF2B5EF4-FFF2-40B4-BE49-F238E27FC236}">
                <a16:creationId xmlns:a16="http://schemas.microsoft.com/office/drawing/2014/main" id="{DDF9713F-82DD-4A2C-97F8-1D04C8A16804}"/>
              </a:ext>
            </a:extLst>
          </p:cNvPr>
          <p:cNvSpPr>
            <a:spLocks noChangeArrowheads="1"/>
          </p:cNvSpPr>
          <p:nvPr/>
        </p:nvSpPr>
        <p:spPr bwMode="auto">
          <a:xfrm>
            <a:off x="152400" y="152400"/>
            <a:ext cx="838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When Mars is closest to the Earth, it takes light three minutes to travel between the two planets. </a:t>
            </a:r>
          </a:p>
          <a:p>
            <a:pPr>
              <a:spcBef>
                <a:spcPct val="0"/>
              </a:spcBef>
              <a:buFontTx/>
              <a:buNone/>
            </a:pPr>
            <a:endParaRPr lang="en-US" altLang="en-US" sz="2400" dirty="0"/>
          </a:p>
          <a:p>
            <a:pPr>
              <a:spcBef>
                <a:spcPct val="0"/>
              </a:spcBef>
              <a:buFontTx/>
              <a:buNone/>
            </a:pPr>
            <a:r>
              <a:rPr lang="en-US" altLang="en-US" sz="2400" dirty="0"/>
              <a:t>Mars is usually a lot farther away than that. At its greatest distance it is 42 light minutes away</a:t>
            </a:r>
          </a:p>
        </p:txBody>
      </p:sp>
      <p:pic>
        <p:nvPicPr>
          <p:cNvPr id="72707" name="Picture 2">
            <a:extLst>
              <a:ext uri="{FF2B5EF4-FFF2-40B4-BE49-F238E27FC236}">
                <a16:creationId xmlns:a16="http://schemas.microsoft.com/office/drawing/2014/main" id="{4B965867-B8F0-4A1C-AA7B-32A2ADAB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13" y="3632200"/>
            <a:ext cx="5459412"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B132A35D-CEAE-4EBC-B7AA-11EC5BC54F2E}"/>
              </a:ext>
            </a:extLst>
          </p:cNvPr>
          <p:cNvSpPr>
            <a:spLocks noGrp="1" noChangeArrowheads="1"/>
          </p:cNvSpPr>
          <p:nvPr>
            <p:ph type="title"/>
          </p:nvPr>
        </p:nvSpPr>
        <p:spPr>
          <a:xfrm>
            <a:off x="914400" y="304800"/>
            <a:ext cx="8229600" cy="1143000"/>
          </a:xfrm>
        </p:spPr>
        <p:txBody>
          <a:bodyPr/>
          <a:lstStyle/>
          <a:p>
            <a:pPr>
              <a:defRPr/>
            </a:pPr>
            <a:r>
              <a:rPr lang="en-US" dirty="0">
                <a:effectLst>
                  <a:outerShdw blurRad="38100" dist="38100" dir="2700000" algn="tl">
                    <a:srgbClr val="000000">
                      <a:alpha val="43137"/>
                    </a:srgbClr>
                  </a:outerShdw>
                </a:effectLst>
              </a:rPr>
              <a:t>Path Planning Search</a:t>
            </a:r>
          </a:p>
        </p:txBody>
      </p:sp>
      <p:sp>
        <p:nvSpPr>
          <p:cNvPr id="73731" name="Freeform 4">
            <a:extLst>
              <a:ext uri="{FF2B5EF4-FFF2-40B4-BE49-F238E27FC236}">
                <a16:creationId xmlns:a16="http://schemas.microsoft.com/office/drawing/2014/main" id="{10013789-6EB0-44AB-A7A8-B76367BF5C5A}"/>
              </a:ext>
            </a:extLst>
          </p:cNvPr>
          <p:cNvSpPr>
            <a:spLocks/>
          </p:cNvSpPr>
          <p:nvPr/>
        </p:nvSpPr>
        <p:spPr bwMode="auto">
          <a:xfrm>
            <a:off x="2438400" y="2438400"/>
            <a:ext cx="1219200" cy="1828800"/>
          </a:xfrm>
          <a:custGeom>
            <a:avLst/>
            <a:gdLst>
              <a:gd name="T0" fmla="*/ 0 w 768"/>
              <a:gd name="T1" fmla="*/ 2147483646 h 1152"/>
              <a:gd name="T2" fmla="*/ 2147483646 w 768"/>
              <a:gd name="T3" fmla="*/ 2147483646 h 1152"/>
              <a:gd name="T4" fmla="*/ 2147483646 w 768"/>
              <a:gd name="T5" fmla="*/ 2147483646 h 1152"/>
              <a:gd name="T6" fmla="*/ 2147483646 w 768"/>
              <a:gd name="T7" fmla="*/ 2147483646 h 1152"/>
              <a:gd name="T8" fmla="*/ 2147483646 w 768"/>
              <a:gd name="T9" fmla="*/ 2147483646 h 1152"/>
              <a:gd name="T10" fmla="*/ 2147483646 w 768"/>
              <a:gd name="T11" fmla="*/ 2147483646 h 1152"/>
              <a:gd name="T12" fmla="*/ 2147483646 w 768"/>
              <a:gd name="T13" fmla="*/ 0 h 1152"/>
              <a:gd name="T14" fmla="*/ 0 w 768"/>
              <a:gd name="T15" fmla="*/ 2147483646 h 1152"/>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1152"/>
              <a:gd name="T26" fmla="*/ 768 w 76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1152">
                <a:moveTo>
                  <a:pt x="0" y="192"/>
                </a:moveTo>
                <a:lnTo>
                  <a:pt x="384" y="576"/>
                </a:lnTo>
                <a:lnTo>
                  <a:pt x="192" y="768"/>
                </a:lnTo>
                <a:lnTo>
                  <a:pt x="192" y="1152"/>
                </a:lnTo>
                <a:lnTo>
                  <a:pt x="768" y="1152"/>
                </a:lnTo>
                <a:lnTo>
                  <a:pt x="768" y="192"/>
                </a:lnTo>
                <a:lnTo>
                  <a:pt x="144" y="0"/>
                </a:lnTo>
                <a:lnTo>
                  <a:pt x="0" y="192"/>
                </a:lnTo>
                <a:close/>
              </a:path>
            </a:pathLst>
          </a:custGeom>
          <a:blipFill dpi="0" rotWithShape="1">
            <a:blip r:embed="rId3"/>
            <a:srcRect/>
            <a:tile tx="0" ty="0" sx="100000" sy="100000" flip="none" algn="tl"/>
          </a:blipFill>
          <a:ln w="38100">
            <a:solidFill>
              <a:schemeClr val="bg1"/>
            </a:solidFill>
            <a:round/>
            <a:headEnd/>
            <a:tailEnd/>
          </a:ln>
        </p:spPr>
        <p:txBody>
          <a:bodyPr wrap="none"/>
          <a:lstStyle/>
          <a:p>
            <a:endParaRPr lang="en-US"/>
          </a:p>
        </p:txBody>
      </p:sp>
      <p:sp>
        <p:nvSpPr>
          <p:cNvPr id="73732" name="Oval 7">
            <a:extLst>
              <a:ext uri="{FF2B5EF4-FFF2-40B4-BE49-F238E27FC236}">
                <a16:creationId xmlns:a16="http://schemas.microsoft.com/office/drawing/2014/main" id="{C9265596-32ED-48C7-84F0-ABF92BCA3B0F}"/>
              </a:ext>
            </a:extLst>
          </p:cNvPr>
          <p:cNvSpPr>
            <a:spLocks noChangeArrowheads="1"/>
          </p:cNvSpPr>
          <p:nvPr/>
        </p:nvSpPr>
        <p:spPr bwMode="auto">
          <a:xfrm>
            <a:off x="2057400" y="3276600"/>
            <a:ext cx="152400" cy="152400"/>
          </a:xfrm>
          <a:prstGeom prst="ellipse">
            <a:avLst/>
          </a:prstGeom>
          <a:solidFill>
            <a:srgbClr val="F81706"/>
          </a:solidFill>
          <a:ln w="9525">
            <a:solidFill>
              <a:srgbClr val="F81706"/>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3733" name="Freeform 9">
            <a:extLst>
              <a:ext uri="{FF2B5EF4-FFF2-40B4-BE49-F238E27FC236}">
                <a16:creationId xmlns:a16="http://schemas.microsoft.com/office/drawing/2014/main" id="{FF4A734F-B13F-4BC0-8BCC-D121A342435C}"/>
              </a:ext>
            </a:extLst>
          </p:cNvPr>
          <p:cNvSpPr>
            <a:spLocks/>
          </p:cNvSpPr>
          <p:nvPr/>
        </p:nvSpPr>
        <p:spPr bwMode="auto">
          <a:xfrm>
            <a:off x="5181600" y="2743200"/>
            <a:ext cx="1524000" cy="1828800"/>
          </a:xfrm>
          <a:custGeom>
            <a:avLst/>
            <a:gdLst>
              <a:gd name="T0" fmla="*/ 0 w 960"/>
              <a:gd name="T1" fmla="*/ 2147483646 h 1152"/>
              <a:gd name="T2" fmla="*/ 0 w 960"/>
              <a:gd name="T3" fmla="*/ 2147483646 h 1152"/>
              <a:gd name="T4" fmla="*/ 2147483646 w 960"/>
              <a:gd name="T5" fmla="*/ 2147483646 h 1152"/>
              <a:gd name="T6" fmla="*/ 2147483646 w 960"/>
              <a:gd name="T7" fmla="*/ 0 h 1152"/>
              <a:gd name="T8" fmla="*/ 2147483646 w 960"/>
              <a:gd name="T9" fmla="*/ 0 h 1152"/>
              <a:gd name="T10" fmla="*/ 2147483646 w 960"/>
              <a:gd name="T11" fmla="*/ 2147483646 h 1152"/>
              <a:gd name="T12" fmla="*/ 0 w 960"/>
              <a:gd name="T13" fmla="*/ 2147483646 h 1152"/>
              <a:gd name="T14" fmla="*/ 0 60000 65536"/>
              <a:gd name="T15" fmla="*/ 0 60000 65536"/>
              <a:gd name="T16" fmla="*/ 0 60000 65536"/>
              <a:gd name="T17" fmla="*/ 0 60000 65536"/>
              <a:gd name="T18" fmla="*/ 0 60000 65536"/>
              <a:gd name="T19" fmla="*/ 0 60000 65536"/>
              <a:gd name="T20" fmla="*/ 0 60000 65536"/>
              <a:gd name="T21" fmla="*/ 0 w 960"/>
              <a:gd name="T22" fmla="*/ 0 h 1152"/>
              <a:gd name="T23" fmla="*/ 960 w 960"/>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1152">
                <a:moveTo>
                  <a:pt x="0" y="960"/>
                </a:moveTo>
                <a:lnTo>
                  <a:pt x="0" y="1152"/>
                </a:lnTo>
                <a:lnTo>
                  <a:pt x="960" y="1152"/>
                </a:lnTo>
                <a:lnTo>
                  <a:pt x="960" y="0"/>
                </a:lnTo>
                <a:lnTo>
                  <a:pt x="768" y="0"/>
                </a:lnTo>
                <a:lnTo>
                  <a:pt x="768" y="960"/>
                </a:lnTo>
                <a:lnTo>
                  <a:pt x="0" y="960"/>
                </a:lnTo>
                <a:close/>
              </a:path>
            </a:pathLst>
          </a:custGeom>
          <a:blipFill dpi="0" rotWithShape="1">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lstStyle/>
          <a:p>
            <a:endParaRPr lang="en-US"/>
          </a:p>
        </p:txBody>
      </p:sp>
      <p:sp>
        <p:nvSpPr>
          <p:cNvPr id="73734" name="Oval 11">
            <a:extLst>
              <a:ext uri="{FF2B5EF4-FFF2-40B4-BE49-F238E27FC236}">
                <a16:creationId xmlns:a16="http://schemas.microsoft.com/office/drawing/2014/main" id="{B4CBD2DF-40E6-4D37-BCE6-03785DD3540F}"/>
              </a:ext>
            </a:extLst>
          </p:cNvPr>
          <p:cNvSpPr>
            <a:spLocks noChangeArrowheads="1"/>
          </p:cNvSpPr>
          <p:nvPr/>
        </p:nvSpPr>
        <p:spPr bwMode="auto">
          <a:xfrm>
            <a:off x="7239000" y="4191000"/>
            <a:ext cx="152400" cy="152400"/>
          </a:xfrm>
          <a:prstGeom prst="ellipse">
            <a:avLst/>
          </a:prstGeom>
          <a:solidFill>
            <a:srgbClr val="45D628"/>
          </a:solidFill>
          <a:ln w="9525">
            <a:solidFill>
              <a:srgbClr val="45D628"/>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pic>
        <p:nvPicPr>
          <p:cNvPr id="73735" name="Picture 6">
            <a:extLst>
              <a:ext uri="{FF2B5EF4-FFF2-40B4-BE49-F238E27FC236}">
                <a16:creationId xmlns:a16="http://schemas.microsoft.com/office/drawing/2014/main" id="{38C90B68-99E2-494D-ADF5-BB08C20DC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863850"/>
            <a:ext cx="11382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6" name="TextBox 14">
            <a:extLst>
              <a:ext uri="{FF2B5EF4-FFF2-40B4-BE49-F238E27FC236}">
                <a16:creationId xmlns:a16="http://schemas.microsoft.com/office/drawing/2014/main" id="{D2FC7521-74AD-4C77-B9C7-62B4552DBE90}"/>
              </a:ext>
            </a:extLst>
          </p:cNvPr>
          <p:cNvSpPr txBox="1">
            <a:spLocks noChangeArrowheads="1"/>
          </p:cNvSpPr>
          <p:nvPr/>
        </p:nvSpPr>
        <p:spPr bwMode="auto">
          <a:xfrm>
            <a:off x="7010400" y="3810000"/>
            <a:ext cx="744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target</a:t>
            </a:r>
          </a:p>
        </p:txBody>
      </p:sp>
      <p:sp>
        <p:nvSpPr>
          <p:cNvPr id="18" name="Freeform 17">
            <a:extLst>
              <a:ext uri="{FF2B5EF4-FFF2-40B4-BE49-F238E27FC236}">
                <a16:creationId xmlns:a16="http://schemas.microsoft.com/office/drawing/2014/main" id="{2BED3D2B-70AD-4855-B0E9-42DC9B56A745}"/>
              </a:ext>
            </a:extLst>
          </p:cNvPr>
          <p:cNvSpPr/>
          <p:nvPr/>
        </p:nvSpPr>
        <p:spPr>
          <a:xfrm>
            <a:off x="2028825" y="1744663"/>
            <a:ext cx="5446713" cy="1941512"/>
          </a:xfrm>
          <a:custGeom>
            <a:avLst/>
            <a:gdLst>
              <a:gd name="connsiteX0" fmla="*/ 0 w 5446712"/>
              <a:gd name="connsiteY0" fmla="*/ 1008063 h 1941513"/>
              <a:gd name="connsiteX1" fmla="*/ 533400 w 5446712"/>
              <a:gd name="connsiteY1" fmla="*/ 265113 h 1941513"/>
              <a:gd name="connsiteX2" fmla="*/ 3114675 w 5446712"/>
              <a:gd name="connsiteY2" fmla="*/ 46038 h 1941513"/>
              <a:gd name="connsiteX3" fmla="*/ 5067300 w 5446712"/>
              <a:gd name="connsiteY3" fmla="*/ 541338 h 1941513"/>
              <a:gd name="connsiteX4" fmla="*/ 5391150 w 5446712"/>
              <a:gd name="connsiteY4" fmla="*/ 1941513 h 1941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6712" h="1941513">
                <a:moveTo>
                  <a:pt x="0" y="1008063"/>
                </a:moveTo>
                <a:cubicBezTo>
                  <a:pt x="7144" y="716756"/>
                  <a:pt x="14288" y="425450"/>
                  <a:pt x="533400" y="265113"/>
                </a:cubicBezTo>
                <a:cubicBezTo>
                  <a:pt x="1052512" y="104776"/>
                  <a:pt x="2359025" y="0"/>
                  <a:pt x="3114675" y="46038"/>
                </a:cubicBezTo>
                <a:cubicBezTo>
                  <a:pt x="3870325" y="92076"/>
                  <a:pt x="4687888" y="225426"/>
                  <a:pt x="5067300" y="541338"/>
                </a:cubicBezTo>
                <a:cubicBezTo>
                  <a:pt x="5446712" y="857250"/>
                  <a:pt x="5418931" y="1399381"/>
                  <a:pt x="5391150" y="1941513"/>
                </a:cubicBezTo>
              </a:path>
            </a:pathLst>
          </a:custGeom>
          <a:ln w="38100">
            <a:prstDash val="sysDash"/>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TextBox 10">
            <a:extLst>
              <a:ext uri="{FF2B5EF4-FFF2-40B4-BE49-F238E27FC236}">
                <a16:creationId xmlns:a16="http://schemas.microsoft.com/office/drawing/2014/main" id="{AD05FF7F-5B8E-43FE-9666-8752DBDC6907}"/>
              </a:ext>
            </a:extLst>
          </p:cNvPr>
          <p:cNvSpPr txBox="1"/>
          <p:nvPr/>
        </p:nvSpPr>
        <p:spPr>
          <a:xfrm>
            <a:off x="457200" y="5636568"/>
            <a:ext cx="8039100" cy="830997"/>
          </a:xfrm>
          <a:prstGeom prst="rect">
            <a:avLst/>
          </a:prstGeom>
          <a:noFill/>
        </p:spPr>
        <p:txBody>
          <a:bodyPr wrap="square">
            <a:spAutoFit/>
          </a:bodyPr>
          <a:lstStyle/>
          <a:p>
            <a:r>
              <a:rPr lang="en-US" altLang="en-US" sz="2400" dirty="0"/>
              <a:t>I will show you three possible solutions (there are others), just to give you examples of the issues </a:t>
            </a:r>
            <a:r>
              <a:rPr lang="en-US" altLang="en-US" dirty="0"/>
              <a:t>i</a:t>
            </a:r>
            <a:r>
              <a:rPr lang="en-US" altLang="en-US" sz="2400" dirty="0"/>
              <a:t>nvolved.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7A17F2F7-6041-4596-AC26-1DFECB9A9587}"/>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Path Planning</a:t>
            </a:r>
          </a:p>
        </p:txBody>
      </p:sp>
      <p:grpSp>
        <p:nvGrpSpPr>
          <p:cNvPr id="75779" name="Group 12">
            <a:extLst>
              <a:ext uri="{FF2B5EF4-FFF2-40B4-BE49-F238E27FC236}">
                <a16:creationId xmlns:a16="http://schemas.microsoft.com/office/drawing/2014/main" id="{F35779A0-810B-44EB-A18E-91C5BE88C6B5}"/>
              </a:ext>
            </a:extLst>
          </p:cNvPr>
          <p:cNvGrpSpPr>
            <a:grpSpLocks/>
          </p:cNvGrpSpPr>
          <p:nvPr/>
        </p:nvGrpSpPr>
        <p:grpSpPr bwMode="auto">
          <a:xfrm>
            <a:off x="1524000" y="1828800"/>
            <a:ext cx="6096000" cy="3657600"/>
            <a:chOff x="960" y="1344"/>
            <a:chExt cx="3840" cy="2304"/>
          </a:xfrm>
        </p:grpSpPr>
        <p:sp>
          <p:nvSpPr>
            <p:cNvPr id="75782" name="Rectangle 3">
              <a:extLst>
                <a:ext uri="{FF2B5EF4-FFF2-40B4-BE49-F238E27FC236}">
                  <a16:creationId xmlns:a16="http://schemas.microsoft.com/office/drawing/2014/main" id="{9651A920-74F8-410A-A30A-47315E987B87}"/>
                </a:ext>
              </a:extLst>
            </p:cNvPr>
            <p:cNvSpPr>
              <a:spLocks noChangeArrowheads="1"/>
            </p:cNvSpPr>
            <p:nvPr/>
          </p:nvSpPr>
          <p:spPr bwMode="auto">
            <a:xfrm>
              <a:off x="960" y="1344"/>
              <a:ext cx="3840" cy="230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5783" name="Freeform 4">
              <a:extLst>
                <a:ext uri="{FF2B5EF4-FFF2-40B4-BE49-F238E27FC236}">
                  <a16:creationId xmlns:a16="http://schemas.microsoft.com/office/drawing/2014/main" id="{93375D68-83E0-4CE2-9C58-2A83D55EC529}"/>
                </a:ext>
              </a:extLst>
            </p:cNvPr>
            <p:cNvSpPr>
              <a:spLocks/>
            </p:cNvSpPr>
            <p:nvPr/>
          </p:nvSpPr>
          <p:spPr bwMode="auto">
            <a:xfrm>
              <a:off x="1536" y="1728"/>
              <a:ext cx="768" cy="1152"/>
            </a:xfrm>
            <a:custGeom>
              <a:avLst/>
              <a:gdLst>
                <a:gd name="T0" fmla="*/ 0 w 768"/>
                <a:gd name="T1" fmla="*/ 192 h 1152"/>
                <a:gd name="T2" fmla="*/ 384 w 768"/>
                <a:gd name="T3" fmla="*/ 576 h 1152"/>
                <a:gd name="T4" fmla="*/ 192 w 768"/>
                <a:gd name="T5" fmla="*/ 768 h 1152"/>
                <a:gd name="T6" fmla="*/ 192 w 768"/>
                <a:gd name="T7" fmla="*/ 1152 h 1152"/>
                <a:gd name="T8" fmla="*/ 768 w 768"/>
                <a:gd name="T9" fmla="*/ 1152 h 1152"/>
                <a:gd name="T10" fmla="*/ 768 w 768"/>
                <a:gd name="T11" fmla="*/ 192 h 1152"/>
                <a:gd name="T12" fmla="*/ 144 w 768"/>
                <a:gd name="T13" fmla="*/ 0 h 1152"/>
                <a:gd name="T14" fmla="*/ 0 w 768"/>
                <a:gd name="T15" fmla="*/ 192 h 1152"/>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1152"/>
                <a:gd name="T26" fmla="*/ 768 w 76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1152">
                  <a:moveTo>
                    <a:pt x="0" y="192"/>
                  </a:moveTo>
                  <a:lnTo>
                    <a:pt x="384" y="576"/>
                  </a:lnTo>
                  <a:lnTo>
                    <a:pt x="192" y="768"/>
                  </a:lnTo>
                  <a:lnTo>
                    <a:pt x="192" y="1152"/>
                  </a:lnTo>
                  <a:lnTo>
                    <a:pt x="768" y="1152"/>
                  </a:lnTo>
                  <a:lnTo>
                    <a:pt x="768" y="192"/>
                  </a:lnTo>
                  <a:lnTo>
                    <a:pt x="144" y="0"/>
                  </a:lnTo>
                  <a:lnTo>
                    <a:pt x="0" y="192"/>
                  </a:lnTo>
                  <a:close/>
                </a:path>
              </a:pathLst>
            </a:custGeom>
            <a:solidFill>
              <a:srgbClr val="996600"/>
            </a:solidFill>
            <a:ln w="38100">
              <a:solidFill>
                <a:schemeClr val="tx1"/>
              </a:solidFill>
              <a:round/>
              <a:headEnd/>
              <a:tailEnd/>
            </a:ln>
          </p:spPr>
          <p:txBody>
            <a:bodyPr wrap="none"/>
            <a:lstStyle/>
            <a:p>
              <a:endParaRPr lang="en-US"/>
            </a:p>
          </p:txBody>
        </p:sp>
        <p:sp>
          <p:nvSpPr>
            <p:cNvPr id="75784" name="Oval 7">
              <a:extLst>
                <a:ext uri="{FF2B5EF4-FFF2-40B4-BE49-F238E27FC236}">
                  <a16:creationId xmlns:a16="http://schemas.microsoft.com/office/drawing/2014/main" id="{7D192FE0-F5D4-478C-9C32-770BFBFCD760}"/>
                </a:ext>
              </a:extLst>
            </p:cNvPr>
            <p:cNvSpPr>
              <a:spLocks noChangeArrowheads="1"/>
            </p:cNvSpPr>
            <p:nvPr/>
          </p:nvSpPr>
          <p:spPr bwMode="auto">
            <a:xfrm>
              <a:off x="1296" y="2256"/>
              <a:ext cx="96" cy="96"/>
            </a:xfrm>
            <a:prstGeom prst="ellipse">
              <a:avLst/>
            </a:prstGeom>
            <a:solidFill>
              <a:srgbClr val="F81706"/>
            </a:solidFill>
            <a:ln w="9525">
              <a:solidFill>
                <a:srgbClr val="F81706"/>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5785" name="Freeform 9">
              <a:extLst>
                <a:ext uri="{FF2B5EF4-FFF2-40B4-BE49-F238E27FC236}">
                  <a16:creationId xmlns:a16="http://schemas.microsoft.com/office/drawing/2014/main" id="{7468A60C-EB55-41F7-B5DA-11F54BA10540}"/>
                </a:ext>
              </a:extLst>
            </p:cNvPr>
            <p:cNvSpPr>
              <a:spLocks/>
            </p:cNvSpPr>
            <p:nvPr/>
          </p:nvSpPr>
          <p:spPr bwMode="auto">
            <a:xfrm>
              <a:off x="3264" y="1920"/>
              <a:ext cx="960" cy="1152"/>
            </a:xfrm>
            <a:custGeom>
              <a:avLst/>
              <a:gdLst>
                <a:gd name="T0" fmla="*/ 0 w 960"/>
                <a:gd name="T1" fmla="*/ 960 h 1152"/>
                <a:gd name="T2" fmla="*/ 0 w 960"/>
                <a:gd name="T3" fmla="*/ 1152 h 1152"/>
                <a:gd name="T4" fmla="*/ 960 w 960"/>
                <a:gd name="T5" fmla="*/ 1152 h 1152"/>
                <a:gd name="T6" fmla="*/ 960 w 960"/>
                <a:gd name="T7" fmla="*/ 0 h 1152"/>
                <a:gd name="T8" fmla="*/ 768 w 960"/>
                <a:gd name="T9" fmla="*/ 0 h 1152"/>
                <a:gd name="T10" fmla="*/ 768 w 960"/>
                <a:gd name="T11" fmla="*/ 960 h 1152"/>
                <a:gd name="T12" fmla="*/ 0 w 960"/>
                <a:gd name="T13" fmla="*/ 960 h 1152"/>
                <a:gd name="T14" fmla="*/ 0 60000 65536"/>
                <a:gd name="T15" fmla="*/ 0 60000 65536"/>
                <a:gd name="T16" fmla="*/ 0 60000 65536"/>
                <a:gd name="T17" fmla="*/ 0 60000 65536"/>
                <a:gd name="T18" fmla="*/ 0 60000 65536"/>
                <a:gd name="T19" fmla="*/ 0 60000 65536"/>
                <a:gd name="T20" fmla="*/ 0 60000 65536"/>
                <a:gd name="T21" fmla="*/ 0 w 960"/>
                <a:gd name="T22" fmla="*/ 0 h 1152"/>
                <a:gd name="T23" fmla="*/ 960 w 960"/>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1152">
                  <a:moveTo>
                    <a:pt x="0" y="960"/>
                  </a:moveTo>
                  <a:lnTo>
                    <a:pt x="0" y="1152"/>
                  </a:lnTo>
                  <a:lnTo>
                    <a:pt x="960" y="1152"/>
                  </a:lnTo>
                  <a:lnTo>
                    <a:pt x="960" y="0"/>
                  </a:lnTo>
                  <a:lnTo>
                    <a:pt x="768" y="0"/>
                  </a:lnTo>
                  <a:lnTo>
                    <a:pt x="768" y="960"/>
                  </a:lnTo>
                  <a:lnTo>
                    <a:pt x="0" y="960"/>
                  </a:lnTo>
                  <a:close/>
                </a:path>
              </a:pathLst>
            </a:custGeom>
            <a:solidFill>
              <a:srgbClr val="996600"/>
            </a:solidFill>
            <a:ln w="38100">
              <a:solidFill>
                <a:schemeClr val="tx1"/>
              </a:solidFill>
              <a:round/>
              <a:headEnd/>
              <a:tailEnd/>
            </a:ln>
          </p:spPr>
          <p:txBody>
            <a:bodyPr wrap="none"/>
            <a:lstStyle/>
            <a:p>
              <a:endParaRPr lang="en-US"/>
            </a:p>
          </p:txBody>
        </p:sp>
        <p:sp>
          <p:nvSpPr>
            <p:cNvPr id="75786" name="Oval 11">
              <a:extLst>
                <a:ext uri="{FF2B5EF4-FFF2-40B4-BE49-F238E27FC236}">
                  <a16:creationId xmlns:a16="http://schemas.microsoft.com/office/drawing/2014/main" id="{AD863B8E-B8C8-448A-AD90-937CE4E2B35D}"/>
                </a:ext>
              </a:extLst>
            </p:cNvPr>
            <p:cNvSpPr>
              <a:spLocks noChangeArrowheads="1"/>
            </p:cNvSpPr>
            <p:nvPr/>
          </p:nvSpPr>
          <p:spPr bwMode="auto">
            <a:xfrm>
              <a:off x="4560" y="2832"/>
              <a:ext cx="96" cy="96"/>
            </a:xfrm>
            <a:prstGeom prst="ellipse">
              <a:avLst/>
            </a:prstGeom>
            <a:solidFill>
              <a:srgbClr val="45D628"/>
            </a:solidFill>
            <a:ln w="9525">
              <a:solidFill>
                <a:srgbClr val="45D628"/>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sp>
        <p:nvSpPr>
          <p:cNvPr id="136205" name="Text Box 13">
            <a:extLst>
              <a:ext uri="{FF2B5EF4-FFF2-40B4-BE49-F238E27FC236}">
                <a16:creationId xmlns:a16="http://schemas.microsoft.com/office/drawing/2014/main" id="{A37A3193-43B5-4D19-B380-2C76C7B83A16}"/>
              </a:ext>
            </a:extLst>
          </p:cNvPr>
          <p:cNvSpPr txBox="1">
            <a:spLocks noChangeArrowheads="1"/>
          </p:cNvSpPr>
          <p:nvPr/>
        </p:nvSpPr>
        <p:spPr bwMode="auto">
          <a:xfrm>
            <a:off x="1447800" y="5607050"/>
            <a:ext cx="3119438" cy="461963"/>
          </a:xfrm>
          <a:prstGeom prst="rect">
            <a:avLst/>
          </a:prstGeom>
          <a:noFill/>
          <a:ln w="9525">
            <a:noFill/>
            <a:miter lim="800000"/>
            <a:headEnd/>
            <a:tailEnd/>
          </a:ln>
        </p:spPr>
        <p:txBody>
          <a:bodyPr wrap="none">
            <a:spAutoFit/>
          </a:bodyPr>
          <a:lstStyle/>
          <a:p>
            <a:pPr>
              <a:defRPr/>
            </a:pPr>
            <a:r>
              <a:rPr lang="en-US" dirty="0">
                <a:solidFill>
                  <a:schemeClr val="tx2"/>
                </a:solidFill>
                <a:latin typeface="+mj-lt"/>
                <a:ea typeface="+mj-ea"/>
                <a:cs typeface="+mj-cs"/>
              </a:rPr>
              <a:t>What is the state space?</a:t>
            </a:r>
          </a:p>
        </p:txBody>
      </p:sp>
      <p:sp>
        <p:nvSpPr>
          <p:cNvPr id="11" name="Rectangle 10">
            <a:extLst>
              <a:ext uri="{FF2B5EF4-FFF2-40B4-BE49-F238E27FC236}">
                <a16:creationId xmlns:a16="http://schemas.microsoft.com/office/drawing/2014/main" id="{FC1DF40A-4BD1-4CF1-B4AD-87D48D7D314B}"/>
              </a:ext>
            </a:extLst>
          </p:cNvPr>
          <p:cNvSpPr/>
          <p:nvPr/>
        </p:nvSpPr>
        <p:spPr>
          <a:xfrm>
            <a:off x="5980113" y="6550025"/>
            <a:ext cx="3163887" cy="307975"/>
          </a:xfrm>
          <a:prstGeom prst="rect">
            <a:avLst/>
          </a:prstGeom>
        </p:spPr>
        <p:txBody>
          <a:bodyPr wrap="none">
            <a:spAutoFit/>
          </a:bodyPr>
          <a:lstStyle/>
          <a:p>
            <a:pPr>
              <a:defRPr/>
            </a:pPr>
            <a:r>
              <a:rPr lang="en-US" sz="1400" dirty="0">
                <a:solidFill>
                  <a:schemeClr val="bg1">
                    <a:lumMod val="50000"/>
                  </a:schemeClr>
                </a:solidFill>
              </a:rPr>
              <a:t>This example is by Jean-Claude </a:t>
            </a:r>
            <a:r>
              <a:rPr lang="en-US" sz="1400" dirty="0" err="1">
                <a:solidFill>
                  <a:schemeClr val="bg1">
                    <a:lumMod val="50000"/>
                  </a:schemeClr>
                </a:solidFill>
              </a:rPr>
              <a:t>Latombe</a:t>
            </a:r>
            <a:endParaRPr lang="en-US" sz="1400" dirty="0">
              <a:solidFill>
                <a:schemeClr val="bg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713CFAB2-69A5-486F-A1AF-E8BA95A54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121" y="345788"/>
            <a:ext cx="3421062"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08CC5E6-956C-48E3-873A-1123657909BD}"/>
              </a:ext>
            </a:extLst>
          </p:cNvPr>
          <p:cNvSpPr txBox="1"/>
          <p:nvPr/>
        </p:nvSpPr>
        <p:spPr>
          <a:xfrm>
            <a:off x="53790" y="116175"/>
            <a:ext cx="5129384" cy="6678751"/>
          </a:xfrm>
          <a:prstGeom prst="rect">
            <a:avLst/>
          </a:prstGeom>
          <a:noFill/>
        </p:spPr>
        <p:txBody>
          <a:bodyPr wrap="square" rtlCol="0">
            <a:spAutoFit/>
          </a:bodyPr>
          <a:lstStyle/>
          <a:p>
            <a:r>
              <a:rPr lang="en-US" sz="2000" dirty="0"/>
              <a:t>It is possible that each operator has different costs </a:t>
            </a:r>
            <a:r>
              <a:rPr lang="en-US" sz="2000" dirty="0">
                <a:solidFill>
                  <a:schemeClr val="bg1">
                    <a:lumMod val="65000"/>
                  </a:schemeClr>
                </a:solidFill>
              </a:rPr>
              <a:t>(but always positive numbers) </a:t>
            </a:r>
          </a:p>
          <a:p>
            <a:endParaRPr lang="en-US" sz="2000" dirty="0"/>
          </a:p>
          <a:p>
            <a:pPr marL="800100" lvl="1" indent="-342900">
              <a:buFont typeface="Arial" panose="020B0604020202020204" pitchFamily="34" charset="0"/>
              <a:buChar char="•"/>
            </a:pPr>
            <a:r>
              <a:rPr lang="en-US" sz="2000" dirty="0"/>
              <a:t>The G(C) is 3</a:t>
            </a:r>
          </a:p>
          <a:p>
            <a:pPr marL="800100" lvl="1" indent="-342900">
              <a:buFont typeface="Arial" panose="020B0604020202020204" pitchFamily="34" charset="0"/>
              <a:buChar char="•"/>
            </a:pPr>
            <a:r>
              <a:rPr lang="en-US" sz="2000" dirty="0"/>
              <a:t>The G(E) is 3</a:t>
            </a:r>
          </a:p>
          <a:p>
            <a:pPr marL="800100" lvl="1" indent="-342900">
              <a:buFont typeface="Arial" panose="020B0604020202020204" pitchFamily="34" charset="0"/>
              <a:buChar char="•"/>
            </a:pPr>
            <a:r>
              <a:rPr lang="en-US" sz="2000" dirty="0"/>
              <a:t>The G(H) is 3</a:t>
            </a:r>
          </a:p>
          <a:p>
            <a:pPr marL="800100" lvl="1" indent="-342900">
              <a:buFont typeface="Arial" panose="020B0604020202020204" pitchFamily="34" charset="0"/>
              <a:buChar char="•"/>
            </a:pPr>
            <a:r>
              <a:rPr lang="en-US" sz="2000" dirty="0"/>
              <a:t>The G(I) is 3</a:t>
            </a:r>
          </a:p>
          <a:p>
            <a:pPr marL="800100" lvl="1" indent="-342900">
              <a:buFont typeface="Arial" panose="020B0604020202020204" pitchFamily="34" charset="0"/>
              <a:buChar char="•"/>
            </a:pPr>
            <a:endParaRPr lang="en-US" sz="2000" dirty="0"/>
          </a:p>
          <a:p>
            <a:r>
              <a:rPr lang="en-US" sz="2000" dirty="0"/>
              <a:t>For example, when finding the shortest route, some roads are longer than others.</a:t>
            </a:r>
          </a:p>
          <a:p>
            <a:endParaRPr lang="en-US" sz="2000" dirty="0"/>
          </a:p>
          <a:p>
            <a:pPr marL="800100" lvl="1" indent="-342900">
              <a:buFont typeface="Arial" panose="020B0604020202020204" pitchFamily="34" charset="0"/>
              <a:buChar char="•"/>
            </a:pPr>
            <a:r>
              <a:rPr lang="en-US" sz="2000" dirty="0"/>
              <a:t>Grape St is only 200ft</a:t>
            </a:r>
          </a:p>
          <a:p>
            <a:pPr marL="800100" lvl="1" indent="-342900">
              <a:buFont typeface="Arial" panose="020B0604020202020204" pitchFamily="34" charset="0"/>
              <a:buChar char="•"/>
            </a:pPr>
            <a:r>
              <a:rPr lang="en-US" sz="2000" dirty="0"/>
              <a:t>Utah St is 1,000ft</a:t>
            </a:r>
            <a:endParaRPr lang="en-US" dirty="0"/>
          </a:p>
          <a:p>
            <a:endParaRPr lang="en-US" dirty="0"/>
          </a:p>
          <a:p>
            <a:r>
              <a:rPr lang="en-US" sz="2000" dirty="0"/>
              <a:t>Can you think of other problems that have different costs?</a:t>
            </a:r>
          </a:p>
          <a:p>
            <a:endParaRPr lang="en-US" sz="2000" dirty="0"/>
          </a:p>
          <a:p>
            <a:r>
              <a:rPr lang="en-US" sz="1400" dirty="0"/>
              <a:t>Maybe for FWDC we should have a higher cost for rowing with a big heavy wolf than for rowing with a tiny duck.  </a:t>
            </a:r>
          </a:p>
          <a:p>
            <a:endParaRPr lang="en-US" sz="1400" dirty="0"/>
          </a:p>
          <a:p>
            <a:r>
              <a:rPr lang="en-US" sz="1400" dirty="0"/>
              <a:t>Maybe for the container ship problem, the cost to move a refrigerated container be more than the cost to move a non-refrigerated container.</a:t>
            </a:r>
            <a:endParaRPr lang="en-US" sz="2000" dirty="0"/>
          </a:p>
        </p:txBody>
      </p:sp>
      <p:sp>
        <p:nvSpPr>
          <p:cNvPr id="12" name="Text Box 159">
            <a:extLst>
              <a:ext uri="{FF2B5EF4-FFF2-40B4-BE49-F238E27FC236}">
                <a16:creationId xmlns:a16="http://schemas.microsoft.com/office/drawing/2014/main" id="{C396C418-5E8A-4B0D-8897-B659D617EE33}"/>
              </a:ext>
            </a:extLst>
          </p:cNvPr>
          <p:cNvSpPr txBox="1">
            <a:spLocks noChangeArrowheads="1"/>
          </p:cNvSpPr>
          <p:nvPr/>
        </p:nvSpPr>
        <p:spPr bwMode="auto">
          <a:xfrm>
            <a:off x="6500734" y="48965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13" name="Text Box 159">
            <a:extLst>
              <a:ext uri="{FF2B5EF4-FFF2-40B4-BE49-F238E27FC236}">
                <a16:creationId xmlns:a16="http://schemas.microsoft.com/office/drawing/2014/main" id="{4A57D557-6A72-4E33-8F54-35B89BE3945F}"/>
              </a:ext>
            </a:extLst>
          </p:cNvPr>
          <p:cNvSpPr txBox="1">
            <a:spLocks noChangeArrowheads="1"/>
          </p:cNvSpPr>
          <p:nvPr/>
        </p:nvSpPr>
        <p:spPr bwMode="auto">
          <a:xfrm>
            <a:off x="7572917" y="48965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3</a:t>
            </a:r>
            <a:endParaRPr lang="en-US" altLang="en-US" sz="1800" dirty="0"/>
          </a:p>
        </p:txBody>
      </p:sp>
      <p:sp>
        <p:nvSpPr>
          <p:cNvPr id="14" name="Text Box 159">
            <a:extLst>
              <a:ext uri="{FF2B5EF4-FFF2-40B4-BE49-F238E27FC236}">
                <a16:creationId xmlns:a16="http://schemas.microsoft.com/office/drawing/2014/main" id="{38E553C7-D0EB-4883-868C-58560AD34C54}"/>
              </a:ext>
            </a:extLst>
          </p:cNvPr>
          <p:cNvSpPr txBox="1">
            <a:spLocks noChangeArrowheads="1"/>
          </p:cNvSpPr>
          <p:nvPr/>
        </p:nvSpPr>
        <p:spPr bwMode="auto">
          <a:xfrm>
            <a:off x="5869898" y="111628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15" name="Text Box 159">
            <a:extLst>
              <a:ext uri="{FF2B5EF4-FFF2-40B4-BE49-F238E27FC236}">
                <a16:creationId xmlns:a16="http://schemas.microsoft.com/office/drawing/2014/main" id="{160D8E5D-E1E8-4EE4-873B-F0F5607656B8}"/>
              </a:ext>
            </a:extLst>
          </p:cNvPr>
          <p:cNvSpPr txBox="1">
            <a:spLocks noChangeArrowheads="1"/>
          </p:cNvSpPr>
          <p:nvPr/>
        </p:nvSpPr>
        <p:spPr bwMode="auto">
          <a:xfrm>
            <a:off x="6566989" y="111628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2</a:t>
            </a:r>
            <a:endParaRPr lang="en-US" altLang="en-US" sz="1800" dirty="0"/>
          </a:p>
        </p:txBody>
      </p:sp>
      <p:sp>
        <p:nvSpPr>
          <p:cNvPr id="16" name="Text Box 159">
            <a:extLst>
              <a:ext uri="{FF2B5EF4-FFF2-40B4-BE49-F238E27FC236}">
                <a16:creationId xmlns:a16="http://schemas.microsoft.com/office/drawing/2014/main" id="{1E835118-A626-4D24-A006-288DEE053522}"/>
              </a:ext>
            </a:extLst>
          </p:cNvPr>
          <p:cNvSpPr txBox="1">
            <a:spLocks noChangeArrowheads="1"/>
          </p:cNvSpPr>
          <p:nvPr/>
        </p:nvSpPr>
        <p:spPr bwMode="auto">
          <a:xfrm>
            <a:off x="7674964" y="1156255"/>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7</a:t>
            </a:r>
            <a:endParaRPr lang="en-US" altLang="en-US" sz="1800" dirty="0"/>
          </a:p>
        </p:txBody>
      </p:sp>
      <p:sp>
        <p:nvSpPr>
          <p:cNvPr id="17" name="Text Box 159">
            <a:extLst>
              <a:ext uri="{FF2B5EF4-FFF2-40B4-BE49-F238E27FC236}">
                <a16:creationId xmlns:a16="http://schemas.microsoft.com/office/drawing/2014/main" id="{D1B2F532-589A-4E06-8A24-8D3FAB5F5C63}"/>
              </a:ext>
            </a:extLst>
          </p:cNvPr>
          <p:cNvSpPr txBox="1">
            <a:spLocks noChangeArrowheads="1"/>
          </p:cNvSpPr>
          <p:nvPr/>
        </p:nvSpPr>
        <p:spPr bwMode="auto">
          <a:xfrm>
            <a:off x="8372055" y="1156255"/>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18" name="Text Box 159">
            <a:extLst>
              <a:ext uri="{FF2B5EF4-FFF2-40B4-BE49-F238E27FC236}">
                <a16:creationId xmlns:a16="http://schemas.microsoft.com/office/drawing/2014/main" id="{DD5FF566-8545-4ABF-A649-37FC39B09988}"/>
              </a:ext>
            </a:extLst>
          </p:cNvPr>
          <p:cNvSpPr txBox="1">
            <a:spLocks noChangeArrowheads="1"/>
          </p:cNvSpPr>
          <p:nvPr/>
        </p:nvSpPr>
        <p:spPr bwMode="auto">
          <a:xfrm>
            <a:off x="5457512" y="18867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19" name="Text Box 159">
            <a:extLst>
              <a:ext uri="{FF2B5EF4-FFF2-40B4-BE49-F238E27FC236}">
                <a16:creationId xmlns:a16="http://schemas.microsoft.com/office/drawing/2014/main" id="{BFE61DA8-E395-4C42-B72F-5F8D4969CD72}"/>
              </a:ext>
            </a:extLst>
          </p:cNvPr>
          <p:cNvSpPr txBox="1">
            <a:spLocks noChangeArrowheads="1"/>
          </p:cNvSpPr>
          <p:nvPr/>
        </p:nvSpPr>
        <p:spPr bwMode="auto">
          <a:xfrm>
            <a:off x="5991067" y="18867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20" name="Text Box 159">
            <a:extLst>
              <a:ext uri="{FF2B5EF4-FFF2-40B4-BE49-F238E27FC236}">
                <a16:creationId xmlns:a16="http://schemas.microsoft.com/office/drawing/2014/main" id="{F921DDD7-75A9-41A1-81F9-D419D7951B6A}"/>
              </a:ext>
            </a:extLst>
          </p:cNvPr>
          <p:cNvSpPr txBox="1">
            <a:spLocks noChangeArrowheads="1"/>
          </p:cNvSpPr>
          <p:nvPr/>
        </p:nvSpPr>
        <p:spPr bwMode="auto">
          <a:xfrm>
            <a:off x="6367710" y="18867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21" name="Text Box 159">
            <a:extLst>
              <a:ext uri="{FF2B5EF4-FFF2-40B4-BE49-F238E27FC236}">
                <a16:creationId xmlns:a16="http://schemas.microsoft.com/office/drawing/2014/main" id="{029C71CA-A6DF-4673-BACD-5B4AA1913D97}"/>
              </a:ext>
            </a:extLst>
          </p:cNvPr>
          <p:cNvSpPr txBox="1">
            <a:spLocks noChangeArrowheads="1"/>
          </p:cNvSpPr>
          <p:nvPr/>
        </p:nvSpPr>
        <p:spPr bwMode="auto">
          <a:xfrm>
            <a:off x="6901265" y="18867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4</a:t>
            </a:r>
            <a:endParaRPr lang="en-US" altLang="en-US" sz="1800" dirty="0"/>
          </a:p>
        </p:txBody>
      </p:sp>
      <p:sp>
        <p:nvSpPr>
          <p:cNvPr id="22" name="Text Box 159">
            <a:extLst>
              <a:ext uri="{FF2B5EF4-FFF2-40B4-BE49-F238E27FC236}">
                <a16:creationId xmlns:a16="http://schemas.microsoft.com/office/drawing/2014/main" id="{076F744A-1980-4DD2-92FA-C8FBE46BE7BC}"/>
              </a:ext>
            </a:extLst>
          </p:cNvPr>
          <p:cNvSpPr txBox="1">
            <a:spLocks noChangeArrowheads="1"/>
          </p:cNvSpPr>
          <p:nvPr/>
        </p:nvSpPr>
        <p:spPr bwMode="auto">
          <a:xfrm>
            <a:off x="7339444" y="18867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8</a:t>
            </a:r>
            <a:endParaRPr lang="en-US" altLang="en-US" sz="1800" dirty="0"/>
          </a:p>
        </p:txBody>
      </p:sp>
      <p:sp>
        <p:nvSpPr>
          <p:cNvPr id="23" name="Text Box 159">
            <a:extLst>
              <a:ext uri="{FF2B5EF4-FFF2-40B4-BE49-F238E27FC236}">
                <a16:creationId xmlns:a16="http://schemas.microsoft.com/office/drawing/2014/main" id="{D29414E4-4246-41BD-AA97-00935A29B48F}"/>
              </a:ext>
            </a:extLst>
          </p:cNvPr>
          <p:cNvSpPr txBox="1">
            <a:spLocks noChangeArrowheads="1"/>
          </p:cNvSpPr>
          <p:nvPr/>
        </p:nvSpPr>
        <p:spPr bwMode="auto">
          <a:xfrm>
            <a:off x="7872999" y="18867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24" name="Text Box 159">
            <a:extLst>
              <a:ext uri="{FF2B5EF4-FFF2-40B4-BE49-F238E27FC236}">
                <a16:creationId xmlns:a16="http://schemas.microsoft.com/office/drawing/2014/main" id="{1114F034-F92E-4AF9-B23C-27F002E5557F}"/>
              </a:ext>
            </a:extLst>
          </p:cNvPr>
          <p:cNvSpPr txBox="1">
            <a:spLocks noChangeArrowheads="1"/>
          </p:cNvSpPr>
          <p:nvPr/>
        </p:nvSpPr>
        <p:spPr bwMode="auto">
          <a:xfrm>
            <a:off x="8156392" y="18867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3</a:t>
            </a:r>
            <a:endParaRPr lang="en-US" altLang="en-US" sz="1800" dirty="0"/>
          </a:p>
        </p:txBody>
      </p:sp>
      <p:sp>
        <p:nvSpPr>
          <p:cNvPr id="25" name="Text Box 159">
            <a:extLst>
              <a:ext uri="{FF2B5EF4-FFF2-40B4-BE49-F238E27FC236}">
                <a16:creationId xmlns:a16="http://schemas.microsoft.com/office/drawing/2014/main" id="{1BA797E2-7E99-4030-BD72-41F135B37A97}"/>
              </a:ext>
            </a:extLst>
          </p:cNvPr>
          <p:cNvSpPr txBox="1">
            <a:spLocks noChangeArrowheads="1"/>
          </p:cNvSpPr>
          <p:nvPr/>
        </p:nvSpPr>
        <p:spPr bwMode="auto">
          <a:xfrm>
            <a:off x="8700875" y="187563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12</a:t>
            </a:r>
            <a:endParaRPr lang="en-US" altLang="en-US" sz="1800" dirty="0"/>
          </a:p>
        </p:txBody>
      </p:sp>
      <p:sp>
        <p:nvSpPr>
          <p:cNvPr id="5" name="Flowchart: Alternate Process 4">
            <a:extLst>
              <a:ext uri="{FF2B5EF4-FFF2-40B4-BE49-F238E27FC236}">
                <a16:creationId xmlns:a16="http://schemas.microsoft.com/office/drawing/2014/main" id="{BEFCCC58-64A8-469C-82A2-6D3B934CD801}"/>
              </a:ext>
            </a:extLst>
          </p:cNvPr>
          <p:cNvSpPr/>
          <p:nvPr/>
        </p:nvSpPr>
        <p:spPr bwMode="auto">
          <a:xfrm>
            <a:off x="5396459" y="2199807"/>
            <a:ext cx="971251" cy="489418"/>
          </a:xfrm>
          <a:prstGeom prst="flowChartAlternateProcess">
            <a:avLst/>
          </a:prstGeom>
          <a:solidFill>
            <a:schemeClr val="accent1">
              <a:lumMod val="60000"/>
              <a:lumOff val="40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 name="Flowchart: Alternate Process 25">
            <a:extLst>
              <a:ext uri="{FF2B5EF4-FFF2-40B4-BE49-F238E27FC236}">
                <a16:creationId xmlns:a16="http://schemas.microsoft.com/office/drawing/2014/main" id="{137F9C63-DEAE-446A-BF09-EDD00DE80E4C}"/>
              </a:ext>
            </a:extLst>
          </p:cNvPr>
          <p:cNvSpPr/>
          <p:nvPr/>
        </p:nvSpPr>
        <p:spPr bwMode="auto">
          <a:xfrm>
            <a:off x="6403453" y="1517442"/>
            <a:ext cx="780445" cy="402834"/>
          </a:xfrm>
          <a:prstGeom prst="flowChartAlternateProcess">
            <a:avLst/>
          </a:prstGeom>
          <a:solidFill>
            <a:schemeClr val="accent1">
              <a:lumMod val="60000"/>
              <a:lumOff val="40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Flowchart: Alternate Process 26">
            <a:extLst>
              <a:ext uri="{FF2B5EF4-FFF2-40B4-BE49-F238E27FC236}">
                <a16:creationId xmlns:a16="http://schemas.microsoft.com/office/drawing/2014/main" id="{8299839E-0610-4648-AEA8-427EE68C8177}"/>
              </a:ext>
            </a:extLst>
          </p:cNvPr>
          <p:cNvSpPr/>
          <p:nvPr/>
        </p:nvSpPr>
        <p:spPr bwMode="auto">
          <a:xfrm>
            <a:off x="7872998" y="806204"/>
            <a:ext cx="615677" cy="402834"/>
          </a:xfrm>
          <a:prstGeom prst="flowChartAlternateProcess">
            <a:avLst/>
          </a:prstGeom>
          <a:solidFill>
            <a:schemeClr val="accent1">
              <a:lumMod val="60000"/>
              <a:lumOff val="40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28" name="Picture 27">
            <a:extLst>
              <a:ext uri="{FF2B5EF4-FFF2-40B4-BE49-F238E27FC236}">
                <a16:creationId xmlns:a16="http://schemas.microsoft.com/office/drawing/2014/main" id="{DCA543AF-6DCA-46B0-A8A5-F12882DC876D}"/>
              </a:ext>
            </a:extLst>
          </p:cNvPr>
          <p:cNvPicPr>
            <a:picLocks noChangeAspect="1"/>
          </p:cNvPicPr>
          <p:nvPr/>
        </p:nvPicPr>
        <p:blipFill>
          <a:blip r:embed="rId3"/>
          <a:stretch>
            <a:fillRect/>
          </a:stretch>
        </p:blipFill>
        <p:spPr>
          <a:xfrm>
            <a:off x="6367710" y="2941988"/>
            <a:ext cx="2403325" cy="3871210"/>
          </a:xfrm>
          <a:prstGeom prst="rect">
            <a:avLst/>
          </a:prstGeom>
        </p:spPr>
      </p:pic>
    </p:spTree>
    <p:extLst>
      <p:ext uri="{BB962C8B-B14F-4D97-AF65-F5344CB8AC3E}">
        <p14:creationId xmlns:p14="http://schemas.microsoft.com/office/powerpoint/2010/main" val="2529352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C5751962-C880-424A-AA81-36278E2E5FD4}"/>
              </a:ext>
            </a:extLst>
          </p:cNvPr>
          <p:cNvSpPr>
            <a:spLocks noGrp="1" noChangeArrowheads="1"/>
          </p:cNvSpPr>
          <p:nvPr>
            <p:ph type="title"/>
          </p:nvPr>
        </p:nvSpPr>
        <p:spPr>
          <a:xfrm>
            <a:off x="3962400" y="274638"/>
            <a:ext cx="4724400" cy="1143000"/>
          </a:xfrm>
        </p:spPr>
        <p:txBody>
          <a:bodyPr/>
          <a:lstStyle/>
          <a:p>
            <a:pPr eaLnBrk="1" hangingPunct="1">
              <a:defRPr/>
            </a:pPr>
            <a:r>
              <a:rPr lang="en-US" dirty="0">
                <a:effectLst>
                  <a:outerShdw blurRad="38100" dist="38100" dir="2700000" algn="tl">
                    <a:srgbClr val="000000">
                      <a:alpha val="43137"/>
                    </a:srgbClr>
                  </a:outerShdw>
                </a:effectLst>
              </a:rPr>
              <a:t>Formulation #1</a:t>
            </a:r>
          </a:p>
        </p:txBody>
      </p:sp>
      <p:grpSp>
        <p:nvGrpSpPr>
          <p:cNvPr id="77827" name="Group 3">
            <a:extLst>
              <a:ext uri="{FF2B5EF4-FFF2-40B4-BE49-F238E27FC236}">
                <a16:creationId xmlns:a16="http://schemas.microsoft.com/office/drawing/2014/main" id="{B4647EC7-08E4-4DFE-A753-E931526C8344}"/>
              </a:ext>
            </a:extLst>
          </p:cNvPr>
          <p:cNvGrpSpPr>
            <a:grpSpLocks/>
          </p:cNvGrpSpPr>
          <p:nvPr/>
        </p:nvGrpSpPr>
        <p:grpSpPr bwMode="auto">
          <a:xfrm>
            <a:off x="1524000" y="1828800"/>
            <a:ext cx="6096000" cy="3657600"/>
            <a:chOff x="960" y="1344"/>
            <a:chExt cx="3840" cy="2304"/>
          </a:xfrm>
        </p:grpSpPr>
        <p:grpSp>
          <p:nvGrpSpPr>
            <p:cNvPr id="77838" name="Group 4">
              <a:extLst>
                <a:ext uri="{FF2B5EF4-FFF2-40B4-BE49-F238E27FC236}">
                  <a16:creationId xmlns:a16="http://schemas.microsoft.com/office/drawing/2014/main" id="{6C1DD7DE-4023-433A-A0D3-8C18CF5E7F5E}"/>
                </a:ext>
              </a:extLst>
            </p:cNvPr>
            <p:cNvGrpSpPr>
              <a:grpSpLocks/>
            </p:cNvGrpSpPr>
            <p:nvPr/>
          </p:nvGrpSpPr>
          <p:grpSpPr bwMode="auto">
            <a:xfrm>
              <a:off x="960" y="1344"/>
              <a:ext cx="3840" cy="2304"/>
              <a:chOff x="960" y="1344"/>
              <a:chExt cx="3840" cy="2304"/>
            </a:xfrm>
          </p:grpSpPr>
          <p:sp>
            <p:nvSpPr>
              <p:cNvPr id="77869" name="Rectangle 5">
                <a:extLst>
                  <a:ext uri="{FF2B5EF4-FFF2-40B4-BE49-F238E27FC236}">
                    <a16:creationId xmlns:a16="http://schemas.microsoft.com/office/drawing/2014/main" id="{1CA52414-F29D-4B1C-9538-F6223D696C43}"/>
                  </a:ext>
                </a:extLst>
              </p:cNvPr>
              <p:cNvSpPr>
                <a:spLocks noChangeArrowheads="1"/>
              </p:cNvSpPr>
              <p:nvPr/>
            </p:nvSpPr>
            <p:spPr bwMode="auto">
              <a:xfrm>
                <a:off x="960" y="1344"/>
                <a:ext cx="3840" cy="230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7870" name="Freeform 6">
                <a:extLst>
                  <a:ext uri="{FF2B5EF4-FFF2-40B4-BE49-F238E27FC236}">
                    <a16:creationId xmlns:a16="http://schemas.microsoft.com/office/drawing/2014/main" id="{175E880D-B94E-40A3-B18E-56FDB6DBBF41}"/>
                  </a:ext>
                </a:extLst>
              </p:cNvPr>
              <p:cNvSpPr>
                <a:spLocks/>
              </p:cNvSpPr>
              <p:nvPr/>
            </p:nvSpPr>
            <p:spPr bwMode="auto">
              <a:xfrm>
                <a:off x="1536" y="1728"/>
                <a:ext cx="768" cy="1152"/>
              </a:xfrm>
              <a:custGeom>
                <a:avLst/>
                <a:gdLst>
                  <a:gd name="T0" fmla="*/ 0 w 768"/>
                  <a:gd name="T1" fmla="*/ 192 h 1152"/>
                  <a:gd name="T2" fmla="*/ 384 w 768"/>
                  <a:gd name="T3" fmla="*/ 576 h 1152"/>
                  <a:gd name="T4" fmla="*/ 192 w 768"/>
                  <a:gd name="T5" fmla="*/ 768 h 1152"/>
                  <a:gd name="T6" fmla="*/ 192 w 768"/>
                  <a:gd name="T7" fmla="*/ 1152 h 1152"/>
                  <a:gd name="T8" fmla="*/ 768 w 768"/>
                  <a:gd name="T9" fmla="*/ 1152 h 1152"/>
                  <a:gd name="T10" fmla="*/ 768 w 768"/>
                  <a:gd name="T11" fmla="*/ 192 h 1152"/>
                  <a:gd name="T12" fmla="*/ 144 w 768"/>
                  <a:gd name="T13" fmla="*/ 0 h 1152"/>
                  <a:gd name="T14" fmla="*/ 0 w 768"/>
                  <a:gd name="T15" fmla="*/ 192 h 1152"/>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1152"/>
                  <a:gd name="T26" fmla="*/ 768 w 76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1152">
                    <a:moveTo>
                      <a:pt x="0" y="192"/>
                    </a:moveTo>
                    <a:lnTo>
                      <a:pt x="384" y="576"/>
                    </a:lnTo>
                    <a:lnTo>
                      <a:pt x="192" y="768"/>
                    </a:lnTo>
                    <a:lnTo>
                      <a:pt x="192" y="1152"/>
                    </a:lnTo>
                    <a:lnTo>
                      <a:pt x="768" y="1152"/>
                    </a:lnTo>
                    <a:lnTo>
                      <a:pt x="768" y="192"/>
                    </a:lnTo>
                    <a:lnTo>
                      <a:pt x="144" y="0"/>
                    </a:lnTo>
                    <a:lnTo>
                      <a:pt x="0" y="192"/>
                    </a:lnTo>
                    <a:close/>
                  </a:path>
                </a:pathLst>
              </a:custGeom>
              <a:solidFill>
                <a:srgbClr val="996600"/>
              </a:solidFill>
              <a:ln w="38100">
                <a:solidFill>
                  <a:schemeClr val="tx1"/>
                </a:solidFill>
                <a:round/>
                <a:headEnd/>
                <a:tailEnd/>
              </a:ln>
            </p:spPr>
            <p:txBody>
              <a:bodyPr wrap="none"/>
              <a:lstStyle/>
              <a:p>
                <a:endParaRPr lang="en-US"/>
              </a:p>
            </p:txBody>
          </p:sp>
          <p:sp>
            <p:nvSpPr>
              <p:cNvPr id="77871" name="Oval 7">
                <a:extLst>
                  <a:ext uri="{FF2B5EF4-FFF2-40B4-BE49-F238E27FC236}">
                    <a16:creationId xmlns:a16="http://schemas.microsoft.com/office/drawing/2014/main" id="{9D9B3F1B-524C-451C-B244-02C9E460BEE0}"/>
                  </a:ext>
                </a:extLst>
              </p:cNvPr>
              <p:cNvSpPr>
                <a:spLocks noChangeArrowheads="1"/>
              </p:cNvSpPr>
              <p:nvPr/>
            </p:nvSpPr>
            <p:spPr bwMode="auto">
              <a:xfrm>
                <a:off x="1296" y="2256"/>
                <a:ext cx="96" cy="96"/>
              </a:xfrm>
              <a:prstGeom prst="ellipse">
                <a:avLst/>
              </a:prstGeom>
              <a:solidFill>
                <a:srgbClr val="F81706"/>
              </a:solidFill>
              <a:ln w="9525">
                <a:solidFill>
                  <a:srgbClr val="F81706"/>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7872" name="Freeform 8">
                <a:extLst>
                  <a:ext uri="{FF2B5EF4-FFF2-40B4-BE49-F238E27FC236}">
                    <a16:creationId xmlns:a16="http://schemas.microsoft.com/office/drawing/2014/main" id="{BE5641DA-475D-4AAC-A945-6514E4C3A78E}"/>
                  </a:ext>
                </a:extLst>
              </p:cNvPr>
              <p:cNvSpPr>
                <a:spLocks/>
              </p:cNvSpPr>
              <p:nvPr/>
            </p:nvSpPr>
            <p:spPr bwMode="auto">
              <a:xfrm>
                <a:off x="3264" y="1920"/>
                <a:ext cx="960" cy="1152"/>
              </a:xfrm>
              <a:custGeom>
                <a:avLst/>
                <a:gdLst>
                  <a:gd name="T0" fmla="*/ 0 w 960"/>
                  <a:gd name="T1" fmla="*/ 960 h 1152"/>
                  <a:gd name="T2" fmla="*/ 0 w 960"/>
                  <a:gd name="T3" fmla="*/ 1152 h 1152"/>
                  <a:gd name="T4" fmla="*/ 960 w 960"/>
                  <a:gd name="T5" fmla="*/ 1152 h 1152"/>
                  <a:gd name="T6" fmla="*/ 960 w 960"/>
                  <a:gd name="T7" fmla="*/ 0 h 1152"/>
                  <a:gd name="T8" fmla="*/ 768 w 960"/>
                  <a:gd name="T9" fmla="*/ 0 h 1152"/>
                  <a:gd name="T10" fmla="*/ 768 w 960"/>
                  <a:gd name="T11" fmla="*/ 960 h 1152"/>
                  <a:gd name="T12" fmla="*/ 0 w 960"/>
                  <a:gd name="T13" fmla="*/ 960 h 1152"/>
                  <a:gd name="T14" fmla="*/ 0 60000 65536"/>
                  <a:gd name="T15" fmla="*/ 0 60000 65536"/>
                  <a:gd name="T16" fmla="*/ 0 60000 65536"/>
                  <a:gd name="T17" fmla="*/ 0 60000 65536"/>
                  <a:gd name="T18" fmla="*/ 0 60000 65536"/>
                  <a:gd name="T19" fmla="*/ 0 60000 65536"/>
                  <a:gd name="T20" fmla="*/ 0 60000 65536"/>
                  <a:gd name="T21" fmla="*/ 0 w 960"/>
                  <a:gd name="T22" fmla="*/ 0 h 1152"/>
                  <a:gd name="T23" fmla="*/ 960 w 960"/>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1152">
                    <a:moveTo>
                      <a:pt x="0" y="960"/>
                    </a:moveTo>
                    <a:lnTo>
                      <a:pt x="0" y="1152"/>
                    </a:lnTo>
                    <a:lnTo>
                      <a:pt x="960" y="1152"/>
                    </a:lnTo>
                    <a:lnTo>
                      <a:pt x="960" y="0"/>
                    </a:lnTo>
                    <a:lnTo>
                      <a:pt x="768" y="0"/>
                    </a:lnTo>
                    <a:lnTo>
                      <a:pt x="768" y="960"/>
                    </a:lnTo>
                    <a:lnTo>
                      <a:pt x="0" y="960"/>
                    </a:lnTo>
                    <a:close/>
                  </a:path>
                </a:pathLst>
              </a:custGeom>
              <a:solidFill>
                <a:srgbClr val="996600"/>
              </a:solidFill>
              <a:ln w="38100">
                <a:solidFill>
                  <a:schemeClr val="tx1"/>
                </a:solidFill>
                <a:round/>
                <a:headEnd/>
                <a:tailEnd/>
              </a:ln>
            </p:spPr>
            <p:txBody>
              <a:bodyPr wrap="none"/>
              <a:lstStyle/>
              <a:p>
                <a:endParaRPr lang="en-US"/>
              </a:p>
            </p:txBody>
          </p:sp>
          <p:sp>
            <p:nvSpPr>
              <p:cNvPr id="77873" name="Oval 9">
                <a:extLst>
                  <a:ext uri="{FF2B5EF4-FFF2-40B4-BE49-F238E27FC236}">
                    <a16:creationId xmlns:a16="http://schemas.microsoft.com/office/drawing/2014/main" id="{E767DF50-FCA7-4E49-864A-FBAC7B55CA61}"/>
                  </a:ext>
                </a:extLst>
              </p:cNvPr>
              <p:cNvSpPr>
                <a:spLocks noChangeArrowheads="1"/>
              </p:cNvSpPr>
              <p:nvPr/>
            </p:nvSpPr>
            <p:spPr bwMode="auto">
              <a:xfrm>
                <a:off x="4560" y="2832"/>
                <a:ext cx="96" cy="96"/>
              </a:xfrm>
              <a:prstGeom prst="ellipse">
                <a:avLst/>
              </a:prstGeom>
              <a:solidFill>
                <a:srgbClr val="45D628"/>
              </a:solidFill>
              <a:ln w="9525">
                <a:solidFill>
                  <a:srgbClr val="45D628"/>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sp>
          <p:nvSpPr>
            <p:cNvPr id="77839" name="Line 10">
              <a:extLst>
                <a:ext uri="{FF2B5EF4-FFF2-40B4-BE49-F238E27FC236}">
                  <a16:creationId xmlns:a16="http://schemas.microsoft.com/office/drawing/2014/main" id="{B010290C-C917-4C2F-A2BA-2DBAB16051FA}"/>
                </a:ext>
              </a:extLst>
            </p:cNvPr>
            <p:cNvSpPr>
              <a:spLocks noChangeShapeType="1"/>
            </p:cNvSpPr>
            <p:nvPr/>
          </p:nvSpPr>
          <p:spPr bwMode="auto">
            <a:xfrm>
              <a:off x="960" y="1536"/>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40" name="Line 11">
              <a:extLst>
                <a:ext uri="{FF2B5EF4-FFF2-40B4-BE49-F238E27FC236}">
                  <a16:creationId xmlns:a16="http://schemas.microsoft.com/office/drawing/2014/main" id="{168561B2-CE37-41C7-BA8B-5CAFBA588BAE}"/>
                </a:ext>
              </a:extLst>
            </p:cNvPr>
            <p:cNvSpPr>
              <a:spLocks noChangeShapeType="1"/>
            </p:cNvSpPr>
            <p:nvPr/>
          </p:nvSpPr>
          <p:spPr bwMode="auto">
            <a:xfrm>
              <a:off x="960" y="1728"/>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41" name="Line 12">
              <a:extLst>
                <a:ext uri="{FF2B5EF4-FFF2-40B4-BE49-F238E27FC236}">
                  <a16:creationId xmlns:a16="http://schemas.microsoft.com/office/drawing/2014/main" id="{8F47053A-E9F9-473F-A071-E0C47324A36D}"/>
                </a:ext>
              </a:extLst>
            </p:cNvPr>
            <p:cNvSpPr>
              <a:spLocks noChangeShapeType="1"/>
            </p:cNvSpPr>
            <p:nvPr/>
          </p:nvSpPr>
          <p:spPr bwMode="auto">
            <a:xfrm>
              <a:off x="960" y="1920"/>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42" name="Line 13">
              <a:extLst>
                <a:ext uri="{FF2B5EF4-FFF2-40B4-BE49-F238E27FC236}">
                  <a16:creationId xmlns:a16="http://schemas.microsoft.com/office/drawing/2014/main" id="{D1E8C1D4-7B61-457D-8B17-72C51B27063A}"/>
                </a:ext>
              </a:extLst>
            </p:cNvPr>
            <p:cNvSpPr>
              <a:spLocks noChangeShapeType="1"/>
            </p:cNvSpPr>
            <p:nvPr/>
          </p:nvSpPr>
          <p:spPr bwMode="auto">
            <a:xfrm>
              <a:off x="960" y="2112"/>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43" name="Line 14">
              <a:extLst>
                <a:ext uri="{FF2B5EF4-FFF2-40B4-BE49-F238E27FC236}">
                  <a16:creationId xmlns:a16="http://schemas.microsoft.com/office/drawing/2014/main" id="{0ECDBF6F-5B82-4CCF-B32B-C4544E545AC2}"/>
                </a:ext>
              </a:extLst>
            </p:cNvPr>
            <p:cNvSpPr>
              <a:spLocks noChangeShapeType="1"/>
            </p:cNvSpPr>
            <p:nvPr/>
          </p:nvSpPr>
          <p:spPr bwMode="auto">
            <a:xfrm>
              <a:off x="960" y="2304"/>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44" name="Line 15">
              <a:extLst>
                <a:ext uri="{FF2B5EF4-FFF2-40B4-BE49-F238E27FC236}">
                  <a16:creationId xmlns:a16="http://schemas.microsoft.com/office/drawing/2014/main" id="{AE7B61BA-0130-41B7-98A0-1BD6AD861C3B}"/>
                </a:ext>
              </a:extLst>
            </p:cNvPr>
            <p:cNvSpPr>
              <a:spLocks noChangeShapeType="1"/>
            </p:cNvSpPr>
            <p:nvPr/>
          </p:nvSpPr>
          <p:spPr bwMode="auto">
            <a:xfrm>
              <a:off x="960" y="2496"/>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45" name="Line 16">
              <a:extLst>
                <a:ext uri="{FF2B5EF4-FFF2-40B4-BE49-F238E27FC236}">
                  <a16:creationId xmlns:a16="http://schemas.microsoft.com/office/drawing/2014/main" id="{F464CEC5-86F3-458D-B942-ED0A96DFEA1D}"/>
                </a:ext>
              </a:extLst>
            </p:cNvPr>
            <p:cNvSpPr>
              <a:spLocks noChangeShapeType="1"/>
            </p:cNvSpPr>
            <p:nvPr/>
          </p:nvSpPr>
          <p:spPr bwMode="auto">
            <a:xfrm>
              <a:off x="960" y="2688"/>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46" name="Line 17">
              <a:extLst>
                <a:ext uri="{FF2B5EF4-FFF2-40B4-BE49-F238E27FC236}">
                  <a16:creationId xmlns:a16="http://schemas.microsoft.com/office/drawing/2014/main" id="{336D4A73-23C5-4217-9C2B-35CB9FE15DA8}"/>
                </a:ext>
              </a:extLst>
            </p:cNvPr>
            <p:cNvSpPr>
              <a:spLocks noChangeShapeType="1"/>
            </p:cNvSpPr>
            <p:nvPr/>
          </p:nvSpPr>
          <p:spPr bwMode="auto">
            <a:xfrm>
              <a:off x="960" y="2880"/>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47" name="Line 18">
              <a:extLst>
                <a:ext uri="{FF2B5EF4-FFF2-40B4-BE49-F238E27FC236}">
                  <a16:creationId xmlns:a16="http://schemas.microsoft.com/office/drawing/2014/main" id="{526AD9D3-E8D6-4012-931C-2800CD2721CB}"/>
                </a:ext>
              </a:extLst>
            </p:cNvPr>
            <p:cNvSpPr>
              <a:spLocks noChangeShapeType="1"/>
            </p:cNvSpPr>
            <p:nvPr/>
          </p:nvSpPr>
          <p:spPr bwMode="auto">
            <a:xfrm>
              <a:off x="960" y="3072"/>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48" name="Line 19">
              <a:extLst>
                <a:ext uri="{FF2B5EF4-FFF2-40B4-BE49-F238E27FC236}">
                  <a16:creationId xmlns:a16="http://schemas.microsoft.com/office/drawing/2014/main" id="{90559CB0-3E7C-4608-A72A-CAF2569FA72B}"/>
                </a:ext>
              </a:extLst>
            </p:cNvPr>
            <p:cNvSpPr>
              <a:spLocks noChangeShapeType="1"/>
            </p:cNvSpPr>
            <p:nvPr/>
          </p:nvSpPr>
          <p:spPr bwMode="auto">
            <a:xfrm>
              <a:off x="960" y="3264"/>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49" name="Line 20">
              <a:extLst>
                <a:ext uri="{FF2B5EF4-FFF2-40B4-BE49-F238E27FC236}">
                  <a16:creationId xmlns:a16="http://schemas.microsoft.com/office/drawing/2014/main" id="{56CA2CDF-EB85-4743-B09E-3C2B5A6555AE}"/>
                </a:ext>
              </a:extLst>
            </p:cNvPr>
            <p:cNvSpPr>
              <a:spLocks noChangeShapeType="1"/>
            </p:cNvSpPr>
            <p:nvPr/>
          </p:nvSpPr>
          <p:spPr bwMode="auto">
            <a:xfrm>
              <a:off x="960" y="3456"/>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50" name="Line 21">
              <a:extLst>
                <a:ext uri="{FF2B5EF4-FFF2-40B4-BE49-F238E27FC236}">
                  <a16:creationId xmlns:a16="http://schemas.microsoft.com/office/drawing/2014/main" id="{B717AA09-759F-4CBD-A760-81F78FC54D96}"/>
                </a:ext>
              </a:extLst>
            </p:cNvPr>
            <p:cNvSpPr>
              <a:spLocks noChangeShapeType="1"/>
            </p:cNvSpPr>
            <p:nvPr/>
          </p:nvSpPr>
          <p:spPr bwMode="auto">
            <a:xfrm>
              <a:off x="1152"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51" name="Line 22">
              <a:extLst>
                <a:ext uri="{FF2B5EF4-FFF2-40B4-BE49-F238E27FC236}">
                  <a16:creationId xmlns:a16="http://schemas.microsoft.com/office/drawing/2014/main" id="{6476A85E-460D-4EC4-A899-9F852A0AD12A}"/>
                </a:ext>
              </a:extLst>
            </p:cNvPr>
            <p:cNvSpPr>
              <a:spLocks noChangeShapeType="1"/>
            </p:cNvSpPr>
            <p:nvPr/>
          </p:nvSpPr>
          <p:spPr bwMode="auto">
            <a:xfrm>
              <a:off x="1536"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52" name="Line 23">
              <a:extLst>
                <a:ext uri="{FF2B5EF4-FFF2-40B4-BE49-F238E27FC236}">
                  <a16:creationId xmlns:a16="http://schemas.microsoft.com/office/drawing/2014/main" id="{911A0C3E-E3D8-44CB-8BBA-3F12D402E447}"/>
                </a:ext>
              </a:extLst>
            </p:cNvPr>
            <p:cNvSpPr>
              <a:spLocks noChangeShapeType="1"/>
            </p:cNvSpPr>
            <p:nvPr/>
          </p:nvSpPr>
          <p:spPr bwMode="auto">
            <a:xfrm>
              <a:off x="1728"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53" name="Line 24">
              <a:extLst>
                <a:ext uri="{FF2B5EF4-FFF2-40B4-BE49-F238E27FC236}">
                  <a16:creationId xmlns:a16="http://schemas.microsoft.com/office/drawing/2014/main" id="{02D934A4-A7D9-4367-A75B-66ACA948E62B}"/>
                </a:ext>
              </a:extLst>
            </p:cNvPr>
            <p:cNvSpPr>
              <a:spLocks noChangeShapeType="1"/>
            </p:cNvSpPr>
            <p:nvPr/>
          </p:nvSpPr>
          <p:spPr bwMode="auto">
            <a:xfrm>
              <a:off x="1920"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54" name="Line 25">
              <a:extLst>
                <a:ext uri="{FF2B5EF4-FFF2-40B4-BE49-F238E27FC236}">
                  <a16:creationId xmlns:a16="http://schemas.microsoft.com/office/drawing/2014/main" id="{ABE898D0-572E-45B6-ABD3-DAFB9EC5816D}"/>
                </a:ext>
              </a:extLst>
            </p:cNvPr>
            <p:cNvSpPr>
              <a:spLocks noChangeShapeType="1"/>
            </p:cNvSpPr>
            <p:nvPr/>
          </p:nvSpPr>
          <p:spPr bwMode="auto">
            <a:xfrm>
              <a:off x="2112"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55" name="Line 26">
              <a:extLst>
                <a:ext uri="{FF2B5EF4-FFF2-40B4-BE49-F238E27FC236}">
                  <a16:creationId xmlns:a16="http://schemas.microsoft.com/office/drawing/2014/main" id="{CCEF99A2-986C-47EE-A21A-170618F0BD97}"/>
                </a:ext>
              </a:extLst>
            </p:cNvPr>
            <p:cNvSpPr>
              <a:spLocks noChangeShapeType="1"/>
            </p:cNvSpPr>
            <p:nvPr/>
          </p:nvSpPr>
          <p:spPr bwMode="auto">
            <a:xfrm>
              <a:off x="2304"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56" name="Line 27">
              <a:extLst>
                <a:ext uri="{FF2B5EF4-FFF2-40B4-BE49-F238E27FC236}">
                  <a16:creationId xmlns:a16="http://schemas.microsoft.com/office/drawing/2014/main" id="{BABE3D78-B124-4BED-8DA2-9C4F95FF3545}"/>
                </a:ext>
              </a:extLst>
            </p:cNvPr>
            <p:cNvSpPr>
              <a:spLocks noChangeShapeType="1"/>
            </p:cNvSpPr>
            <p:nvPr/>
          </p:nvSpPr>
          <p:spPr bwMode="auto">
            <a:xfrm>
              <a:off x="2496"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57" name="Line 28">
              <a:extLst>
                <a:ext uri="{FF2B5EF4-FFF2-40B4-BE49-F238E27FC236}">
                  <a16:creationId xmlns:a16="http://schemas.microsoft.com/office/drawing/2014/main" id="{E7511267-47F2-4F55-B218-E94D9FC6004F}"/>
                </a:ext>
              </a:extLst>
            </p:cNvPr>
            <p:cNvSpPr>
              <a:spLocks noChangeShapeType="1"/>
            </p:cNvSpPr>
            <p:nvPr/>
          </p:nvSpPr>
          <p:spPr bwMode="auto">
            <a:xfrm>
              <a:off x="2688"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58" name="Line 29">
              <a:extLst>
                <a:ext uri="{FF2B5EF4-FFF2-40B4-BE49-F238E27FC236}">
                  <a16:creationId xmlns:a16="http://schemas.microsoft.com/office/drawing/2014/main" id="{648FDDCE-9B00-4706-A471-283B50720A32}"/>
                </a:ext>
              </a:extLst>
            </p:cNvPr>
            <p:cNvSpPr>
              <a:spLocks noChangeShapeType="1"/>
            </p:cNvSpPr>
            <p:nvPr/>
          </p:nvSpPr>
          <p:spPr bwMode="auto">
            <a:xfrm>
              <a:off x="2880"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59" name="Line 30">
              <a:extLst>
                <a:ext uri="{FF2B5EF4-FFF2-40B4-BE49-F238E27FC236}">
                  <a16:creationId xmlns:a16="http://schemas.microsoft.com/office/drawing/2014/main" id="{267BB787-F446-4C79-BC98-0BE8F539708A}"/>
                </a:ext>
              </a:extLst>
            </p:cNvPr>
            <p:cNvSpPr>
              <a:spLocks noChangeShapeType="1"/>
            </p:cNvSpPr>
            <p:nvPr/>
          </p:nvSpPr>
          <p:spPr bwMode="auto">
            <a:xfrm>
              <a:off x="3072"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60" name="Line 31">
              <a:extLst>
                <a:ext uri="{FF2B5EF4-FFF2-40B4-BE49-F238E27FC236}">
                  <a16:creationId xmlns:a16="http://schemas.microsoft.com/office/drawing/2014/main" id="{85A9660D-8B4E-44E6-9F4C-0C3B34EB3679}"/>
                </a:ext>
              </a:extLst>
            </p:cNvPr>
            <p:cNvSpPr>
              <a:spLocks noChangeShapeType="1"/>
            </p:cNvSpPr>
            <p:nvPr/>
          </p:nvSpPr>
          <p:spPr bwMode="auto">
            <a:xfrm>
              <a:off x="3264"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61" name="Line 32">
              <a:extLst>
                <a:ext uri="{FF2B5EF4-FFF2-40B4-BE49-F238E27FC236}">
                  <a16:creationId xmlns:a16="http://schemas.microsoft.com/office/drawing/2014/main" id="{DBFAC34B-3E3A-4891-B43B-781DD81B9B20}"/>
                </a:ext>
              </a:extLst>
            </p:cNvPr>
            <p:cNvSpPr>
              <a:spLocks noChangeShapeType="1"/>
            </p:cNvSpPr>
            <p:nvPr/>
          </p:nvSpPr>
          <p:spPr bwMode="auto">
            <a:xfrm>
              <a:off x="3456"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62" name="Line 33">
              <a:extLst>
                <a:ext uri="{FF2B5EF4-FFF2-40B4-BE49-F238E27FC236}">
                  <a16:creationId xmlns:a16="http://schemas.microsoft.com/office/drawing/2014/main" id="{1FBB09D6-DAC8-4AA8-94BB-264F6F37F2B7}"/>
                </a:ext>
              </a:extLst>
            </p:cNvPr>
            <p:cNvSpPr>
              <a:spLocks noChangeShapeType="1"/>
            </p:cNvSpPr>
            <p:nvPr/>
          </p:nvSpPr>
          <p:spPr bwMode="auto">
            <a:xfrm>
              <a:off x="3648"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63" name="Line 34">
              <a:extLst>
                <a:ext uri="{FF2B5EF4-FFF2-40B4-BE49-F238E27FC236}">
                  <a16:creationId xmlns:a16="http://schemas.microsoft.com/office/drawing/2014/main" id="{6DD3C3F8-E323-42F9-8C67-F002FCF21DB8}"/>
                </a:ext>
              </a:extLst>
            </p:cNvPr>
            <p:cNvSpPr>
              <a:spLocks noChangeShapeType="1"/>
            </p:cNvSpPr>
            <p:nvPr/>
          </p:nvSpPr>
          <p:spPr bwMode="auto">
            <a:xfrm>
              <a:off x="3840"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64" name="Line 35">
              <a:extLst>
                <a:ext uri="{FF2B5EF4-FFF2-40B4-BE49-F238E27FC236}">
                  <a16:creationId xmlns:a16="http://schemas.microsoft.com/office/drawing/2014/main" id="{14E4A5B3-8F23-4F5C-AE23-A5BD01858736}"/>
                </a:ext>
              </a:extLst>
            </p:cNvPr>
            <p:cNvSpPr>
              <a:spLocks noChangeShapeType="1"/>
            </p:cNvSpPr>
            <p:nvPr/>
          </p:nvSpPr>
          <p:spPr bwMode="auto">
            <a:xfrm>
              <a:off x="4032"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65" name="Line 36">
              <a:extLst>
                <a:ext uri="{FF2B5EF4-FFF2-40B4-BE49-F238E27FC236}">
                  <a16:creationId xmlns:a16="http://schemas.microsoft.com/office/drawing/2014/main" id="{AB6793E4-BFBC-4DE4-AD99-9985BFB08235}"/>
                </a:ext>
              </a:extLst>
            </p:cNvPr>
            <p:cNvSpPr>
              <a:spLocks noChangeShapeType="1"/>
            </p:cNvSpPr>
            <p:nvPr/>
          </p:nvSpPr>
          <p:spPr bwMode="auto">
            <a:xfrm>
              <a:off x="4224"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66" name="Line 37">
              <a:extLst>
                <a:ext uri="{FF2B5EF4-FFF2-40B4-BE49-F238E27FC236}">
                  <a16:creationId xmlns:a16="http://schemas.microsoft.com/office/drawing/2014/main" id="{2CB4E56E-099E-4325-9372-AC220594228A}"/>
                </a:ext>
              </a:extLst>
            </p:cNvPr>
            <p:cNvSpPr>
              <a:spLocks noChangeShapeType="1"/>
            </p:cNvSpPr>
            <p:nvPr/>
          </p:nvSpPr>
          <p:spPr bwMode="auto">
            <a:xfrm>
              <a:off x="4416"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67" name="Line 38">
              <a:extLst>
                <a:ext uri="{FF2B5EF4-FFF2-40B4-BE49-F238E27FC236}">
                  <a16:creationId xmlns:a16="http://schemas.microsoft.com/office/drawing/2014/main" id="{20B8EB5F-CE7F-4376-BE20-BB6B5AC31122}"/>
                </a:ext>
              </a:extLst>
            </p:cNvPr>
            <p:cNvSpPr>
              <a:spLocks noChangeShapeType="1"/>
            </p:cNvSpPr>
            <p:nvPr/>
          </p:nvSpPr>
          <p:spPr bwMode="auto">
            <a:xfrm>
              <a:off x="4608"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68" name="Line 39">
              <a:extLst>
                <a:ext uri="{FF2B5EF4-FFF2-40B4-BE49-F238E27FC236}">
                  <a16:creationId xmlns:a16="http://schemas.microsoft.com/office/drawing/2014/main" id="{274856AE-7A36-467A-8718-D8DFD84BCB57}"/>
                </a:ext>
              </a:extLst>
            </p:cNvPr>
            <p:cNvSpPr>
              <a:spLocks noChangeShapeType="1"/>
            </p:cNvSpPr>
            <p:nvPr/>
          </p:nvSpPr>
          <p:spPr bwMode="auto">
            <a:xfrm>
              <a:off x="1344"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 name="Group 40">
            <a:extLst>
              <a:ext uri="{FF2B5EF4-FFF2-40B4-BE49-F238E27FC236}">
                <a16:creationId xmlns:a16="http://schemas.microsoft.com/office/drawing/2014/main" id="{C4B6ABCD-F50E-4196-B117-1250DB7F4D02}"/>
              </a:ext>
            </a:extLst>
          </p:cNvPr>
          <p:cNvGrpSpPr>
            <a:grpSpLocks/>
          </p:cNvGrpSpPr>
          <p:nvPr/>
        </p:nvGrpSpPr>
        <p:grpSpPr bwMode="auto">
          <a:xfrm>
            <a:off x="1447800" y="3048000"/>
            <a:ext cx="4984750" cy="3308350"/>
            <a:chOff x="912" y="1920"/>
            <a:chExt cx="3140" cy="2084"/>
          </a:xfrm>
        </p:grpSpPr>
        <p:grpSp>
          <p:nvGrpSpPr>
            <p:cNvPr id="77829" name="Group 41">
              <a:extLst>
                <a:ext uri="{FF2B5EF4-FFF2-40B4-BE49-F238E27FC236}">
                  <a16:creationId xmlns:a16="http://schemas.microsoft.com/office/drawing/2014/main" id="{C3406EDA-C87C-4087-843A-4380DF432158}"/>
                </a:ext>
              </a:extLst>
            </p:cNvPr>
            <p:cNvGrpSpPr>
              <a:grpSpLocks/>
            </p:cNvGrpSpPr>
            <p:nvPr/>
          </p:nvGrpSpPr>
          <p:grpSpPr bwMode="auto">
            <a:xfrm>
              <a:off x="1152" y="1920"/>
              <a:ext cx="384" cy="384"/>
              <a:chOff x="384" y="2112"/>
              <a:chExt cx="384" cy="384"/>
            </a:xfrm>
          </p:grpSpPr>
          <p:sp>
            <p:nvSpPr>
              <p:cNvPr id="77833" name="Line 42">
                <a:extLst>
                  <a:ext uri="{FF2B5EF4-FFF2-40B4-BE49-F238E27FC236}">
                    <a16:creationId xmlns:a16="http://schemas.microsoft.com/office/drawing/2014/main" id="{361FA8BB-A0D6-4043-B5D3-07EEDAFD7F8C}"/>
                  </a:ext>
                </a:extLst>
              </p:cNvPr>
              <p:cNvSpPr>
                <a:spLocks noChangeShapeType="1"/>
              </p:cNvSpPr>
              <p:nvPr/>
            </p:nvSpPr>
            <p:spPr bwMode="auto">
              <a:xfrm flipV="1">
                <a:off x="576" y="2112"/>
                <a:ext cx="0" cy="19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7834" name="Line 43">
                <a:extLst>
                  <a:ext uri="{FF2B5EF4-FFF2-40B4-BE49-F238E27FC236}">
                    <a16:creationId xmlns:a16="http://schemas.microsoft.com/office/drawing/2014/main" id="{89E08789-8198-4122-8D99-54EE1F3DA5D2}"/>
                  </a:ext>
                </a:extLst>
              </p:cNvPr>
              <p:cNvSpPr>
                <a:spLocks noChangeShapeType="1"/>
              </p:cNvSpPr>
              <p:nvPr/>
            </p:nvSpPr>
            <p:spPr bwMode="auto">
              <a:xfrm>
                <a:off x="576" y="2304"/>
                <a:ext cx="0" cy="19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7835" name="Line 44">
                <a:extLst>
                  <a:ext uri="{FF2B5EF4-FFF2-40B4-BE49-F238E27FC236}">
                    <a16:creationId xmlns:a16="http://schemas.microsoft.com/office/drawing/2014/main" id="{3287619C-B264-4426-9BA6-3901B6D63183}"/>
                  </a:ext>
                </a:extLst>
              </p:cNvPr>
              <p:cNvSpPr>
                <a:spLocks noChangeShapeType="1"/>
              </p:cNvSpPr>
              <p:nvPr/>
            </p:nvSpPr>
            <p:spPr bwMode="auto">
              <a:xfrm>
                <a:off x="384" y="2304"/>
                <a:ext cx="384" cy="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7836" name="Line 45">
                <a:extLst>
                  <a:ext uri="{FF2B5EF4-FFF2-40B4-BE49-F238E27FC236}">
                    <a16:creationId xmlns:a16="http://schemas.microsoft.com/office/drawing/2014/main" id="{7F7A482D-B01D-48A8-A91B-3AA2931541CD}"/>
                  </a:ext>
                </a:extLst>
              </p:cNvPr>
              <p:cNvSpPr>
                <a:spLocks noChangeShapeType="1"/>
              </p:cNvSpPr>
              <p:nvPr/>
            </p:nvSpPr>
            <p:spPr bwMode="auto">
              <a:xfrm flipH="1">
                <a:off x="384" y="2112"/>
                <a:ext cx="384" cy="384"/>
              </a:xfrm>
              <a:prstGeom prst="line">
                <a:avLst/>
              </a:prstGeom>
              <a:noFill/>
              <a:ln w="952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7837" name="Line 46">
                <a:extLst>
                  <a:ext uri="{FF2B5EF4-FFF2-40B4-BE49-F238E27FC236}">
                    <a16:creationId xmlns:a16="http://schemas.microsoft.com/office/drawing/2014/main" id="{A8FEBCD4-C08A-4F8A-9CAA-F7E57B7742DF}"/>
                  </a:ext>
                </a:extLst>
              </p:cNvPr>
              <p:cNvSpPr>
                <a:spLocks noChangeShapeType="1"/>
              </p:cNvSpPr>
              <p:nvPr/>
            </p:nvSpPr>
            <p:spPr bwMode="auto">
              <a:xfrm>
                <a:off x="384" y="2112"/>
                <a:ext cx="384" cy="384"/>
              </a:xfrm>
              <a:prstGeom prst="line">
                <a:avLst/>
              </a:prstGeom>
              <a:noFill/>
              <a:ln w="952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77830" name="Group 47">
              <a:extLst>
                <a:ext uri="{FF2B5EF4-FFF2-40B4-BE49-F238E27FC236}">
                  <a16:creationId xmlns:a16="http://schemas.microsoft.com/office/drawing/2014/main" id="{5FEB8CBF-428E-45A0-B054-F2AF01E8069C}"/>
                </a:ext>
              </a:extLst>
            </p:cNvPr>
            <p:cNvGrpSpPr>
              <a:grpSpLocks/>
            </p:cNvGrpSpPr>
            <p:nvPr/>
          </p:nvGrpSpPr>
          <p:grpSpPr bwMode="auto">
            <a:xfrm>
              <a:off x="912" y="3481"/>
              <a:ext cx="3140" cy="523"/>
              <a:chOff x="864" y="3546"/>
              <a:chExt cx="3140" cy="523"/>
            </a:xfrm>
          </p:grpSpPr>
          <p:sp>
            <p:nvSpPr>
              <p:cNvPr id="46088" name="Text Box 48">
                <a:extLst>
                  <a:ext uri="{FF2B5EF4-FFF2-40B4-BE49-F238E27FC236}">
                    <a16:creationId xmlns:a16="http://schemas.microsoft.com/office/drawing/2014/main" id="{603F0D84-1C26-4DE2-8CB0-84A4D533102A}"/>
                  </a:ext>
                </a:extLst>
              </p:cNvPr>
              <p:cNvSpPr txBox="1">
                <a:spLocks noChangeArrowheads="1"/>
              </p:cNvSpPr>
              <p:nvPr/>
            </p:nvSpPr>
            <p:spPr bwMode="auto">
              <a:xfrm>
                <a:off x="864" y="3546"/>
                <a:ext cx="3140" cy="523"/>
              </a:xfrm>
              <a:prstGeom prst="rect">
                <a:avLst/>
              </a:prstGeom>
              <a:noFill/>
              <a:ln w="9525">
                <a:noFill/>
                <a:miter lim="800000"/>
                <a:headEnd/>
                <a:tailEnd/>
              </a:ln>
            </p:spPr>
            <p:txBody>
              <a:bodyPr wrap="none">
                <a:spAutoFit/>
              </a:bodyPr>
              <a:lstStyle/>
              <a:p>
                <a:pPr>
                  <a:defRPr/>
                </a:pPr>
                <a:r>
                  <a:rPr lang="en-US" dirty="0">
                    <a:solidFill>
                      <a:schemeClr val="tx2"/>
                    </a:solidFill>
                    <a:latin typeface="+mj-lt"/>
                    <a:ea typeface="+mj-ea"/>
                    <a:cs typeface="+mj-cs"/>
                  </a:rPr>
                  <a:t>Cost of </a:t>
                </a:r>
                <a:r>
                  <a:rPr lang="en-US" dirty="0">
                    <a:solidFill>
                      <a:srgbClr val="0000FF"/>
                    </a:solidFill>
                    <a:latin typeface="+mj-lt"/>
                    <a:ea typeface="+mj-ea"/>
                    <a:cs typeface="+mj-cs"/>
                  </a:rPr>
                  <a:t>one horizontal/vertical </a:t>
                </a:r>
                <a:r>
                  <a:rPr lang="en-US" dirty="0">
                    <a:solidFill>
                      <a:schemeClr val="tx2"/>
                    </a:solidFill>
                    <a:latin typeface="+mj-lt"/>
                    <a:ea typeface="+mj-ea"/>
                    <a:cs typeface="+mj-cs"/>
                  </a:rPr>
                  <a:t>step = 1</a:t>
                </a:r>
              </a:p>
              <a:p>
                <a:pPr>
                  <a:defRPr/>
                </a:pPr>
                <a:r>
                  <a:rPr lang="en-US" dirty="0">
                    <a:solidFill>
                      <a:schemeClr val="tx2"/>
                    </a:solidFill>
                    <a:latin typeface="+mj-lt"/>
                    <a:ea typeface="+mj-ea"/>
                    <a:cs typeface="+mj-cs"/>
                  </a:rPr>
                  <a:t>Cost of </a:t>
                </a:r>
                <a:r>
                  <a:rPr lang="en-US" dirty="0">
                    <a:solidFill>
                      <a:srgbClr val="FF3399"/>
                    </a:solidFill>
                    <a:latin typeface="+mj-lt"/>
                    <a:ea typeface="+mj-ea"/>
                    <a:cs typeface="+mj-cs"/>
                  </a:rPr>
                  <a:t>one diagonal step </a:t>
                </a:r>
                <a:r>
                  <a:rPr lang="en-US" dirty="0">
                    <a:solidFill>
                      <a:schemeClr val="tx2"/>
                    </a:solidFill>
                    <a:latin typeface="+mj-lt"/>
                    <a:ea typeface="+mj-ea"/>
                    <a:cs typeface="+mj-cs"/>
                  </a:rPr>
                  <a:t>= </a:t>
                </a:r>
                <a:r>
                  <a:rPr lang="en-US" dirty="0">
                    <a:solidFill>
                      <a:schemeClr val="tx2"/>
                    </a:solidFill>
                    <a:latin typeface="+mj-lt"/>
                    <a:ea typeface="+mj-ea"/>
                    <a:cs typeface="+mj-cs"/>
                    <a:sym typeface="Symbol" pitchFamily="18" charset="2"/>
                  </a:rPr>
                  <a:t></a:t>
                </a:r>
                <a:r>
                  <a:rPr lang="en-US" dirty="0">
                    <a:solidFill>
                      <a:schemeClr val="tx2"/>
                    </a:solidFill>
                    <a:latin typeface="+mj-lt"/>
                    <a:ea typeface="+mj-ea"/>
                    <a:cs typeface="+mj-cs"/>
                  </a:rPr>
                  <a:t>2 </a:t>
                </a:r>
              </a:p>
            </p:txBody>
          </p:sp>
          <p:sp>
            <p:nvSpPr>
              <p:cNvPr id="77832" name="Line 49">
                <a:extLst>
                  <a:ext uri="{FF2B5EF4-FFF2-40B4-BE49-F238E27FC236}">
                    <a16:creationId xmlns:a16="http://schemas.microsoft.com/office/drawing/2014/main" id="{FF3FEA00-5B34-4126-97AF-203C08EEFA64}"/>
                  </a:ext>
                </a:extLst>
              </p:cNvPr>
              <p:cNvSpPr>
                <a:spLocks noChangeShapeType="1"/>
              </p:cNvSpPr>
              <p:nvPr/>
            </p:nvSpPr>
            <p:spPr bwMode="auto">
              <a:xfrm>
                <a:off x="3175" y="3813"/>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3D545E25-784E-4752-9E7C-3B8A3F9E3A9A}"/>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Optimal Solution?</a:t>
            </a:r>
          </a:p>
        </p:txBody>
      </p:sp>
      <p:grpSp>
        <p:nvGrpSpPr>
          <p:cNvPr id="79875" name="Group 3">
            <a:extLst>
              <a:ext uri="{FF2B5EF4-FFF2-40B4-BE49-F238E27FC236}">
                <a16:creationId xmlns:a16="http://schemas.microsoft.com/office/drawing/2014/main" id="{20E304D7-640C-4994-9A79-BBEDD037E04D}"/>
              </a:ext>
            </a:extLst>
          </p:cNvPr>
          <p:cNvGrpSpPr>
            <a:grpSpLocks/>
          </p:cNvGrpSpPr>
          <p:nvPr/>
        </p:nvGrpSpPr>
        <p:grpSpPr bwMode="auto">
          <a:xfrm>
            <a:off x="1524000" y="1828800"/>
            <a:ext cx="6096000" cy="3657600"/>
            <a:chOff x="960" y="1344"/>
            <a:chExt cx="3840" cy="2304"/>
          </a:xfrm>
        </p:grpSpPr>
        <p:grpSp>
          <p:nvGrpSpPr>
            <p:cNvPr id="79878" name="Group 4">
              <a:extLst>
                <a:ext uri="{FF2B5EF4-FFF2-40B4-BE49-F238E27FC236}">
                  <a16:creationId xmlns:a16="http://schemas.microsoft.com/office/drawing/2014/main" id="{7A9234B5-8156-42B0-A7AB-3BA276A8F0B9}"/>
                </a:ext>
              </a:extLst>
            </p:cNvPr>
            <p:cNvGrpSpPr>
              <a:grpSpLocks/>
            </p:cNvGrpSpPr>
            <p:nvPr/>
          </p:nvGrpSpPr>
          <p:grpSpPr bwMode="auto">
            <a:xfrm>
              <a:off x="960" y="1344"/>
              <a:ext cx="3840" cy="2304"/>
              <a:chOff x="960" y="1344"/>
              <a:chExt cx="3840" cy="2304"/>
            </a:xfrm>
          </p:grpSpPr>
          <p:sp>
            <p:nvSpPr>
              <p:cNvPr id="79909" name="Rectangle 5">
                <a:extLst>
                  <a:ext uri="{FF2B5EF4-FFF2-40B4-BE49-F238E27FC236}">
                    <a16:creationId xmlns:a16="http://schemas.microsoft.com/office/drawing/2014/main" id="{F73418D7-8A13-4498-8956-1F63535FFFD1}"/>
                  </a:ext>
                </a:extLst>
              </p:cNvPr>
              <p:cNvSpPr>
                <a:spLocks noChangeArrowheads="1"/>
              </p:cNvSpPr>
              <p:nvPr/>
            </p:nvSpPr>
            <p:spPr bwMode="auto">
              <a:xfrm>
                <a:off x="960" y="1344"/>
                <a:ext cx="3840" cy="230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9910" name="Freeform 6">
                <a:extLst>
                  <a:ext uri="{FF2B5EF4-FFF2-40B4-BE49-F238E27FC236}">
                    <a16:creationId xmlns:a16="http://schemas.microsoft.com/office/drawing/2014/main" id="{4C3E5D8E-E61F-40D8-91AC-0C7F124B89E0}"/>
                  </a:ext>
                </a:extLst>
              </p:cNvPr>
              <p:cNvSpPr>
                <a:spLocks/>
              </p:cNvSpPr>
              <p:nvPr/>
            </p:nvSpPr>
            <p:spPr bwMode="auto">
              <a:xfrm>
                <a:off x="1536" y="1728"/>
                <a:ext cx="768" cy="1152"/>
              </a:xfrm>
              <a:custGeom>
                <a:avLst/>
                <a:gdLst>
                  <a:gd name="T0" fmla="*/ 0 w 768"/>
                  <a:gd name="T1" fmla="*/ 192 h 1152"/>
                  <a:gd name="T2" fmla="*/ 384 w 768"/>
                  <a:gd name="T3" fmla="*/ 576 h 1152"/>
                  <a:gd name="T4" fmla="*/ 192 w 768"/>
                  <a:gd name="T5" fmla="*/ 768 h 1152"/>
                  <a:gd name="T6" fmla="*/ 192 w 768"/>
                  <a:gd name="T7" fmla="*/ 1152 h 1152"/>
                  <a:gd name="T8" fmla="*/ 768 w 768"/>
                  <a:gd name="T9" fmla="*/ 1152 h 1152"/>
                  <a:gd name="T10" fmla="*/ 768 w 768"/>
                  <a:gd name="T11" fmla="*/ 192 h 1152"/>
                  <a:gd name="T12" fmla="*/ 144 w 768"/>
                  <a:gd name="T13" fmla="*/ 0 h 1152"/>
                  <a:gd name="T14" fmla="*/ 0 w 768"/>
                  <a:gd name="T15" fmla="*/ 192 h 1152"/>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1152"/>
                  <a:gd name="T26" fmla="*/ 768 w 76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1152">
                    <a:moveTo>
                      <a:pt x="0" y="192"/>
                    </a:moveTo>
                    <a:lnTo>
                      <a:pt x="384" y="576"/>
                    </a:lnTo>
                    <a:lnTo>
                      <a:pt x="192" y="768"/>
                    </a:lnTo>
                    <a:lnTo>
                      <a:pt x="192" y="1152"/>
                    </a:lnTo>
                    <a:lnTo>
                      <a:pt x="768" y="1152"/>
                    </a:lnTo>
                    <a:lnTo>
                      <a:pt x="768" y="192"/>
                    </a:lnTo>
                    <a:lnTo>
                      <a:pt x="144" y="0"/>
                    </a:lnTo>
                    <a:lnTo>
                      <a:pt x="0" y="192"/>
                    </a:lnTo>
                    <a:close/>
                  </a:path>
                </a:pathLst>
              </a:custGeom>
              <a:solidFill>
                <a:srgbClr val="996600"/>
              </a:solidFill>
              <a:ln w="38100">
                <a:solidFill>
                  <a:schemeClr val="tx1"/>
                </a:solidFill>
                <a:round/>
                <a:headEnd/>
                <a:tailEnd/>
              </a:ln>
            </p:spPr>
            <p:txBody>
              <a:bodyPr wrap="none"/>
              <a:lstStyle/>
              <a:p>
                <a:endParaRPr lang="en-US"/>
              </a:p>
            </p:txBody>
          </p:sp>
          <p:sp>
            <p:nvSpPr>
              <p:cNvPr id="79911" name="Oval 7">
                <a:extLst>
                  <a:ext uri="{FF2B5EF4-FFF2-40B4-BE49-F238E27FC236}">
                    <a16:creationId xmlns:a16="http://schemas.microsoft.com/office/drawing/2014/main" id="{99318657-A503-4A99-BA4A-764FFA4E37B2}"/>
                  </a:ext>
                </a:extLst>
              </p:cNvPr>
              <p:cNvSpPr>
                <a:spLocks noChangeArrowheads="1"/>
              </p:cNvSpPr>
              <p:nvPr/>
            </p:nvSpPr>
            <p:spPr bwMode="auto">
              <a:xfrm>
                <a:off x="1296" y="2256"/>
                <a:ext cx="96" cy="96"/>
              </a:xfrm>
              <a:prstGeom prst="ellipse">
                <a:avLst/>
              </a:prstGeom>
              <a:solidFill>
                <a:srgbClr val="F81706"/>
              </a:solidFill>
              <a:ln w="9525">
                <a:solidFill>
                  <a:srgbClr val="F81706"/>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9912" name="Freeform 8">
                <a:extLst>
                  <a:ext uri="{FF2B5EF4-FFF2-40B4-BE49-F238E27FC236}">
                    <a16:creationId xmlns:a16="http://schemas.microsoft.com/office/drawing/2014/main" id="{72E1B1FD-9127-48F1-8E66-E09FAB5C1461}"/>
                  </a:ext>
                </a:extLst>
              </p:cNvPr>
              <p:cNvSpPr>
                <a:spLocks/>
              </p:cNvSpPr>
              <p:nvPr/>
            </p:nvSpPr>
            <p:spPr bwMode="auto">
              <a:xfrm>
                <a:off x="3264" y="1920"/>
                <a:ext cx="960" cy="1152"/>
              </a:xfrm>
              <a:custGeom>
                <a:avLst/>
                <a:gdLst>
                  <a:gd name="T0" fmla="*/ 0 w 960"/>
                  <a:gd name="T1" fmla="*/ 960 h 1152"/>
                  <a:gd name="T2" fmla="*/ 0 w 960"/>
                  <a:gd name="T3" fmla="*/ 1152 h 1152"/>
                  <a:gd name="T4" fmla="*/ 960 w 960"/>
                  <a:gd name="T5" fmla="*/ 1152 h 1152"/>
                  <a:gd name="T6" fmla="*/ 960 w 960"/>
                  <a:gd name="T7" fmla="*/ 0 h 1152"/>
                  <a:gd name="T8" fmla="*/ 768 w 960"/>
                  <a:gd name="T9" fmla="*/ 0 h 1152"/>
                  <a:gd name="T10" fmla="*/ 768 w 960"/>
                  <a:gd name="T11" fmla="*/ 960 h 1152"/>
                  <a:gd name="T12" fmla="*/ 0 w 960"/>
                  <a:gd name="T13" fmla="*/ 960 h 1152"/>
                  <a:gd name="T14" fmla="*/ 0 60000 65536"/>
                  <a:gd name="T15" fmla="*/ 0 60000 65536"/>
                  <a:gd name="T16" fmla="*/ 0 60000 65536"/>
                  <a:gd name="T17" fmla="*/ 0 60000 65536"/>
                  <a:gd name="T18" fmla="*/ 0 60000 65536"/>
                  <a:gd name="T19" fmla="*/ 0 60000 65536"/>
                  <a:gd name="T20" fmla="*/ 0 60000 65536"/>
                  <a:gd name="T21" fmla="*/ 0 w 960"/>
                  <a:gd name="T22" fmla="*/ 0 h 1152"/>
                  <a:gd name="T23" fmla="*/ 960 w 960"/>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1152">
                    <a:moveTo>
                      <a:pt x="0" y="960"/>
                    </a:moveTo>
                    <a:lnTo>
                      <a:pt x="0" y="1152"/>
                    </a:lnTo>
                    <a:lnTo>
                      <a:pt x="960" y="1152"/>
                    </a:lnTo>
                    <a:lnTo>
                      <a:pt x="960" y="0"/>
                    </a:lnTo>
                    <a:lnTo>
                      <a:pt x="768" y="0"/>
                    </a:lnTo>
                    <a:lnTo>
                      <a:pt x="768" y="960"/>
                    </a:lnTo>
                    <a:lnTo>
                      <a:pt x="0" y="960"/>
                    </a:lnTo>
                    <a:close/>
                  </a:path>
                </a:pathLst>
              </a:custGeom>
              <a:solidFill>
                <a:srgbClr val="996600"/>
              </a:solidFill>
              <a:ln w="38100">
                <a:solidFill>
                  <a:schemeClr val="tx1"/>
                </a:solidFill>
                <a:round/>
                <a:headEnd/>
                <a:tailEnd/>
              </a:ln>
            </p:spPr>
            <p:txBody>
              <a:bodyPr wrap="none"/>
              <a:lstStyle/>
              <a:p>
                <a:endParaRPr lang="en-US"/>
              </a:p>
            </p:txBody>
          </p:sp>
          <p:sp>
            <p:nvSpPr>
              <p:cNvPr id="79913" name="Oval 9">
                <a:extLst>
                  <a:ext uri="{FF2B5EF4-FFF2-40B4-BE49-F238E27FC236}">
                    <a16:creationId xmlns:a16="http://schemas.microsoft.com/office/drawing/2014/main" id="{F11A1A63-0A40-4FB9-9B91-86FF2CA8EC0C}"/>
                  </a:ext>
                </a:extLst>
              </p:cNvPr>
              <p:cNvSpPr>
                <a:spLocks noChangeArrowheads="1"/>
              </p:cNvSpPr>
              <p:nvPr/>
            </p:nvSpPr>
            <p:spPr bwMode="auto">
              <a:xfrm>
                <a:off x="4560" y="2832"/>
                <a:ext cx="96" cy="96"/>
              </a:xfrm>
              <a:prstGeom prst="ellipse">
                <a:avLst/>
              </a:prstGeom>
              <a:solidFill>
                <a:srgbClr val="45D628"/>
              </a:solidFill>
              <a:ln w="9525">
                <a:solidFill>
                  <a:srgbClr val="45D628"/>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sp>
          <p:nvSpPr>
            <p:cNvPr id="79879" name="Line 10">
              <a:extLst>
                <a:ext uri="{FF2B5EF4-FFF2-40B4-BE49-F238E27FC236}">
                  <a16:creationId xmlns:a16="http://schemas.microsoft.com/office/drawing/2014/main" id="{630752A0-2AD4-468C-B38B-073963E20620}"/>
                </a:ext>
              </a:extLst>
            </p:cNvPr>
            <p:cNvSpPr>
              <a:spLocks noChangeShapeType="1"/>
            </p:cNvSpPr>
            <p:nvPr/>
          </p:nvSpPr>
          <p:spPr bwMode="auto">
            <a:xfrm>
              <a:off x="960" y="1536"/>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80" name="Line 11">
              <a:extLst>
                <a:ext uri="{FF2B5EF4-FFF2-40B4-BE49-F238E27FC236}">
                  <a16:creationId xmlns:a16="http://schemas.microsoft.com/office/drawing/2014/main" id="{AF6DE9AA-031F-4E21-BA12-BF327532C027}"/>
                </a:ext>
              </a:extLst>
            </p:cNvPr>
            <p:cNvSpPr>
              <a:spLocks noChangeShapeType="1"/>
            </p:cNvSpPr>
            <p:nvPr/>
          </p:nvSpPr>
          <p:spPr bwMode="auto">
            <a:xfrm>
              <a:off x="960" y="1728"/>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81" name="Line 12">
              <a:extLst>
                <a:ext uri="{FF2B5EF4-FFF2-40B4-BE49-F238E27FC236}">
                  <a16:creationId xmlns:a16="http://schemas.microsoft.com/office/drawing/2014/main" id="{3E42AD87-9EE5-4FF0-AE12-24CD0F553B8C}"/>
                </a:ext>
              </a:extLst>
            </p:cNvPr>
            <p:cNvSpPr>
              <a:spLocks noChangeShapeType="1"/>
            </p:cNvSpPr>
            <p:nvPr/>
          </p:nvSpPr>
          <p:spPr bwMode="auto">
            <a:xfrm>
              <a:off x="960" y="1920"/>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82" name="Line 13">
              <a:extLst>
                <a:ext uri="{FF2B5EF4-FFF2-40B4-BE49-F238E27FC236}">
                  <a16:creationId xmlns:a16="http://schemas.microsoft.com/office/drawing/2014/main" id="{9D2CA29D-735A-432B-9D33-0A8765D4718C}"/>
                </a:ext>
              </a:extLst>
            </p:cNvPr>
            <p:cNvSpPr>
              <a:spLocks noChangeShapeType="1"/>
            </p:cNvSpPr>
            <p:nvPr/>
          </p:nvSpPr>
          <p:spPr bwMode="auto">
            <a:xfrm>
              <a:off x="960" y="2112"/>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83" name="Line 14">
              <a:extLst>
                <a:ext uri="{FF2B5EF4-FFF2-40B4-BE49-F238E27FC236}">
                  <a16:creationId xmlns:a16="http://schemas.microsoft.com/office/drawing/2014/main" id="{217EC5A0-3467-4F22-A58F-34C9DD991214}"/>
                </a:ext>
              </a:extLst>
            </p:cNvPr>
            <p:cNvSpPr>
              <a:spLocks noChangeShapeType="1"/>
            </p:cNvSpPr>
            <p:nvPr/>
          </p:nvSpPr>
          <p:spPr bwMode="auto">
            <a:xfrm>
              <a:off x="960" y="2304"/>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84" name="Line 15">
              <a:extLst>
                <a:ext uri="{FF2B5EF4-FFF2-40B4-BE49-F238E27FC236}">
                  <a16:creationId xmlns:a16="http://schemas.microsoft.com/office/drawing/2014/main" id="{4A656E4B-CD78-4B13-82FA-620EF07E0821}"/>
                </a:ext>
              </a:extLst>
            </p:cNvPr>
            <p:cNvSpPr>
              <a:spLocks noChangeShapeType="1"/>
            </p:cNvSpPr>
            <p:nvPr/>
          </p:nvSpPr>
          <p:spPr bwMode="auto">
            <a:xfrm>
              <a:off x="960" y="2496"/>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85" name="Line 16">
              <a:extLst>
                <a:ext uri="{FF2B5EF4-FFF2-40B4-BE49-F238E27FC236}">
                  <a16:creationId xmlns:a16="http://schemas.microsoft.com/office/drawing/2014/main" id="{878CA02C-2C19-4AA7-8E28-8BB3CD8C74B5}"/>
                </a:ext>
              </a:extLst>
            </p:cNvPr>
            <p:cNvSpPr>
              <a:spLocks noChangeShapeType="1"/>
            </p:cNvSpPr>
            <p:nvPr/>
          </p:nvSpPr>
          <p:spPr bwMode="auto">
            <a:xfrm>
              <a:off x="960" y="2688"/>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86" name="Line 17">
              <a:extLst>
                <a:ext uri="{FF2B5EF4-FFF2-40B4-BE49-F238E27FC236}">
                  <a16:creationId xmlns:a16="http://schemas.microsoft.com/office/drawing/2014/main" id="{24A55E09-1418-4BF1-BD53-87683872F479}"/>
                </a:ext>
              </a:extLst>
            </p:cNvPr>
            <p:cNvSpPr>
              <a:spLocks noChangeShapeType="1"/>
            </p:cNvSpPr>
            <p:nvPr/>
          </p:nvSpPr>
          <p:spPr bwMode="auto">
            <a:xfrm>
              <a:off x="960" y="2880"/>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87" name="Line 18">
              <a:extLst>
                <a:ext uri="{FF2B5EF4-FFF2-40B4-BE49-F238E27FC236}">
                  <a16:creationId xmlns:a16="http://schemas.microsoft.com/office/drawing/2014/main" id="{E5A7FD26-7543-41E3-90AB-71834532B2A3}"/>
                </a:ext>
              </a:extLst>
            </p:cNvPr>
            <p:cNvSpPr>
              <a:spLocks noChangeShapeType="1"/>
            </p:cNvSpPr>
            <p:nvPr/>
          </p:nvSpPr>
          <p:spPr bwMode="auto">
            <a:xfrm>
              <a:off x="960" y="3072"/>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88" name="Line 19">
              <a:extLst>
                <a:ext uri="{FF2B5EF4-FFF2-40B4-BE49-F238E27FC236}">
                  <a16:creationId xmlns:a16="http://schemas.microsoft.com/office/drawing/2014/main" id="{602D893C-7F5E-4CB2-82D7-2CC2754FB8A3}"/>
                </a:ext>
              </a:extLst>
            </p:cNvPr>
            <p:cNvSpPr>
              <a:spLocks noChangeShapeType="1"/>
            </p:cNvSpPr>
            <p:nvPr/>
          </p:nvSpPr>
          <p:spPr bwMode="auto">
            <a:xfrm>
              <a:off x="960" y="3264"/>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89" name="Line 20">
              <a:extLst>
                <a:ext uri="{FF2B5EF4-FFF2-40B4-BE49-F238E27FC236}">
                  <a16:creationId xmlns:a16="http://schemas.microsoft.com/office/drawing/2014/main" id="{84C7B546-125B-414D-B73C-71DA0D594A5F}"/>
                </a:ext>
              </a:extLst>
            </p:cNvPr>
            <p:cNvSpPr>
              <a:spLocks noChangeShapeType="1"/>
            </p:cNvSpPr>
            <p:nvPr/>
          </p:nvSpPr>
          <p:spPr bwMode="auto">
            <a:xfrm>
              <a:off x="960" y="3456"/>
              <a:ext cx="384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90" name="Line 21">
              <a:extLst>
                <a:ext uri="{FF2B5EF4-FFF2-40B4-BE49-F238E27FC236}">
                  <a16:creationId xmlns:a16="http://schemas.microsoft.com/office/drawing/2014/main" id="{B9394579-15A5-44D1-961D-D49BD04BB0B4}"/>
                </a:ext>
              </a:extLst>
            </p:cNvPr>
            <p:cNvSpPr>
              <a:spLocks noChangeShapeType="1"/>
            </p:cNvSpPr>
            <p:nvPr/>
          </p:nvSpPr>
          <p:spPr bwMode="auto">
            <a:xfrm>
              <a:off x="1152"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91" name="Line 22">
              <a:extLst>
                <a:ext uri="{FF2B5EF4-FFF2-40B4-BE49-F238E27FC236}">
                  <a16:creationId xmlns:a16="http://schemas.microsoft.com/office/drawing/2014/main" id="{1AC96790-D34A-4028-98B9-B59F48CC4B20}"/>
                </a:ext>
              </a:extLst>
            </p:cNvPr>
            <p:cNvSpPr>
              <a:spLocks noChangeShapeType="1"/>
            </p:cNvSpPr>
            <p:nvPr/>
          </p:nvSpPr>
          <p:spPr bwMode="auto">
            <a:xfrm>
              <a:off x="1536"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92" name="Line 23">
              <a:extLst>
                <a:ext uri="{FF2B5EF4-FFF2-40B4-BE49-F238E27FC236}">
                  <a16:creationId xmlns:a16="http://schemas.microsoft.com/office/drawing/2014/main" id="{AA23B3C0-44E8-4688-9F74-956611C31104}"/>
                </a:ext>
              </a:extLst>
            </p:cNvPr>
            <p:cNvSpPr>
              <a:spLocks noChangeShapeType="1"/>
            </p:cNvSpPr>
            <p:nvPr/>
          </p:nvSpPr>
          <p:spPr bwMode="auto">
            <a:xfrm>
              <a:off x="1728"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93" name="Line 24">
              <a:extLst>
                <a:ext uri="{FF2B5EF4-FFF2-40B4-BE49-F238E27FC236}">
                  <a16:creationId xmlns:a16="http://schemas.microsoft.com/office/drawing/2014/main" id="{E8FD457B-2526-4055-9F8F-1761843F22F3}"/>
                </a:ext>
              </a:extLst>
            </p:cNvPr>
            <p:cNvSpPr>
              <a:spLocks noChangeShapeType="1"/>
            </p:cNvSpPr>
            <p:nvPr/>
          </p:nvSpPr>
          <p:spPr bwMode="auto">
            <a:xfrm>
              <a:off x="1920"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94" name="Line 25">
              <a:extLst>
                <a:ext uri="{FF2B5EF4-FFF2-40B4-BE49-F238E27FC236}">
                  <a16:creationId xmlns:a16="http://schemas.microsoft.com/office/drawing/2014/main" id="{277F2726-FFA8-459E-B18D-210980060ACF}"/>
                </a:ext>
              </a:extLst>
            </p:cNvPr>
            <p:cNvSpPr>
              <a:spLocks noChangeShapeType="1"/>
            </p:cNvSpPr>
            <p:nvPr/>
          </p:nvSpPr>
          <p:spPr bwMode="auto">
            <a:xfrm>
              <a:off x="2112"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95" name="Line 26">
              <a:extLst>
                <a:ext uri="{FF2B5EF4-FFF2-40B4-BE49-F238E27FC236}">
                  <a16:creationId xmlns:a16="http://schemas.microsoft.com/office/drawing/2014/main" id="{82EA9D9A-F716-40EC-9DD2-872B1671F78F}"/>
                </a:ext>
              </a:extLst>
            </p:cNvPr>
            <p:cNvSpPr>
              <a:spLocks noChangeShapeType="1"/>
            </p:cNvSpPr>
            <p:nvPr/>
          </p:nvSpPr>
          <p:spPr bwMode="auto">
            <a:xfrm>
              <a:off x="2304"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96" name="Line 27">
              <a:extLst>
                <a:ext uri="{FF2B5EF4-FFF2-40B4-BE49-F238E27FC236}">
                  <a16:creationId xmlns:a16="http://schemas.microsoft.com/office/drawing/2014/main" id="{CE591378-D1D3-43A5-BE6A-52B018F369E4}"/>
                </a:ext>
              </a:extLst>
            </p:cNvPr>
            <p:cNvSpPr>
              <a:spLocks noChangeShapeType="1"/>
            </p:cNvSpPr>
            <p:nvPr/>
          </p:nvSpPr>
          <p:spPr bwMode="auto">
            <a:xfrm>
              <a:off x="2496"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97" name="Line 28">
              <a:extLst>
                <a:ext uri="{FF2B5EF4-FFF2-40B4-BE49-F238E27FC236}">
                  <a16:creationId xmlns:a16="http://schemas.microsoft.com/office/drawing/2014/main" id="{514258B4-393A-435B-A2D1-2FAE170CC54A}"/>
                </a:ext>
              </a:extLst>
            </p:cNvPr>
            <p:cNvSpPr>
              <a:spLocks noChangeShapeType="1"/>
            </p:cNvSpPr>
            <p:nvPr/>
          </p:nvSpPr>
          <p:spPr bwMode="auto">
            <a:xfrm>
              <a:off x="2688"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98" name="Line 29">
              <a:extLst>
                <a:ext uri="{FF2B5EF4-FFF2-40B4-BE49-F238E27FC236}">
                  <a16:creationId xmlns:a16="http://schemas.microsoft.com/office/drawing/2014/main" id="{00FCD0D6-2555-424D-8A4A-1C46723329FB}"/>
                </a:ext>
              </a:extLst>
            </p:cNvPr>
            <p:cNvSpPr>
              <a:spLocks noChangeShapeType="1"/>
            </p:cNvSpPr>
            <p:nvPr/>
          </p:nvSpPr>
          <p:spPr bwMode="auto">
            <a:xfrm>
              <a:off x="2880"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99" name="Line 30">
              <a:extLst>
                <a:ext uri="{FF2B5EF4-FFF2-40B4-BE49-F238E27FC236}">
                  <a16:creationId xmlns:a16="http://schemas.microsoft.com/office/drawing/2014/main" id="{987F6773-23DA-485D-B80D-0D32DB3A795F}"/>
                </a:ext>
              </a:extLst>
            </p:cNvPr>
            <p:cNvSpPr>
              <a:spLocks noChangeShapeType="1"/>
            </p:cNvSpPr>
            <p:nvPr/>
          </p:nvSpPr>
          <p:spPr bwMode="auto">
            <a:xfrm>
              <a:off x="3072"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900" name="Line 31">
              <a:extLst>
                <a:ext uri="{FF2B5EF4-FFF2-40B4-BE49-F238E27FC236}">
                  <a16:creationId xmlns:a16="http://schemas.microsoft.com/office/drawing/2014/main" id="{0824A0DA-4639-405F-8749-642AB99DA24C}"/>
                </a:ext>
              </a:extLst>
            </p:cNvPr>
            <p:cNvSpPr>
              <a:spLocks noChangeShapeType="1"/>
            </p:cNvSpPr>
            <p:nvPr/>
          </p:nvSpPr>
          <p:spPr bwMode="auto">
            <a:xfrm>
              <a:off x="3264"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901" name="Line 32">
              <a:extLst>
                <a:ext uri="{FF2B5EF4-FFF2-40B4-BE49-F238E27FC236}">
                  <a16:creationId xmlns:a16="http://schemas.microsoft.com/office/drawing/2014/main" id="{A339237B-D8C3-4154-A10A-5F18C6DE4BAF}"/>
                </a:ext>
              </a:extLst>
            </p:cNvPr>
            <p:cNvSpPr>
              <a:spLocks noChangeShapeType="1"/>
            </p:cNvSpPr>
            <p:nvPr/>
          </p:nvSpPr>
          <p:spPr bwMode="auto">
            <a:xfrm>
              <a:off x="3456"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902" name="Line 33">
              <a:extLst>
                <a:ext uri="{FF2B5EF4-FFF2-40B4-BE49-F238E27FC236}">
                  <a16:creationId xmlns:a16="http://schemas.microsoft.com/office/drawing/2014/main" id="{081A6F4A-975B-4317-92FD-4E4E52FBA151}"/>
                </a:ext>
              </a:extLst>
            </p:cNvPr>
            <p:cNvSpPr>
              <a:spLocks noChangeShapeType="1"/>
            </p:cNvSpPr>
            <p:nvPr/>
          </p:nvSpPr>
          <p:spPr bwMode="auto">
            <a:xfrm>
              <a:off x="3648"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903" name="Line 34">
              <a:extLst>
                <a:ext uri="{FF2B5EF4-FFF2-40B4-BE49-F238E27FC236}">
                  <a16:creationId xmlns:a16="http://schemas.microsoft.com/office/drawing/2014/main" id="{E3F99F7C-254C-422F-92BB-629DEDA9CBF2}"/>
                </a:ext>
              </a:extLst>
            </p:cNvPr>
            <p:cNvSpPr>
              <a:spLocks noChangeShapeType="1"/>
            </p:cNvSpPr>
            <p:nvPr/>
          </p:nvSpPr>
          <p:spPr bwMode="auto">
            <a:xfrm>
              <a:off x="3840"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904" name="Line 35">
              <a:extLst>
                <a:ext uri="{FF2B5EF4-FFF2-40B4-BE49-F238E27FC236}">
                  <a16:creationId xmlns:a16="http://schemas.microsoft.com/office/drawing/2014/main" id="{F4DC3A9C-EE2C-4E00-BB47-02D839CC7772}"/>
                </a:ext>
              </a:extLst>
            </p:cNvPr>
            <p:cNvSpPr>
              <a:spLocks noChangeShapeType="1"/>
            </p:cNvSpPr>
            <p:nvPr/>
          </p:nvSpPr>
          <p:spPr bwMode="auto">
            <a:xfrm>
              <a:off x="4032"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905" name="Line 36">
              <a:extLst>
                <a:ext uri="{FF2B5EF4-FFF2-40B4-BE49-F238E27FC236}">
                  <a16:creationId xmlns:a16="http://schemas.microsoft.com/office/drawing/2014/main" id="{0C654A9E-9D3A-4E9A-BD69-CB55744A85F1}"/>
                </a:ext>
              </a:extLst>
            </p:cNvPr>
            <p:cNvSpPr>
              <a:spLocks noChangeShapeType="1"/>
            </p:cNvSpPr>
            <p:nvPr/>
          </p:nvSpPr>
          <p:spPr bwMode="auto">
            <a:xfrm>
              <a:off x="4224"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906" name="Line 37">
              <a:extLst>
                <a:ext uri="{FF2B5EF4-FFF2-40B4-BE49-F238E27FC236}">
                  <a16:creationId xmlns:a16="http://schemas.microsoft.com/office/drawing/2014/main" id="{F45FE25C-1A52-4CAC-B7C9-5C3465DBFF65}"/>
                </a:ext>
              </a:extLst>
            </p:cNvPr>
            <p:cNvSpPr>
              <a:spLocks noChangeShapeType="1"/>
            </p:cNvSpPr>
            <p:nvPr/>
          </p:nvSpPr>
          <p:spPr bwMode="auto">
            <a:xfrm>
              <a:off x="4416"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907" name="Line 38">
              <a:extLst>
                <a:ext uri="{FF2B5EF4-FFF2-40B4-BE49-F238E27FC236}">
                  <a16:creationId xmlns:a16="http://schemas.microsoft.com/office/drawing/2014/main" id="{89E05E22-2E45-42C9-89A1-74A343D60884}"/>
                </a:ext>
              </a:extLst>
            </p:cNvPr>
            <p:cNvSpPr>
              <a:spLocks noChangeShapeType="1"/>
            </p:cNvSpPr>
            <p:nvPr/>
          </p:nvSpPr>
          <p:spPr bwMode="auto">
            <a:xfrm>
              <a:off x="4608"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908" name="Line 39">
              <a:extLst>
                <a:ext uri="{FF2B5EF4-FFF2-40B4-BE49-F238E27FC236}">
                  <a16:creationId xmlns:a16="http://schemas.microsoft.com/office/drawing/2014/main" id="{67E3E14A-BF92-475F-98DF-1B53CB90B701}"/>
                </a:ext>
              </a:extLst>
            </p:cNvPr>
            <p:cNvSpPr>
              <a:spLocks noChangeShapeType="1"/>
            </p:cNvSpPr>
            <p:nvPr/>
          </p:nvSpPr>
          <p:spPr bwMode="auto">
            <a:xfrm>
              <a:off x="1344" y="1344"/>
              <a:ext cx="0" cy="230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79876" name="Freeform 50">
            <a:extLst>
              <a:ext uri="{FF2B5EF4-FFF2-40B4-BE49-F238E27FC236}">
                <a16:creationId xmlns:a16="http://schemas.microsoft.com/office/drawing/2014/main" id="{6401122D-2C69-46D4-A622-4B670F871774}"/>
              </a:ext>
            </a:extLst>
          </p:cNvPr>
          <p:cNvSpPr>
            <a:spLocks/>
          </p:cNvSpPr>
          <p:nvPr/>
        </p:nvSpPr>
        <p:spPr bwMode="auto">
          <a:xfrm>
            <a:off x="2116138" y="3344863"/>
            <a:ext cx="5199062" cy="1531937"/>
          </a:xfrm>
          <a:custGeom>
            <a:avLst/>
            <a:gdLst>
              <a:gd name="T0" fmla="*/ 0 w 3275"/>
              <a:gd name="T1" fmla="*/ 0 h 965"/>
              <a:gd name="T2" fmla="*/ 2147483646 w 3275"/>
              <a:gd name="T3" fmla="*/ 2147483646 h 965"/>
              <a:gd name="T4" fmla="*/ 2147483646 w 3275"/>
              <a:gd name="T5" fmla="*/ 2147483646 h 965"/>
              <a:gd name="T6" fmla="*/ 2147483646 w 3275"/>
              <a:gd name="T7" fmla="*/ 2147483646 h 965"/>
              <a:gd name="T8" fmla="*/ 2147483646 w 3275"/>
              <a:gd name="T9" fmla="*/ 2147483646 h 965"/>
              <a:gd name="T10" fmla="*/ 2147483646 w 3275"/>
              <a:gd name="T11" fmla="*/ 2147483646 h 965"/>
              <a:gd name="T12" fmla="*/ 2147483646 w 3275"/>
              <a:gd name="T13" fmla="*/ 2147483646 h 965"/>
              <a:gd name="T14" fmla="*/ 2147483646 w 3275"/>
              <a:gd name="T15" fmla="*/ 2147483646 h 965"/>
              <a:gd name="T16" fmla="*/ 2147483646 w 3275"/>
              <a:gd name="T17" fmla="*/ 2147483646 h 965"/>
              <a:gd name="T18" fmla="*/ 2147483646 w 3275"/>
              <a:gd name="T19" fmla="*/ 2147483646 h 9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75"/>
              <a:gd name="T31" fmla="*/ 0 h 965"/>
              <a:gd name="T32" fmla="*/ 3275 w 3275"/>
              <a:gd name="T33" fmla="*/ 965 h 9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75" h="965">
                <a:moveTo>
                  <a:pt x="0" y="0"/>
                </a:moveTo>
                <a:cubicBezTo>
                  <a:pt x="11" y="11"/>
                  <a:pt x="21" y="22"/>
                  <a:pt x="33" y="32"/>
                </a:cubicBezTo>
                <a:cubicBezTo>
                  <a:pt x="41" y="39"/>
                  <a:pt x="58" y="49"/>
                  <a:pt x="58" y="49"/>
                </a:cubicBezTo>
                <a:lnTo>
                  <a:pt x="203" y="197"/>
                </a:lnTo>
                <a:lnTo>
                  <a:pt x="203" y="581"/>
                </a:lnTo>
                <a:lnTo>
                  <a:pt x="395" y="773"/>
                </a:lnTo>
                <a:lnTo>
                  <a:pt x="1739" y="773"/>
                </a:lnTo>
                <a:lnTo>
                  <a:pt x="1931" y="965"/>
                </a:lnTo>
                <a:lnTo>
                  <a:pt x="2891" y="965"/>
                </a:lnTo>
                <a:lnTo>
                  <a:pt x="3275" y="581"/>
                </a:ln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7110" name="Text Box 51">
            <a:extLst>
              <a:ext uri="{FF2B5EF4-FFF2-40B4-BE49-F238E27FC236}">
                <a16:creationId xmlns:a16="http://schemas.microsoft.com/office/drawing/2014/main" id="{2F8B9D19-567F-409D-BF82-F6EB35FCE091}"/>
              </a:ext>
            </a:extLst>
          </p:cNvPr>
          <p:cNvSpPr txBox="1">
            <a:spLocks noChangeArrowheads="1"/>
          </p:cNvSpPr>
          <p:nvPr/>
        </p:nvSpPr>
        <p:spPr bwMode="auto">
          <a:xfrm>
            <a:off x="1447800" y="5572125"/>
            <a:ext cx="6942138" cy="1570038"/>
          </a:xfrm>
          <a:prstGeom prst="rect">
            <a:avLst/>
          </a:prstGeom>
          <a:noFill/>
          <a:ln w="9525">
            <a:noFill/>
            <a:miter lim="800000"/>
            <a:headEnd/>
            <a:tailEnd/>
          </a:ln>
        </p:spPr>
        <p:txBody>
          <a:bodyPr wrap="none">
            <a:spAutoFit/>
          </a:bodyPr>
          <a:lstStyle/>
          <a:p>
            <a:pPr>
              <a:defRPr/>
            </a:pPr>
            <a:r>
              <a:rPr lang="en-US" dirty="0">
                <a:solidFill>
                  <a:schemeClr val="tx2"/>
                </a:solidFill>
                <a:latin typeface="+mj-lt"/>
                <a:ea typeface="+mj-ea"/>
                <a:cs typeface="+mj-cs"/>
              </a:rPr>
              <a:t>This path is the shortest in the discretized state </a:t>
            </a:r>
            <a:br>
              <a:rPr lang="en-US" dirty="0">
                <a:solidFill>
                  <a:schemeClr val="tx2"/>
                </a:solidFill>
                <a:latin typeface="+mj-lt"/>
                <a:ea typeface="+mj-ea"/>
                <a:cs typeface="+mj-cs"/>
              </a:rPr>
            </a:br>
            <a:r>
              <a:rPr lang="en-US" dirty="0">
                <a:solidFill>
                  <a:schemeClr val="tx2"/>
                </a:solidFill>
                <a:latin typeface="+mj-lt"/>
                <a:ea typeface="+mj-ea"/>
                <a:cs typeface="+mj-cs"/>
              </a:rPr>
              <a:t>space, but not in the original continuous space</a:t>
            </a:r>
          </a:p>
          <a:p>
            <a:pPr>
              <a:defRPr/>
            </a:pPr>
            <a:r>
              <a:rPr lang="en-US" dirty="0">
                <a:solidFill>
                  <a:schemeClr val="bg1">
                    <a:lumMod val="65000"/>
                  </a:schemeClr>
                </a:solidFill>
                <a:latin typeface="+mj-lt"/>
                <a:ea typeface="+mj-ea"/>
                <a:cs typeface="+mj-cs"/>
              </a:rPr>
              <a:t>(Trade-off: The smaller the grid…The larger the grid..)</a:t>
            </a:r>
          </a:p>
          <a:p>
            <a:pPr>
              <a:defRPr/>
            </a:pPr>
            <a:endParaRPr lang="en-US" dirty="0">
              <a:solidFill>
                <a:schemeClr val="tx2"/>
              </a:solidFill>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85" name="Rectangle 41">
            <a:extLst>
              <a:ext uri="{FF2B5EF4-FFF2-40B4-BE49-F238E27FC236}">
                <a16:creationId xmlns:a16="http://schemas.microsoft.com/office/drawing/2014/main" id="{02D1FCB6-9C01-49A4-966C-DFA4D0BD57FC}"/>
              </a:ext>
            </a:extLst>
          </p:cNvPr>
          <p:cNvSpPr>
            <a:spLocks noChangeArrowheads="1"/>
          </p:cNvSpPr>
          <p:nvPr/>
        </p:nvSpPr>
        <p:spPr bwMode="auto">
          <a:xfrm>
            <a:off x="2743200" y="4267200"/>
            <a:ext cx="914400" cy="1219200"/>
          </a:xfrm>
          <a:prstGeom prst="rect">
            <a:avLst/>
          </a:prstGeom>
          <a:solidFill>
            <a:srgbClr val="CC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9784" name="Freeform 40">
            <a:extLst>
              <a:ext uri="{FF2B5EF4-FFF2-40B4-BE49-F238E27FC236}">
                <a16:creationId xmlns:a16="http://schemas.microsoft.com/office/drawing/2014/main" id="{CEAC51C2-BFA0-48CB-9D03-FD6F453EA708}"/>
              </a:ext>
            </a:extLst>
          </p:cNvPr>
          <p:cNvSpPr>
            <a:spLocks/>
          </p:cNvSpPr>
          <p:nvPr/>
        </p:nvSpPr>
        <p:spPr bwMode="auto">
          <a:xfrm>
            <a:off x="2667000" y="1828800"/>
            <a:ext cx="990600" cy="914400"/>
          </a:xfrm>
          <a:custGeom>
            <a:avLst/>
            <a:gdLst>
              <a:gd name="T0" fmla="*/ 0 w 624"/>
              <a:gd name="T1" fmla="*/ 0 h 576"/>
              <a:gd name="T2" fmla="*/ 0 w 624"/>
              <a:gd name="T3" fmla="*/ 2147483646 h 576"/>
              <a:gd name="T4" fmla="*/ 2147483646 w 624"/>
              <a:gd name="T5" fmla="*/ 2147483646 h 576"/>
              <a:gd name="T6" fmla="*/ 2147483646 w 624"/>
              <a:gd name="T7" fmla="*/ 0 h 576"/>
              <a:gd name="T8" fmla="*/ 0 w 624"/>
              <a:gd name="T9" fmla="*/ 0 h 576"/>
              <a:gd name="T10" fmla="*/ 0 60000 65536"/>
              <a:gd name="T11" fmla="*/ 0 60000 65536"/>
              <a:gd name="T12" fmla="*/ 0 60000 65536"/>
              <a:gd name="T13" fmla="*/ 0 60000 65536"/>
              <a:gd name="T14" fmla="*/ 0 60000 65536"/>
              <a:gd name="T15" fmla="*/ 0 w 624"/>
              <a:gd name="T16" fmla="*/ 0 h 576"/>
              <a:gd name="T17" fmla="*/ 624 w 624"/>
              <a:gd name="T18" fmla="*/ 576 h 576"/>
            </a:gdLst>
            <a:ahLst/>
            <a:cxnLst>
              <a:cxn ang="T10">
                <a:pos x="T0" y="T1"/>
              </a:cxn>
              <a:cxn ang="T11">
                <a:pos x="T2" y="T3"/>
              </a:cxn>
              <a:cxn ang="T12">
                <a:pos x="T4" y="T5"/>
              </a:cxn>
              <a:cxn ang="T13">
                <a:pos x="T6" y="T7"/>
              </a:cxn>
              <a:cxn ang="T14">
                <a:pos x="T8" y="T9"/>
              </a:cxn>
            </a:cxnLst>
            <a:rect l="T15" t="T16" r="T17" b="T18"/>
            <a:pathLst>
              <a:path w="624" h="576">
                <a:moveTo>
                  <a:pt x="0" y="0"/>
                </a:moveTo>
                <a:lnTo>
                  <a:pt x="0" y="384"/>
                </a:lnTo>
                <a:lnTo>
                  <a:pt x="624" y="576"/>
                </a:lnTo>
                <a:lnTo>
                  <a:pt x="624" y="0"/>
                </a:lnTo>
                <a:lnTo>
                  <a:pt x="0" y="0"/>
                </a:lnTo>
                <a:close/>
              </a:path>
            </a:pathLst>
          </a:custGeom>
          <a:solidFill>
            <a:srgbClr val="FFFFCC"/>
          </a:solidFill>
          <a:ln w="9525">
            <a:solidFill>
              <a:schemeClr val="tx1"/>
            </a:solidFill>
            <a:round/>
            <a:headEnd/>
            <a:tailEnd/>
          </a:ln>
        </p:spPr>
        <p:txBody>
          <a:bodyPr wrap="none"/>
          <a:lstStyle/>
          <a:p>
            <a:endParaRPr lang="en-US"/>
          </a:p>
        </p:txBody>
      </p:sp>
      <p:sp>
        <p:nvSpPr>
          <p:cNvPr id="159783" name="Freeform 39">
            <a:extLst>
              <a:ext uri="{FF2B5EF4-FFF2-40B4-BE49-F238E27FC236}">
                <a16:creationId xmlns:a16="http://schemas.microsoft.com/office/drawing/2014/main" id="{77D5D20E-08B5-44D5-B3C4-9A0C81495E23}"/>
              </a:ext>
            </a:extLst>
          </p:cNvPr>
          <p:cNvSpPr>
            <a:spLocks/>
          </p:cNvSpPr>
          <p:nvPr/>
        </p:nvSpPr>
        <p:spPr bwMode="auto">
          <a:xfrm>
            <a:off x="2743200" y="3048000"/>
            <a:ext cx="304800" cy="609600"/>
          </a:xfrm>
          <a:custGeom>
            <a:avLst/>
            <a:gdLst>
              <a:gd name="T0" fmla="*/ 0 w 192"/>
              <a:gd name="T1" fmla="*/ 0 h 384"/>
              <a:gd name="T2" fmla="*/ 2147483646 w 192"/>
              <a:gd name="T3" fmla="*/ 2147483646 h 384"/>
              <a:gd name="T4" fmla="*/ 0 w 192"/>
              <a:gd name="T5" fmla="*/ 2147483646 h 384"/>
              <a:gd name="T6" fmla="*/ 0 w 192"/>
              <a:gd name="T7" fmla="*/ 0 h 384"/>
              <a:gd name="T8" fmla="*/ 0 60000 65536"/>
              <a:gd name="T9" fmla="*/ 0 60000 65536"/>
              <a:gd name="T10" fmla="*/ 0 60000 65536"/>
              <a:gd name="T11" fmla="*/ 0 60000 65536"/>
              <a:gd name="T12" fmla="*/ 0 w 192"/>
              <a:gd name="T13" fmla="*/ 0 h 384"/>
              <a:gd name="T14" fmla="*/ 192 w 192"/>
              <a:gd name="T15" fmla="*/ 384 h 384"/>
            </a:gdLst>
            <a:ahLst/>
            <a:cxnLst>
              <a:cxn ang="T8">
                <a:pos x="T0" y="T1"/>
              </a:cxn>
              <a:cxn ang="T9">
                <a:pos x="T2" y="T3"/>
              </a:cxn>
              <a:cxn ang="T10">
                <a:pos x="T4" y="T5"/>
              </a:cxn>
              <a:cxn ang="T11">
                <a:pos x="T6" y="T7"/>
              </a:cxn>
            </a:cxnLst>
            <a:rect l="T12" t="T13" r="T14" b="T15"/>
            <a:pathLst>
              <a:path w="192" h="384">
                <a:moveTo>
                  <a:pt x="0" y="0"/>
                </a:moveTo>
                <a:lnTo>
                  <a:pt x="192" y="192"/>
                </a:lnTo>
                <a:lnTo>
                  <a:pt x="0" y="384"/>
                </a:lnTo>
                <a:lnTo>
                  <a:pt x="0" y="0"/>
                </a:lnTo>
                <a:close/>
              </a:path>
            </a:pathLst>
          </a:custGeom>
          <a:solidFill>
            <a:srgbClr val="00FFFF"/>
          </a:solidFill>
          <a:ln w="9525">
            <a:solidFill>
              <a:schemeClr val="tx1"/>
            </a:solidFill>
            <a:round/>
            <a:headEnd/>
            <a:tailEnd/>
          </a:ln>
        </p:spPr>
        <p:txBody>
          <a:bodyPr wrap="none"/>
          <a:lstStyle/>
          <a:p>
            <a:endParaRPr lang="en-US"/>
          </a:p>
        </p:txBody>
      </p:sp>
      <p:sp>
        <p:nvSpPr>
          <p:cNvPr id="159782" name="Freeform 38">
            <a:extLst>
              <a:ext uri="{FF2B5EF4-FFF2-40B4-BE49-F238E27FC236}">
                <a16:creationId xmlns:a16="http://schemas.microsoft.com/office/drawing/2014/main" id="{520C7659-646C-4FF7-A36E-51AE2600ECFB}"/>
              </a:ext>
            </a:extLst>
          </p:cNvPr>
          <p:cNvSpPr>
            <a:spLocks/>
          </p:cNvSpPr>
          <p:nvPr/>
        </p:nvSpPr>
        <p:spPr bwMode="auto">
          <a:xfrm>
            <a:off x="2438400" y="2743200"/>
            <a:ext cx="304800" cy="2743200"/>
          </a:xfrm>
          <a:custGeom>
            <a:avLst/>
            <a:gdLst>
              <a:gd name="T0" fmla="*/ 0 w 192"/>
              <a:gd name="T1" fmla="*/ 0 h 1728"/>
              <a:gd name="T2" fmla="*/ 2147483646 w 192"/>
              <a:gd name="T3" fmla="*/ 2147483646 h 1728"/>
              <a:gd name="T4" fmla="*/ 2147483646 w 192"/>
              <a:gd name="T5" fmla="*/ 2147483646 h 1728"/>
              <a:gd name="T6" fmla="*/ 0 w 192"/>
              <a:gd name="T7" fmla="*/ 2147483646 h 1728"/>
              <a:gd name="T8" fmla="*/ 0 w 192"/>
              <a:gd name="T9" fmla="*/ 0 h 1728"/>
              <a:gd name="T10" fmla="*/ 0 60000 65536"/>
              <a:gd name="T11" fmla="*/ 0 60000 65536"/>
              <a:gd name="T12" fmla="*/ 0 60000 65536"/>
              <a:gd name="T13" fmla="*/ 0 60000 65536"/>
              <a:gd name="T14" fmla="*/ 0 60000 65536"/>
              <a:gd name="T15" fmla="*/ 0 w 192"/>
              <a:gd name="T16" fmla="*/ 0 h 1728"/>
              <a:gd name="T17" fmla="*/ 192 w 192"/>
              <a:gd name="T18" fmla="*/ 1728 h 1728"/>
            </a:gdLst>
            <a:ahLst/>
            <a:cxnLst>
              <a:cxn ang="T10">
                <a:pos x="T0" y="T1"/>
              </a:cxn>
              <a:cxn ang="T11">
                <a:pos x="T2" y="T3"/>
              </a:cxn>
              <a:cxn ang="T12">
                <a:pos x="T4" y="T5"/>
              </a:cxn>
              <a:cxn ang="T13">
                <a:pos x="T6" y="T7"/>
              </a:cxn>
              <a:cxn ang="T14">
                <a:pos x="T8" y="T9"/>
              </a:cxn>
            </a:cxnLst>
            <a:rect l="T15" t="T16" r="T17" b="T18"/>
            <a:pathLst>
              <a:path w="192" h="1728">
                <a:moveTo>
                  <a:pt x="0" y="0"/>
                </a:moveTo>
                <a:lnTo>
                  <a:pt x="192" y="192"/>
                </a:lnTo>
                <a:lnTo>
                  <a:pt x="192" y="1728"/>
                </a:lnTo>
                <a:lnTo>
                  <a:pt x="0" y="1728"/>
                </a:lnTo>
                <a:lnTo>
                  <a:pt x="0" y="0"/>
                </a:lnTo>
                <a:close/>
              </a:path>
            </a:pathLst>
          </a:custGeom>
          <a:solidFill>
            <a:srgbClr val="DDDDDD"/>
          </a:solidFill>
          <a:ln w="9525">
            <a:solidFill>
              <a:schemeClr val="tx1"/>
            </a:solidFill>
            <a:round/>
            <a:headEnd/>
            <a:tailEnd/>
          </a:ln>
        </p:spPr>
        <p:txBody>
          <a:bodyPr wrap="none"/>
          <a:lstStyle/>
          <a:p>
            <a:endParaRPr lang="en-US"/>
          </a:p>
        </p:txBody>
      </p:sp>
      <p:sp>
        <p:nvSpPr>
          <p:cNvPr id="159779" name="Freeform 35">
            <a:extLst>
              <a:ext uri="{FF2B5EF4-FFF2-40B4-BE49-F238E27FC236}">
                <a16:creationId xmlns:a16="http://schemas.microsoft.com/office/drawing/2014/main" id="{D944291C-5CC6-4487-A23F-311DFCC19870}"/>
              </a:ext>
            </a:extLst>
          </p:cNvPr>
          <p:cNvSpPr>
            <a:spLocks/>
          </p:cNvSpPr>
          <p:nvPr/>
        </p:nvSpPr>
        <p:spPr bwMode="auto">
          <a:xfrm>
            <a:off x="2438400" y="1828800"/>
            <a:ext cx="228600" cy="914400"/>
          </a:xfrm>
          <a:custGeom>
            <a:avLst/>
            <a:gdLst>
              <a:gd name="T0" fmla="*/ 2147483646 w 144"/>
              <a:gd name="T1" fmla="*/ 2147483646 h 576"/>
              <a:gd name="T2" fmla="*/ 0 w 144"/>
              <a:gd name="T3" fmla="*/ 2147483646 h 576"/>
              <a:gd name="T4" fmla="*/ 0 w 144"/>
              <a:gd name="T5" fmla="*/ 0 h 576"/>
              <a:gd name="T6" fmla="*/ 2147483646 w 144"/>
              <a:gd name="T7" fmla="*/ 0 h 576"/>
              <a:gd name="T8" fmla="*/ 2147483646 w 144"/>
              <a:gd name="T9" fmla="*/ 2147483646 h 576"/>
              <a:gd name="T10" fmla="*/ 0 60000 65536"/>
              <a:gd name="T11" fmla="*/ 0 60000 65536"/>
              <a:gd name="T12" fmla="*/ 0 60000 65536"/>
              <a:gd name="T13" fmla="*/ 0 60000 65536"/>
              <a:gd name="T14" fmla="*/ 0 60000 65536"/>
              <a:gd name="T15" fmla="*/ 0 w 144"/>
              <a:gd name="T16" fmla="*/ 0 h 576"/>
              <a:gd name="T17" fmla="*/ 144 w 144"/>
              <a:gd name="T18" fmla="*/ 576 h 576"/>
            </a:gdLst>
            <a:ahLst/>
            <a:cxnLst>
              <a:cxn ang="T10">
                <a:pos x="T0" y="T1"/>
              </a:cxn>
              <a:cxn ang="T11">
                <a:pos x="T2" y="T3"/>
              </a:cxn>
              <a:cxn ang="T12">
                <a:pos x="T4" y="T5"/>
              </a:cxn>
              <a:cxn ang="T13">
                <a:pos x="T6" y="T7"/>
              </a:cxn>
              <a:cxn ang="T14">
                <a:pos x="T8" y="T9"/>
              </a:cxn>
            </a:cxnLst>
            <a:rect l="T15" t="T16" r="T17" b="T18"/>
            <a:pathLst>
              <a:path w="144" h="576">
                <a:moveTo>
                  <a:pt x="144" y="384"/>
                </a:moveTo>
                <a:lnTo>
                  <a:pt x="0" y="576"/>
                </a:lnTo>
                <a:lnTo>
                  <a:pt x="0" y="0"/>
                </a:lnTo>
                <a:lnTo>
                  <a:pt x="144" y="0"/>
                </a:lnTo>
                <a:lnTo>
                  <a:pt x="144" y="384"/>
                </a:lnTo>
                <a:close/>
              </a:path>
            </a:pathLst>
          </a:custGeom>
          <a:solidFill>
            <a:srgbClr val="FFFF66"/>
          </a:solidFill>
          <a:ln w="9525">
            <a:solidFill>
              <a:schemeClr val="tx1"/>
            </a:solidFill>
            <a:round/>
            <a:headEnd/>
            <a:tailEnd/>
          </a:ln>
        </p:spPr>
        <p:txBody>
          <a:bodyPr wrap="none"/>
          <a:lstStyle/>
          <a:p>
            <a:endParaRPr lang="en-US"/>
          </a:p>
        </p:txBody>
      </p:sp>
      <p:sp>
        <p:nvSpPr>
          <p:cNvPr id="159777" name="Rectangle 33">
            <a:extLst>
              <a:ext uri="{FF2B5EF4-FFF2-40B4-BE49-F238E27FC236}">
                <a16:creationId xmlns:a16="http://schemas.microsoft.com/office/drawing/2014/main" id="{9379E9A1-FBAF-4336-B92B-96B0B2C45B63}"/>
              </a:ext>
            </a:extLst>
          </p:cNvPr>
          <p:cNvSpPr>
            <a:spLocks noChangeArrowheads="1"/>
          </p:cNvSpPr>
          <p:nvPr/>
        </p:nvSpPr>
        <p:spPr bwMode="auto">
          <a:xfrm>
            <a:off x="1524000" y="1828800"/>
            <a:ext cx="914400" cy="3657600"/>
          </a:xfrm>
          <a:prstGeom prst="rect">
            <a:avLst/>
          </a:prstGeom>
          <a:solidFill>
            <a:srgbClr val="CC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8137" name="Rectangle 2">
            <a:extLst>
              <a:ext uri="{FF2B5EF4-FFF2-40B4-BE49-F238E27FC236}">
                <a16:creationId xmlns:a16="http://schemas.microsoft.com/office/drawing/2014/main" id="{F05CA2E8-EBCC-4FFC-8FF3-867ACEBE8B84}"/>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Formulation #2</a:t>
            </a:r>
          </a:p>
        </p:txBody>
      </p:sp>
      <p:sp>
        <p:nvSpPr>
          <p:cNvPr id="159766" name="Line 22">
            <a:extLst>
              <a:ext uri="{FF2B5EF4-FFF2-40B4-BE49-F238E27FC236}">
                <a16:creationId xmlns:a16="http://schemas.microsoft.com/office/drawing/2014/main" id="{9725FF9D-608F-43CE-8EEF-6A13F82524DF}"/>
              </a:ext>
            </a:extLst>
          </p:cNvPr>
          <p:cNvSpPr>
            <a:spLocks noChangeShapeType="1"/>
          </p:cNvSpPr>
          <p:nvPr/>
        </p:nvSpPr>
        <p:spPr bwMode="auto">
          <a:xfrm>
            <a:off x="3048000" y="1143000"/>
            <a:ext cx="0" cy="5334000"/>
          </a:xfrm>
          <a:prstGeom prst="line">
            <a:avLst/>
          </a:prstGeom>
          <a:noFill/>
          <a:ln w="38100">
            <a:solidFill>
              <a:srgbClr val="FF00FF"/>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67" name="Line 23">
            <a:extLst>
              <a:ext uri="{FF2B5EF4-FFF2-40B4-BE49-F238E27FC236}">
                <a16:creationId xmlns:a16="http://schemas.microsoft.com/office/drawing/2014/main" id="{2F2BF9F2-81EC-428D-8EBE-0754AB3A359B}"/>
              </a:ext>
            </a:extLst>
          </p:cNvPr>
          <p:cNvSpPr>
            <a:spLocks noChangeShapeType="1"/>
          </p:cNvSpPr>
          <p:nvPr/>
        </p:nvSpPr>
        <p:spPr bwMode="auto">
          <a:xfrm>
            <a:off x="2743200" y="1143000"/>
            <a:ext cx="0" cy="5334000"/>
          </a:xfrm>
          <a:prstGeom prst="line">
            <a:avLst/>
          </a:prstGeom>
          <a:noFill/>
          <a:ln w="38100">
            <a:solidFill>
              <a:srgbClr val="FF00FF"/>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69" name="Line 25">
            <a:extLst>
              <a:ext uri="{FF2B5EF4-FFF2-40B4-BE49-F238E27FC236}">
                <a16:creationId xmlns:a16="http://schemas.microsoft.com/office/drawing/2014/main" id="{D581282E-9D79-44A1-9FD9-D7D406F7A536}"/>
              </a:ext>
            </a:extLst>
          </p:cNvPr>
          <p:cNvSpPr>
            <a:spLocks noChangeShapeType="1"/>
          </p:cNvSpPr>
          <p:nvPr/>
        </p:nvSpPr>
        <p:spPr bwMode="auto">
          <a:xfrm>
            <a:off x="2438400" y="1143000"/>
            <a:ext cx="0" cy="5334000"/>
          </a:xfrm>
          <a:prstGeom prst="line">
            <a:avLst/>
          </a:prstGeom>
          <a:noFill/>
          <a:ln w="38100">
            <a:solidFill>
              <a:srgbClr val="FF00FF"/>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70" name="Line 26">
            <a:extLst>
              <a:ext uri="{FF2B5EF4-FFF2-40B4-BE49-F238E27FC236}">
                <a16:creationId xmlns:a16="http://schemas.microsoft.com/office/drawing/2014/main" id="{BB9A243D-9002-48B6-8CED-46AA4DAD3309}"/>
              </a:ext>
            </a:extLst>
          </p:cNvPr>
          <p:cNvSpPr>
            <a:spLocks noChangeShapeType="1"/>
          </p:cNvSpPr>
          <p:nvPr/>
        </p:nvSpPr>
        <p:spPr bwMode="auto">
          <a:xfrm>
            <a:off x="1524000" y="1143000"/>
            <a:ext cx="0" cy="5334000"/>
          </a:xfrm>
          <a:prstGeom prst="line">
            <a:avLst/>
          </a:prstGeom>
          <a:noFill/>
          <a:ln w="38100">
            <a:solidFill>
              <a:srgbClr val="FF00FF"/>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2" name="Group 32">
            <a:extLst>
              <a:ext uri="{FF2B5EF4-FFF2-40B4-BE49-F238E27FC236}">
                <a16:creationId xmlns:a16="http://schemas.microsoft.com/office/drawing/2014/main" id="{75E119A9-A429-4302-BFD2-729AF104BFA5}"/>
              </a:ext>
            </a:extLst>
          </p:cNvPr>
          <p:cNvGrpSpPr>
            <a:grpSpLocks/>
          </p:cNvGrpSpPr>
          <p:nvPr/>
        </p:nvGrpSpPr>
        <p:grpSpPr bwMode="auto">
          <a:xfrm>
            <a:off x="215900" y="1104900"/>
            <a:ext cx="1311275" cy="5368925"/>
            <a:chOff x="134" y="698"/>
            <a:chExt cx="826" cy="3382"/>
          </a:xfrm>
        </p:grpSpPr>
        <p:sp>
          <p:nvSpPr>
            <p:cNvPr id="81941" name="Line 21">
              <a:extLst>
                <a:ext uri="{FF2B5EF4-FFF2-40B4-BE49-F238E27FC236}">
                  <a16:creationId xmlns:a16="http://schemas.microsoft.com/office/drawing/2014/main" id="{58A75BCD-02BC-4627-A812-B09082F17B23}"/>
                </a:ext>
              </a:extLst>
            </p:cNvPr>
            <p:cNvSpPr>
              <a:spLocks noChangeShapeType="1"/>
            </p:cNvSpPr>
            <p:nvPr/>
          </p:nvSpPr>
          <p:spPr bwMode="auto">
            <a:xfrm>
              <a:off x="960" y="720"/>
              <a:ext cx="0" cy="3360"/>
            </a:xfrm>
            <a:prstGeom prst="line">
              <a:avLst/>
            </a:prstGeom>
            <a:noFill/>
            <a:ln w="38100">
              <a:solidFill>
                <a:srgbClr val="FF00FF"/>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942" name="Text Box 31">
              <a:extLst>
                <a:ext uri="{FF2B5EF4-FFF2-40B4-BE49-F238E27FC236}">
                  <a16:creationId xmlns:a16="http://schemas.microsoft.com/office/drawing/2014/main" id="{8D533A6E-BE70-4FFE-9E86-BF0A376F0A34}"/>
                </a:ext>
              </a:extLst>
            </p:cNvPr>
            <p:cNvSpPr txBox="1">
              <a:spLocks noChangeArrowheads="1"/>
            </p:cNvSpPr>
            <p:nvPr/>
          </p:nvSpPr>
          <p:spPr bwMode="auto">
            <a:xfrm>
              <a:off x="134" y="698"/>
              <a:ext cx="81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66"/>
                  </a:solidFill>
                  <a:latin typeface="Comic Sans MS" panose="030F0702030302020204" pitchFamily="66" charset="0"/>
                </a:rPr>
                <a:t>sweep-line</a:t>
              </a:r>
            </a:p>
          </p:txBody>
        </p:sp>
      </p:grpSp>
      <p:sp>
        <p:nvSpPr>
          <p:cNvPr id="159781" name="Line 37">
            <a:extLst>
              <a:ext uri="{FF2B5EF4-FFF2-40B4-BE49-F238E27FC236}">
                <a16:creationId xmlns:a16="http://schemas.microsoft.com/office/drawing/2014/main" id="{56DA8F08-A95E-41A7-B7D7-83C82674FE13}"/>
              </a:ext>
            </a:extLst>
          </p:cNvPr>
          <p:cNvSpPr>
            <a:spLocks noChangeShapeType="1"/>
          </p:cNvSpPr>
          <p:nvPr/>
        </p:nvSpPr>
        <p:spPr bwMode="auto">
          <a:xfrm>
            <a:off x="2743200" y="1143000"/>
            <a:ext cx="0" cy="5257800"/>
          </a:xfrm>
          <a:prstGeom prst="line">
            <a:avLst/>
          </a:prstGeom>
          <a:noFill/>
          <a:ln w="38100">
            <a:solidFill>
              <a:srgbClr val="FF00FF"/>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81935" name="Group 47">
            <a:extLst>
              <a:ext uri="{FF2B5EF4-FFF2-40B4-BE49-F238E27FC236}">
                <a16:creationId xmlns:a16="http://schemas.microsoft.com/office/drawing/2014/main" id="{8E2864DB-DFB9-418C-B596-229D44C98BC1}"/>
              </a:ext>
            </a:extLst>
          </p:cNvPr>
          <p:cNvGrpSpPr>
            <a:grpSpLocks/>
          </p:cNvGrpSpPr>
          <p:nvPr/>
        </p:nvGrpSpPr>
        <p:grpSpPr bwMode="auto">
          <a:xfrm>
            <a:off x="1524000" y="1828800"/>
            <a:ext cx="6096000" cy="3657600"/>
            <a:chOff x="960" y="1344"/>
            <a:chExt cx="3840" cy="2304"/>
          </a:xfrm>
        </p:grpSpPr>
        <p:sp>
          <p:nvSpPr>
            <p:cNvPr id="81936" name="Rectangle 48">
              <a:extLst>
                <a:ext uri="{FF2B5EF4-FFF2-40B4-BE49-F238E27FC236}">
                  <a16:creationId xmlns:a16="http://schemas.microsoft.com/office/drawing/2014/main" id="{28ADCAC1-661B-478F-AFE3-4668021B3D31}"/>
                </a:ext>
              </a:extLst>
            </p:cNvPr>
            <p:cNvSpPr>
              <a:spLocks noChangeArrowheads="1"/>
            </p:cNvSpPr>
            <p:nvPr/>
          </p:nvSpPr>
          <p:spPr bwMode="auto">
            <a:xfrm>
              <a:off x="960" y="1344"/>
              <a:ext cx="3840" cy="230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1937" name="Freeform 49">
              <a:extLst>
                <a:ext uri="{FF2B5EF4-FFF2-40B4-BE49-F238E27FC236}">
                  <a16:creationId xmlns:a16="http://schemas.microsoft.com/office/drawing/2014/main" id="{2B9485BA-A374-4175-B8B8-6A6A3E5BC7BE}"/>
                </a:ext>
              </a:extLst>
            </p:cNvPr>
            <p:cNvSpPr>
              <a:spLocks/>
            </p:cNvSpPr>
            <p:nvPr/>
          </p:nvSpPr>
          <p:spPr bwMode="auto">
            <a:xfrm>
              <a:off x="1536" y="1728"/>
              <a:ext cx="768" cy="1152"/>
            </a:xfrm>
            <a:custGeom>
              <a:avLst/>
              <a:gdLst>
                <a:gd name="T0" fmla="*/ 0 w 768"/>
                <a:gd name="T1" fmla="*/ 192 h 1152"/>
                <a:gd name="T2" fmla="*/ 384 w 768"/>
                <a:gd name="T3" fmla="*/ 576 h 1152"/>
                <a:gd name="T4" fmla="*/ 192 w 768"/>
                <a:gd name="T5" fmla="*/ 768 h 1152"/>
                <a:gd name="T6" fmla="*/ 192 w 768"/>
                <a:gd name="T7" fmla="*/ 1152 h 1152"/>
                <a:gd name="T8" fmla="*/ 768 w 768"/>
                <a:gd name="T9" fmla="*/ 1152 h 1152"/>
                <a:gd name="T10" fmla="*/ 768 w 768"/>
                <a:gd name="T11" fmla="*/ 192 h 1152"/>
                <a:gd name="T12" fmla="*/ 144 w 768"/>
                <a:gd name="T13" fmla="*/ 0 h 1152"/>
                <a:gd name="T14" fmla="*/ 0 w 768"/>
                <a:gd name="T15" fmla="*/ 192 h 1152"/>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1152"/>
                <a:gd name="T26" fmla="*/ 768 w 76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1152">
                  <a:moveTo>
                    <a:pt x="0" y="192"/>
                  </a:moveTo>
                  <a:lnTo>
                    <a:pt x="384" y="576"/>
                  </a:lnTo>
                  <a:lnTo>
                    <a:pt x="192" y="768"/>
                  </a:lnTo>
                  <a:lnTo>
                    <a:pt x="192" y="1152"/>
                  </a:lnTo>
                  <a:lnTo>
                    <a:pt x="768" y="1152"/>
                  </a:lnTo>
                  <a:lnTo>
                    <a:pt x="768" y="192"/>
                  </a:lnTo>
                  <a:lnTo>
                    <a:pt x="144" y="0"/>
                  </a:lnTo>
                  <a:lnTo>
                    <a:pt x="0" y="192"/>
                  </a:lnTo>
                  <a:close/>
                </a:path>
              </a:pathLst>
            </a:custGeom>
            <a:solidFill>
              <a:srgbClr val="996600"/>
            </a:solidFill>
            <a:ln w="38100">
              <a:solidFill>
                <a:schemeClr val="tx1"/>
              </a:solidFill>
              <a:round/>
              <a:headEnd/>
              <a:tailEnd/>
            </a:ln>
          </p:spPr>
          <p:txBody>
            <a:bodyPr wrap="none"/>
            <a:lstStyle/>
            <a:p>
              <a:endParaRPr lang="en-US"/>
            </a:p>
          </p:txBody>
        </p:sp>
        <p:sp>
          <p:nvSpPr>
            <p:cNvPr id="81938" name="Oval 50">
              <a:extLst>
                <a:ext uri="{FF2B5EF4-FFF2-40B4-BE49-F238E27FC236}">
                  <a16:creationId xmlns:a16="http://schemas.microsoft.com/office/drawing/2014/main" id="{401C66AE-90E1-44F6-9D85-20F6432BDC4A}"/>
                </a:ext>
              </a:extLst>
            </p:cNvPr>
            <p:cNvSpPr>
              <a:spLocks noChangeArrowheads="1"/>
            </p:cNvSpPr>
            <p:nvPr/>
          </p:nvSpPr>
          <p:spPr bwMode="auto">
            <a:xfrm>
              <a:off x="1296" y="2256"/>
              <a:ext cx="96" cy="96"/>
            </a:xfrm>
            <a:prstGeom prst="ellipse">
              <a:avLst/>
            </a:prstGeom>
            <a:solidFill>
              <a:srgbClr val="F81706"/>
            </a:solidFill>
            <a:ln w="9525">
              <a:solidFill>
                <a:srgbClr val="F81706"/>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1939" name="Freeform 51">
              <a:extLst>
                <a:ext uri="{FF2B5EF4-FFF2-40B4-BE49-F238E27FC236}">
                  <a16:creationId xmlns:a16="http://schemas.microsoft.com/office/drawing/2014/main" id="{C768D7E4-E2E7-4499-9CA5-2BF7B5341C98}"/>
                </a:ext>
              </a:extLst>
            </p:cNvPr>
            <p:cNvSpPr>
              <a:spLocks/>
            </p:cNvSpPr>
            <p:nvPr/>
          </p:nvSpPr>
          <p:spPr bwMode="auto">
            <a:xfrm>
              <a:off x="3264" y="1920"/>
              <a:ext cx="960" cy="1152"/>
            </a:xfrm>
            <a:custGeom>
              <a:avLst/>
              <a:gdLst>
                <a:gd name="T0" fmla="*/ 0 w 960"/>
                <a:gd name="T1" fmla="*/ 960 h 1152"/>
                <a:gd name="T2" fmla="*/ 0 w 960"/>
                <a:gd name="T3" fmla="*/ 1152 h 1152"/>
                <a:gd name="T4" fmla="*/ 960 w 960"/>
                <a:gd name="T5" fmla="*/ 1152 h 1152"/>
                <a:gd name="T6" fmla="*/ 960 w 960"/>
                <a:gd name="T7" fmla="*/ 0 h 1152"/>
                <a:gd name="T8" fmla="*/ 768 w 960"/>
                <a:gd name="T9" fmla="*/ 0 h 1152"/>
                <a:gd name="T10" fmla="*/ 768 w 960"/>
                <a:gd name="T11" fmla="*/ 960 h 1152"/>
                <a:gd name="T12" fmla="*/ 0 w 960"/>
                <a:gd name="T13" fmla="*/ 960 h 1152"/>
                <a:gd name="T14" fmla="*/ 0 60000 65536"/>
                <a:gd name="T15" fmla="*/ 0 60000 65536"/>
                <a:gd name="T16" fmla="*/ 0 60000 65536"/>
                <a:gd name="T17" fmla="*/ 0 60000 65536"/>
                <a:gd name="T18" fmla="*/ 0 60000 65536"/>
                <a:gd name="T19" fmla="*/ 0 60000 65536"/>
                <a:gd name="T20" fmla="*/ 0 60000 65536"/>
                <a:gd name="T21" fmla="*/ 0 w 960"/>
                <a:gd name="T22" fmla="*/ 0 h 1152"/>
                <a:gd name="T23" fmla="*/ 960 w 960"/>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1152">
                  <a:moveTo>
                    <a:pt x="0" y="960"/>
                  </a:moveTo>
                  <a:lnTo>
                    <a:pt x="0" y="1152"/>
                  </a:lnTo>
                  <a:lnTo>
                    <a:pt x="960" y="1152"/>
                  </a:lnTo>
                  <a:lnTo>
                    <a:pt x="960" y="0"/>
                  </a:lnTo>
                  <a:lnTo>
                    <a:pt x="768" y="0"/>
                  </a:lnTo>
                  <a:lnTo>
                    <a:pt x="768" y="960"/>
                  </a:lnTo>
                  <a:lnTo>
                    <a:pt x="0" y="960"/>
                  </a:lnTo>
                  <a:close/>
                </a:path>
              </a:pathLst>
            </a:custGeom>
            <a:solidFill>
              <a:srgbClr val="996600"/>
            </a:solidFill>
            <a:ln w="38100">
              <a:solidFill>
                <a:schemeClr val="tx1"/>
              </a:solidFill>
              <a:round/>
              <a:headEnd/>
              <a:tailEnd/>
            </a:ln>
          </p:spPr>
          <p:txBody>
            <a:bodyPr wrap="none"/>
            <a:lstStyle/>
            <a:p>
              <a:endParaRPr lang="en-US"/>
            </a:p>
          </p:txBody>
        </p:sp>
        <p:sp>
          <p:nvSpPr>
            <p:cNvPr id="81940" name="Oval 52">
              <a:extLst>
                <a:ext uri="{FF2B5EF4-FFF2-40B4-BE49-F238E27FC236}">
                  <a16:creationId xmlns:a16="http://schemas.microsoft.com/office/drawing/2014/main" id="{B797C7BB-BFEB-418C-B27B-27238AAEB4FF}"/>
                </a:ext>
              </a:extLst>
            </p:cNvPr>
            <p:cNvSpPr>
              <a:spLocks noChangeArrowheads="1"/>
            </p:cNvSpPr>
            <p:nvPr/>
          </p:nvSpPr>
          <p:spPr bwMode="auto">
            <a:xfrm>
              <a:off x="4560" y="2832"/>
              <a:ext cx="96" cy="96"/>
            </a:xfrm>
            <a:prstGeom prst="ellipse">
              <a:avLst/>
            </a:prstGeom>
            <a:solidFill>
              <a:srgbClr val="45D628"/>
            </a:solidFill>
            <a:ln w="9525">
              <a:solidFill>
                <a:srgbClr val="45D628"/>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977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63" presetClass="path" presetSubtype="0" accel="50000" decel="50000" fill="hold" nodeType="withEffect">
                                  <p:stCondLst>
                                    <p:cond delay="0"/>
                                  </p:stCondLst>
                                  <p:childTnLst>
                                    <p:animMotion origin="layout" path="M 3.33333E-6 -3.2948E-6 L 0.1 -3.2948E-6 " pathEditMode="relative" rAng="0" ptsTypes="AA">
                                      <p:cBhvr>
                                        <p:cTn id="14" dur="2000" fill="hold"/>
                                        <p:tgtEl>
                                          <p:spTgt spid="159770"/>
                                        </p:tgtEl>
                                        <p:attrNameLst>
                                          <p:attrName>ppt_x</p:attrName>
                                          <p:attrName>ppt_y</p:attrName>
                                        </p:attrNameLst>
                                      </p:cBhvr>
                                      <p:rCtr x="5000" y="0"/>
                                    </p:animMotion>
                                  </p:childTnLst>
                                </p:cTn>
                              </p:par>
                            </p:childTnLst>
                          </p:cTn>
                        </p:par>
                        <p:par>
                          <p:cTn id="15" fill="hold" nodeType="afterGroup">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5977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nodeType="clickEffect">
                                  <p:stCondLst>
                                    <p:cond delay="0"/>
                                  </p:stCondLst>
                                  <p:childTnLst>
                                    <p:set>
                                      <p:cBhvr>
                                        <p:cTn id="21" dur="1" fill="hold">
                                          <p:stCondLst>
                                            <p:cond delay="0"/>
                                          </p:stCondLst>
                                        </p:cTn>
                                        <p:tgtEl>
                                          <p:spTgt spid="159770"/>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159769"/>
                                        </p:tgtEl>
                                        <p:attrNameLst>
                                          <p:attrName>style.visibility</p:attrName>
                                        </p:attrNameLst>
                                      </p:cBhvr>
                                      <p:to>
                                        <p:strVal val="visible"/>
                                      </p:to>
                                    </p:set>
                                  </p:childTnLst>
                                </p:cTn>
                              </p:par>
                              <p:par>
                                <p:cTn id="24" presetID="63" presetClass="path" presetSubtype="0" accel="50000" decel="50000" fill="hold" nodeType="withEffect">
                                  <p:stCondLst>
                                    <p:cond delay="0"/>
                                  </p:stCondLst>
                                  <p:childTnLst>
                                    <p:animMotion origin="layout" path="M 3.33333E-6 -3.2948E-6 L 0.025 -3.2948E-6 " pathEditMode="relative" rAng="0" ptsTypes="AA">
                                      <p:cBhvr>
                                        <p:cTn id="25" dur="2000" fill="hold"/>
                                        <p:tgtEl>
                                          <p:spTgt spid="159769"/>
                                        </p:tgtEl>
                                        <p:attrNameLst>
                                          <p:attrName>ppt_x</p:attrName>
                                          <p:attrName>ppt_y</p:attrName>
                                        </p:attrNameLst>
                                      </p:cBhvr>
                                      <p:rCtr x="1300" y="0"/>
                                    </p:animMotion>
                                  </p:childTnLst>
                                </p:cTn>
                              </p:par>
                            </p:childTnLst>
                          </p:cTn>
                        </p:par>
                        <p:par>
                          <p:cTn id="26" fill="hold" nodeType="afterGroup">
                            <p:stCondLst>
                              <p:cond delay="2000"/>
                            </p:stCondLst>
                            <p:childTnLst>
                              <p:par>
                                <p:cTn id="27" presetID="1" presetClass="entr" presetSubtype="0" fill="hold" nodeType="afterEffect">
                                  <p:stCondLst>
                                    <p:cond delay="0"/>
                                  </p:stCondLst>
                                  <p:childTnLst>
                                    <p:set>
                                      <p:cBhvr>
                                        <p:cTn id="28" dur="1" fill="hold">
                                          <p:stCondLst>
                                            <p:cond delay="0"/>
                                          </p:stCondLst>
                                        </p:cTn>
                                        <p:tgtEl>
                                          <p:spTgt spid="15977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15976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59781"/>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15978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nodeType="clickEffect">
                                  <p:stCondLst>
                                    <p:cond delay="0"/>
                                  </p:stCondLst>
                                  <p:childTnLst>
                                    <p:set>
                                      <p:cBhvr>
                                        <p:cTn id="41" dur="1" fill="hold">
                                          <p:stCondLst>
                                            <p:cond delay="0"/>
                                          </p:stCondLst>
                                        </p:cTn>
                                        <p:tgtEl>
                                          <p:spTgt spid="159781"/>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159767"/>
                                        </p:tgtEl>
                                        <p:attrNameLst>
                                          <p:attrName>style.visibility</p:attrName>
                                        </p:attrNameLst>
                                      </p:cBhvr>
                                      <p:to>
                                        <p:strVal val="visible"/>
                                      </p:to>
                                    </p:set>
                                  </p:childTnLst>
                                </p:cTn>
                              </p:par>
                              <p:par>
                                <p:cTn id="44" presetID="63" presetClass="path" presetSubtype="0" accel="50000" decel="50000" fill="hold" nodeType="withEffect">
                                  <p:stCondLst>
                                    <p:cond delay="0"/>
                                  </p:stCondLst>
                                  <p:childTnLst>
                                    <p:animMotion origin="layout" path="M 0.0 -1.56069E-6 L 0.03333 -1.56069E-6 " pathEditMode="relative" rAng="0" ptsTypes="AA">
                                      <p:cBhvr>
                                        <p:cTn id="45" dur="2000" fill="hold"/>
                                        <p:tgtEl>
                                          <p:spTgt spid="159767"/>
                                        </p:tgtEl>
                                        <p:attrNameLst>
                                          <p:attrName>ppt_x</p:attrName>
                                          <p:attrName>ppt_y</p:attrName>
                                        </p:attrNameLst>
                                      </p:cBhvr>
                                      <p:rCtr x="1700" y="0"/>
                                    </p:animMotion>
                                  </p:childTnLst>
                                </p:cTn>
                              </p:par>
                            </p:childTnLst>
                          </p:cTn>
                        </p:par>
                        <p:par>
                          <p:cTn id="46" fill="hold" nodeType="afterGroup">
                            <p:stCondLst>
                              <p:cond delay="2000"/>
                            </p:stCondLst>
                            <p:childTnLst>
                              <p:par>
                                <p:cTn id="47" presetID="1" presetClass="entr" presetSubtype="0" fill="hold" nodeType="afterEffect">
                                  <p:stCondLst>
                                    <p:cond delay="0"/>
                                  </p:stCondLst>
                                  <p:childTnLst>
                                    <p:set>
                                      <p:cBhvr>
                                        <p:cTn id="48" dur="1" fill="hold">
                                          <p:stCondLst>
                                            <p:cond delay="0"/>
                                          </p:stCondLst>
                                        </p:cTn>
                                        <p:tgtEl>
                                          <p:spTgt spid="15978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nodeType="clickEffect">
                                  <p:stCondLst>
                                    <p:cond delay="0"/>
                                  </p:stCondLst>
                                  <p:childTnLst>
                                    <p:set>
                                      <p:cBhvr>
                                        <p:cTn id="52" dur="1" fill="hold">
                                          <p:stCondLst>
                                            <p:cond delay="0"/>
                                          </p:stCondLst>
                                        </p:cTn>
                                        <p:tgtEl>
                                          <p:spTgt spid="159767"/>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59766"/>
                                        </p:tgtEl>
                                        <p:attrNameLst>
                                          <p:attrName>style.visibility</p:attrName>
                                        </p:attrNameLst>
                                      </p:cBhvr>
                                      <p:to>
                                        <p:strVal val="visible"/>
                                      </p:to>
                                    </p:set>
                                  </p:childTnLst>
                                </p:cTn>
                              </p:par>
                              <p:par>
                                <p:cTn id="55" presetID="63" presetClass="path" presetSubtype="0" accel="50000" decel="50000" fill="hold" nodeType="withEffect">
                                  <p:stCondLst>
                                    <p:cond delay="0"/>
                                  </p:stCondLst>
                                  <p:childTnLst>
                                    <p:animMotion origin="layout" path="M -3.33333E-6 -3.2948E-6 L 0.06667 -3.2948E-6 " pathEditMode="relative" rAng="0" ptsTypes="AA">
                                      <p:cBhvr>
                                        <p:cTn id="56" dur="2000" fill="hold"/>
                                        <p:tgtEl>
                                          <p:spTgt spid="159766"/>
                                        </p:tgtEl>
                                        <p:attrNameLst>
                                          <p:attrName>ppt_x</p:attrName>
                                          <p:attrName>ppt_y</p:attrName>
                                        </p:attrNameLst>
                                      </p:cBhvr>
                                      <p:rCtr x="3300" y="0"/>
                                    </p:animMotion>
                                  </p:childTnLst>
                                </p:cTn>
                              </p:par>
                            </p:childTnLst>
                          </p:cTn>
                        </p:par>
                        <p:par>
                          <p:cTn id="57" fill="hold" nodeType="afterGroup">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159785"/>
                                        </p:tgtEl>
                                        <p:attrNameLst>
                                          <p:attrName>style.visibility</p:attrName>
                                        </p:attrNameLst>
                                      </p:cBhvr>
                                      <p:to>
                                        <p:strVal val="visible"/>
                                      </p:to>
                                    </p:set>
                                  </p:childTnLst>
                                </p:cTn>
                              </p:par>
                            </p:childTnLst>
                          </p:cTn>
                        </p:par>
                        <p:par>
                          <p:cTn id="60" fill="hold" nodeType="afterGroup">
                            <p:stCondLst>
                              <p:cond delay="2000"/>
                            </p:stCondLst>
                            <p:childTnLst>
                              <p:par>
                                <p:cTn id="61" presetID="1" presetClass="entr" presetSubtype="0" fill="hold" nodeType="afterEffect">
                                  <p:stCondLst>
                                    <p:cond delay="0"/>
                                  </p:stCondLst>
                                  <p:childTnLst>
                                    <p:set>
                                      <p:cBhvr>
                                        <p:cTn id="62" dur="1" fill="hold">
                                          <p:stCondLst>
                                            <p:cond delay="0"/>
                                          </p:stCondLst>
                                        </p:cTn>
                                        <p:tgtEl>
                                          <p:spTgt spid="159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85" grpId="0" animBg="1"/>
      <p:bldP spid="15977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88" name="Rectangle 36">
            <a:extLst>
              <a:ext uri="{FF2B5EF4-FFF2-40B4-BE49-F238E27FC236}">
                <a16:creationId xmlns:a16="http://schemas.microsoft.com/office/drawing/2014/main" id="{E1882757-85C4-4E00-B26B-7A523965D1C1}"/>
              </a:ext>
            </a:extLst>
          </p:cNvPr>
          <p:cNvSpPr>
            <a:spLocks noChangeArrowheads="1"/>
          </p:cNvSpPr>
          <p:nvPr/>
        </p:nvSpPr>
        <p:spPr bwMode="auto">
          <a:xfrm>
            <a:off x="5181600" y="1828800"/>
            <a:ext cx="1219200" cy="2438400"/>
          </a:xfrm>
          <a:prstGeom prst="rect">
            <a:avLst/>
          </a:prstGeom>
          <a:solidFill>
            <a:srgbClr val="9BFFD7"/>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5189" name="Rectangle 37">
            <a:extLst>
              <a:ext uri="{FF2B5EF4-FFF2-40B4-BE49-F238E27FC236}">
                <a16:creationId xmlns:a16="http://schemas.microsoft.com/office/drawing/2014/main" id="{07A2CCCD-C2B6-477F-8886-FE9071D00883}"/>
              </a:ext>
            </a:extLst>
          </p:cNvPr>
          <p:cNvSpPr>
            <a:spLocks noChangeArrowheads="1"/>
          </p:cNvSpPr>
          <p:nvPr/>
        </p:nvSpPr>
        <p:spPr bwMode="auto">
          <a:xfrm>
            <a:off x="6400800" y="1828800"/>
            <a:ext cx="304800" cy="914400"/>
          </a:xfrm>
          <a:prstGeom prst="rect">
            <a:avLst/>
          </a:prstGeom>
          <a:solidFill>
            <a:srgbClr val="FFD5AB"/>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5190" name="Rectangle 38">
            <a:extLst>
              <a:ext uri="{FF2B5EF4-FFF2-40B4-BE49-F238E27FC236}">
                <a16:creationId xmlns:a16="http://schemas.microsoft.com/office/drawing/2014/main" id="{D5F39797-6D66-4515-9BD2-4035D2CBB14C}"/>
              </a:ext>
            </a:extLst>
          </p:cNvPr>
          <p:cNvSpPr>
            <a:spLocks noChangeArrowheads="1"/>
          </p:cNvSpPr>
          <p:nvPr/>
        </p:nvSpPr>
        <p:spPr bwMode="auto">
          <a:xfrm>
            <a:off x="5181600" y="4572000"/>
            <a:ext cx="1524000" cy="914400"/>
          </a:xfrm>
          <a:prstGeom prst="rect">
            <a:avLst/>
          </a:prstGeom>
          <a:solidFill>
            <a:srgbClr val="DFA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5191" name="Rectangle 39">
            <a:extLst>
              <a:ext uri="{FF2B5EF4-FFF2-40B4-BE49-F238E27FC236}">
                <a16:creationId xmlns:a16="http://schemas.microsoft.com/office/drawing/2014/main" id="{01EE4FDF-48D4-46A3-AAEE-379D136482A5}"/>
              </a:ext>
            </a:extLst>
          </p:cNvPr>
          <p:cNvSpPr>
            <a:spLocks noChangeArrowheads="1"/>
          </p:cNvSpPr>
          <p:nvPr/>
        </p:nvSpPr>
        <p:spPr bwMode="auto">
          <a:xfrm>
            <a:off x="6705600" y="1828800"/>
            <a:ext cx="914400" cy="3657600"/>
          </a:xfrm>
          <a:prstGeom prst="rect">
            <a:avLst/>
          </a:prstGeom>
          <a:solidFill>
            <a:srgbClr val="FFD7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3974" name="Rectangle 40">
            <a:extLst>
              <a:ext uri="{FF2B5EF4-FFF2-40B4-BE49-F238E27FC236}">
                <a16:creationId xmlns:a16="http://schemas.microsoft.com/office/drawing/2014/main" id="{C85F5626-1E1F-43CE-BA35-B43CE02BE75A}"/>
              </a:ext>
            </a:extLst>
          </p:cNvPr>
          <p:cNvSpPr>
            <a:spLocks noChangeArrowheads="1"/>
          </p:cNvSpPr>
          <p:nvPr/>
        </p:nvSpPr>
        <p:spPr bwMode="auto">
          <a:xfrm>
            <a:off x="3657600" y="1828800"/>
            <a:ext cx="1524000" cy="3657600"/>
          </a:xfrm>
          <a:prstGeom prst="rect">
            <a:avLst/>
          </a:prstGeom>
          <a:solidFill>
            <a:srgbClr val="D5EBE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3975" name="Rectangle 2">
            <a:extLst>
              <a:ext uri="{FF2B5EF4-FFF2-40B4-BE49-F238E27FC236}">
                <a16:creationId xmlns:a16="http://schemas.microsoft.com/office/drawing/2014/main" id="{52D6C212-E0E2-4078-8E37-98ACEDE3F235}"/>
              </a:ext>
            </a:extLst>
          </p:cNvPr>
          <p:cNvSpPr>
            <a:spLocks noChangeArrowheads="1"/>
          </p:cNvSpPr>
          <p:nvPr/>
        </p:nvSpPr>
        <p:spPr bwMode="auto">
          <a:xfrm>
            <a:off x="2743200" y="4267200"/>
            <a:ext cx="914400" cy="1219200"/>
          </a:xfrm>
          <a:prstGeom prst="rect">
            <a:avLst/>
          </a:prstGeom>
          <a:solidFill>
            <a:srgbClr val="CC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3976" name="Freeform 3">
            <a:extLst>
              <a:ext uri="{FF2B5EF4-FFF2-40B4-BE49-F238E27FC236}">
                <a16:creationId xmlns:a16="http://schemas.microsoft.com/office/drawing/2014/main" id="{C89FF12E-3B4C-4265-8606-CCF19864D509}"/>
              </a:ext>
            </a:extLst>
          </p:cNvPr>
          <p:cNvSpPr>
            <a:spLocks/>
          </p:cNvSpPr>
          <p:nvPr/>
        </p:nvSpPr>
        <p:spPr bwMode="auto">
          <a:xfrm>
            <a:off x="2667000" y="1828800"/>
            <a:ext cx="990600" cy="914400"/>
          </a:xfrm>
          <a:custGeom>
            <a:avLst/>
            <a:gdLst>
              <a:gd name="T0" fmla="*/ 0 w 624"/>
              <a:gd name="T1" fmla="*/ 0 h 576"/>
              <a:gd name="T2" fmla="*/ 0 w 624"/>
              <a:gd name="T3" fmla="*/ 2147483646 h 576"/>
              <a:gd name="T4" fmla="*/ 2147483646 w 624"/>
              <a:gd name="T5" fmla="*/ 2147483646 h 576"/>
              <a:gd name="T6" fmla="*/ 2147483646 w 624"/>
              <a:gd name="T7" fmla="*/ 0 h 576"/>
              <a:gd name="T8" fmla="*/ 0 w 624"/>
              <a:gd name="T9" fmla="*/ 0 h 576"/>
              <a:gd name="T10" fmla="*/ 0 60000 65536"/>
              <a:gd name="T11" fmla="*/ 0 60000 65536"/>
              <a:gd name="T12" fmla="*/ 0 60000 65536"/>
              <a:gd name="T13" fmla="*/ 0 60000 65536"/>
              <a:gd name="T14" fmla="*/ 0 60000 65536"/>
              <a:gd name="T15" fmla="*/ 0 w 624"/>
              <a:gd name="T16" fmla="*/ 0 h 576"/>
              <a:gd name="T17" fmla="*/ 624 w 624"/>
              <a:gd name="T18" fmla="*/ 576 h 576"/>
            </a:gdLst>
            <a:ahLst/>
            <a:cxnLst>
              <a:cxn ang="T10">
                <a:pos x="T0" y="T1"/>
              </a:cxn>
              <a:cxn ang="T11">
                <a:pos x="T2" y="T3"/>
              </a:cxn>
              <a:cxn ang="T12">
                <a:pos x="T4" y="T5"/>
              </a:cxn>
              <a:cxn ang="T13">
                <a:pos x="T6" y="T7"/>
              </a:cxn>
              <a:cxn ang="T14">
                <a:pos x="T8" y="T9"/>
              </a:cxn>
            </a:cxnLst>
            <a:rect l="T15" t="T16" r="T17" b="T18"/>
            <a:pathLst>
              <a:path w="624" h="576">
                <a:moveTo>
                  <a:pt x="0" y="0"/>
                </a:moveTo>
                <a:lnTo>
                  <a:pt x="0" y="384"/>
                </a:lnTo>
                <a:lnTo>
                  <a:pt x="624" y="576"/>
                </a:lnTo>
                <a:lnTo>
                  <a:pt x="624" y="0"/>
                </a:lnTo>
                <a:lnTo>
                  <a:pt x="0" y="0"/>
                </a:lnTo>
                <a:close/>
              </a:path>
            </a:pathLst>
          </a:custGeom>
          <a:solidFill>
            <a:srgbClr val="FFFFCC"/>
          </a:solidFill>
          <a:ln w="9525">
            <a:solidFill>
              <a:schemeClr val="tx1"/>
            </a:solidFill>
            <a:round/>
            <a:headEnd/>
            <a:tailEnd/>
          </a:ln>
        </p:spPr>
        <p:txBody>
          <a:bodyPr wrap="none"/>
          <a:lstStyle/>
          <a:p>
            <a:endParaRPr lang="en-US"/>
          </a:p>
        </p:txBody>
      </p:sp>
      <p:sp>
        <p:nvSpPr>
          <p:cNvPr id="83977" name="Freeform 4">
            <a:extLst>
              <a:ext uri="{FF2B5EF4-FFF2-40B4-BE49-F238E27FC236}">
                <a16:creationId xmlns:a16="http://schemas.microsoft.com/office/drawing/2014/main" id="{416C0AAA-9312-4454-9E26-B0A264420739}"/>
              </a:ext>
            </a:extLst>
          </p:cNvPr>
          <p:cNvSpPr>
            <a:spLocks/>
          </p:cNvSpPr>
          <p:nvPr/>
        </p:nvSpPr>
        <p:spPr bwMode="auto">
          <a:xfrm>
            <a:off x="2743200" y="3048000"/>
            <a:ext cx="304800" cy="609600"/>
          </a:xfrm>
          <a:custGeom>
            <a:avLst/>
            <a:gdLst>
              <a:gd name="T0" fmla="*/ 0 w 192"/>
              <a:gd name="T1" fmla="*/ 0 h 384"/>
              <a:gd name="T2" fmla="*/ 2147483646 w 192"/>
              <a:gd name="T3" fmla="*/ 2147483646 h 384"/>
              <a:gd name="T4" fmla="*/ 0 w 192"/>
              <a:gd name="T5" fmla="*/ 2147483646 h 384"/>
              <a:gd name="T6" fmla="*/ 0 w 192"/>
              <a:gd name="T7" fmla="*/ 0 h 384"/>
              <a:gd name="T8" fmla="*/ 0 60000 65536"/>
              <a:gd name="T9" fmla="*/ 0 60000 65536"/>
              <a:gd name="T10" fmla="*/ 0 60000 65536"/>
              <a:gd name="T11" fmla="*/ 0 60000 65536"/>
              <a:gd name="T12" fmla="*/ 0 w 192"/>
              <a:gd name="T13" fmla="*/ 0 h 384"/>
              <a:gd name="T14" fmla="*/ 192 w 192"/>
              <a:gd name="T15" fmla="*/ 384 h 384"/>
            </a:gdLst>
            <a:ahLst/>
            <a:cxnLst>
              <a:cxn ang="T8">
                <a:pos x="T0" y="T1"/>
              </a:cxn>
              <a:cxn ang="T9">
                <a:pos x="T2" y="T3"/>
              </a:cxn>
              <a:cxn ang="T10">
                <a:pos x="T4" y="T5"/>
              </a:cxn>
              <a:cxn ang="T11">
                <a:pos x="T6" y="T7"/>
              </a:cxn>
            </a:cxnLst>
            <a:rect l="T12" t="T13" r="T14" b="T15"/>
            <a:pathLst>
              <a:path w="192" h="384">
                <a:moveTo>
                  <a:pt x="0" y="0"/>
                </a:moveTo>
                <a:lnTo>
                  <a:pt x="192" y="192"/>
                </a:lnTo>
                <a:lnTo>
                  <a:pt x="0" y="384"/>
                </a:lnTo>
                <a:lnTo>
                  <a:pt x="0" y="0"/>
                </a:lnTo>
                <a:close/>
              </a:path>
            </a:pathLst>
          </a:custGeom>
          <a:solidFill>
            <a:srgbClr val="00FFFF"/>
          </a:solidFill>
          <a:ln w="9525">
            <a:solidFill>
              <a:schemeClr val="tx1"/>
            </a:solidFill>
            <a:round/>
            <a:headEnd/>
            <a:tailEnd/>
          </a:ln>
        </p:spPr>
        <p:txBody>
          <a:bodyPr wrap="none"/>
          <a:lstStyle/>
          <a:p>
            <a:endParaRPr lang="en-US"/>
          </a:p>
        </p:txBody>
      </p:sp>
      <p:sp>
        <p:nvSpPr>
          <p:cNvPr id="83978" name="Freeform 5">
            <a:extLst>
              <a:ext uri="{FF2B5EF4-FFF2-40B4-BE49-F238E27FC236}">
                <a16:creationId xmlns:a16="http://schemas.microsoft.com/office/drawing/2014/main" id="{30F0053D-E369-43C6-BBAF-38A5D0D320A4}"/>
              </a:ext>
            </a:extLst>
          </p:cNvPr>
          <p:cNvSpPr>
            <a:spLocks/>
          </p:cNvSpPr>
          <p:nvPr/>
        </p:nvSpPr>
        <p:spPr bwMode="auto">
          <a:xfrm>
            <a:off x="2438400" y="2743200"/>
            <a:ext cx="304800" cy="2743200"/>
          </a:xfrm>
          <a:custGeom>
            <a:avLst/>
            <a:gdLst>
              <a:gd name="T0" fmla="*/ 0 w 192"/>
              <a:gd name="T1" fmla="*/ 0 h 1728"/>
              <a:gd name="T2" fmla="*/ 2147483646 w 192"/>
              <a:gd name="T3" fmla="*/ 2147483646 h 1728"/>
              <a:gd name="T4" fmla="*/ 2147483646 w 192"/>
              <a:gd name="T5" fmla="*/ 2147483646 h 1728"/>
              <a:gd name="T6" fmla="*/ 0 w 192"/>
              <a:gd name="T7" fmla="*/ 2147483646 h 1728"/>
              <a:gd name="T8" fmla="*/ 0 w 192"/>
              <a:gd name="T9" fmla="*/ 0 h 1728"/>
              <a:gd name="T10" fmla="*/ 0 60000 65536"/>
              <a:gd name="T11" fmla="*/ 0 60000 65536"/>
              <a:gd name="T12" fmla="*/ 0 60000 65536"/>
              <a:gd name="T13" fmla="*/ 0 60000 65536"/>
              <a:gd name="T14" fmla="*/ 0 60000 65536"/>
              <a:gd name="T15" fmla="*/ 0 w 192"/>
              <a:gd name="T16" fmla="*/ 0 h 1728"/>
              <a:gd name="T17" fmla="*/ 192 w 192"/>
              <a:gd name="T18" fmla="*/ 1728 h 1728"/>
            </a:gdLst>
            <a:ahLst/>
            <a:cxnLst>
              <a:cxn ang="T10">
                <a:pos x="T0" y="T1"/>
              </a:cxn>
              <a:cxn ang="T11">
                <a:pos x="T2" y="T3"/>
              </a:cxn>
              <a:cxn ang="T12">
                <a:pos x="T4" y="T5"/>
              </a:cxn>
              <a:cxn ang="T13">
                <a:pos x="T6" y="T7"/>
              </a:cxn>
              <a:cxn ang="T14">
                <a:pos x="T8" y="T9"/>
              </a:cxn>
            </a:cxnLst>
            <a:rect l="T15" t="T16" r="T17" b="T18"/>
            <a:pathLst>
              <a:path w="192" h="1728">
                <a:moveTo>
                  <a:pt x="0" y="0"/>
                </a:moveTo>
                <a:lnTo>
                  <a:pt x="192" y="192"/>
                </a:lnTo>
                <a:lnTo>
                  <a:pt x="192" y="1728"/>
                </a:lnTo>
                <a:lnTo>
                  <a:pt x="0" y="1728"/>
                </a:lnTo>
                <a:lnTo>
                  <a:pt x="0" y="0"/>
                </a:lnTo>
                <a:close/>
              </a:path>
            </a:pathLst>
          </a:custGeom>
          <a:solidFill>
            <a:srgbClr val="DDDDDD"/>
          </a:solidFill>
          <a:ln w="9525">
            <a:solidFill>
              <a:schemeClr val="tx1"/>
            </a:solidFill>
            <a:round/>
            <a:headEnd/>
            <a:tailEnd/>
          </a:ln>
        </p:spPr>
        <p:txBody>
          <a:bodyPr wrap="none"/>
          <a:lstStyle/>
          <a:p>
            <a:endParaRPr lang="en-US"/>
          </a:p>
        </p:txBody>
      </p:sp>
      <p:sp>
        <p:nvSpPr>
          <p:cNvPr id="83979" name="Freeform 6">
            <a:extLst>
              <a:ext uri="{FF2B5EF4-FFF2-40B4-BE49-F238E27FC236}">
                <a16:creationId xmlns:a16="http://schemas.microsoft.com/office/drawing/2014/main" id="{65A4289F-048E-430B-9299-67A322A7822C}"/>
              </a:ext>
            </a:extLst>
          </p:cNvPr>
          <p:cNvSpPr>
            <a:spLocks/>
          </p:cNvSpPr>
          <p:nvPr/>
        </p:nvSpPr>
        <p:spPr bwMode="auto">
          <a:xfrm>
            <a:off x="2438400" y="1828800"/>
            <a:ext cx="228600" cy="914400"/>
          </a:xfrm>
          <a:custGeom>
            <a:avLst/>
            <a:gdLst>
              <a:gd name="T0" fmla="*/ 2147483646 w 144"/>
              <a:gd name="T1" fmla="*/ 2147483646 h 576"/>
              <a:gd name="T2" fmla="*/ 0 w 144"/>
              <a:gd name="T3" fmla="*/ 2147483646 h 576"/>
              <a:gd name="T4" fmla="*/ 0 w 144"/>
              <a:gd name="T5" fmla="*/ 0 h 576"/>
              <a:gd name="T6" fmla="*/ 2147483646 w 144"/>
              <a:gd name="T7" fmla="*/ 0 h 576"/>
              <a:gd name="T8" fmla="*/ 2147483646 w 144"/>
              <a:gd name="T9" fmla="*/ 2147483646 h 576"/>
              <a:gd name="T10" fmla="*/ 0 60000 65536"/>
              <a:gd name="T11" fmla="*/ 0 60000 65536"/>
              <a:gd name="T12" fmla="*/ 0 60000 65536"/>
              <a:gd name="T13" fmla="*/ 0 60000 65536"/>
              <a:gd name="T14" fmla="*/ 0 60000 65536"/>
              <a:gd name="T15" fmla="*/ 0 w 144"/>
              <a:gd name="T16" fmla="*/ 0 h 576"/>
              <a:gd name="T17" fmla="*/ 144 w 144"/>
              <a:gd name="T18" fmla="*/ 576 h 576"/>
            </a:gdLst>
            <a:ahLst/>
            <a:cxnLst>
              <a:cxn ang="T10">
                <a:pos x="T0" y="T1"/>
              </a:cxn>
              <a:cxn ang="T11">
                <a:pos x="T2" y="T3"/>
              </a:cxn>
              <a:cxn ang="T12">
                <a:pos x="T4" y="T5"/>
              </a:cxn>
              <a:cxn ang="T13">
                <a:pos x="T6" y="T7"/>
              </a:cxn>
              <a:cxn ang="T14">
                <a:pos x="T8" y="T9"/>
              </a:cxn>
            </a:cxnLst>
            <a:rect l="T15" t="T16" r="T17" b="T18"/>
            <a:pathLst>
              <a:path w="144" h="576">
                <a:moveTo>
                  <a:pt x="144" y="384"/>
                </a:moveTo>
                <a:lnTo>
                  <a:pt x="0" y="576"/>
                </a:lnTo>
                <a:lnTo>
                  <a:pt x="0" y="0"/>
                </a:lnTo>
                <a:lnTo>
                  <a:pt x="144" y="0"/>
                </a:lnTo>
                <a:lnTo>
                  <a:pt x="144" y="384"/>
                </a:lnTo>
                <a:close/>
              </a:path>
            </a:pathLst>
          </a:custGeom>
          <a:solidFill>
            <a:srgbClr val="FFFF66"/>
          </a:solidFill>
          <a:ln w="9525">
            <a:solidFill>
              <a:schemeClr val="tx1"/>
            </a:solidFill>
            <a:round/>
            <a:headEnd/>
            <a:tailEnd/>
          </a:ln>
        </p:spPr>
        <p:txBody>
          <a:bodyPr wrap="none"/>
          <a:lstStyle/>
          <a:p>
            <a:endParaRPr lang="en-US"/>
          </a:p>
        </p:txBody>
      </p:sp>
      <p:sp>
        <p:nvSpPr>
          <p:cNvPr id="83980" name="Rectangle 7">
            <a:extLst>
              <a:ext uri="{FF2B5EF4-FFF2-40B4-BE49-F238E27FC236}">
                <a16:creationId xmlns:a16="http://schemas.microsoft.com/office/drawing/2014/main" id="{A1EA9F6A-0057-4078-A3C4-108E7A049BBC}"/>
              </a:ext>
            </a:extLst>
          </p:cNvPr>
          <p:cNvSpPr>
            <a:spLocks noChangeArrowheads="1"/>
          </p:cNvSpPr>
          <p:nvPr/>
        </p:nvSpPr>
        <p:spPr bwMode="auto">
          <a:xfrm>
            <a:off x="1524000" y="1828800"/>
            <a:ext cx="914400" cy="3657600"/>
          </a:xfrm>
          <a:prstGeom prst="rect">
            <a:avLst/>
          </a:prstGeom>
          <a:solidFill>
            <a:srgbClr val="CC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66" name="Rectangle 8">
            <a:extLst>
              <a:ext uri="{FF2B5EF4-FFF2-40B4-BE49-F238E27FC236}">
                <a16:creationId xmlns:a16="http://schemas.microsoft.com/office/drawing/2014/main" id="{A7DF207F-3B5F-49B2-A456-34F4C1AE7043}"/>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Formulation #2</a:t>
            </a:r>
          </a:p>
        </p:txBody>
      </p:sp>
      <p:grpSp>
        <p:nvGrpSpPr>
          <p:cNvPr id="83982" name="Group 41">
            <a:extLst>
              <a:ext uri="{FF2B5EF4-FFF2-40B4-BE49-F238E27FC236}">
                <a16:creationId xmlns:a16="http://schemas.microsoft.com/office/drawing/2014/main" id="{435B0EB0-A70E-4259-BC5E-66E0C4FFA94E}"/>
              </a:ext>
            </a:extLst>
          </p:cNvPr>
          <p:cNvGrpSpPr>
            <a:grpSpLocks/>
          </p:cNvGrpSpPr>
          <p:nvPr/>
        </p:nvGrpSpPr>
        <p:grpSpPr bwMode="auto">
          <a:xfrm>
            <a:off x="1524000" y="1828800"/>
            <a:ext cx="6096000" cy="3657600"/>
            <a:chOff x="960" y="1344"/>
            <a:chExt cx="3840" cy="2304"/>
          </a:xfrm>
        </p:grpSpPr>
        <p:sp>
          <p:nvSpPr>
            <p:cNvPr id="83983" name="Rectangle 42">
              <a:extLst>
                <a:ext uri="{FF2B5EF4-FFF2-40B4-BE49-F238E27FC236}">
                  <a16:creationId xmlns:a16="http://schemas.microsoft.com/office/drawing/2014/main" id="{E1BFB5F7-4CDF-48A0-85E5-84887335AACE}"/>
                </a:ext>
              </a:extLst>
            </p:cNvPr>
            <p:cNvSpPr>
              <a:spLocks noChangeArrowheads="1"/>
            </p:cNvSpPr>
            <p:nvPr/>
          </p:nvSpPr>
          <p:spPr bwMode="auto">
            <a:xfrm>
              <a:off x="960" y="1344"/>
              <a:ext cx="3840" cy="230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3984" name="Freeform 43">
              <a:extLst>
                <a:ext uri="{FF2B5EF4-FFF2-40B4-BE49-F238E27FC236}">
                  <a16:creationId xmlns:a16="http://schemas.microsoft.com/office/drawing/2014/main" id="{9DF80E8A-0FE8-459E-9ED2-B8A5CD5CF513}"/>
                </a:ext>
              </a:extLst>
            </p:cNvPr>
            <p:cNvSpPr>
              <a:spLocks/>
            </p:cNvSpPr>
            <p:nvPr/>
          </p:nvSpPr>
          <p:spPr bwMode="auto">
            <a:xfrm>
              <a:off x="1536" y="1728"/>
              <a:ext cx="768" cy="1152"/>
            </a:xfrm>
            <a:custGeom>
              <a:avLst/>
              <a:gdLst>
                <a:gd name="T0" fmla="*/ 0 w 768"/>
                <a:gd name="T1" fmla="*/ 192 h 1152"/>
                <a:gd name="T2" fmla="*/ 384 w 768"/>
                <a:gd name="T3" fmla="*/ 576 h 1152"/>
                <a:gd name="T4" fmla="*/ 192 w 768"/>
                <a:gd name="T5" fmla="*/ 768 h 1152"/>
                <a:gd name="T6" fmla="*/ 192 w 768"/>
                <a:gd name="T7" fmla="*/ 1152 h 1152"/>
                <a:gd name="T8" fmla="*/ 768 w 768"/>
                <a:gd name="T9" fmla="*/ 1152 h 1152"/>
                <a:gd name="T10" fmla="*/ 768 w 768"/>
                <a:gd name="T11" fmla="*/ 192 h 1152"/>
                <a:gd name="T12" fmla="*/ 144 w 768"/>
                <a:gd name="T13" fmla="*/ 0 h 1152"/>
                <a:gd name="T14" fmla="*/ 0 w 768"/>
                <a:gd name="T15" fmla="*/ 192 h 1152"/>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1152"/>
                <a:gd name="T26" fmla="*/ 768 w 76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1152">
                  <a:moveTo>
                    <a:pt x="0" y="192"/>
                  </a:moveTo>
                  <a:lnTo>
                    <a:pt x="384" y="576"/>
                  </a:lnTo>
                  <a:lnTo>
                    <a:pt x="192" y="768"/>
                  </a:lnTo>
                  <a:lnTo>
                    <a:pt x="192" y="1152"/>
                  </a:lnTo>
                  <a:lnTo>
                    <a:pt x="768" y="1152"/>
                  </a:lnTo>
                  <a:lnTo>
                    <a:pt x="768" y="192"/>
                  </a:lnTo>
                  <a:lnTo>
                    <a:pt x="144" y="0"/>
                  </a:lnTo>
                  <a:lnTo>
                    <a:pt x="0" y="192"/>
                  </a:lnTo>
                  <a:close/>
                </a:path>
              </a:pathLst>
            </a:custGeom>
            <a:solidFill>
              <a:srgbClr val="996600"/>
            </a:solidFill>
            <a:ln w="38100">
              <a:solidFill>
                <a:schemeClr val="tx1"/>
              </a:solidFill>
              <a:round/>
              <a:headEnd/>
              <a:tailEnd/>
            </a:ln>
          </p:spPr>
          <p:txBody>
            <a:bodyPr wrap="none"/>
            <a:lstStyle/>
            <a:p>
              <a:endParaRPr lang="en-US"/>
            </a:p>
          </p:txBody>
        </p:sp>
        <p:sp>
          <p:nvSpPr>
            <p:cNvPr id="83985" name="Oval 44">
              <a:extLst>
                <a:ext uri="{FF2B5EF4-FFF2-40B4-BE49-F238E27FC236}">
                  <a16:creationId xmlns:a16="http://schemas.microsoft.com/office/drawing/2014/main" id="{25D5AF3B-8D94-454F-AE3B-45FC3FAB9B0E}"/>
                </a:ext>
              </a:extLst>
            </p:cNvPr>
            <p:cNvSpPr>
              <a:spLocks noChangeArrowheads="1"/>
            </p:cNvSpPr>
            <p:nvPr/>
          </p:nvSpPr>
          <p:spPr bwMode="auto">
            <a:xfrm>
              <a:off x="1296" y="2256"/>
              <a:ext cx="96" cy="96"/>
            </a:xfrm>
            <a:prstGeom prst="ellipse">
              <a:avLst/>
            </a:prstGeom>
            <a:solidFill>
              <a:srgbClr val="F81706"/>
            </a:solidFill>
            <a:ln w="9525">
              <a:solidFill>
                <a:srgbClr val="F81706"/>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3986" name="Freeform 45">
              <a:extLst>
                <a:ext uri="{FF2B5EF4-FFF2-40B4-BE49-F238E27FC236}">
                  <a16:creationId xmlns:a16="http://schemas.microsoft.com/office/drawing/2014/main" id="{E9D44FEE-67FD-4903-93EF-0333A0AB5E62}"/>
                </a:ext>
              </a:extLst>
            </p:cNvPr>
            <p:cNvSpPr>
              <a:spLocks/>
            </p:cNvSpPr>
            <p:nvPr/>
          </p:nvSpPr>
          <p:spPr bwMode="auto">
            <a:xfrm>
              <a:off x="3264" y="1920"/>
              <a:ext cx="960" cy="1152"/>
            </a:xfrm>
            <a:custGeom>
              <a:avLst/>
              <a:gdLst>
                <a:gd name="T0" fmla="*/ 0 w 960"/>
                <a:gd name="T1" fmla="*/ 960 h 1152"/>
                <a:gd name="T2" fmla="*/ 0 w 960"/>
                <a:gd name="T3" fmla="*/ 1152 h 1152"/>
                <a:gd name="T4" fmla="*/ 960 w 960"/>
                <a:gd name="T5" fmla="*/ 1152 h 1152"/>
                <a:gd name="T6" fmla="*/ 960 w 960"/>
                <a:gd name="T7" fmla="*/ 0 h 1152"/>
                <a:gd name="T8" fmla="*/ 768 w 960"/>
                <a:gd name="T9" fmla="*/ 0 h 1152"/>
                <a:gd name="T10" fmla="*/ 768 w 960"/>
                <a:gd name="T11" fmla="*/ 960 h 1152"/>
                <a:gd name="T12" fmla="*/ 0 w 960"/>
                <a:gd name="T13" fmla="*/ 960 h 1152"/>
                <a:gd name="T14" fmla="*/ 0 60000 65536"/>
                <a:gd name="T15" fmla="*/ 0 60000 65536"/>
                <a:gd name="T16" fmla="*/ 0 60000 65536"/>
                <a:gd name="T17" fmla="*/ 0 60000 65536"/>
                <a:gd name="T18" fmla="*/ 0 60000 65536"/>
                <a:gd name="T19" fmla="*/ 0 60000 65536"/>
                <a:gd name="T20" fmla="*/ 0 60000 65536"/>
                <a:gd name="T21" fmla="*/ 0 w 960"/>
                <a:gd name="T22" fmla="*/ 0 h 1152"/>
                <a:gd name="T23" fmla="*/ 960 w 960"/>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1152">
                  <a:moveTo>
                    <a:pt x="0" y="960"/>
                  </a:moveTo>
                  <a:lnTo>
                    <a:pt x="0" y="1152"/>
                  </a:lnTo>
                  <a:lnTo>
                    <a:pt x="960" y="1152"/>
                  </a:lnTo>
                  <a:lnTo>
                    <a:pt x="960" y="0"/>
                  </a:lnTo>
                  <a:lnTo>
                    <a:pt x="768" y="0"/>
                  </a:lnTo>
                  <a:lnTo>
                    <a:pt x="768" y="960"/>
                  </a:lnTo>
                  <a:lnTo>
                    <a:pt x="0" y="960"/>
                  </a:lnTo>
                  <a:close/>
                </a:path>
              </a:pathLst>
            </a:custGeom>
            <a:solidFill>
              <a:srgbClr val="996600"/>
            </a:solidFill>
            <a:ln w="38100">
              <a:solidFill>
                <a:schemeClr val="tx1"/>
              </a:solidFill>
              <a:round/>
              <a:headEnd/>
              <a:tailEnd/>
            </a:ln>
          </p:spPr>
          <p:txBody>
            <a:bodyPr wrap="none"/>
            <a:lstStyle/>
            <a:p>
              <a:endParaRPr lang="en-US"/>
            </a:p>
          </p:txBody>
        </p:sp>
        <p:sp>
          <p:nvSpPr>
            <p:cNvPr id="83987" name="Oval 46">
              <a:extLst>
                <a:ext uri="{FF2B5EF4-FFF2-40B4-BE49-F238E27FC236}">
                  <a16:creationId xmlns:a16="http://schemas.microsoft.com/office/drawing/2014/main" id="{FF81AF38-DD95-46E5-B9FE-5E11C7E50B7F}"/>
                </a:ext>
              </a:extLst>
            </p:cNvPr>
            <p:cNvSpPr>
              <a:spLocks noChangeArrowheads="1"/>
            </p:cNvSpPr>
            <p:nvPr/>
          </p:nvSpPr>
          <p:spPr bwMode="auto">
            <a:xfrm>
              <a:off x="4560" y="2832"/>
              <a:ext cx="96" cy="96"/>
            </a:xfrm>
            <a:prstGeom prst="ellipse">
              <a:avLst/>
            </a:prstGeom>
            <a:solidFill>
              <a:srgbClr val="45D628"/>
            </a:solidFill>
            <a:ln w="9525">
              <a:solidFill>
                <a:srgbClr val="45D628"/>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05188"/>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05190"/>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305189"/>
                                        </p:tgtEl>
                                        <p:attrNameLst>
                                          <p:attrName>style.visibility</p:attrName>
                                        </p:attrNameLst>
                                      </p:cBhvr>
                                      <p:to>
                                        <p:strVal val="visible"/>
                                      </p:to>
                                    </p:set>
                                  </p:childTnLst>
                                </p:cTn>
                              </p:par>
                            </p:childTnLst>
                          </p:cTn>
                        </p:par>
                        <p:par>
                          <p:cTn id="12" fill="hold" nodeType="afterGroup">
                            <p:stCondLst>
                              <p:cond delay="2000"/>
                            </p:stCondLst>
                            <p:childTnLst>
                              <p:par>
                                <p:cTn id="13" presetID="1" presetClass="entr" presetSubtype="0" fill="hold" grpId="0" nodeType="afterEffect">
                                  <p:stCondLst>
                                    <p:cond delay="1000"/>
                                  </p:stCondLst>
                                  <p:childTnLst>
                                    <p:set>
                                      <p:cBhvr>
                                        <p:cTn id="14" dur="1" fill="hold">
                                          <p:stCondLst>
                                            <p:cond delay="0"/>
                                          </p:stCondLst>
                                        </p:cTn>
                                        <p:tgtEl>
                                          <p:spTgt spid="305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88" grpId="0" animBg="1"/>
      <p:bldP spid="305189" grpId="0" animBg="1"/>
      <p:bldP spid="305190" grpId="0" animBg="1"/>
      <p:bldP spid="30519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3">
            <a:extLst>
              <a:ext uri="{FF2B5EF4-FFF2-40B4-BE49-F238E27FC236}">
                <a16:creationId xmlns:a16="http://schemas.microsoft.com/office/drawing/2014/main" id="{3E0A955B-2456-464B-A131-60B20AC2062D}"/>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States</a:t>
            </a:r>
          </a:p>
        </p:txBody>
      </p:sp>
      <p:grpSp>
        <p:nvGrpSpPr>
          <p:cNvPr id="86019" name="Group 20">
            <a:extLst>
              <a:ext uri="{FF2B5EF4-FFF2-40B4-BE49-F238E27FC236}">
                <a16:creationId xmlns:a16="http://schemas.microsoft.com/office/drawing/2014/main" id="{9BD7BBC4-9C58-4F9D-B4FA-B33D40AD8141}"/>
              </a:ext>
            </a:extLst>
          </p:cNvPr>
          <p:cNvGrpSpPr>
            <a:grpSpLocks/>
          </p:cNvGrpSpPr>
          <p:nvPr/>
        </p:nvGrpSpPr>
        <p:grpSpPr bwMode="auto">
          <a:xfrm>
            <a:off x="1524000" y="1828800"/>
            <a:ext cx="6096000" cy="3657600"/>
            <a:chOff x="960" y="1152"/>
            <a:chExt cx="3840" cy="2304"/>
          </a:xfrm>
        </p:grpSpPr>
        <p:sp>
          <p:nvSpPr>
            <p:cNvPr id="86038" name="Rectangle 2">
              <a:extLst>
                <a:ext uri="{FF2B5EF4-FFF2-40B4-BE49-F238E27FC236}">
                  <a16:creationId xmlns:a16="http://schemas.microsoft.com/office/drawing/2014/main" id="{2C738284-3D5C-41D0-BFE7-2F10618992FD}"/>
                </a:ext>
              </a:extLst>
            </p:cNvPr>
            <p:cNvSpPr>
              <a:spLocks noChangeArrowheads="1"/>
            </p:cNvSpPr>
            <p:nvPr/>
          </p:nvSpPr>
          <p:spPr bwMode="auto">
            <a:xfrm>
              <a:off x="3264" y="1152"/>
              <a:ext cx="768" cy="1536"/>
            </a:xfrm>
            <a:prstGeom prst="rect">
              <a:avLst/>
            </a:prstGeom>
            <a:solidFill>
              <a:srgbClr val="9BFFD7"/>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6039" name="Rectangle 3">
              <a:extLst>
                <a:ext uri="{FF2B5EF4-FFF2-40B4-BE49-F238E27FC236}">
                  <a16:creationId xmlns:a16="http://schemas.microsoft.com/office/drawing/2014/main" id="{079135F4-A391-494D-9DE8-81D96B68868D}"/>
                </a:ext>
              </a:extLst>
            </p:cNvPr>
            <p:cNvSpPr>
              <a:spLocks noChangeArrowheads="1"/>
            </p:cNvSpPr>
            <p:nvPr/>
          </p:nvSpPr>
          <p:spPr bwMode="auto">
            <a:xfrm>
              <a:off x="4032" y="1152"/>
              <a:ext cx="192" cy="576"/>
            </a:xfrm>
            <a:prstGeom prst="rect">
              <a:avLst/>
            </a:prstGeom>
            <a:solidFill>
              <a:srgbClr val="FFD5AB"/>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6040" name="Rectangle 4">
              <a:extLst>
                <a:ext uri="{FF2B5EF4-FFF2-40B4-BE49-F238E27FC236}">
                  <a16:creationId xmlns:a16="http://schemas.microsoft.com/office/drawing/2014/main" id="{5BB13A99-2B4B-4F20-8869-CDA89EC22EB5}"/>
                </a:ext>
              </a:extLst>
            </p:cNvPr>
            <p:cNvSpPr>
              <a:spLocks noChangeArrowheads="1"/>
            </p:cNvSpPr>
            <p:nvPr/>
          </p:nvSpPr>
          <p:spPr bwMode="auto">
            <a:xfrm>
              <a:off x="3264" y="2880"/>
              <a:ext cx="960" cy="576"/>
            </a:xfrm>
            <a:prstGeom prst="rect">
              <a:avLst/>
            </a:prstGeom>
            <a:solidFill>
              <a:srgbClr val="DFA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6041" name="Rectangle 5">
              <a:extLst>
                <a:ext uri="{FF2B5EF4-FFF2-40B4-BE49-F238E27FC236}">
                  <a16:creationId xmlns:a16="http://schemas.microsoft.com/office/drawing/2014/main" id="{7249345E-3228-4BD3-88B8-B4DA82AE657D}"/>
                </a:ext>
              </a:extLst>
            </p:cNvPr>
            <p:cNvSpPr>
              <a:spLocks noChangeArrowheads="1"/>
            </p:cNvSpPr>
            <p:nvPr/>
          </p:nvSpPr>
          <p:spPr bwMode="auto">
            <a:xfrm>
              <a:off x="4224" y="1152"/>
              <a:ext cx="576" cy="2304"/>
            </a:xfrm>
            <a:prstGeom prst="rect">
              <a:avLst/>
            </a:prstGeom>
            <a:solidFill>
              <a:srgbClr val="FFD7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6042" name="Rectangle 6">
              <a:extLst>
                <a:ext uri="{FF2B5EF4-FFF2-40B4-BE49-F238E27FC236}">
                  <a16:creationId xmlns:a16="http://schemas.microsoft.com/office/drawing/2014/main" id="{D9905AAC-5DE4-4279-A808-5BF72D2D1D79}"/>
                </a:ext>
              </a:extLst>
            </p:cNvPr>
            <p:cNvSpPr>
              <a:spLocks noChangeArrowheads="1"/>
            </p:cNvSpPr>
            <p:nvPr/>
          </p:nvSpPr>
          <p:spPr bwMode="auto">
            <a:xfrm>
              <a:off x="2304" y="1152"/>
              <a:ext cx="960" cy="2304"/>
            </a:xfrm>
            <a:prstGeom prst="rect">
              <a:avLst/>
            </a:prstGeom>
            <a:solidFill>
              <a:srgbClr val="D5EBE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6043" name="Rectangle 7">
              <a:extLst>
                <a:ext uri="{FF2B5EF4-FFF2-40B4-BE49-F238E27FC236}">
                  <a16:creationId xmlns:a16="http://schemas.microsoft.com/office/drawing/2014/main" id="{683F5881-F591-4B0C-90CA-A8091658E016}"/>
                </a:ext>
              </a:extLst>
            </p:cNvPr>
            <p:cNvSpPr>
              <a:spLocks noChangeArrowheads="1"/>
            </p:cNvSpPr>
            <p:nvPr/>
          </p:nvSpPr>
          <p:spPr bwMode="auto">
            <a:xfrm>
              <a:off x="1728" y="2688"/>
              <a:ext cx="576" cy="768"/>
            </a:xfrm>
            <a:prstGeom prst="rect">
              <a:avLst/>
            </a:prstGeom>
            <a:solidFill>
              <a:srgbClr val="CC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6044" name="Freeform 8">
              <a:extLst>
                <a:ext uri="{FF2B5EF4-FFF2-40B4-BE49-F238E27FC236}">
                  <a16:creationId xmlns:a16="http://schemas.microsoft.com/office/drawing/2014/main" id="{21323A44-AD12-47B4-877F-6A8D5D363483}"/>
                </a:ext>
              </a:extLst>
            </p:cNvPr>
            <p:cNvSpPr>
              <a:spLocks/>
            </p:cNvSpPr>
            <p:nvPr/>
          </p:nvSpPr>
          <p:spPr bwMode="auto">
            <a:xfrm>
              <a:off x="1680" y="1152"/>
              <a:ext cx="624" cy="576"/>
            </a:xfrm>
            <a:custGeom>
              <a:avLst/>
              <a:gdLst>
                <a:gd name="T0" fmla="*/ 0 w 624"/>
                <a:gd name="T1" fmla="*/ 0 h 576"/>
                <a:gd name="T2" fmla="*/ 0 w 624"/>
                <a:gd name="T3" fmla="*/ 384 h 576"/>
                <a:gd name="T4" fmla="*/ 624 w 624"/>
                <a:gd name="T5" fmla="*/ 576 h 576"/>
                <a:gd name="T6" fmla="*/ 624 w 624"/>
                <a:gd name="T7" fmla="*/ 0 h 576"/>
                <a:gd name="T8" fmla="*/ 0 w 624"/>
                <a:gd name="T9" fmla="*/ 0 h 576"/>
                <a:gd name="T10" fmla="*/ 0 60000 65536"/>
                <a:gd name="T11" fmla="*/ 0 60000 65536"/>
                <a:gd name="T12" fmla="*/ 0 60000 65536"/>
                <a:gd name="T13" fmla="*/ 0 60000 65536"/>
                <a:gd name="T14" fmla="*/ 0 60000 65536"/>
                <a:gd name="T15" fmla="*/ 0 w 624"/>
                <a:gd name="T16" fmla="*/ 0 h 576"/>
                <a:gd name="T17" fmla="*/ 624 w 624"/>
                <a:gd name="T18" fmla="*/ 576 h 576"/>
              </a:gdLst>
              <a:ahLst/>
              <a:cxnLst>
                <a:cxn ang="T10">
                  <a:pos x="T0" y="T1"/>
                </a:cxn>
                <a:cxn ang="T11">
                  <a:pos x="T2" y="T3"/>
                </a:cxn>
                <a:cxn ang="T12">
                  <a:pos x="T4" y="T5"/>
                </a:cxn>
                <a:cxn ang="T13">
                  <a:pos x="T6" y="T7"/>
                </a:cxn>
                <a:cxn ang="T14">
                  <a:pos x="T8" y="T9"/>
                </a:cxn>
              </a:cxnLst>
              <a:rect l="T15" t="T16" r="T17" b="T18"/>
              <a:pathLst>
                <a:path w="624" h="576">
                  <a:moveTo>
                    <a:pt x="0" y="0"/>
                  </a:moveTo>
                  <a:lnTo>
                    <a:pt x="0" y="384"/>
                  </a:lnTo>
                  <a:lnTo>
                    <a:pt x="624" y="576"/>
                  </a:lnTo>
                  <a:lnTo>
                    <a:pt x="624" y="0"/>
                  </a:lnTo>
                  <a:lnTo>
                    <a:pt x="0" y="0"/>
                  </a:lnTo>
                  <a:close/>
                </a:path>
              </a:pathLst>
            </a:custGeom>
            <a:solidFill>
              <a:srgbClr val="FFFFCC"/>
            </a:solidFill>
            <a:ln w="9525">
              <a:solidFill>
                <a:schemeClr val="tx1"/>
              </a:solidFill>
              <a:round/>
              <a:headEnd/>
              <a:tailEnd/>
            </a:ln>
          </p:spPr>
          <p:txBody>
            <a:bodyPr wrap="none"/>
            <a:lstStyle/>
            <a:p>
              <a:endParaRPr lang="en-US"/>
            </a:p>
          </p:txBody>
        </p:sp>
        <p:sp>
          <p:nvSpPr>
            <p:cNvPr id="86045" name="Freeform 9">
              <a:extLst>
                <a:ext uri="{FF2B5EF4-FFF2-40B4-BE49-F238E27FC236}">
                  <a16:creationId xmlns:a16="http://schemas.microsoft.com/office/drawing/2014/main" id="{761741F9-4E32-4EB8-9248-7A5741D97E8E}"/>
                </a:ext>
              </a:extLst>
            </p:cNvPr>
            <p:cNvSpPr>
              <a:spLocks/>
            </p:cNvSpPr>
            <p:nvPr/>
          </p:nvSpPr>
          <p:spPr bwMode="auto">
            <a:xfrm>
              <a:off x="1728" y="1920"/>
              <a:ext cx="192" cy="384"/>
            </a:xfrm>
            <a:custGeom>
              <a:avLst/>
              <a:gdLst>
                <a:gd name="T0" fmla="*/ 0 w 192"/>
                <a:gd name="T1" fmla="*/ 0 h 384"/>
                <a:gd name="T2" fmla="*/ 192 w 192"/>
                <a:gd name="T3" fmla="*/ 192 h 384"/>
                <a:gd name="T4" fmla="*/ 0 w 192"/>
                <a:gd name="T5" fmla="*/ 384 h 384"/>
                <a:gd name="T6" fmla="*/ 0 w 192"/>
                <a:gd name="T7" fmla="*/ 0 h 384"/>
                <a:gd name="T8" fmla="*/ 0 60000 65536"/>
                <a:gd name="T9" fmla="*/ 0 60000 65536"/>
                <a:gd name="T10" fmla="*/ 0 60000 65536"/>
                <a:gd name="T11" fmla="*/ 0 60000 65536"/>
                <a:gd name="T12" fmla="*/ 0 w 192"/>
                <a:gd name="T13" fmla="*/ 0 h 384"/>
                <a:gd name="T14" fmla="*/ 192 w 192"/>
                <a:gd name="T15" fmla="*/ 384 h 384"/>
              </a:gdLst>
              <a:ahLst/>
              <a:cxnLst>
                <a:cxn ang="T8">
                  <a:pos x="T0" y="T1"/>
                </a:cxn>
                <a:cxn ang="T9">
                  <a:pos x="T2" y="T3"/>
                </a:cxn>
                <a:cxn ang="T10">
                  <a:pos x="T4" y="T5"/>
                </a:cxn>
                <a:cxn ang="T11">
                  <a:pos x="T6" y="T7"/>
                </a:cxn>
              </a:cxnLst>
              <a:rect l="T12" t="T13" r="T14" b="T15"/>
              <a:pathLst>
                <a:path w="192" h="384">
                  <a:moveTo>
                    <a:pt x="0" y="0"/>
                  </a:moveTo>
                  <a:lnTo>
                    <a:pt x="192" y="192"/>
                  </a:lnTo>
                  <a:lnTo>
                    <a:pt x="0" y="384"/>
                  </a:lnTo>
                  <a:lnTo>
                    <a:pt x="0" y="0"/>
                  </a:lnTo>
                  <a:close/>
                </a:path>
              </a:pathLst>
            </a:custGeom>
            <a:solidFill>
              <a:srgbClr val="00FFFF"/>
            </a:solidFill>
            <a:ln w="9525">
              <a:solidFill>
                <a:schemeClr val="tx1"/>
              </a:solidFill>
              <a:round/>
              <a:headEnd/>
              <a:tailEnd/>
            </a:ln>
          </p:spPr>
          <p:txBody>
            <a:bodyPr wrap="none"/>
            <a:lstStyle/>
            <a:p>
              <a:endParaRPr lang="en-US"/>
            </a:p>
          </p:txBody>
        </p:sp>
        <p:sp>
          <p:nvSpPr>
            <p:cNvPr id="86046" name="Freeform 10">
              <a:extLst>
                <a:ext uri="{FF2B5EF4-FFF2-40B4-BE49-F238E27FC236}">
                  <a16:creationId xmlns:a16="http://schemas.microsoft.com/office/drawing/2014/main" id="{688CD377-5FDB-4337-A5D5-155C9C9375DD}"/>
                </a:ext>
              </a:extLst>
            </p:cNvPr>
            <p:cNvSpPr>
              <a:spLocks/>
            </p:cNvSpPr>
            <p:nvPr/>
          </p:nvSpPr>
          <p:spPr bwMode="auto">
            <a:xfrm>
              <a:off x="1536" y="1728"/>
              <a:ext cx="192" cy="1728"/>
            </a:xfrm>
            <a:custGeom>
              <a:avLst/>
              <a:gdLst>
                <a:gd name="T0" fmla="*/ 0 w 192"/>
                <a:gd name="T1" fmla="*/ 0 h 1728"/>
                <a:gd name="T2" fmla="*/ 192 w 192"/>
                <a:gd name="T3" fmla="*/ 192 h 1728"/>
                <a:gd name="T4" fmla="*/ 192 w 192"/>
                <a:gd name="T5" fmla="*/ 1728 h 1728"/>
                <a:gd name="T6" fmla="*/ 0 w 192"/>
                <a:gd name="T7" fmla="*/ 1728 h 1728"/>
                <a:gd name="T8" fmla="*/ 0 w 192"/>
                <a:gd name="T9" fmla="*/ 0 h 1728"/>
                <a:gd name="T10" fmla="*/ 0 60000 65536"/>
                <a:gd name="T11" fmla="*/ 0 60000 65536"/>
                <a:gd name="T12" fmla="*/ 0 60000 65536"/>
                <a:gd name="T13" fmla="*/ 0 60000 65536"/>
                <a:gd name="T14" fmla="*/ 0 60000 65536"/>
                <a:gd name="T15" fmla="*/ 0 w 192"/>
                <a:gd name="T16" fmla="*/ 0 h 1728"/>
                <a:gd name="T17" fmla="*/ 192 w 192"/>
                <a:gd name="T18" fmla="*/ 1728 h 1728"/>
              </a:gdLst>
              <a:ahLst/>
              <a:cxnLst>
                <a:cxn ang="T10">
                  <a:pos x="T0" y="T1"/>
                </a:cxn>
                <a:cxn ang="T11">
                  <a:pos x="T2" y="T3"/>
                </a:cxn>
                <a:cxn ang="T12">
                  <a:pos x="T4" y="T5"/>
                </a:cxn>
                <a:cxn ang="T13">
                  <a:pos x="T6" y="T7"/>
                </a:cxn>
                <a:cxn ang="T14">
                  <a:pos x="T8" y="T9"/>
                </a:cxn>
              </a:cxnLst>
              <a:rect l="T15" t="T16" r="T17" b="T18"/>
              <a:pathLst>
                <a:path w="192" h="1728">
                  <a:moveTo>
                    <a:pt x="0" y="0"/>
                  </a:moveTo>
                  <a:lnTo>
                    <a:pt x="192" y="192"/>
                  </a:lnTo>
                  <a:lnTo>
                    <a:pt x="192" y="1728"/>
                  </a:lnTo>
                  <a:lnTo>
                    <a:pt x="0" y="1728"/>
                  </a:lnTo>
                  <a:lnTo>
                    <a:pt x="0" y="0"/>
                  </a:lnTo>
                  <a:close/>
                </a:path>
              </a:pathLst>
            </a:custGeom>
            <a:solidFill>
              <a:srgbClr val="DDDDDD"/>
            </a:solidFill>
            <a:ln w="9525">
              <a:solidFill>
                <a:schemeClr val="tx1"/>
              </a:solidFill>
              <a:round/>
              <a:headEnd/>
              <a:tailEnd/>
            </a:ln>
          </p:spPr>
          <p:txBody>
            <a:bodyPr wrap="none"/>
            <a:lstStyle/>
            <a:p>
              <a:endParaRPr lang="en-US"/>
            </a:p>
          </p:txBody>
        </p:sp>
        <p:sp>
          <p:nvSpPr>
            <p:cNvPr id="86047" name="Freeform 11">
              <a:extLst>
                <a:ext uri="{FF2B5EF4-FFF2-40B4-BE49-F238E27FC236}">
                  <a16:creationId xmlns:a16="http://schemas.microsoft.com/office/drawing/2014/main" id="{29FF83FC-7E1A-4E4D-B275-27CF174291D6}"/>
                </a:ext>
              </a:extLst>
            </p:cNvPr>
            <p:cNvSpPr>
              <a:spLocks/>
            </p:cNvSpPr>
            <p:nvPr/>
          </p:nvSpPr>
          <p:spPr bwMode="auto">
            <a:xfrm>
              <a:off x="1536" y="1152"/>
              <a:ext cx="144" cy="576"/>
            </a:xfrm>
            <a:custGeom>
              <a:avLst/>
              <a:gdLst>
                <a:gd name="T0" fmla="*/ 144 w 144"/>
                <a:gd name="T1" fmla="*/ 384 h 576"/>
                <a:gd name="T2" fmla="*/ 0 w 144"/>
                <a:gd name="T3" fmla="*/ 576 h 576"/>
                <a:gd name="T4" fmla="*/ 0 w 144"/>
                <a:gd name="T5" fmla="*/ 0 h 576"/>
                <a:gd name="T6" fmla="*/ 144 w 144"/>
                <a:gd name="T7" fmla="*/ 0 h 576"/>
                <a:gd name="T8" fmla="*/ 144 w 144"/>
                <a:gd name="T9" fmla="*/ 384 h 576"/>
                <a:gd name="T10" fmla="*/ 0 60000 65536"/>
                <a:gd name="T11" fmla="*/ 0 60000 65536"/>
                <a:gd name="T12" fmla="*/ 0 60000 65536"/>
                <a:gd name="T13" fmla="*/ 0 60000 65536"/>
                <a:gd name="T14" fmla="*/ 0 60000 65536"/>
                <a:gd name="T15" fmla="*/ 0 w 144"/>
                <a:gd name="T16" fmla="*/ 0 h 576"/>
                <a:gd name="T17" fmla="*/ 144 w 144"/>
                <a:gd name="T18" fmla="*/ 576 h 576"/>
              </a:gdLst>
              <a:ahLst/>
              <a:cxnLst>
                <a:cxn ang="T10">
                  <a:pos x="T0" y="T1"/>
                </a:cxn>
                <a:cxn ang="T11">
                  <a:pos x="T2" y="T3"/>
                </a:cxn>
                <a:cxn ang="T12">
                  <a:pos x="T4" y="T5"/>
                </a:cxn>
                <a:cxn ang="T13">
                  <a:pos x="T6" y="T7"/>
                </a:cxn>
                <a:cxn ang="T14">
                  <a:pos x="T8" y="T9"/>
                </a:cxn>
              </a:cxnLst>
              <a:rect l="T15" t="T16" r="T17" b="T18"/>
              <a:pathLst>
                <a:path w="144" h="576">
                  <a:moveTo>
                    <a:pt x="144" y="384"/>
                  </a:moveTo>
                  <a:lnTo>
                    <a:pt x="0" y="576"/>
                  </a:lnTo>
                  <a:lnTo>
                    <a:pt x="0" y="0"/>
                  </a:lnTo>
                  <a:lnTo>
                    <a:pt x="144" y="0"/>
                  </a:lnTo>
                  <a:lnTo>
                    <a:pt x="144" y="384"/>
                  </a:lnTo>
                  <a:close/>
                </a:path>
              </a:pathLst>
            </a:custGeom>
            <a:solidFill>
              <a:srgbClr val="FFFF66"/>
            </a:solidFill>
            <a:ln w="9525">
              <a:solidFill>
                <a:schemeClr val="tx1"/>
              </a:solidFill>
              <a:round/>
              <a:headEnd/>
              <a:tailEnd/>
            </a:ln>
          </p:spPr>
          <p:txBody>
            <a:bodyPr wrap="none"/>
            <a:lstStyle/>
            <a:p>
              <a:endParaRPr lang="en-US"/>
            </a:p>
          </p:txBody>
        </p:sp>
        <p:sp>
          <p:nvSpPr>
            <p:cNvPr id="86048" name="Rectangle 12">
              <a:extLst>
                <a:ext uri="{FF2B5EF4-FFF2-40B4-BE49-F238E27FC236}">
                  <a16:creationId xmlns:a16="http://schemas.microsoft.com/office/drawing/2014/main" id="{5829E7A3-0E81-44FD-AF65-8027DBF658C0}"/>
                </a:ext>
              </a:extLst>
            </p:cNvPr>
            <p:cNvSpPr>
              <a:spLocks noChangeArrowheads="1"/>
            </p:cNvSpPr>
            <p:nvPr/>
          </p:nvSpPr>
          <p:spPr bwMode="auto">
            <a:xfrm>
              <a:off x="960" y="1152"/>
              <a:ext cx="576" cy="2304"/>
            </a:xfrm>
            <a:prstGeom prst="rect">
              <a:avLst/>
            </a:prstGeom>
            <a:solidFill>
              <a:srgbClr val="CC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nvGrpSpPr>
            <p:cNvPr id="86049" name="Group 14">
              <a:extLst>
                <a:ext uri="{FF2B5EF4-FFF2-40B4-BE49-F238E27FC236}">
                  <a16:creationId xmlns:a16="http://schemas.microsoft.com/office/drawing/2014/main" id="{606EA93E-766A-4891-B5CC-4CC61F6CA651}"/>
                </a:ext>
              </a:extLst>
            </p:cNvPr>
            <p:cNvGrpSpPr>
              <a:grpSpLocks/>
            </p:cNvGrpSpPr>
            <p:nvPr/>
          </p:nvGrpSpPr>
          <p:grpSpPr bwMode="auto">
            <a:xfrm>
              <a:off x="960" y="1152"/>
              <a:ext cx="3840" cy="2304"/>
              <a:chOff x="960" y="1344"/>
              <a:chExt cx="3840" cy="2304"/>
            </a:xfrm>
          </p:grpSpPr>
          <p:sp>
            <p:nvSpPr>
              <p:cNvPr id="86050" name="Rectangle 15">
                <a:extLst>
                  <a:ext uri="{FF2B5EF4-FFF2-40B4-BE49-F238E27FC236}">
                    <a16:creationId xmlns:a16="http://schemas.microsoft.com/office/drawing/2014/main" id="{D5480D9F-7896-4B3E-8E9C-E5033EB4828D}"/>
                  </a:ext>
                </a:extLst>
              </p:cNvPr>
              <p:cNvSpPr>
                <a:spLocks noChangeArrowheads="1"/>
              </p:cNvSpPr>
              <p:nvPr/>
            </p:nvSpPr>
            <p:spPr bwMode="auto">
              <a:xfrm>
                <a:off x="960" y="1344"/>
                <a:ext cx="3840" cy="230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6051" name="Freeform 16">
                <a:extLst>
                  <a:ext uri="{FF2B5EF4-FFF2-40B4-BE49-F238E27FC236}">
                    <a16:creationId xmlns:a16="http://schemas.microsoft.com/office/drawing/2014/main" id="{84284F0A-B0B4-4F82-BB04-C107499E12C2}"/>
                  </a:ext>
                </a:extLst>
              </p:cNvPr>
              <p:cNvSpPr>
                <a:spLocks/>
              </p:cNvSpPr>
              <p:nvPr/>
            </p:nvSpPr>
            <p:spPr bwMode="auto">
              <a:xfrm>
                <a:off x="1536" y="1728"/>
                <a:ext cx="768" cy="1152"/>
              </a:xfrm>
              <a:custGeom>
                <a:avLst/>
                <a:gdLst>
                  <a:gd name="T0" fmla="*/ 0 w 768"/>
                  <a:gd name="T1" fmla="*/ 192 h 1152"/>
                  <a:gd name="T2" fmla="*/ 384 w 768"/>
                  <a:gd name="T3" fmla="*/ 576 h 1152"/>
                  <a:gd name="T4" fmla="*/ 192 w 768"/>
                  <a:gd name="T5" fmla="*/ 768 h 1152"/>
                  <a:gd name="T6" fmla="*/ 192 w 768"/>
                  <a:gd name="T7" fmla="*/ 1152 h 1152"/>
                  <a:gd name="T8" fmla="*/ 768 w 768"/>
                  <a:gd name="T9" fmla="*/ 1152 h 1152"/>
                  <a:gd name="T10" fmla="*/ 768 w 768"/>
                  <a:gd name="T11" fmla="*/ 192 h 1152"/>
                  <a:gd name="T12" fmla="*/ 144 w 768"/>
                  <a:gd name="T13" fmla="*/ 0 h 1152"/>
                  <a:gd name="T14" fmla="*/ 0 w 768"/>
                  <a:gd name="T15" fmla="*/ 192 h 1152"/>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1152"/>
                  <a:gd name="T26" fmla="*/ 768 w 76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1152">
                    <a:moveTo>
                      <a:pt x="0" y="192"/>
                    </a:moveTo>
                    <a:lnTo>
                      <a:pt x="384" y="576"/>
                    </a:lnTo>
                    <a:lnTo>
                      <a:pt x="192" y="768"/>
                    </a:lnTo>
                    <a:lnTo>
                      <a:pt x="192" y="1152"/>
                    </a:lnTo>
                    <a:lnTo>
                      <a:pt x="768" y="1152"/>
                    </a:lnTo>
                    <a:lnTo>
                      <a:pt x="768" y="192"/>
                    </a:lnTo>
                    <a:lnTo>
                      <a:pt x="144" y="0"/>
                    </a:lnTo>
                    <a:lnTo>
                      <a:pt x="0" y="192"/>
                    </a:lnTo>
                    <a:close/>
                  </a:path>
                </a:pathLst>
              </a:custGeom>
              <a:solidFill>
                <a:srgbClr val="996600"/>
              </a:solidFill>
              <a:ln w="38100">
                <a:solidFill>
                  <a:schemeClr val="tx1"/>
                </a:solidFill>
                <a:round/>
                <a:headEnd/>
                <a:tailEnd/>
              </a:ln>
            </p:spPr>
            <p:txBody>
              <a:bodyPr wrap="none"/>
              <a:lstStyle/>
              <a:p>
                <a:endParaRPr lang="en-US"/>
              </a:p>
            </p:txBody>
          </p:sp>
          <p:sp>
            <p:nvSpPr>
              <p:cNvPr id="86052" name="Oval 17">
                <a:extLst>
                  <a:ext uri="{FF2B5EF4-FFF2-40B4-BE49-F238E27FC236}">
                    <a16:creationId xmlns:a16="http://schemas.microsoft.com/office/drawing/2014/main" id="{84BDDF26-F096-42F3-8858-49626B5465CB}"/>
                  </a:ext>
                </a:extLst>
              </p:cNvPr>
              <p:cNvSpPr>
                <a:spLocks noChangeArrowheads="1"/>
              </p:cNvSpPr>
              <p:nvPr/>
            </p:nvSpPr>
            <p:spPr bwMode="auto">
              <a:xfrm>
                <a:off x="1296" y="2256"/>
                <a:ext cx="96" cy="96"/>
              </a:xfrm>
              <a:prstGeom prst="ellipse">
                <a:avLst/>
              </a:prstGeom>
              <a:solidFill>
                <a:srgbClr val="F81706"/>
              </a:solidFill>
              <a:ln w="9525">
                <a:solidFill>
                  <a:srgbClr val="F81706"/>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6053" name="Freeform 18">
                <a:extLst>
                  <a:ext uri="{FF2B5EF4-FFF2-40B4-BE49-F238E27FC236}">
                    <a16:creationId xmlns:a16="http://schemas.microsoft.com/office/drawing/2014/main" id="{EE8F228B-3919-4D83-9C3D-D39A904EAFE2}"/>
                  </a:ext>
                </a:extLst>
              </p:cNvPr>
              <p:cNvSpPr>
                <a:spLocks/>
              </p:cNvSpPr>
              <p:nvPr/>
            </p:nvSpPr>
            <p:spPr bwMode="auto">
              <a:xfrm>
                <a:off x="3264" y="1920"/>
                <a:ext cx="960" cy="1152"/>
              </a:xfrm>
              <a:custGeom>
                <a:avLst/>
                <a:gdLst>
                  <a:gd name="T0" fmla="*/ 0 w 960"/>
                  <a:gd name="T1" fmla="*/ 960 h 1152"/>
                  <a:gd name="T2" fmla="*/ 0 w 960"/>
                  <a:gd name="T3" fmla="*/ 1152 h 1152"/>
                  <a:gd name="T4" fmla="*/ 960 w 960"/>
                  <a:gd name="T5" fmla="*/ 1152 h 1152"/>
                  <a:gd name="T6" fmla="*/ 960 w 960"/>
                  <a:gd name="T7" fmla="*/ 0 h 1152"/>
                  <a:gd name="T8" fmla="*/ 768 w 960"/>
                  <a:gd name="T9" fmla="*/ 0 h 1152"/>
                  <a:gd name="T10" fmla="*/ 768 w 960"/>
                  <a:gd name="T11" fmla="*/ 960 h 1152"/>
                  <a:gd name="T12" fmla="*/ 0 w 960"/>
                  <a:gd name="T13" fmla="*/ 960 h 1152"/>
                  <a:gd name="T14" fmla="*/ 0 60000 65536"/>
                  <a:gd name="T15" fmla="*/ 0 60000 65536"/>
                  <a:gd name="T16" fmla="*/ 0 60000 65536"/>
                  <a:gd name="T17" fmla="*/ 0 60000 65536"/>
                  <a:gd name="T18" fmla="*/ 0 60000 65536"/>
                  <a:gd name="T19" fmla="*/ 0 60000 65536"/>
                  <a:gd name="T20" fmla="*/ 0 60000 65536"/>
                  <a:gd name="T21" fmla="*/ 0 w 960"/>
                  <a:gd name="T22" fmla="*/ 0 h 1152"/>
                  <a:gd name="T23" fmla="*/ 960 w 960"/>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1152">
                    <a:moveTo>
                      <a:pt x="0" y="960"/>
                    </a:moveTo>
                    <a:lnTo>
                      <a:pt x="0" y="1152"/>
                    </a:lnTo>
                    <a:lnTo>
                      <a:pt x="960" y="1152"/>
                    </a:lnTo>
                    <a:lnTo>
                      <a:pt x="960" y="0"/>
                    </a:lnTo>
                    <a:lnTo>
                      <a:pt x="768" y="0"/>
                    </a:lnTo>
                    <a:lnTo>
                      <a:pt x="768" y="960"/>
                    </a:lnTo>
                    <a:lnTo>
                      <a:pt x="0" y="960"/>
                    </a:lnTo>
                    <a:close/>
                  </a:path>
                </a:pathLst>
              </a:custGeom>
              <a:solidFill>
                <a:srgbClr val="996600"/>
              </a:solidFill>
              <a:ln w="38100">
                <a:solidFill>
                  <a:schemeClr val="tx1"/>
                </a:solidFill>
                <a:round/>
                <a:headEnd/>
                <a:tailEnd/>
              </a:ln>
            </p:spPr>
            <p:txBody>
              <a:bodyPr wrap="none"/>
              <a:lstStyle/>
              <a:p>
                <a:endParaRPr lang="en-US"/>
              </a:p>
            </p:txBody>
          </p:sp>
          <p:sp>
            <p:nvSpPr>
              <p:cNvPr id="86054" name="Oval 19">
                <a:extLst>
                  <a:ext uri="{FF2B5EF4-FFF2-40B4-BE49-F238E27FC236}">
                    <a16:creationId xmlns:a16="http://schemas.microsoft.com/office/drawing/2014/main" id="{6E3E84CF-442C-47FF-BF6B-5658C1C7E564}"/>
                  </a:ext>
                </a:extLst>
              </p:cNvPr>
              <p:cNvSpPr>
                <a:spLocks noChangeArrowheads="1"/>
              </p:cNvSpPr>
              <p:nvPr/>
            </p:nvSpPr>
            <p:spPr bwMode="auto">
              <a:xfrm>
                <a:off x="4560" y="2832"/>
                <a:ext cx="96" cy="96"/>
              </a:xfrm>
              <a:prstGeom prst="ellipse">
                <a:avLst/>
              </a:prstGeom>
              <a:solidFill>
                <a:srgbClr val="45D628"/>
              </a:solidFill>
              <a:ln w="9525">
                <a:solidFill>
                  <a:srgbClr val="45D628"/>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grpSp>
        <p:nvGrpSpPr>
          <p:cNvPr id="86020" name="Group 21">
            <a:extLst>
              <a:ext uri="{FF2B5EF4-FFF2-40B4-BE49-F238E27FC236}">
                <a16:creationId xmlns:a16="http://schemas.microsoft.com/office/drawing/2014/main" id="{052A166F-6411-4BBA-9414-F3978F592B4C}"/>
              </a:ext>
            </a:extLst>
          </p:cNvPr>
          <p:cNvGrpSpPr>
            <a:grpSpLocks/>
          </p:cNvGrpSpPr>
          <p:nvPr/>
        </p:nvGrpSpPr>
        <p:grpSpPr bwMode="auto">
          <a:xfrm>
            <a:off x="1905000" y="2133600"/>
            <a:ext cx="5410200" cy="2971800"/>
            <a:chOff x="1200" y="1344"/>
            <a:chExt cx="3408" cy="1872"/>
          </a:xfrm>
        </p:grpSpPr>
        <p:grpSp>
          <p:nvGrpSpPr>
            <p:cNvPr id="86024" name="Group 22">
              <a:extLst>
                <a:ext uri="{FF2B5EF4-FFF2-40B4-BE49-F238E27FC236}">
                  <a16:creationId xmlns:a16="http://schemas.microsoft.com/office/drawing/2014/main" id="{7704C7FC-216B-44E3-A9C0-1714ADE65D01}"/>
                </a:ext>
              </a:extLst>
            </p:cNvPr>
            <p:cNvGrpSpPr>
              <a:grpSpLocks/>
            </p:cNvGrpSpPr>
            <p:nvPr/>
          </p:nvGrpSpPr>
          <p:grpSpPr bwMode="auto">
            <a:xfrm>
              <a:off x="2736" y="1392"/>
              <a:ext cx="1440" cy="960"/>
              <a:chOff x="2736" y="1392"/>
              <a:chExt cx="1440" cy="960"/>
            </a:xfrm>
          </p:grpSpPr>
          <p:sp>
            <p:nvSpPr>
              <p:cNvPr id="86035" name="Oval 23">
                <a:extLst>
                  <a:ext uri="{FF2B5EF4-FFF2-40B4-BE49-F238E27FC236}">
                    <a16:creationId xmlns:a16="http://schemas.microsoft.com/office/drawing/2014/main" id="{0704CA2F-B458-436F-8842-4E670E3C5A79}"/>
                  </a:ext>
                </a:extLst>
              </p:cNvPr>
              <p:cNvSpPr>
                <a:spLocks noChangeArrowheads="1"/>
              </p:cNvSpPr>
              <p:nvPr/>
            </p:nvSpPr>
            <p:spPr bwMode="auto">
              <a:xfrm>
                <a:off x="2736" y="2256"/>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6036" name="Oval 24">
                <a:extLst>
                  <a:ext uri="{FF2B5EF4-FFF2-40B4-BE49-F238E27FC236}">
                    <a16:creationId xmlns:a16="http://schemas.microsoft.com/office/drawing/2014/main" id="{089D2512-9D7A-4E9E-BCBE-D4D2A44106E1}"/>
                  </a:ext>
                </a:extLst>
              </p:cNvPr>
              <p:cNvSpPr>
                <a:spLocks noChangeArrowheads="1"/>
              </p:cNvSpPr>
              <p:nvPr/>
            </p:nvSpPr>
            <p:spPr bwMode="auto">
              <a:xfrm>
                <a:off x="3648" y="1728"/>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6037" name="Oval 25">
                <a:extLst>
                  <a:ext uri="{FF2B5EF4-FFF2-40B4-BE49-F238E27FC236}">
                    <a16:creationId xmlns:a16="http://schemas.microsoft.com/office/drawing/2014/main" id="{9712961D-5A48-4937-B7EA-9B256F27D9AF}"/>
                  </a:ext>
                </a:extLst>
              </p:cNvPr>
              <p:cNvSpPr>
                <a:spLocks noChangeArrowheads="1"/>
              </p:cNvSpPr>
              <p:nvPr/>
            </p:nvSpPr>
            <p:spPr bwMode="auto">
              <a:xfrm>
                <a:off x="4080" y="1392"/>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86025" name="Group 26">
              <a:extLst>
                <a:ext uri="{FF2B5EF4-FFF2-40B4-BE49-F238E27FC236}">
                  <a16:creationId xmlns:a16="http://schemas.microsoft.com/office/drawing/2014/main" id="{160715AE-4CAA-4315-93F3-B76725126B09}"/>
                </a:ext>
              </a:extLst>
            </p:cNvPr>
            <p:cNvGrpSpPr>
              <a:grpSpLocks/>
            </p:cNvGrpSpPr>
            <p:nvPr/>
          </p:nvGrpSpPr>
          <p:grpSpPr bwMode="auto">
            <a:xfrm>
              <a:off x="1200" y="1344"/>
              <a:ext cx="3408" cy="1872"/>
              <a:chOff x="1200" y="1344"/>
              <a:chExt cx="3408" cy="1872"/>
            </a:xfrm>
          </p:grpSpPr>
          <p:sp>
            <p:nvSpPr>
              <p:cNvPr id="86026" name="Oval 27">
                <a:extLst>
                  <a:ext uri="{FF2B5EF4-FFF2-40B4-BE49-F238E27FC236}">
                    <a16:creationId xmlns:a16="http://schemas.microsoft.com/office/drawing/2014/main" id="{7F21C1B9-E8E5-4B53-AEF9-96018414BDBB}"/>
                  </a:ext>
                </a:extLst>
              </p:cNvPr>
              <p:cNvSpPr>
                <a:spLocks noChangeArrowheads="1"/>
              </p:cNvSpPr>
              <p:nvPr/>
            </p:nvSpPr>
            <p:spPr bwMode="auto">
              <a:xfrm>
                <a:off x="1920" y="3024"/>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6027" name="Oval 28">
                <a:extLst>
                  <a:ext uri="{FF2B5EF4-FFF2-40B4-BE49-F238E27FC236}">
                    <a16:creationId xmlns:a16="http://schemas.microsoft.com/office/drawing/2014/main" id="{D770FDB4-EBE6-4D1C-9C62-0B66A4877997}"/>
                  </a:ext>
                </a:extLst>
              </p:cNvPr>
              <p:cNvSpPr>
                <a:spLocks noChangeArrowheads="1"/>
              </p:cNvSpPr>
              <p:nvPr/>
            </p:nvSpPr>
            <p:spPr bwMode="auto">
              <a:xfrm>
                <a:off x="3696" y="3120"/>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nvGrpSpPr>
              <p:cNvPr id="86028" name="Group 29">
                <a:extLst>
                  <a:ext uri="{FF2B5EF4-FFF2-40B4-BE49-F238E27FC236}">
                    <a16:creationId xmlns:a16="http://schemas.microsoft.com/office/drawing/2014/main" id="{1025386B-A275-48FE-972D-056D5888DDBC}"/>
                  </a:ext>
                </a:extLst>
              </p:cNvPr>
              <p:cNvGrpSpPr>
                <a:grpSpLocks/>
              </p:cNvGrpSpPr>
              <p:nvPr/>
            </p:nvGrpSpPr>
            <p:grpSpPr bwMode="auto">
              <a:xfrm>
                <a:off x="1200" y="1344"/>
                <a:ext cx="3408" cy="1344"/>
                <a:chOff x="1200" y="1344"/>
                <a:chExt cx="3408" cy="1344"/>
              </a:xfrm>
            </p:grpSpPr>
            <p:sp>
              <p:nvSpPr>
                <p:cNvPr id="86029" name="Oval 30">
                  <a:extLst>
                    <a:ext uri="{FF2B5EF4-FFF2-40B4-BE49-F238E27FC236}">
                      <a16:creationId xmlns:a16="http://schemas.microsoft.com/office/drawing/2014/main" id="{6B2B0E06-014D-4252-B52C-7299A8A0C820}"/>
                    </a:ext>
                  </a:extLst>
                </p:cNvPr>
                <p:cNvSpPr>
                  <a:spLocks noChangeArrowheads="1"/>
                </p:cNvSpPr>
                <p:nvPr/>
              </p:nvSpPr>
              <p:spPr bwMode="auto">
                <a:xfrm>
                  <a:off x="1584" y="2592"/>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6030" name="Oval 31">
                  <a:extLst>
                    <a:ext uri="{FF2B5EF4-FFF2-40B4-BE49-F238E27FC236}">
                      <a16:creationId xmlns:a16="http://schemas.microsoft.com/office/drawing/2014/main" id="{77D8CBC6-8053-4F02-93FA-FFF5C072E74A}"/>
                    </a:ext>
                  </a:extLst>
                </p:cNvPr>
                <p:cNvSpPr>
                  <a:spLocks noChangeArrowheads="1"/>
                </p:cNvSpPr>
                <p:nvPr/>
              </p:nvSpPr>
              <p:spPr bwMode="auto">
                <a:xfrm>
                  <a:off x="1584" y="1344"/>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6031" name="Oval 32">
                  <a:extLst>
                    <a:ext uri="{FF2B5EF4-FFF2-40B4-BE49-F238E27FC236}">
                      <a16:creationId xmlns:a16="http://schemas.microsoft.com/office/drawing/2014/main" id="{C65FC13A-D814-4773-B309-CF0851DAF625}"/>
                    </a:ext>
                  </a:extLst>
                </p:cNvPr>
                <p:cNvSpPr>
                  <a:spLocks noChangeArrowheads="1"/>
                </p:cNvSpPr>
                <p:nvPr/>
              </p:nvSpPr>
              <p:spPr bwMode="auto">
                <a:xfrm>
                  <a:off x="1968" y="1344"/>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6032" name="Oval 33">
                  <a:extLst>
                    <a:ext uri="{FF2B5EF4-FFF2-40B4-BE49-F238E27FC236}">
                      <a16:creationId xmlns:a16="http://schemas.microsoft.com/office/drawing/2014/main" id="{517385C3-E523-4ADB-8F50-632BA49CF029}"/>
                    </a:ext>
                  </a:extLst>
                </p:cNvPr>
                <p:cNvSpPr>
                  <a:spLocks noChangeArrowheads="1"/>
                </p:cNvSpPr>
                <p:nvPr/>
              </p:nvSpPr>
              <p:spPr bwMode="auto">
                <a:xfrm>
                  <a:off x="1751" y="2056"/>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6033" name="Oval 34">
                  <a:extLst>
                    <a:ext uri="{FF2B5EF4-FFF2-40B4-BE49-F238E27FC236}">
                      <a16:creationId xmlns:a16="http://schemas.microsoft.com/office/drawing/2014/main" id="{CA433D79-6E8D-41F3-877B-48B2DF98768F}"/>
                    </a:ext>
                  </a:extLst>
                </p:cNvPr>
                <p:cNvSpPr>
                  <a:spLocks noChangeArrowheads="1"/>
                </p:cNvSpPr>
                <p:nvPr/>
              </p:nvSpPr>
              <p:spPr bwMode="auto">
                <a:xfrm>
                  <a:off x="4512" y="2160"/>
                  <a:ext cx="96" cy="9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6034" name="Oval 35">
                  <a:extLst>
                    <a:ext uri="{FF2B5EF4-FFF2-40B4-BE49-F238E27FC236}">
                      <a16:creationId xmlns:a16="http://schemas.microsoft.com/office/drawing/2014/main" id="{D5362884-37A0-4544-A06F-75C937DF8241}"/>
                    </a:ext>
                  </a:extLst>
                </p:cNvPr>
                <p:cNvSpPr>
                  <a:spLocks noChangeArrowheads="1"/>
                </p:cNvSpPr>
                <p:nvPr/>
              </p:nvSpPr>
              <p:spPr bwMode="auto">
                <a:xfrm>
                  <a:off x="1200" y="2304"/>
                  <a:ext cx="96" cy="9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grpSp>
      <p:grpSp>
        <p:nvGrpSpPr>
          <p:cNvPr id="86021" name="Group 44">
            <a:extLst>
              <a:ext uri="{FF2B5EF4-FFF2-40B4-BE49-F238E27FC236}">
                <a16:creationId xmlns:a16="http://schemas.microsoft.com/office/drawing/2014/main" id="{9AA7F7D7-4B96-4545-8907-0BE188E7F138}"/>
              </a:ext>
            </a:extLst>
          </p:cNvPr>
          <p:cNvGrpSpPr>
            <a:grpSpLocks/>
          </p:cNvGrpSpPr>
          <p:nvPr/>
        </p:nvGrpSpPr>
        <p:grpSpPr bwMode="auto">
          <a:xfrm>
            <a:off x="1905000" y="3505200"/>
            <a:ext cx="5334000" cy="381000"/>
            <a:chOff x="1200" y="2208"/>
            <a:chExt cx="3360" cy="240"/>
          </a:xfrm>
        </p:grpSpPr>
        <p:sp>
          <p:nvSpPr>
            <p:cNvPr id="86022" name="Oval 45">
              <a:extLst>
                <a:ext uri="{FF2B5EF4-FFF2-40B4-BE49-F238E27FC236}">
                  <a16:creationId xmlns:a16="http://schemas.microsoft.com/office/drawing/2014/main" id="{071713B5-EA92-4E2C-AD74-5D207141D456}"/>
                </a:ext>
              </a:extLst>
            </p:cNvPr>
            <p:cNvSpPr>
              <a:spLocks noChangeArrowheads="1"/>
            </p:cNvSpPr>
            <p:nvPr/>
          </p:nvSpPr>
          <p:spPr bwMode="auto">
            <a:xfrm>
              <a:off x="1200" y="2352"/>
              <a:ext cx="96" cy="96"/>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6023" name="Oval 46">
              <a:extLst>
                <a:ext uri="{FF2B5EF4-FFF2-40B4-BE49-F238E27FC236}">
                  <a16:creationId xmlns:a16="http://schemas.microsoft.com/office/drawing/2014/main" id="{34B09EF2-99AC-4376-94E6-F60BD1E85CA9}"/>
                </a:ext>
              </a:extLst>
            </p:cNvPr>
            <p:cNvSpPr>
              <a:spLocks noChangeArrowheads="1"/>
            </p:cNvSpPr>
            <p:nvPr/>
          </p:nvSpPr>
          <p:spPr bwMode="auto">
            <a:xfrm>
              <a:off x="4464" y="2208"/>
              <a:ext cx="96" cy="96"/>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764B3B0C-1E04-4482-8504-DA67BAC5CA95}"/>
              </a:ext>
            </a:extLst>
          </p:cNvPr>
          <p:cNvSpPr>
            <a:spLocks noGrp="1" noChangeArrowheads="1"/>
          </p:cNvSpPr>
          <p:nvPr>
            <p:ph type="title"/>
          </p:nvPr>
        </p:nvSpPr>
        <p:spPr>
          <a:xfrm>
            <a:off x="0" y="274638"/>
            <a:ext cx="9144000" cy="1143000"/>
          </a:xfrm>
        </p:spPr>
        <p:txBody>
          <a:bodyPr>
            <a:noAutofit/>
          </a:bodyPr>
          <a:lstStyle/>
          <a:p>
            <a:pPr eaLnBrk="1" hangingPunct="1">
              <a:defRPr/>
            </a:pPr>
            <a:r>
              <a:rPr lang="en-US" sz="4000" dirty="0">
                <a:effectLst>
                  <a:outerShdw blurRad="38100" dist="38100" dir="2700000" algn="tl">
                    <a:srgbClr val="000000">
                      <a:alpha val="43137"/>
                    </a:srgbClr>
                  </a:outerShdw>
                </a:effectLst>
              </a:rPr>
              <a:t>Operator: Visit center of adjacent region  </a:t>
            </a:r>
          </a:p>
        </p:txBody>
      </p:sp>
      <p:grpSp>
        <p:nvGrpSpPr>
          <p:cNvPr id="88067" name="Group 3">
            <a:extLst>
              <a:ext uri="{FF2B5EF4-FFF2-40B4-BE49-F238E27FC236}">
                <a16:creationId xmlns:a16="http://schemas.microsoft.com/office/drawing/2014/main" id="{9EB40C72-C39F-4F6E-AF97-D1D7F70FDBED}"/>
              </a:ext>
            </a:extLst>
          </p:cNvPr>
          <p:cNvGrpSpPr>
            <a:grpSpLocks/>
          </p:cNvGrpSpPr>
          <p:nvPr/>
        </p:nvGrpSpPr>
        <p:grpSpPr bwMode="auto">
          <a:xfrm>
            <a:off x="1524000" y="1828800"/>
            <a:ext cx="6096000" cy="3657600"/>
            <a:chOff x="960" y="1152"/>
            <a:chExt cx="3840" cy="2304"/>
          </a:xfrm>
        </p:grpSpPr>
        <p:sp>
          <p:nvSpPr>
            <p:cNvPr id="88089" name="Rectangle 4">
              <a:extLst>
                <a:ext uri="{FF2B5EF4-FFF2-40B4-BE49-F238E27FC236}">
                  <a16:creationId xmlns:a16="http://schemas.microsoft.com/office/drawing/2014/main" id="{6E51AACE-8180-4A9C-8E0B-750EB9B691E5}"/>
                </a:ext>
              </a:extLst>
            </p:cNvPr>
            <p:cNvSpPr>
              <a:spLocks noChangeArrowheads="1"/>
            </p:cNvSpPr>
            <p:nvPr/>
          </p:nvSpPr>
          <p:spPr bwMode="auto">
            <a:xfrm>
              <a:off x="3264" y="1152"/>
              <a:ext cx="768" cy="1536"/>
            </a:xfrm>
            <a:prstGeom prst="rect">
              <a:avLst/>
            </a:prstGeom>
            <a:solidFill>
              <a:srgbClr val="9BFFD7"/>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8090" name="Rectangle 5">
              <a:extLst>
                <a:ext uri="{FF2B5EF4-FFF2-40B4-BE49-F238E27FC236}">
                  <a16:creationId xmlns:a16="http://schemas.microsoft.com/office/drawing/2014/main" id="{17D5EEA2-A8DB-471D-9E4C-33C142E55FB8}"/>
                </a:ext>
              </a:extLst>
            </p:cNvPr>
            <p:cNvSpPr>
              <a:spLocks noChangeArrowheads="1"/>
            </p:cNvSpPr>
            <p:nvPr/>
          </p:nvSpPr>
          <p:spPr bwMode="auto">
            <a:xfrm>
              <a:off x="4032" y="1152"/>
              <a:ext cx="192" cy="576"/>
            </a:xfrm>
            <a:prstGeom prst="rect">
              <a:avLst/>
            </a:prstGeom>
            <a:solidFill>
              <a:srgbClr val="FFD5AB"/>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8091" name="Rectangle 6">
              <a:extLst>
                <a:ext uri="{FF2B5EF4-FFF2-40B4-BE49-F238E27FC236}">
                  <a16:creationId xmlns:a16="http://schemas.microsoft.com/office/drawing/2014/main" id="{8CFF94C0-335D-42A0-B75D-42F0E1F5432C}"/>
                </a:ext>
              </a:extLst>
            </p:cNvPr>
            <p:cNvSpPr>
              <a:spLocks noChangeArrowheads="1"/>
            </p:cNvSpPr>
            <p:nvPr/>
          </p:nvSpPr>
          <p:spPr bwMode="auto">
            <a:xfrm>
              <a:off x="3264" y="2880"/>
              <a:ext cx="960" cy="576"/>
            </a:xfrm>
            <a:prstGeom prst="rect">
              <a:avLst/>
            </a:prstGeom>
            <a:solidFill>
              <a:srgbClr val="DFA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8092" name="Rectangle 7">
              <a:extLst>
                <a:ext uri="{FF2B5EF4-FFF2-40B4-BE49-F238E27FC236}">
                  <a16:creationId xmlns:a16="http://schemas.microsoft.com/office/drawing/2014/main" id="{9487F6DE-8688-441C-8F7F-B117A637DE3F}"/>
                </a:ext>
              </a:extLst>
            </p:cNvPr>
            <p:cNvSpPr>
              <a:spLocks noChangeArrowheads="1"/>
            </p:cNvSpPr>
            <p:nvPr/>
          </p:nvSpPr>
          <p:spPr bwMode="auto">
            <a:xfrm>
              <a:off x="4224" y="1152"/>
              <a:ext cx="576" cy="2304"/>
            </a:xfrm>
            <a:prstGeom prst="rect">
              <a:avLst/>
            </a:prstGeom>
            <a:solidFill>
              <a:srgbClr val="FFD7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8093" name="Rectangle 8">
              <a:extLst>
                <a:ext uri="{FF2B5EF4-FFF2-40B4-BE49-F238E27FC236}">
                  <a16:creationId xmlns:a16="http://schemas.microsoft.com/office/drawing/2014/main" id="{E5298273-C900-40EE-AD3F-264A829AF838}"/>
                </a:ext>
              </a:extLst>
            </p:cNvPr>
            <p:cNvSpPr>
              <a:spLocks noChangeArrowheads="1"/>
            </p:cNvSpPr>
            <p:nvPr/>
          </p:nvSpPr>
          <p:spPr bwMode="auto">
            <a:xfrm>
              <a:off x="2304" y="1152"/>
              <a:ext cx="960" cy="2304"/>
            </a:xfrm>
            <a:prstGeom prst="rect">
              <a:avLst/>
            </a:prstGeom>
            <a:solidFill>
              <a:srgbClr val="D5EBE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8094" name="Rectangle 9">
              <a:extLst>
                <a:ext uri="{FF2B5EF4-FFF2-40B4-BE49-F238E27FC236}">
                  <a16:creationId xmlns:a16="http://schemas.microsoft.com/office/drawing/2014/main" id="{4560EC7A-EC88-4158-A8EB-4FAB03241C7D}"/>
                </a:ext>
              </a:extLst>
            </p:cNvPr>
            <p:cNvSpPr>
              <a:spLocks noChangeArrowheads="1"/>
            </p:cNvSpPr>
            <p:nvPr/>
          </p:nvSpPr>
          <p:spPr bwMode="auto">
            <a:xfrm>
              <a:off x="1728" y="2688"/>
              <a:ext cx="576" cy="768"/>
            </a:xfrm>
            <a:prstGeom prst="rect">
              <a:avLst/>
            </a:prstGeom>
            <a:solidFill>
              <a:srgbClr val="CC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8095" name="Freeform 10">
              <a:extLst>
                <a:ext uri="{FF2B5EF4-FFF2-40B4-BE49-F238E27FC236}">
                  <a16:creationId xmlns:a16="http://schemas.microsoft.com/office/drawing/2014/main" id="{25EA0142-9FAF-4191-82C4-605964D66895}"/>
                </a:ext>
              </a:extLst>
            </p:cNvPr>
            <p:cNvSpPr>
              <a:spLocks/>
            </p:cNvSpPr>
            <p:nvPr/>
          </p:nvSpPr>
          <p:spPr bwMode="auto">
            <a:xfrm>
              <a:off x="1680" y="1152"/>
              <a:ext cx="624" cy="576"/>
            </a:xfrm>
            <a:custGeom>
              <a:avLst/>
              <a:gdLst>
                <a:gd name="T0" fmla="*/ 0 w 624"/>
                <a:gd name="T1" fmla="*/ 0 h 576"/>
                <a:gd name="T2" fmla="*/ 0 w 624"/>
                <a:gd name="T3" fmla="*/ 384 h 576"/>
                <a:gd name="T4" fmla="*/ 624 w 624"/>
                <a:gd name="T5" fmla="*/ 576 h 576"/>
                <a:gd name="T6" fmla="*/ 624 w 624"/>
                <a:gd name="T7" fmla="*/ 0 h 576"/>
                <a:gd name="T8" fmla="*/ 0 w 624"/>
                <a:gd name="T9" fmla="*/ 0 h 576"/>
                <a:gd name="T10" fmla="*/ 0 60000 65536"/>
                <a:gd name="T11" fmla="*/ 0 60000 65536"/>
                <a:gd name="T12" fmla="*/ 0 60000 65536"/>
                <a:gd name="T13" fmla="*/ 0 60000 65536"/>
                <a:gd name="T14" fmla="*/ 0 60000 65536"/>
                <a:gd name="T15" fmla="*/ 0 w 624"/>
                <a:gd name="T16" fmla="*/ 0 h 576"/>
                <a:gd name="T17" fmla="*/ 624 w 624"/>
                <a:gd name="T18" fmla="*/ 576 h 576"/>
              </a:gdLst>
              <a:ahLst/>
              <a:cxnLst>
                <a:cxn ang="T10">
                  <a:pos x="T0" y="T1"/>
                </a:cxn>
                <a:cxn ang="T11">
                  <a:pos x="T2" y="T3"/>
                </a:cxn>
                <a:cxn ang="T12">
                  <a:pos x="T4" y="T5"/>
                </a:cxn>
                <a:cxn ang="T13">
                  <a:pos x="T6" y="T7"/>
                </a:cxn>
                <a:cxn ang="T14">
                  <a:pos x="T8" y="T9"/>
                </a:cxn>
              </a:cxnLst>
              <a:rect l="T15" t="T16" r="T17" b="T18"/>
              <a:pathLst>
                <a:path w="624" h="576">
                  <a:moveTo>
                    <a:pt x="0" y="0"/>
                  </a:moveTo>
                  <a:lnTo>
                    <a:pt x="0" y="384"/>
                  </a:lnTo>
                  <a:lnTo>
                    <a:pt x="624" y="576"/>
                  </a:lnTo>
                  <a:lnTo>
                    <a:pt x="624" y="0"/>
                  </a:lnTo>
                  <a:lnTo>
                    <a:pt x="0" y="0"/>
                  </a:lnTo>
                  <a:close/>
                </a:path>
              </a:pathLst>
            </a:custGeom>
            <a:solidFill>
              <a:srgbClr val="FFFFCC"/>
            </a:solidFill>
            <a:ln w="9525">
              <a:solidFill>
                <a:schemeClr val="tx1"/>
              </a:solidFill>
              <a:round/>
              <a:headEnd/>
              <a:tailEnd/>
            </a:ln>
          </p:spPr>
          <p:txBody>
            <a:bodyPr wrap="none"/>
            <a:lstStyle/>
            <a:p>
              <a:endParaRPr lang="en-US"/>
            </a:p>
          </p:txBody>
        </p:sp>
        <p:sp>
          <p:nvSpPr>
            <p:cNvPr id="88096" name="Freeform 11">
              <a:extLst>
                <a:ext uri="{FF2B5EF4-FFF2-40B4-BE49-F238E27FC236}">
                  <a16:creationId xmlns:a16="http://schemas.microsoft.com/office/drawing/2014/main" id="{D90F5044-F928-4730-AB4E-D2E918275768}"/>
                </a:ext>
              </a:extLst>
            </p:cNvPr>
            <p:cNvSpPr>
              <a:spLocks/>
            </p:cNvSpPr>
            <p:nvPr/>
          </p:nvSpPr>
          <p:spPr bwMode="auto">
            <a:xfrm>
              <a:off x="1728" y="1920"/>
              <a:ext cx="192" cy="384"/>
            </a:xfrm>
            <a:custGeom>
              <a:avLst/>
              <a:gdLst>
                <a:gd name="T0" fmla="*/ 0 w 192"/>
                <a:gd name="T1" fmla="*/ 0 h 384"/>
                <a:gd name="T2" fmla="*/ 192 w 192"/>
                <a:gd name="T3" fmla="*/ 192 h 384"/>
                <a:gd name="T4" fmla="*/ 0 w 192"/>
                <a:gd name="T5" fmla="*/ 384 h 384"/>
                <a:gd name="T6" fmla="*/ 0 w 192"/>
                <a:gd name="T7" fmla="*/ 0 h 384"/>
                <a:gd name="T8" fmla="*/ 0 60000 65536"/>
                <a:gd name="T9" fmla="*/ 0 60000 65536"/>
                <a:gd name="T10" fmla="*/ 0 60000 65536"/>
                <a:gd name="T11" fmla="*/ 0 60000 65536"/>
                <a:gd name="T12" fmla="*/ 0 w 192"/>
                <a:gd name="T13" fmla="*/ 0 h 384"/>
                <a:gd name="T14" fmla="*/ 192 w 192"/>
                <a:gd name="T15" fmla="*/ 384 h 384"/>
              </a:gdLst>
              <a:ahLst/>
              <a:cxnLst>
                <a:cxn ang="T8">
                  <a:pos x="T0" y="T1"/>
                </a:cxn>
                <a:cxn ang="T9">
                  <a:pos x="T2" y="T3"/>
                </a:cxn>
                <a:cxn ang="T10">
                  <a:pos x="T4" y="T5"/>
                </a:cxn>
                <a:cxn ang="T11">
                  <a:pos x="T6" y="T7"/>
                </a:cxn>
              </a:cxnLst>
              <a:rect l="T12" t="T13" r="T14" b="T15"/>
              <a:pathLst>
                <a:path w="192" h="384">
                  <a:moveTo>
                    <a:pt x="0" y="0"/>
                  </a:moveTo>
                  <a:lnTo>
                    <a:pt x="192" y="192"/>
                  </a:lnTo>
                  <a:lnTo>
                    <a:pt x="0" y="384"/>
                  </a:lnTo>
                  <a:lnTo>
                    <a:pt x="0" y="0"/>
                  </a:lnTo>
                  <a:close/>
                </a:path>
              </a:pathLst>
            </a:custGeom>
            <a:solidFill>
              <a:srgbClr val="00FFFF"/>
            </a:solidFill>
            <a:ln w="9525">
              <a:solidFill>
                <a:schemeClr val="tx1"/>
              </a:solidFill>
              <a:round/>
              <a:headEnd/>
              <a:tailEnd/>
            </a:ln>
          </p:spPr>
          <p:txBody>
            <a:bodyPr wrap="none"/>
            <a:lstStyle/>
            <a:p>
              <a:endParaRPr lang="en-US"/>
            </a:p>
          </p:txBody>
        </p:sp>
        <p:sp>
          <p:nvSpPr>
            <p:cNvPr id="88097" name="Freeform 12">
              <a:extLst>
                <a:ext uri="{FF2B5EF4-FFF2-40B4-BE49-F238E27FC236}">
                  <a16:creationId xmlns:a16="http://schemas.microsoft.com/office/drawing/2014/main" id="{DD3F5D27-DC40-4535-807F-1DD798D4577C}"/>
                </a:ext>
              </a:extLst>
            </p:cNvPr>
            <p:cNvSpPr>
              <a:spLocks/>
            </p:cNvSpPr>
            <p:nvPr/>
          </p:nvSpPr>
          <p:spPr bwMode="auto">
            <a:xfrm>
              <a:off x="1536" y="1728"/>
              <a:ext cx="192" cy="1728"/>
            </a:xfrm>
            <a:custGeom>
              <a:avLst/>
              <a:gdLst>
                <a:gd name="T0" fmla="*/ 0 w 192"/>
                <a:gd name="T1" fmla="*/ 0 h 1728"/>
                <a:gd name="T2" fmla="*/ 192 w 192"/>
                <a:gd name="T3" fmla="*/ 192 h 1728"/>
                <a:gd name="T4" fmla="*/ 192 w 192"/>
                <a:gd name="T5" fmla="*/ 1728 h 1728"/>
                <a:gd name="T6" fmla="*/ 0 w 192"/>
                <a:gd name="T7" fmla="*/ 1728 h 1728"/>
                <a:gd name="T8" fmla="*/ 0 w 192"/>
                <a:gd name="T9" fmla="*/ 0 h 1728"/>
                <a:gd name="T10" fmla="*/ 0 60000 65536"/>
                <a:gd name="T11" fmla="*/ 0 60000 65536"/>
                <a:gd name="T12" fmla="*/ 0 60000 65536"/>
                <a:gd name="T13" fmla="*/ 0 60000 65536"/>
                <a:gd name="T14" fmla="*/ 0 60000 65536"/>
                <a:gd name="T15" fmla="*/ 0 w 192"/>
                <a:gd name="T16" fmla="*/ 0 h 1728"/>
                <a:gd name="T17" fmla="*/ 192 w 192"/>
                <a:gd name="T18" fmla="*/ 1728 h 1728"/>
              </a:gdLst>
              <a:ahLst/>
              <a:cxnLst>
                <a:cxn ang="T10">
                  <a:pos x="T0" y="T1"/>
                </a:cxn>
                <a:cxn ang="T11">
                  <a:pos x="T2" y="T3"/>
                </a:cxn>
                <a:cxn ang="T12">
                  <a:pos x="T4" y="T5"/>
                </a:cxn>
                <a:cxn ang="T13">
                  <a:pos x="T6" y="T7"/>
                </a:cxn>
                <a:cxn ang="T14">
                  <a:pos x="T8" y="T9"/>
                </a:cxn>
              </a:cxnLst>
              <a:rect l="T15" t="T16" r="T17" b="T18"/>
              <a:pathLst>
                <a:path w="192" h="1728">
                  <a:moveTo>
                    <a:pt x="0" y="0"/>
                  </a:moveTo>
                  <a:lnTo>
                    <a:pt x="192" y="192"/>
                  </a:lnTo>
                  <a:lnTo>
                    <a:pt x="192" y="1728"/>
                  </a:lnTo>
                  <a:lnTo>
                    <a:pt x="0" y="1728"/>
                  </a:lnTo>
                  <a:lnTo>
                    <a:pt x="0" y="0"/>
                  </a:lnTo>
                  <a:close/>
                </a:path>
              </a:pathLst>
            </a:custGeom>
            <a:solidFill>
              <a:srgbClr val="DDDDDD"/>
            </a:solidFill>
            <a:ln w="9525">
              <a:solidFill>
                <a:schemeClr val="tx1"/>
              </a:solidFill>
              <a:round/>
              <a:headEnd/>
              <a:tailEnd/>
            </a:ln>
          </p:spPr>
          <p:txBody>
            <a:bodyPr wrap="none"/>
            <a:lstStyle/>
            <a:p>
              <a:endParaRPr lang="en-US"/>
            </a:p>
          </p:txBody>
        </p:sp>
        <p:sp>
          <p:nvSpPr>
            <p:cNvPr id="88098" name="Freeform 13">
              <a:extLst>
                <a:ext uri="{FF2B5EF4-FFF2-40B4-BE49-F238E27FC236}">
                  <a16:creationId xmlns:a16="http://schemas.microsoft.com/office/drawing/2014/main" id="{AA9019C1-40DD-42A2-AED4-57C5AAFBB84D}"/>
                </a:ext>
              </a:extLst>
            </p:cNvPr>
            <p:cNvSpPr>
              <a:spLocks/>
            </p:cNvSpPr>
            <p:nvPr/>
          </p:nvSpPr>
          <p:spPr bwMode="auto">
            <a:xfrm>
              <a:off x="1536" y="1152"/>
              <a:ext cx="144" cy="576"/>
            </a:xfrm>
            <a:custGeom>
              <a:avLst/>
              <a:gdLst>
                <a:gd name="T0" fmla="*/ 144 w 144"/>
                <a:gd name="T1" fmla="*/ 384 h 576"/>
                <a:gd name="T2" fmla="*/ 0 w 144"/>
                <a:gd name="T3" fmla="*/ 576 h 576"/>
                <a:gd name="T4" fmla="*/ 0 w 144"/>
                <a:gd name="T5" fmla="*/ 0 h 576"/>
                <a:gd name="T6" fmla="*/ 144 w 144"/>
                <a:gd name="T7" fmla="*/ 0 h 576"/>
                <a:gd name="T8" fmla="*/ 144 w 144"/>
                <a:gd name="T9" fmla="*/ 384 h 576"/>
                <a:gd name="T10" fmla="*/ 0 60000 65536"/>
                <a:gd name="T11" fmla="*/ 0 60000 65536"/>
                <a:gd name="T12" fmla="*/ 0 60000 65536"/>
                <a:gd name="T13" fmla="*/ 0 60000 65536"/>
                <a:gd name="T14" fmla="*/ 0 60000 65536"/>
                <a:gd name="T15" fmla="*/ 0 w 144"/>
                <a:gd name="T16" fmla="*/ 0 h 576"/>
                <a:gd name="T17" fmla="*/ 144 w 144"/>
                <a:gd name="T18" fmla="*/ 576 h 576"/>
              </a:gdLst>
              <a:ahLst/>
              <a:cxnLst>
                <a:cxn ang="T10">
                  <a:pos x="T0" y="T1"/>
                </a:cxn>
                <a:cxn ang="T11">
                  <a:pos x="T2" y="T3"/>
                </a:cxn>
                <a:cxn ang="T12">
                  <a:pos x="T4" y="T5"/>
                </a:cxn>
                <a:cxn ang="T13">
                  <a:pos x="T6" y="T7"/>
                </a:cxn>
                <a:cxn ang="T14">
                  <a:pos x="T8" y="T9"/>
                </a:cxn>
              </a:cxnLst>
              <a:rect l="T15" t="T16" r="T17" b="T18"/>
              <a:pathLst>
                <a:path w="144" h="576">
                  <a:moveTo>
                    <a:pt x="144" y="384"/>
                  </a:moveTo>
                  <a:lnTo>
                    <a:pt x="0" y="576"/>
                  </a:lnTo>
                  <a:lnTo>
                    <a:pt x="0" y="0"/>
                  </a:lnTo>
                  <a:lnTo>
                    <a:pt x="144" y="0"/>
                  </a:lnTo>
                  <a:lnTo>
                    <a:pt x="144" y="384"/>
                  </a:lnTo>
                  <a:close/>
                </a:path>
              </a:pathLst>
            </a:custGeom>
            <a:solidFill>
              <a:srgbClr val="FFFF66"/>
            </a:solidFill>
            <a:ln w="9525">
              <a:solidFill>
                <a:schemeClr val="tx1"/>
              </a:solidFill>
              <a:round/>
              <a:headEnd/>
              <a:tailEnd/>
            </a:ln>
          </p:spPr>
          <p:txBody>
            <a:bodyPr wrap="none"/>
            <a:lstStyle/>
            <a:p>
              <a:endParaRPr lang="en-US"/>
            </a:p>
          </p:txBody>
        </p:sp>
        <p:sp>
          <p:nvSpPr>
            <p:cNvPr id="88099" name="Rectangle 14">
              <a:extLst>
                <a:ext uri="{FF2B5EF4-FFF2-40B4-BE49-F238E27FC236}">
                  <a16:creationId xmlns:a16="http://schemas.microsoft.com/office/drawing/2014/main" id="{978D39CE-F620-47F3-80FA-55A714C8472F}"/>
                </a:ext>
              </a:extLst>
            </p:cNvPr>
            <p:cNvSpPr>
              <a:spLocks noChangeArrowheads="1"/>
            </p:cNvSpPr>
            <p:nvPr/>
          </p:nvSpPr>
          <p:spPr bwMode="auto">
            <a:xfrm>
              <a:off x="960" y="1152"/>
              <a:ext cx="576" cy="2304"/>
            </a:xfrm>
            <a:prstGeom prst="rect">
              <a:avLst/>
            </a:prstGeom>
            <a:solidFill>
              <a:srgbClr val="CC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nvGrpSpPr>
            <p:cNvPr id="88100" name="Group 15">
              <a:extLst>
                <a:ext uri="{FF2B5EF4-FFF2-40B4-BE49-F238E27FC236}">
                  <a16:creationId xmlns:a16="http://schemas.microsoft.com/office/drawing/2014/main" id="{6DC623D5-AE9D-4E06-B140-4BE0916719CD}"/>
                </a:ext>
              </a:extLst>
            </p:cNvPr>
            <p:cNvGrpSpPr>
              <a:grpSpLocks/>
            </p:cNvGrpSpPr>
            <p:nvPr/>
          </p:nvGrpSpPr>
          <p:grpSpPr bwMode="auto">
            <a:xfrm>
              <a:off x="960" y="1152"/>
              <a:ext cx="3840" cy="2304"/>
              <a:chOff x="960" y="1344"/>
              <a:chExt cx="3840" cy="2304"/>
            </a:xfrm>
          </p:grpSpPr>
          <p:sp>
            <p:nvSpPr>
              <p:cNvPr id="88101" name="Rectangle 16">
                <a:extLst>
                  <a:ext uri="{FF2B5EF4-FFF2-40B4-BE49-F238E27FC236}">
                    <a16:creationId xmlns:a16="http://schemas.microsoft.com/office/drawing/2014/main" id="{9836B22F-D83C-45F9-91EF-FAC77F3A359A}"/>
                  </a:ext>
                </a:extLst>
              </p:cNvPr>
              <p:cNvSpPr>
                <a:spLocks noChangeArrowheads="1"/>
              </p:cNvSpPr>
              <p:nvPr/>
            </p:nvSpPr>
            <p:spPr bwMode="auto">
              <a:xfrm>
                <a:off x="960" y="1344"/>
                <a:ext cx="3840" cy="230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8102" name="Freeform 17">
                <a:extLst>
                  <a:ext uri="{FF2B5EF4-FFF2-40B4-BE49-F238E27FC236}">
                    <a16:creationId xmlns:a16="http://schemas.microsoft.com/office/drawing/2014/main" id="{4CA4CD41-2AFE-4DF6-833B-17C70E09133B}"/>
                  </a:ext>
                </a:extLst>
              </p:cNvPr>
              <p:cNvSpPr>
                <a:spLocks/>
              </p:cNvSpPr>
              <p:nvPr/>
            </p:nvSpPr>
            <p:spPr bwMode="auto">
              <a:xfrm>
                <a:off x="1536" y="1728"/>
                <a:ext cx="768" cy="1152"/>
              </a:xfrm>
              <a:custGeom>
                <a:avLst/>
                <a:gdLst>
                  <a:gd name="T0" fmla="*/ 0 w 768"/>
                  <a:gd name="T1" fmla="*/ 192 h 1152"/>
                  <a:gd name="T2" fmla="*/ 384 w 768"/>
                  <a:gd name="T3" fmla="*/ 576 h 1152"/>
                  <a:gd name="T4" fmla="*/ 192 w 768"/>
                  <a:gd name="T5" fmla="*/ 768 h 1152"/>
                  <a:gd name="T6" fmla="*/ 192 w 768"/>
                  <a:gd name="T7" fmla="*/ 1152 h 1152"/>
                  <a:gd name="T8" fmla="*/ 768 w 768"/>
                  <a:gd name="T9" fmla="*/ 1152 h 1152"/>
                  <a:gd name="T10" fmla="*/ 768 w 768"/>
                  <a:gd name="T11" fmla="*/ 192 h 1152"/>
                  <a:gd name="T12" fmla="*/ 144 w 768"/>
                  <a:gd name="T13" fmla="*/ 0 h 1152"/>
                  <a:gd name="T14" fmla="*/ 0 w 768"/>
                  <a:gd name="T15" fmla="*/ 192 h 1152"/>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1152"/>
                  <a:gd name="T26" fmla="*/ 768 w 76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1152">
                    <a:moveTo>
                      <a:pt x="0" y="192"/>
                    </a:moveTo>
                    <a:lnTo>
                      <a:pt x="384" y="576"/>
                    </a:lnTo>
                    <a:lnTo>
                      <a:pt x="192" y="768"/>
                    </a:lnTo>
                    <a:lnTo>
                      <a:pt x="192" y="1152"/>
                    </a:lnTo>
                    <a:lnTo>
                      <a:pt x="768" y="1152"/>
                    </a:lnTo>
                    <a:lnTo>
                      <a:pt x="768" y="192"/>
                    </a:lnTo>
                    <a:lnTo>
                      <a:pt x="144" y="0"/>
                    </a:lnTo>
                    <a:lnTo>
                      <a:pt x="0" y="192"/>
                    </a:lnTo>
                    <a:close/>
                  </a:path>
                </a:pathLst>
              </a:custGeom>
              <a:solidFill>
                <a:srgbClr val="996600"/>
              </a:solidFill>
              <a:ln w="38100">
                <a:solidFill>
                  <a:schemeClr val="tx1"/>
                </a:solidFill>
                <a:round/>
                <a:headEnd/>
                <a:tailEnd/>
              </a:ln>
            </p:spPr>
            <p:txBody>
              <a:bodyPr wrap="none"/>
              <a:lstStyle/>
              <a:p>
                <a:endParaRPr lang="en-US"/>
              </a:p>
            </p:txBody>
          </p:sp>
          <p:sp>
            <p:nvSpPr>
              <p:cNvPr id="88103" name="Oval 18">
                <a:extLst>
                  <a:ext uri="{FF2B5EF4-FFF2-40B4-BE49-F238E27FC236}">
                    <a16:creationId xmlns:a16="http://schemas.microsoft.com/office/drawing/2014/main" id="{1525EC3F-C4FA-43D6-A669-E3D5720F0151}"/>
                  </a:ext>
                </a:extLst>
              </p:cNvPr>
              <p:cNvSpPr>
                <a:spLocks noChangeArrowheads="1"/>
              </p:cNvSpPr>
              <p:nvPr/>
            </p:nvSpPr>
            <p:spPr bwMode="auto">
              <a:xfrm>
                <a:off x="1296" y="2256"/>
                <a:ext cx="96" cy="96"/>
              </a:xfrm>
              <a:prstGeom prst="ellipse">
                <a:avLst/>
              </a:prstGeom>
              <a:solidFill>
                <a:srgbClr val="F81706"/>
              </a:solidFill>
              <a:ln w="9525">
                <a:solidFill>
                  <a:srgbClr val="F81706"/>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8104" name="Freeform 19">
                <a:extLst>
                  <a:ext uri="{FF2B5EF4-FFF2-40B4-BE49-F238E27FC236}">
                    <a16:creationId xmlns:a16="http://schemas.microsoft.com/office/drawing/2014/main" id="{D3CBF14E-8061-4481-8D0C-2984B9130DCE}"/>
                  </a:ext>
                </a:extLst>
              </p:cNvPr>
              <p:cNvSpPr>
                <a:spLocks/>
              </p:cNvSpPr>
              <p:nvPr/>
            </p:nvSpPr>
            <p:spPr bwMode="auto">
              <a:xfrm>
                <a:off x="3264" y="1920"/>
                <a:ext cx="960" cy="1152"/>
              </a:xfrm>
              <a:custGeom>
                <a:avLst/>
                <a:gdLst>
                  <a:gd name="T0" fmla="*/ 0 w 960"/>
                  <a:gd name="T1" fmla="*/ 960 h 1152"/>
                  <a:gd name="T2" fmla="*/ 0 w 960"/>
                  <a:gd name="T3" fmla="*/ 1152 h 1152"/>
                  <a:gd name="T4" fmla="*/ 960 w 960"/>
                  <a:gd name="T5" fmla="*/ 1152 h 1152"/>
                  <a:gd name="T6" fmla="*/ 960 w 960"/>
                  <a:gd name="T7" fmla="*/ 0 h 1152"/>
                  <a:gd name="T8" fmla="*/ 768 w 960"/>
                  <a:gd name="T9" fmla="*/ 0 h 1152"/>
                  <a:gd name="T10" fmla="*/ 768 w 960"/>
                  <a:gd name="T11" fmla="*/ 960 h 1152"/>
                  <a:gd name="T12" fmla="*/ 0 w 960"/>
                  <a:gd name="T13" fmla="*/ 960 h 1152"/>
                  <a:gd name="T14" fmla="*/ 0 60000 65536"/>
                  <a:gd name="T15" fmla="*/ 0 60000 65536"/>
                  <a:gd name="T16" fmla="*/ 0 60000 65536"/>
                  <a:gd name="T17" fmla="*/ 0 60000 65536"/>
                  <a:gd name="T18" fmla="*/ 0 60000 65536"/>
                  <a:gd name="T19" fmla="*/ 0 60000 65536"/>
                  <a:gd name="T20" fmla="*/ 0 60000 65536"/>
                  <a:gd name="T21" fmla="*/ 0 w 960"/>
                  <a:gd name="T22" fmla="*/ 0 h 1152"/>
                  <a:gd name="T23" fmla="*/ 960 w 960"/>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1152">
                    <a:moveTo>
                      <a:pt x="0" y="960"/>
                    </a:moveTo>
                    <a:lnTo>
                      <a:pt x="0" y="1152"/>
                    </a:lnTo>
                    <a:lnTo>
                      <a:pt x="960" y="1152"/>
                    </a:lnTo>
                    <a:lnTo>
                      <a:pt x="960" y="0"/>
                    </a:lnTo>
                    <a:lnTo>
                      <a:pt x="768" y="0"/>
                    </a:lnTo>
                    <a:lnTo>
                      <a:pt x="768" y="960"/>
                    </a:lnTo>
                    <a:lnTo>
                      <a:pt x="0" y="960"/>
                    </a:lnTo>
                    <a:close/>
                  </a:path>
                </a:pathLst>
              </a:custGeom>
              <a:solidFill>
                <a:srgbClr val="996600"/>
              </a:solidFill>
              <a:ln w="38100">
                <a:solidFill>
                  <a:schemeClr val="tx1"/>
                </a:solidFill>
                <a:round/>
                <a:headEnd/>
                <a:tailEnd/>
              </a:ln>
            </p:spPr>
            <p:txBody>
              <a:bodyPr wrap="none"/>
              <a:lstStyle/>
              <a:p>
                <a:endParaRPr lang="en-US"/>
              </a:p>
            </p:txBody>
          </p:sp>
          <p:sp>
            <p:nvSpPr>
              <p:cNvPr id="88105" name="Oval 20">
                <a:extLst>
                  <a:ext uri="{FF2B5EF4-FFF2-40B4-BE49-F238E27FC236}">
                    <a16:creationId xmlns:a16="http://schemas.microsoft.com/office/drawing/2014/main" id="{4C5CB525-41B4-488C-B2C6-DBE3E694E795}"/>
                  </a:ext>
                </a:extLst>
              </p:cNvPr>
              <p:cNvSpPr>
                <a:spLocks noChangeArrowheads="1"/>
              </p:cNvSpPr>
              <p:nvPr/>
            </p:nvSpPr>
            <p:spPr bwMode="auto">
              <a:xfrm>
                <a:off x="4560" y="2832"/>
                <a:ext cx="96" cy="96"/>
              </a:xfrm>
              <a:prstGeom prst="ellipse">
                <a:avLst/>
              </a:prstGeom>
              <a:solidFill>
                <a:srgbClr val="45D628"/>
              </a:solidFill>
              <a:ln w="9525">
                <a:solidFill>
                  <a:srgbClr val="45D628"/>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grpSp>
        <p:nvGrpSpPr>
          <p:cNvPr id="88068" name="Group 22">
            <a:extLst>
              <a:ext uri="{FF2B5EF4-FFF2-40B4-BE49-F238E27FC236}">
                <a16:creationId xmlns:a16="http://schemas.microsoft.com/office/drawing/2014/main" id="{0F971843-700A-4A1B-AD18-171A7A493AAE}"/>
              </a:ext>
            </a:extLst>
          </p:cNvPr>
          <p:cNvGrpSpPr>
            <a:grpSpLocks/>
          </p:cNvGrpSpPr>
          <p:nvPr/>
        </p:nvGrpSpPr>
        <p:grpSpPr bwMode="auto">
          <a:xfrm>
            <a:off x="4343400" y="2209800"/>
            <a:ext cx="2286000" cy="1524000"/>
            <a:chOff x="2736" y="1392"/>
            <a:chExt cx="1440" cy="960"/>
          </a:xfrm>
        </p:grpSpPr>
        <p:sp>
          <p:nvSpPr>
            <p:cNvPr id="88086" name="Oval 23">
              <a:extLst>
                <a:ext uri="{FF2B5EF4-FFF2-40B4-BE49-F238E27FC236}">
                  <a16:creationId xmlns:a16="http://schemas.microsoft.com/office/drawing/2014/main" id="{CB4D3F96-588D-4FDE-BF3E-639D04EFCA44}"/>
                </a:ext>
              </a:extLst>
            </p:cNvPr>
            <p:cNvSpPr>
              <a:spLocks noChangeArrowheads="1"/>
            </p:cNvSpPr>
            <p:nvPr/>
          </p:nvSpPr>
          <p:spPr bwMode="auto">
            <a:xfrm>
              <a:off x="2736" y="2256"/>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8087" name="Oval 24">
              <a:extLst>
                <a:ext uri="{FF2B5EF4-FFF2-40B4-BE49-F238E27FC236}">
                  <a16:creationId xmlns:a16="http://schemas.microsoft.com/office/drawing/2014/main" id="{CC55AA90-4690-433A-97D9-8A7F85AB28B9}"/>
                </a:ext>
              </a:extLst>
            </p:cNvPr>
            <p:cNvSpPr>
              <a:spLocks noChangeArrowheads="1"/>
            </p:cNvSpPr>
            <p:nvPr/>
          </p:nvSpPr>
          <p:spPr bwMode="auto">
            <a:xfrm>
              <a:off x="3648" y="1728"/>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8088" name="Oval 25">
              <a:extLst>
                <a:ext uri="{FF2B5EF4-FFF2-40B4-BE49-F238E27FC236}">
                  <a16:creationId xmlns:a16="http://schemas.microsoft.com/office/drawing/2014/main" id="{7AC7FACC-8537-4FF6-9A1E-14E5489CE07D}"/>
                </a:ext>
              </a:extLst>
            </p:cNvPr>
            <p:cNvSpPr>
              <a:spLocks noChangeArrowheads="1"/>
            </p:cNvSpPr>
            <p:nvPr/>
          </p:nvSpPr>
          <p:spPr bwMode="auto">
            <a:xfrm>
              <a:off x="4080" y="1392"/>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88069" name="Group 26">
            <a:extLst>
              <a:ext uri="{FF2B5EF4-FFF2-40B4-BE49-F238E27FC236}">
                <a16:creationId xmlns:a16="http://schemas.microsoft.com/office/drawing/2014/main" id="{E6729B28-240B-446E-8275-BFBF66DBF013}"/>
              </a:ext>
            </a:extLst>
          </p:cNvPr>
          <p:cNvGrpSpPr>
            <a:grpSpLocks/>
          </p:cNvGrpSpPr>
          <p:nvPr/>
        </p:nvGrpSpPr>
        <p:grpSpPr bwMode="auto">
          <a:xfrm>
            <a:off x="1905000" y="2133600"/>
            <a:ext cx="5410200" cy="2971800"/>
            <a:chOff x="1200" y="1344"/>
            <a:chExt cx="3408" cy="1872"/>
          </a:xfrm>
        </p:grpSpPr>
        <p:sp>
          <p:nvSpPr>
            <p:cNvPr id="88077" name="Oval 27">
              <a:extLst>
                <a:ext uri="{FF2B5EF4-FFF2-40B4-BE49-F238E27FC236}">
                  <a16:creationId xmlns:a16="http://schemas.microsoft.com/office/drawing/2014/main" id="{56D05ADD-A736-4973-96FD-2BD1FB7C69F7}"/>
                </a:ext>
              </a:extLst>
            </p:cNvPr>
            <p:cNvSpPr>
              <a:spLocks noChangeArrowheads="1"/>
            </p:cNvSpPr>
            <p:nvPr/>
          </p:nvSpPr>
          <p:spPr bwMode="auto">
            <a:xfrm>
              <a:off x="1920" y="3024"/>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8078" name="Oval 28">
              <a:extLst>
                <a:ext uri="{FF2B5EF4-FFF2-40B4-BE49-F238E27FC236}">
                  <a16:creationId xmlns:a16="http://schemas.microsoft.com/office/drawing/2014/main" id="{3B76F0FE-7B5F-4756-9C38-5D9E684693C6}"/>
                </a:ext>
              </a:extLst>
            </p:cNvPr>
            <p:cNvSpPr>
              <a:spLocks noChangeArrowheads="1"/>
            </p:cNvSpPr>
            <p:nvPr/>
          </p:nvSpPr>
          <p:spPr bwMode="auto">
            <a:xfrm>
              <a:off x="3696" y="3120"/>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nvGrpSpPr>
            <p:cNvPr id="88079" name="Group 29">
              <a:extLst>
                <a:ext uri="{FF2B5EF4-FFF2-40B4-BE49-F238E27FC236}">
                  <a16:creationId xmlns:a16="http://schemas.microsoft.com/office/drawing/2014/main" id="{2CF0060D-E3DB-4D55-8807-8178CDDC05CE}"/>
                </a:ext>
              </a:extLst>
            </p:cNvPr>
            <p:cNvGrpSpPr>
              <a:grpSpLocks/>
            </p:cNvGrpSpPr>
            <p:nvPr/>
          </p:nvGrpSpPr>
          <p:grpSpPr bwMode="auto">
            <a:xfrm>
              <a:off x="1200" y="1344"/>
              <a:ext cx="3408" cy="1344"/>
              <a:chOff x="1200" y="1344"/>
              <a:chExt cx="3408" cy="1344"/>
            </a:xfrm>
          </p:grpSpPr>
          <p:sp>
            <p:nvSpPr>
              <p:cNvPr id="88080" name="Oval 30">
                <a:extLst>
                  <a:ext uri="{FF2B5EF4-FFF2-40B4-BE49-F238E27FC236}">
                    <a16:creationId xmlns:a16="http://schemas.microsoft.com/office/drawing/2014/main" id="{7403EC78-DD12-4CED-9584-454B9B3B5060}"/>
                  </a:ext>
                </a:extLst>
              </p:cNvPr>
              <p:cNvSpPr>
                <a:spLocks noChangeArrowheads="1"/>
              </p:cNvSpPr>
              <p:nvPr/>
            </p:nvSpPr>
            <p:spPr bwMode="auto">
              <a:xfrm>
                <a:off x="1584" y="2592"/>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8081" name="Oval 31">
                <a:extLst>
                  <a:ext uri="{FF2B5EF4-FFF2-40B4-BE49-F238E27FC236}">
                    <a16:creationId xmlns:a16="http://schemas.microsoft.com/office/drawing/2014/main" id="{35D07703-09FF-4C4F-851C-73CB9048F116}"/>
                  </a:ext>
                </a:extLst>
              </p:cNvPr>
              <p:cNvSpPr>
                <a:spLocks noChangeArrowheads="1"/>
              </p:cNvSpPr>
              <p:nvPr/>
            </p:nvSpPr>
            <p:spPr bwMode="auto">
              <a:xfrm>
                <a:off x="1584" y="1344"/>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8082" name="Oval 32">
                <a:extLst>
                  <a:ext uri="{FF2B5EF4-FFF2-40B4-BE49-F238E27FC236}">
                    <a16:creationId xmlns:a16="http://schemas.microsoft.com/office/drawing/2014/main" id="{9B001B72-18EF-496F-8925-C825CB8D2DB0}"/>
                  </a:ext>
                </a:extLst>
              </p:cNvPr>
              <p:cNvSpPr>
                <a:spLocks noChangeArrowheads="1"/>
              </p:cNvSpPr>
              <p:nvPr/>
            </p:nvSpPr>
            <p:spPr bwMode="auto">
              <a:xfrm>
                <a:off x="1968" y="1344"/>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8083" name="Oval 33">
                <a:extLst>
                  <a:ext uri="{FF2B5EF4-FFF2-40B4-BE49-F238E27FC236}">
                    <a16:creationId xmlns:a16="http://schemas.microsoft.com/office/drawing/2014/main" id="{EF1B9325-8AE3-401F-9BD3-7132E663BB23}"/>
                  </a:ext>
                </a:extLst>
              </p:cNvPr>
              <p:cNvSpPr>
                <a:spLocks noChangeArrowheads="1"/>
              </p:cNvSpPr>
              <p:nvPr/>
            </p:nvSpPr>
            <p:spPr bwMode="auto">
              <a:xfrm>
                <a:off x="1751" y="2056"/>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8084" name="Oval 34">
                <a:extLst>
                  <a:ext uri="{FF2B5EF4-FFF2-40B4-BE49-F238E27FC236}">
                    <a16:creationId xmlns:a16="http://schemas.microsoft.com/office/drawing/2014/main" id="{4F177134-1150-4243-AFF1-28EF2AF29D9C}"/>
                  </a:ext>
                </a:extLst>
              </p:cNvPr>
              <p:cNvSpPr>
                <a:spLocks noChangeArrowheads="1"/>
              </p:cNvSpPr>
              <p:nvPr/>
            </p:nvSpPr>
            <p:spPr bwMode="auto">
              <a:xfrm>
                <a:off x="4512" y="2160"/>
                <a:ext cx="96" cy="9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8085" name="Oval 35">
                <a:extLst>
                  <a:ext uri="{FF2B5EF4-FFF2-40B4-BE49-F238E27FC236}">
                    <a16:creationId xmlns:a16="http://schemas.microsoft.com/office/drawing/2014/main" id="{86939B6F-7A90-4828-8268-8A170D0EA2D2}"/>
                  </a:ext>
                </a:extLst>
              </p:cNvPr>
              <p:cNvSpPr>
                <a:spLocks noChangeArrowheads="1"/>
              </p:cNvSpPr>
              <p:nvPr/>
            </p:nvSpPr>
            <p:spPr bwMode="auto">
              <a:xfrm>
                <a:off x="1200" y="2304"/>
                <a:ext cx="96" cy="9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88070" name="Line 40">
            <a:extLst>
              <a:ext uri="{FF2B5EF4-FFF2-40B4-BE49-F238E27FC236}">
                <a16:creationId xmlns:a16="http://schemas.microsoft.com/office/drawing/2014/main" id="{05C9A384-4715-4ECF-91A0-CE91F6342E0A}"/>
              </a:ext>
            </a:extLst>
          </p:cNvPr>
          <p:cNvSpPr>
            <a:spLocks noChangeShapeType="1"/>
          </p:cNvSpPr>
          <p:nvPr/>
        </p:nvSpPr>
        <p:spPr bwMode="auto">
          <a:xfrm flipH="1">
            <a:off x="3175000" y="3722688"/>
            <a:ext cx="1201738" cy="114935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8071" name="Line 41">
            <a:extLst>
              <a:ext uri="{FF2B5EF4-FFF2-40B4-BE49-F238E27FC236}">
                <a16:creationId xmlns:a16="http://schemas.microsoft.com/office/drawing/2014/main" id="{B97C5AFB-D598-4219-AA80-52CAF454BE28}"/>
              </a:ext>
            </a:extLst>
          </p:cNvPr>
          <p:cNvSpPr>
            <a:spLocks noChangeShapeType="1"/>
          </p:cNvSpPr>
          <p:nvPr/>
        </p:nvSpPr>
        <p:spPr bwMode="auto">
          <a:xfrm flipH="1" flipV="1">
            <a:off x="3240088" y="2246313"/>
            <a:ext cx="1136650" cy="13462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8072" name="Line 42">
            <a:extLst>
              <a:ext uri="{FF2B5EF4-FFF2-40B4-BE49-F238E27FC236}">
                <a16:creationId xmlns:a16="http://schemas.microsoft.com/office/drawing/2014/main" id="{70AD324D-F24C-4148-A5AC-05CF953263DC}"/>
              </a:ext>
            </a:extLst>
          </p:cNvPr>
          <p:cNvSpPr>
            <a:spLocks noChangeShapeType="1"/>
          </p:cNvSpPr>
          <p:nvPr/>
        </p:nvSpPr>
        <p:spPr bwMode="auto">
          <a:xfrm flipV="1">
            <a:off x="4479925" y="2847975"/>
            <a:ext cx="1306513" cy="784225"/>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8073" name="Line 43">
            <a:extLst>
              <a:ext uri="{FF2B5EF4-FFF2-40B4-BE49-F238E27FC236}">
                <a16:creationId xmlns:a16="http://schemas.microsoft.com/office/drawing/2014/main" id="{769F043E-3DE5-4328-B0AB-012E5162A186}"/>
              </a:ext>
            </a:extLst>
          </p:cNvPr>
          <p:cNvSpPr>
            <a:spLocks noChangeShapeType="1"/>
          </p:cNvSpPr>
          <p:nvPr/>
        </p:nvSpPr>
        <p:spPr bwMode="auto">
          <a:xfrm>
            <a:off x="4467225" y="3697288"/>
            <a:ext cx="1436688" cy="1266825"/>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88074" name="Group 46">
            <a:extLst>
              <a:ext uri="{FF2B5EF4-FFF2-40B4-BE49-F238E27FC236}">
                <a16:creationId xmlns:a16="http://schemas.microsoft.com/office/drawing/2014/main" id="{412E842A-3F7D-438B-9915-29AEF823F87C}"/>
              </a:ext>
            </a:extLst>
          </p:cNvPr>
          <p:cNvGrpSpPr>
            <a:grpSpLocks/>
          </p:cNvGrpSpPr>
          <p:nvPr/>
        </p:nvGrpSpPr>
        <p:grpSpPr bwMode="auto">
          <a:xfrm>
            <a:off x="1905000" y="3505200"/>
            <a:ext cx="5334000" cy="381000"/>
            <a:chOff x="1200" y="2208"/>
            <a:chExt cx="3360" cy="240"/>
          </a:xfrm>
        </p:grpSpPr>
        <p:sp>
          <p:nvSpPr>
            <p:cNvPr id="88075" name="Oval 44">
              <a:extLst>
                <a:ext uri="{FF2B5EF4-FFF2-40B4-BE49-F238E27FC236}">
                  <a16:creationId xmlns:a16="http://schemas.microsoft.com/office/drawing/2014/main" id="{8F811413-3D5C-4876-A14D-05D3A77183AF}"/>
                </a:ext>
              </a:extLst>
            </p:cNvPr>
            <p:cNvSpPr>
              <a:spLocks noChangeArrowheads="1"/>
            </p:cNvSpPr>
            <p:nvPr/>
          </p:nvSpPr>
          <p:spPr bwMode="auto">
            <a:xfrm>
              <a:off x="1200" y="2352"/>
              <a:ext cx="96" cy="96"/>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8076" name="Oval 45">
              <a:extLst>
                <a:ext uri="{FF2B5EF4-FFF2-40B4-BE49-F238E27FC236}">
                  <a16:creationId xmlns:a16="http://schemas.microsoft.com/office/drawing/2014/main" id="{0BA1E330-17EA-4D7A-AF15-D24C55A191BD}"/>
                </a:ext>
              </a:extLst>
            </p:cNvPr>
            <p:cNvSpPr>
              <a:spLocks noChangeArrowheads="1"/>
            </p:cNvSpPr>
            <p:nvPr/>
          </p:nvSpPr>
          <p:spPr bwMode="auto">
            <a:xfrm>
              <a:off x="4464" y="2208"/>
              <a:ext cx="96" cy="96"/>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3">
            <a:extLst>
              <a:ext uri="{FF2B5EF4-FFF2-40B4-BE49-F238E27FC236}">
                <a16:creationId xmlns:a16="http://schemas.microsoft.com/office/drawing/2014/main" id="{9C1E1E05-5D40-4C30-9FB0-EC9C88CA1BB2}"/>
              </a:ext>
            </a:extLst>
          </p:cNvPr>
          <p:cNvSpPr>
            <a:spLocks noGrp="1" noChangeArrowheads="1"/>
          </p:cNvSpPr>
          <p:nvPr>
            <p:ph type="title"/>
          </p:nvPr>
        </p:nvSpPr>
        <p:spPr>
          <a:xfrm>
            <a:off x="617538" y="506413"/>
            <a:ext cx="7772400" cy="1143000"/>
          </a:xfrm>
        </p:spPr>
        <p:txBody>
          <a:bodyPr/>
          <a:lstStyle/>
          <a:p>
            <a:pPr eaLnBrk="1" hangingPunct="1">
              <a:defRPr/>
            </a:pPr>
            <a:r>
              <a:rPr lang="en-US" dirty="0">
                <a:effectLst>
                  <a:outerShdw blurRad="38100" dist="38100" dir="2700000" algn="tl">
                    <a:srgbClr val="000000">
                      <a:alpha val="43137"/>
                    </a:srgbClr>
                  </a:outerShdw>
                </a:effectLst>
              </a:rPr>
              <a:t>Solution Path</a:t>
            </a:r>
          </a:p>
        </p:txBody>
      </p:sp>
      <p:grpSp>
        <p:nvGrpSpPr>
          <p:cNvPr id="90115" name="Group 20">
            <a:extLst>
              <a:ext uri="{FF2B5EF4-FFF2-40B4-BE49-F238E27FC236}">
                <a16:creationId xmlns:a16="http://schemas.microsoft.com/office/drawing/2014/main" id="{EBD3BBFF-9726-4A84-A1FA-6BFAB04DBEAB}"/>
              </a:ext>
            </a:extLst>
          </p:cNvPr>
          <p:cNvGrpSpPr>
            <a:grpSpLocks/>
          </p:cNvGrpSpPr>
          <p:nvPr/>
        </p:nvGrpSpPr>
        <p:grpSpPr bwMode="auto">
          <a:xfrm>
            <a:off x="1524000" y="1828800"/>
            <a:ext cx="6096000" cy="3657600"/>
            <a:chOff x="960" y="1152"/>
            <a:chExt cx="3840" cy="2304"/>
          </a:xfrm>
        </p:grpSpPr>
        <p:sp>
          <p:nvSpPr>
            <p:cNvPr id="90147" name="Rectangle 2">
              <a:extLst>
                <a:ext uri="{FF2B5EF4-FFF2-40B4-BE49-F238E27FC236}">
                  <a16:creationId xmlns:a16="http://schemas.microsoft.com/office/drawing/2014/main" id="{EE06692E-8C53-4B7C-A01B-B26B7A2F74C7}"/>
                </a:ext>
              </a:extLst>
            </p:cNvPr>
            <p:cNvSpPr>
              <a:spLocks noChangeArrowheads="1"/>
            </p:cNvSpPr>
            <p:nvPr/>
          </p:nvSpPr>
          <p:spPr bwMode="auto">
            <a:xfrm>
              <a:off x="3264" y="1152"/>
              <a:ext cx="768" cy="1536"/>
            </a:xfrm>
            <a:prstGeom prst="rect">
              <a:avLst/>
            </a:prstGeom>
            <a:solidFill>
              <a:srgbClr val="9BFFD7"/>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0148" name="Rectangle 3">
              <a:extLst>
                <a:ext uri="{FF2B5EF4-FFF2-40B4-BE49-F238E27FC236}">
                  <a16:creationId xmlns:a16="http://schemas.microsoft.com/office/drawing/2014/main" id="{633ABDAD-082D-4E8D-9C2A-33DBB7B9BEAC}"/>
                </a:ext>
              </a:extLst>
            </p:cNvPr>
            <p:cNvSpPr>
              <a:spLocks noChangeArrowheads="1"/>
            </p:cNvSpPr>
            <p:nvPr/>
          </p:nvSpPr>
          <p:spPr bwMode="auto">
            <a:xfrm>
              <a:off x="4032" y="1152"/>
              <a:ext cx="192" cy="576"/>
            </a:xfrm>
            <a:prstGeom prst="rect">
              <a:avLst/>
            </a:prstGeom>
            <a:solidFill>
              <a:srgbClr val="FFD5AB"/>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0149" name="Rectangle 4">
              <a:extLst>
                <a:ext uri="{FF2B5EF4-FFF2-40B4-BE49-F238E27FC236}">
                  <a16:creationId xmlns:a16="http://schemas.microsoft.com/office/drawing/2014/main" id="{EC28CAA7-FC3F-47FA-B5C3-32BF98158561}"/>
                </a:ext>
              </a:extLst>
            </p:cNvPr>
            <p:cNvSpPr>
              <a:spLocks noChangeArrowheads="1"/>
            </p:cNvSpPr>
            <p:nvPr/>
          </p:nvSpPr>
          <p:spPr bwMode="auto">
            <a:xfrm>
              <a:off x="3264" y="2880"/>
              <a:ext cx="960" cy="576"/>
            </a:xfrm>
            <a:prstGeom prst="rect">
              <a:avLst/>
            </a:prstGeom>
            <a:solidFill>
              <a:srgbClr val="DFA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0150" name="Rectangle 5">
              <a:extLst>
                <a:ext uri="{FF2B5EF4-FFF2-40B4-BE49-F238E27FC236}">
                  <a16:creationId xmlns:a16="http://schemas.microsoft.com/office/drawing/2014/main" id="{36084ABD-D1EA-4B27-8743-DED29B26C783}"/>
                </a:ext>
              </a:extLst>
            </p:cNvPr>
            <p:cNvSpPr>
              <a:spLocks noChangeArrowheads="1"/>
            </p:cNvSpPr>
            <p:nvPr/>
          </p:nvSpPr>
          <p:spPr bwMode="auto">
            <a:xfrm>
              <a:off x="4224" y="1152"/>
              <a:ext cx="576" cy="2304"/>
            </a:xfrm>
            <a:prstGeom prst="rect">
              <a:avLst/>
            </a:prstGeom>
            <a:solidFill>
              <a:srgbClr val="FFD7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0151" name="Rectangle 6">
              <a:extLst>
                <a:ext uri="{FF2B5EF4-FFF2-40B4-BE49-F238E27FC236}">
                  <a16:creationId xmlns:a16="http://schemas.microsoft.com/office/drawing/2014/main" id="{CC68EB4C-CA7B-4EA6-813F-3A8241BB9A1B}"/>
                </a:ext>
              </a:extLst>
            </p:cNvPr>
            <p:cNvSpPr>
              <a:spLocks noChangeArrowheads="1"/>
            </p:cNvSpPr>
            <p:nvPr/>
          </p:nvSpPr>
          <p:spPr bwMode="auto">
            <a:xfrm>
              <a:off x="2304" y="1152"/>
              <a:ext cx="960" cy="2304"/>
            </a:xfrm>
            <a:prstGeom prst="rect">
              <a:avLst/>
            </a:prstGeom>
            <a:solidFill>
              <a:srgbClr val="D5EBE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0152" name="Rectangle 7">
              <a:extLst>
                <a:ext uri="{FF2B5EF4-FFF2-40B4-BE49-F238E27FC236}">
                  <a16:creationId xmlns:a16="http://schemas.microsoft.com/office/drawing/2014/main" id="{79BB219D-1234-47E9-B629-AB7DBDB470A1}"/>
                </a:ext>
              </a:extLst>
            </p:cNvPr>
            <p:cNvSpPr>
              <a:spLocks noChangeArrowheads="1"/>
            </p:cNvSpPr>
            <p:nvPr/>
          </p:nvSpPr>
          <p:spPr bwMode="auto">
            <a:xfrm>
              <a:off x="1728" y="2688"/>
              <a:ext cx="576" cy="768"/>
            </a:xfrm>
            <a:prstGeom prst="rect">
              <a:avLst/>
            </a:prstGeom>
            <a:solidFill>
              <a:srgbClr val="CC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0153" name="Freeform 8">
              <a:extLst>
                <a:ext uri="{FF2B5EF4-FFF2-40B4-BE49-F238E27FC236}">
                  <a16:creationId xmlns:a16="http://schemas.microsoft.com/office/drawing/2014/main" id="{37CD9367-7B72-4AFD-A3B1-E8D06A249287}"/>
                </a:ext>
              </a:extLst>
            </p:cNvPr>
            <p:cNvSpPr>
              <a:spLocks/>
            </p:cNvSpPr>
            <p:nvPr/>
          </p:nvSpPr>
          <p:spPr bwMode="auto">
            <a:xfrm>
              <a:off x="1680" y="1152"/>
              <a:ext cx="624" cy="576"/>
            </a:xfrm>
            <a:custGeom>
              <a:avLst/>
              <a:gdLst>
                <a:gd name="T0" fmla="*/ 0 w 624"/>
                <a:gd name="T1" fmla="*/ 0 h 576"/>
                <a:gd name="T2" fmla="*/ 0 w 624"/>
                <a:gd name="T3" fmla="*/ 384 h 576"/>
                <a:gd name="T4" fmla="*/ 624 w 624"/>
                <a:gd name="T5" fmla="*/ 576 h 576"/>
                <a:gd name="T6" fmla="*/ 624 w 624"/>
                <a:gd name="T7" fmla="*/ 0 h 576"/>
                <a:gd name="T8" fmla="*/ 0 w 624"/>
                <a:gd name="T9" fmla="*/ 0 h 576"/>
                <a:gd name="T10" fmla="*/ 0 60000 65536"/>
                <a:gd name="T11" fmla="*/ 0 60000 65536"/>
                <a:gd name="T12" fmla="*/ 0 60000 65536"/>
                <a:gd name="T13" fmla="*/ 0 60000 65536"/>
                <a:gd name="T14" fmla="*/ 0 60000 65536"/>
                <a:gd name="T15" fmla="*/ 0 w 624"/>
                <a:gd name="T16" fmla="*/ 0 h 576"/>
                <a:gd name="T17" fmla="*/ 624 w 624"/>
                <a:gd name="T18" fmla="*/ 576 h 576"/>
              </a:gdLst>
              <a:ahLst/>
              <a:cxnLst>
                <a:cxn ang="T10">
                  <a:pos x="T0" y="T1"/>
                </a:cxn>
                <a:cxn ang="T11">
                  <a:pos x="T2" y="T3"/>
                </a:cxn>
                <a:cxn ang="T12">
                  <a:pos x="T4" y="T5"/>
                </a:cxn>
                <a:cxn ang="T13">
                  <a:pos x="T6" y="T7"/>
                </a:cxn>
                <a:cxn ang="T14">
                  <a:pos x="T8" y="T9"/>
                </a:cxn>
              </a:cxnLst>
              <a:rect l="T15" t="T16" r="T17" b="T18"/>
              <a:pathLst>
                <a:path w="624" h="576">
                  <a:moveTo>
                    <a:pt x="0" y="0"/>
                  </a:moveTo>
                  <a:lnTo>
                    <a:pt x="0" y="384"/>
                  </a:lnTo>
                  <a:lnTo>
                    <a:pt x="624" y="576"/>
                  </a:lnTo>
                  <a:lnTo>
                    <a:pt x="624" y="0"/>
                  </a:lnTo>
                  <a:lnTo>
                    <a:pt x="0" y="0"/>
                  </a:lnTo>
                  <a:close/>
                </a:path>
              </a:pathLst>
            </a:custGeom>
            <a:solidFill>
              <a:srgbClr val="FFFFCC"/>
            </a:solidFill>
            <a:ln w="9525">
              <a:solidFill>
                <a:schemeClr val="tx1"/>
              </a:solidFill>
              <a:round/>
              <a:headEnd/>
              <a:tailEnd/>
            </a:ln>
          </p:spPr>
          <p:txBody>
            <a:bodyPr wrap="none"/>
            <a:lstStyle/>
            <a:p>
              <a:endParaRPr lang="en-US"/>
            </a:p>
          </p:txBody>
        </p:sp>
        <p:sp>
          <p:nvSpPr>
            <p:cNvPr id="90154" name="Freeform 9">
              <a:extLst>
                <a:ext uri="{FF2B5EF4-FFF2-40B4-BE49-F238E27FC236}">
                  <a16:creationId xmlns:a16="http://schemas.microsoft.com/office/drawing/2014/main" id="{162AFEF7-ADCD-454E-9B38-752C40A625D7}"/>
                </a:ext>
              </a:extLst>
            </p:cNvPr>
            <p:cNvSpPr>
              <a:spLocks/>
            </p:cNvSpPr>
            <p:nvPr/>
          </p:nvSpPr>
          <p:spPr bwMode="auto">
            <a:xfrm>
              <a:off x="1728" y="1920"/>
              <a:ext cx="192" cy="384"/>
            </a:xfrm>
            <a:custGeom>
              <a:avLst/>
              <a:gdLst>
                <a:gd name="T0" fmla="*/ 0 w 192"/>
                <a:gd name="T1" fmla="*/ 0 h 384"/>
                <a:gd name="T2" fmla="*/ 192 w 192"/>
                <a:gd name="T3" fmla="*/ 192 h 384"/>
                <a:gd name="T4" fmla="*/ 0 w 192"/>
                <a:gd name="T5" fmla="*/ 384 h 384"/>
                <a:gd name="T6" fmla="*/ 0 w 192"/>
                <a:gd name="T7" fmla="*/ 0 h 384"/>
                <a:gd name="T8" fmla="*/ 0 60000 65536"/>
                <a:gd name="T9" fmla="*/ 0 60000 65536"/>
                <a:gd name="T10" fmla="*/ 0 60000 65536"/>
                <a:gd name="T11" fmla="*/ 0 60000 65536"/>
                <a:gd name="T12" fmla="*/ 0 w 192"/>
                <a:gd name="T13" fmla="*/ 0 h 384"/>
                <a:gd name="T14" fmla="*/ 192 w 192"/>
                <a:gd name="T15" fmla="*/ 384 h 384"/>
              </a:gdLst>
              <a:ahLst/>
              <a:cxnLst>
                <a:cxn ang="T8">
                  <a:pos x="T0" y="T1"/>
                </a:cxn>
                <a:cxn ang="T9">
                  <a:pos x="T2" y="T3"/>
                </a:cxn>
                <a:cxn ang="T10">
                  <a:pos x="T4" y="T5"/>
                </a:cxn>
                <a:cxn ang="T11">
                  <a:pos x="T6" y="T7"/>
                </a:cxn>
              </a:cxnLst>
              <a:rect l="T12" t="T13" r="T14" b="T15"/>
              <a:pathLst>
                <a:path w="192" h="384">
                  <a:moveTo>
                    <a:pt x="0" y="0"/>
                  </a:moveTo>
                  <a:lnTo>
                    <a:pt x="192" y="192"/>
                  </a:lnTo>
                  <a:lnTo>
                    <a:pt x="0" y="384"/>
                  </a:lnTo>
                  <a:lnTo>
                    <a:pt x="0" y="0"/>
                  </a:lnTo>
                  <a:close/>
                </a:path>
              </a:pathLst>
            </a:custGeom>
            <a:solidFill>
              <a:srgbClr val="00FFFF"/>
            </a:solidFill>
            <a:ln w="9525">
              <a:solidFill>
                <a:schemeClr val="tx1"/>
              </a:solidFill>
              <a:round/>
              <a:headEnd/>
              <a:tailEnd/>
            </a:ln>
          </p:spPr>
          <p:txBody>
            <a:bodyPr wrap="none"/>
            <a:lstStyle/>
            <a:p>
              <a:endParaRPr lang="en-US"/>
            </a:p>
          </p:txBody>
        </p:sp>
        <p:sp>
          <p:nvSpPr>
            <p:cNvPr id="90155" name="Freeform 10">
              <a:extLst>
                <a:ext uri="{FF2B5EF4-FFF2-40B4-BE49-F238E27FC236}">
                  <a16:creationId xmlns:a16="http://schemas.microsoft.com/office/drawing/2014/main" id="{972DB14E-06F6-40D6-A7D3-35839CCAB9F0}"/>
                </a:ext>
              </a:extLst>
            </p:cNvPr>
            <p:cNvSpPr>
              <a:spLocks/>
            </p:cNvSpPr>
            <p:nvPr/>
          </p:nvSpPr>
          <p:spPr bwMode="auto">
            <a:xfrm>
              <a:off x="1536" y="1728"/>
              <a:ext cx="192" cy="1728"/>
            </a:xfrm>
            <a:custGeom>
              <a:avLst/>
              <a:gdLst>
                <a:gd name="T0" fmla="*/ 0 w 192"/>
                <a:gd name="T1" fmla="*/ 0 h 1728"/>
                <a:gd name="T2" fmla="*/ 192 w 192"/>
                <a:gd name="T3" fmla="*/ 192 h 1728"/>
                <a:gd name="T4" fmla="*/ 192 w 192"/>
                <a:gd name="T5" fmla="*/ 1728 h 1728"/>
                <a:gd name="T6" fmla="*/ 0 w 192"/>
                <a:gd name="T7" fmla="*/ 1728 h 1728"/>
                <a:gd name="T8" fmla="*/ 0 w 192"/>
                <a:gd name="T9" fmla="*/ 0 h 1728"/>
                <a:gd name="T10" fmla="*/ 0 60000 65536"/>
                <a:gd name="T11" fmla="*/ 0 60000 65536"/>
                <a:gd name="T12" fmla="*/ 0 60000 65536"/>
                <a:gd name="T13" fmla="*/ 0 60000 65536"/>
                <a:gd name="T14" fmla="*/ 0 60000 65536"/>
                <a:gd name="T15" fmla="*/ 0 w 192"/>
                <a:gd name="T16" fmla="*/ 0 h 1728"/>
                <a:gd name="T17" fmla="*/ 192 w 192"/>
                <a:gd name="T18" fmla="*/ 1728 h 1728"/>
              </a:gdLst>
              <a:ahLst/>
              <a:cxnLst>
                <a:cxn ang="T10">
                  <a:pos x="T0" y="T1"/>
                </a:cxn>
                <a:cxn ang="T11">
                  <a:pos x="T2" y="T3"/>
                </a:cxn>
                <a:cxn ang="T12">
                  <a:pos x="T4" y="T5"/>
                </a:cxn>
                <a:cxn ang="T13">
                  <a:pos x="T6" y="T7"/>
                </a:cxn>
                <a:cxn ang="T14">
                  <a:pos x="T8" y="T9"/>
                </a:cxn>
              </a:cxnLst>
              <a:rect l="T15" t="T16" r="T17" b="T18"/>
              <a:pathLst>
                <a:path w="192" h="1728">
                  <a:moveTo>
                    <a:pt x="0" y="0"/>
                  </a:moveTo>
                  <a:lnTo>
                    <a:pt x="192" y="192"/>
                  </a:lnTo>
                  <a:lnTo>
                    <a:pt x="192" y="1728"/>
                  </a:lnTo>
                  <a:lnTo>
                    <a:pt x="0" y="1728"/>
                  </a:lnTo>
                  <a:lnTo>
                    <a:pt x="0" y="0"/>
                  </a:lnTo>
                  <a:close/>
                </a:path>
              </a:pathLst>
            </a:custGeom>
            <a:solidFill>
              <a:srgbClr val="DDDDDD"/>
            </a:solidFill>
            <a:ln w="9525">
              <a:solidFill>
                <a:schemeClr val="tx1"/>
              </a:solidFill>
              <a:round/>
              <a:headEnd/>
              <a:tailEnd/>
            </a:ln>
          </p:spPr>
          <p:txBody>
            <a:bodyPr wrap="none"/>
            <a:lstStyle/>
            <a:p>
              <a:endParaRPr lang="en-US"/>
            </a:p>
          </p:txBody>
        </p:sp>
        <p:sp>
          <p:nvSpPr>
            <p:cNvPr id="90156" name="Freeform 11">
              <a:extLst>
                <a:ext uri="{FF2B5EF4-FFF2-40B4-BE49-F238E27FC236}">
                  <a16:creationId xmlns:a16="http://schemas.microsoft.com/office/drawing/2014/main" id="{AE5986E5-6C04-4AE9-8034-D568B4EDCEF1}"/>
                </a:ext>
              </a:extLst>
            </p:cNvPr>
            <p:cNvSpPr>
              <a:spLocks/>
            </p:cNvSpPr>
            <p:nvPr/>
          </p:nvSpPr>
          <p:spPr bwMode="auto">
            <a:xfrm>
              <a:off x="1536" y="1152"/>
              <a:ext cx="144" cy="576"/>
            </a:xfrm>
            <a:custGeom>
              <a:avLst/>
              <a:gdLst>
                <a:gd name="T0" fmla="*/ 144 w 144"/>
                <a:gd name="T1" fmla="*/ 384 h 576"/>
                <a:gd name="T2" fmla="*/ 0 w 144"/>
                <a:gd name="T3" fmla="*/ 576 h 576"/>
                <a:gd name="T4" fmla="*/ 0 w 144"/>
                <a:gd name="T5" fmla="*/ 0 h 576"/>
                <a:gd name="T6" fmla="*/ 144 w 144"/>
                <a:gd name="T7" fmla="*/ 0 h 576"/>
                <a:gd name="T8" fmla="*/ 144 w 144"/>
                <a:gd name="T9" fmla="*/ 384 h 576"/>
                <a:gd name="T10" fmla="*/ 0 60000 65536"/>
                <a:gd name="T11" fmla="*/ 0 60000 65536"/>
                <a:gd name="T12" fmla="*/ 0 60000 65536"/>
                <a:gd name="T13" fmla="*/ 0 60000 65536"/>
                <a:gd name="T14" fmla="*/ 0 60000 65536"/>
                <a:gd name="T15" fmla="*/ 0 w 144"/>
                <a:gd name="T16" fmla="*/ 0 h 576"/>
                <a:gd name="T17" fmla="*/ 144 w 144"/>
                <a:gd name="T18" fmla="*/ 576 h 576"/>
              </a:gdLst>
              <a:ahLst/>
              <a:cxnLst>
                <a:cxn ang="T10">
                  <a:pos x="T0" y="T1"/>
                </a:cxn>
                <a:cxn ang="T11">
                  <a:pos x="T2" y="T3"/>
                </a:cxn>
                <a:cxn ang="T12">
                  <a:pos x="T4" y="T5"/>
                </a:cxn>
                <a:cxn ang="T13">
                  <a:pos x="T6" y="T7"/>
                </a:cxn>
                <a:cxn ang="T14">
                  <a:pos x="T8" y="T9"/>
                </a:cxn>
              </a:cxnLst>
              <a:rect l="T15" t="T16" r="T17" b="T18"/>
              <a:pathLst>
                <a:path w="144" h="576">
                  <a:moveTo>
                    <a:pt x="144" y="384"/>
                  </a:moveTo>
                  <a:lnTo>
                    <a:pt x="0" y="576"/>
                  </a:lnTo>
                  <a:lnTo>
                    <a:pt x="0" y="0"/>
                  </a:lnTo>
                  <a:lnTo>
                    <a:pt x="144" y="0"/>
                  </a:lnTo>
                  <a:lnTo>
                    <a:pt x="144" y="384"/>
                  </a:lnTo>
                  <a:close/>
                </a:path>
              </a:pathLst>
            </a:custGeom>
            <a:solidFill>
              <a:srgbClr val="FFFF66"/>
            </a:solidFill>
            <a:ln w="9525">
              <a:solidFill>
                <a:schemeClr val="tx1"/>
              </a:solidFill>
              <a:round/>
              <a:headEnd/>
              <a:tailEnd/>
            </a:ln>
          </p:spPr>
          <p:txBody>
            <a:bodyPr wrap="none"/>
            <a:lstStyle/>
            <a:p>
              <a:endParaRPr lang="en-US"/>
            </a:p>
          </p:txBody>
        </p:sp>
        <p:sp>
          <p:nvSpPr>
            <p:cNvPr id="90157" name="Rectangle 12">
              <a:extLst>
                <a:ext uri="{FF2B5EF4-FFF2-40B4-BE49-F238E27FC236}">
                  <a16:creationId xmlns:a16="http://schemas.microsoft.com/office/drawing/2014/main" id="{F7981B09-5A3F-4D0A-83F0-AB267F621DD6}"/>
                </a:ext>
              </a:extLst>
            </p:cNvPr>
            <p:cNvSpPr>
              <a:spLocks noChangeArrowheads="1"/>
            </p:cNvSpPr>
            <p:nvPr/>
          </p:nvSpPr>
          <p:spPr bwMode="auto">
            <a:xfrm>
              <a:off x="960" y="1152"/>
              <a:ext cx="576" cy="2304"/>
            </a:xfrm>
            <a:prstGeom prst="rect">
              <a:avLst/>
            </a:prstGeom>
            <a:solidFill>
              <a:srgbClr val="CC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nvGrpSpPr>
            <p:cNvPr id="90158" name="Group 14">
              <a:extLst>
                <a:ext uri="{FF2B5EF4-FFF2-40B4-BE49-F238E27FC236}">
                  <a16:creationId xmlns:a16="http://schemas.microsoft.com/office/drawing/2014/main" id="{5848FDD7-A840-4F60-B074-7C8E3A4A7E5D}"/>
                </a:ext>
              </a:extLst>
            </p:cNvPr>
            <p:cNvGrpSpPr>
              <a:grpSpLocks/>
            </p:cNvGrpSpPr>
            <p:nvPr/>
          </p:nvGrpSpPr>
          <p:grpSpPr bwMode="auto">
            <a:xfrm>
              <a:off x="960" y="1152"/>
              <a:ext cx="3840" cy="2304"/>
              <a:chOff x="960" y="1344"/>
              <a:chExt cx="3840" cy="2304"/>
            </a:xfrm>
          </p:grpSpPr>
          <p:sp>
            <p:nvSpPr>
              <p:cNvPr id="90159" name="Rectangle 15">
                <a:extLst>
                  <a:ext uri="{FF2B5EF4-FFF2-40B4-BE49-F238E27FC236}">
                    <a16:creationId xmlns:a16="http://schemas.microsoft.com/office/drawing/2014/main" id="{13C41D5E-75BB-488A-A1F5-04ACCEA795B1}"/>
                  </a:ext>
                </a:extLst>
              </p:cNvPr>
              <p:cNvSpPr>
                <a:spLocks noChangeArrowheads="1"/>
              </p:cNvSpPr>
              <p:nvPr/>
            </p:nvSpPr>
            <p:spPr bwMode="auto">
              <a:xfrm>
                <a:off x="960" y="1344"/>
                <a:ext cx="3840" cy="230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0160" name="Freeform 16">
                <a:extLst>
                  <a:ext uri="{FF2B5EF4-FFF2-40B4-BE49-F238E27FC236}">
                    <a16:creationId xmlns:a16="http://schemas.microsoft.com/office/drawing/2014/main" id="{4EACA342-BE52-442B-BA85-D1C8423AD7B8}"/>
                  </a:ext>
                </a:extLst>
              </p:cNvPr>
              <p:cNvSpPr>
                <a:spLocks/>
              </p:cNvSpPr>
              <p:nvPr/>
            </p:nvSpPr>
            <p:spPr bwMode="auto">
              <a:xfrm>
                <a:off x="1536" y="1728"/>
                <a:ext cx="768" cy="1152"/>
              </a:xfrm>
              <a:custGeom>
                <a:avLst/>
                <a:gdLst>
                  <a:gd name="T0" fmla="*/ 0 w 768"/>
                  <a:gd name="T1" fmla="*/ 192 h 1152"/>
                  <a:gd name="T2" fmla="*/ 384 w 768"/>
                  <a:gd name="T3" fmla="*/ 576 h 1152"/>
                  <a:gd name="T4" fmla="*/ 192 w 768"/>
                  <a:gd name="T5" fmla="*/ 768 h 1152"/>
                  <a:gd name="T6" fmla="*/ 192 w 768"/>
                  <a:gd name="T7" fmla="*/ 1152 h 1152"/>
                  <a:gd name="T8" fmla="*/ 768 w 768"/>
                  <a:gd name="T9" fmla="*/ 1152 h 1152"/>
                  <a:gd name="T10" fmla="*/ 768 w 768"/>
                  <a:gd name="T11" fmla="*/ 192 h 1152"/>
                  <a:gd name="T12" fmla="*/ 144 w 768"/>
                  <a:gd name="T13" fmla="*/ 0 h 1152"/>
                  <a:gd name="T14" fmla="*/ 0 w 768"/>
                  <a:gd name="T15" fmla="*/ 192 h 1152"/>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1152"/>
                  <a:gd name="T26" fmla="*/ 768 w 76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1152">
                    <a:moveTo>
                      <a:pt x="0" y="192"/>
                    </a:moveTo>
                    <a:lnTo>
                      <a:pt x="384" y="576"/>
                    </a:lnTo>
                    <a:lnTo>
                      <a:pt x="192" y="768"/>
                    </a:lnTo>
                    <a:lnTo>
                      <a:pt x="192" y="1152"/>
                    </a:lnTo>
                    <a:lnTo>
                      <a:pt x="768" y="1152"/>
                    </a:lnTo>
                    <a:lnTo>
                      <a:pt x="768" y="192"/>
                    </a:lnTo>
                    <a:lnTo>
                      <a:pt x="144" y="0"/>
                    </a:lnTo>
                    <a:lnTo>
                      <a:pt x="0" y="192"/>
                    </a:lnTo>
                    <a:close/>
                  </a:path>
                </a:pathLst>
              </a:custGeom>
              <a:solidFill>
                <a:srgbClr val="996600"/>
              </a:solidFill>
              <a:ln w="38100">
                <a:solidFill>
                  <a:schemeClr val="tx1"/>
                </a:solidFill>
                <a:round/>
                <a:headEnd/>
                <a:tailEnd/>
              </a:ln>
            </p:spPr>
            <p:txBody>
              <a:bodyPr wrap="none"/>
              <a:lstStyle/>
              <a:p>
                <a:endParaRPr lang="en-US"/>
              </a:p>
            </p:txBody>
          </p:sp>
          <p:sp>
            <p:nvSpPr>
              <p:cNvPr id="90161" name="Oval 17">
                <a:extLst>
                  <a:ext uri="{FF2B5EF4-FFF2-40B4-BE49-F238E27FC236}">
                    <a16:creationId xmlns:a16="http://schemas.microsoft.com/office/drawing/2014/main" id="{6EFDC8D2-FE53-4B53-9BB2-82AFC0A37351}"/>
                  </a:ext>
                </a:extLst>
              </p:cNvPr>
              <p:cNvSpPr>
                <a:spLocks noChangeArrowheads="1"/>
              </p:cNvSpPr>
              <p:nvPr/>
            </p:nvSpPr>
            <p:spPr bwMode="auto">
              <a:xfrm>
                <a:off x="1296" y="2256"/>
                <a:ext cx="96" cy="96"/>
              </a:xfrm>
              <a:prstGeom prst="ellipse">
                <a:avLst/>
              </a:prstGeom>
              <a:solidFill>
                <a:srgbClr val="F81706"/>
              </a:solidFill>
              <a:ln w="9525">
                <a:solidFill>
                  <a:srgbClr val="F81706"/>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0162" name="Freeform 18">
                <a:extLst>
                  <a:ext uri="{FF2B5EF4-FFF2-40B4-BE49-F238E27FC236}">
                    <a16:creationId xmlns:a16="http://schemas.microsoft.com/office/drawing/2014/main" id="{DB6FCBFC-B8C2-4AC8-BD8E-750153E7DF1C}"/>
                  </a:ext>
                </a:extLst>
              </p:cNvPr>
              <p:cNvSpPr>
                <a:spLocks/>
              </p:cNvSpPr>
              <p:nvPr/>
            </p:nvSpPr>
            <p:spPr bwMode="auto">
              <a:xfrm>
                <a:off x="3264" y="1920"/>
                <a:ext cx="960" cy="1152"/>
              </a:xfrm>
              <a:custGeom>
                <a:avLst/>
                <a:gdLst>
                  <a:gd name="T0" fmla="*/ 0 w 960"/>
                  <a:gd name="T1" fmla="*/ 960 h 1152"/>
                  <a:gd name="T2" fmla="*/ 0 w 960"/>
                  <a:gd name="T3" fmla="*/ 1152 h 1152"/>
                  <a:gd name="T4" fmla="*/ 960 w 960"/>
                  <a:gd name="T5" fmla="*/ 1152 h 1152"/>
                  <a:gd name="T6" fmla="*/ 960 w 960"/>
                  <a:gd name="T7" fmla="*/ 0 h 1152"/>
                  <a:gd name="T8" fmla="*/ 768 w 960"/>
                  <a:gd name="T9" fmla="*/ 0 h 1152"/>
                  <a:gd name="T10" fmla="*/ 768 w 960"/>
                  <a:gd name="T11" fmla="*/ 960 h 1152"/>
                  <a:gd name="T12" fmla="*/ 0 w 960"/>
                  <a:gd name="T13" fmla="*/ 960 h 1152"/>
                  <a:gd name="T14" fmla="*/ 0 60000 65536"/>
                  <a:gd name="T15" fmla="*/ 0 60000 65536"/>
                  <a:gd name="T16" fmla="*/ 0 60000 65536"/>
                  <a:gd name="T17" fmla="*/ 0 60000 65536"/>
                  <a:gd name="T18" fmla="*/ 0 60000 65536"/>
                  <a:gd name="T19" fmla="*/ 0 60000 65536"/>
                  <a:gd name="T20" fmla="*/ 0 60000 65536"/>
                  <a:gd name="T21" fmla="*/ 0 w 960"/>
                  <a:gd name="T22" fmla="*/ 0 h 1152"/>
                  <a:gd name="T23" fmla="*/ 960 w 960"/>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1152">
                    <a:moveTo>
                      <a:pt x="0" y="960"/>
                    </a:moveTo>
                    <a:lnTo>
                      <a:pt x="0" y="1152"/>
                    </a:lnTo>
                    <a:lnTo>
                      <a:pt x="960" y="1152"/>
                    </a:lnTo>
                    <a:lnTo>
                      <a:pt x="960" y="0"/>
                    </a:lnTo>
                    <a:lnTo>
                      <a:pt x="768" y="0"/>
                    </a:lnTo>
                    <a:lnTo>
                      <a:pt x="768" y="960"/>
                    </a:lnTo>
                    <a:lnTo>
                      <a:pt x="0" y="960"/>
                    </a:lnTo>
                    <a:close/>
                  </a:path>
                </a:pathLst>
              </a:custGeom>
              <a:solidFill>
                <a:srgbClr val="996600"/>
              </a:solidFill>
              <a:ln w="38100">
                <a:solidFill>
                  <a:schemeClr val="tx1"/>
                </a:solidFill>
                <a:round/>
                <a:headEnd/>
                <a:tailEnd/>
              </a:ln>
            </p:spPr>
            <p:txBody>
              <a:bodyPr wrap="none"/>
              <a:lstStyle/>
              <a:p>
                <a:endParaRPr lang="en-US"/>
              </a:p>
            </p:txBody>
          </p:sp>
          <p:sp>
            <p:nvSpPr>
              <p:cNvPr id="90163" name="Oval 19">
                <a:extLst>
                  <a:ext uri="{FF2B5EF4-FFF2-40B4-BE49-F238E27FC236}">
                    <a16:creationId xmlns:a16="http://schemas.microsoft.com/office/drawing/2014/main" id="{4E1CF20F-93EE-4D4F-BD7D-30BF43754452}"/>
                  </a:ext>
                </a:extLst>
              </p:cNvPr>
              <p:cNvSpPr>
                <a:spLocks noChangeArrowheads="1"/>
              </p:cNvSpPr>
              <p:nvPr/>
            </p:nvSpPr>
            <p:spPr bwMode="auto">
              <a:xfrm>
                <a:off x="4560" y="2832"/>
                <a:ext cx="96" cy="96"/>
              </a:xfrm>
              <a:prstGeom prst="ellipse">
                <a:avLst/>
              </a:prstGeom>
              <a:solidFill>
                <a:srgbClr val="45D628"/>
              </a:solidFill>
              <a:ln w="9525">
                <a:solidFill>
                  <a:srgbClr val="45D628"/>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grpSp>
        <p:nvGrpSpPr>
          <p:cNvPr id="90116" name="Group 21">
            <a:extLst>
              <a:ext uri="{FF2B5EF4-FFF2-40B4-BE49-F238E27FC236}">
                <a16:creationId xmlns:a16="http://schemas.microsoft.com/office/drawing/2014/main" id="{442F1FDB-95FF-4925-B75E-5C39145D8950}"/>
              </a:ext>
            </a:extLst>
          </p:cNvPr>
          <p:cNvGrpSpPr>
            <a:grpSpLocks/>
          </p:cNvGrpSpPr>
          <p:nvPr/>
        </p:nvGrpSpPr>
        <p:grpSpPr bwMode="auto">
          <a:xfrm>
            <a:off x="1905000" y="2133600"/>
            <a:ext cx="5410200" cy="2971800"/>
            <a:chOff x="1200" y="1344"/>
            <a:chExt cx="3408" cy="1872"/>
          </a:xfrm>
        </p:grpSpPr>
        <p:grpSp>
          <p:nvGrpSpPr>
            <p:cNvPr id="90133" name="Group 22">
              <a:extLst>
                <a:ext uri="{FF2B5EF4-FFF2-40B4-BE49-F238E27FC236}">
                  <a16:creationId xmlns:a16="http://schemas.microsoft.com/office/drawing/2014/main" id="{F89399A6-FCBA-48C0-B1DF-83E76C267168}"/>
                </a:ext>
              </a:extLst>
            </p:cNvPr>
            <p:cNvGrpSpPr>
              <a:grpSpLocks/>
            </p:cNvGrpSpPr>
            <p:nvPr/>
          </p:nvGrpSpPr>
          <p:grpSpPr bwMode="auto">
            <a:xfrm>
              <a:off x="2736" y="1392"/>
              <a:ext cx="1440" cy="960"/>
              <a:chOff x="2736" y="1392"/>
              <a:chExt cx="1440" cy="960"/>
            </a:xfrm>
          </p:grpSpPr>
          <p:sp>
            <p:nvSpPr>
              <p:cNvPr id="90144" name="Oval 23">
                <a:extLst>
                  <a:ext uri="{FF2B5EF4-FFF2-40B4-BE49-F238E27FC236}">
                    <a16:creationId xmlns:a16="http://schemas.microsoft.com/office/drawing/2014/main" id="{C947858E-C009-4F86-A90A-F3527BFA5795}"/>
                  </a:ext>
                </a:extLst>
              </p:cNvPr>
              <p:cNvSpPr>
                <a:spLocks noChangeArrowheads="1"/>
              </p:cNvSpPr>
              <p:nvPr/>
            </p:nvSpPr>
            <p:spPr bwMode="auto">
              <a:xfrm>
                <a:off x="2736" y="2256"/>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0145" name="Oval 24">
                <a:extLst>
                  <a:ext uri="{FF2B5EF4-FFF2-40B4-BE49-F238E27FC236}">
                    <a16:creationId xmlns:a16="http://schemas.microsoft.com/office/drawing/2014/main" id="{D643E1CB-8F1A-473E-9230-770A4D0EF446}"/>
                  </a:ext>
                </a:extLst>
              </p:cNvPr>
              <p:cNvSpPr>
                <a:spLocks noChangeArrowheads="1"/>
              </p:cNvSpPr>
              <p:nvPr/>
            </p:nvSpPr>
            <p:spPr bwMode="auto">
              <a:xfrm>
                <a:off x="3648" y="1728"/>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0146" name="Oval 25">
                <a:extLst>
                  <a:ext uri="{FF2B5EF4-FFF2-40B4-BE49-F238E27FC236}">
                    <a16:creationId xmlns:a16="http://schemas.microsoft.com/office/drawing/2014/main" id="{AEB30C27-A880-4F4A-AC36-97BADE0C467E}"/>
                  </a:ext>
                </a:extLst>
              </p:cNvPr>
              <p:cNvSpPr>
                <a:spLocks noChangeArrowheads="1"/>
              </p:cNvSpPr>
              <p:nvPr/>
            </p:nvSpPr>
            <p:spPr bwMode="auto">
              <a:xfrm>
                <a:off x="4080" y="1392"/>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0134" name="Group 26">
              <a:extLst>
                <a:ext uri="{FF2B5EF4-FFF2-40B4-BE49-F238E27FC236}">
                  <a16:creationId xmlns:a16="http://schemas.microsoft.com/office/drawing/2014/main" id="{3E96DCD7-BBEF-4CC2-9702-752E1B9876BF}"/>
                </a:ext>
              </a:extLst>
            </p:cNvPr>
            <p:cNvGrpSpPr>
              <a:grpSpLocks/>
            </p:cNvGrpSpPr>
            <p:nvPr/>
          </p:nvGrpSpPr>
          <p:grpSpPr bwMode="auto">
            <a:xfrm>
              <a:off x="1200" y="1344"/>
              <a:ext cx="3408" cy="1872"/>
              <a:chOff x="1200" y="1344"/>
              <a:chExt cx="3408" cy="1872"/>
            </a:xfrm>
          </p:grpSpPr>
          <p:sp>
            <p:nvSpPr>
              <p:cNvPr id="90135" name="Oval 27">
                <a:extLst>
                  <a:ext uri="{FF2B5EF4-FFF2-40B4-BE49-F238E27FC236}">
                    <a16:creationId xmlns:a16="http://schemas.microsoft.com/office/drawing/2014/main" id="{6223BF21-10AE-43CD-9527-C0321FA4F932}"/>
                  </a:ext>
                </a:extLst>
              </p:cNvPr>
              <p:cNvSpPr>
                <a:spLocks noChangeArrowheads="1"/>
              </p:cNvSpPr>
              <p:nvPr/>
            </p:nvSpPr>
            <p:spPr bwMode="auto">
              <a:xfrm>
                <a:off x="1920" y="3024"/>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0136" name="Oval 28">
                <a:extLst>
                  <a:ext uri="{FF2B5EF4-FFF2-40B4-BE49-F238E27FC236}">
                    <a16:creationId xmlns:a16="http://schemas.microsoft.com/office/drawing/2014/main" id="{10818587-99A2-467B-93F7-80871268C089}"/>
                  </a:ext>
                </a:extLst>
              </p:cNvPr>
              <p:cNvSpPr>
                <a:spLocks noChangeArrowheads="1"/>
              </p:cNvSpPr>
              <p:nvPr/>
            </p:nvSpPr>
            <p:spPr bwMode="auto">
              <a:xfrm>
                <a:off x="3696" y="3120"/>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nvGrpSpPr>
              <p:cNvPr id="90137" name="Group 29">
                <a:extLst>
                  <a:ext uri="{FF2B5EF4-FFF2-40B4-BE49-F238E27FC236}">
                    <a16:creationId xmlns:a16="http://schemas.microsoft.com/office/drawing/2014/main" id="{12DA9468-BD86-457C-AA95-9096821E18D5}"/>
                  </a:ext>
                </a:extLst>
              </p:cNvPr>
              <p:cNvGrpSpPr>
                <a:grpSpLocks/>
              </p:cNvGrpSpPr>
              <p:nvPr/>
            </p:nvGrpSpPr>
            <p:grpSpPr bwMode="auto">
              <a:xfrm>
                <a:off x="1200" y="1344"/>
                <a:ext cx="3408" cy="1344"/>
                <a:chOff x="1200" y="1344"/>
                <a:chExt cx="3408" cy="1344"/>
              </a:xfrm>
            </p:grpSpPr>
            <p:sp>
              <p:nvSpPr>
                <p:cNvPr id="90138" name="Oval 30">
                  <a:extLst>
                    <a:ext uri="{FF2B5EF4-FFF2-40B4-BE49-F238E27FC236}">
                      <a16:creationId xmlns:a16="http://schemas.microsoft.com/office/drawing/2014/main" id="{218D12E7-5F82-495A-9252-DDFFF27CA278}"/>
                    </a:ext>
                  </a:extLst>
                </p:cNvPr>
                <p:cNvSpPr>
                  <a:spLocks noChangeArrowheads="1"/>
                </p:cNvSpPr>
                <p:nvPr/>
              </p:nvSpPr>
              <p:spPr bwMode="auto">
                <a:xfrm>
                  <a:off x="1584" y="2592"/>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0139" name="Oval 31">
                  <a:extLst>
                    <a:ext uri="{FF2B5EF4-FFF2-40B4-BE49-F238E27FC236}">
                      <a16:creationId xmlns:a16="http://schemas.microsoft.com/office/drawing/2014/main" id="{E048BF8F-0C45-46CB-ACD9-93EDE3392C61}"/>
                    </a:ext>
                  </a:extLst>
                </p:cNvPr>
                <p:cNvSpPr>
                  <a:spLocks noChangeArrowheads="1"/>
                </p:cNvSpPr>
                <p:nvPr/>
              </p:nvSpPr>
              <p:spPr bwMode="auto">
                <a:xfrm>
                  <a:off x="1584" y="1344"/>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0140" name="Oval 32">
                  <a:extLst>
                    <a:ext uri="{FF2B5EF4-FFF2-40B4-BE49-F238E27FC236}">
                      <a16:creationId xmlns:a16="http://schemas.microsoft.com/office/drawing/2014/main" id="{F7103D2C-7865-474E-A501-B4D5E48861D1}"/>
                    </a:ext>
                  </a:extLst>
                </p:cNvPr>
                <p:cNvSpPr>
                  <a:spLocks noChangeArrowheads="1"/>
                </p:cNvSpPr>
                <p:nvPr/>
              </p:nvSpPr>
              <p:spPr bwMode="auto">
                <a:xfrm>
                  <a:off x="1968" y="1344"/>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0141" name="Oval 33">
                  <a:extLst>
                    <a:ext uri="{FF2B5EF4-FFF2-40B4-BE49-F238E27FC236}">
                      <a16:creationId xmlns:a16="http://schemas.microsoft.com/office/drawing/2014/main" id="{4DFB1533-4EA2-47E1-A1C6-39D879EF3060}"/>
                    </a:ext>
                  </a:extLst>
                </p:cNvPr>
                <p:cNvSpPr>
                  <a:spLocks noChangeArrowheads="1"/>
                </p:cNvSpPr>
                <p:nvPr/>
              </p:nvSpPr>
              <p:spPr bwMode="auto">
                <a:xfrm>
                  <a:off x="1751" y="2056"/>
                  <a:ext cx="96" cy="96"/>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0142" name="Oval 34">
                  <a:extLst>
                    <a:ext uri="{FF2B5EF4-FFF2-40B4-BE49-F238E27FC236}">
                      <a16:creationId xmlns:a16="http://schemas.microsoft.com/office/drawing/2014/main" id="{B03F5FFF-A355-44C8-8966-6249EDA76772}"/>
                    </a:ext>
                  </a:extLst>
                </p:cNvPr>
                <p:cNvSpPr>
                  <a:spLocks noChangeArrowheads="1"/>
                </p:cNvSpPr>
                <p:nvPr/>
              </p:nvSpPr>
              <p:spPr bwMode="auto">
                <a:xfrm>
                  <a:off x="4512" y="2160"/>
                  <a:ext cx="96" cy="9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0143" name="Oval 35">
                  <a:extLst>
                    <a:ext uri="{FF2B5EF4-FFF2-40B4-BE49-F238E27FC236}">
                      <a16:creationId xmlns:a16="http://schemas.microsoft.com/office/drawing/2014/main" id="{5C0B7AAC-F43E-425F-9D85-BBE388640007}"/>
                    </a:ext>
                  </a:extLst>
                </p:cNvPr>
                <p:cNvSpPr>
                  <a:spLocks noChangeArrowheads="1"/>
                </p:cNvSpPr>
                <p:nvPr/>
              </p:nvSpPr>
              <p:spPr bwMode="auto">
                <a:xfrm>
                  <a:off x="1200" y="2304"/>
                  <a:ext cx="96" cy="9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grpSp>
      <p:sp>
        <p:nvSpPr>
          <p:cNvPr id="90117" name="Line 39">
            <a:extLst>
              <a:ext uri="{FF2B5EF4-FFF2-40B4-BE49-F238E27FC236}">
                <a16:creationId xmlns:a16="http://schemas.microsoft.com/office/drawing/2014/main" id="{2E7963E3-24D2-4A59-AB7E-C28574F2403B}"/>
              </a:ext>
            </a:extLst>
          </p:cNvPr>
          <p:cNvSpPr>
            <a:spLocks noChangeShapeType="1"/>
          </p:cNvSpPr>
          <p:nvPr/>
        </p:nvSpPr>
        <p:spPr bwMode="auto">
          <a:xfrm>
            <a:off x="2438400" y="4102100"/>
            <a:ext cx="82550" cy="4445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0118" name="Line 40">
            <a:extLst>
              <a:ext uri="{FF2B5EF4-FFF2-40B4-BE49-F238E27FC236}">
                <a16:creationId xmlns:a16="http://schemas.microsoft.com/office/drawing/2014/main" id="{32CB40D0-A49A-47EE-9CC0-21A3ACA69C1C}"/>
              </a:ext>
            </a:extLst>
          </p:cNvPr>
          <p:cNvSpPr>
            <a:spLocks noChangeShapeType="1"/>
          </p:cNvSpPr>
          <p:nvPr/>
        </p:nvSpPr>
        <p:spPr bwMode="auto">
          <a:xfrm>
            <a:off x="2641600" y="4248150"/>
            <a:ext cx="95250" cy="65405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0119" name="Line 41">
            <a:extLst>
              <a:ext uri="{FF2B5EF4-FFF2-40B4-BE49-F238E27FC236}">
                <a16:creationId xmlns:a16="http://schemas.microsoft.com/office/drawing/2014/main" id="{A5093216-3823-4E7A-91BA-43B0A511A7C7}"/>
              </a:ext>
            </a:extLst>
          </p:cNvPr>
          <p:cNvSpPr>
            <a:spLocks noChangeShapeType="1"/>
          </p:cNvSpPr>
          <p:nvPr/>
        </p:nvSpPr>
        <p:spPr bwMode="auto">
          <a:xfrm flipV="1">
            <a:off x="2736850" y="4883150"/>
            <a:ext cx="304800" cy="1905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0120" name="Line 42">
            <a:extLst>
              <a:ext uri="{FF2B5EF4-FFF2-40B4-BE49-F238E27FC236}">
                <a16:creationId xmlns:a16="http://schemas.microsoft.com/office/drawing/2014/main" id="{1FB0305B-FC7A-4960-A9E5-6A223750B1B7}"/>
              </a:ext>
            </a:extLst>
          </p:cNvPr>
          <p:cNvSpPr>
            <a:spLocks noChangeShapeType="1"/>
          </p:cNvSpPr>
          <p:nvPr/>
        </p:nvSpPr>
        <p:spPr bwMode="auto">
          <a:xfrm>
            <a:off x="3200400" y="4876800"/>
            <a:ext cx="457200" cy="1905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0121" name="Line 43">
            <a:extLst>
              <a:ext uri="{FF2B5EF4-FFF2-40B4-BE49-F238E27FC236}">
                <a16:creationId xmlns:a16="http://schemas.microsoft.com/office/drawing/2014/main" id="{652F6184-4B20-49EA-9018-DF166F9E4776}"/>
              </a:ext>
            </a:extLst>
          </p:cNvPr>
          <p:cNvSpPr>
            <a:spLocks noChangeShapeType="1"/>
          </p:cNvSpPr>
          <p:nvPr/>
        </p:nvSpPr>
        <p:spPr bwMode="auto">
          <a:xfrm flipV="1">
            <a:off x="3657600" y="3721100"/>
            <a:ext cx="717550" cy="117475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0122" name="Line 44">
            <a:extLst>
              <a:ext uri="{FF2B5EF4-FFF2-40B4-BE49-F238E27FC236}">
                <a16:creationId xmlns:a16="http://schemas.microsoft.com/office/drawing/2014/main" id="{71BB11A7-E7C1-4062-A938-6B4BF47F85EB}"/>
              </a:ext>
            </a:extLst>
          </p:cNvPr>
          <p:cNvSpPr>
            <a:spLocks noChangeShapeType="1"/>
          </p:cNvSpPr>
          <p:nvPr/>
        </p:nvSpPr>
        <p:spPr bwMode="auto">
          <a:xfrm>
            <a:off x="4470400" y="3714750"/>
            <a:ext cx="704850" cy="12954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0123" name="Line 45">
            <a:extLst>
              <a:ext uri="{FF2B5EF4-FFF2-40B4-BE49-F238E27FC236}">
                <a16:creationId xmlns:a16="http://schemas.microsoft.com/office/drawing/2014/main" id="{40FD8656-A2F5-42FF-9AAD-3DBB1070637D}"/>
              </a:ext>
            </a:extLst>
          </p:cNvPr>
          <p:cNvSpPr>
            <a:spLocks noChangeShapeType="1"/>
          </p:cNvSpPr>
          <p:nvPr/>
        </p:nvSpPr>
        <p:spPr bwMode="auto">
          <a:xfrm>
            <a:off x="5175250" y="5016500"/>
            <a:ext cx="69215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0124" name="Line 46">
            <a:extLst>
              <a:ext uri="{FF2B5EF4-FFF2-40B4-BE49-F238E27FC236}">
                <a16:creationId xmlns:a16="http://schemas.microsoft.com/office/drawing/2014/main" id="{EAAAFE99-EA8D-4864-96DA-1E12AA48FD80}"/>
              </a:ext>
            </a:extLst>
          </p:cNvPr>
          <p:cNvSpPr>
            <a:spLocks noChangeShapeType="1"/>
          </p:cNvSpPr>
          <p:nvPr/>
        </p:nvSpPr>
        <p:spPr bwMode="auto">
          <a:xfrm>
            <a:off x="6019800" y="5029200"/>
            <a:ext cx="69215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0125" name="Line 47">
            <a:extLst>
              <a:ext uri="{FF2B5EF4-FFF2-40B4-BE49-F238E27FC236}">
                <a16:creationId xmlns:a16="http://schemas.microsoft.com/office/drawing/2014/main" id="{2BB59D48-6EAD-4227-9DA6-580BEA77B62E}"/>
              </a:ext>
            </a:extLst>
          </p:cNvPr>
          <p:cNvSpPr>
            <a:spLocks noChangeShapeType="1"/>
          </p:cNvSpPr>
          <p:nvPr/>
        </p:nvSpPr>
        <p:spPr bwMode="auto">
          <a:xfrm flipV="1">
            <a:off x="6705600" y="3644900"/>
            <a:ext cx="425450" cy="13843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0126" name="Line 49">
            <a:extLst>
              <a:ext uri="{FF2B5EF4-FFF2-40B4-BE49-F238E27FC236}">
                <a16:creationId xmlns:a16="http://schemas.microsoft.com/office/drawing/2014/main" id="{7720BF43-740A-4096-A2CE-FB69546E686F}"/>
              </a:ext>
            </a:extLst>
          </p:cNvPr>
          <p:cNvSpPr>
            <a:spLocks noChangeShapeType="1"/>
          </p:cNvSpPr>
          <p:nvPr/>
        </p:nvSpPr>
        <p:spPr bwMode="auto">
          <a:xfrm>
            <a:off x="2043113" y="3838575"/>
            <a:ext cx="388937" cy="2762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40" name="Text Box 50">
            <a:extLst>
              <a:ext uri="{FF2B5EF4-FFF2-40B4-BE49-F238E27FC236}">
                <a16:creationId xmlns:a16="http://schemas.microsoft.com/office/drawing/2014/main" id="{3DF479C0-F69F-4D4A-894E-139999839DBD}"/>
              </a:ext>
            </a:extLst>
          </p:cNvPr>
          <p:cNvSpPr txBox="1">
            <a:spLocks noChangeArrowheads="1"/>
          </p:cNvSpPr>
          <p:nvPr/>
        </p:nvSpPr>
        <p:spPr bwMode="auto">
          <a:xfrm>
            <a:off x="1584325" y="5532438"/>
            <a:ext cx="5337175" cy="830262"/>
          </a:xfrm>
          <a:prstGeom prst="rect">
            <a:avLst/>
          </a:prstGeom>
          <a:noFill/>
          <a:ln w="9525">
            <a:noFill/>
            <a:miter lim="800000"/>
            <a:headEnd/>
            <a:tailEnd/>
          </a:ln>
        </p:spPr>
        <p:txBody>
          <a:bodyPr wrap="none">
            <a:spAutoFit/>
          </a:bodyPr>
          <a:lstStyle/>
          <a:p>
            <a:pPr>
              <a:defRPr/>
            </a:pPr>
            <a:r>
              <a:rPr lang="en-US" dirty="0">
                <a:solidFill>
                  <a:schemeClr val="tx2"/>
                </a:solidFill>
                <a:latin typeface="+mj-lt"/>
                <a:ea typeface="+mj-ea"/>
                <a:cs typeface="+mj-cs"/>
              </a:rPr>
              <a:t>A path-smoothing post-processing step is </a:t>
            </a:r>
          </a:p>
          <a:p>
            <a:pPr>
              <a:defRPr/>
            </a:pPr>
            <a:r>
              <a:rPr lang="en-US" dirty="0">
                <a:solidFill>
                  <a:schemeClr val="tx2"/>
                </a:solidFill>
                <a:latin typeface="+mj-lt"/>
                <a:ea typeface="+mj-ea"/>
                <a:cs typeface="+mj-cs"/>
              </a:rPr>
              <a:t>usually needed to shorten the path further</a:t>
            </a:r>
          </a:p>
        </p:txBody>
      </p:sp>
      <p:grpSp>
        <p:nvGrpSpPr>
          <p:cNvPr id="90128" name="Group 51">
            <a:extLst>
              <a:ext uri="{FF2B5EF4-FFF2-40B4-BE49-F238E27FC236}">
                <a16:creationId xmlns:a16="http://schemas.microsoft.com/office/drawing/2014/main" id="{F07E3990-A8CB-40CF-999F-62F002EB4DC2}"/>
              </a:ext>
            </a:extLst>
          </p:cNvPr>
          <p:cNvGrpSpPr>
            <a:grpSpLocks/>
          </p:cNvGrpSpPr>
          <p:nvPr/>
        </p:nvGrpSpPr>
        <p:grpSpPr bwMode="auto">
          <a:xfrm>
            <a:off x="1905000" y="3505200"/>
            <a:ext cx="5334000" cy="381000"/>
            <a:chOff x="1200" y="2208"/>
            <a:chExt cx="3360" cy="240"/>
          </a:xfrm>
        </p:grpSpPr>
        <p:sp>
          <p:nvSpPr>
            <p:cNvPr id="90131" name="Oval 52">
              <a:extLst>
                <a:ext uri="{FF2B5EF4-FFF2-40B4-BE49-F238E27FC236}">
                  <a16:creationId xmlns:a16="http://schemas.microsoft.com/office/drawing/2014/main" id="{69F93609-9EC3-4728-9D78-69BAE2C61FD7}"/>
                </a:ext>
              </a:extLst>
            </p:cNvPr>
            <p:cNvSpPr>
              <a:spLocks noChangeArrowheads="1"/>
            </p:cNvSpPr>
            <p:nvPr/>
          </p:nvSpPr>
          <p:spPr bwMode="auto">
            <a:xfrm>
              <a:off x="1200" y="2352"/>
              <a:ext cx="96" cy="96"/>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0132" name="Oval 53">
              <a:extLst>
                <a:ext uri="{FF2B5EF4-FFF2-40B4-BE49-F238E27FC236}">
                  <a16:creationId xmlns:a16="http://schemas.microsoft.com/office/drawing/2014/main" id="{CB0C26FC-71A8-444B-8C1B-71E12D300EAF}"/>
                </a:ext>
              </a:extLst>
            </p:cNvPr>
            <p:cNvSpPr>
              <a:spLocks noChangeArrowheads="1"/>
            </p:cNvSpPr>
            <p:nvPr/>
          </p:nvSpPr>
          <p:spPr bwMode="auto">
            <a:xfrm>
              <a:off x="4464" y="2208"/>
              <a:ext cx="96" cy="96"/>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sp>
        <p:nvSpPr>
          <p:cNvPr id="90129" name="Line 49">
            <a:extLst>
              <a:ext uri="{FF2B5EF4-FFF2-40B4-BE49-F238E27FC236}">
                <a16:creationId xmlns:a16="http://schemas.microsoft.com/office/drawing/2014/main" id="{6240A868-0252-4953-A5E8-1E72C3D2B57D}"/>
              </a:ext>
            </a:extLst>
          </p:cNvPr>
          <p:cNvSpPr>
            <a:spLocks noChangeShapeType="1"/>
          </p:cNvSpPr>
          <p:nvPr/>
        </p:nvSpPr>
        <p:spPr bwMode="auto">
          <a:xfrm flipH="1">
            <a:off x="2003425" y="3395663"/>
            <a:ext cx="87313" cy="320675"/>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0130" name="Line 49">
            <a:extLst>
              <a:ext uri="{FF2B5EF4-FFF2-40B4-BE49-F238E27FC236}">
                <a16:creationId xmlns:a16="http://schemas.microsoft.com/office/drawing/2014/main" id="{E6AE5BAD-CCDC-4336-87A1-5435E996C198}"/>
              </a:ext>
            </a:extLst>
          </p:cNvPr>
          <p:cNvSpPr>
            <a:spLocks noChangeShapeType="1"/>
          </p:cNvSpPr>
          <p:nvPr/>
        </p:nvSpPr>
        <p:spPr bwMode="auto">
          <a:xfrm>
            <a:off x="7162800" y="3657600"/>
            <a:ext cx="152400" cy="536575"/>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83CD90B8-208A-421E-9A8C-75D231C21822}"/>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Formulation #3</a:t>
            </a:r>
          </a:p>
        </p:txBody>
      </p:sp>
      <p:grpSp>
        <p:nvGrpSpPr>
          <p:cNvPr id="92163" name="Group 3">
            <a:extLst>
              <a:ext uri="{FF2B5EF4-FFF2-40B4-BE49-F238E27FC236}">
                <a16:creationId xmlns:a16="http://schemas.microsoft.com/office/drawing/2014/main" id="{65A98B36-A5B9-4224-80E7-03CB06C5D8A8}"/>
              </a:ext>
            </a:extLst>
          </p:cNvPr>
          <p:cNvGrpSpPr>
            <a:grpSpLocks/>
          </p:cNvGrpSpPr>
          <p:nvPr/>
        </p:nvGrpSpPr>
        <p:grpSpPr bwMode="auto">
          <a:xfrm>
            <a:off x="1524000" y="1828800"/>
            <a:ext cx="6096000" cy="3657600"/>
            <a:chOff x="960" y="1344"/>
            <a:chExt cx="3840" cy="2304"/>
          </a:xfrm>
        </p:grpSpPr>
        <p:sp>
          <p:nvSpPr>
            <p:cNvPr id="92196" name="Rectangle 4">
              <a:extLst>
                <a:ext uri="{FF2B5EF4-FFF2-40B4-BE49-F238E27FC236}">
                  <a16:creationId xmlns:a16="http://schemas.microsoft.com/office/drawing/2014/main" id="{1B0F7B7C-5118-45C1-B85A-AB129108307F}"/>
                </a:ext>
              </a:extLst>
            </p:cNvPr>
            <p:cNvSpPr>
              <a:spLocks noChangeArrowheads="1"/>
            </p:cNvSpPr>
            <p:nvPr/>
          </p:nvSpPr>
          <p:spPr bwMode="auto">
            <a:xfrm>
              <a:off x="960" y="1344"/>
              <a:ext cx="3840" cy="230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2197" name="Freeform 5">
              <a:extLst>
                <a:ext uri="{FF2B5EF4-FFF2-40B4-BE49-F238E27FC236}">
                  <a16:creationId xmlns:a16="http://schemas.microsoft.com/office/drawing/2014/main" id="{7B1B5F0A-8CD9-43B9-8BCF-8C067726F5EB}"/>
                </a:ext>
              </a:extLst>
            </p:cNvPr>
            <p:cNvSpPr>
              <a:spLocks/>
            </p:cNvSpPr>
            <p:nvPr/>
          </p:nvSpPr>
          <p:spPr bwMode="auto">
            <a:xfrm>
              <a:off x="1536" y="1728"/>
              <a:ext cx="768" cy="1152"/>
            </a:xfrm>
            <a:custGeom>
              <a:avLst/>
              <a:gdLst>
                <a:gd name="T0" fmla="*/ 0 w 768"/>
                <a:gd name="T1" fmla="*/ 192 h 1152"/>
                <a:gd name="T2" fmla="*/ 384 w 768"/>
                <a:gd name="T3" fmla="*/ 576 h 1152"/>
                <a:gd name="T4" fmla="*/ 192 w 768"/>
                <a:gd name="T5" fmla="*/ 768 h 1152"/>
                <a:gd name="T6" fmla="*/ 192 w 768"/>
                <a:gd name="T7" fmla="*/ 1152 h 1152"/>
                <a:gd name="T8" fmla="*/ 768 w 768"/>
                <a:gd name="T9" fmla="*/ 1152 h 1152"/>
                <a:gd name="T10" fmla="*/ 768 w 768"/>
                <a:gd name="T11" fmla="*/ 192 h 1152"/>
                <a:gd name="T12" fmla="*/ 144 w 768"/>
                <a:gd name="T13" fmla="*/ 0 h 1152"/>
                <a:gd name="T14" fmla="*/ 0 w 768"/>
                <a:gd name="T15" fmla="*/ 192 h 1152"/>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1152"/>
                <a:gd name="T26" fmla="*/ 768 w 76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1152">
                  <a:moveTo>
                    <a:pt x="0" y="192"/>
                  </a:moveTo>
                  <a:lnTo>
                    <a:pt x="384" y="576"/>
                  </a:lnTo>
                  <a:lnTo>
                    <a:pt x="192" y="768"/>
                  </a:lnTo>
                  <a:lnTo>
                    <a:pt x="192" y="1152"/>
                  </a:lnTo>
                  <a:lnTo>
                    <a:pt x="768" y="1152"/>
                  </a:lnTo>
                  <a:lnTo>
                    <a:pt x="768" y="192"/>
                  </a:lnTo>
                  <a:lnTo>
                    <a:pt x="144" y="0"/>
                  </a:lnTo>
                  <a:lnTo>
                    <a:pt x="0" y="192"/>
                  </a:lnTo>
                  <a:close/>
                </a:path>
              </a:pathLst>
            </a:custGeom>
            <a:solidFill>
              <a:srgbClr val="996600"/>
            </a:solidFill>
            <a:ln w="38100">
              <a:solidFill>
                <a:schemeClr val="tx1"/>
              </a:solidFill>
              <a:round/>
              <a:headEnd/>
              <a:tailEnd/>
            </a:ln>
          </p:spPr>
          <p:txBody>
            <a:bodyPr wrap="none"/>
            <a:lstStyle/>
            <a:p>
              <a:endParaRPr lang="en-US"/>
            </a:p>
          </p:txBody>
        </p:sp>
        <p:sp>
          <p:nvSpPr>
            <p:cNvPr id="92198" name="Oval 6">
              <a:extLst>
                <a:ext uri="{FF2B5EF4-FFF2-40B4-BE49-F238E27FC236}">
                  <a16:creationId xmlns:a16="http://schemas.microsoft.com/office/drawing/2014/main" id="{9F26F2C5-73BC-4780-8ECA-30BFFBA1B556}"/>
                </a:ext>
              </a:extLst>
            </p:cNvPr>
            <p:cNvSpPr>
              <a:spLocks noChangeArrowheads="1"/>
            </p:cNvSpPr>
            <p:nvPr/>
          </p:nvSpPr>
          <p:spPr bwMode="auto">
            <a:xfrm>
              <a:off x="1296" y="2256"/>
              <a:ext cx="96" cy="96"/>
            </a:xfrm>
            <a:prstGeom prst="ellipse">
              <a:avLst/>
            </a:prstGeom>
            <a:solidFill>
              <a:srgbClr val="F81706"/>
            </a:solidFill>
            <a:ln w="9525">
              <a:solidFill>
                <a:srgbClr val="F81706"/>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2199" name="Freeform 7">
              <a:extLst>
                <a:ext uri="{FF2B5EF4-FFF2-40B4-BE49-F238E27FC236}">
                  <a16:creationId xmlns:a16="http://schemas.microsoft.com/office/drawing/2014/main" id="{00E38CA3-1E20-45F6-97A3-C310D7B0AE89}"/>
                </a:ext>
              </a:extLst>
            </p:cNvPr>
            <p:cNvSpPr>
              <a:spLocks/>
            </p:cNvSpPr>
            <p:nvPr/>
          </p:nvSpPr>
          <p:spPr bwMode="auto">
            <a:xfrm>
              <a:off x="3264" y="1920"/>
              <a:ext cx="960" cy="1152"/>
            </a:xfrm>
            <a:custGeom>
              <a:avLst/>
              <a:gdLst>
                <a:gd name="T0" fmla="*/ 0 w 960"/>
                <a:gd name="T1" fmla="*/ 960 h 1152"/>
                <a:gd name="T2" fmla="*/ 0 w 960"/>
                <a:gd name="T3" fmla="*/ 1152 h 1152"/>
                <a:gd name="T4" fmla="*/ 960 w 960"/>
                <a:gd name="T5" fmla="*/ 1152 h 1152"/>
                <a:gd name="T6" fmla="*/ 960 w 960"/>
                <a:gd name="T7" fmla="*/ 0 h 1152"/>
                <a:gd name="T8" fmla="*/ 768 w 960"/>
                <a:gd name="T9" fmla="*/ 0 h 1152"/>
                <a:gd name="T10" fmla="*/ 768 w 960"/>
                <a:gd name="T11" fmla="*/ 960 h 1152"/>
                <a:gd name="T12" fmla="*/ 0 w 960"/>
                <a:gd name="T13" fmla="*/ 960 h 1152"/>
                <a:gd name="T14" fmla="*/ 0 60000 65536"/>
                <a:gd name="T15" fmla="*/ 0 60000 65536"/>
                <a:gd name="T16" fmla="*/ 0 60000 65536"/>
                <a:gd name="T17" fmla="*/ 0 60000 65536"/>
                <a:gd name="T18" fmla="*/ 0 60000 65536"/>
                <a:gd name="T19" fmla="*/ 0 60000 65536"/>
                <a:gd name="T20" fmla="*/ 0 60000 65536"/>
                <a:gd name="T21" fmla="*/ 0 w 960"/>
                <a:gd name="T22" fmla="*/ 0 h 1152"/>
                <a:gd name="T23" fmla="*/ 960 w 960"/>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1152">
                  <a:moveTo>
                    <a:pt x="0" y="960"/>
                  </a:moveTo>
                  <a:lnTo>
                    <a:pt x="0" y="1152"/>
                  </a:lnTo>
                  <a:lnTo>
                    <a:pt x="960" y="1152"/>
                  </a:lnTo>
                  <a:lnTo>
                    <a:pt x="960" y="0"/>
                  </a:lnTo>
                  <a:lnTo>
                    <a:pt x="768" y="0"/>
                  </a:lnTo>
                  <a:lnTo>
                    <a:pt x="768" y="960"/>
                  </a:lnTo>
                  <a:lnTo>
                    <a:pt x="0" y="960"/>
                  </a:lnTo>
                  <a:close/>
                </a:path>
              </a:pathLst>
            </a:custGeom>
            <a:solidFill>
              <a:srgbClr val="996600"/>
            </a:solidFill>
            <a:ln w="38100">
              <a:solidFill>
                <a:schemeClr val="tx1"/>
              </a:solidFill>
              <a:round/>
              <a:headEnd/>
              <a:tailEnd/>
            </a:ln>
          </p:spPr>
          <p:txBody>
            <a:bodyPr wrap="none"/>
            <a:lstStyle/>
            <a:p>
              <a:endParaRPr lang="en-US"/>
            </a:p>
          </p:txBody>
        </p:sp>
        <p:sp>
          <p:nvSpPr>
            <p:cNvPr id="92200" name="Oval 8">
              <a:extLst>
                <a:ext uri="{FF2B5EF4-FFF2-40B4-BE49-F238E27FC236}">
                  <a16:creationId xmlns:a16="http://schemas.microsoft.com/office/drawing/2014/main" id="{BE2797E4-F018-4912-BE71-AE9CF33F7CAD}"/>
                </a:ext>
              </a:extLst>
            </p:cNvPr>
            <p:cNvSpPr>
              <a:spLocks noChangeArrowheads="1"/>
            </p:cNvSpPr>
            <p:nvPr/>
          </p:nvSpPr>
          <p:spPr bwMode="auto">
            <a:xfrm>
              <a:off x="4560" y="2832"/>
              <a:ext cx="96" cy="96"/>
            </a:xfrm>
            <a:prstGeom prst="ellipse">
              <a:avLst/>
            </a:prstGeom>
            <a:solidFill>
              <a:srgbClr val="45D628"/>
            </a:solidFill>
            <a:ln w="9525">
              <a:solidFill>
                <a:srgbClr val="45D628"/>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2164" name="Group 28">
            <a:extLst>
              <a:ext uri="{FF2B5EF4-FFF2-40B4-BE49-F238E27FC236}">
                <a16:creationId xmlns:a16="http://schemas.microsoft.com/office/drawing/2014/main" id="{BF00BC19-7AD9-493C-A9D5-01583ADB7C2C}"/>
              </a:ext>
            </a:extLst>
          </p:cNvPr>
          <p:cNvGrpSpPr>
            <a:grpSpLocks/>
          </p:cNvGrpSpPr>
          <p:nvPr/>
        </p:nvGrpSpPr>
        <p:grpSpPr bwMode="auto">
          <a:xfrm>
            <a:off x="2362200" y="2362200"/>
            <a:ext cx="4419600" cy="2286000"/>
            <a:chOff x="1488" y="1488"/>
            <a:chExt cx="2784" cy="1440"/>
          </a:xfrm>
        </p:grpSpPr>
        <p:sp>
          <p:nvSpPr>
            <p:cNvPr id="92183" name="Oval 13">
              <a:extLst>
                <a:ext uri="{FF2B5EF4-FFF2-40B4-BE49-F238E27FC236}">
                  <a16:creationId xmlns:a16="http://schemas.microsoft.com/office/drawing/2014/main" id="{E6315C80-5754-4420-A17B-5E2389191302}"/>
                </a:ext>
              </a:extLst>
            </p:cNvPr>
            <p:cNvSpPr>
              <a:spLocks noChangeArrowheads="1"/>
            </p:cNvSpPr>
            <p:nvPr/>
          </p:nvSpPr>
          <p:spPr bwMode="auto">
            <a:xfrm>
              <a:off x="1680" y="2640"/>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2184" name="Oval 14">
              <a:extLst>
                <a:ext uri="{FF2B5EF4-FFF2-40B4-BE49-F238E27FC236}">
                  <a16:creationId xmlns:a16="http://schemas.microsoft.com/office/drawing/2014/main" id="{8BD4C4C9-266A-40B7-B7D6-5ACF1B8A6CC4}"/>
                </a:ext>
              </a:extLst>
            </p:cNvPr>
            <p:cNvSpPr>
              <a:spLocks noChangeArrowheads="1"/>
            </p:cNvSpPr>
            <p:nvPr/>
          </p:nvSpPr>
          <p:spPr bwMode="auto">
            <a:xfrm>
              <a:off x="2256" y="2640"/>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2185" name="Oval 15">
              <a:extLst>
                <a:ext uri="{FF2B5EF4-FFF2-40B4-BE49-F238E27FC236}">
                  <a16:creationId xmlns:a16="http://schemas.microsoft.com/office/drawing/2014/main" id="{EC0EB36F-B79D-42F3-8FEE-79492F0EE00D}"/>
                </a:ext>
              </a:extLst>
            </p:cNvPr>
            <p:cNvSpPr>
              <a:spLocks noChangeArrowheads="1"/>
            </p:cNvSpPr>
            <p:nvPr/>
          </p:nvSpPr>
          <p:spPr bwMode="auto">
            <a:xfrm>
              <a:off x="3216" y="2832"/>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2186" name="Oval 16">
              <a:extLst>
                <a:ext uri="{FF2B5EF4-FFF2-40B4-BE49-F238E27FC236}">
                  <a16:creationId xmlns:a16="http://schemas.microsoft.com/office/drawing/2014/main" id="{48AA89AA-BC36-437E-A136-A742EA39AED4}"/>
                </a:ext>
              </a:extLst>
            </p:cNvPr>
            <p:cNvSpPr>
              <a:spLocks noChangeArrowheads="1"/>
            </p:cNvSpPr>
            <p:nvPr/>
          </p:nvSpPr>
          <p:spPr bwMode="auto">
            <a:xfrm>
              <a:off x="1680" y="2256"/>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2187" name="Oval 17">
              <a:extLst>
                <a:ext uri="{FF2B5EF4-FFF2-40B4-BE49-F238E27FC236}">
                  <a16:creationId xmlns:a16="http://schemas.microsoft.com/office/drawing/2014/main" id="{2C022247-7358-489B-AD61-0C6E7A0E6B17}"/>
                </a:ext>
              </a:extLst>
            </p:cNvPr>
            <p:cNvSpPr>
              <a:spLocks noChangeArrowheads="1"/>
            </p:cNvSpPr>
            <p:nvPr/>
          </p:nvSpPr>
          <p:spPr bwMode="auto">
            <a:xfrm>
              <a:off x="1488" y="1680"/>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2188" name="Oval 18">
              <a:extLst>
                <a:ext uri="{FF2B5EF4-FFF2-40B4-BE49-F238E27FC236}">
                  <a16:creationId xmlns:a16="http://schemas.microsoft.com/office/drawing/2014/main" id="{FBAC1C3E-2D34-413E-A374-608AA710229B}"/>
                </a:ext>
              </a:extLst>
            </p:cNvPr>
            <p:cNvSpPr>
              <a:spLocks noChangeArrowheads="1"/>
            </p:cNvSpPr>
            <p:nvPr/>
          </p:nvSpPr>
          <p:spPr bwMode="auto">
            <a:xfrm>
              <a:off x="1632" y="1488"/>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2189" name="Oval 20">
              <a:extLst>
                <a:ext uri="{FF2B5EF4-FFF2-40B4-BE49-F238E27FC236}">
                  <a16:creationId xmlns:a16="http://schemas.microsoft.com/office/drawing/2014/main" id="{E2EA2256-00CA-4BC1-AA57-835AED396377}"/>
                </a:ext>
              </a:extLst>
            </p:cNvPr>
            <p:cNvSpPr>
              <a:spLocks noChangeArrowheads="1"/>
            </p:cNvSpPr>
            <p:nvPr/>
          </p:nvSpPr>
          <p:spPr bwMode="auto">
            <a:xfrm>
              <a:off x="2256" y="1680"/>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2190" name="Oval 21">
              <a:extLst>
                <a:ext uri="{FF2B5EF4-FFF2-40B4-BE49-F238E27FC236}">
                  <a16:creationId xmlns:a16="http://schemas.microsoft.com/office/drawing/2014/main" id="{35BD89A0-3EFE-4DEA-88B0-79EA411DC335}"/>
                </a:ext>
              </a:extLst>
            </p:cNvPr>
            <p:cNvSpPr>
              <a:spLocks noChangeArrowheads="1"/>
            </p:cNvSpPr>
            <p:nvPr/>
          </p:nvSpPr>
          <p:spPr bwMode="auto">
            <a:xfrm>
              <a:off x="3216" y="2640"/>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2191" name="Oval 22">
              <a:extLst>
                <a:ext uri="{FF2B5EF4-FFF2-40B4-BE49-F238E27FC236}">
                  <a16:creationId xmlns:a16="http://schemas.microsoft.com/office/drawing/2014/main" id="{B156E0AA-3F25-4212-B99F-33F75483B854}"/>
                </a:ext>
              </a:extLst>
            </p:cNvPr>
            <p:cNvSpPr>
              <a:spLocks noChangeArrowheads="1"/>
            </p:cNvSpPr>
            <p:nvPr/>
          </p:nvSpPr>
          <p:spPr bwMode="auto">
            <a:xfrm>
              <a:off x="3984" y="2640"/>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2192" name="Oval 23">
              <a:extLst>
                <a:ext uri="{FF2B5EF4-FFF2-40B4-BE49-F238E27FC236}">
                  <a16:creationId xmlns:a16="http://schemas.microsoft.com/office/drawing/2014/main" id="{38314797-A24F-4587-9CAB-EB734DD61954}"/>
                </a:ext>
              </a:extLst>
            </p:cNvPr>
            <p:cNvSpPr>
              <a:spLocks noChangeArrowheads="1"/>
            </p:cNvSpPr>
            <p:nvPr/>
          </p:nvSpPr>
          <p:spPr bwMode="auto">
            <a:xfrm>
              <a:off x="4176" y="2832"/>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2193" name="Oval 25">
              <a:extLst>
                <a:ext uri="{FF2B5EF4-FFF2-40B4-BE49-F238E27FC236}">
                  <a16:creationId xmlns:a16="http://schemas.microsoft.com/office/drawing/2014/main" id="{6A07D3B9-5A5E-4558-B196-738FBC4E044B}"/>
                </a:ext>
              </a:extLst>
            </p:cNvPr>
            <p:cNvSpPr>
              <a:spLocks noChangeArrowheads="1"/>
            </p:cNvSpPr>
            <p:nvPr/>
          </p:nvSpPr>
          <p:spPr bwMode="auto">
            <a:xfrm>
              <a:off x="4176" y="1680"/>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2194" name="Oval 26">
              <a:extLst>
                <a:ext uri="{FF2B5EF4-FFF2-40B4-BE49-F238E27FC236}">
                  <a16:creationId xmlns:a16="http://schemas.microsoft.com/office/drawing/2014/main" id="{25BA9B40-0A60-4654-B02D-5228BA744E1C}"/>
                </a:ext>
              </a:extLst>
            </p:cNvPr>
            <p:cNvSpPr>
              <a:spLocks noChangeArrowheads="1"/>
            </p:cNvSpPr>
            <p:nvPr/>
          </p:nvSpPr>
          <p:spPr bwMode="auto">
            <a:xfrm>
              <a:off x="3984" y="1680"/>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2195" name="Oval 27">
              <a:extLst>
                <a:ext uri="{FF2B5EF4-FFF2-40B4-BE49-F238E27FC236}">
                  <a16:creationId xmlns:a16="http://schemas.microsoft.com/office/drawing/2014/main" id="{32C10853-ED82-49BF-A0E1-45A145DBFBAF}"/>
                </a:ext>
              </a:extLst>
            </p:cNvPr>
            <p:cNvSpPr>
              <a:spLocks noChangeArrowheads="1"/>
            </p:cNvSpPr>
            <p:nvPr/>
          </p:nvSpPr>
          <p:spPr bwMode="auto">
            <a:xfrm>
              <a:off x="1872" y="2064"/>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 name="Group 45">
            <a:extLst>
              <a:ext uri="{FF2B5EF4-FFF2-40B4-BE49-F238E27FC236}">
                <a16:creationId xmlns:a16="http://schemas.microsoft.com/office/drawing/2014/main" id="{ED38628E-283F-462B-ABE3-C7F337DA4F0D}"/>
              </a:ext>
            </a:extLst>
          </p:cNvPr>
          <p:cNvGrpSpPr>
            <a:grpSpLocks/>
          </p:cNvGrpSpPr>
          <p:nvPr/>
        </p:nvGrpSpPr>
        <p:grpSpPr bwMode="auto">
          <a:xfrm>
            <a:off x="2819400" y="2768600"/>
            <a:ext cx="3505200" cy="1803400"/>
            <a:chOff x="1776" y="1744"/>
            <a:chExt cx="2208" cy="1136"/>
          </a:xfrm>
        </p:grpSpPr>
        <p:grpSp>
          <p:nvGrpSpPr>
            <p:cNvPr id="92174" name="Group 41">
              <a:extLst>
                <a:ext uri="{FF2B5EF4-FFF2-40B4-BE49-F238E27FC236}">
                  <a16:creationId xmlns:a16="http://schemas.microsoft.com/office/drawing/2014/main" id="{91F1A756-DE5D-422C-8ADD-589984BAC408}"/>
                </a:ext>
              </a:extLst>
            </p:cNvPr>
            <p:cNvGrpSpPr>
              <a:grpSpLocks/>
            </p:cNvGrpSpPr>
            <p:nvPr/>
          </p:nvGrpSpPr>
          <p:grpSpPr bwMode="auto">
            <a:xfrm>
              <a:off x="1776" y="1744"/>
              <a:ext cx="2207" cy="1136"/>
              <a:chOff x="1776" y="1744"/>
              <a:chExt cx="2207" cy="1136"/>
            </a:xfrm>
          </p:grpSpPr>
          <p:grpSp>
            <p:nvGrpSpPr>
              <p:cNvPr id="92176" name="Group 39">
                <a:extLst>
                  <a:ext uri="{FF2B5EF4-FFF2-40B4-BE49-F238E27FC236}">
                    <a16:creationId xmlns:a16="http://schemas.microsoft.com/office/drawing/2014/main" id="{375A1EE3-22FB-4DF0-A58C-71CD3BE3F657}"/>
                  </a:ext>
                </a:extLst>
              </p:cNvPr>
              <p:cNvGrpSpPr>
                <a:grpSpLocks/>
              </p:cNvGrpSpPr>
              <p:nvPr/>
            </p:nvGrpSpPr>
            <p:grpSpPr bwMode="auto">
              <a:xfrm>
                <a:off x="1776" y="1744"/>
                <a:ext cx="2207" cy="1136"/>
                <a:chOff x="1776" y="1744"/>
                <a:chExt cx="2207" cy="1136"/>
              </a:xfrm>
            </p:grpSpPr>
            <p:grpSp>
              <p:nvGrpSpPr>
                <p:cNvPr id="92178" name="Group 37">
                  <a:extLst>
                    <a:ext uri="{FF2B5EF4-FFF2-40B4-BE49-F238E27FC236}">
                      <a16:creationId xmlns:a16="http://schemas.microsoft.com/office/drawing/2014/main" id="{ED3576E1-F9BC-4AED-BEB8-15C073447000}"/>
                    </a:ext>
                  </a:extLst>
                </p:cNvPr>
                <p:cNvGrpSpPr>
                  <a:grpSpLocks/>
                </p:cNvGrpSpPr>
                <p:nvPr/>
              </p:nvGrpSpPr>
              <p:grpSpPr bwMode="auto">
                <a:xfrm>
                  <a:off x="2329" y="1744"/>
                  <a:ext cx="1654" cy="1136"/>
                  <a:chOff x="2329" y="1744"/>
                  <a:chExt cx="1654" cy="1136"/>
                </a:xfrm>
              </p:grpSpPr>
              <p:sp>
                <p:nvSpPr>
                  <p:cNvPr id="92180" name="Line 34">
                    <a:extLst>
                      <a:ext uri="{FF2B5EF4-FFF2-40B4-BE49-F238E27FC236}">
                        <a16:creationId xmlns:a16="http://schemas.microsoft.com/office/drawing/2014/main" id="{E6DD8F05-111C-4A83-897E-FCBFF8D84113}"/>
                      </a:ext>
                    </a:extLst>
                  </p:cNvPr>
                  <p:cNvSpPr>
                    <a:spLocks noChangeShapeType="1"/>
                  </p:cNvSpPr>
                  <p:nvPr/>
                </p:nvSpPr>
                <p:spPr bwMode="auto">
                  <a:xfrm>
                    <a:off x="2352" y="2688"/>
                    <a:ext cx="864"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181" name="Line 35">
                    <a:extLst>
                      <a:ext uri="{FF2B5EF4-FFF2-40B4-BE49-F238E27FC236}">
                        <a16:creationId xmlns:a16="http://schemas.microsoft.com/office/drawing/2014/main" id="{750E8CE7-DA4D-4CD4-B2FB-4C92A21A021F}"/>
                      </a:ext>
                    </a:extLst>
                  </p:cNvPr>
                  <p:cNvSpPr>
                    <a:spLocks noChangeShapeType="1"/>
                  </p:cNvSpPr>
                  <p:nvPr/>
                </p:nvSpPr>
                <p:spPr bwMode="auto">
                  <a:xfrm flipV="1">
                    <a:off x="2329" y="1744"/>
                    <a:ext cx="1654" cy="91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182" name="Line 36">
                    <a:extLst>
                      <a:ext uri="{FF2B5EF4-FFF2-40B4-BE49-F238E27FC236}">
                        <a16:creationId xmlns:a16="http://schemas.microsoft.com/office/drawing/2014/main" id="{3112859C-339A-431D-B0E5-8ED1E05177F0}"/>
                      </a:ext>
                    </a:extLst>
                  </p:cNvPr>
                  <p:cNvSpPr>
                    <a:spLocks noChangeShapeType="1"/>
                  </p:cNvSpPr>
                  <p:nvPr/>
                </p:nvSpPr>
                <p:spPr bwMode="auto">
                  <a:xfrm>
                    <a:off x="2337" y="2724"/>
                    <a:ext cx="889" cy="156"/>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92179" name="Line 38">
                  <a:extLst>
                    <a:ext uri="{FF2B5EF4-FFF2-40B4-BE49-F238E27FC236}">
                      <a16:creationId xmlns:a16="http://schemas.microsoft.com/office/drawing/2014/main" id="{0F817709-F2CD-447D-A267-3671E6701D7B}"/>
                    </a:ext>
                  </a:extLst>
                </p:cNvPr>
                <p:cNvSpPr>
                  <a:spLocks noChangeShapeType="1"/>
                </p:cNvSpPr>
                <p:nvPr/>
              </p:nvSpPr>
              <p:spPr bwMode="auto">
                <a:xfrm flipH="1">
                  <a:off x="1776" y="2688"/>
                  <a:ext cx="48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92177" name="Line 40">
                <a:extLst>
                  <a:ext uri="{FF2B5EF4-FFF2-40B4-BE49-F238E27FC236}">
                    <a16:creationId xmlns:a16="http://schemas.microsoft.com/office/drawing/2014/main" id="{AB043579-5AFC-4FAE-9D69-77F2E196038F}"/>
                  </a:ext>
                </a:extLst>
              </p:cNvPr>
              <p:cNvSpPr>
                <a:spLocks noChangeShapeType="1"/>
              </p:cNvSpPr>
              <p:nvPr/>
            </p:nvSpPr>
            <p:spPr bwMode="auto">
              <a:xfrm flipV="1">
                <a:off x="2304" y="1776"/>
                <a:ext cx="0" cy="86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92175" name="Line 44">
              <a:extLst>
                <a:ext uri="{FF2B5EF4-FFF2-40B4-BE49-F238E27FC236}">
                  <a16:creationId xmlns:a16="http://schemas.microsoft.com/office/drawing/2014/main" id="{40601600-DBBF-4B5D-BA15-F7D95A8E7758}"/>
                </a:ext>
              </a:extLst>
            </p:cNvPr>
            <p:cNvSpPr>
              <a:spLocks noChangeShapeType="1"/>
            </p:cNvSpPr>
            <p:nvPr/>
          </p:nvSpPr>
          <p:spPr bwMode="auto">
            <a:xfrm>
              <a:off x="2352" y="2688"/>
              <a:ext cx="163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8" name="Group 47">
            <a:extLst>
              <a:ext uri="{FF2B5EF4-FFF2-40B4-BE49-F238E27FC236}">
                <a16:creationId xmlns:a16="http://schemas.microsoft.com/office/drawing/2014/main" id="{3A0442A7-D02B-427E-B7BD-7A7B81E31B69}"/>
              </a:ext>
            </a:extLst>
          </p:cNvPr>
          <p:cNvGrpSpPr>
            <a:grpSpLocks/>
          </p:cNvGrpSpPr>
          <p:nvPr/>
        </p:nvGrpSpPr>
        <p:grpSpPr bwMode="auto">
          <a:xfrm>
            <a:off x="1752600" y="2819400"/>
            <a:ext cx="4540250" cy="3365500"/>
            <a:chOff x="1104" y="1776"/>
            <a:chExt cx="2860" cy="2120"/>
          </a:xfrm>
        </p:grpSpPr>
        <p:grpSp>
          <p:nvGrpSpPr>
            <p:cNvPr id="92167" name="Group 43">
              <a:extLst>
                <a:ext uri="{FF2B5EF4-FFF2-40B4-BE49-F238E27FC236}">
                  <a16:creationId xmlns:a16="http://schemas.microsoft.com/office/drawing/2014/main" id="{B3BF1620-286A-4BF5-B2A3-4DC34E2B265B}"/>
                </a:ext>
              </a:extLst>
            </p:cNvPr>
            <p:cNvGrpSpPr>
              <a:grpSpLocks/>
            </p:cNvGrpSpPr>
            <p:nvPr/>
          </p:nvGrpSpPr>
          <p:grpSpPr bwMode="auto">
            <a:xfrm>
              <a:off x="1104" y="1776"/>
              <a:ext cx="2860" cy="2120"/>
              <a:chOff x="1094" y="1769"/>
              <a:chExt cx="2860" cy="2120"/>
            </a:xfrm>
          </p:grpSpPr>
          <p:grpSp>
            <p:nvGrpSpPr>
              <p:cNvPr id="92169" name="Group 33">
                <a:extLst>
                  <a:ext uri="{FF2B5EF4-FFF2-40B4-BE49-F238E27FC236}">
                    <a16:creationId xmlns:a16="http://schemas.microsoft.com/office/drawing/2014/main" id="{3D43E55F-BA62-4ECD-8FBC-9080045BE09A}"/>
                  </a:ext>
                </a:extLst>
              </p:cNvPr>
              <p:cNvGrpSpPr>
                <a:grpSpLocks/>
              </p:cNvGrpSpPr>
              <p:nvPr/>
            </p:nvGrpSpPr>
            <p:grpSpPr bwMode="auto">
              <a:xfrm>
                <a:off x="1344" y="1769"/>
                <a:ext cx="528" cy="524"/>
                <a:chOff x="1344" y="1769"/>
                <a:chExt cx="528" cy="524"/>
              </a:xfrm>
            </p:grpSpPr>
            <p:sp>
              <p:nvSpPr>
                <p:cNvPr id="92171" name="Line 30">
                  <a:extLst>
                    <a:ext uri="{FF2B5EF4-FFF2-40B4-BE49-F238E27FC236}">
                      <a16:creationId xmlns:a16="http://schemas.microsoft.com/office/drawing/2014/main" id="{0AF757F3-E959-47D7-8DE0-9A00B51CDA1D}"/>
                    </a:ext>
                  </a:extLst>
                </p:cNvPr>
                <p:cNvSpPr>
                  <a:spLocks noChangeShapeType="1"/>
                </p:cNvSpPr>
                <p:nvPr/>
              </p:nvSpPr>
              <p:spPr bwMode="auto">
                <a:xfrm>
                  <a:off x="1344" y="2112"/>
                  <a:ext cx="330" cy="181"/>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172" name="Line 31">
                  <a:extLst>
                    <a:ext uri="{FF2B5EF4-FFF2-40B4-BE49-F238E27FC236}">
                      <a16:creationId xmlns:a16="http://schemas.microsoft.com/office/drawing/2014/main" id="{FB4F7E93-589D-4838-922B-6687F1E516E0}"/>
                    </a:ext>
                  </a:extLst>
                </p:cNvPr>
                <p:cNvSpPr>
                  <a:spLocks noChangeShapeType="1"/>
                </p:cNvSpPr>
                <p:nvPr/>
              </p:nvSpPr>
              <p:spPr bwMode="auto">
                <a:xfrm>
                  <a:off x="1344" y="2112"/>
                  <a:ext cx="52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173" name="Line 32">
                  <a:extLst>
                    <a:ext uri="{FF2B5EF4-FFF2-40B4-BE49-F238E27FC236}">
                      <a16:creationId xmlns:a16="http://schemas.microsoft.com/office/drawing/2014/main" id="{2C8489D0-DE3F-4776-903F-D966E130E904}"/>
                    </a:ext>
                  </a:extLst>
                </p:cNvPr>
                <p:cNvSpPr>
                  <a:spLocks noChangeShapeType="1"/>
                </p:cNvSpPr>
                <p:nvPr/>
              </p:nvSpPr>
              <p:spPr bwMode="auto">
                <a:xfrm flipV="1">
                  <a:off x="1344" y="1769"/>
                  <a:ext cx="178" cy="343"/>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53259" name="Text Box 42">
                <a:extLst>
                  <a:ext uri="{FF2B5EF4-FFF2-40B4-BE49-F238E27FC236}">
                    <a16:creationId xmlns:a16="http://schemas.microsoft.com/office/drawing/2014/main" id="{74551A1D-970D-4AB0-BAF9-407C0A2D19C7}"/>
                  </a:ext>
                </a:extLst>
              </p:cNvPr>
              <p:cNvSpPr txBox="1">
                <a:spLocks noChangeArrowheads="1"/>
              </p:cNvSpPr>
              <p:nvPr/>
            </p:nvSpPr>
            <p:spPr bwMode="auto">
              <a:xfrm>
                <a:off x="1094" y="3598"/>
                <a:ext cx="2860" cy="291"/>
              </a:xfrm>
              <a:prstGeom prst="rect">
                <a:avLst/>
              </a:prstGeom>
              <a:noFill/>
              <a:ln w="9525">
                <a:noFill/>
                <a:miter lim="800000"/>
                <a:headEnd/>
                <a:tailEnd/>
              </a:ln>
            </p:spPr>
            <p:txBody>
              <a:bodyPr wrap="none">
                <a:spAutoFit/>
              </a:bodyPr>
              <a:lstStyle/>
              <a:p>
                <a:pPr>
                  <a:defRPr/>
                </a:pPr>
                <a:r>
                  <a:rPr lang="en-US" dirty="0">
                    <a:solidFill>
                      <a:schemeClr val="tx2"/>
                    </a:solidFill>
                    <a:latin typeface="+mj-lt"/>
                    <a:ea typeface="+mj-ea"/>
                    <a:cs typeface="+mj-cs"/>
                  </a:rPr>
                  <a:t>Cost of one step: length of segment</a:t>
                </a:r>
              </a:p>
            </p:txBody>
          </p:sp>
        </p:grpSp>
        <p:sp>
          <p:nvSpPr>
            <p:cNvPr id="92168" name="Line 46">
              <a:extLst>
                <a:ext uri="{FF2B5EF4-FFF2-40B4-BE49-F238E27FC236}">
                  <a16:creationId xmlns:a16="http://schemas.microsoft.com/office/drawing/2014/main" id="{50F3AE90-FE83-4787-9229-CCA24FA5546B}"/>
                </a:ext>
              </a:extLst>
            </p:cNvPr>
            <p:cNvSpPr>
              <a:spLocks noChangeShapeType="1"/>
            </p:cNvSpPr>
            <p:nvPr/>
          </p:nvSpPr>
          <p:spPr bwMode="auto">
            <a:xfrm>
              <a:off x="1374" y="2149"/>
              <a:ext cx="316" cy="491"/>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1399CA3C-E6E2-4F21-9307-0E350D0C945F}"/>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Formulation #3</a:t>
            </a:r>
          </a:p>
        </p:txBody>
      </p:sp>
      <p:sp>
        <p:nvSpPr>
          <p:cNvPr id="94211" name="Rectangle 4">
            <a:extLst>
              <a:ext uri="{FF2B5EF4-FFF2-40B4-BE49-F238E27FC236}">
                <a16:creationId xmlns:a16="http://schemas.microsoft.com/office/drawing/2014/main" id="{4B33463D-4856-469D-A019-AB3EA1FE9893}"/>
              </a:ext>
            </a:extLst>
          </p:cNvPr>
          <p:cNvSpPr>
            <a:spLocks noChangeArrowheads="1"/>
          </p:cNvSpPr>
          <p:nvPr/>
        </p:nvSpPr>
        <p:spPr bwMode="auto">
          <a:xfrm>
            <a:off x="1524000" y="1828800"/>
            <a:ext cx="60960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4212" name="Freeform 5">
            <a:extLst>
              <a:ext uri="{FF2B5EF4-FFF2-40B4-BE49-F238E27FC236}">
                <a16:creationId xmlns:a16="http://schemas.microsoft.com/office/drawing/2014/main" id="{5D08CDEB-8049-4949-B96F-D56D2803198F}"/>
              </a:ext>
            </a:extLst>
          </p:cNvPr>
          <p:cNvSpPr>
            <a:spLocks/>
          </p:cNvSpPr>
          <p:nvPr/>
        </p:nvSpPr>
        <p:spPr bwMode="auto">
          <a:xfrm>
            <a:off x="2438400" y="2438400"/>
            <a:ext cx="1219200" cy="1828800"/>
          </a:xfrm>
          <a:custGeom>
            <a:avLst/>
            <a:gdLst>
              <a:gd name="T0" fmla="*/ 0 w 768"/>
              <a:gd name="T1" fmla="*/ 2147483646 h 1152"/>
              <a:gd name="T2" fmla="*/ 2147483646 w 768"/>
              <a:gd name="T3" fmla="*/ 2147483646 h 1152"/>
              <a:gd name="T4" fmla="*/ 2147483646 w 768"/>
              <a:gd name="T5" fmla="*/ 2147483646 h 1152"/>
              <a:gd name="T6" fmla="*/ 2147483646 w 768"/>
              <a:gd name="T7" fmla="*/ 2147483646 h 1152"/>
              <a:gd name="T8" fmla="*/ 2147483646 w 768"/>
              <a:gd name="T9" fmla="*/ 2147483646 h 1152"/>
              <a:gd name="T10" fmla="*/ 2147483646 w 768"/>
              <a:gd name="T11" fmla="*/ 2147483646 h 1152"/>
              <a:gd name="T12" fmla="*/ 2147483646 w 768"/>
              <a:gd name="T13" fmla="*/ 0 h 1152"/>
              <a:gd name="T14" fmla="*/ 0 w 768"/>
              <a:gd name="T15" fmla="*/ 2147483646 h 1152"/>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1152"/>
              <a:gd name="T26" fmla="*/ 768 w 76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1152">
                <a:moveTo>
                  <a:pt x="0" y="192"/>
                </a:moveTo>
                <a:lnTo>
                  <a:pt x="384" y="576"/>
                </a:lnTo>
                <a:lnTo>
                  <a:pt x="192" y="768"/>
                </a:lnTo>
                <a:lnTo>
                  <a:pt x="192" y="1152"/>
                </a:lnTo>
                <a:lnTo>
                  <a:pt x="768" y="1152"/>
                </a:lnTo>
                <a:lnTo>
                  <a:pt x="768" y="192"/>
                </a:lnTo>
                <a:lnTo>
                  <a:pt x="144" y="0"/>
                </a:lnTo>
                <a:lnTo>
                  <a:pt x="0" y="192"/>
                </a:lnTo>
                <a:close/>
              </a:path>
            </a:pathLst>
          </a:custGeom>
          <a:solidFill>
            <a:srgbClr val="996600"/>
          </a:solidFill>
          <a:ln w="38100">
            <a:solidFill>
              <a:srgbClr val="FF0066"/>
            </a:solidFill>
            <a:round/>
            <a:headEnd/>
            <a:tailEnd/>
          </a:ln>
        </p:spPr>
        <p:txBody>
          <a:bodyPr wrap="none"/>
          <a:lstStyle/>
          <a:p>
            <a:endParaRPr lang="en-US"/>
          </a:p>
        </p:txBody>
      </p:sp>
      <p:sp>
        <p:nvSpPr>
          <p:cNvPr id="94213" name="Oval 6">
            <a:extLst>
              <a:ext uri="{FF2B5EF4-FFF2-40B4-BE49-F238E27FC236}">
                <a16:creationId xmlns:a16="http://schemas.microsoft.com/office/drawing/2014/main" id="{8434EC1A-B1DF-48A8-88F5-7E5270CA3634}"/>
              </a:ext>
            </a:extLst>
          </p:cNvPr>
          <p:cNvSpPr>
            <a:spLocks noChangeArrowheads="1"/>
          </p:cNvSpPr>
          <p:nvPr/>
        </p:nvSpPr>
        <p:spPr bwMode="auto">
          <a:xfrm>
            <a:off x="2057400" y="3276600"/>
            <a:ext cx="152400" cy="152400"/>
          </a:xfrm>
          <a:prstGeom prst="ellipse">
            <a:avLst/>
          </a:prstGeom>
          <a:solidFill>
            <a:srgbClr val="F81706"/>
          </a:solidFill>
          <a:ln w="9525">
            <a:solidFill>
              <a:srgbClr val="F81706"/>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4214" name="Freeform 7">
            <a:extLst>
              <a:ext uri="{FF2B5EF4-FFF2-40B4-BE49-F238E27FC236}">
                <a16:creationId xmlns:a16="http://schemas.microsoft.com/office/drawing/2014/main" id="{BB9345B0-56A2-4DA8-B3A0-17C45827C9B0}"/>
              </a:ext>
            </a:extLst>
          </p:cNvPr>
          <p:cNvSpPr>
            <a:spLocks/>
          </p:cNvSpPr>
          <p:nvPr/>
        </p:nvSpPr>
        <p:spPr bwMode="auto">
          <a:xfrm>
            <a:off x="5181600" y="2743200"/>
            <a:ext cx="1524000" cy="1828800"/>
          </a:xfrm>
          <a:custGeom>
            <a:avLst/>
            <a:gdLst>
              <a:gd name="T0" fmla="*/ 0 w 960"/>
              <a:gd name="T1" fmla="*/ 2147483646 h 1152"/>
              <a:gd name="T2" fmla="*/ 0 w 960"/>
              <a:gd name="T3" fmla="*/ 2147483646 h 1152"/>
              <a:gd name="T4" fmla="*/ 2147483646 w 960"/>
              <a:gd name="T5" fmla="*/ 2147483646 h 1152"/>
              <a:gd name="T6" fmla="*/ 2147483646 w 960"/>
              <a:gd name="T7" fmla="*/ 0 h 1152"/>
              <a:gd name="T8" fmla="*/ 2147483646 w 960"/>
              <a:gd name="T9" fmla="*/ 0 h 1152"/>
              <a:gd name="T10" fmla="*/ 2147483646 w 960"/>
              <a:gd name="T11" fmla="*/ 2147483646 h 1152"/>
              <a:gd name="T12" fmla="*/ 0 w 960"/>
              <a:gd name="T13" fmla="*/ 2147483646 h 1152"/>
              <a:gd name="T14" fmla="*/ 0 60000 65536"/>
              <a:gd name="T15" fmla="*/ 0 60000 65536"/>
              <a:gd name="T16" fmla="*/ 0 60000 65536"/>
              <a:gd name="T17" fmla="*/ 0 60000 65536"/>
              <a:gd name="T18" fmla="*/ 0 60000 65536"/>
              <a:gd name="T19" fmla="*/ 0 60000 65536"/>
              <a:gd name="T20" fmla="*/ 0 60000 65536"/>
              <a:gd name="T21" fmla="*/ 0 w 960"/>
              <a:gd name="T22" fmla="*/ 0 h 1152"/>
              <a:gd name="T23" fmla="*/ 960 w 960"/>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1152">
                <a:moveTo>
                  <a:pt x="0" y="960"/>
                </a:moveTo>
                <a:lnTo>
                  <a:pt x="0" y="1152"/>
                </a:lnTo>
                <a:lnTo>
                  <a:pt x="960" y="1152"/>
                </a:lnTo>
                <a:lnTo>
                  <a:pt x="960" y="0"/>
                </a:lnTo>
                <a:lnTo>
                  <a:pt x="768" y="0"/>
                </a:lnTo>
                <a:lnTo>
                  <a:pt x="768" y="960"/>
                </a:lnTo>
                <a:lnTo>
                  <a:pt x="0" y="960"/>
                </a:lnTo>
                <a:close/>
              </a:path>
            </a:pathLst>
          </a:custGeom>
          <a:solidFill>
            <a:srgbClr val="996600"/>
          </a:solidFill>
          <a:ln w="38100">
            <a:solidFill>
              <a:srgbClr val="FF0066"/>
            </a:solidFill>
            <a:round/>
            <a:headEnd/>
            <a:tailEnd/>
          </a:ln>
        </p:spPr>
        <p:txBody>
          <a:bodyPr wrap="none"/>
          <a:lstStyle/>
          <a:p>
            <a:endParaRPr lang="en-US"/>
          </a:p>
        </p:txBody>
      </p:sp>
      <p:sp>
        <p:nvSpPr>
          <p:cNvPr id="94215" name="Oval 8">
            <a:extLst>
              <a:ext uri="{FF2B5EF4-FFF2-40B4-BE49-F238E27FC236}">
                <a16:creationId xmlns:a16="http://schemas.microsoft.com/office/drawing/2014/main" id="{621CB009-A4BA-414D-ABF5-65E3E70C532C}"/>
              </a:ext>
            </a:extLst>
          </p:cNvPr>
          <p:cNvSpPr>
            <a:spLocks noChangeArrowheads="1"/>
          </p:cNvSpPr>
          <p:nvPr/>
        </p:nvSpPr>
        <p:spPr bwMode="auto">
          <a:xfrm>
            <a:off x="7239000" y="4191000"/>
            <a:ext cx="152400" cy="152400"/>
          </a:xfrm>
          <a:prstGeom prst="ellipse">
            <a:avLst/>
          </a:prstGeom>
          <a:solidFill>
            <a:srgbClr val="45D628"/>
          </a:solidFill>
          <a:ln w="9525">
            <a:solidFill>
              <a:srgbClr val="45D628"/>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4216" name="Oval 10">
            <a:extLst>
              <a:ext uri="{FF2B5EF4-FFF2-40B4-BE49-F238E27FC236}">
                <a16:creationId xmlns:a16="http://schemas.microsoft.com/office/drawing/2014/main" id="{37B9E4CD-8E07-4A02-936B-0C280B352FFB}"/>
              </a:ext>
            </a:extLst>
          </p:cNvPr>
          <p:cNvSpPr>
            <a:spLocks noChangeArrowheads="1"/>
          </p:cNvSpPr>
          <p:nvPr/>
        </p:nvSpPr>
        <p:spPr bwMode="auto">
          <a:xfrm>
            <a:off x="2667000" y="4191000"/>
            <a:ext cx="152400" cy="1524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4217" name="Oval 11">
            <a:extLst>
              <a:ext uri="{FF2B5EF4-FFF2-40B4-BE49-F238E27FC236}">
                <a16:creationId xmlns:a16="http://schemas.microsoft.com/office/drawing/2014/main" id="{8EFC20D3-92F4-4514-8CC0-137617CD7173}"/>
              </a:ext>
            </a:extLst>
          </p:cNvPr>
          <p:cNvSpPr>
            <a:spLocks noChangeArrowheads="1"/>
          </p:cNvSpPr>
          <p:nvPr/>
        </p:nvSpPr>
        <p:spPr bwMode="auto">
          <a:xfrm>
            <a:off x="3581400" y="4191000"/>
            <a:ext cx="152400" cy="1524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4218" name="Oval 12">
            <a:extLst>
              <a:ext uri="{FF2B5EF4-FFF2-40B4-BE49-F238E27FC236}">
                <a16:creationId xmlns:a16="http://schemas.microsoft.com/office/drawing/2014/main" id="{F5CE0C75-EF3B-4D56-835B-8F8B9DD50ACE}"/>
              </a:ext>
            </a:extLst>
          </p:cNvPr>
          <p:cNvSpPr>
            <a:spLocks noChangeArrowheads="1"/>
          </p:cNvSpPr>
          <p:nvPr/>
        </p:nvSpPr>
        <p:spPr bwMode="auto">
          <a:xfrm>
            <a:off x="5105400" y="4495800"/>
            <a:ext cx="152400" cy="1524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4219" name="Oval 13">
            <a:extLst>
              <a:ext uri="{FF2B5EF4-FFF2-40B4-BE49-F238E27FC236}">
                <a16:creationId xmlns:a16="http://schemas.microsoft.com/office/drawing/2014/main" id="{91D38558-0429-4298-939B-D8BA8394754C}"/>
              </a:ext>
            </a:extLst>
          </p:cNvPr>
          <p:cNvSpPr>
            <a:spLocks noChangeArrowheads="1"/>
          </p:cNvSpPr>
          <p:nvPr/>
        </p:nvSpPr>
        <p:spPr bwMode="auto">
          <a:xfrm>
            <a:off x="2667000" y="3581400"/>
            <a:ext cx="152400" cy="1524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4220" name="Oval 14">
            <a:extLst>
              <a:ext uri="{FF2B5EF4-FFF2-40B4-BE49-F238E27FC236}">
                <a16:creationId xmlns:a16="http://schemas.microsoft.com/office/drawing/2014/main" id="{194D6846-4961-40F1-9A26-90D456E2BA7A}"/>
              </a:ext>
            </a:extLst>
          </p:cNvPr>
          <p:cNvSpPr>
            <a:spLocks noChangeArrowheads="1"/>
          </p:cNvSpPr>
          <p:nvPr/>
        </p:nvSpPr>
        <p:spPr bwMode="auto">
          <a:xfrm>
            <a:off x="2362200" y="2667000"/>
            <a:ext cx="152400" cy="1524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4221" name="Oval 15">
            <a:extLst>
              <a:ext uri="{FF2B5EF4-FFF2-40B4-BE49-F238E27FC236}">
                <a16:creationId xmlns:a16="http://schemas.microsoft.com/office/drawing/2014/main" id="{E368333B-34F4-4ADD-ABEE-828667673539}"/>
              </a:ext>
            </a:extLst>
          </p:cNvPr>
          <p:cNvSpPr>
            <a:spLocks noChangeArrowheads="1"/>
          </p:cNvSpPr>
          <p:nvPr/>
        </p:nvSpPr>
        <p:spPr bwMode="auto">
          <a:xfrm>
            <a:off x="2590800" y="2362200"/>
            <a:ext cx="152400" cy="1524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4222" name="Oval 16">
            <a:extLst>
              <a:ext uri="{FF2B5EF4-FFF2-40B4-BE49-F238E27FC236}">
                <a16:creationId xmlns:a16="http://schemas.microsoft.com/office/drawing/2014/main" id="{0C5B159D-5655-40E9-9C92-A15D3F533E98}"/>
              </a:ext>
            </a:extLst>
          </p:cNvPr>
          <p:cNvSpPr>
            <a:spLocks noChangeArrowheads="1"/>
          </p:cNvSpPr>
          <p:nvPr/>
        </p:nvSpPr>
        <p:spPr bwMode="auto">
          <a:xfrm>
            <a:off x="3581400" y="2667000"/>
            <a:ext cx="152400" cy="1524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4223" name="Oval 18">
            <a:extLst>
              <a:ext uri="{FF2B5EF4-FFF2-40B4-BE49-F238E27FC236}">
                <a16:creationId xmlns:a16="http://schemas.microsoft.com/office/drawing/2014/main" id="{E8A9AF0C-80F4-4C31-B400-0AC7ACC3CCD7}"/>
              </a:ext>
            </a:extLst>
          </p:cNvPr>
          <p:cNvSpPr>
            <a:spLocks noChangeArrowheads="1"/>
          </p:cNvSpPr>
          <p:nvPr/>
        </p:nvSpPr>
        <p:spPr bwMode="auto">
          <a:xfrm>
            <a:off x="6324600" y="4191000"/>
            <a:ext cx="152400" cy="1524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4224" name="Oval 19">
            <a:extLst>
              <a:ext uri="{FF2B5EF4-FFF2-40B4-BE49-F238E27FC236}">
                <a16:creationId xmlns:a16="http://schemas.microsoft.com/office/drawing/2014/main" id="{D99B3C7E-C32D-415F-B9B9-A267B4B6502E}"/>
              </a:ext>
            </a:extLst>
          </p:cNvPr>
          <p:cNvSpPr>
            <a:spLocks noChangeArrowheads="1"/>
          </p:cNvSpPr>
          <p:nvPr/>
        </p:nvSpPr>
        <p:spPr bwMode="auto">
          <a:xfrm>
            <a:off x="6629400" y="4495800"/>
            <a:ext cx="152400" cy="1524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4225" name="Oval 22">
            <a:extLst>
              <a:ext uri="{FF2B5EF4-FFF2-40B4-BE49-F238E27FC236}">
                <a16:creationId xmlns:a16="http://schemas.microsoft.com/office/drawing/2014/main" id="{6292684F-7247-461B-8DB5-7A8DF2A9B004}"/>
              </a:ext>
            </a:extLst>
          </p:cNvPr>
          <p:cNvSpPr>
            <a:spLocks noChangeArrowheads="1"/>
          </p:cNvSpPr>
          <p:nvPr/>
        </p:nvSpPr>
        <p:spPr bwMode="auto">
          <a:xfrm>
            <a:off x="2971800" y="3276600"/>
            <a:ext cx="152400" cy="1524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nvGrpSpPr>
          <p:cNvPr id="94226" name="Group 24">
            <a:extLst>
              <a:ext uri="{FF2B5EF4-FFF2-40B4-BE49-F238E27FC236}">
                <a16:creationId xmlns:a16="http://schemas.microsoft.com/office/drawing/2014/main" id="{0C567297-46EB-4D15-A36A-FBA79F5A1B84}"/>
              </a:ext>
            </a:extLst>
          </p:cNvPr>
          <p:cNvGrpSpPr>
            <a:grpSpLocks/>
          </p:cNvGrpSpPr>
          <p:nvPr/>
        </p:nvGrpSpPr>
        <p:grpSpPr bwMode="auto">
          <a:xfrm>
            <a:off x="2819400" y="2768600"/>
            <a:ext cx="3503613" cy="1803400"/>
            <a:chOff x="1776" y="1744"/>
            <a:chExt cx="2207" cy="1136"/>
          </a:xfrm>
        </p:grpSpPr>
        <p:grpSp>
          <p:nvGrpSpPr>
            <p:cNvPr id="94250" name="Group 25">
              <a:extLst>
                <a:ext uri="{FF2B5EF4-FFF2-40B4-BE49-F238E27FC236}">
                  <a16:creationId xmlns:a16="http://schemas.microsoft.com/office/drawing/2014/main" id="{42D4C3B0-3C39-425A-9D23-F4ECD7357F43}"/>
                </a:ext>
              </a:extLst>
            </p:cNvPr>
            <p:cNvGrpSpPr>
              <a:grpSpLocks/>
            </p:cNvGrpSpPr>
            <p:nvPr/>
          </p:nvGrpSpPr>
          <p:grpSpPr bwMode="auto">
            <a:xfrm>
              <a:off x="1776" y="1744"/>
              <a:ext cx="2207" cy="1136"/>
              <a:chOff x="1776" y="1744"/>
              <a:chExt cx="2207" cy="1136"/>
            </a:xfrm>
          </p:grpSpPr>
          <p:grpSp>
            <p:nvGrpSpPr>
              <p:cNvPr id="94252" name="Group 26">
                <a:extLst>
                  <a:ext uri="{FF2B5EF4-FFF2-40B4-BE49-F238E27FC236}">
                    <a16:creationId xmlns:a16="http://schemas.microsoft.com/office/drawing/2014/main" id="{51BD928F-7039-4899-9F75-71E68858D66C}"/>
                  </a:ext>
                </a:extLst>
              </p:cNvPr>
              <p:cNvGrpSpPr>
                <a:grpSpLocks/>
              </p:cNvGrpSpPr>
              <p:nvPr/>
            </p:nvGrpSpPr>
            <p:grpSpPr bwMode="auto">
              <a:xfrm>
                <a:off x="2329" y="1744"/>
                <a:ext cx="1654" cy="1136"/>
                <a:chOff x="2329" y="1744"/>
                <a:chExt cx="1654" cy="1136"/>
              </a:xfrm>
            </p:grpSpPr>
            <p:sp>
              <p:nvSpPr>
                <p:cNvPr id="94254" name="Line 27">
                  <a:extLst>
                    <a:ext uri="{FF2B5EF4-FFF2-40B4-BE49-F238E27FC236}">
                      <a16:creationId xmlns:a16="http://schemas.microsoft.com/office/drawing/2014/main" id="{09BE5425-D4C5-4E72-8675-C316BDF61A32}"/>
                    </a:ext>
                  </a:extLst>
                </p:cNvPr>
                <p:cNvSpPr>
                  <a:spLocks noChangeShapeType="1"/>
                </p:cNvSpPr>
                <p:nvPr/>
              </p:nvSpPr>
              <p:spPr bwMode="auto">
                <a:xfrm>
                  <a:off x="2352" y="2688"/>
                  <a:ext cx="864"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55" name="Line 28">
                  <a:extLst>
                    <a:ext uri="{FF2B5EF4-FFF2-40B4-BE49-F238E27FC236}">
                      <a16:creationId xmlns:a16="http://schemas.microsoft.com/office/drawing/2014/main" id="{828DC97C-3A6F-4233-89DA-E03A80383E66}"/>
                    </a:ext>
                  </a:extLst>
                </p:cNvPr>
                <p:cNvSpPr>
                  <a:spLocks noChangeShapeType="1"/>
                </p:cNvSpPr>
                <p:nvPr/>
              </p:nvSpPr>
              <p:spPr bwMode="auto">
                <a:xfrm flipV="1">
                  <a:off x="2329" y="1744"/>
                  <a:ext cx="1654" cy="914"/>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56" name="Line 29">
                  <a:extLst>
                    <a:ext uri="{FF2B5EF4-FFF2-40B4-BE49-F238E27FC236}">
                      <a16:creationId xmlns:a16="http://schemas.microsoft.com/office/drawing/2014/main" id="{DB75ECD3-EEBC-4F9A-A1F4-C3942D6DF189}"/>
                    </a:ext>
                  </a:extLst>
                </p:cNvPr>
                <p:cNvSpPr>
                  <a:spLocks noChangeShapeType="1"/>
                </p:cNvSpPr>
                <p:nvPr/>
              </p:nvSpPr>
              <p:spPr bwMode="auto">
                <a:xfrm>
                  <a:off x="2337" y="2724"/>
                  <a:ext cx="889" cy="15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94253" name="Line 30">
                <a:extLst>
                  <a:ext uri="{FF2B5EF4-FFF2-40B4-BE49-F238E27FC236}">
                    <a16:creationId xmlns:a16="http://schemas.microsoft.com/office/drawing/2014/main" id="{17428ADD-3677-4C30-88DC-D1B4773E531E}"/>
                  </a:ext>
                </a:extLst>
              </p:cNvPr>
              <p:cNvSpPr>
                <a:spLocks noChangeShapeType="1"/>
              </p:cNvSpPr>
              <p:nvPr/>
            </p:nvSpPr>
            <p:spPr bwMode="auto">
              <a:xfrm flipH="1">
                <a:off x="1776" y="2688"/>
                <a:ext cx="480"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94251" name="Line 31">
              <a:extLst>
                <a:ext uri="{FF2B5EF4-FFF2-40B4-BE49-F238E27FC236}">
                  <a16:creationId xmlns:a16="http://schemas.microsoft.com/office/drawing/2014/main" id="{7BE14061-64DA-4D5D-9282-475FC70EA9C4}"/>
                </a:ext>
              </a:extLst>
            </p:cNvPr>
            <p:cNvSpPr>
              <a:spLocks noChangeShapeType="1"/>
            </p:cNvSpPr>
            <p:nvPr/>
          </p:nvSpPr>
          <p:spPr bwMode="auto">
            <a:xfrm flipV="1">
              <a:off x="2304" y="1776"/>
              <a:ext cx="0" cy="864"/>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94227" name="Line 32">
            <a:extLst>
              <a:ext uri="{FF2B5EF4-FFF2-40B4-BE49-F238E27FC236}">
                <a16:creationId xmlns:a16="http://schemas.microsoft.com/office/drawing/2014/main" id="{9F5C0E0F-EE42-45DF-9942-80A44D04BB05}"/>
              </a:ext>
            </a:extLst>
          </p:cNvPr>
          <p:cNvSpPr>
            <a:spLocks noChangeShapeType="1"/>
          </p:cNvSpPr>
          <p:nvPr/>
        </p:nvSpPr>
        <p:spPr bwMode="auto">
          <a:xfrm>
            <a:off x="3733800" y="4267200"/>
            <a:ext cx="2590800"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94228" name="Group 33">
            <a:extLst>
              <a:ext uri="{FF2B5EF4-FFF2-40B4-BE49-F238E27FC236}">
                <a16:creationId xmlns:a16="http://schemas.microsoft.com/office/drawing/2014/main" id="{39B0B32C-EC98-4CFC-AF2E-625AF23D53D1}"/>
              </a:ext>
            </a:extLst>
          </p:cNvPr>
          <p:cNvGrpSpPr>
            <a:grpSpLocks/>
          </p:cNvGrpSpPr>
          <p:nvPr/>
        </p:nvGrpSpPr>
        <p:grpSpPr bwMode="auto">
          <a:xfrm>
            <a:off x="1752600" y="2819400"/>
            <a:ext cx="4540250" cy="3365500"/>
            <a:chOff x="1104" y="1776"/>
            <a:chExt cx="2860" cy="2120"/>
          </a:xfrm>
        </p:grpSpPr>
        <p:grpSp>
          <p:nvGrpSpPr>
            <p:cNvPr id="94243" name="Group 34">
              <a:extLst>
                <a:ext uri="{FF2B5EF4-FFF2-40B4-BE49-F238E27FC236}">
                  <a16:creationId xmlns:a16="http://schemas.microsoft.com/office/drawing/2014/main" id="{917A322A-DB13-410C-A34A-98341BC9E2DB}"/>
                </a:ext>
              </a:extLst>
            </p:cNvPr>
            <p:cNvGrpSpPr>
              <a:grpSpLocks/>
            </p:cNvGrpSpPr>
            <p:nvPr/>
          </p:nvGrpSpPr>
          <p:grpSpPr bwMode="auto">
            <a:xfrm>
              <a:off x="1104" y="1776"/>
              <a:ext cx="2860" cy="2120"/>
              <a:chOff x="1094" y="1769"/>
              <a:chExt cx="2860" cy="2120"/>
            </a:xfrm>
          </p:grpSpPr>
          <p:grpSp>
            <p:nvGrpSpPr>
              <p:cNvPr id="94245" name="Group 35">
                <a:extLst>
                  <a:ext uri="{FF2B5EF4-FFF2-40B4-BE49-F238E27FC236}">
                    <a16:creationId xmlns:a16="http://schemas.microsoft.com/office/drawing/2014/main" id="{0B5B1060-05E2-4A0A-A5ED-A278473F60E6}"/>
                  </a:ext>
                </a:extLst>
              </p:cNvPr>
              <p:cNvGrpSpPr>
                <a:grpSpLocks/>
              </p:cNvGrpSpPr>
              <p:nvPr/>
            </p:nvGrpSpPr>
            <p:grpSpPr bwMode="auto">
              <a:xfrm>
                <a:off x="1344" y="1769"/>
                <a:ext cx="528" cy="524"/>
                <a:chOff x="1344" y="1769"/>
                <a:chExt cx="528" cy="524"/>
              </a:xfrm>
            </p:grpSpPr>
            <p:sp>
              <p:nvSpPr>
                <p:cNvPr id="94247" name="Line 36">
                  <a:extLst>
                    <a:ext uri="{FF2B5EF4-FFF2-40B4-BE49-F238E27FC236}">
                      <a16:creationId xmlns:a16="http://schemas.microsoft.com/office/drawing/2014/main" id="{70D436F3-02F5-4F39-92C7-A5E6C4281B14}"/>
                    </a:ext>
                  </a:extLst>
                </p:cNvPr>
                <p:cNvSpPr>
                  <a:spLocks noChangeShapeType="1"/>
                </p:cNvSpPr>
                <p:nvPr/>
              </p:nvSpPr>
              <p:spPr bwMode="auto">
                <a:xfrm>
                  <a:off x="1344" y="2112"/>
                  <a:ext cx="330" cy="181"/>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48" name="Line 37">
                  <a:extLst>
                    <a:ext uri="{FF2B5EF4-FFF2-40B4-BE49-F238E27FC236}">
                      <a16:creationId xmlns:a16="http://schemas.microsoft.com/office/drawing/2014/main" id="{CE414102-D9E1-480F-B75F-9A8962F956D7}"/>
                    </a:ext>
                  </a:extLst>
                </p:cNvPr>
                <p:cNvSpPr>
                  <a:spLocks noChangeShapeType="1"/>
                </p:cNvSpPr>
                <p:nvPr/>
              </p:nvSpPr>
              <p:spPr bwMode="auto">
                <a:xfrm>
                  <a:off x="1344" y="2112"/>
                  <a:ext cx="52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49" name="Line 38">
                  <a:extLst>
                    <a:ext uri="{FF2B5EF4-FFF2-40B4-BE49-F238E27FC236}">
                      <a16:creationId xmlns:a16="http://schemas.microsoft.com/office/drawing/2014/main" id="{F8E6F70B-6617-4FF9-942B-12A7EF772310}"/>
                    </a:ext>
                  </a:extLst>
                </p:cNvPr>
                <p:cNvSpPr>
                  <a:spLocks noChangeShapeType="1"/>
                </p:cNvSpPr>
                <p:nvPr/>
              </p:nvSpPr>
              <p:spPr bwMode="auto">
                <a:xfrm flipV="1">
                  <a:off x="1344" y="1769"/>
                  <a:ext cx="178" cy="343"/>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54311" name="Text Box 39">
                <a:extLst>
                  <a:ext uri="{FF2B5EF4-FFF2-40B4-BE49-F238E27FC236}">
                    <a16:creationId xmlns:a16="http://schemas.microsoft.com/office/drawing/2014/main" id="{D6F62997-012D-4AE2-B4DB-91A9F797505B}"/>
                  </a:ext>
                </a:extLst>
              </p:cNvPr>
              <p:cNvSpPr txBox="1">
                <a:spLocks noChangeArrowheads="1"/>
              </p:cNvSpPr>
              <p:nvPr/>
            </p:nvSpPr>
            <p:spPr bwMode="auto">
              <a:xfrm>
                <a:off x="1094" y="3598"/>
                <a:ext cx="2860" cy="291"/>
              </a:xfrm>
              <a:prstGeom prst="rect">
                <a:avLst/>
              </a:prstGeom>
              <a:noFill/>
              <a:ln w="9525">
                <a:noFill/>
                <a:miter lim="800000"/>
                <a:headEnd/>
                <a:tailEnd/>
              </a:ln>
            </p:spPr>
            <p:txBody>
              <a:bodyPr wrap="none">
                <a:spAutoFit/>
              </a:bodyPr>
              <a:lstStyle/>
              <a:p>
                <a:pPr>
                  <a:defRPr/>
                </a:pPr>
                <a:r>
                  <a:rPr lang="en-US" dirty="0">
                    <a:solidFill>
                      <a:schemeClr val="tx2"/>
                    </a:solidFill>
                    <a:latin typeface="+mj-lt"/>
                    <a:ea typeface="+mj-ea"/>
                    <a:cs typeface="+mj-cs"/>
                  </a:rPr>
                  <a:t>Cost of one step: length of segment</a:t>
                </a:r>
              </a:p>
            </p:txBody>
          </p:sp>
        </p:grpSp>
        <p:sp>
          <p:nvSpPr>
            <p:cNvPr id="94244" name="Line 40">
              <a:extLst>
                <a:ext uri="{FF2B5EF4-FFF2-40B4-BE49-F238E27FC236}">
                  <a16:creationId xmlns:a16="http://schemas.microsoft.com/office/drawing/2014/main" id="{504C1C6D-FDCD-4D71-B7B6-75BDF9369353}"/>
                </a:ext>
              </a:extLst>
            </p:cNvPr>
            <p:cNvSpPr>
              <a:spLocks noChangeShapeType="1"/>
            </p:cNvSpPr>
            <p:nvPr/>
          </p:nvSpPr>
          <p:spPr bwMode="auto">
            <a:xfrm>
              <a:off x="1374" y="2149"/>
              <a:ext cx="316" cy="491"/>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94229" name="Line 41">
            <a:extLst>
              <a:ext uri="{FF2B5EF4-FFF2-40B4-BE49-F238E27FC236}">
                <a16:creationId xmlns:a16="http://schemas.microsoft.com/office/drawing/2014/main" id="{8E8043DD-DEF1-4C47-9711-D50FDD02E9B0}"/>
              </a:ext>
            </a:extLst>
          </p:cNvPr>
          <p:cNvSpPr>
            <a:spLocks noChangeShapeType="1"/>
          </p:cNvSpPr>
          <p:nvPr/>
        </p:nvSpPr>
        <p:spPr bwMode="auto">
          <a:xfrm>
            <a:off x="3733800" y="2743200"/>
            <a:ext cx="25908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30" name="Line 42">
            <a:extLst>
              <a:ext uri="{FF2B5EF4-FFF2-40B4-BE49-F238E27FC236}">
                <a16:creationId xmlns:a16="http://schemas.microsoft.com/office/drawing/2014/main" id="{CD7D6C80-44F3-49DC-8766-2A6157F1DE63}"/>
              </a:ext>
            </a:extLst>
          </p:cNvPr>
          <p:cNvSpPr>
            <a:spLocks noChangeShapeType="1"/>
          </p:cNvSpPr>
          <p:nvPr/>
        </p:nvSpPr>
        <p:spPr bwMode="auto">
          <a:xfrm>
            <a:off x="3733800" y="2743200"/>
            <a:ext cx="2619375" cy="1476375"/>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31" name="Line 43">
            <a:extLst>
              <a:ext uri="{FF2B5EF4-FFF2-40B4-BE49-F238E27FC236}">
                <a16:creationId xmlns:a16="http://schemas.microsoft.com/office/drawing/2014/main" id="{327C1FB9-24D3-40C0-8962-3015C302DED8}"/>
              </a:ext>
            </a:extLst>
          </p:cNvPr>
          <p:cNvSpPr>
            <a:spLocks noChangeShapeType="1"/>
          </p:cNvSpPr>
          <p:nvPr/>
        </p:nvSpPr>
        <p:spPr bwMode="auto">
          <a:xfrm>
            <a:off x="2743200" y="2438400"/>
            <a:ext cx="3581400" cy="3048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32" name="Line 44">
            <a:extLst>
              <a:ext uri="{FF2B5EF4-FFF2-40B4-BE49-F238E27FC236}">
                <a16:creationId xmlns:a16="http://schemas.microsoft.com/office/drawing/2014/main" id="{74F7365D-E2A6-45BC-9192-9907C3D1BDB1}"/>
              </a:ext>
            </a:extLst>
          </p:cNvPr>
          <p:cNvSpPr>
            <a:spLocks noChangeShapeType="1"/>
          </p:cNvSpPr>
          <p:nvPr/>
        </p:nvSpPr>
        <p:spPr bwMode="auto">
          <a:xfrm>
            <a:off x="2743200" y="2438400"/>
            <a:ext cx="3905250" cy="257175"/>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33" name="Line 45">
            <a:extLst>
              <a:ext uri="{FF2B5EF4-FFF2-40B4-BE49-F238E27FC236}">
                <a16:creationId xmlns:a16="http://schemas.microsoft.com/office/drawing/2014/main" id="{21179902-5034-4725-AC41-708445ADF0BE}"/>
              </a:ext>
            </a:extLst>
          </p:cNvPr>
          <p:cNvSpPr>
            <a:spLocks noChangeShapeType="1"/>
          </p:cNvSpPr>
          <p:nvPr/>
        </p:nvSpPr>
        <p:spPr bwMode="auto">
          <a:xfrm>
            <a:off x="3733800" y="2819400"/>
            <a:ext cx="1400175" cy="1381125"/>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34" name="Line 46">
            <a:extLst>
              <a:ext uri="{FF2B5EF4-FFF2-40B4-BE49-F238E27FC236}">
                <a16:creationId xmlns:a16="http://schemas.microsoft.com/office/drawing/2014/main" id="{12F41E5E-14D4-4253-9C70-C2194371B869}"/>
              </a:ext>
            </a:extLst>
          </p:cNvPr>
          <p:cNvSpPr>
            <a:spLocks noChangeShapeType="1"/>
          </p:cNvSpPr>
          <p:nvPr/>
        </p:nvSpPr>
        <p:spPr bwMode="auto">
          <a:xfrm>
            <a:off x="2819400" y="4267200"/>
            <a:ext cx="2209800" cy="3048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35" name="Line 47">
            <a:extLst>
              <a:ext uri="{FF2B5EF4-FFF2-40B4-BE49-F238E27FC236}">
                <a16:creationId xmlns:a16="http://schemas.microsoft.com/office/drawing/2014/main" id="{9FBEACD6-FC05-4E10-B900-C82C902EEADF}"/>
              </a:ext>
            </a:extLst>
          </p:cNvPr>
          <p:cNvSpPr>
            <a:spLocks noChangeShapeType="1"/>
          </p:cNvSpPr>
          <p:nvPr/>
        </p:nvSpPr>
        <p:spPr bwMode="auto">
          <a:xfrm>
            <a:off x="3705225" y="2790825"/>
            <a:ext cx="1419225" cy="1724025"/>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36" name="Line 48">
            <a:extLst>
              <a:ext uri="{FF2B5EF4-FFF2-40B4-BE49-F238E27FC236}">
                <a16:creationId xmlns:a16="http://schemas.microsoft.com/office/drawing/2014/main" id="{CB392CB3-9D0D-4BAA-9AA6-C0312225E76D}"/>
              </a:ext>
            </a:extLst>
          </p:cNvPr>
          <p:cNvSpPr>
            <a:spLocks noChangeShapeType="1"/>
          </p:cNvSpPr>
          <p:nvPr/>
        </p:nvSpPr>
        <p:spPr bwMode="auto">
          <a:xfrm flipH="1">
            <a:off x="5210175" y="2800350"/>
            <a:ext cx="1133475" cy="14097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37" name="Line 49">
            <a:extLst>
              <a:ext uri="{FF2B5EF4-FFF2-40B4-BE49-F238E27FC236}">
                <a16:creationId xmlns:a16="http://schemas.microsoft.com/office/drawing/2014/main" id="{609A6204-A39D-4B62-8262-55109B1B90E9}"/>
              </a:ext>
            </a:extLst>
          </p:cNvPr>
          <p:cNvSpPr>
            <a:spLocks noChangeShapeType="1"/>
          </p:cNvSpPr>
          <p:nvPr/>
        </p:nvSpPr>
        <p:spPr bwMode="auto">
          <a:xfrm flipH="1">
            <a:off x="6781800" y="4267200"/>
            <a:ext cx="457200" cy="24765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38" name="Line 50">
            <a:extLst>
              <a:ext uri="{FF2B5EF4-FFF2-40B4-BE49-F238E27FC236}">
                <a16:creationId xmlns:a16="http://schemas.microsoft.com/office/drawing/2014/main" id="{6C1FC472-31AF-49B7-A063-D1E41CCBA4EC}"/>
              </a:ext>
            </a:extLst>
          </p:cNvPr>
          <p:cNvSpPr>
            <a:spLocks noChangeShapeType="1"/>
          </p:cNvSpPr>
          <p:nvPr/>
        </p:nvSpPr>
        <p:spPr bwMode="auto">
          <a:xfrm flipH="1" flipV="1">
            <a:off x="6705600" y="2743200"/>
            <a:ext cx="590550" cy="1457325"/>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39" name="Oval 17">
            <a:extLst>
              <a:ext uri="{FF2B5EF4-FFF2-40B4-BE49-F238E27FC236}">
                <a16:creationId xmlns:a16="http://schemas.microsoft.com/office/drawing/2014/main" id="{B54C6C88-3176-43E2-B640-8D112B956C73}"/>
              </a:ext>
            </a:extLst>
          </p:cNvPr>
          <p:cNvSpPr>
            <a:spLocks noChangeArrowheads="1"/>
          </p:cNvSpPr>
          <p:nvPr/>
        </p:nvSpPr>
        <p:spPr bwMode="auto">
          <a:xfrm>
            <a:off x="5105400" y="4191000"/>
            <a:ext cx="152400" cy="1524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4240" name="Oval 20">
            <a:extLst>
              <a:ext uri="{FF2B5EF4-FFF2-40B4-BE49-F238E27FC236}">
                <a16:creationId xmlns:a16="http://schemas.microsoft.com/office/drawing/2014/main" id="{473FF2AD-66F2-4E22-8B41-48FDA3A8463B}"/>
              </a:ext>
            </a:extLst>
          </p:cNvPr>
          <p:cNvSpPr>
            <a:spLocks noChangeArrowheads="1"/>
          </p:cNvSpPr>
          <p:nvPr/>
        </p:nvSpPr>
        <p:spPr bwMode="auto">
          <a:xfrm>
            <a:off x="6629400" y="2667000"/>
            <a:ext cx="152400" cy="1524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4241" name="Oval 21">
            <a:extLst>
              <a:ext uri="{FF2B5EF4-FFF2-40B4-BE49-F238E27FC236}">
                <a16:creationId xmlns:a16="http://schemas.microsoft.com/office/drawing/2014/main" id="{757B163D-9F42-40C7-BFF9-99B26B11AA8D}"/>
              </a:ext>
            </a:extLst>
          </p:cNvPr>
          <p:cNvSpPr>
            <a:spLocks noChangeArrowheads="1"/>
          </p:cNvSpPr>
          <p:nvPr/>
        </p:nvSpPr>
        <p:spPr bwMode="auto">
          <a:xfrm>
            <a:off x="6324600" y="2667000"/>
            <a:ext cx="152400" cy="1524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4242" name="Text Box 51">
            <a:extLst>
              <a:ext uri="{FF2B5EF4-FFF2-40B4-BE49-F238E27FC236}">
                <a16:creationId xmlns:a16="http://schemas.microsoft.com/office/drawing/2014/main" id="{2CECBFE0-8B35-48C4-ACB8-331F34ED429A}"/>
              </a:ext>
            </a:extLst>
          </p:cNvPr>
          <p:cNvSpPr txBox="1">
            <a:spLocks noChangeArrowheads="1"/>
          </p:cNvSpPr>
          <p:nvPr/>
        </p:nvSpPr>
        <p:spPr bwMode="auto">
          <a:xfrm>
            <a:off x="1524000" y="5076825"/>
            <a:ext cx="197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FF0066"/>
                </a:solidFill>
                <a:latin typeface="Comic Sans MS" panose="030F0702030302020204" pitchFamily="66" charset="0"/>
              </a:rPr>
              <a:t>Visibility graph</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9A7E0D37-1C65-47C8-9485-483E8AE8C835}"/>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Solution Path</a:t>
            </a:r>
          </a:p>
        </p:txBody>
      </p:sp>
      <p:grpSp>
        <p:nvGrpSpPr>
          <p:cNvPr id="96259" name="Group 15">
            <a:extLst>
              <a:ext uri="{FF2B5EF4-FFF2-40B4-BE49-F238E27FC236}">
                <a16:creationId xmlns:a16="http://schemas.microsoft.com/office/drawing/2014/main" id="{370A19EB-0903-4B01-8A22-9AC35163E1B9}"/>
              </a:ext>
            </a:extLst>
          </p:cNvPr>
          <p:cNvGrpSpPr>
            <a:grpSpLocks/>
          </p:cNvGrpSpPr>
          <p:nvPr/>
        </p:nvGrpSpPr>
        <p:grpSpPr bwMode="auto">
          <a:xfrm>
            <a:off x="2362200" y="2362200"/>
            <a:ext cx="4419600" cy="2286000"/>
            <a:chOff x="1488" y="1488"/>
            <a:chExt cx="2784" cy="1440"/>
          </a:xfrm>
        </p:grpSpPr>
        <p:sp>
          <p:nvSpPr>
            <p:cNvPr id="96268" name="Oval 16">
              <a:extLst>
                <a:ext uri="{FF2B5EF4-FFF2-40B4-BE49-F238E27FC236}">
                  <a16:creationId xmlns:a16="http://schemas.microsoft.com/office/drawing/2014/main" id="{C19FE1F8-AA93-4126-9435-8DEC5D45552E}"/>
                </a:ext>
              </a:extLst>
            </p:cNvPr>
            <p:cNvSpPr>
              <a:spLocks noChangeArrowheads="1"/>
            </p:cNvSpPr>
            <p:nvPr/>
          </p:nvSpPr>
          <p:spPr bwMode="auto">
            <a:xfrm>
              <a:off x="1680" y="2640"/>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69" name="Oval 17">
              <a:extLst>
                <a:ext uri="{FF2B5EF4-FFF2-40B4-BE49-F238E27FC236}">
                  <a16:creationId xmlns:a16="http://schemas.microsoft.com/office/drawing/2014/main" id="{4D56BB0A-F38B-414C-A4AF-5B65FB4FB122}"/>
                </a:ext>
              </a:extLst>
            </p:cNvPr>
            <p:cNvSpPr>
              <a:spLocks noChangeArrowheads="1"/>
            </p:cNvSpPr>
            <p:nvPr/>
          </p:nvSpPr>
          <p:spPr bwMode="auto">
            <a:xfrm>
              <a:off x="2256" y="2640"/>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70" name="Oval 18">
              <a:extLst>
                <a:ext uri="{FF2B5EF4-FFF2-40B4-BE49-F238E27FC236}">
                  <a16:creationId xmlns:a16="http://schemas.microsoft.com/office/drawing/2014/main" id="{31253B8C-491B-4CE3-B141-2883083815AC}"/>
                </a:ext>
              </a:extLst>
            </p:cNvPr>
            <p:cNvSpPr>
              <a:spLocks noChangeArrowheads="1"/>
            </p:cNvSpPr>
            <p:nvPr/>
          </p:nvSpPr>
          <p:spPr bwMode="auto">
            <a:xfrm>
              <a:off x="3216" y="2832"/>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71" name="Oval 19">
              <a:extLst>
                <a:ext uri="{FF2B5EF4-FFF2-40B4-BE49-F238E27FC236}">
                  <a16:creationId xmlns:a16="http://schemas.microsoft.com/office/drawing/2014/main" id="{6787D9A1-884D-49C0-BA23-71F944BE50E8}"/>
                </a:ext>
              </a:extLst>
            </p:cNvPr>
            <p:cNvSpPr>
              <a:spLocks noChangeArrowheads="1"/>
            </p:cNvSpPr>
            <p:nvPr/>
          </p:nvSpPr>
          <p:spPr bwMode="auto">
            <a:xfrm>
              <a:off x="1680" y="2256"/>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72" name="Oval 20">
              <a:extLst>
                <a:ext uri="{FF2B5EF4-FFF2-40B4-BE49-F238E27FC236}">
                  <a16:creationId xmlns:a16="http://schemas.microsoft.com/office/drawing/2014/main" id="{2BC6939C-D1A3-4BBC-9BF6-9695245EBFD8}"/>
                </a:ext>
              </a:extLst>
            </p:cNvPr>
            <p:cNvSpPr>
              <a:spLocks noChangeArrowheads="1"/>
            </p:cNvSpPr>
            <p:nvPr/>
          </p:nvSpPr>
          <p:spPr bwMode="auto">
            <a:xfrm>
              <a:off x="1488" y="1680"/>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73" name="Oval 21">
              <a:extLst>
                <a:ext uri="{FF2B5EF4-FFF2-40B4-BE49-F238E27FC236}">
                  <a16:creationId xmlns:a16="http://schemas.microsoft.com/office/drawing/2014/main" id="{DB97B464-CB78-4194-BBA4-CD1783F9CCA6}"/>
                </a:ext>
              </a:extLst>
            </p:cNvPr>
            <p:cNvSpPr>
              <a:spLocks noChangeArrowheads="1"/>
            </p:cNvSpPr>
            <p:nvPr/>
          </p:nvSpPr>
          <p:spPr bwMode="auto">
            <a:xfrm>
              <a:off x="1632" y="1488"/>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74" name="Oval 22">
              <a:extLst>
                <a:ext uri="{FF2B5EF4-FFF2-40B4-BE49-F238E27FC236}">
                  <a16:creationId xmlns:a16="http://schemas.microsoft.com/office/drawing/2014/main" id="{34F5175F-D26C-42AE-B4BB-7F2BCC2C5F0A}"/>
                </a:ext>
              </a:extLst>
            </p:cNvPr>
            <p:cNvSpPr>
              <a:spLocks noChangeArrowheads="1"/>
            </p:cNvSpPr>
            <p:nvPr/>
          </p:nvSpPr>
          <p:spPr bwMode="auto">
            <a:xfrm>
              <a:off x="2256" y="1680"/>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75" name="Oval 23">
              <a:extLst>
                <a:ext uri="{FF2B5EF4-FFF2-40B4-BE49-F238E27FC236}">
                  <a16:creationId xmlns:a16="http://schemas.microsoft.com/office/drawing/2014/main" id="{020F1D2F-E131-4CFA-B66D-9A1C3A03574B}"/>
                </a:ext>
              </a:extLst>
            </p:cNvPr>
            <p:cNvSpPr>
              <a:spLocks noChangeArrowheads="1"/>
            </p:cNvSpPr>
            <p:nvPr/>
          </p:nvSpPr>
          <p:spPr bwMode="auto">
            <a:xfrm>
              <a:off x="3216" y="2640"/>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76" name="Oval 24">
              <a:extLst>
                <a:ext uri="{FF2B5EF4-FFF2-40B4-BE49-F238E27FC236}">
                  <a16:creationId xmlns:a16="http://schemas.microsoft.com/office/drawing/2014/main" id="{EBD18AFA-305D-4072-9DD4-1CB4E36B682F}"/>
                </a:ext>
              </a:extLst>
            </p:cNvPr>
            <p:cNvSpPr>
              <a:spLocks noChangeArrowheads="1"/>
            </p:cNvSpPr>
            <p:nvPr/>
          </p:nvSpPr>
          <p:spPr bwMode="auto">
            <a:xfrm>
              <a:off x="3984" y="2640"/>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77" name="Oval 25">
              <a:extLst>
                <a:ext uri="{FF2B5EF4-FFF2-40B4-BE49-F238E27FC236}">
                  <a16:creationId xmlns:a16="http://schemas.microsoft.com/office/drawing/2014/main" id="{C7E5E96E-20F2-4DF6-B7AD-6DC7BAE24BD4}"/>
                </a:ext>
              </a:extLst>
            </p:cNvPr>
            <p:cNvSpPr>
              <a:spLocks noChangeArrowheads="1"/>
            </p:cNvSpPr>
            <p:nvPr/>
          </p:nvSpPr>
          <p:spPr bwMode="auto">
            <a:xfrm>
              <a:off x="4176" y="2832"/>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78" name="Oval 26">
              <a:extLst>
                <a:ext uri="{FF2B5EF4-FFF2-40B4-BE49-F238E27FC236}">
                  <a16:creationId xmlns:a16="http://schemas.microsoft.com/office/drawing/2014/main" id="{E52079FF-0C8B-4E61-BF49-377872BA345A}"/>
                </a:ext>
              </a:extLst>
            </p:cNvPr>
            <p:cNvSpPr>
              <a:spLocks noChangeArrowheads="1"/>
            </p:cNvSpPr>
            <p:nvPr/>
          </p:nvSpPr>
          <p:spPr bwMode="auto">
            <a:xfrm>
              <a:off x="4176" y="1680"/>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79" name="Oval 27">
              <a:extLst>
                <a:ext uri="{FF2B5EF4-FFF2-40B4-BE49-F238E27FC236}">
                  <a16:creationId xmlns:a16="http://schemas.microsoft.com/office/drawing/2014/main" id="{CD609F6C-3286-444E-A1D1-EF45EF7A92FD}"/>
                </a:ext>
              </a:extLst>
            </p:cNvPr>
            <p:cNvSpPr>
              <a:spLocks noChangeArrowheads="1"/>
            </p:cNvSpPr>
            <p:nvPr/>
          </p:nvSpPr>
          <p:spPr bwMode="auto">
            <a:xfrm>
              <a:off x="3984" y="1680"/>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80" name="Oval 28">
              <a:extLst>
                <a:ext uri="{FF2B5EF4-FFF2-40B4-BE49-F238E27FC236}">
                  <a16:creationId xmlns:a16="http://schemas.microsoft.com/office/drawing/2014/main" id="{8E18CDF9-F489-4B78-A1EA-1A3F5F5CBBB8}"/>
                </a:ext>
              </a:extLst>
            </p:cNvPr>
            <p:cNvSpPr>
              <a:spLocks noChangeArrowheads="1"/>
            </p:cNvSpPr>
            <p:nvPr/>
          </p:nvSpPr>
          <p:spPr bwMode="auto">
            <a:xfrm>
              <a:off x="1872" y="2064"/>
              <a:ext cx="96" cy="96"/>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6260" name="Group 9">
            <a:extLst>
              <a:ext uri="{FF2B5EF4-FFF2-40B4-BE49-F238E27FC236}">
                <a16:creationId xmlns:a16="http://schemas.microsoft.com/office/drawing/2014/main" id="{2FEE2AB0-79FE-4133-9C4E-26678459A075}"/>
              </a:ext>
            </a:extLst>
          </p:cNvPr>
          <p:cNvGrpSpPr>
            <a:grpSpLocks/>
          </p:cNvGrpSpPr>
          <p:nvPr/>
        </p:nvGrpSpPr>
        <p:grpSpPr bwMode="auto">
          <a:xfrm>
            <a:off x="1524000" y="1828800"/>
            <a:ext cx="6096000" cy="3657600"/>
            <a:chOff x="960" y="1344"/>
            <a:chExt cx="3840" cy="2304"/>
          </a:xfrm>
        </p:grpSpPr>
        <p:sp>
          <p:nvSpPr>
            <p:cNvPr id="96263" name="Rectangle 10">
              <a:extLst>
                <a:ext uri="{FF2B5EF4-FFF2-40B4-BE49-F238E27FC236}">
                  <a16:creationId xmlns:a16="http://schemas.microsoft.com/office/drawing/2014/main" id="{2E74C12D-D670-4C40-B850-B4A79D7BE71C}"/>
                </a:ext>
              </a:extLst>
            </p:cNvPr>
            <p:cNvSpPr>
              <a:spLocks noChangeArrowheads="1"/>
            </p:cNvSpPr>
            <p:nvPr/>
          </p:nvSpPr>
          <p:spPr bwMode="auto">
            <a:xfrm>
              <a:off x="960" y="1344"/>
              <a:ext cx="3840" cy="230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64" name="Freeform 11">
              <a:extLst>
                <a:ext uri="{FF2B5EF4-FFF2-40B4-BE49-F238E27FC236}">
                  <a16:creationId xmlns:a16="http://schemas.microsoft.com/office/drawing/2014/main" id="{AA865347-3494-43B3-981B-AF0561F656C0}"/>
                </a:ext>
              </a:extLst>
            </p:cNvPr>
            <p:cNvSpPr>
              <a:spLocks/>
            </p:cNvSpPr>
            <p:nvPr/>
          </p:nvSpPr>
          <p:spPr bwMode="auto">
            <a:xfrm>
              <a:off x="1536" y="1728"/>
              <a:ext cx="768" cy="1152"/>
            </a:xfrm>
            <a:custGeom>
              <a:avLst/>
              <a:gdLst>
                <a:gd name="T0" fmla="*/ 0 w 768"/>
                <a:gd name="T1" fmla="*/ 192 h 1152"/>
                <a:gd name="T2" fmla="*/ 384 w 768"/>
                <a:gd name="T3" fmla="*/ 576 h 1152"/>
                <a:gd name="T4" fmla="*/ 192 w 768"/>
                <a:gd name="T5" fmla="*/ 768 h 1152"/>
                <a:gd name="T6" fmla="*/ 192 w 768"/>
                <a:gd name="T7" fmla="*/ 1152 h 1152"/>
                <a:gd name="T8" fmla="*/ 768 w 768"/>
                <a:gd name="T9" fmla="*/ 1152 h 1152"/>
                <a:gd name="T10" fmla="*/ 768 w 768"/>
                <a:gd name="T11" fmla="*/ 192 h 1152"/>
                <a:gd name="T12" fmla="*/ 144 w 768"/>
                <a:gd name="T13" fmla="*/ 0 h 1152"/>
                <a:gd name="T14" fmla="*/ 0 w 768"/>
                <a:gd name="T15" fmla="*/ 192 h 1152"/>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1152"/>
                <a:gd name="T26" fmla="*/ 768 w 76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1152">
                  <a:moveTo>
                    <a:pt x="0" y="192"/>
                  </a:moveTo>
                  <a:lnTo>
                    <a:pt x="384" y="576"/>
                  </a:lnTo>
                  <a:lnTo>
                    <a:pt x="192" y="768"/>
                  </a:lnTo>
                  <a:lnTo>
                    <a:pt x="192" y="1152"/>
                  </a:lnTo>
                  <a:lnTo>
                    <a:pt x="768" y="1152"/>
                  </a:lnTo>
                  <a:lnTo>
                    <a:pt x="768" y="192"/>
                  </a:lnTo>
                  <a:lnTo>
                    <a:pt x="144" y="0"/>
                  </a:lnTo>
                  <a:lnTo>
                    <a:pt x="0" y="192"/>
                  </a:lnTo>
                  <a:close/>
                </a:path>
              </a:pathLst>
            </a:custGeom>
            <a:solidFill>
              <a:srgbClr val="996600"/>
            </a:solidFill>
            <a:ln w="38100">
              <a:solidFill>
                <a:schemeClr val="tx1"/>
              </a:solidFill>
              <a:round/>
              <a:headEnd/>
              <a:tailEnd/>
            </a:ln>
          </p:spPr>
          <p:txBody>
            <a:bodyPr wrap="none"/>
            <a:lstStyle/>
            <a:p>
              <a:endParaRPr lang="en-US"/>
            </a:p>
          </p:txBody>
        </p:sp>
        <p:sp>
          <p:nvSpPr>
            <p:cNvPr id="96265" name="Oval 12">
              <a:extLst>
                <a:ext uri="{FF2B5EF4-FFF2-40B4-BE49-F238E27FC236}">
                  <a16:creationId xmlns:a16="http://schemas.microsoft.com/office/drawing/2014/main" id="{AA9AE7B8-DC87-4195-9DBD-5822C0CCF59F}"/>
                </a:ext>
              </a:extLst>
            </p:cNvPr>
            <p:cNvSpPr>
              <a:spLocks noChangeArrowheads="1"/>
            </p:cNvSpPr>
            <p:nvPr/>
          </p:nvSpPr>
          <p:spPr bwMode="auto">
            <a:xfrm>
              <a:off x="1296" y="2256"/>
              <a:ext cx="96" cy="96"/>
            </a:xfrm>
            <a:prstGeom prst="ellipse">
              <a:avLst/>
            </a:prstGeom>
            <a:solidFill>
              <a:srgbClr val="F81706"/>
            </a:solidFill>
            <a:ln w="9525">
              <a:solidFill>
                <a:srgbClr val="F81706"/>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66" name="Freeform 13">
              <a:extLst>
                <a:ext uri="{FF2B5EF4-FFF2-40B4-BE49-F238E27FC236}">
                  <a16:creationId xmlns:a16="http://schemas.microsoft.com/office/drawing/2014/main" id="{11BAA6E0-CCC4-4CB5-96B5-A5B234DA3788}"/>
                </a:ext>
              </a:extLst>
            </p:cNvPr>
            <p:cNvSpPr>
              <a:spLocks/>
            </p:cNvSpPr>
            <p:nvPr/>
          </p:nvSpPr>
          <p:spPr bwMode="auto">
            <a:xfrm>
              <a:off x="3264" y="1920"/>
              <a:ext cx="960" cy="1152"/>
            </a:xfrm>
            <a:custGeom>
              <a:avLst/>
              <a:gdLst>
                <a:gd name="T0" fmla="*/ 0 w 960"/>
                <a:gd name="T1" fmla="*/ 960 h 1152"/>
                <a:gd name="T2" fmla="*/ 0 w 960"/>
                <a:gd name="T3" fmla="*/ 1152 h 1152"/>
                <a:gd name="T4" fmla="*/ 960 w 960"/>
                <a:gd name="T5" fmla="*/ 1152 h 1152"/>
                <a:gd name="T6" fmla="*/ 960 w 960"/>
                <a:gd name="T7" fmla="*/ 0 h 1152"/>
                <a:gd name="T8" fmla="*/ 768 w 960"/>
                <a:gd name="T9" fmla="*/ 0 h 1152"/>
                <a:gd name="T10" fmla="*/ 768 w 960"/>
                <a:gd name="T11" fmla="*/ 960 h 1152"/>
                <a:gd name="T12" fmla="*/ 0 w 960"/>
                <a:gd name="T13" fmla="*/ 960 h 1152"/>
                <a:gd name="T14" fmla="*/ 0 60000 65536"/>
                <a:gd name="T15" fmla="*/ 0 60000 65536"/>
                <a:gd name="T16" fmla="*/ 0 60000 65536"/>
                <a:gd name="T17" fmla="*/ 0 60000 65536"/>
                <a:gd name="T18" fmla="*/ 0 60000 65536"/>
                <a:gd name="T19" fmla="*/ 0 60000 65536"/>
                <a:gd name="T20" fmla="*/ 0 60000 65536"/>
                <a:gd name="T21" fmla="*/ 0 w 960"/>
                <a:gd name="T22" fmla="*/ 0 h 1152"/>
                <a:gd name="T23" fmla="*/ 960 w 960"/>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1152">
                  <a:moveTo>
                    <a:pt x="0" y="960"/>
                  </a:moveTo>
                  <a:lnTo>
                    <a:pt x="0" y="1152"/>
                  </a:lnTo>
                  <a:lnTo>
                    <a:pt x="960" y="1152"/>
                  </a:lnTo>
                  <a:lnTo>
                    <a:pt x="960" y="0"/>
                  </a:lnTo>
                  <a:lnTo>
                    <a:pt x="768" y="0"/>
                  </a:lnTo>
                  <a:lnTo>
                    <a:pt x="768" y="960"/>
                  </a:lnTo>
                  <a:lnTo>
                    <a:pt x="0" y="960"/>
                  </a:lnTo>
                  <a:close/>
                </a:path>
              </a:pathLst>
            </a:custGeom>
            <a:solidFill>
              <a:srgbClr val="996600"/>
            </a:solidFill>
            <a:ln w="38100">
              <a:solidFill>
                <a:schemeClr val="tx1"/>
              </a:solidFill>
              <a:round/>
              <a:headEnd/>
              <a:tailEnd/>
            </a:ln>
          </p:spPr>
          <p:txBody>
            <a:bodyPr wrap="none"/>
            <a:lstStyle/>
            <a:p>
              <a:endParaRPr lang="en-US"/>
            </a:p>
          </p:txBody>
        </p:sp>
        <p:sp>
          <p:nvSpPr>
            <p:cNvPr id="96267" name="Oval 14">
              <a:extLst>
                <a:ext uri="{FF2B5EF4-FFF2-40B4-BE49-F238E27FC236}">
                  <a16:creationId xmlns:a16="http://schemas.microsoft.com/office/drawing/2014/main" id="{368A8DDA-C3E2-454F-A251-472424D39E4C}"/>
                </a:ext>
              </a:extLst>
            </p:cNvPr>
            <p:cNvSpPr>
              <a:spLocks noChangeArrowheads="1"/>
            </p:cNvSpPr>
            <p:nvPr/>
          </p:nvSpPr>
          <p:spPr bwMode="auto">
            <a:xfrm>
              <a:off x="4560" y="2832"/>
              <a:ext cx="96" cy="96"/>
            </a:xfrm>
            <a:prstGeom prst="ellipse">
              <a:avLst/>
            </a:prstGeom>
            <a:solidFill>
              <a:srgbClr val="45D628"/>
            </a:solidFill>
            <a:ln w="9525">
              <a:solidFill>
                <a:srgbClr val="45D628"/>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sp>
        <p:nvSpPr>
          <p:cNvPr id="96261" name="Freeform 3">
            <a:extLst>
              <a:ext uri="{FF2B5EF4-FFF2-40B4-BE49-F238E27FC236}">
                <a16:creationId xmlns:a16="http://schemas.microsoft.com/office/drawing/2014/main" id="{944EBC7A-80E0-4B60-876C-BFF5CF6B4EAF}"/>
              </a:ext>
            </a:extLst>
          </p:cNvPr>
          <p:cNvSpPr>
            <a:spLocks/>
          </p:cNvSpPr>
          <p:nvPr/>
        </p:nvSpPr>
        <p:spPr bwMode="auto">
          <a:xfrm>
            <a:off x="2133600" y="3352800"/>
            <a:ext cx="5181600" cy="1219200"/>
          </a:xfrm>
          <a:custGeom>
            <a:avLst/>
            <a:gdLst>
              <a:gd name="T0" fmla="*/ 2147483646 w 3264"/>
              <a:gd name="T1" fmla="*/ 2147483646 h 768"/>
              <a:gd name="T2" fmla="*/ 2147483646 w 3264"/>
              <a:gd name="T3" fmla="*/ 2147483646 h 768"/>
              <a:gd name="T4" fmla="*/ 2147483646 w 3264"/>
              <a:gd name="T5" fmla="*/ 2147483646 h 768"/>
              <a:gd name="T6" fmla="*/ 2147483646 w 3264"/>
              <a:gd name="T7" fmla="*/ 2147483646 h 768"/>
              <a:gd name="T8" fmla="*/ 0 w 3264"/>
              <a:gd name="T9" fmla="*/ 0 h 768"/>
              <a:gd name="T10" fmla="*/ 0 60000 65536"/>
              <a:gd name="T11" fmla="*/ 0 60000 65536"/>
              <a:gd name="T12" fmla="*/ 0 60000 65536"/>
              <a:gd name="T13" fmla="*/ 0 60000 65536"/>
              <a:gd name="T14" fmla="*/ 0 60000 65536"/>
              <a:gd name="T15" fmla="*/ 0 w 3264"/>
              <a:gd name="T16" fmla="*/ 0 h 768"/>
              <a:gd name="T17" fmla="*/ 3264 w 3264"/>
              <a:gd name="T18" fmla="*/ 768 h 768"/>
            </a:gdLst>
            <a:ahLst/>
            <a:cxnLst>
              <a:cxn ang="T10">
                <a:pos x="T0" y="T1"/>
              </a:cxn>
              <a:cxn ang="T11">
                <a:pos x="T2" y="T3"/>
              </a:cxn>
              <a:cxn ang="T12">
                <a:pos x="T4" y="T5"/>
              </a:cxn>
              <a:cxn ang="T13">
                <a:pos x="T6" y="T7"/>
              </a:cxn>
              <a:cxn ang="T14">
                <a:pos x="T8" y="T9"/>
              </a:cxn>
            </a:cxnLst>
            <a:rect l="T15" t="T16" r="T17" b="T18"/>
            <a:pathLst>
              <a:path w="3264" h="768">
                <a:moveTo>
                  <a:pt x="3264" y="576"/>
                </a:moveTo>
                <a:lnTo>
                  <a:pt x="2880" y="768"/>
                </a:lnTo>
                <a:lnTo>
                  <a:pt x="1920" y="768"/>
                </a:lnTo>
                <a:lnTo>
                  <a:pt x="384" y="576"/>
                </a:lnTo>
                <a:lnTo>
                  <a:pt x="0" y="0"/>
                </a:ln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5303" name="Text Box 29">
            <a:extLst>
              <a:ext uri="{FF2B5EF4-FFF2-40B4-BE49-F238E27FC236}">
                <a16:creationId xmlns:a16="http://schemas.microsoft.com/office/drawing/2014/main" id="{B6C0D82B-0019-4B9A-B50D-74BFC748B116}"/>
              </a:ext>
            </a:extLst>
          </p:cNvPr>
          <p:cNvSpPr txBox="1">
            <a:spLocks noChangeArrowheads="1"/>
          </p:cNvSpPr>
          <p:nvPr/>
        </p:nvSpPr>
        <p:spPr bwMode="auto">
          <a:xfrm>
            <a:off x="1508125" y="5684838"/>
            <a:ext cx="5921375" cy="830262"/>
          </a:xfrm>
          <a:prstGeom prst="rect">
            <a:avLst/>
          </a:prstGeom>
          <a:noFill/>
          <a:ln w="9525">
            <a:noFill/>
            <a:miter lim="800000"/>
            <a:headEnd/>
            <a:tailEnd/>
          </a:ln>
        </p:spPr>
        <p:txBody>
          <a:bodyPr wrap="none">
            <a:spAutoFit/>
          </a:bodyPr>
          <a:lstStyle/>
          <a:p>
            <a:pPr>
              <a:defRPr/>
            </a:pPr>
            <a:r>
              <a:rPr lang="en-US" dirty="0">
                <a:solidFill>
                  <a:schemeClr val="tx2"/>
                </a:solidFill>
                <a:latin typeface="+mj-lt"/>
                <a:ea typeface="+mj-ea"/>
                <a:cs typeface="+mj-cs"/>
              </a:rPr>
              <a:t>The shortest path in this state space is also the </a:t>
            </a:r>
            <a:br>
              <a:rPr lang="en-US" dirty="0">
                <a:solidFill>
                  <a:schemeClr val="tx2"/>
                </a:solidFill>
                <a:latin typeface="+mj-lt"/>
                <a:ea typeface="+mj-ea"/>
                <a:cs typeface="+mj-cs"/>
              </a:rPr>
            </a:br>
            <a:r>
              <a:rPr lang="en-US" dirty="0">
                <a:solidFill>
                  <a:schemeClr val="tx2"/>
                </a:solidFill>
                <a:latin typeface="+mj-lt"/>
                <a:ea typeface="+mj-ea"/>
                <a:cs typeface="+mj-cs"/>
              </a:rPr>
              <a:t>shortest in the original continuous space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713CFAB2-69A5-486F-A1AF-E8BA95A54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958" y="4358988"/>
            <a:ext cx="3421062"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08CC5E6-956C-48E3-873A-1123657909BD}"/>
              </a:ext>
            </a:extLst>
          </p:cNvPr>
          <p:cNvSpPr txBox="1"/>
          <p:nvPr/>
        </p:nvSpPr>
        <p:spPr>
          <a:xfrm>
            <a:off x="53790" y="116175"/>
            <a:ext cx="8865230" cy="4401205"/>
          </a:xfrm>
          <a:prstGeom prst="rect">
            <a:avLst/>
          </a:prstGeom>
          <a:noFill/>
        </p:spPr>
        <p:txBody>
          <a:bodyPr wrap="square" rtlCol="0">
            <a:spAutoFit/>
          </a:bodyPr>
          <a:lstStyle/>
          <a:p>
            <a:r>
              <a:rPr lang="en-US" sz="2000" dirty="0"/>
              <a:t>When we say we want to find the </a:t>
            </a:r>
            <a:r>
              <a:rPr lang="en-US" sz="2000" i="1" dirty="0"/>
              <a:t>optimal</a:t>
            </a:r>
            <a:r>
              <a:rPr lang="en-US" sz="2000" dirty="0"/>
              <a:t> solution, what we mean is the solution with the smallest G(</a:t>
            </a:r>
            <a:r>
              <a:rPr lang="en-US" sz="2000" i="1" dirty="0"/>
              <a:t>n</a:t>
            </a:r>
            <a:r>
              <a:rPr lang="en-US" sz="2000" dirty="0"/>
              <a:t>) cost.</a:t>
            </a:r>
          </a:p>
          <a:p>
            <a:endParaRPr lang="en-US" sz="2000" dirty="0"/>
          </a:p>
          <a:p>
            <a:r>
              <a:rPr lang="en-US" sz="2000" dirty="0"/>
              <a:t>Suppose the red boxes indicate goal states. </a:t>
            </a:r>
          </a:p>
          <a:p>
            <a:endParaRPr lang="en-US" sz="2000" dirty="0"/>
          </a:p>
          <a:p>
            <a:r>
              <a:rPr lang="en-US" sz="2000" dirty="0"/>
              <a:t>For the example on the left, with all the operators having the same costs, the optimal solution is always the shallowest one.</a:t>
            </a:r>
          </a:p>
          <a:p>
            <a:endParaRPr lang="en-US" sz="2000" dirty="0"/>
          </a:p>
          <a:p>
            <a:r>
              <a:rPr lang="en-US" sz="2000" dirty="0"/>
              <a:t>For the example on the right, with operators having different costs, the optimal solution is not always the shallowest one. In this case the G(K) is just 4, but the G(C) is 7. </a:t>
            </a:r>
          </a:p>
          <a:p>
            <a:endParaRPr lang="en-US" sz="2000" dirty="0"/>
          </a:p>
          <a:p>
            <a:endParaRPr lang="en-US" sz="2000" dirty="0"/>
          </a:p>
          <a:p>
            <a:endParaRPr lang="en-US" sz="2000" dirty="0"/>
          </a:p>
        </p:txBody>
      </p:sp>
      <p:sp>
        <p:nvSpPr>
          <p:cNvPr id="12" name="Text Box 159">
            <a:extLst>
              <a:ext uri="{FF2B5EF4-FFF2-40B4-BE49-F238E27FC236}">
                <a16:creationId xmlns:a16="http://schemas.microsoft.com/office/drawing/2014/main" id="{C396C418-5E8A-4B0D-8897-B659D617EE33}"/>
              </a:ext>
            </a:extLst>
          </p:cNvPr>
          <p:cNvSpPr txBox="1">
            <a:spLocks noChangeArrowheads="1"/>
          </p:cNvSpPr>
          <p:nvPr/>
        </p:nvSpPr>
        <p:spPr bwMode="auto">
          <a:xfrm>
            <a:off x="6474571" y="450285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13" name="Text Box 159">
            <a:extLst>
              <a:ext uri="{FF2B5EF4-FFF2-40B4-BE49-F238E27FC236}">
                <a16:creationId xmlns:a16="http://schemas.microsoft.com/office/drawing/2014/main" id="{4A57D557-6A72-4E33-8F54-35B89BE3945F}"/>
              </a:ext>
            </a:extLst>
          </p:cNvPr>
          <p:cNvSpPr txBox="1">
            <a:spLocks noChangeArrowheads="1"/>
          </p:cNvSpPr>
          <p:nvPr/>
        </p:nvSpPr>
        <p:spPr bwMode="auto">
          <a:xfrm>
            <a:off x="7564729" y="449720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7</a:t>
            </a:r>
            <a:endParaRPr lang="en-US" altLang="en-US" sz="1800" dirty="0"/>
          </a:p>
        </p:txBody>
      </p:sp>
      <p:sp>
        <p:nvSpPr>
          <p:cNvPr id="14" name="Text Box 159">
            <a:extLst>
              <a:ext uri="{FF2B5EF4-FFF2-40B4-BE49-F238E27FC236}">
                <a16:creationId xmlns:a16="http://schemas.microsoft.com/office/drawing/2014/main" id="{38E553C7-D0EB-4883-868C-58560AD34C54}"/>
              </a:ext>
            </a:extLst>
          </p:cNvPr>
          <p:cNvSpPr txBox="1">
            <a:spLocks noChangeArrowheads="1"/>
          </p:cNvSpPr>
          <p:nvPr/>
        </p:nvSpPr>
        <p:spPr bwMode="auto">
          <a:xfrm>
            <a:off x="5843735" y="512948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15" name="Text Box 159">
            <a:extLst>
              <a:ext uri="{FF2B5EF4-FFF2-40B4-BE49-F238E27FC236}">
                <a16:creationId xmlns:a16="http://schemas.microsoft.com/office/drawing/2014/main" id="{160D8E5D-E1E8-4EE4-873B-F0F5607656B8}"/>
              </a:ext>
            </a:extLst>
          </p:cNvPr>
          <p:cNvSpPr txBox="1">
            <a:spLocks noChangeArrowheads="1"/>
          </p:cNvSpPr>
          <p:nvPr/>
        </p:nvSpPr>
        <p:spPr bwMode="auto">
          <a:xfrm>
            <a:off x="6540826" y="512948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2</a:t>
            </a:r>
            <a:endParaRPr lang="en-US" altLang="en-US" sz="1800" dirty="0"/>
          </a:p>
        </p:txBody>
      </p:sp>
      <p:sp>
        <p:nvSpPr>
          <p:cNvPr id="16" name="Text Box 159">
            <a:extLst>
              <a:ext uri="{FF2B5EF4-FFF2-40B4-BE49-F238E27FC236}">
                <a16:creationId xmlns:a16="http://schemas.microsoft.com/office/drawing/2014/main" id="{1E835118-A626-4D24-A006-288DEE053522}"/>
              </a:ext>
            </a:extLst>
          </p:cNvPr>
          <p:cNvSpPr txBox="1">
            <a:spLocks noChangeArrowheads="1"/>
          </p:cNvSpPr>
          <p:nvPr/>
        </p:nvSpPr>
        <p:spPr bwMode="auto">
          <a:xfrm>
            <a:off x="7648801" y="5169455"/>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7</a:t>
            </a:r>
            <a:endParaRPr lang="en-US" altLang="en-US" sz="1800" dirty="0"/>
          </a:p>
        </p:txBody>
      </p:sp>
      <p:sp>
        <p:nvSpPr>
          <p:cNvPr id="17" name="Text Box 159">
            <a:extLst>
              <a:ext uri="{FF2B5EF4-FFF2-40B4-BE49-F238E27FC236}">
                <a16:creationId xmlns:a16="http://schemas.microsoft.com/office/drawing/2014/main" id="{D1B2F532-589A-4E06-8A24-8D3FAB5F5C63}"/>
              </a:ext>
            </a:extLst>
          </p:cNvPr>
          <p:cNvSpPr txBox="1">
            <a:spLocks noChangeArrowheads="1"/>
          </p:cNvSpPr>
          <p:nvPr/>
        </p:nvSpPr>
        <p:spPr bwMode="auto">
          <a:xfrm>
            <a:off x="8345892" y="5169455"/>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18" name="Text Box 159">
            <a:extLst>
              <a:ext uri="{FF2B5EF4-FFF2-40B4-BE49-F238E27FC236}">
                <a16:creationId xmlns:a16="http://schemas.microsoft.com/office/drawing/2014/main" id="{DD5FF566-8545-4ABF-A649-37FC39B09988}"/>
              </a:ext>
            </a:extLst>
          </p:cNvPr>
          <p:cNvSpPr txBox="1">
            <a:spLocks noChangeArrowheads="1"/>
          </p:cNvSpPr>
          <p:nvPr/>
        </p:nvSpPr>
        <p:spPr bwMode="auto">
          <a:xfrm>
            <a:off x="5431349" y="58999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3</a:t>
            </a:r>
            <a:endParaRPr lang="en-US" altLang="en-US" sz="1800" dirty="0"/>
          </a:p>
        </p:txBody>
      </p:sp>
      <p:sp>
        <p:nvSpPr>
          <p:cNvPr id="19" name="Text Box 159">
            <a:extLst>
              <a:ext uri="{FF2B5EF4-FFF2-40B4-BE49-F238E27FC236}">
                <a16:creationId xmlns:a16="http://schemas.microsoft.com/office/drawing/2014/main" id="{BFE61DA8-E395-4C42-B72F-5F8D4969CD72}"/>
              </a:ext>
            </a:extLst>
          </p:cNvPr>
          <p:cNvSpPr txBox="1">
            <a:spLocks noChangeArrowheads="1"/>
          </p:cNvSpPr>
          <p:nvPr/>
        </p:nvSpPr>
        <p:spPr bwMode="auto">
          <a:xfrm>
            <a:off x="5964904" y="58999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20" name="Text Box 159">
            <a:extLst>
              <a:ext uri="{FF2B5EF4-FFF2-40B4-BE49-F238E27FC236}">
                <a16:creationId xmlns:a16="http://schemas.microsoft.com/office/drawing/2014/main" id="{F921DDD7-75A9-41A1-81F9-D419D7951B6A}"/>
              </a:ext>
            </a:extLst>
          </p:cNvPr>
          <p:cNvSpPr txBox="1">
            <a:spLocks noChangeArrowheads="1"/>
          </p:cNvSpPr>
          <p:nvPr/>
        </p:nvSpPr>
        <p:spPr bwMode="auto">
          <a:xfrm>
            <a:off x="6341547" y="58999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21" name="Text Box 159">
            <a:extLst>
              <a:ext uri="{FF2B5EF4-FFF2-40B4-BE49-F238E27FC236}">
                <a16:creationId xmlns:a16="http://schemas.microsoft.com/office/drawing/2014/main" id="{029C71CA-A6DF-4673-BACD-5B4AA1913D97}"/>
              </a:ext>
            </a:extLst>
          </p:cNvPr>
          <p:cNvSpPr txBox="1">
            <a:spLocks noChangeArrowheads="1"/>
          </p:cNvSpPr>
          <p:nvPr/>
        </p:nvSpPr>
        <p:spPr bwMode="auto">
          <a:xfrm>
            <a:off x="6875102" y="58999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22" name="Text Box 159">
            <a:extLst>
              <a:ext uri="{FF2B5EF4-FFF2-40B4-BE49-F238E27FC236}">
                <a16:creationId xmlns:a16="http://schemas.microsoft.com/office/drawing/2014/main" id="{076F744A-1980-4DD2-92FA-C8FBE46BE7BC}"/>
              </a:ext>
            </a:extLst>
          </p:cNvPr>
          <p:cNvSpPr txBox="1">
            <a:spLocks noChangeArrowheads="1"/>
          </p:cNvSpPr>
          <p:nvPr/>
        </p:nvSpPr>
        <p:spPr bwMode="auto">
          <a:xfrm>
            <a:off x="7313281" y="58999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8</a:t>
            </a:r>
            <a:endParaRPr lang="en-US" altLang="en-US" sz="1800" dirty="0"/>
          </a:p>
        </p:txBody>
      </p:sp>
      <p:sp>
        <p:nvSpPr>
          <p:cNvPr id="23" name="Text Box 159">
            <a:extLst>
              <a:ext uri="{FF2B5EF4-FFF2-40B4-BE49-F238E27FC236}">
                <a16:creationId xmlns:a16="http://schemas.microsoft.com/office/drawing/2014/main" id="{D29414E4-4246-41BD-AA97-00935A29B48F}"/>
              </a:ext>
            </a:extLst>
          </p:cNvPr>
          <p:cNvSpPr txBox="1">
            <a:spLocks noChangeArrowheads="1"/>
          </p:cNvSpPr>
          <p:nvPr/>
        </p:nvSpPr>
        <p:spPr bwMode="auto">
          <a:xfrm>
            <a:off x="7846836" y="58999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24" name="Text Box 159">
            <a:extLst>
              <a:ext uri="{FF2B5EF4-FFF2-40B4-BE49-F238E27FC236}">
                <a16:creationId xmlns:a16="http://schemas.microsoft.com/office/drawing/2014/main" id="{1114F034-F92E-4AF9-B23C-27F002E5557F}"/>
              </a:ext>
            </a:extLst>
          </p:cNvPr>
          <p:cNvSpPr txBox="1">
            <a:spLocks noChangeArrowheads="1"/>
          </p:cNvSpPr>
          <p:nvPr/>
        </p:nvSpPr>
        <p:spPr bwMode="auto">
          <a:xfrm>
            <a:off x="8130229" y="58999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3</a:t>
            </a:r>
            <a:endParaRPr lang="en-US" altLang="en-US" sz="1800" dirty="0"/>
          </a:p>
        </p:txBody>
      </p:sp>
      <p:sp>
        <p:nvSpPr>
          <p:cNvPr id="25" name="Text Box 159">
            <a:extLst>
              <a:ext uri="{FF2B5EF4-FFF2-40B4-BE49-F238E27FC236}">
                <a16:creationId xmlns:a16="http://schemas.microsoft.com/office/drawing/2014/main" id="{1BA797E2-7E99-4030-BD72-41F135B37A97}"/>
              </a:ext>
            </a:extLst>
          </p:cNvPr>
          <p:cNvSpPr txBox="1">
            <a:spLocks noChangeArrowheads="1"/>
          </p:cNvSpPr>
          <p:nvPr/>
        </p:nvSpPr>
        <p:spPr bwMode="auto">
          <a:xfrm>
            <a:off x="8674712" y="588883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12</a:t>
            </a:r>
            <a:endParaRPr lang="en-US" altLang="en-US" sz="1800" dirty="0"/>
          </a:p>
        </p:txBody>
      </p:sp>
      <p:pic>
        <p:nvPicPr>
          <p:cNvPr id="29" name="Picture 2">
            <a:extLst>
              <a:ext uri="{FF2B5EF4-FFF2-40B4-BE49-F238E27FC236}">
                <a16:creationId xmlns:a16="http://schemas.microsoft.com/office/drawing/2014/main" id="{68971E36-E094-446D-9D63-758AA25E2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97" y="4248721"/>
            <a:ext cx="3421062"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159">
            <a:extLst>
              <a:ext uri="{FF2B5EF4-FFF2-40B4-BE49-F238E27FC236}">
                <a16:creationId xmlns:a16="http://schemas.microsoft.com/office/drawing/2014/main" id="{0393FE0A-5FD5-4921-B9EC-543CB4DEEC41}"/>
              </a:ext>
            </a:extLst>
          </p:cNvPr>
          <p:cNvSpPr txBox="1">
            <a:spLocks noChangeArrowheads="1"/>
          </p:cNvSpPr>
          <p:nvPr/>
        </p:nvSpPr>
        <p:spPr bwMode="auto">
          <a:xfrm>
            <a:off x="1282510" y="439258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31" name="Text Box 159">
            <a:extLst>
              <a:ext uri="{FF2B5EF4-FFF2-40B4-BE49-F238E27FC236}">
                <a16:creationId xmlns:a16="http://schemas.microsoft.com/office/drawing/2014/main" id="{C8179924-336A-49B0-9EB0-DC6454558F0C}"/>
              </a:ext>
            </a:extLst>
          </p:cNvPr>
          <p:cNvSpPr txBox="1">
            <a:spLocks noChangeArrowheads="1"/>
          </p:cNvSpPr>
          <p:nvPr/>
        </p:nvSpPr>
        <p:spPr bwMode="auto">
          <a:xfrm>
            <a:off x="2354693" y="439258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32" name="Text Box 159">
            <a:extLst>
              <a:ext uri="{FF2B5EF4-FFF2-40B4-BE49-F238E27FC236}">
                <a16:creationId xmlns:a16="http://schemas.microsoft.com/office/drawing/2014/main" id="{397E87AF-FE11-45D7-85D1-90FB0AD2A114}"/>
              </a:ext>
            </a:extLst>
          </p:cNvPr>
          <p:cNvSpPr txBox="1">
            <a:spLocks noChangeArrowheads="1"/>
          </p:cNvSpPr>
          <p:nvPr/>
        </p:nvSpPr>
        <p:spPr bwMode="auto">
          <a:xfrm>
            <a:off x="651674" y="501921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33" name="Text Box 159">
            <a:extLst>
              <a:ext uri="{FF2B5EF4-FFF2-40B4-BE49-F238E27FC236}">
                <a16:creationId xmlns:a16="http://schemas.microsoft.com/office/drawing/2014/main" id="{F70BD82C-97D7-4B27-B02A-4EC0B3B10097}"/>
              </a:ext>
            </a:extLst>
          </p:cNvPr>
          <p:cNvSpPr txBox="1">
            <a:spLocks noChangeArrowheads="1"/>
          </p:cNvSpPr>
          <p:nvPr/>
        </p:nvSpPr>
        <p:spPr bwMode="auto">
          <a:xfrm>
            <a:off x="1348765" y="501921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34" name="Text Box 159">
            <a:extLst>
              <a:ext uri="{FF2B5EF4-FFF2-40B4-BE49-F238E27FC236}">
                <a16:creationId xmlns:a16="http://schemas.microsoft.com/office/drawing/2014/main" id="{8A3BB817-F974-46CC-8B31-B2619577AB88}"/>
              </a:ext>
            </a:extLst>
          </p:cNvPr>
          <p:cNvSpPr txBox="1">
            <a:spLocks noChangeArrowheads="1"/>
          </p:cNvSpPr>
          <p:nvPr/>
        </p:nvSpPr>
        <p:spPr bwMode="auto">
          <a:xfrm>
            <a:off x="2456740" y="505918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35" name="Text Box 159">
            <a:extLst>
              <a:ext uri="{FF2B5EF4-FFF2-40B4-BE49-F238E27FC236}">
                <a16:creationId xmlns:a16="http://schemas.microsoft.com/office/drawing/2014/main" id="{F19861DB-553A-4C29-8C45-6F0DDAB6DE2B}"/>
              </a:ext>
            </a:extLst>
          </p:cNvPr>
          <p:cNvSpPr txBox="1">
            <a:spLocks noChangeArrowheads="1"/>
          </p:cNvSpPr>
          <p:nvPr/>
        </p:nvSpPr>
        <p:spPr bwMode="auto">
          <a:xfrm>
            <a:off x="3153831" y="505918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36" name="Text Box 159">
            <a:extLst>
              <a:ext uri="{FF2B5EF4-FFF2-40B4-BE49-F238E27FC236}">
                <a16:creationId xmlns:a16="http://schemas.microsoft.com/office/drawing/2014/main" id="{F9729D9E-C432-442A-95A6-8453BCC4FA95}"/>
              </a:ext>
            </a:extLst>
          </p:cNvPr>
          <p:cNvSpPr txBox="1">
            <a:spLocks noChangeArrowheads="1"/>
          </p:cNvSpPr>
          <p:nvPr/>
        </p:nvSpPr>
        <p:spPr bwMode="auto">
          <a:xfrm>
            <a:off x="239288" y="578970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37" name="Text Box 159">
            <a:extLst>
              <a:ext uri="{FF2B5EF4-FFF2-40B4-BE49-F238E27FC236}">
                <a16:creationId xmlns:a16="http://schemas.microsoft.com/office/drawing/2014/main" id="{A0184D99-BCE7-4B04-9242-9925B006B078}"/>
              </a:ext>
            </a:extLst>
          </p:cNvPr>
          <p:cNvSpPr txBox="1">
            <a:spLocks noChangeArrowheads="1"/>
          </p:cNvSpPr>
          <p:nvPr/>
        </p:nvSpPr>
        <p:spPr bwMode="auto">
          <a:xfrm>
            <a:off x="772843" y="578970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38" name="Text Box 159">
            <a:extLst>
              <a:ext uri="{FF2B5EF4-FFF2-40B4-BE49-F238E27FC236}">
                <a16:creationId xmlns:a16="http://schemas.microsoft.com/office/drawing/2014/main" id="{1CE08345-FD36-4FE2-9E6A-117A4A6991BD}"/>
              </a:ext>
            </a:extLst>
          </p:cNvPr>
          <p:cNvSpPr txBox="1">
            <a:spLocks noChangeArrowheads="1"/>
          </p:cNvSpPr>
          <p:nvPr/>
        </p:nvSpPr>
        <p:spPr bwMode="auto">
          <a:xfrm>
            <a:off x="1149486" y="578970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39" name="Text Box 159">
            <a:extLst>
              <a:ext uri="{FF2B5EF4-FFF2-40B4-BE49-F238E27FC236}">
                <a16:creationId xmlns:a16="http://schemas.microsoft.com/office/drawing/2014/main" id="{607537DF-94ED-4664-964F-724A9CE8CB52}"/>
              </a:ext>
            </a:extLst>
          </p:cNvPr>
          <p:cNvSpPr txBox="1">
            <a:spLocks noChangeArrowheads="1"/>
          </p:cNvSpPr>
          <p:nvPr/>
        </p:nvSpPr>
        <p:spPr bwMode="auto">
          <a:xfrm>
            <a:off x="1683041" y="578970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40" name="Text Box 159">
            <a:extLst>
              <a:ext uri="{FF2B5EF4-FFF2-40B4-BE49-F238E27FC236}">
                <a16:creationId xmlns:a16="http://schemas.microsoft.com/office/drawing/2014/main" id="{805C8B4E-B784-42CC-B809-05AD7EDE7469}"/>
              </a:ext>
            </a:extLst>
          </p:cNvPr>
          <p:cNvSpPr txBox="1">
            <a:spLocks noChangeArrowheads="1"/>
          </p:cNvSpPr>
          <p:nvPr/>
        </p:nvSpPr>
        <p:spPr bwMode="auto">
          <a:xfrm>
            <a:off x="2121220" y="578970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41" name="Text Box 159">
            <a:extLst>
              <a:ext uri="{FF2B5EF4-FFF2-40B4-BE49-F238E27FC236}">
                <a16:creationId xmlns:a16="http://schemas.microsoft.com/office/drawing/2014/main" id="{49A919E1-327B-4F36-AB29-B8ABDEF1C590}"/>
              </a:ext>
            </a:extLst>
          </p:cNvPr>
          <p:cNvSpPr txBox="1">
            <a:spLocks noChangeArrowheads="1"/>
          </p:cNvSpPr>
          <p:nvPr/>
        </p:nvSpPr>
        <p:spPr bwMode="auto">
          <a:xfrm>
            <a:off x="2654775" y="578970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42" name="Text Box 159">
            <a:extLst>
              <a:ext uri="{FF2B5EF4-FFF2-40B4-BE49-F238E27FC236}">
                <a16:creationId xmlns:a16="http://schemas.microsoft.com/office/drawing/2014/main" id="{52A942BE-190E-40D7-A5E8-F09A9B27C060}"/>
              </a:ext>
            </a:extLst>
          </p:cNvPr>
          <p:cNvSpPr txBox="1">
            <a:spLocks noChangeArrowheads="1"/>
          </p:cNvSpPr>
          <p:nvPr/>
        </p:nvSpPr>
        <p:spPr bwMode="auto">
          <a:xfrm>
            <a:off x="3012596" y="576356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43" name="Text Box 159">
            <a:extLst>
              <a:ext uri="{FF2B5EF4-FFF2-40B4-BE49-F238E27FC236}">
                <a16:creationId xmlns:a16="http://schemas.microsoft.com/office/drawing/2014/main" id="{CE724A22-EA19-44FB-81B1-AECEABF80461}"/>
              </a:ext>
            </a:extLst>
          </p:cNvPr>
          <p:cNvSpPr txBox="1">
            <a:spLocks noChangeArrowheads="1"/>
          </p:cNvSpPr>
          <p:nvPr/>
        </p:nvSpPr>
        <p:spPr bwMode="auto">
          <a:xfrm>
            <a:off x="3546151" y="576356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1</a:t>
            </a:r>
            <a:endParaRPr lang="en-US" altLang="en-US" sz="1800" dirty="0"/>
          </a:p>
        </p:txBody>
      </p:sp>
      <p:sp>
        <p:nvSpPr>
          <p:cNvPr id="2" name="Rectangle 1">
            <a:extLst>
              <a:ext uri="{FF2B5EF4-FFF2-40B4-BE49-F238E27FC236}">
                <a16:creationId xmlns:a16="http://schemas.microsoft.com/office/drawing/2014/main" id="{C227ADCB-5934-43CF-B70D-732BA8910B8B}"/>
              </a:ext>
            </a:extLst>
          </p:cNvPr>
          <p:cNvSpPr/>
          <p:nvPr/>
        </p:nvSpPr>
        <p:spPr bwMode="auto">
          <a:xfrm>
            <a:off x="2718456" y="4660254"/>
            <a:ext cx="553382" cy="509201"/>
          </a:xfrm>
          <a:prstGeom prst="rect">
            <a:avLst/>
          </a:pr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5" name="Rectangle 44">
            <a:extLst>
              <a:ext uri="{FF2B5EF4-FFF2-40B4-BE49-F238E27FC236}">
                <a16:creationId xmlns:a16="http://schemas.microsoft.com/office/drawing/2014/main" id="{6CC69F24-809C-4A5E-A874-C7952D496E13}"/>
              </a:ext>
            </a:extLst>
          </p:cNvPr>
          <p:cNvSpPr/>
          <p:nvPr/>
        </p:nvSpPr>
        <p:spPr bwMode="auto">
          <a:xfrm>
            <a:off x="1516177" y="6132893"/>
            <a:ext cx="553382" cy="509201"/>
          </a:xfrm>
          <a:prstGeom prst="rect">
            <a:avLst/>
          </a:pr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6" name="Rectangle 45">
            <a:extLst>
              <a:ext uri="{FF2B5EF4-FFF2-40B4-BE49-F238E27FC236}">
                <a16:creationId xmlns:a16="http://schemas.microsoft.com/office/drawing/2014/main" id="{99B7ECFC-ECA3-4475-B026-316A2EC40E72}"/>
              </a:ext>
            </a:extLst>
          </p:cNvPr>
          <p:cNvSpPr/>
          <p:nvPr/>
        </p:nvSpPr>
        <p:spPr bwMode="auto">
          <a:xfrm>
            <a:off x="7901496" y="4761919"/>
            <a:ext cx="553382" cy="509201"/>
          </a:xfrm>
          <a:prstGeom prst="rect">
            <a:avLst/>
          </a:pr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7" name="Rectangle 46">
            <a:extLst>
              <a:ext uri="{FF2B5EF4-FFF2-40B4-BE49-F238E27FC236}">
                <a16:creationId xmlns:a16="http://schemas.microsoft.com/office/drawing/2014/main" id="{D6491919-152E-49C0-AD6B-D0659A63FD27}"/>
              </a:ext>
            </a:extLst>
          </p:cNvPr>
          <p:cNvSpPr/>
          <p:nvPr/>
        </p:nvSpPr>
        <p:spPr bwMode="auto">
          <a:xfrm>
            <a:off x="6714576" y="6258084"/>
            <a:ext cx="553382" cy="509201"/>
          </a:xfrm>
          <a:prstGeom prst="rect">
            <a:avLst/>
          </a:pr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41992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DEF29ADA-7B90-4743-886C-8DC97409B388}"/>
              </a:ext>
            </a:extLst>
          </p:cNvPr>
          <p:cNvSpPr>
            <a:spLocks noChangeArrowheads="1"/>
          </p:cNvSpPr>
          <p:nvPr/>
        </p:nvSpPr>
        <p:spPr bwMode="auto">
          <a:xfrm>
            <a:off x="228600" y="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 description of the desired state of the world (</a:t>
            </a:r>
            <a:r>
              <a:rPr lang="en-US" altLang="en-US" sz="2400" b="1"/>
              <a:t>goal state</a:t>
            </a:r>
            <a:r>
              <a:rPr lang="en-US" altLang="en-US" sz="2400"/>
              <a:t>), this could be </a:t>
            </a:r>
            <a:r>
              <a:rPr lang="en-US" altLang="en-US" sz="2400" i="1"/>
              <a:t>implicit </a:t>
            </a:r>
            <a:r>
              <a:rPr lang="en-US" altLang="en-US" sz="2400"/>
              <a:t>or </a:t>
            </a:r>
            <a:r>
              <a:rPr lang="en-US" altLang="en-US" sz="2400" i="1"/>
              <a:t>explicit</a:t>
            </a:r>
            <a:r>
              <a:rPr lang="en-US" altLang="en-US" sz="2400"/>
              <a:t>.</a:t>
            </a:r>
          </a:p>
        </p:txBody>
      </p:sp>
      <p:pic>
        <p:nvPicPr>
          <p:cNvPr id="98307" name="Picture 4">
            <a:extLst>
              <a:ext uri="{FF2B5EF4-FFF2-40B4-BE49-F238E27FC236}">
                <a16:creationId xmlns:a16="http://schemas.microsoft.com/office/drawing/2014/main" id="{B42206CE-BB23-4B83-B075-40D2C9366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100" y="3000375"/>
            <a:ext cx="11699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4">
            <a:extLst>
              <a:ext uri="{FF2B5EF4-FFF2-40B4-BE49-F238E27FC236}">
                <a16:creationId xmlns:a16="http://schemas.microsoft.com/office/drawing/2014/main" id="{3ABD38FE-418D-4199-B41E-8C79915EEFD3}"/>
              </a:ext>
            </a:extLst>
          </p:cNvPr>
          <p:cNvSpPr>
            <a:spLocks noChangeArrowheads="1"/>
          </p:cNvSpPr>
          <p:nvPr/>
        </p:nvSpPr>
        <p:spPr bwMode="auto">
          <a:xfrm>
            <a:off x="0" y="1325563"/>
            <a:ext cx="1087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i="1"/>
              <a:t>explicit</a:t>
            </a:r>
            <a:endParaRPr lang="en-US" altLang="en-US" sz="2400"/>
          </a:p>
        </p:txBody>
      </p:sp>
      <p:sp>
        <p:nvSpPr>
          <p:cNvPr id="98309" name="Rectangle 5">
            <a:extLst>
              <a:ext uri="{FF2B5EF4-FFF2-40B4-BE49-F238E27FC236}">
                <a16:creationId xmlns:a16="http://schemas.microsoft.com/office/drawing/2014/main" id="{677B553C-D970-4E57-BB27-05C8E21B2CA1}"/>
              </a:ext>
            </a:extLst>
          </p:cNvPr>
          <p:cNvSpPr>
            <a:spLocks noChangeArrowheads="1"/>
          </p:cNvSpPr>
          <p:nvPr/>
        </p:nvSpPr>
        <p:spPr bwMode="auto">
          <a:xfrm>
            <a:off x="0" y="4395788"/>
            <a:ext cx="1200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i="1"/>
              <a:t>implicit </a:t>
            </a:r>
            <a:endParaRPr lang="en-US" altLang="en-US" sz="2400"/>
          </a:p>
        </p:txBody>
      </p:sp>
      <p:cxnSp>
        <p:nvCxnSpPr>
          <p:cNvPr id="8" name="Straight Connector 7">
            <a:extLst>
              <a:ext uri="{FF2B5EF4-FFF2-40B4-BE49-F238E27FC236}">
                <a16:creationId xmlns:a16="http://schemas.microsoft.com/office/drawing/2014/main" id="{F0C51D1C-318B-4F1D-8F29-0CA27FC50884}"/>
              </a:ext>
            </a:extLst>
          </p:cNvPr>
          <p:cNvCxnSpPr/>
          <p:nvPr/>
        </p:nvCxnSpPr>
        <p:spPr bwMode="auto">
          <a:xfrm>
            <a:off x="0" y="4376738"/>
            <a:ext cx="914400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B323CED7-C077-4CDD-B22D-D6ADBD229A76}"/>
              </a:ext>
            </a:extLst>
          </p:cNvPr>
          <p:cNvCxnSpPr/>
          <p:nvPr/>
        </p:nvCxnSpPr>
        <p:spPr bwMode="auto">
          <a:xfrm>
            <a:off x="0" y="1295400"/>
            <a:ext cx="914400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pic>
        <p:nvPicPr>
          <p:cNvPr id="98312" name="Picture 4" descr="rubik">
            <a:extLst>
              <a:ext uri="{FF2B5EF4-FFF2-40B4-BE49-F238E27FC236}">
                <a16:creationId xmlns:a16="http://schemas.microsoft.com/office/drawing/2014/main" id="{D3C36E97-29AF-4818-9FD8-7375BF202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917825"/>
            <a:ext cx="132715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313" name="Group 57">
            <a:extLst>
              <a:ext uri="{FF2B5EF4-FFF2-40B4-BE49-F238E27FC236}">
                <a16:creationId xmlns:a16="http://schemas.microsoft.com/office/drawing/2014/main" id="{D703122D-4B94-445A-AA69-A808BA17CC23}"/>
              </a:ext>
            </a:extLst>
          </p:cNvPr>
          <p:cNvGrpSpPr>
            <a:grpSpLocks/>
          </p:cNvGrpSpPr>
          <p:nvPr/>
        </p:nvGrpSpPr>
        <p:grpSpPr bwMode="auto">
          <a:xfrm>
            <a:off x="3973513" y="3341688"/>
            <a:ext cx="1905000" cy="609600"/>
            <a:chOff x="1143002" y="5105401"/>
            <a:chExt cx="1904998" cy="609599"/>
          </a:xfrm>
        </p:grpSpPr>
        <p:pic>
          <p:nvPicPr>
            <p:cNvPr id="98321" name="Picture 5">
              <a:extLst>
                <a:ext uri="{FF2B5EF4-FFF2-40B4-BE49-F238E27FC236}">
                  <a16:creationId xmlns:a16="http://schemas.microsoft.com/office/drawing/2014/main" id="{E943206C-A84B-4EF4-8505-98CFDA2BC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2" y="5105401"/>
              <a:ext cx="575637" cy="41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2" name="Picture 2">
              <a:extLst>
                <a:ext uri="{FF2B5EF4-FFF2-40B4-BE49-F238E27FC236}">
                  <a16:creationId xmlns:a16="http://schemas.microsoft.com/office/drawing/2014/main" id="{F922D722-C925-4C27-8BCA-076FF9E365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1943" y="5105401"/>
              <a:ext cx="566057" cy="49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ight Brace 13">
              <a:extLst>
                <a:ext uri="{FF2B5EF4-FFF2-40B4-BE49-F238E27FC236}">
                  <a16:creationId xmlns:a16="http://schemas.microsoft.com/office/drawing/2014/main" id="{5B764DBC-784D-4CAE-9C3B-8E5D4CA69AAF}"/>
                </a:ext>
              </a:extLst>
            </p:cNvPr>
            <p:cNvSpPr/>
            <p:nvPr/>
          </p:nvSpPr>
          <p:spPr>
            <a:xfrm rot="5400000">
              <a:off x="1341439" y="5341938"/>
              <a:ext cx="174625" cy="571499"/>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Right Brace 14">
              <a:extLst>
                <a:ext uri="{FF2B5EF4-FFF2-40B4-BE49-F238E27FC236}">
                  <a16:creationId xmlns:a16="http://schemas.microsoft.com/office/drawing/2014/main" id="{32AF979E-20FF-4BCF-8890-50AC351C998C}"/>
                </a:ext>
              </a:extLst>
            </p:cNvPr>
            <p:cNvSpPr/>
            <p:nvPr/>
          </p:nvSpPr>
          <p:spPr>
            <a:xfrm rot="5400000">
              <a:off x="2008188" y="5341938"/>
              <a:ext cx="174625" cy="571499"/>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Right Brace 15">
              <a:extLst>
                <a:ext uri="{FF2B5EF4-FFF2-40B4-BE49-F238E27FC236}">
                  <a16:creationId xmlns:a16="http://schemas.microsoft.com/office/drawing/2014/main" id="{A8102B2D-F44C-4994-BF6B-3D071F41742F}"/>
                </a:ext>
              </a:extLst>
            </p:cNvPr>
            <p:cNvSpPr/>
            <p:nvPr/>
          </p:nvSpPr>
          <p:spPr>
            <a:xfrm rot="5400000">
              <a:off x="2674937" y="5341938"/>
              <a:ext cx="174625" cy="571499"/>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pic>
        <p:nvPicPr>
          <p:cNvPr id="98314" name="Picture 7" descr="queens">
            <a:extLst>
              <a:ext uri="{FF2B5EF4-FFF2-40B4-BE49-F238E27FC236}">
                <a16:creationId xmlns:a16="http://schemas.microsoft.com/office/drawing/2014/main" id="{B48E06FC-49E3-4443-956B-1F28CB5617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0225" y="5680075"/>
            <a:ext cx="20018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5" name="Picture 2">
            <a:extLst>
              <a:ext uri="{FF2B5EF4-FFF2-40B4-BE49-F238E27FC236}">
                <a16:creationId xmlns:a16="http://schemas.microsoft.com/office/drawing/2014/main" id="{05DEB335-F2D9-4B63-9051-BDC89FB1EBC4}"/>
              </a:ext>
            </a:extLst>
          </p:cNvPr>
          <p:cNvPicPr>
            <a:picLocks noChangeAspect="1"/>
          </p:cNvPicPr>
          <p:nvPr/>
        </p:nvPicPr>
        <p:blipFill>
          <a:blip r:embed="rId7">
            <a:extLst>
              <a:ext uri="{28A0092B-C50C-407E-A947-70E740481C1C}">
                <a14:useLocalDpi xmlns:a14="http://schemas.microsoft.com/office/drawing/2010/main" val="0"/>
              </a:ext>
            </a:extLst>
          </a:blip>
          <a:srcRect l="2733" t="1920" r="52077" b="2086"/>
          <a:stretch>
            <a:fillRect/>
          </a:stretch>
        </p:blipFill>
        <p:spPr bwMode="auto">
          <a:xfrm>
            <a:off x="2854325" y="2525713"/>
            <a:ext cx="8731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6" name="Text Box 32">
            <a:extLst>
              <a:ext uri="{FF2B5EF4-FFF2-40B4-BE49-F238E27FC236}">
                <a16:creationId xmlns:a16="http://schemas.microsoft.com/office/drawing/2014/main" id="{2A01F246-5CF2-449B-AEE7-D9E6A2282969}"/>
              </a:ext>
            </a:extLst>
          </p:cNvPr>
          <p:cNvSpPr txBox="1">
            <a:spLocks noChangeArrowheads="1"/>
          </p:cNvSpPr>
          <p:nvPr/>
        </p:nvSpPr>
        <p:spPr bwMode="auto">
          <a:xfrm>
            <a:off x="1535113" y="3254375"/>
            <a:ext cx="111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FWDC</a:t>
            </a:r>
            <a:endParaRPr lang="en-US" altLang="en-US" sz="2400"/>
          </a:p>
        </p:txBody>
      </p:sp>
      <p:sp>
        <p:nvSpPr>
          <p:cNvPr id="98317" name="Line 33">
            <a:extLst>
              <a:ext uri="{FF2B5EF4-FFF2-40B4-BE49-F238E27FC236}">
                <a16:creationId xmlns:a16="http://schemas.microsoft.com/office/drawing/2014/main" id="{682A9153-611A-4ACD-BA9A-F556FCC7D3EC}"/>
              </a:ext>
            </a:extLst>
          </p:cNvPr>
          <p:cNvSpPr>
            <a:spLocks noChangeShapeType="1"/>
          </p:cNvSpPr>
          <p:nvPr/>
        </p:nvSpPr>
        <p:spPr bwMode="auto">
          <a:xfrm>
            <a:off x="1611313" y="3330575"/>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98318" name="Object 36">
            <a:extLst>
              <a:ext uri="{FF2B5EF4-FFF2-40B4-BE49-F238E27FC236}">
                <a16:creationId xmlns:a16="http://schemas.microsoft.com/office/drawing/2014/main" id="{65B20C91-D983-45E7-AF38-46076512DBD7}"/>
              </a:ext>
            </a:extLst>
          </p:cNvPr>
          <p:cNvGraphicFramePr>
            <a:graphicFrameLocks noChangeAspect="1"/>
          </p:cNvGraphicFramePr>
          <p:nvPr/>
        </p:nvGraphicFramePr>
        <p:xfrm>
          <a:off x="152400" y="5605463"/>
          <a:ext cx="1884363" cy="787400"/>
        </p:xfrm>
        <a:graphic>
          <a:graphicData uri="http://schemas.openxmlformats.org/presentationml/2006/ole">
            <mc:AlternateContent xmlns:mc="http://schemas.openxmlformats.org/markup-compatibility/2006">
              <mc:Choice xmlns:v="urn:schemas-microsoft-com:vml" Requires="v">
                <p:oleObj name="Equation" r:id="rId8" imgW="939392" imgH="393529" progId="Equation.3">
                  <p:embed/>
                </p:oleObj>
              </mc:Choice>
              <mc:Fallback>
                <p:oleObj name="Equation" r:id="rId8" imgW="939392" imgH="393529" progId="Equation.3">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5605463"/>
                        <a:ext cx="1884363"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8319" name="TextBox 22">
            <a:extLst>
              <a:ext uri="{FF2B5EF4-FFF2-40B4-BE49-F238E27FC236}">
                <a16:creationId xmlns:a16="http://schemas.microsoft.com/office/drawing/2014/main" id="{9BE470D5-FF36-42FE-B714-7BB3272266C7}"/>
              </a:ext>
            </a:extLst>
          </p:cNvPr>
          <p:cNvSpPr txBox="1">
            <a:spLocks noChangeArrowheads="1"/>
          </p:cNvSpPr>
          <p:nvPr/>
        </p:nvSpPr>
        <p:spPr bwMode="auto">
          <a:xfrm>
            <a:off x="2819400" y="5387975"/>
            <a:ext cx="6461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X= X</a:t>
            </a:r>
          </a:p>
          <a:p>
            <a:pPr>
              <a:spcBef>
                <a:spcPct val="0"/>
              </a:spcBef>
              <a:buFontTx/>
              <a:buNone/>
            </a:pPr>
            <a:r>
              <a:rPr lang="en-US" altLang="en-US" sz="1600"/>
              <a:t>or</a:t>
            </a:r>
          </a:p>
          <a:p>
            <a:pPr>
              <a:spcBef>
                <a:spcPct val="0"/>
              </a:spcBef>
              <a:buFontTx/>
              <a:buNone/>
            </a:pPr>
            <a:r>
              <a:rPr lang="en-US" altLang="en-US" sz="1600"/>
              <a:t>1=1</a:t>
            </a:r>
          </a:p>
          <a:p>
            <a:pPr>
              <a:spcBef>
                <a:spcPct val="0"/>
              </a:spcBef>
              <a:buFontTx/>
              <a:buNone/>
            </a:pPr>
            <a:r>
              <a:rPr lang="en-US" altLang="en-US" sz="1600"/>
              <a:t>or</a:t>
            </a:r>
          </a:p>
          <a:p>
            <a:pPr>
              <a:spcBef>
                <a:spcPct val="0"/>
              </a:spcBef>
              <a:buFontTx/>
              <a:buNone/>
            </a:pPr>
            <a:r>
              <a:rPr lang="en-US" altLang="en-US" sz="1600"/>
              <a:t>2=2</a:t>
            </a:r>
          </a:p>
        </p:txBody>
      </p:sp>
      <p:sp>
        <p:nvSpPr>
          <p:cNvPr id="98320" name="Right Arrow 23">
            <a:extLst>
              <a:ext uri="{FF2B5EF4-FFF2-40B4-BE49-F238E27FC236}">
                <a16:creationId xmlns:a16="http://schemas.microsoft.com/office/drawing/2014/main" id="{35001218-0E1C-4D87-87C9-2995F92FA190}"/>
              </a:ext>
            </a:extLst>
          </p:cNvPr>
          <p:cNvSpPr>
            <a:spLocks noChangeArrowheads="1"/>
          </p:cNvSpPr>
          <p:nvPr/>
        </p:nvSpPr>
        <p:spPr bwMode="auto">
          <a:xfrm>
            <a:off x="2068513" y="5802313"/>
            <a:ext cx="544512" cy="381000"/>
          </a:xfrm>
          <a:prstGeom prst="rightArrow">
            <a:avLst>
              <a:gd name="adj1" fmla="val 50000"/>
              <a:gd name="adj2" fmla="val 50021"/>
            </a:avLst>
          </a:prstGeom>
          <a:solidFill>
            <a:srgbClr val="C000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713CFAB2-69A5-486F-A1AF-E8BA95A54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613" y="4322763"/>
            <a:ext cx="3421062"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a:extLst>
              <a:ext uri="{FF2B5EF4-FFF2-40B4-BE49-F238E27FC236}">
                <a16:creationId xmlns:a16="http://schemas.microsoft.com/office/drawing/2014/main" id="{F5D9B68C-2FF9-4D08-B1C5-FBF12E84D38D}"/>
              </a:ext>
            </a:extLst>
          </p:cNvPr>
          <p:cNvSpPr txBox="1">
            <a:spLocks noChangeArrowheads="1"/>
          </p:cNvSpPr>
          <p:nvPr/>
        </p:nvSpPr>
        <p:spPr bwMode="auto">
          <a:xfrm>
            <a:off x="185738" y="168275"/>
            <a:ext cx="79946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We are going to consider different techniques to search the problem space, we need to consider what criteria we will use to compare them.</a:t>
            </a:r>
          </a:p>
        </p:txBody>
      </p:sp>
      <p:sp>
        <p:nvSpPr>
          <p:cNvPr id="47108" name="Text Box 4">
            <a:extLst>
              <a:ext uri="{FF2B5EF4-FFF2-40B4-BE49-F238E27FC236}">
                <a16:creationId xmlns:a16="http://schemas.microsoft.com/office/drawing/2014/main" id="{225805DC-4A02-42FB-BEB6-02CAEA7F3597}"/>
              </a:ext>
            </a:extLst>
          </p:cNvPr>
          <p:cNvSpPr txBox="1">
            <a:spLocks noChangeArrowheads="1"/>
          </p:cNvSpPr>
          <p:nvPr/>
        </p:nvSpPr>
        <p:spPr bwMode="auto">
          <a:xfrm>
            <a:off x="449263" y="1682750"/>
            <a:ext cx="5665787" cy="40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500"/>
              </a:spcAft>
            </a:pPr>
            <a:r>
              <a:rPr lang="en-US" altLang="en-US" sz="2400" dirty="0"/>
              <a:t> </a:t>
            </a:r>
            <a:r>
              <a:rPr lang="en-US" altLang="en-US" sz="2400" b="1" dirty="0"/>
              <a:t>Completeness</a:t>
            </a:r>
            <a:r>
              <a:rPr lang="en-US" altLang="en-US" sz="2400" dirty="0"/>
              <a:t>: Is the technique guaranteed to find </a:t>
            </a:r>
            <a:r>
              <a:rPr lang="en-US" altLang="en-US" sz="2400" i="1" dirty="0"/>
              <a:t>an</a:t>
            </a:r>
            <a:r>
              <a:rPr lang="en-US" altLang="en-US" sz="2400" dirty="0"/>
              <a:t> answer (if there is one). </a:t>
            </a:r>
          </a:p>
          <a:p>
            <a:pPr>
              <a:spcBef>
                <a:spcPct val="0"/>
              </a:spcBef>
              <a:spcAft>
                <a:spcPts val="500"/>
              </a:spcAft>
            </a:pPr>
            <a:r>
              <a:rPr lang="en-US" altLang="en-US" sz="2400" dirty="0"/>
              <a:t> </a:t>
            </a:r>
            <a:r>
              <a:rPr lang="en-US" altLang="en-US" sz="2400" b="1" dirty="0"/>
              <a:t>Optimality</a:t>
            </a:r>
            <a:r>
              <a:rPr lang="en-US" altLang="en-US" sz="2400" dirty="0"/>
              <a:t>: Is the technique guaranteed to find the </a:t>
            </a:r>
            <a:r>
              <a:rPr lang="en-US" altLang="en-US" sz="2400" i="1" dirty="0"/>
              <a:t>best</a:t>
            </a:r>
            <a:r>
              <a:rPr lang="en-US" altLang="en-US" sz="2400" dirty="0"/>
              <a:t> answer, the one with the lowest G(</a:t>
            </a:r>
            <a:r>
              <a:rPr lang="en-US" altLang="en-US" sz="2400" i="1" dirty="0"/>
              <a:t>n</a:t>
            </a:r>
            <a:r>
              <a:rPr lang="en-US" altLang="en-US" sz="2400" dirty="0"/>
              <a:t>) (if there is more than one solution). </a:t>
            </a:r>
            <a:endParaRPr lang="en-US" altLang="en-US" sz="1600" dirty="0"/>
          </a:p>
          <a:p>
            <a:pPr>
              <a:spcBef>
                <a:spcPct val="0"/>
              </a:spcBef>
              <a:spcAft>
                <a:spcPts val="500"/>
              </a:spcAft>
            </a:pPr>
            <a:r>
              <a:rPr lang="en-US" altLang="en-US" sz="2400" b="1" dirty="0"/>
              <a:t>Time Complexity</a:t>
            </a:r>
            <a:r>
              <a:rPr lang="en-US" altLang="en-US" sz="2400" dirty="0"/>
              <a:t>: How long does it take to find a solution.</a:t>
            </a:r>
          </a:p>
          <a:p>
            <a:pPr>
              <a:spcBef>
                <a:spcPct val="0"/>
              </a:spcBef>
              <a:spcAft>
                <a:spcPts val="500"/>
              </a:spcAft>
            </a:pPr>
            <a:r>
              <a:rPr lang="en-US" altLang="en-US" sz="2400" dirty="0"/>
              <a:t> </a:t>
            </a:r>
            <a:r>
              <a:rPr lang="en-US" altLang="en-US" sz="2400" b="1" dirty="0"/>
              <a:t>Space Complexity</a:t>
            </a:r>
            <a:r>
              <a:rPr lang="en-US" altLang="en-US" sz="2400" dirty="0"/>
              <a:t>: How much memory does it take to find a solution. </a:t>
            </a:r>
          </a:p>
          <a:p>
            <a:pPr>
              <a:spcBef>
                <a:spcPct val="0"/>
              </a:spcBef>
            </a:pPr>
            <a:endParaRPr lang="en-US" altLang="en-US" sz="2400" dirty="0"/>
          </a:p>
        </p:txBody>
      </p:sp>
      <p:sp>
        <p:nvSpPr>
          <p:cNvPr id="47109" name="Rectangle 5">
            <a:extLst>
              <a:ext uri="{FF2B5EF4-FFF2-40B4-BE49-F238E27FC236}">
                <a16:creationId xmlns:a16="http://schemas.microsoft.com/office/drawing/2014/main" id="{711A3949-E926-4D01-82C7-B8D6B0BC37BF}"/>
              </a:ext>
            </a:extLst>
          </p:cNvPr>
          <p:cNvSpPr>
            <a:spLocks noChangeArrowheads="1"/>
          </p:cNvSpPr>
          <p:nvPr/>
        </p:nvSpPr>
        <p:spPr bwMode="auto">
          <a:xfrm>
            <a:off x="7267575" y="5516563"/>
            <a:ext cx="469900" cy="3889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7110" name="Rectangle 6">
            <a:extLst>
              <a:ext uri="{FF2B5EF4-FFF2-40B4-BE49-F238E27FC236}">
                <a16:creationId xmlns:a16="http://schemas.microsoft.com/office/drawing/2014/main" id="{D49A1AE9-2284-4F37-B9AC-633C9F0A8D6C}"/>
              </a:ext>
            </a:extLst>
          </p:cNvPr>
          <p:cNvSpPr>
            <a:spLocks noChangeArrowheads="1"/>
          </p:cNvSpPr>
          <p:nvPr/>
        </p:nvSpPr>
        <p:spPr bwMode="auto">
          <a:xfrm>
            <a:off x="6115050" y="6235700"/>
            <a:ext cx="469900" cy="3889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 name="TextBox 1">
            <a:extLst>
              <a:ext uri="{FF2B5EF4-FFF2-40B4-BE49-F238E27FC236}">
                <a16:creationId xmlns:a16="http://schemas.microsoft.com/office/drawing/2014/main" id="{A6274C4C-2ACD-4140-BFD2-E6A7A300B7BD}"/>
              </a:ext>
            </a:extLst>
          </p:cNvPr>
          <p:cNvSpPr txBox="1"/>
          <p:nvPr/>
        </p:nvSpPr>
        <p:spPr>
          <a:xfrm rot="19922144">
            <a:off x="7368834" y="1387171"/>
            <a:ext cx="1124026" cy="830997"/>
          </a:xfrm>
          <a:prstGeom prst="rect">
            <a:avLst/>
          </a:prstGeom>
          <a:noFill/>
        </p:spPr>
        <p:txBody>
          <a:bodyPr wrap="none" rtlCol="0">
            <a:spAutoFit/>
          </a:bodyPr>
          <a:lstStyle/>
          <a:p>
            <a:r>
              <a:rPr lang="en-US" dirty="0">
                <a:solidFill>
                  <a:srgbClr val="FF0000"/>
                </a:solidFill>
              </a:rPr>
              <a:t>Review</a:t>
            </a:r>
          </a:p>
          <a:p>
            <a:r>
              <a:rPr lang="en-US" dirty="0">
                <a:solidFill>
                  <a:srgbClr val="FF0000"/>
                </a:solidFill>
              </a:rPr>
              <a:t>slide</a:t>
            </a:r>
          </a:p>
        </p:txBody>
      </p:sp>
    </p:spTree>
    <p:extLst>
      <p:ext uri="{BB962C8B-B14F-4D97-AF65-F5344CB8AC3E}">
        <p14:creationId xmlns:p14="http://schemas.microsoft.com/office/powerpoint/2010/main" val="228874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a:extLst>
              <a:ext uri="{FF2B5EF4-FFF2-40B4-BE49-F238E27FC236}">
                <a16:creationId xmlns:a16="http://schemas.microsoft.com/office/drawing/2014/main" id="{7162846A-295A-4B3E-8DF1-8ADA5AF1A304}"/>
              </a:ext>
            </a:extLst>
          </p:cNvPr>
          <p:cNvSpPr>
            <a:spLocks noChangeArrowheads="1"/>
          </p:cNvSpPr>
          <p:nvPr/>
        </p:nvSpPr>
        <p:spPr bwMode="auto">
          <a:xfrm>
            <a:off x="0" y="5651500"/>
            <a:ext cx="9144000" cy="12065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8131" name="Rectangle 4">
            <a:extLst>
              <a:ext uri="{FF2B5EF4-FFF2-40B4-BE49-F238E27FC236}">
                <a16:creationId xmlns:a16="http://schemas.microsoft.com/office/drawing/2014/main" id="{BED4E3DC-BD87-45B1-9B44-DA9D8A0A3707}"/>
              </a:ext>
            </a:extLst>
          </p:cNvPr>
          <p:cNvSpPr>
            <a:spLocks noChangeArrowheads="1"/>
          </p:cNvSpPr>
          <p:nvPr/>
        </p:nvSpPr>
        <p:spPr bwMode="auto">
          <a:xfrm>
            <a:off x="0" y="0"/>
            <a:ext cx="9144000" cy="10191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6628" name="Rectangle 2">
            <a:extLst>
              <a:ext uri="{FF2B5EF4-FFF2-40B4-BE49-F238E27FC236}">
                <a16:creationId xmlns:a16="http://schemas.microsoft.com/office/drawing/2014/main" id="{600FDA4C-C7DE-4A79-80DD-9BD5766A8107}"/>
              </a:ext>
            </a:extLst>
          </p:cNvPr>
          <p:cNvSpPr>
            <a:spLocks noGrp="1" noChangeArrowheads="1"/>
          </p:cNvSpPr>
          <p:nvPr>
            <p:ph type="title"/>
          </p:nvPr>
        </p:nvSpPr>
        <p:spPr>
          <a:xfrm>
            <a:off x="263525" y="0"/>
            <a:ext cx="8880475" cy="1143000"/>
          </a:xfrm>
        </p:spPr>
        <p:txBody>
          <a:bodyPr/>
          <a:lstStyle/>
          <a:p>
            <a:pPr>
              <a:defRPr/>
            </a:pPr>
            <a:r>
              <a:rPr lang="en-US" dirty="0">
                <a:effectLst>
                  <a:outerShdw blurRad="38100" dist="38100" dir="2700000" algn="tl">
                    <a:srgbClr val="000000">
                      <a:alpha val="43137"/>
                    </a:srgbClr>
                  </a:outerShdw>
                </a:effectLst>
              </a:rPr>
              <a:t>General (Generic) Search Algorithm </a:t>
            </a:r>
          </a:p>
        </p:txBody>
      </p:sp>
      <p:sp>
        <p:nvSpPr>
          <p:cNvPr id="35845" name="Text Box 3">
            <a:extLst>
              <a:ext uri="{FF2B5EF4-FFF2-40B4-BE49-F238E27FC236}">
                <a16:creationId xmlns:a16="http://schemas.microsoft.com/office/drawing/2014/main" id="{8CE4372F-AA7A-429B-98AA-C82C07F90877}"/>
              </a:ext>
            </a:extLst>
          </p:cNvPr>
          <p:cNvSpPr txBox="1">
            <a:spLocks noChangeArrowheads="1"/>
          </p:cNvSpPr>
          <p:nvPr/>
        </p:nvSpPr>
        <p:spPr bwMode="auto">
          <a:xfrm>
            <a:off x="179388" y="1600200"/>
            <a:ext cx="8810625" cy="3482975"/>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500"/>
              </a:spcBef>
              <a:spcAft>
                <a:spcPts val="500"/>
              </a:spcAft>
              <a:buFontTx/>
              <a:buNone/>
              <a:defRPr/>
            </a:pPr>
            <a:r>
              <a:rPr lang="en-US" altLang="en-US" sz="2000" b="1" dirty="0"/>
              <a:t>function</a:t>
            </a:r>
            <a:r>
              <a:rPr lang="en-US" altLang="en-US" sz="2000" dirty="0"/>
              <a:t> general-search(problem, </a:t>
            </a:r>
            <a:r>
              <a:rPr lang="en-US" altLang="en-US" sz="2000" dirty="0">
                <a:solidFill>
                  <a:srgbClr val="FF0000"/>
                </a:solidFill>
              </a:rPr>
              <a:t>QUEUEING-FUNCTION</a:t>
            </a:r>
            <a:r>
              <a:rPr lang="en-US" altLang="en-US" sz="2000" dirty="0"/>
              <a:t>)  </a:t>
            </a:r>
          </a:p>
          <a:p>
            <a:pPr>
              <a:spcBef>
                <a:spcPts val="500"/>
              </a:spcBef>
              <a:spcAft>
                <a:spcPts val="500"/>
              </a:spcAft>
              <a:buFontTx/>
              <a:buNone/>
              <a:defRPr/>
            </a:pPr>
            <a:r>
              <a:rPr lang="en-US" altLang="en-US" sz="2000" dirty="0"/>
              <a:t>nodes = MAKE-QUEUE(MAKE-NODE(</a:t>
            </a:r>
            <a:r>
              <a:rPr lang="en-US" altLang="en-US" sz="2000" dirty="0" err="1"/>
              <a:t>problem.INITIAL</a:t>
            </a:r>
            <a:r>
              <a:rPr lang="en-US" altLang="en-US" sz="2000" dirty="0"/>
              <a:t>-STATE)) </a:t>
            </a:r>
          </a:p>
          <a:p>
            <a:pPr>
              <a:spcBef>
                <a:spcPts val="500"/>
              </a:spcBef>
              <a:spcAft>
                <a:spcPts val="500"/>
              </a:spcAft>
              <a:buFontTx/>
              <a:buNone/>
              <a:defRPr/>
            </a:pPr>
            <a:r>
              <a:rPr lang="en-US" altLang="en-US" sz="2000" b="1" dirty="0"/>
              <a:t>loop do</a:t>
            </a:r>
          </a:p>
          <a:p>
            <a:pPr>
              <a:spcBef>
                <a:spcPts val="500"/>
              </a:spcBef>
              <a:spcAft>
                <a:spcPts val="500"/>
              </a:spcAft>
              <a:buFontTx/>
              <a:buNone/>
              <a:defRPr/>
            </a:pPr>
            <a:r>
              <a:rPr lang="en-US" altLang="en-US" sz="2000" dirty="0"/>
              <a:t> </a:t>
            </a:r>
            <a:r>
              <a:rPr lang="en-US" altLang="en-US" sz="2000" b="1" dirty="0"/>
              <a:t>if</a:t>
            </a:r>
            <a:r>
              <a:rPr lang="en-US" altLang="en-US" sz="2000" dirty="0"/>
              <a:t> EMPTY(nodes) </a:t>
            </a:r>
            <a:r>
              <a:rPr lang="en-US" altLang="en-US" sz="2000" b="1" dirty="0"/>
              <a:t>then return</a:t>
            </a:r>
            <a:r>
              <a:rPr lang="en-US" altLang="en-US" sz="2000" dirty="0"/>
              <a:t> "failure" </a:t>
            </a:r>
            <a:r>
              <a:rPr lang="en-US" altLang="en-US" sz="2000" dirty="0">
                <a:solidFill>
                  <a:schemeClr val="bg1">
                    <a:lumMod val="75000"/>
                  </a:schemeClr>
                </a:solidFill>
              </a:rPr>
              <a:t>(we have proved there is no solution!)</a:t>
            </a:r>
          </a:p>
          <a:p>
            <a:pPr>
              <a:spcBef>
                <a:spcPts val="500"/>
              </a:spcBef>
              <a:spcAft>
                <a:spcPts val="500"/>
              </a:spcAft>
              <a:buFontTx/>
              <a:buNone/>
              <a:defRPr/>
            </a:pPr>
            <a:r>
              <a:rPr lang="en-US" altLang="en-US" sz="2000" dirty="0"/>
              <a:t>   node = REMOVE-FRONT(nodes) </a:t>
            </a:r>
          </a:p>
          <a:p>
            <a:pPr>
              <a:spcBef>
                <a:spcPts val="500"/>
              </a:spcBef>
              <a:spcAft>
                <a:spcPts val="500"/>
              </a:spcAft>
              <a:buFontTx/>
              <a:buNone/>
              <a:defRPr/>
            </a:pPr>
            <a:r>
              <a:rPr lang="en-US" altLang="en-US" sz="2000" dirty="0"/>
              <a:t> </a:t>
            </a:r>
            <a:r>
              <a:rPr lang="en-US" altLang="en-US" sz="2000" b="1" dirty="0"/>
              <a:t>if</a:t>
            </a:r>
            <a:r>
              <a:rPr lang="en-US" altLang="en-US" sz="2000" dirty="0"/>
              <a:t> </a:t>
            </a:r>
            <a:r>
              <a:rPr lang="en-US" altLang="en-US" sz="2000" dirty="0" err="1"/>
              <a:t>problem.GOAL</a:t>
            </a:r>
            <a:r>
              <a:rPr lang="en-US" altLang="en-US" sz="2000" dirty="0"/>
              <a:t>-TEST(</a:t>
            </a:r>
            <a:r>
              <a:rPr lang="en-US" altLang="en-US" sz="2000" dirty="0" err="1"/>
              <a:t>node.STATE</a:t>
            </a:r>
            <a:r>
              <a:rPr lang="en-US" altLang="en-US" sz="2000" dirty="0"/>
              <a:t>) succeeds </a:t>
            </a:r>
            <a:r>
              <a:rPr lang="en-US" altLang="en-US" sz="2000" b="1" dirty="0"/>
              <a:t>then return</a:t>
            </a:r>
            <a:r>
              <a:rPr lang="en-US" altLang="en-US" sz="2000" dirty="0"/>
              <a:t> node</a:t>
            </a:r>
          </a:p>
          <a:p>
            <a:pPr>
              <a:spcBef>
                <a:spcPts val="500"/>
              </a:spcBef>
              <a:spcAft>
                <a:spcPts val="500"/>
              </a:spcAft>
              <a:buFontTx/>
              <a:buNone/>
              <a:defRPr/>
            </a:pPr>
            <a:r>
              <a:rPr lang="en-US" altLang="en-US" sz="2000" dirty="0"/>
              <a:t>    </a:t>
            </a:r>
            <a:r>
              <a:rPr lang="en-US" altLang="en-US" sz="1900" dirty="0"/>
              <a:t>nodes = QUEUEING-FUNCTION(nodes, EXPAND(node, </a:t>
            </a:r>
            <a:r>
              <a:rPr lang="en-US" altLang="en-US" sz="1900" dirty="0" err="1"/>
              <a:t>problem.OPERATORS</a:t>
            </a:r>
            <a:r>
              <a:rPr lang="en-US" altLang="en-US" sz="1900" dirty="0"/>
              <a:t>))</a:t>
            </a:r>
            <a:r>
              <a:rPr lang="en-US" altLang="en-US" sz="2000" dirty="0"/>
              <a:t>  </a:t>
            </a:r>
          </a:p>
          <a:p>
            <a:pPr>
              <a:spcBef>
                <a:spcPts val="500"/>
              </a:spcBef>
              <a:spcAft>
                <a:spcPts val="500"/>
              </a:spcAft>
              <a:buFontTx/>
              <a:buNone/>
              <a:defRPr/>
            </a:pPr>
            <a:r>
              <a:rPr lang="en-US" altLang="en-US" sz="2000" dirty="0"/>
              <a:t> </a:t>
            </a:r>
            <a:r>
              <a:rPr lang="en-US" altLang="en-US" sz="2000" b="1" dirty="0"/>
              <a:t>end</a:t>
            </a:r>
            <a:endParaRPr lang="en-US" altLang="en-US" sz="2400" dirty="0"/>
          </a:p>
        </p:txBody>
      </p:sp>
      <p:sp>
        <p:nvSpPr>
          <p:cNvPr id="48134" name="Text Box 7">
            <a:extLst>
              <a:ext uri="{FF2B5EF4-FFF2-40B4-BE49-F238E27FC236}">
                <a16:creationId xmlns:a16="http://schemas.microsoft.com/office/drawing/2014/main" id="{3EF6B8A4-44AF-48B7-8533-6838F35F9250}"/>
              </a:ext>
            </a:extLst>
          </p:cNvPr>
          <p:cNvSpPr txBox="1">
            <a:spLocks noChangeArrowheads="1"/>
          </p:cNvSpPr>
          <p:nvPr/>
        </p:nvSpPr>
        <p:spPr bwMode="auto">
          <a:xfrm>
            <a:off x="260350" y="5688013"/>
            <a:ext cx="84232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A nice fact about this search algorithm is that we can use a single algorithm to do many kinds of search. The only difference is in how the nodes are placed in the queue.</a:t>
            </a:r>
            <a:r>
              <a:rPr lang="en-US" altLang="en-US" sz="2400"/>
              <a:t>  </a:t>
            </a:r>
          </a:p>
        </p:txBody>
      </p:sp>
      <p:sp>
        <p:nvSpPr>
          <p:cNvPr id="7" name="TextBox 6">
            <a:extLst>
              <a:ext uri="{FF2B5EF4-FFF2-40B4-BE49-F238E27FC236}">
                <a16:creationId xmlns:a16="http://schemas.microsoft.com/office/drawing/2014/main" id="{C898005E-A5B5-4EF6-A760-C5BCC3744139}"/>
              </a:ext>
            </a:extLst>
          </p:cNvPr>
          <p:cNvSpPr txBox="1"/>
          <p:nvPr/>
        </p:nvSpPr>
        <p:spPr>
          <a:xfrm rot="19922144">
            <a:off x="7890759" y="1358026"/>
            <a:ext cx="1124026" cy="830997"/>
          </a:xfrm>
          <a:prstGeom prst="rect">
            <a:avLst/>
          </a:prstGeom>
          <a:noFill/>
        </p:spPr>
        <p:txBody>
          <a:bodyPr wrap="none" rtlCol="0">
            <a:spAutoFit/>
          </a:bodyPr>
          <a:lstStyle/>
          <a:p>
            <a:r>
              <a:rPr lang="en-US" dirty="0">
                <a:solidFill>
                  <a:srgbClr val="FF0000"/>
                </a:solidFill>
              </a:rPr>
              <a:t>Review</a:t>
            </a:r>
          </a:p>
          <a:p>
            <a:r>
              <a:rPr lang="en-US" dirty="0">
                <a:solidFill>
                  <a:srgbClr val="FF0000"/>
                </a:solidFill>
              </a:rPr>
              <a:t>slide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37586-93E0-426F-B973-FEF1048070D1}"/>
              </a:ext>
            </a:extLst>
          </p:cNvPr>
          <p:cNvPicPr>
            <a:picLocks noChangeAspect="1"/>
          </p:cNvPicPr>
          <p:nvPr/>
        </p:nvPicPr>
        <p:blipFill>
          <a:blip r:embed="rId2"/>
          <a:stretch>
            <a:fillRect/>
          </a:stretch>
        </p:blipFill>
        <p:spPr>
          <a:xfrm>
            <a:off x="101601" y="545928"/>
            <a:ext cx="6033858" cy="2883072"/>
          </a:xfrm>
          <a:prstGeom prst="rect">
            <a:avLst/>
          </a:prstGeom>
          <a:ln>
            <a:solidFill>
              <a:schemeClr val="bg1">
                <a:lumMod val="85000"/>
              </a:schemeClr>
            </a:solidFill>
          </a:ln>
        </p:spPr>
      </p:pic>
      <p:grpSp>
        <p:nvGrpSpPr>
          <p:cNvPr id="10" name="Group 14">
            <a:extLst>
              <a:ext uri="{FF2B5EF4-FFF2-40B4-BE49-F238E27FC236}">
                <a16:creationId xmlns:a16="http://schemas.microsoft.com/office/drawing/2014/main" id="{FDEC485F-E958-4627-9392-46A4CA475951}"/>
              </a:ext>
            </a:extLst>
          </p:cNvPr>
          <p:cNvGrpSpPr>
            <a:grpSpLocks/>
          </p:cNvGrpSpPr>
          <p:nvPr/>
        </p:nvGrpSpPr>
        <p:grpSpPr bwMode="auto">
          <a:xfrm>
            <a:off x="7266516" y="4953530"/>
            <a:ext cx="279400" cy="280988"/>
            <a:chOff x="4268" y="2731"/>
            <a:chExt cx="176" cy="177"/>
          </a:xfrm>
          <a:noFill/>
        </p:grpSpPr>
        <p:grpSp>
          <p:nvGrpSpPr>
            <p:cNvPr id="166" name="Group 11">
              <a:extLst>
                <a:ext uri="{FF2B5EF4-FFF2-40B4-BE49-F238E27FC236}">
                  <a16:creationId xmlns:a16="http://schemas.microsoft.com/office/drawing/2014/main" id="{EB34F9DD-4CAD-4553-AE08-52DBA16A116C}"/>
                </a:ext>
              </a:extLst>
            </p:cNvPr>
            <p:cNvGrpSpPr>
              <a:grpSpLocks/>
            </p:cNvGrpSpPr>
            <p:nvPr/>
          </p:nvGrpSpPr>
          <p:grpSpPr bwMode="auto">
            <a:xfrm>
              <a:off x="4268" y="2731"/>
              <a:ext cx="176" cy="176"/>
              <a:chOff x="4268" y="2731"/>
              <a:chExt cx="176" cy="176"/>
            </a:xfrm>
            <a:grpFill/>
          </p:grpSpPr>
          <p:grpSp>
            <p:nvGrpSpPr>
              <p:cNvPr id="169" name="Group 9">
                <a:extLst>
                  <a:ext uri="{FF2B5EF4-FFF2-40B4-BE49-F238E27FC236}">
                    <a16:creationId xmlns:a16="http://schemas.microsoft.com/office/drawing/2014/main" id="{A1892E82-05D8-41A3-A4D8-6FFE4A6365CB}"/>
                  </a:ext>
                </a:extLst>
              </p:cNvPr>
              <p:cNvGrpSpPr>
                <a:grpSpLocks/>
              </p:cNvGrpSpPr>
              <p:nvPr/>
            </p:nvGrpSpPr>
            <p:grpSpPr bwMode="auto">
              <a:xfrm>
                <a:off x="4268" y="2731"/>
                <a:ext cx="176" cy="176"/>
                <a:chOff x="4268" y="2731"/>
                <a:chExt cx="176" cy="176"/>
              </a:xfrm>
              <a:grpFill/>
            </p:grpSpPr>
            <p:sp>
              <p:nvSpPr>
                <p:cNvPr id="171" name="Rectangle 5">
                  <a:extLst>
                    <a:ext uri="{FF2B5EF4-FFF2-40B4-BE49-F238E27FC236}">
                      <a16:creationId xmlns:a16="http://schemas.microsoft.com/office/drawing/2014/main" id="{4F3E52B0-D277-4893-99F0-4A20F49E0F2A}"/>
                    </a:ext>
                  </a:extLst>
                </p:cNvPr>
                <p:cNvSpPr>
                  <a:spLocks noChangeArrowheads="1"/>
                </p:cNvSpPr>
                <p:nvPr/>
              </p:nvSpPr>
              <p:spPr bwMode="auto">
                <a:xfrm>
                  <a:off x="4268" y="2731"/>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6">
                  <a:extLst>
                    <a:ext uri="{FF2B5EF4-FFF2-40B4-BE49-F238E27FC236}">
                      <a16:creationId xmlns:a16="http://schemas.microsoft.com/office/drawing/2014/main" id="{E48B9BA3-58CA-41BC-AC83-5B5A78DD94DB}"/>
                    </a:ext>
                  </a:extLst>
                </p:cNvPr>
                <p:cNvSpPr>
                  <a:spLocks/>
                </p:cNvSpPr>
                <p:nvPr/>
              </p:nvSpPr>
              <p:spPr bwMode="auto">
                <a:xfrm>
                  <a:off x="4268" y="2731"/>
                  <a:ext cx="175" cy="175"/>
                </a:xfrm>
                <a:custGeom>
                  <a:avLst/>
                  <a:gdLst>
                    <a:gd name="T0" fmla="*/ 236 w 525"/>
                    <a:gd name="T1" fmla="*/ 2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2 w 525"/>
                    <a:gd name="T13" fmla="*/ 185 h 525"/>
                    <a:gd name="T14" fmla="*/ 1 w 525"/>
                    <a:gd name="T15" fmla="*/ 236 h 525"/>
                    <a:gd name="T16" fmla="*/ 1 w 525"/>
                    <a:gd name="T17" fmla="*/ 290 h 525"/>
                    <a:gd name="T18" fmla="*/ 12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89 w 525"/>
                    <a:gd name="T33" fmla="*/ 524 h 525"/>
                    <a:gd name="T34" fmla="*/ 340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0 w 525"/>
                    <a:gd name="T61" fmla="*/ 12 h 525"/>
                    <a:gd name="T62" fmla="*/ 289 w 525"/>
                    <a:gd name="T63" fmla="*/ 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2"/>
                      </a:lnTo>
                      <a:lnTo>
                        <a:pt x="210" y="5"/>
                      </a:lnTo>
                      <a:lnTo>
                        <a:pt x="185" y="12"/>
                      </a:lnTo>
                      <a:lnTo>
                        <a:pt x="161" y="21"/>
                      </a:lnTo>
                      <a:lnTo>
                        <a:pt x="138" y="32"/>
                      </a:lnTo>
                      <a:lnTo>
                        <a:pt x="116" y="45"/>
                      </a:lnTo>
                      <a:lnTo>
                        <a:pt x="96" y="60"/>
                      </a:lnTo>
                      <a:lnTo>
                        <a:pt x="77" y="77"/>
                      </a:lnTo>
                      <a:lnTo>
                        <a:pt x="60" y="96"/>
                      </a:lnTo>
                      <a:lnTo>
                        <a:pt x="45" y="116"/>
                      </a:lnTo>
                      <a:lnTo>
                        <a:pt x="32" y="138"/>
                      </a:lnTo>
                      <a:lnTo>
                        <a:pt x="21" y="161"/>
                      </a:lnTo>
                      <a:lnTo>
                        <a:pt x="12" y="185"/>
                      </a:lnTo>
                      <a:lnTo>
                        <a:pt x="5" y="211"/>
                      </a:lnTo>
                      <a:lnTo>
                        <a:pt x="1" y="236"/>
                      </a:lnTo>
                      <a:lnTo>
                        <a:pt x="0" y="263"/>
                      </a:lnTo>
                      <a:lnTo>
                        <a:pt x="1" y="290"/>
                      </a:lnTo>
                      <a:lnTo>
                        <a:pt x="5" y="315"/>
                      </a:lnTo>
                      <a:lnTo>
                        <a:pt x="12" y="341"/>
                      </a:lnTo>
                      <a:lnTo>
                        <a:pt x="21" y="365"/>
                      </a:lnTo>
                      <a:lnTo>
                        <a:pt x="32" y="388"/>
                      </a:lnTo>
                      <a:lnTo>
                        <a:pt x="45" y="410"/>
                      </a:lnTo>
                      <a:lnTo>
                        <a:pt x="60" y="429"/>
                      </a:lnTo>
                      <a:lnTo>
                        <a:pt x="77" y="449"/>
                      </a:lnTo>
                      <a:lnTo>
                        <a:pt x="96" y="466"/>
                      </a:lnTo>
                      <a:lnTo>
                        <a:pt x="116" y="480"/>
                      </a:lnTo>
                      <a:lnTo>
                        <a:pt x="138" y="494"/>
                      </a:lnTo>
                      <a:lnTo>
                        <a:pt x="161" y="505"/>
                      </a:lnTo>
                      <a:lnTo>
                        <a:pt x="185" y="513"/>
                      </a:lnTo>
                      <a:lnTo>
                        <a:pt x="210" y="521"/>
                      </a:lnTo>
                      <a:lnTo>
                        <a:pt x="236" y="524"/>
                      </a:lnTo>
                      <a:lnTo>
                        <a:pt x="263" y="525"/>
                      </a:lnTo>
                      <a:lnTo>
                        <a:pt x="289" y="524"/>
                      </a:lnTo>
                      <a:lnTo>
                        <a:pt x="315" y="521"/>
                      </a:lnTo>
                      <a:lnTo>
                        <a:pt x="340"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0" y="315"/>
                      </a:lnTo>
                      <a:lnTo>
                        <a:pt x="524" y="290"/>
                      </a:lnTo>
                      <a:lnTo>
                        <a:pt x="525" y="263"/>
                      </a:lnTo>
                      <a:lnTo>
                        <a:pt x="524" y="236"/>
                      </a:lnTo>
                      <a:lnTo>
                        <a:pt x="520" y="211"/>
                      </a:lnTo>
                      <a:lnTo>
                        <a:pt x="513" y="185"/>
                      </a:lnTo>
                      <a:lnTo>
                        <a:pt x="505" y="161"/>
                      </a:lnTo>
                      <a:lnTo>
                        <a:pt x="494" y="138"/>
                      </a:lnTo>
                      <a:lnTo>
                        <a:pt x="480" y="116"/>
                      </a:lnTo>
                      <a:lnTo>
                        <a:pt x="466" y="96"/>
                      </a:lnTo>
                      <a:lnTo>
                        <a:pt x="449" y="77"/>
                      </a:lnTo>
                      <a:lnTo>
                        <a:pt x="429" y="60"/>
                      </a:lnTo>
                      <a:lnTo>
                        <a:pt x="410" y="45"/>
                      </a:lnTo>
                      <a:lnTo>
                        <a:pt x="388" y="32"/>
                      </a:lnTo>
                      <a:lnTo>
                        <a:pt x="365" y="21"/>
                      </a:lnTo>
                      <a:lnTo>
                        <a:pt x="340" y="12"/>
                      </a:lnTo>
                      <a:lnTo>
                        <a:pt x="315" y="5"/>
                      </a:lnTo>
                      <a:lnTo>
                        <a:pt x="289" y="2"/>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Oval 7">
                  <a:extLst>
                    <a:ext uri="{FF2B5EF4-FFF2-40B4-BE49-F238E27FC236}">
                      <a16:creationId xmlns:a16="http://schemas.microsoft.com/office/drawing/2014/main" id="{E6B8A12D-36F3-4B78-93CD-B18A323F3A74}"/>
                    </a:ext>
                  </a:extLst>
                </p:cNvPr>
                <p:cNvSpPr>
                  <a:spLocks noChangeArrowheads="1"/>
                </p:cNvSpPr>
                <p:nvPr/>
              </p:nvSpPr>
              <p:spPr bwMode="auto">
                <a:xfrm>
                  <a:off x="4268" y="2731"/>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8">
                  <a:extLst>
                    <a:ext uri="{FF2B5EF4-FFF2-40B4-BE49-F238E27FC236}">
                      <a16:creationId xmlns:a16="http://schemas.microsoft.com/office/drawing/2014/main" id="{C38742E0-F88A-4EAF-9836-63EA99F22809}"/>
                    </a:ext>
                  </a:extLst>
                </p:cNvPr>
                <p:cNvSpPr>
                  <a:spLocks noChangeArrowheads="1"/>
                </p:cNvSpPr>
                <p:nvPr/>
              </p:nvSpPr>
              <p:spPr bwMode="auto">
                <a:xfrm>
                  <a:off x="4268" y="2731"/>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0" name="Oval 10">
                <a:extLst>
                  <a:ext uri="{FF2B5EF4-FFF2-40B4-BE49-F238E27FC236}">
                    <a16:creationId xmlns:a16="http://schemas.microsoft.com/office/drawing/2014/main" id="{0F31E823-84E0-4004-8138-0F9296E841A7}"/>
                  </a:ext>
                </a:extLst>
              </p:cNvPr>
              <p:cNvSpPr>
                <a:spLocks noChangeArrowheads="1"/>
              </p:cNvSpPr>
              <p:nvPr/>
            </p:nvSpPr>
            <p:spPr bwMode="auto">
              <a:xfrm>
                <a:off x="4268" y="2731"/>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7" name="Rectangle 12">
              <a:extLst>
                <a:ext uri="{FF2B5EF4-FFF2-40B4-BE49-F238E27FC236}">
                  <a16:creationId xmlns:a16="http://schemas.microsoft.com/office/drawing/2014/main" id="{3F213080-A5DD-49CD-8D67-65541EA1D53B}"/>
                </a:ext>
              </a:extLst>
            </p:cNvPr>
            <p:cNvSpPr>
              <a:spLocks noChangeArrowheads="1"/>
            </p:cNvSpPr>
            <p:nvPr/>
          </p:nvSpPr>
          <p:spPr bwMode="auto">
            <a:xfrm>
              <a:off x="4288" y="2751"/>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3">
              <a:extLst>
                <a:ext uri="{FF2B5EF4-FFF2-40B4-BE49-F238E27FC236}">
                  <a16:creationId xmlns:a16="http://schemas.microsoft.com/office/drawing/2014/main" id="{CBC8B076-3F56-4254-B776-6F432C04AA00}"/>
                </a:ext>
              </a:extLst>
            </p:cNvPr>
            <p:cNvSpPr>
              <a:spLocks noChangeArrowheads="1"/>
            </p:cNvSpPr>
            <p:nvPr/>
          </p:nvSpPr>
          <p:spPr bwMode="auto">
            <a:xfrm>
              <a:off x="4311" y="2770"/>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Group 24">
            <a:extLst>
              <a:ext uri="{FF2B5EF4-FFF2-40B4-BE49-F238E27FC236}">
                <a16:creationId xmlns:a16="http://schemas.microsoft.com/office/drawing/2014/main" id="{0F02FC45-DB72-4CA9-8FB0-D51C476965E1}"/>
              </a:ext>
            </a:extLst>
          </p:cNvPr>
          <p:cNvGrpSpPr>
            <a:grpSpLocks/>
          </p:cNvGrpSpPr>
          <p:nvPr/>
        </p:nvGrpSpPr>
        <p:grpSpPr bwMode="auto">
          <a:xfrm>
            <a:off x="6494991" y="5478993"/>
            <a:ext cx="279400" cy="280988"/>
            <a:chOff x="3782" y="3062"/>
            <a:chExt cx="176" cy="177"/>
          </a:xfrm>
          <a:noFill/>
        </p:grpSpPr>
        <p:grpSp>
          <p:nvGrpSpPr>
            <p:cNvPr id="157" name="Group 21">
              <a:extLst>
                <a:ext uri="{FF2B5EF4-FFF2-40B4-BE49-F238E27FC236}">
                  <a16:creationId xmlns:a16="http://schemas.microsoft.com/office/drawing/2014/main" id="{DC585023-7681-4148-BD80-F33A33BED28B}"/>
                </a:ext>
              </a:extLst>
            </p:cNvPr>
            <p:cNvGrpSpPr>
              <a:grpSpLocks/>
            </p:cNvGrpSpPr>
            <p:nvPr/>
          </p:nvGrpSpPr>
          <p:grpSpPr bwMode="auto">
            <a:xfrm>
              <a:off x="3782" y="3062"/>
              <a:ext cx="176" cy="176"/>
              <a:chOff x="3782" y="3062"/>
              <a:chExt cx="176" cy="176"/>
            </a:xfrm>
            <a:grpFill/>
          </p:grpSpPr>
          <p:grpSp>
            <p:nvGrpSpPr>
              <p:cNvPr id="160" name="Group 19">
                <a:extLst>
                  <a:ext uri="{FF2B5EF4-FFF2-40B4-BE49-F238E27FC236}">
                    <a16:creationId xmlns:a16="http://schemas.microsoft.com/office/drawing/2014/main" id="{472643A1-E844-4B25-AE12-B34ACB8A55E6}"/>
                  </a:ext>
                </a:extLst>
              </p:cNvPr>
              <p:cNvGrpSpPr>
                <a:grpSpLocks/>
              </p:cNvGrpSpPr>
              <p:nvPr/>
            </p:nvGrpSpPr>
            <p:grpSpPr bwMode="auto">
              <a:xfrm>
                <a:off x="3782" y="3062"/>
                <a:ext cx="176" cy="176"/>
                <a:chOff x="3782" y="3062"/>
                <a:chExt cx="176" cy="176"/>
              </a:xfrm>
              <a:grpFill/>
            </p:grpSpPr>
            <p:sp>
              <p:nvSpPr>
                <p:cNvPr id="162" name="Rectangle 15">
                  <a:extLst>
                    <a:ext uri="{FF2B5EF4-FFF2-40B4-BE49-F238E27FC236}">
                      <a16:creationId xmlns:a16="http://schemas.microsoft.com/office/drawing/2014/main" id="{C08A6C3F-05B4-47CD-9A90-8E6611E7D1EF}"/>
                    </a:ext>
                  </a:extLst>
                </p:cNvPr>
                <p:cNvSpPr>
                  <a:spLocks noChangeArrowheads="1"/>
                </p:cNvSpPr>
                <p:nvPr/>
              </p:nvSpPr>
              <p:spPr bwMode="auto">
                <a:xfrm>
                  <a:off x="3782"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
                  <a:extLst>
                    <a:ext uri="{FF2B5EF4-FFF2-40B4-BE49-F238E27FC236}">
                      <a16:creationId xmlns:a16="http://schemas.microsoft.com/office/drawing/2014/main" id="{89DD138F-6298-4EF1-B39A-CDB3DC43C4B5}"/>
                    </a:ext>
                  </a:extLst>
                </p:cNvPr>
                <p:cNvSpPr>
                  <a:spLocks/>
                </p:cNvSpPr>
                <p:nvPr/>
              </p:nvSpPr>
              <p:spPr bwMode="auto">
                <a:xfrm>
                  <a:off x="3782" y="3062"/>
                  <a:ext cx="175" cy="175"/>
                </a:xfrm>
                <a:custGeom>
                  <a:avLst/>
                  <a:gdLst>
                    <a:gd name="T0" fmla="*/ 236 w 525"/>
                    <a:gd name="T1" fmla="*/ 1 h 525"/>
                    <a:gd name="T2" fmla="*/ 185 w 525"/>
                    <a:gd name="T3" fmla="*/ 12 h 525"/>
                    <a:gd name="T4" fmla="*/ 137 w 525"/>
                    <a:gd name="T5" fmla="*/ 32 h 525"/>
                    <a:gd name="T6" fmla="*/ 96 w 525"/>
                    <a:gd name="T7" fmla="*/ 60 h 525"/>
                    <a:gd name="T8" fmla="*/ 59 w 525"/>
                    <a:gd name="T9" fmla="*/ 96 h 525"/>
                    <a:gd name="T10" fmla="*/ 32 w 525"/>
                    <a:gd name="T11" fmla="*/ 138 h 525"/>
                    <a:gd name="T12" fmla="*/ 12 w 525"/>
                    <a:gd name="T13" fmla="*/ 185 h 525"/>
                    <a:gd name="T14" fmla="*/ 1 w 525"/>
                    <a:gd name="T15" fmla="*/ 236 h 525"/>
                    <a:gd name="T16" fmla="*/ 1 w 525"/>
                    <a:gd name="T17" fmla="*/ 290 h 525"/>
                    <a:gd name="T18" fmla="*/ 12 w 525"/>
                    <a:gd name="T19" fmla="*/ 341 h 525"/>
                    <a:gd name="T20" fmla="*/ 32 w 525"/>
                    <a:gd name="T21" fmla="*/ 388 h 525"/>
                    <a:gd name="T22" fmla="*/ 59 w 525"/>
                    <a:gd name="T23" fmla="*/ 429 h 525"/>
                    <a:gd name="T24" fmla="*/ 96 w 525"/>
                    <a:gd name="T25" fmla="*/ 466 h 525"/>
                    <a:gd name="T26" fmla="*/ 137 w 525"/>
                    <a:gd name="T27" fmla="*/ 494 h 525"/>
                    <a:gd name="T28" fmla="*/ 185 w 525"/>
                    <a:gd name="T29" fmla="*/ 513 h 525"/>
                    <a:gd name="T30" fmla="*/ 236 w 525"/>
                    <a:gd name="T31" fmla="*/ 524 h 525"/>
                    <a:gd name="T32" fmla="*/ 289 w 525"/>
                    <a:gd name="T33" fmla="*/ 524 h 525"/>
                    <a:gd name="T34" fmla="*/ 340 w 525"/>
                    <a:gd name="T35" fmla="*/ 513 h 525"/>
                    <a:gd name="T36" fmla="*/ 388 w 525"/>
                    <a:gd name="T37" fmla="*/ 494 h 525"/>
                    <a:gd name="T38" fmla="*/ 429 w 525"/>
                    <a:gd name="T39" fmla="*/ 466 h 525"/>
                    <a:gd name="T40" fmla="*/ 465 w 525"/>
                    <a:gd name="T41" fmla="*/ 429 h 525"/>
                    <a:gd name="T42" fmla="*/ 493 w 525"/>
                    <a:gd name="T43" fmla="*/ 388 h 525"/>
                    <a:gd name="T44" fmla="*/ 513 w 525"/>
                    <a:gd name="T45" fmla="*/ 341 h 525"/>
                    <a:gd name="T46" fmla="*/ 524 w 525"/>
                    <a:gd name="T47" fmla="*/ 290 h 525"/>
                    <a:gd name="T48" fmla="*/ 524 w 525"/>
                    <a:gd name="T49" fmla="*/ 236 h 525"/>
                    <a:gd name="T50" fmla="*/ 513 w 525"/>
                    <a:gd name="T51" fmla="*/ 185 h 525"/>
                    <a:gd name="T52" fmla="*/ 493 w 525"/>
                    <a:gd name="T53" fmla="*/ 138 h 525"/>
                    <a:gd name="T54" fmla="*/ 465 w 525"/>
                    <a:gd name="T55" fmla="*/ 96 h 525"/>
                    <a:gd name="T56" fmla="*/ 429 w 525"/>
                    <a:gd name="T57" fmla="*/ 60 h 525"/>
                    <a:gd name="T58" fmla="*/ 388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6" y="1"/>
                      </a:lnTo>
                      <a:lnTo>
                        <a:pt x="210" y="5"/>
                      </a:lnTo>
                      <a:lnTo>
                        <a:pt x="185" y="12"/>
                      </a:lnTo>
                      <a:lnTo>
                        <a:pt x="160" y="21"/>
                      </a:lnTo>
                      <a:lnTo>
                        <a:pt x="137" y="32"/>
                      </a:lnTo>
                      <a:lnTo>
                        <a:pt x="115" y="45"/>
                      </a:lnTo>
                      <a:lnTo>
                        <a:pt x="96" y="60"/>
                      </a:lnTo>
                      <a:lnTo>
                        <a:pt x="76" y="77"/>
                      </a:lnTo>
                      <a:lnTo>
                        <a:pt x="59" y="96"/>
                      </a:lnTo>
                      <a:lnTo>
                        <a:pt x="45" y="116"/>
                      </a:lnTo>
                      <a:lnTo>
                        <a:pt x="32" y="138"/>
                      </a:lnTo>
                      <a:lnTo>
                        <a:pt x="21" y="161"/>
                      </a:lnTo>
                      <a:lnTo>
                        <a:pt x="12" y="185"/>
                      </a:lnTo>
                      <a:lnTo>
                        <a:pt x="5" y="211"/>
                      </a:lnTo>
                      <a:lnTo>
                        <a:pt x="1" y="236"/>
                      </a:lnTo>
                      <a:lnTo>
                        <a:pt x="0" y="263"/>
                      </a:lnTo>
                      <a:lnTo>
                        <a:pt x="1" y="290"/>
                      </a:lnTo>
                      <a:lnTo>
                        <a:pt x="5" y="315"/>
                      </a:lnTo>
                      <a:lnTo>
                        <a:pt x="12" y="341"/>
                      </a:lnTo>
                      <a:lnTo>
                        <a:pt x="21" y="365"/>
                      </a:lnTo>
                      <a:lnTo>
                        <a:pt x="32" y="388"/>
                      </a:lnTo>
                      <a:lnTo>
                        <a:pt x="45" y="410"/>
                      </a:lnTo>
                      <a:lnTo>
                        <a:pt x="59" y="429"/>
                      </a:lnTo>
                      <a:lnTo>
                        <a:pt x="76" y="449"/>
                      </a:lnTo>
                      <a:lnTo>
                        <a:pt x="96" y="466"/>
                      </a:lnTo>
                      <a:lnTo>
                        <a:pt x="115" y="480"/>
                      </a:lnTo>
                      <a:lnTo>
                        <a:pt x="137" y="494"/>
                      </a:lnTo>
                      <a:lnTo>
                        <a:pt x="160" y="505"/>
                      </a:lnTo>
                      <a:lnTo>
                        <a:pt x="185" y="513"/>
                      </a:lnTo>
                      <a:lnTo>
                        <a:pt x="210" y="520"/>
                      </a:lnTo>
                      <a:lnTo>
                        <a:pt x="236" y="524"/>
                      </a:lnTo>
                      <a:lnTo>
                        <a:pt x="262" y="525"/>
                      </a:lnTo>
                      <a:lnTo>
                        <a:pt x="289" y="524"/>
                      </a:lnTo>
                      <a:lnTo>
                        <a:pt x="315" y="520"/>
                      </a:lnTo>
                      <a:lnTo>
                        <a:pt x="340" y="513"/>
                      </a:lnTo>
                      <a:lnTo>
                        <a:pt x="364" y="505"/>
                      </a:lnTo>
                      <a:lnTo>
                        <a:pt x="388" y="494"/>
                      </a:lnTo>
                      <a:lnTo>
                        <a:pt x="409" y="480"/>
                      </a:lnTo>
                      <a:lnTo>
                        <a:pt x="429" y="466"/>
                      </a:lnTo>
                      <a:lnTo>
                        <a:pt x="448" y="449"/>
                      </a:lnTo>
                      <a:lnTo>
                        <a:pt x="465" y="429"/>
                      </a:lnTo>
                      <a:lnTo>
                        <a:pt x="480" y="410"/>
                      </a:lnTo>
                      <a:lnTo>
                        <a:pt x="493" y="388"/>
                      </a:lnTo>
                      <a:lnTo>
                        <a:pt x="504" y="365"/>
                      </a:lnTo>
                      <a:lnTo>
                        <a:pt x="513" y="341"/>
                      </a:lnTo>
                      <a:lnTo>
                        <a:pt x="520" y="315"/>
                      </a:lnTo>
                      <a:lnTo>
                        <a:pt x="524" y="290"/>
                      </a:lnTo>
                      <a:lnTo>
                        <a:pt x="525" y="263"/>
                      </a:lnTo>
                      <a:lnTo>
                        <a:pt x="524" y="236"/>
                      </a:lnTo>
                      <a:lnTo>
                        <a:pt x="520" y="211"/>
                      </a:lnTo>
                      <a:lnTo>
                        <a:pt x="513" y="185"/>
                      </a:lnTo>
                      <a:lnTo>
                        <a:pt x="504" y="161"/>
                      </a:lnTo>
                      <a:lnTo>
                        <a:pt x="493" y="138"/>
                      </a:lnTo>
                      <a:lnTo>
                        <a:pt x="480" y="116"/>
                      </a:lnTo>
                      <a:lnTo>
                        <a:pt x="465" y="96"/>
                      </a:lnTo>
                      <a:lnTo>
                        <a:pt x="448" y="77"/>
                      </a:lnTo>
                      <a:lnTo>
                        <a:pt x="429" y="60"/>
                      </a:lnTo>
                      <a:lnTo>
                        <a:pt x="409" y="45"/>
                      </a:lnTo>
                      <a:lnTo>
                        <a:pt x="388" y="32"/>
                      </a:lnTo>
                      <a:lnTo>
                        <a:pt x="364" y="21"/>
                      </a:lnTo>
                      <a:lnTo>
                        <a:pt x="340" y="12"/>
                      </a:lnTo>
                      <a:lnTo>
                        <a:pt x="315"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Oval 17">
                  <a:extLst>
                    <a:ext uri="{FF2B5EF4-FFF2-40B4-BE49-F238E27FC236}">
                      <a16:creationId xmlns:a16="http://schemas.microsoft.com/office/drawing/2014/main" id="{EEA0E759-46BB-41CC-BB85-B7373D65D894}"/>
                    </a:ext>
                  </a:extLst>
                </p:cNvPr>
                <p:cNvSpPr>
                  <a:spLocks noChangeArrowheads="1"/>
                </p:cNvSpPr>
                <p:nvPr/>
              </p:nvSpPr>
              <p:spPr bwMode="auto">
                <a:xfrm>
                  <a:off x="3782" y="3062"/>
                  <a:ext cx="176" cy="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8">
                  <a:extLst>
                    <a:ext uri="{FF2B5EF4-FFF2-40B4-BE49-F238E27FC236}">
                      <a16:creationId xmlns:a16="http://schemas.microsoft.com/office/drawing/2014/main" id="{3F0FE659-E86A-4B54-9D12-83EFD086C9CE}"/>
                    </a:ext>
                  </a:extLst>
                </p:cNvPr>
                <p:cNvSpPr>
                  <a:spLocks noChangeArrowheads="1"/>
                </p:cNvSpPr>
                <p:nvPr/>
              </p:nvSpPr>
              <p:spPr bwMode="auto">
                <a:xfrm>
                  <a:off x="3782"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1" name="Oval 20">
                <a:extLst>
                  <a:ext uri="{FF2B5EF4-FFF2-40B4-BE49-F238E27FC236}">
                    <a16:creationId xmlns:a16="http://schemas.microsoft.com/office/drawing/2014/main" id="{7A77FCA1-E87E-40C9-9BD7-9B4E1DF60B9C}"/>
                  </a:ext>
                </a:extLst>
              </p:cNvPr>
              <p:cNvSpPr>
                <a:spLocks noChangeArrowheads="1"/>
              </p:cNvSpPr>
              <p:nvPr/>
            </p:nvSpPr>
            <p:spPr bwMode="auto">
              <a:xfrm>
                <a:off x="3782" y="3062"/>
                <a:ext cx="176" cy="175"/>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8" name="Rectangle 22">
              <a:extLst>
                <a:ext uri="{FF2B5EF4-FFF2-40B4-BE49-F238E27FC236}">
                  <a16:creationId xmlns:a16="http://schemas.microsoft.com/office/drawing/2014/main" id="{B9B6AA68-200C-4777-921F-472873C9D4AC}"/>
                </a:ext>
              </a:extLst>
            </p:cNvPr>
            <p:cNvSpPr>
              <a:spLocks noChangeArrowheads="1"/>
            </p:cNvSpPr>
            <p:nvPr/>
          </p:nvSpPr>
          <p:spPr bwMode="auto">
            <a:xfrm>
              <a:off x="3805" y="3081"/>
              <a:ext cx="11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23">
              <a:extLst>
                <a:ext uri="{FF2B5EF4-FFF2-40B4-BE49-F238E27FC236}">
                  <a16:creationId xmlns:a16="http://schemas.microsoft.com/office/drawing/2014/main" id="{BB37D022-954C-447E-A45E-E5AEDC334403}"/>
                </a:ext>
              </a:extLst>
            </p:cNvPr>
            <p:cNvSpPr>
              <a:spLocks noChangeArrowheads="1"/>
            </p:cNvSpPr>
            <p:nvPr/>
          </p:nvSpPr>
          <p:spPr bwMode="auto">
            <a:xfrm>
              <a:off x="3828" y="3101"/>
              <a:ext cx="111"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2" name="Group 34">
            <a:extLst>
              <a:ext uri="{FF2B5EF4-FFF2-40B4-BE49-F238E27FC236}">
                <a16:creationId xmlns:a16="http://schemas.microsoft.com/office/drawing/2014/main" id="{52758C6D-024E-4948-AE1D-2995810BD2C8}"/>
              </a:ext>
            </a:extLst>
          </p:cNvPr>
          <p:cNvGrpSpPr>
            <a:grpSpLocks/>
          </p:cNvGrpSpPr>
          <p:nvPr/>
        </p:nvGrpSpPr>
        <p:grpSpPr bwMode="auto">
          <a:xfrm>
            <a:off x="8205789" y="5478993"/>
            <a:ext cx="279400" cy="280988"/>
            <a:chOff x="4929" y="3062"/>
            <a:chExt cx="176" cy="177"/>
          </a:xfrm>
          <a:noFill/>
        </p:grpSpPr>
        <p:grpSp>
          <p:nvGrpSpPr>
            <p:cNvPr id="148" name="Group 31">
              <a:extLst>
                <a:ext uri="{FF2B5EF4-FFF2-40B4-BE49-F238E27FC236}">
                  <a16:creationId xmlns:a16="http://schemas.microsoft.com/office/drawing/2014/main" id="{1088AE15-F029-4FFD-961B-FAFDC851BE2A}"/>
                </a:ext>
              </a:extLst>
            </p:cNvPr>
            <p:cNvGrpSpPr>
              <a:grpSpLocks/>
            </p:cNvGrpSpPr>
            <p:nvPr/>
          </p:nvGrpSpPr>
          <p:grpSpPr bwMode="auto">
            <a:xfrm>
              <a:off x="4929" y="3062"/>
              <a:ext cx="176" cy="176"/>
              <a:chOff x="4929" y="3062"/>
              <a:chExt cx="176" cy="176"/>
            </a:xfrm>
            <a:grpFill/>
          </p:grpSpPr>
          <p:grpSp>
            <p:nvGrpSpPr>
              <p:cNvPr id="151" name="Group 29">
                <a:extLst>
                  <a:ext uri="{FF2B5EF4-FFF2-40B4-BE49-F238E27FC236}">
                    <a16:creationId xmlns:a16="http://schemas.microsoft.com/office/drawing/2014/main" id="{62697440-276F-47DC-AB77-6C33152B578D}"/>
                  </a:ext>
                </a:extLst>
              </p:cNvPr>
              <p:cNvGrpSpPr>
                <a:grpSpLocks/>
              </p:cNvGrpSpPr>
              <p:nvPr/>
            </p:nvGrpSpPr>
            <p:grpSpPr bwMode="auto">
              <a:xfrm>
                <a:off x="4929" y="3062"/>
                <a:ext cx="176" cy="176"/>
                <a:chOff x="4929" y="3062"/>
                <a:chExt cx="176" cy="176"/>
              </a:xfrm>
              <a:grpFill/>
            </p:grpSpPr>
            <p:sp>
              <p:nvSpPr>
                <p:cNvPr id="153" name="Rectangle 25">
                  <a:extLst>
                    <a:ext uri="{FF2B5EF4-FFF2-40B4-BE49-F238E27FC236}">
                      <a16:creationId xmlns:a16="http://schemas.microsoft.com/office/drawing/2014/main" id="{FAF95A2D-BD43-45E1-B309-D020BFE519CD}"/>
                    </a:ext>
                  </a:extLst>
                </p:cNvPr>
                <p:cNvSpPr>
                  <a:spLocks noChangeArrowheads="1"/>
                </p:cNvSpPr>
                <p:nvPr/>
              </p:nvSpPr>
              <p:spPr bwMode="auto">
                <a:xfrm>
                  <a:off x="4929"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6">
                  <a:extLst>
                    <a:ext uri="{FF2B5EF4-FFF2-40B4-BE49-F238E27FC236}">
                      <a16:creationId xmlns:a16="http://schemas.microsoft.com/office/drawing/2014/main" id="{3633A37A-E323-4FF4-8D32-D488EE1F93E1}"/>
                    </a:ext>
                  </a:extLst>
                </p:cNvPr>
                <p:cNvSpPr>
                  <a:spLocks/>
                </p:cNvSpPr>
                <p:nvPr/>
              </p:nvSpPr>
              <p:spPr bwMode="auto">
                <a:xfrm>
                  <a:off x="4929" y="3062"/>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Oval 27">
                  <a:extLst>
                    <a:ext uri="{FF2B5EF4-FFF2-40B4-BE49-F238E27FC236}">
                      <a16:creationId xmlns:a16="http://schemas.microsoft.com/office/drawing/2014/main" id="{BA006656-E045-4A44-B076-CB214365165B}"/>
                    </a:ext>
                  </a:extLst>
                </p:cNvPr>
                <p:cNvSpPr>
                  <a:spLocks noChangeArrowheads="1"/>
                </p:cNvSpPr>
                <p:nvPr/>
              </p:nvSpPr>
              <p:spPr bwMode="auto">
                <a:xfrm>
                  <a:off x="4929" y="3062"/>
                  <a:ext cx="176" cy="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28">
                  <a:extLst>
                    <a:ext uri="{FF2B5EF4-FFF2-40B4-BE49-F238E27FC236}">
                      <a16:creationId xmlns:a16="http://schemas.microsoft.com/office/drawing/2014/main" id="{DB037682-E215-4523-9D00-1DDE53398BD6}"/>
                    </a:ext>
                  </a:extLst>
                </p:cNvPr>
                <p:cNvSpPr>
                  <a:spLocks noChangeArrowheads="1"/>
                </p:cNvSpPr>
                <p:nvPr/>
              </p:nvSpPr>
              <p:spPr bwMode="auto">
                <a:xfrm>
                  <a:off x="4929"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2" name="Oval 30">
                <a:extLst>
                  <a:ext uri="{FF2B5EF4-FFF2-40B4-BE49-F238E27FC236}">
                    <a16:creationId xmlns:a16="http://schemas.microsoft.com/office/drawing/2014/main" id="{84246056-70C0-4D0A-8A28-91D97622C094}"/>
                  </a:ext>
                </a:extLst>
              </p:cNvPr>
              <p:cNvSpPr>
                <a:spLocks noChangeArrowheads="1"/>
              </p:cNvSpPr>
              <p:nvPr/>
            </p:nvSpPr>
            <p:spPr bwMode="auto">
              <a:xfrm>
                <a:off x="4929" y="3062"/>
                <a:ext cx="176" cy="175"/>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9" name="Rectangle 32">
              <a:extLst>
                <a:ext uri="{FF2B5EF4-FFF2-40B4-BE49-F238E27FC236}">
                  <a16:creationId xmlns:a16="http://schemas.microsoft.com/office/drawing/2014/main" id="{FD2B8B1B-3EEB-4194-BB0C-2FF7EBB90E1D}"/>
                </a:ext>
              </a:extLst>
            </p:cNvPr>
            <p:cNvSpPr>
              <a:spLocks noChangeArrowheads="1"/>
            </p:cNvSpPr>
            <p:nvPr/>
          </p:nvSpPr>
          <p:spPr bwMode="auto">
            <a:xfrm>
              <a:off x="4952" y="3081"/>
              <a:ext cx="11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33">
              <a:extLst>
                <a:ext uri="{FF2B5EF4-FFF2-40B4-BE49-F238E27FC236}">
                  <a16:creationId xmlns:a16="http://schemas.microsoft.com/office/drawing/2014/main" id="{ED713CE1-DBF5-4806-BB34-A00DF82A0AAC}"/>
                </a:ext>
              </a:extLst>
            </p:cNvPr>
            <p:cNvSpPr>
              <a:spLocks noChangeArrowheads="1"/>
            </p:cNvSpPr>
            <p:nvPr/>
          </p:nvSpPr>
          <p:spPr bwMode="auto">
            <a:xfrm>
              <a:off x="4975" y="3101"/>
              <a:ext cx="111"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3" name="Group 44">
            <a:extLst>
              <a:ext uri="{FF2B5EF4-FFF2-40B4-BE49-F238E27FC236}">
                <a16:creationId xmlns:a16="http://schemas.microsoft.com/office/drawing/2014/main" id="{B53C9108-157A-4276-9EFB-C32294404561}"/>
              </a:ext>
            </a:extLst>
          </p:cNvPr>
          <p:cNvGrpSpPr>
            <a:grpSpLocks/>
          </p:cNvGrpSpPr>
          <p:nvPr/>
        </p:nvGrpSpPr>
        <p:grpSpPr bwMode="auto">
          <a:xfrm>
            <a:off x="6928379" y="6188605"/>
            <a:ext cx="277812" cy="280988"/>
            <a:chOff x="4055" y="3509"/>
            <a:chExt cx="175" cy="177"/>
          </a:xfrm>
          <a:noFill/>
        </p:grpSpPr>
        <p:grpSp>
          <p:nvGrpSpPr>
            <p:cNvPr id="139" name="Group 41">
              <a:extLst>
                <a:ext uri="{FF2B5EF4-FFF2-40B4-BE49-F238E27FC236}">
                  <a16:creationId xmlns:a16="http://schemas.microsoft.com/office/drawing/2014/main" id="{1FFF3FD8-BF6E-4524-8E67-25A0B0DD61AC}"/>
                </a:ext>
              </a:extLst>
            </p:cNvPr>
            <p:cNvGrpSpPr>
              <a:grpSpLocks/>
            </p:cNvGrpSpPr>
            <p:nvPr/>
          </p:nvGrpSpPr>
          <p:grpSpPr bwMode="auto">
            <a:xfrm>
              <a:off x="4055" y="3509"/>
              <a:ext cx="175" cy="176"/>
              <a:chOff x="4055" y="3509"/>
              <a:chExt cx="175" cy="176"/>
            </a:xfrm>
            <a:grpFill/>
          </p:grpSpPr>
          <p:grpSp>
            <p:nvGrpSpPr>
              <p:cNvPr id="142" name="Group 39">
                <a:extLst>
                  <a:ext uri="{FF2B5EF4-FFF2-40B4-BE49-F238E27FC236}">
                    <a16:creationId xmlns:a16="http://schemas.microsoft.com/office/drawing/2014/main" id="{6988D952-0119-4480-B292-926314BCE7C0}"/>
                  </a:ext>
                </a:extLst>
              </p:cNvPr>
              <p:cNvGrpSpPr>
                <a:grpSpLocks/>
              </p:cNvGrpSpPr>
              <p:nvPr/>
            </p:nvGrpSpPr>
            <p:grpSpPr bwMode="auto">
              <a:xfrm>
                <a:off x="4055" y="3509"/>
                <a:ext cx="175" cy="176"/>
                <a:chOff x="4055" y="3509"/>
                <a:chExt cx="175" cy="176"/>
              </a:xfrm>
              <a:grpFill/>
            </p:grpSpPr>
            <p:sp>
              <p:nvSpPr>
                <p:cNvPr id="144" name="Rectangle 35">
                  <a:extLst>
                    <a:ext uri="{FF2B5EF4-FFF2-40B4-BE49-F238E27FC236}">
                      <a16:creationId xmlns:a16="http://schemas.microsoft.com/office/drawing/2014/main" id="{91D590D5-66E1-49DC-A1FF-DBA2EF431F6F}"/>
                    </a:ext>
                  </a:extLst>
                </p:cNvPr>
                <p:cNvSpPr>
                  <a:spLocks noChangeArrowheads="1"/>
                </p:cNvSpPr>
                <p:nvPr/>
              </p:nvSpPr>
              <p:spPr bwMode="auto">
                <a:xfrm>
                  <a:off x="4055" y="3509"/>
                  <a:ext cx="175"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6">
                  <a:extLst>
                    <a:ext uri="{FF2B5EF4-FFF2-40B4-BE49-F238E27FC236}">
                      <a16:creationId xmlns:a16="http://schemas.microsoft.com/office/drawing/2014/main" id="{27DEE0AE-2648-4332-9700-AF9B59BFCAC1}"/>
                    </a:ext>
                  </a:extLst>
                </p:cNvPr>
                <p:cNvSpPr>
                  <a:spLocks/>
                </p:cNvSpPr>
                <p:nvPr/>
              </p:nvSpPr>
              <p:spPr bwMode="auto">
                <a:xfrm>
                  <a:off x="4055" y="3509"/>
                  <a:ext cx="175" cy="175"/>
                </a:xfrm>
                <a:custGeom>
                  <a:avLst/>
                  <a:gdLst>
                    <a:gd name="T0" fmla="*/ 235 w 525"/>
                    <a:gd name="T1" fmla="*/ 1 h 525"/>
                    <a:gd name="T2" fmla="*/ 184 w 525"/>
                    <a:gd name="T3" fmla="*/ 12 h 525"/>
                    <a:gd name="T4" fmla="*/ 137 w 525"/>
                    <a:gd name="T5" fmla="*/ 32 h 525"/>
                    <a:gd name="T6" fmla="*/ 96 w 525"/>
                    <a:gd name="T7" fmla="*/ 60 h 525"/>
                    <a:gd name="T8" fmla="*/ 59 w 525"/>
                    <a:gd name="T9" fmla="*/ 96 h 525"/>
                    <a:gd name="T10" fmla="*/ 31 w 525"/>
                    <a:gd name="T11" fmla="*/ 138 h 525"/>
                    <a:gd name="T12" fmla="*/ 12 w 525"/>
                    <a:gd name="T13" fmla="*/ 185 h 525"/>
                    <a:gd name="T14" fmla="*/ 1 w 525"/>
                    <a:gd name="T15" fmla="*/ 236 h 525"/>
                    <a:gd name="T16" fmla="*/ 1 w 525"/>
                    <a:gd name="T17" fmla="*/ 290 h 525"/>
                    <a:gd name="T18" fmla="*/ 12 w 525"/>
                    <a:gd name="T19" fmla="*/ 341 h 525"/>
                    <a:gd name="T20" fmla="*/ 31 w 525"/>
                    <a:gd name="T21" fmla="*/ 388 h 525"/>
                    <a:gd name="T22" fmla="*/ 59 w 525"/>
                    <a:gd name="T23" fmla="*/ 429 h 525"/>
                    <a:gd name="T24" fmla="*/ 96 w 525"/>
                    <a:gd name="T25" fmla="*/ 466 h 525"/>
                    <a:gd name="T26" fmla="*/ 137 w 525"/>
                    <a:gd name="T27" fmla="*/ 494 h 525"/>
                    <a:gd name="T28" fmla="*/ 184 w 525"/>
                    <a:gd name="T29" fmla="*/ 513 h 525"/>
                    <a:gd name="T30" fmla="*/ 235 w 525"/>
                    <a:gd name="T31" fmla="*/ 524 h 525"/>
                    <a:gd name="T32" fmla="*/ 289 w 525"/>
                    <a:gd name="T33" fmla="*/ 524 h 525"/>
                    <a:gd name="T34" fmla="*/ 340 w 525"/>
                    <a:gd name="T35" fmla="*/ 513 h 525"/>
                    <a:gd name="T36" fmla="*/ 387 w 525"/>
                    <a:gd name="T37" fmla="*/ 494 h 525"/>
                    <a:gd name="T38" fmla="*/ 429 w 525"/>
                    <a:gd name="T39" fmla="*/ 466 h 525"/>
                    <a:gd name="T40" fmla="*/ 465 w 525"/>
                    <a:gd name="T41" fmla="*/ 429 h 525"/>
                    <a:gd name="T42" fmla="*/ 493 w 525"/>
                    <a:gd name="T43" fmla="*/ 388 h 525"/>
                    <a:gd name="T44" fmla="*/ 512 w 525"/>
                    <a:gd name="T45" fmla="*/ 341 h 525"/>
                    <a:gd name="T46" fmla="*/ 523 w 525"/>
                    <a:gd name="T47" fmla="*/ 290 h 525"/>
                    <a:gd name="T48" fmla="*/ 523 w 525"/>
                    <a:gd name="T49" fmla="*/ 236 h 525"/>
                    <a:gd name="T50" fmla="*/ 512 w 525"/>
                    <a:gd name="T51" fmla="*/ 185 h 525"/>
                    <a:gd name="T52" fmla="*/ 493 w 525"/>
                    <a:gd name="T53" fmla="*/ 138 h 525"/>
                    <a:gd name="T54" fmla="*/ 465 w 525"/>
                    <a:gd name="T55" fmla="*/ 96 h 525"/>
                    <a:gd name="T56" fmla="*/ 429 w 525"/>
                    <a:gd name="T57" fmla="*/ 60 h 525"/>
                    <a:gd name="T58" fmla="*/ 387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5" y="1"/>
                      </a:lnTo>
                      <a:lnTo>
                        <a:pt x="210" y="5"/>
                      </a:lnTo>
                      <a:lnTo>
                        <a:pt x="184" y="12"/>
                      </a:lnTo>
                      <a:lnTo>
                        <a:pt x="160" y="21"/>
                      </a:lnTo>
                      <a:lnTo>
                        <a:pt x="137" y="32"/>
                      </a:lnTo>
                      <a:lnTo>
                        <a:pt x="115" y="45"/>
                      </a:lnTo>
                      <a:lnTo>
                        <a:pt x="96" y="60"/>
                      </a:lnTo>
                      <a:lnTo>
                        <a:pt x="76" y="77"/>
                      </a:lnTo>
                      <a:lnTo>
                        <a:pt x="59" y="96"/>
                      </a:lnTo>
                      <a:lnTo>
                        <a:pt x="45" y="116"/>
                      </a:lnTo>
                      <a:lnTo>
                        <a:pt x="31" y="138"/>
                      </a:lnTo>
                      <a:lnTo>
                        <a:pt x="20" y="161"/>
                      </a:lnTo>
                      <a:lnTo>
                        <a:pt x="12" y="185"/>
                      </a:lnTo>
                      <a:lnTo>
                        <a:pt x="4" y="211"/>
                      </a:lnTo>
                      <a:lnTo>
                        <a:pt x="1" y="236"/>
                      </a:lnTo>
                      <a:lnTo>
                        <a:pt x="0" y="263"/>
                      </a:lnTo>
                      <a:lnTo>
                        <a:pt x="1" y="290"/>
                      </a:lnTo>
                      <a:lnTo>
                        <a:pt x="4" y="315"/>
                      </a:lnTo>
                      <a:lnTo>
                        <a:pt x="12" y="341"/>
                      </a:lnTo>
                      <a:lnTo>
                        <a:pt x="20" y="365"/>
                      </a:lnTo>
                      <a:lnTo>
                        <a:pt x="31" y="388"/>
                      </a:lnTo>
                      <a:lnTo>
                        <a:pt x="45" y="410"/>
                      </a:lnTo>
                      <a:lnTo>
                        <a:pt x="59" y="429"/>
                      </a:lnTo>
                      <a:lnTo>
                        <a:pt x="76" y="449"/>
                      </a:lnTo>
                      <a:lnTo>
                        <a:pt x="96" y="466"/>
                      </a:lnTo>
                      <a:lnTo>
                        <a:pt x="115" y="480"/>
                      </a:lnTo>
                      <a:lnTo>
                        <a:pt x="137" y="494"/>
                      </a:lnTo>
                      <a:lnTo>
                        <a:pt x="160" y="505"/>
                      </a:lnTo>
                      <a:lnTo>
                        <a:pt x="184" y="513"/>
                      </a:lnTo>
                      <a:lnTo>
                        <a:pt x="210" y="520"/>
                      </a:lnTo>
                      <a:lnTo>
                        <a:pt x="235" y="524"/>
                      </a:lnTo>
                      <a:lnTo>
                        <a:pt x="262" y="525"/>
                      </a:lnTo>
                      <a:lnTo>
                        <a:pt x="289" y="524"/>
                      </a:lnTo>
                      <a:lnTo>
                        <a:pt x="314" y="520"/>
                      </a:lnTo>
                      <a:lnTo>
                        <a:pt x="340" y="513"/>
                      </a:lnTo>
                      <a:lnTo>
                        <a:pt x="364" y="505"/>
                      </a:lnTo>
                      <a:lnTo>
                        <a:pt x="387" y="494"/>
                      </a:lnTo>
                      <a:lnTo>
                        <a:pt x="409" y="480"/>
                      </a:lnTo>
                      <a:lnTo>
                        <a:pt x="429" y="466"/>
                      </a:lnTo>
                      <a:lnTo>
                        <a:pt x="448" y="449"/>
                      </a:lnTo>
                      <a:lnTo>
                        <a:pt x="465" y="429"/>
                      </a:lnTo>
                      <a:lnTo>
                        <a:pt x="480" y="410"/>
                      </a:lnTo>
                      <a:lnTo>
                        <a:pt x="493" y="388"/>
                      </a:lnTo>
                      <a:lnTo>
                        <a:pt x="504" y="365"/>
                      </a:lnTo>
                      <a:lnTo>
                        <a:pt x="512" y="341"/>
                      </a:lnTo>
                      <a:lnTo>
                        <a:pt x="520" y="315"/>
                      </a:lnTo>
                      <a:lnTo>
                        <a:pt x="523" y="290"/>
                      </a:lnTo>
                      <a:lnTo>
                        <a:pt x="525" y="263"/>
                      </a:lnTo>
                      <a:lnTo>
                        <a:pt x="523" y="236"/>
                      </a:lnTo>
                      <a:lnTo>
                        <a:pt x="520" y="211"/>
                      </a:lnTo>
                      <a:lnTo>
                        <a:pt x="512" y="185"/>
                      </a:lnTo>
                      <a:lnTo>
                        <a:pt x="504" y="161"/>
                      </a:lnTo>
                      <a:lnTo>
                        <a:pt x="493" y="138"/>
                      </a:lnTo>
                      <a:lnTo>
                        <a:pt x="480" y="116"/>
                      </a:lnTo>
                      <a:lnTo>
                        <a:pt x="465" y="96"/>
                      </a:lnTo>
                      <a:lnTo>
                        <a:pt x="448" y="77"/>
                      </a:lnTo>
                      <a:lnTo>
                        <a:pt x="429" y="60"/>
                      </a:lnTo>
                      <a:lnTo>
                        <a:pt x="409" y="45"/>
                      </a:lnTo>
                      <a:lnTo>
                        <a:pt x="387" y="32"/>
                      </a:lnTo>
                      <a:lnTo>
                        <a:pt x="364" y="21"/>
                      </a:lnTo>
                      <a:lnTo>
                        <a:pt x="340" y="12"/>
                      </a:lnTo>
                      <a:lnTo>
                        <a:pt x="314"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Oval 37">
                  <a:extLst>
                    <a:ext uri="{FF2B5EF4-FFF2-40B4-BE49-F238E27FC236}">
                      <a16:creationId xmlns:a16="http://schemas.microsoft.com/office/drawing/2014/main" id="{AF90F6D6-E0D2-46E3-94C1-9BCFDC454A98}"/>
                    </a:ext>
                  </a:extLst>
                </p:cNvPr>
                <p:cNvSpPr>
                  <a:spLocks noChangeArrowheads="1"/>
                </p:cNvSpPr>
                <p:nvPr/>
              </p:nvSpPr>
              <p:spPr bwMode="auto">
                <a:xfrm>
                  <a:off x="4055" y="3509"/>
                  <a:ext cx="175"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38">
                  <a:extLst>
                    <a:ext uri="{FF2B5EF4-FFF2-40B4-BE49-F238E27FC236}">
                      <a16:creationId xmlns:a16="http://schemas.microsoft.com/office/drawing/2014/main" id="{531C509B-3584-42B4-8D82-D409329ED68E}"/>
                    </a:ext>
                  </a:extLst>
                </p:cNvPr>
                <p:cNvSpPr>
                  <a:spLocks noChangeArrowheads="1"/>
                </p:cNvSpPr>
                <p:nvPr/>
              </p:nvSpPr>
              <p:spPr bwMode="auto">
                <a:xfrm>
                  <a:off x="4055" y="3509"/>
                  <a:ext cx="175"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3" name="Oval 40">
                <a:extLst>
                  <a:ext uri="{FF2B5EF4-FFF2-40B4-BE49-F238E27FC236}">
                    <a16:creationId xmlns:a16="http://schemas.microsoft.com/office/drawing/2014/main" id="{BFD1C870-0A90-43FE-B5E4-2A1426D75B69}"/>
                  </a:ext>
                </a:extLst>
              </p:cNvPr>
              <p:cNvSpPr>
                <a:spLocks noChangeArrowheads="1"/>
              </p:cNvSpPr>
              <p:nvPr/>
            </p:nvSpPr>
            <p:spPr bwMode="auto">
              <a:xfrm>
                <a:off x="4055" y="3509"/>
                <a:ext cx="175"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0" name="Rectangle 42">
              <a:extLst>
                <a:ext uri="{FF2B5EF4-FFF2-40B4-BE49-F238E27FC236}">
                  <a16:creationId xmlns:a16="http://schemas.microsoft.com/office/drawing/2014/main" id="{6A0BC7DA-857F-4BC4-BAA8-E1EE5E504206}"/>
                </a:ext>
              </a:extLst>
            </p:cNvPr>
            <p:cNvSpPr>
              <a:spLocks noChangeArrowheads="1"/>
            </p:cNvSpPr>
            <p:nvPr/>
          </p:nvSpPr>
          <p:spPr bwMode="auto">
            <a:xfrm>
              <a:off x="4080" y="3529"/>
              <a:ext cx="110"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43">
              <a:extLst>
                <a:ext uri="{FF2B5EF4-FFF2-40B4-BE49-F238E27FC236}">
                  <a16:creationId xmlns:a16="http://schemas.microsoft.com/office/drawing/2014/main" id="{32D261CD-F782-421F-8798-B9AECFC94BA3}"/>
                </a:ext>
              </a:extLst>
            </p:cNvPr>
            <p:cNvSpPr>
              <a:spLocks noChangeArrowheads="1"/>
            </p:cNvSpPr>
            <p:nvPr/>
          </p:nvSpPr>
          <p:spPr bwMode="auto">
            <a:xfrm>
              <a:off x="4103" y="3548"/>
              <a:ext cx="105"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Group 54">
            <a:extLst>
              <a:ext uri="{FF2B5EF4-FFF2-40B4-BE49-F238E27FC236}">
                <a16:creationId xmlns:a16="http://schemas.microsoft.com/office/drawing/2014/main" id="{B554EAB7-503D-417A-82AC-9C0D04850054}"/>
              </a:ext>
            </a:extLst>
          </p:cNvPr>
          <p:cNvGrpSpPr>
            <a:grpSpLocks/>
          </p:cNvGrpSpPr>
          <p:nvPr/>
        </p:nvGrpSpPr>
        <p:grpSpPr bwMode="auto">
          <a:xfrm>
            <a:off x="6001279" y="6188605"/>
            <a:ext cx="279400" cy="280988"/>
            <a:chOff x="3471" y="3509"/>
            <a:chExt cx="176" cy="177"/>
          </a:xfrm>
          <a:noFill/>
        </p:grpSpPr>
        <p:grpSp>
          <p:nvGrpSpPr>
            <p:cNvPr id="130" name="Group 51">
              <a:extLst>
                <a:ext uri="{FF2B5EF4-FFF2-40B4-BE49-F238E27FC236}">
                  <a16:creationId xmlns:a16="http://schemas.microsoft.com/office/drawing/2014/main" id="{A8EB6A0F-FD5F-4EF1-AB10-6EC7CE575A30}"/>
                </a:ext>
              </a:extLst>
            </p:cNvPr>
            <p:cNvGrpSpPr>
              <a:grpSpLocks/>
            </p:cNvGrpSpPr>
            <p:nvPr/>
          </p:nvGrpSpPr>
          <p:grpSpPr bwMode="auto">
            <a:xfrm>
              <a:off x="3471" y="3509"/>
              <a:ext cx="176" cy="176"/>
              <a:chOff x="3471" y="3509"/>
              <a:chExt cx="176" cy="176"/>
            </a:xfrm>
            <a:grpFill/>
          </p:grpSpPr>
          <p:grpSp>
            <p:nvGrpSpPr>
              <p:cNvPr id="133" name="Group 49">
                <a:extLst>
                  <a:ext uri="{FF2B5EF4-FFF2-40B4-BE49-F238E27FC236}">
                    <a16:creationId xmlns:a16="http://schemas.microsoft.com/office/drawing/2014/main" id="{27785CF9-BA85-4D29-9636-FB95B1149CE2}"/>
                  </a:ext>
                </a:extLst>
              </p:cNvPr>
              <p:cNvGrpSpPr>
                <a:grpSpLocks/>
              </p:cNvGrpSpPr>
              <p:nvPr/>
            </p:nvGrpSpPr>
            <p:grpSpPr bwMode="auto">
              <a:xfrm>
                <a:off x="3471" y="3509"/>
                <a:ext cx="176" cy="176"/>
                <a:chOff x="3471" y="3509"/>
                <a:chExt cx="176" cy="176"/>
              </a:xfrm>
              <a:grpFill/>
            </p:grpSpPr>
            <p:sp>
              <p:nvSpPr>
                <p:cNvPr id="135" name="Rectangle 45">
                  <a:extLst>
                    <a:ext uri="{FF2B5EF4-FFF2-40B4-BE49-F238E27FC236}">
                      <a16:creationId xmlns:a16="http://schemas.microsoft.com/office/drawing/2014/main" id="{2D7DD963-CAAE-44F7-85B3-7D9B7F462C03}"/>
                    </a:ext>
                  </a:extLst>
                </p:cNvPr>
                <p:cNvSpPr>
                  <a:spLocks noChangeArrowheads="1"/>
                </p:cNvSpPr>
                <p:nvPr/>
              </p:nvSpPr>
              <p:spPr bwMode="auto">
                <a:xfrm>
                  <a:off x="347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46">
                  <a:extLst>
                    <a:ext uri="{FF2B5EF4-FFF2-40B4-BE49-F238E27FC236}">
                      <a16:creationId xmlns:a16="http://schemas.microsoft.com/office/drawing/2014/main" id="{A93FB36F-85A2-46FB-B880-DA4E51FCE8A7}"/>
                    </a:ext>
                  </a:extLst>
                </p:cNvPr>
                <p:cNvSpPr>
                  <a:spLocks/>
                </p:cNvSpPr>
                <p:nvPr/>
              </p:nvSpPr>
              <p:spPr bwMode="auto">
                <a:xfrm>
                  <a:off x="3471" y="3509"/>
                  <a:ext cx="175" cy="175"/>
                </a:xfrm>
                <a:custGeom>
                  <a:avLst/>
                  <a:gdLst>
                    <a:gd name="T0" fmla="*/ 235 w 525"/>
                    <a:gd name="T1" fmla="*/ 1 h 525"/>
                    <a:gd name="T2" fmla="*/ 184 w 525"/>
                    <a:gd name="T3" fmla="*/ 12 h 525"/>
                    <a:gd name="T4" fmla="*/ 137 w 525"/>
                    <a:gd name="T5" fmla="*/ 32 h 525"/>
                    <a:gd name="T6" fmla="*/ 96 w 525"/>
                    <a:gd name="T7" fmla="*/ 60 h 525"/>
                    <a:gd name="T8" fmla="*/ 59 w 525"/>
                    <a:gd name="T9" fmla="*/ 96 h 525"/>
                    <a:gd name="T10" fmla="*/ 31 w 525"/>
                    <a:gd name="T11" fmla="*/ 138 h 525"/>
                    <a:gd name="T12" fmla="*/ 12 w 525"/>
                    <a:gd name="T13" fmla="*/ 185 h 525"/>
                    <a:gd name="T14" fmla="*/ 1 w 525"/>
                    <a:gd name="T15" fmla="*/ 236 h 525"/>
                    <a:gd name="T16" fmla="*/ 1 w 525"/>
                    <a:gd name="T17" fmla="*/ 290 h 525"/>
                    <a:gd name="T18" fmla="*/ 12 w 525"/>
                    <a:gd name="T19" fmla="*/ 341 h 525"/>
                    <a:gd name="T20" fmla="*/ 31 w 525"/>
                    <a:gd name="T21" fmla="*/ 388 h 525"/>
                    <a:gd name="T22" fmla="*/ 59 w 525"/>
                    <a:gd name="T23" fmla="*/ 429 h 525"/>
                    <a:gd name="T24" fmla="*/ 96 w 525"/>
                    <a:gd name="T25" fmla="*/ 466 h 525"/>
                    <a:gd name="T26" fmla="*/ 137 w 525"/>
                    <a:gd name="T27" fmla="*/ 494 h 525"/>
                    <a:gd name="T28" fmla="*/ 184 w 525"/>
                    <a:gd name="T29" fmla="*/ 513 h 525"/>
                    <a:gd name="T30" fmla="*/ 235 w 525"/>
                    <a:gd name="T31" fmla="*/ 524 h 525"/>
                    <a:gd name="T32" fmla="*/ 289 w 525"/>
                    <a:gd name="T33" fmla="*/ 524 h 525"/>
                    <a:gd name="T34" fmla="*/ 340 w 525"/>
                    <a:gd name="T35" fmla="*/ 513 h 525"/>
                    <a:gd name="T36" fmla="*/ 387 w 525"/>
                    <a:gd name="T37" fmla="*/ 494 h 525"/>
                    <a:gd name="T38" fmla="*/ 429 w 525"/>
                    <a:gd name="T39" fmla="*/ 466 h 525"/>
                    <a:gd name="T40" fmla="*/ 465 w 525"/>
                    <a:gd name="T41" fmla="*/ 429 h 525"/>
                    <a:gd name="T42" fmla="*/ 493 w 525"/>
                    <a:gd name="T43" fmla="*/ 388 h 525"/>
                    <a:gd name="T44" fmla="*/ 512 w 525"/>
                    <a:gd name="T45" fmla="*/ 341 h 525"/>
                    <a:gd name="T46" fmla="*/ 523 w 525"/>
                    <a:gd name="T47" fmla="*/ 290 h 525"/>
                    <a:gd name="T48" fmla="*/ 523 w 525"/>
                    <a:gd name="T49" fmla="*/ 236 h 525"/>
                    <a:gd name="T50" fmla="*/ 512 w 525"/>
                    <a:gd name="T51" fmla="*/ 185 h 525"/>
                    <a:gd name="T52" fmla="*/ 493 w 525"/>
                    <a:gd name="T53" fmla="*/ 138 h 525"/>
                    <a:gd name="T54" fmla="*/ 465 w 525"/>
                    <a:gd name="T55" fmla="*/ 96 h 525"/>
                    <a:gd name="T56" fmla="*/ 429 w 525"/>
                    <a:gd name="T57" fmla="*/ 60 h 525"/>
                    <a:gd name="T58" fmla="*/ 387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5" y="1"/>
                      </a:lnTo>
                      <a:lnTo>
                        <a:pt x="210" y="5"/>
                      </a:lnTo>
                      <a:lnTo>
                        <a:pt x="184" y="12"/>
                      </a:lnTo>
                      <a:lnTo>
                        <a:pt x="160" y="21"/>
                      </a:lnTo>
                      <a:lnTo>
                        <a:pt x="137" y="32"/>
                      </a:lnTo>
                      <a:lnTo>
                        <a:pt x="115" y="45"/>
                      </a:lnTo>
                      <a:lnTo>
                        <a:pt x="96" y="60"/>
                      </a:lnTo>
                      <a:lnTo>
                        <a:pt x="76" y="77"/>
                      </a:lnTo>
                      <a:lnTo>
                        <a:pt x="59" y="96"/>
                      </a:lnTo>
                      <a:lnTo>
                        <a:pt x="45" y="116"/>
                      </a:lnTo>
                      <a:lnTo>
                        <a:pt x="31" y="138"/>
                      </a:lnTo>
                      <a:lnTo>
                        <a:pt x="20" y="161"/>
                      </a:lnTo>
                      <a:lnTo>
                        <a:pt x="12" y="185"/>
                      </a:lnTo>
                      <a:lnTo>
                        <a:pt x="4" y="211"/>
                      </a:lnTo>
                      <a:lnTo>
                        <a:pt x="1" y="236"/>
                      </a:lnTo>
                      <a:lnTo>
                        <a:pt x="0" y="263"/>
                      </a:lnTo>
                      <a:lnTo>
                        <a:pt x="1" y="290"/>
                      </a:lnTo>
                      <a:lnTo>
                        <a:pt x="4" y="315"/>
                      </a:lnTo>
                      <a:lnTo>
                        <a:pt x="12" y="341"/>
                      </a:lnTo>
                      <a:lnTo>
                        <a:pt x="20" y="365"/>
                      </a:lnTo>
                      <a:lnTo>
                        <a:pt x="31" y="388"/>
                      </a:lnTo>
                      <a:lnTo>
                        <a:pt x="45" y="410"/>
                      </a:lnTo>
                      <a:lnTo>
                        <a:pt x="59" y="429"/>
                      </a:lnTo>
                      <a:lnTo>
                        <a:pt x="76" y="449"/>
                      </a:lnTo>
                      <a:lnTo>
                        <a:pt x="96" y="466"/>
                      </a:lnTo>
                      <a:lnTo>
                        <a:pt x="115" y="480"/>
                      </a:lnTo>
                      <a:lnTo>
                        <a:pt x="137" y="494"/>
                      </a:lnTo>
                      <a:lnTo>
                        <a:pt x="160" y="505"/>
                      </a:lnTo>
                      <a:lnTo>
                        <a:pt x="184" y="513"/>
                      </a:lnTo>
                      <a:lnTo>
                        <a:pt x="210" y="520"/>
                      </a:lnTo>
                      <a:lnTo>
                        <a:pt x="235" y="524"/>
                      </a:lnTo>
                      <a:lnTo>
                        <a:pt x="262" y="525"/>
                      </a:lnTo>
                      <a:lnTo>
                        <a:pt x="289" y="524"/>
                      </a:lnTo>
                      <a:lnTo>
                        <a:pt x="314" y="520"/>
                      </a:lnTo>
                      <a:lnTo>
                        <a:pt x="340" y="513"/>
                      </a:lnTo>
                      <a:lnTo>
                        <a:pt x="364" y="505"/>
                      </a:lnTo>
                      <a:lnTo>
                        <a:pt x="387" y="494"/>
                      </a:lnTo>
                      <a:lnTo>
                        <a:pt x="409" y="480"/>
                      </a:lnTo>
                      <a:lnTo>
                        <a:pt x="429" y="466"/>
                      </a:lnTo>
                      <a:lnTo>
                        <a:pt x="448" y="449"/>
                      </a:lnTo>
                      <a:lnTo>
                        <a:pt x="465" y="429"/>
                      </a:lnTo>
                      <a:lnTo>
                        <a:pt x="480" y="410"/>
                      </a:lnTo>
                      <a:lnTo>
                        <a:pt x="493" y="388"/>
                      </a:lnTo>
                      <a:lnTo>
                        <a:pt x="504" y="365"/>
                      </a:lnTo>
                      <a:lnTo>
                        <a:pt x="512" y="341"/>
                      </a:lnTo>
                      <a:lnTo>
                        <a:pt x="520" y="315"/>
                      </a:lnTo>
                      <a:lnTo>
                        <a:pt x="523" y="290"/>
                      </a:lnTo>
                      <a:lnTo>
                        <a:pt x="525" y="263"/>
                      </a:lnTo>
                      <a:lnTo>
                        <a:pt x="523" y="236"/>
                      </a:lnTo>
                      <a:lnTo>
                        <a:pt x="520" y="211"/>
                      </a:lnTo>
                      <a:lnTo>
                        <a:pt x="512" y="185"/>
                      </a:lnTo>
                      <a:lnTo>
                        <a:pt x="504" y="161"/>
                      </a:lnTo>
                      <a:lnTo>
                        <a:pt x="493" y="138"/>
                      </a:lnTo>
                      <a:lnTo>
                        <a:pt x="480" y="116"/>
                      </a:lnTo>
                      <a:lnTo>
                        <a:pt x="465" y="96"/>
                      </a:lnTo>
                      <a:lnTo>
                        <a:pt x="448" y="77"/>
                      </a:lnTo>
                      <a:lnTo>
                        <a:pt x="429" y="60"/>
                      </a:lnTo>
                      <a:lnTo>
                        <a:pt x="409" y="45"/>
                      </a:lnTo>
                      <a:lnTo>
                        <a:pt x="387" y="32"/>
                      </a:lnTo>
                      <a:lnTo>
                        <a:pt x="364" y="21"/>
                      </a:lnTo>
                      <a:lnTo>
                        <a:pt x="340" y="12"/>
                      </a:lnTo>
                      <a:lnTo>
                        <a:pt x="314"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Oval 47">
                  <a:extLst>
                    <a:ext uri="{FF2B5EF4-FFF2-40B4-BE49-F238E27FC236}">
                      <a16:creationId xmlns:a16="http://schemas.microsoft.com/office/drawing/2014/main" id="{FE28A892-4847-45FD-9333-708D3D8BB537}"/>
                    </a:ext>
                  </a:extLst>
                </p:cNvPr>
                <p:cNvSpPr>
                  <a:spLocks noChangeArrowheads="1"/>
                </p:cNvSpPr>
                <p:nvPr/>
              </p:nvSpPr>
              <p:spPr bwMode="auto">
                <a:xfrm>
                  <a:off x="3471" y="3509"/>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48">
                  <a:extLst>
                    <a:ext uri="{FF2B5EF4-FFF2-40B4-BE49-F238E27FC236}">
                      <a16:creationId xmlns:a16="http://schemas.microsoft.com/office/drawing/2014/main" id="{0931E2DF-8B9E-488C-AA5C-569F75654E8D}"/>
                    </a:ext>
                  </a:extLst>
                </p:cNvPr>
                <p:cNvSpPr>
                  <a:spLocks noChangeArrowheads="1"/>
                </p:cNvSpPr>
                <p:nvPr/>
              </p:nvSpPr>
              <p:spPr bwMode="auto">
                <a:xfrm>
                  <a:off x="347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50">
                <a:extLst>
                  <a:ext uri="{FF2B5EF4-FFF2-40B4-BE49-F238E27FC236}">
                    <a16:creationId xmlns:a16="http://schemas.microsoft.com/office/drawing/2014/main" id="{D98BF227-B28E-4C58-A39F-9227307AF27A}"/>
                  </a:ext>
                </a:extLst>
              </p:cNvPr>
              <p:cNvSpPr>
                <a:spLocks noChangeArrowheads="1"/>
              </p:cNvSpPr>
              <p:nvPr/>
            </p:nvSpPr>
            <p:spPr bwMode="auto">
              <a:xfrm>
                <a:off x="3471" y="3509"/>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1" name="Rectangle 52">
              <a:extLst>
                <a:ext uri="{FF2B5EF4-FFF2-40B4-BE49-F238E27FC236}">
                  <a16:creationId xmlns:a16="http://schemas.microsoft.com/office/drawing/2014/main" id="{734295A3-4DAE-4FEE-953A-7178B2BC7666}"/>
                </a:ext>
              </a:extLst>
            </p:cNvPr>
            <p:cNvSpPr>
              <a:spLocks noChangeArrowheads="1"/>
            </p:cNvSpPr>
            <p:nvPr/>
          </p:nvSpPr>
          <p:spPr bwMode="auto">
            <a:xfrm>
              <a:off x="3491" y="3529"/>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53">
              <a:extLst>
                <a:ext uri="{FF2B5EF4-FFF2-40B4-BE49-F238E27FC236}">
                  <a16:creationId xmlns:a16="http://schemas.microsoft.com/office/drawing/2014/main" id="{FE1E860F-B453-469A-86B0-1A2C4E3A25C4}"/>
                </a:ext>
              </a:extLst>
            </p:cNvPr>
            <p:cNvSpPr>
              <a:spLocks noChangeArrowheads="1"/>
            </p:cNvSpPr>
            <p:nvPr/>
          </p:nvSpPr>
          <p:spPr bwMode="auto">
            <a:xfrm>
              <a:off x="3514" y="3548"/>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3" name="Group 144">
            <a:extLst>
              <a:ext uri="{FF2B5EF4-FFF2-40B4-BE49-F238E27FC236}">
                <a16:creationId xmlns:a16="http://schemas.microsoft.com/office/drawing/2014/main" id="{1D5B328A-762E-4815-ABD4-32F3C4E08257}"/>
              </a:ext>
            </a:extLst>
          </p:cNvPr>
          <p:cNvGrpSpPr>
            <a:grpSpLocks/>
          </p:cNvGrpSpPr>
          <p:nvPr/>
        </p:nvGrpSpPr>
        <p:grpSpPr bwMode="auto">
          <a:xfrm>
            <a:off x="8669339" y="6188605"/>
            <a:ext cx="279400" cy="280988"/>
            <a:chOff x="5221" y="3509"/>
            <a:chExt cx="176" cy="177"/>
          </a:xfrm>
          <a:noFill/>
        </p:grpSpPr>
        <p:grpSp>
          <p:nvGrpSpPr>
            <p:cNvPr id="49" name="Group 141">
              <a:extLst>
                <a:ext uri="{FF2B5EF4-FFF2-40B4-BE49-F238E27FC236}">
                  <a16:creationId xmlns:a16="http://schemas.microsoft.com/office/drawing/2014/main" id="{42A63420-8A6C-46A3-9A9D-0453A56C3844}"/>
                </a:ext>
              </a:extLst>
            </p:cNvPr>
            <p:cNvGrpSpPr>
              <a:grpSpLocks/>
            </p:cNvGrpSpPr>
            <p:nvPr/>
          </p:nvGrpSpPr>
          <p:grpSpPr bwMode="auto">
            <a:xfrm>
              <a:off x="5221" y="3509"/>
              <a:ext cx="176" cy="176"/>
              <a:chOff x="5221" y="3509"/>
              <a:chExt cx="176" cy="176"/>
            </a:xfrm>
            <a:grpFill/>
          </p:grpSpPr>
          <p:grpSp>
            <p:nvGrpSpPr>
              <p:cNvPr id="52" name="Group 139">
                <a:extLst>
                  <a:ext uri="{FF2B5EF4-FFF2-40B4-BE49-F238E27FC236}">
                    <a16:creationId xmlns:a16="http://schemas.microsoft.com/office/drawing/2014/main" id="{1E602F6A-4FF9-478D-9211-8B7381DCE061}"/>
                  </a:ext>
                </a:extLst>
              </p:cNvPr>
              <p:cNvGrpSpPr>
                <a:grpSpLocks/>
              </p:cNvGrpSpPr>
              <p:nvPr/>
            </p:nvGrpSpPr>
            <p:grpSpPr bwMode="auto">
              <a:xfrm>
                <a:off x="5221" y="3509"/>
                <a:ext cx="176" cy="176"/>
                <a:chOff x="5221" y="3509"/>
                <a:chExt cx="176" cy="176"/>
              </a:xfrm>
              <a:grpFill/>
            </p:grpSpPr>
            <p:sp>
              <p:nvSpPr>
                <p:cNvPr id="54" name="Rectangle 135">
                  <a:extLst>
                    <a:ext uri="{FF2B5EF4-FFF2-40B4-BE49-F238E27FC236}">
                      <a16:creationId xmlns:a16="http://schemas.microsoft.com/office/drawing/2014/main" id="{C2A71AC1-AB62-4100-891D-C253F60038BC}"/>
                    </a:ext>
                  </a:extLst>
                </p:cNvPr>
                <p:cNvSpPr>
                  <a:spLocks noChangeArrowheads="1"/>
                </p:cNvSpPr>
                <p:nvPr/>
              </p:nvSpPr>
              <p:spPr bwMode="auto">
                <a:xfrm>
                  <a:off x="522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36">
                  <a:extLst>
                    <a:ext uri="{FF2B5EF4-FFF2-40B4-BE49-F238E27FC236}">
                      <a16:creationId xmlns:a16="http://schemas.microsoft.com/office/drawing/2014/main" id="{0BC180F2-D943-4445-B1BC-21FCC6F62B3C}"/>
                    </a:ext>
                  </a:extLst>
                </p:cNvPr>
                <p:cNvSpPr>
                  <a:spLocks/>
                </p:cNvSpPr>
                <p:nvPr/>
              </p:nvSpPr>
              <p:spPr bwMode="auto">
                <a:xfrm>
                  <a:off x="5221" y="3509"/>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137">
                  <a:extLst>
                    <a:ext uri="{FF2B5EF4-FFF2-40B4-BE49-F238E27FC236}">
                      <a16:creationId xmlns:a16="http://schemas.microsoft.com/office/drawing/2014/main" id="{CACB6A10-6D4A-4AB0-8889-8BF27E43FF9B}"/>
                    </a:ext>
                  </a:extLst>
                </p:cNvPr>
                <p:cNvSpPr>
                  <a:spLocks noChangeArrowheads="1"/>
                </p:cNvSpPr>
                <p:nvPr/>
              </p:nvSpPr>
              <p:spPr bwMode="auto">
                <a:xfrm>
                  <a:off x="5221" y="3509"/>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38">
                  <a:extLst>
                    <a:ext uri="{FF2B5EF4-FFF2-40B4-BE49-F238E27FC236}">
                      <a16:creationId xmlns:a16="http://schemas.microsoft.com/office/drawing/2014/main" id="{FF7796D9-AEA2-421F-AD13-0C064096F46F}"/>
                    </a:ext>
                  </a:extLst>
                </p:cNvPr>
                <p:cNvSpPr>
                  <a:spLocks noChangeArrowheads="1"/>
                </p:cNvSpPr>
                <p:nvPr/>
              </p:nvSpPr>
              <p:spPr bwMode="auto">
                <a:xfrm>
                  <a:off x="522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Oval 140">
                <a:extLst>
                  <a:ext uri="{FF2B5EF4-FFF2-40B4-BE49-F238E27FC236}">
                    <a16:creationId xmlns:a16="http://schemas.microsoft.com/office/drawing/2014/main" id="{EC6F2585-343E-4AB7-AA1E-8C56D6BA6AC0}"/>
                  </a:ext>
                </a:extLst>
              </p:cNvPr>
              <p:cNvSpPr>
                <a:spLocks noChangeArrowheads="1"/>
              </p:cNvSpPr>
              <p:nvPr/>
            </p:nvSpPr>
            <p:spPr bwMode="auto">
              <a:xfrm>
                <a:off x="5221" y="3509"/>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 name="Rectangle 142">
              <a:extLst>
                <a:ext uri="{FF2B5EF4-FFF2-40B4-BE49-F238E27FC236}">
                  <a16:creationId xmlns:a16="http://schemas.microsoft.com/office/drawing/2014/main" id="{8B11991E-3219-48BA-ADDD-7BAE6AEE82DB}"/>
                </a:ext>
              </a:extLst>
            </p:cNvPr>
            <p:cNvSpPr>
              <a:spLocks noChangeArrowheads="1"/>
            </p:cNvSpPr>
            <p:nvPr/>
          </p:nvSpPr>
          <p:spPr bwMode="auto">
            <a:xfrm>
              <a:off x="5241" y="3529"/>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43">
              <a:extLst>
                <a:ext uri="{FF2B5EF4-FFF2-40B4-BE49-F238E27FC236}">
                  <a16:creationId xmlns:a16="http://schemas.microsoft.com/office/drawing/2014/main" id="{86BEA9AA-6E5E-48D6-A756-5FE268066D93}"/>
                </a:ext>
              </a:extLst>
            </p:cNvPr>
            <p:cNvSpPr>
              <a:spLocks noChangeArrowheads="1"/>
            </p:cNvSpPr>
            <p:nvPr/>
          </p:nvSpPr>
          <p:spPr bwMode="auto">
            <a:xfrm>
              <a:off x="5264" y="3548"/>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4" name="Group 154">
            <a:extLst>
              <a:ext uri="{FF2B5EF4-FFF2-40B4-BE49-F238E27FC236}">
                <a16:creationId xmlns:a16="http://schemas.microsoft.com/office/drawing/2014/main" id="{A6BA0E44-0E75-43DC-9F80-62ED1F591958}"/>
              </a:ext>
            </a:extLst>
          </p:cNvPr>
          <p:cNvGrpSpPr>
            <a:grpSpLocks/>
          </p:cNvGrpSpPr>
          <p:nvPr/>
        </p:nvGrpSpPr>
        <p:grpSpPr bwMode="auto">
          <a:xfrm>
            <a:off x="7743826" y="6188605"/>
            <a:ext cx="279400" cy="280988"/>
            <a:chOff x="4638" y="3509"/>
            <a:chExt cx="176" cy="177"/>
          </a:xfrm>
          <a:noFill/>
        </p:grpSpPr>
        <p:grpSp>
          <p:nvGrpSpPr>
            <p:cNvPr id="40" name="Group 151">
              <a:extLst>
                <a:ext uri="{FF2B5EF4-FFF2-40B4-BE49-F238E27FC236}">
                  <a16:creationId xmlns:a16="http://schemas.microsoft.com/office/drawing/2014/main" id="{F2E2806B-5651-4FA8-A3C2-2E8DF344CBCB}"/>
                </a:ext>
              </a:extLst>
            </p:cNvPr>
            <p:cNvGrpSpPr>
              <a:grpSpLocks/>
            </p:cNvGrpSpPr>
            <p:nvPr/>
          </p:nvGrpSpPr>
          <p:grpSpPr bwMode="auto">
            <a:xfrm>
              <a:off x="4638" y="3509"/>
              <a:ext cx="176" cy="176"/>
              <a:chOff x="4638" y="3509"/>
              <a:chExt cx="176" cy="176"/>
            </a:xfrm>
            <a:grpFill/>
          </p:grpSpPr>
          <p:grpSp>
            <p:nvGrpSpPr>
              <p:cNvPr id="43" name="Group 149">
                <a:extLst>
                  <a:ext uri="{FF2B5EF4-FFF2-40B4-BE49-F238E27FC236}">
                    <a16:creationId xmlns:a16="http://schemas.microsoft.com/office/drawing/2014/main" id="{A6ED8F2A-82CC-4D87-A114-364E9D74EDEC}"/>
                  </a:ext>
                </a:extLst>
              </p:cNvPr>
              <p:cNvGrpSpPr>
                <a:grpSpLocks/>
              </p:cNvGrpSpPr>
              <p:nvPr/>
            </p:nvGrpSpPr>
            <p:grpSpPr bwMode="auto">
              <a:xfrm>
                <a:off x="4638" y="3509"/>
                <a:ext cx="176" cy="176"/>
                <a:chOff x="4638" y="3509"/>
                <a:chExt cx="176" cy="176"/>
              </a:xfrm>
              <a:grpFill/>
            </p:grpSpPr>
            <p:sp>
              <p:nvSpPr>
                <p:cNvPr id="45" name="Rectangle 145">
                  <a:extLst>
                    <a:ext uri="{FF2B5EF4-FFF2-40B4-BE49-F238E27FC236}">
                      <a16:creationId xmlns:a16="http://schemas.microsoft.com/office/drawing/2014/main" id="{A5F39058-960E-4F8C-B154-49C27C993424}"/>
                    </a:ext>
                  </a:extLst>
                </p:cNvPr>
                <p:cNvSpPr>
                  <a:spLocks noChangeArrowheads="1"/>
                </p:cNvSpPr>
                <p:nvPr/>
              </p:nvSpPr>
              <p:spPr bwMode="auto">
                <a:xfrm>
                  <a:off x="4638"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46">
                  <a:extLst>
                    <a:ext uri="{FF2B5EF4-FFF2-40B4-BE49-F238E27FC236}">
                      <a16:creationId xmlns:a16="http://schemas.microsoft.com/office/drawing/2014/main" id="{F62C0A0E-8231-44A6-A37E-78E26BF9E039}"/>
                    </a:ext>
                  </a:extLst>
                </p:cNvPr>
                <p:cNvSpPr>
                  <a:spLocks/>
                </p:cNvSpPr>
                <p:nvPr/>
              </p:nvSpPr>
              <p:spPr bwMode="auto">
                <a:xfrm>
                  <a:off x="4638" y="3509"/>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147">
                  <a:extLst>
                    <a:ext uri="{FF2B5EF4-FFF2-40B4-BE49-F238E27FC236}">
                      <a16:creationId xmlns:a16="http://schemas.microsoft.com/office/drawing/2014/main" id="{BAA74E39-4B96-48C6-B5D2-4A35C970EAF2}"/>
                    </a:ext>
                  </a:extLst>
                </p:cNvPr>
                <p:cNvSpPr>
                  <a:spLocks noChangeArrowheads="1"/>
                </p:cNvSpPr>
                <p:nvPr/>
              </p:nvSpPr>
              <p:spPr bwMode="auto">
                <a:xfrm>
                  <a:off x="4638" y="3509"/>
                  <a:ext cx="175"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48">
                  <a:extLst>
                    <a:ext uri="{FF2B5EF4-FFF2-40B4-BE49-F238E27FC236}">
                      <a16:creationId xmlns:a16="http://schemas.microsoft.com/office/drawing/2014/main" id="{8135767E-88C9-4CAB-9EC8-DA875F4801F5}"/>
                    </a:ext>
                  </a:extLst>
                </p:cNvPr>
                <p:cNvSpPr>
                  <a:spLocks noChangeArrowheads="1"/>
                </p:cNvSpPr>
                <p:nvPr/>
              </p:nvSpPr>
              <p:spPr bwMode="auto">
                <a:xfrm>
                  <a:off x="4638"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Oval 150">
                <a:extLst>
                  <a:ext uri="{FF2B5EF4-FFF2-40B4-BE49-F238E27FC236}">
                    <a16:creationId xmlns:a16="http://schemas.microsoft.com/office/drawing/2014/main" id="{6F2EE0E0-559D-4D20-B88A-3D39A8B4AC7F}"/>
                  </a:ext>
                </a:extLst>
              </p:cNvPr>
              <p:cNvSpPr>
                <a:spLocks noChangeArrowheads="1"/>
              </p:cNvSpPr>
              <p:nvPr/>
            </p:nvSpPr>
            <p:spPr bwMode="auto">
              <a:xfrm>
                <a:off x="4638" y="3509"/>
                <a:ext cx="175"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Rectangle 152">
              <a:extLst>
                <a:ext uri="{FF2B5EF4-FFF2-40B4-BE49-F238E27FC236}">
                  <a16:creationId xmlns:a16="http://schemas.microsoft.com/office/drawing/2014/main" id="{6AE0237E-1B1D-4D1B-B4B6-493818A984A8}"/>
                </a:ext>
              </a:extLst>
            </p:cNvPr>
            <p:cNvSpPr>
              <a:spLocks noChangeArrowheads="1"/>
            </p:cNvSpPr>
            <p:nvPr/>
          </p:nvSpPr>
          <p:spPr bwMode="auto">
            <a:xfrm>
              <a:off x="4666" y="3529"/>
              <a:ext cx="105"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53">
              <a:extLst>
                <a:ext uri="{FF2B5EF4-FFF2-40B4-BE49-F238E27FC236}">
                  <a16:creationId xmlns:a16="http://schemas.microsoft.com/office/drawing/2014/main" id="{BFA799BD-8EB3-4EF7-9110-AC02758BFA0E}"/>
                </a:ext>
              </a:extLst>
            </p:cNvPr>
            <p:cNvSpPr>
              <a:spLocks noChangeArrowheads="1"/>
            </p:cNvSpPr>
            <p:nvPr/>
          </p:nvSpPr>
          <p:spPr bwMode="auto">
            <a:xfrm>
              <a:off x="4689" y="3548"/>
              <a:ext cx="100"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5" name="Line 155">
            <a:extLst>
              <a:ext uri="{FF2B5EF4-FFF2-40B4-BE49-F238E27FC236}">
                <a16:creationId xmlns:a16="http://schemas.microsoft.com/office/drawing/2014/main" id="{3BBBDE9F-6C70-4A91-BCAC-9D00637E8A70}"/>
              </a:ext>
            </a:extLst>
          </p:cNvPr>
          <p:cNvSpPr>
            <a:spLocks noChangeShapeType="1"/>
          </p:cNvSpPr>
          <p:nvPr/>
        </p:nvSpPr>
        <p:spPr bwMode="auto">
          <a:xfrm flipH="1">
            <a:off x="6745816" y="5171018"/>
            <a:ext cx="533400" cy="3667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158">
            <a:extLst>
              <a:ext uri="{FF2B5EF4-FFF2-40B4-BE49-F238E27FC236}">
                <a16:creationId xmlns:a16="http://schemas.microsoft.com/office/drawing/2014/main" id="{EECBC0BE-3F63-4B34-8108-436976CDDD77}"/>
              </a:ext>
            </a:extLst>
          </p:cNvPr>
          <p:cNvGrpSpPr>
            <a:grpSpLocks/>
          </p:cNvGrpSpPr>
          <p:nvPr/>
        </p:nvGrpSpPr>
        <p:grpSpPr bwMode="auto">
          <a:xfrm>
            <a:off x="6207654" y="5737755"/>
            <a:ext cx="742950" cy="500063"/>
            <a:chOff x="3601" y="3225"/>
            <a:chExt cx="468" cy="315"/>
          </a:xfrm>
          <a:noFill/>
        </p:grpSpPr>
        <p:sp>
          <p:nvSpPr>
            <p:cNvPr id="38" name="Line 156">
              <a:extLst>
                <a:ext uri="{FF2B5EF4-FFF2-40B4-BE49-F238E27FC236}">
                  <a16:creationId xmlns:a16="http://schemas.microsoft.com/office/drawing/2014/main" id="{F34ABC31-9488-4B8B-86F6-46DDACA84C75}"/>
                </a:ext>
              </a:extLst>
            </p:cNvPr>
            <p:cNvSpPr>
              <a:spLocks noChangeShapeType="1"/>
            </p:cNvSpPr>
            <p:nvPr/>
          </p:nvSpPr>
          <p:spPr bwMode="auto">
            <a:xfrm flipH="1">
              <a:off x="3601" y="3225"/>
              <a:ext cx="216" cy="294"/>
            </a:xfrm>
            <a:prstGeom prst="line">
              <a:avLst/>
            </a:prstGeom>
            <a:grp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157">
              <a:extLst>
                <a:ext uri="{FF2B5EF4-FFF2-40B4-BE49-F238E27FC236}">
                  <a16:creationId xmlns:a16="http://schemas.microsoft.com/office/drawing/2014/main" id="{A72309E5-A6CD-469C-AA16-E5E85ABD1EB8}"/>
                </a:ext>
              </a:extLst>
            </p:cNvPr>
            <p:cNvSpPr>
              <a:spLocks noChangeShapeType="1"/>
            </p:cNvSpPr>
            <p:nvPr/>
          </p:nvSpPr>
          <p:spPr bwMode="auto">
            <a:xfrm>
              <a:off x="3916" y="3231"/>
              <a:ext cx="153" cy="309"/>
            </a:xfrm>
            <a:prstGeom prst="line">
              <a:avLst/>
            </a:prstGeom>
            <a:grp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Line 159">
            <a:extLst>
              <a:ext uri="{FF2B5EF4-FFF2-40B4-BE49-F238E27FC236}">
                <a16:creationId xmlns:a16="http://schemas.microsoft.com/office/drawing/2014/main" id="{E9B304D7-F83A-461C-A9FF-6EB1E4B815BE}"/>
              </a:ext>
            </a:extLst>
          </p:cNvPr>
          <p:cNvSpPr>
            <a:spLocks noChangeShapeType="1"/>
          </p:cNvSpPr>
          <p:nvPr/>
        </p:nvSpPr>
        <p:spPr bwMode="auto">
          <a:xfrm flipH="1">
            <a:off x="7969251" y="5737755"/>
            <a:ext cx="304800" cy="4810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60">
            <a:extLst>
              <a:ext uri="{FF2B5EF4-FFF2-40B4-BE49-F238E27FC236}">
                <a16:creationId xmlns:a16="http://schemas.microsoft.com/office/drawing/2014/main" id="{150E2BCF-2423-4802-9D41-52C04749E107}"/>
              </a:ext>
            </a:extLst>
          </p:cNvPr>
          <p:cNvSpPr>
            <a:spLocks noChangeShapeType="1"/>
          </p:cNvSpPr>
          <p:nvPr/>
        </p:nvSpPr>
        <p:spPr bwMode="auto">
          <a:xfrm>
            <a:off x="8407401" y="5752043"/>
            <a:ext cx="285750" cy="5048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61">
            <a:extLst>
              <a:ext uri="{FF2B5EF4-FFF2-40B4-BE49-F238E27FC236}">
                <a16:creationId xmlns:a16="http://schemas.microsoft.com/office/drawing/2014/main" id="{41F6013F-C8F7-43DA-846C-6B0C594747E0}"/>
              </a:ext>
            </a:extLst>
          </p:cNvPr>
          <p:cNvSpPr>
            <a:spLocks noChangeShapeType="1"/>
          </p:cNvSpPr>
          <p:nvPr/>
        </p:nvSpPr>
        <p:spPr bwMode="auto">
          <a:xfrm>
            <a:off x="7507816" y="5180543"/>
            <a:ext cx="701675" cy="3667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74">
            <a:extLst>
              <a:ext uri="{FF2B5EF4-FFF2-40B4-BE49-F238E27FC236}">
                <a16:creationId xmlns:a16="http://schemas.microsoft.com/office/drawing/2014/main" id="{52D670C0-F1CA-4216-BB4E-EEE111024D3C}"/>
              </a:ext>
            </a:extLst>
          </p:cNvPr>
          <p:cNvSpPr/>
          <p:nvPr/>
        </p:nvSpPr>
        <p:spPr bwMode="auto">
          <a:xfrm>
            <a:off x="5747545" y="4893733"/>
            <a:ext cx="3269455" cy="1675872"/>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6" name="TextBox 175">
            <a:extLst>
              <a:ext uri="{FF2B5EF4-FFF2-40B4-BE49-F238E27FC236}">
                <a16:creationId xmlns:a16="http://schemas.microsoft.com/office/drawing/2014/main" id="{CD7FE508-EACC-440C-A5A6-404C281F4467}"/>
              </a:ext>
            </a:extLst>
          </p:cNvPr>
          <p:cNvSpPr txBox="1"/>
          <p:nvPr/>
        </p:nvSpPr>
        <p:spPr>
          <a:xfrm>
            <a:off x="266700" y="3903133"/>
            <a:ext cx="4153701" cy="1569660"/>
          </a:xfrm>
          <a:prstGeom prst="rect">
            <a:avLst/>
          </a:prstGeom>
          <a:noFill/>
        </p:spPr>
        <p:txBody>
          <a:bodyPr wrap="none" rtlCol="0">
            <a:spAutoFit/>
          </a:bodyPr>
          <a:lstStyle/>
          <a:p>
            <a:r>
              <a:rPr lang="en-US" dirty="0"/>
              <a:t>We have created our problem</a:t>
            </a:r>
          </a:p>
          <a:p>
            <a:r>
              <a:rPr lang="en-US" dirty="0"/>
              <a:t>We have decided on </a:t>
            </a:r>
            <a:r>
              <a:rPr lang="en-US" sz="2400" dirty="0">
                <a:solidFill>
                  <a:schemeClr val="tx1"/>
                </a:solidFill>
              </a:rPr>
              <a:t>FIFO</a:t>
            </a:r>
          </a:p>
          <a:p>
            <a:endParaRPr lang="en-US" dirty="0"/>
          </a:p>
          <a:p>
            <a:r>
              <a:rPr lang="en-US" dirty="0"/>
              <a:t>Let go to the first line of code…</a:t>
            </a:r>
          </a:p>
        </p:txBody>
      </p:sp>
      <p:sp>
        <p:nvSpPr>
          <p:cNvPr id="177" name="Rectangle 176">
            <a:extLst>
              <a:ext uri="{FF2B5EF4-FFF2-40B4-BE49-F238E27FC236}">
                <a16:creationId xmlns:a16="http://schemas.microsoft.com/office/drawing/2014/main" id="{8CC69A94-5976-42E5-81D6-CC368C0CAEE7}"/>
              </a:ext>
            </a:extLst>
          </p:cNvPr>
          <p:cNvSpPr/>
          <p:nvPr/>
        </p:nvSpPr>
        <p:spPr bwMode="auto">
          <a:xfrm>
            <a:off x="1942720" y="1117600"/>
            <a:ext cx="653160" cy="203200"/>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8" name="Rectangle 177">
            <a:extLst>
              <a:ext uri="{FF2B5EF4-FFF2-40B4-BE49-F238E27FC236}">
                <a16:creationId xmlns:a16="http://schemas.microsoft.com/office/drawing/2014/main" id="{B97C056D-2AD2-48AF-9E0C-183BAD6A3772}"/>
              </a:ext>
            </a:extLst>
          </p:cNvPr>
          <p:cNvSpPr/>
          <p:nvPr/>
        </p:nvSpPr>
        <p:spPr bwMode="auto">
          <a:xfrm>
            <a:off x="2595880" y="1110887"/>
            <a:ext cx="1905000" cy="203200"/>
          </a:xfrm>
          <a:prstGeom prst="rect">
            <a:avLst/>
          </a:prstGeom>
          <a:solidFill>
            <a:srgbClr val="00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9" name="Rectangle 178">
            <a:extLst>
              <a:ext uri="{FF2B5EF4-FFF2-40B4-BE49-F238E27FC236}">
                <a16:creationId xmlns:a16="http://schemas.microsoft.com/office/drawing/2014/main" id="{152581AB-5F7B-4FC3-8D95-D7CF520C8C15}"/>
              </a:ext>
            </a:extLst>
          </p:cNvPr>
          <p:cNvSpPr/>
          <p:nvPr/>
        </p:nvSpPr>
        <p:spPr bwMode="auto">
          <a:xfrm>
            <a:off x="2895220" y="4012646"/>
            <a:ext cx="1077340" cy="300274"/>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0" name="Rectangle 179">
            <a:extLst>
              <a:ext uri="{FF2B5EF4-FFF2-40B4-BE49-F238E27FC236}">
                <a16:creationId xmlns:a16="http://schemas.microsoft.com/office/drawing/2014/main" id="{59DEC20A-C087-4C61-BB23-0131D8BF4ED4}"/>
              </a:ext>
            </a:extLst>
          </p:cNvPr>
          <p:cNvSpPr/>
          <p:nvPr/>
        </p:nvSpPr>
        <p:spPr bwMode="auto">
          <a:xfrm>
            <a:off x="2895220" y="4341766"/>
            <a:ext cx="716660" cy="300273"/>
          </a:xfrm>
          <a:prstGeom prst="rect">
            <a:avLst/>
          </a:prstGeom>
          <a:solidFill>
            <a:srgbClr val="00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7620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37586-93E0-426F-B973-FEF1048070D1}"/>
              </a:ext>
            </a:extLst>
          </p:cNvPr>
          <p:cNvPicPr>
            <a:picLocks noChangeAspect="1"/>
          </p:cNvPicPr>
          <p:nvPr/>
        </p:nvPicPr>
        <p:blipFill>
          <a:blip r:embed="rId2"/>
          <a:stretch>
            <a:fillRect/>
          </a:stretch>
        </p:blipFill>
        <p:spPr>
          <a:xfrm>
            <a:off x="101601" y="545928"/>
            <a:ext cx="6033858" cy="2883072"/>
          </a:xfrm>
          <a:prstGeom prst="rect">
            <a:avLst/>
          </a:prstGeom>
          <a:ln>
            <a:solidFill>
              <a:schemeClr val="bg1">
                <a:lumMod val="85000"/>
              </a:schemeClr>
            </a:solidFill>
          </a:ln>
        </p:spPr>
      </p:pic>
      <p:grpSp>
        <p:nvGrpSpPr>
          <p:cNvPr id="10" name="Group 14">
            <a:extLst>
              <a:ext uri="{FF2B5EF4-FFF2-40B4-BE49-F238E27FC236}">
                <a16:creationId xmlns:a16="http://schemas.microsoft.com/office/drawing/2014/main" id="{FDEC485F-E958-4627-9392-46A4CA475951}"/>
              </a:ext>
            </a:extLst>
          </p:cNvPr>
          <p:cNvGrpSpPr>
            <a:grpSpLocks/>
          </p:cNvGrpSpPr>
          <p:nvPr/>
        </p:nvGrpSpPr>
        <p:grpSpPr bwMode="auto">
          <a:xfrm>
            <a:off x="7266516" y="4953530"/>
            <a:ext cx="279400" cy="280988"/>
            <a:chOff x="4268" y="2731"/>
            <a:chExt cx="176" cy="177"/>
          </a:xfrm>
          <a:noFill/>
        </p:grpSpPr>
        <p:grpSp>
          <p:nvGrpSpPr>
            <p:cNvPr id="166" name="Group 11">
              <a:extLst>
                <a:ext uri="{FF2B5EF4-FFF2-40B4-BE49-F238E27FC236}">
                  <a16:creationId xmlns:a16="http://schemas.microsoft.com/office/drawing/2014/main" id="{EB34F9DD-4CAD-4553-AE08-52DBA16A116C}"/>
                </a:ext>
              </a:extLst>
            </p:cNvPr>
            <p:cNvGrpSpPr>
              <a:grpSpLocks/>
            </p:cNvGrpSpPr>
            <p:nvPr/>
          </p:nvGrpSpPr>
          <p:grpSpPr bwMode="auto">
            <a:xfrm>
              <a:off x="4268" y="2731"/>
              <a:ext cx="176" cy="176"/>
              <a:chOff x="4268" y="2731"/>
              <a:chExt cx="176" cy="176"/>
            </a:xfrm>
            <a:grpFill/>
          </p:grpSpPr>
          <p:grpSp>
            <p:nvGrpSpPr>
              <p:cNvPr id="169" name="Group 9">
                <a:extLst>
                  <a:ext uri="{FF2B5EF4-FFF2-40B4-BE49-F238E27FC236}">
                    <a16:creationId xmlns:a16="http://schemas.microsoft.com/office/drawing/2014/main" id="{A1892E82-05D8-41A3-A4D8-6FFE4A6365CB}"/>
                  </a:ext>
                </a:extLst>
              </p:cNvPr>
              <p:cNvGrpSpPr>
                <a:grpSpLocks/>
              </p:cNvGrpSpPr>
              <p:nvPr/>
            </p:nvGrpSpPr>
            <p:grpSpPr bwMode="auto">
              <a:xfrm>
                <a:off x="4268" y="2731"/>
                <a:ext cx="176" cy="176"/>
                <a:chOff x="4268" y="2731"/>
                <a:chExt cx="176" cy="176"/>
              </a:xfrm>
              <a:grpFill/>
            </p:grpSpPr>
            <p:sp>
              <p:nvSpPr>
                <p:cNvPr id="171" name="Rectangle 5">
                  <a:extLst>
                    <a:ext uri="{FF2B5EF4-FFF2-40B4-BE49-F238E27FC236}">
                      <a16:creationId xmlns:a16="http://schemas.microsoft.com/office/drawing/2014/main" id="{4F3E52B0-D277-4893-99F0-4A20F49E0F2A}"/>
                    </a:ext>
                  </a:extLst>
                </p:cNvPr>
                <p:cNvSpPr>
                  <a:spLocks noChangeArrowheads="1"/>
                </p:cNvSpPr>
                <p:nvPr/>
              </p:nvSpPr>
              <p:spPr bwMode="auto">
                <a:xfrm>
                  <a:off x="4268" y="2731"/>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6">
                  <a:extLst>
                    <a:ext uri="{FF2B5EF4-FFF2-40B4-BE49-F238E27FC236}">
                      <a16:creationId xmlns:a16="http://schemas.microsoft.com/office/drawing/2014/main" id="{E48B9BA3-58CA-41BC-AC83-5B5A78DD94DB}"/>
                    </a:ext>
                  </a:extLst>
                </p:cNvPr>
                <p:cNvSpPr>
                  <a:spLocks/>
                </p:cNvSpPr>
                <p:nvPr/>
              </p:nvSpPr>
              <p:spPr bwMode="auto">
                <a:xfrm>
                  <a:off x="4268" y="2731"/>
                  <a:ext cx="175" cy="175"/>
                </a:xfrm>
                <a:custGeom>
                  <a:avLst/>
                  <a:gdLst>
                    <a:gd name="T0" fmla="*/ 236 w 525"/>
                    <a:gd name="T1" fmla="*/ 2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2 w 525"/>
                    <a:gd name="T13" fmla="*/ 185 h 525"/>
                    <a:gd name="T14" fmla="*/ 1 w 525"/>
                    <a:gd name="T15" fmla="*/ 236 h 525"/>
                    <a:gd name="T16" fmla="*/ 1 w 525"/>
                    <a:gd name="T17" fmla="*/ 290 h 525"/>
                    <a:gd name="T18" fmla="*/ 12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89 w 525"/>
                    <a:gd name="T33" fmla="*/ 524 h 525"/>
                    <a:gd name="T34" fmla="*/ 340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0 w 525"/>
                    <a:gd name="T61" fmla="*/ 12 h 525"/>
                    <a:gd name="T62" fmla="*/ 289 w 525"/>
                    <a:gd name="T63" fmla="*/ 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2"/>
                      </a:lnTo>
                      <a:lnTo>
                        <a:pt x="210" y="5"/>
                      </a:lnTo>
                      <a:lnTo>
                        <a:pt x="185" y="12"/>
                      </a:lnTo>
                      <a:lnTo>
                        <a:pt x="161" y="21"/>
                      </a:lnTo>
                      <a:lnTo>
                        <a:pt x="138" y="32"/>
                      </a:lnTo>
                      <a:lnTo>
                        <a:pt x="116" y="45"/>
                      </a:lnTo>
                      <a:lnTo>
                        <a:pt x="96" y="60"/>
                      </a:lnTo>
                      <a:lnTo>
                        <a:pt x="77" y="77"/>
                      </a:lnTo>
                      <a:lnTo>
                        <a:pt x="60" y="96"/>
                      </a:lnTo>
                      <a:lnTo>
                        <a:pt x="45" y="116"/>
                      </a:lnTo>
                      <a:lnTo>
                        <a:pt x="32" y="138"/>
                      </a:lnTo>
                      <a:lnTo>
                        <a:pt x="21" y="161"/>
                      </a:lnTo>
                      <a:lnTo>
                        <a:pt x="12" y="185"/>
                      </a:lnTo>
                      <a:lnTo>
                        <a:pt x="5" y="211"/>
                      </a:lnTo>
                      <a:lnTo>
                        <a:pt x="1" y="236"/>
                      </a:lnTo>
                      <a:lnTo>
                        <a:pt x="0" y="263"/>
                      </a:lnTo>
                      <a:lnTo>
                        <a:pt x="1" y="290"/>
                      </a:lnTo>
                      <a:lnTo>
                        <a:pt x="5" y="315"/>
                      </a:lnTo>
                      <a:lnTo>
                        <a:pt x="12" y="341"/>
                      </a:lnTo>
                      <a:lnTo>
                        <a:pt x="21" y="365"/>
                      </a:lnTo>
                      <a:lnTo>
                        <a:pt x="32" y="388"/>
                      </a:lnTo>
                      <a:lnTo>
                        <a:pt x="45" y="410"/>
                      </a:lnTo>
                      <a:lnTo>
                        <a:pt x="60" y="429"/>
                      </a:lnTo>
                      <a:lnTo>
                        <a:pt x="77" y="449"/>
                      </a:lnTo>
                      <a:lnTo>
                        <a:pt x="96" y="466"/>
                      </a:lnTo>
                      <a:lnTo>
                        <a:pt x="116" y="480"/>
                      </a:lnTo>
                      <a:lnTo>
                        <a:pt x="138" y="494"/>
                      </a:lnTo>
                      <a:lnTo>
                        <a:pt x="161" y="505"/>
                      </a:lnTo>
                      <a:lnTo>
                        <a:pt x="185" y="513"/>
                      </a:lnTo>
                      <a:lnTo>
                        <a:pt x="210" y="521"/>
                      </a:lnTo>
                      <a:lnTo>
                        <a:pt x="236" y="524"/>
                      </a:lnTo>
                      <a:lnTo>
                        <a:pt x="263" y="525"/>
                      </a:lnTo>
                      <a:lnTo>
                        <a:pt x="289" y="524"/>
                      </a:lnTo>
                      <a:lnTo>
                        <a:pt x="315" y="521"/>
                      </a:lnTo>
                      <a:lnTo>
                        <a:pt x="340"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0" y="315"/>
                      </a:lnTo>
                      <a:lnTo>
                        <a:pt x="524" y="290"/>
                      </a:lnTo>
                      <a:lnTo>
                        <a:pt x="525" y="263"/>
                      </a:lnTo>
                      <a:lnTo>
                        <a:pt x="524" y="236"/>
                      </a:lnTo>
                      <a:lnTo>
                        <a:pt x="520" y="211"/>
                      </a:lnTo>
                      <a:lnTo>
                        <a:pt x="513" y="185"/>
                      </a:lnTo>
                      <a:lnTo>
                        <a:pt x="505" y="161"/>
                      </a:lnTo>
                      <a:lnTo>
                        <a:pt x="494" y="138"/>
                      </a:lnTo>
                      <a:lnTo>
                        <a:pt x="480" y="116"/>
                      </a:lnTo>
                      <a:lnTo>
                        <a:pt x="466" y="96"/>
                      </a:lnTo>
                      <a:lnTo>
                        <a:pt x="449" y="77"/>
                      </a:lnTo>
                      <a:lnTo>
                        <a:pt x="429" y="60"/>
                      </a:lnTo>
                      <a:lnTo>
                        <a:pt x="410" y="45"/>
                      </a:lnTo>
                      <a:lnTo>
                        <a:pt x="388" y="32"/>
                      </a:lnTo>
                      <a:lnTo>
                        <a:pt x="365" y="21"/>
                      </a:lnTo>
                      <a:lnTo>
                        <a:pt x="340" y="12"/>
                      </a:lnTo>
                      <a:lnTo>
                        <a:pt x="315" y="5"/>
                      </a:lnTo>
                      <a:lnTo>
                        <a:pt x="289" y="2"/>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Oval 7">
                  <a:extLst>
                    <a:ext uri="{FF2B5EF4-FFF2-40B4-BE49-F238E27FC236}">
                      <a16:creationId xmlns:a16="http://schemas.microsoft.com/office/drawing/2014/main" id="{E6B8A12D-36F3-4B78-93CD-B18A323F3A74}"/>
                    </a:ext>
                  </a:extLst>
                </p:cNvPr>
                <p:cNvSpPr>
                  <a:spLocks noChangeArrowheads="1"/>
                </p:cNvSpPr>
                <p:nvPr/>
              </p:nvSpPr>
              <p:spPr bwMode="auto">
                <a:xfrm>
                  <a:off x="4268" y="2731"/>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8">
                  <a:extLst>
                    <a:ext uri="{FF2B5EF4-FFF2-40B4-BE49-F238E27FC236}">
                      <a16:creationId xmlns:a16="http://schemas.microsoft.com/office/drawing/2014/main" id="{C38742E0-F88A-4EAF-9836-63EA99F22809}"/>
                    </a:ext>
                  </a:extLst>
                </p:cNvPr>
                <p:cNvSpPr>
                  <a:spLocks noChangeArrowheads="1"/>
                </p:cNvSpPr>
                <p:nvPr/>
              </p:nvSpPr>
              <p:spPr bwMode="auto">
                <a:xfrm>
                  <a:off x="4268" y="2731"/>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0" name="Oval 10">
                <a:extLst>
                  <a:ext uri="{FF2B5EF4-FFF2-40B4-BE49-F238E27FC236}">
                    <a16:creationId xmlns:a16="http://schemas.microsoft.com/office/drawing/2014/main" id="{0F31E823-84E0-4004-8138-0F9296E841A7}"/>
                  </a:ext>
                </a:extLst>
              </p:cNvPr>
              <p:cNvSpPr>
                <a:spLocks noChangeArrowheads="1"/>
              </p:cNvSpPr>
              <p:nvPr/>
            </p:nvSpPr>
            <p:spPr bwMode="auto">
              <a:xfrm>
                <a:off x="4268" y="2731"/>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7" name="Rectangle 12">
              <a:extLst>
                <a:ext uri="{FF2B5EF4-FFF2-40B4-BE49-F238E27FC236}">
                  <a16:creationId xmlns:a16="http://schemas.microsoft.com/office/drawing/2014/main" id="{3F213080-A5DD-49CD-8D67-65541EA1D53B}"/>
                </a:ext>
              </a:extLst>
            </p:cNvPr>
            <p:cNvSpPr>
              <a:spLocks noChangeArrowheads="1"/>
            </p:cNvSpPr>
            <p:nvPr/>
          </p:nvSpPr>
          <p:spPr bwMode="auto">
            <a:xfrm>
              <a:off x="4288" y="2751"/>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3">
              <a:extLst>
                <a:ext uri="{FF2B5EF4-FFF2-40B4-BE49-F238E27FC236}">
                  <a16:creationId xmlns:a16="http://schemas.microsoft.com/office/drawing/2014/main" id="{CBC8B076-3F56-4254-B776-6F432C04AA00}"/>
                </a:ext>
              </a:extLst>
            </p:cNvPr>
            <p:cNvSpPr>
              <a:spLocks noChangeArrowheads="1"/>
            </p:cNvSpPr>
            <p:nvPr/>
          </p:nvSpPr>
          <p:spPr bwMode="auto">
            <a:xfrm>
              <a:off x="4311" y="2770"/>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Group 24">
            <a:extLst>
              <a:ext uri="{FF2B5EF4-FFF2-40B4-BE49-F238E27FC236}">
                <a16:creationId xmlns:a16="http://schemas.microsoft.com/office/drawing/2014/main" id="{0F02FC45-DB72-4CA9-8FB0-D51C476965E1}"/>
              </a:ext>
            </a:extLst>
          </p:cNvPr>
          <p:cNvGrpSpPr>
            <a:grpSpLocks/>
          </p:cNvGrpSpPr>
          <p:nvPr/>
        </p:nvGrpSpPr>
        <p:grpSpPr bwMode="auto">
          <a:xfrm>
            <a:off x="6494991" y="5478993"/>
            <a:ext cx="279400" cy="280988"/>
            <a:chOff x="3782" y="3062"/>
            <a:chExt cx="176" cy="177"/>
          </a:xfrm>
          <a:noFill/>
        </p:grpSpPr>
        <p:grpSp>
          <p:nvGrpSpPr>
            <p:cNvPr id="157" name="Group 21">
              <a:extLst>
                <a:ext uri="{FF2B5EF4-FFF2-40B4-BE49-F238E27FC236}">
                  <a16:creationId xmlns:a16="http://schemas.microsoft.com/office/drawing/2014/main" id="{DC585023-7681-4148-BD80-F33A33BED28B}"/>
                </a:ext>
              </a:extLst>
            </p:cNvPr>
            <p:cNvGrpSpPr>
              <a:grpSpLocks/>
            </p:cNvGrpSpPr>
            <p:nvPr/>
          </p:nvGrpSpPr>
          <p:grpSpPr bwMode="auto">
            <a:xfrm>
              <a:off x="3782" y="3062"/>
              <a:ext cx="176" cy="176"/>
              <a:chOff x="3782" y="3062"/>
              <a:chExt cx="176" cy="176"/>
            </a:xfrm>
            <a:grpFill/>
          </p:grpSpPr>
          <p:grpSp>
            <p:nvGrpSpPr>
              <p:cNvPr id="160" name="Group 19">
                <a:extLst>
                  <a:ext uri="{FF2B5EF4-FFF2-40B4-BE49-F238E27FC236}">
                    <a16:creationId xmlns:a16="http://schemas.microsoft.com/office/drawing/2014/main" id="{472643A1-E844-4B25-AE12-B34ACB8A55E6}"/>
                  </a:ext>
                </a:extLst>
              </p:cNvPr>
              <p:cNvGrpSpPr>
                <a:grpSpLocks/>
              </p:cNvGrpSpPr>
              <p:nvPr/>
            </p:nvGrpSpPr>
            <p:grpSpPr bwMode="auto">
              <a:xfrm>
                <a:off x="3782" y="3062"/>
                <a:ext cx="176" cy="176"/>
                <a:chOff x="3782" y="3062"/>
                <a:chExt cx="176" cy="176"/>
              </a:xfrm>
              <a:grpFill/>
            </p:grpSpPr>
            <p:sp>
              <p:nvSpPr>
                <p:cNvPr id="162" name="Rectangle 15">
                  <a:extLst>
                    <a:ext uri="{FF2B5EF4-FFF2-40B4-BE49-F238E27FC236}">
                      <a16:creationId xmlns:a16="http://schemas.microsoft.com/office/drawing/2014/main" id="{C08A6C3F-05B4-47CD-9A90-8E6611E7D1EF}"/>
                    </a:ext>
                  </a:extLst>
                </p:cNvPr>
                <p:cNvSpPr>
                  <a:spLocks noChangeArrowheads="1"/>
                </p:cNvSpPr>
                <p:nvPr/>
              </p:nvSpPr>
              <p:spPr bwMode="auto">
                <a:xfrm>
                  <a:off x="3782"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
                  <a:extLst>
                    <a:ext uri="{FF2B5EF4-FFF2-40B4-BE49-F238E27FC236}">
                      <a16:creationId xmlns:a16="http://schemas.microsoft.com/office/drawing/2014/main" id="{89DD138F-6298-4EF1-B39A-CDB3DC43C4B5}"/>
                    </a:ext>
                  </a:extLst>
                </p:cNvPr>
                <p:cNvSpPr>
                  <a:spLocks/>
                </p:cNvSpPr>
                <p:nvPr/>
              </p:nvSpPr>
              <p:spPr bwMode="auto">
                <a:xfrm>
                  <a:off x="3782" y="3062"/>
                  <a:ext cx="175" cy="175"/>
                </a:xfrm>
                <a:custGeom>
                  <a:avLst/>
                  <a:gdLst>
                    <a:gd name="T0" fmla="*/ 236 w 525"/>
                    <a:gd name="T1" fmla="*/ 1 h 525"/>
                    <a:gd name="T2" fmla="*/ 185 w 525"/>
                    <a:gd name="T3" fmla="*/ 12 h 525"/>
                    <a:gd name="T4" fmla="*/ 137 w 525"/>
                    <a:gd name="T5" fmla="*/ 32 h 525"/>
                    <a:gd name="T6" fmla="*/ 96 w 525"/>
                    <a:gd name="T7" fmla="*/ 60 h 525"/>
                    <a:gd name="T8" fmla="*/ 59 w 525"/>
                    <a:gd name="T9" fmla="*/ 96 h 525"/>
                    <a:gd name="T10" fmla="*/ 32 w 525"/>
                    <a:gd name="T11" fmla="*/ 138 h 525"/>
                    <a:gd name="T12" fmla="*/ 12 w 525"/>
                    <a:gd name="T13" fmla="*/ 185 h 525"/>
                    <a:gd name="T14" fmla="*/ 1 w 525"/>
                    <a:gd name="T15" fmla="*/ 236 h 525"/>
                    <a:gd name="T16" fmla="*/ 1 w 525"/>
                    <a:gd name="T17" fmla="*/ 290 h 525"/>
                    <a:gd name="T18" fmla="*/ 12 w 525"/>
                    <a:gd name="T19" fmla="*/ 341 h 525"/>
                    <a:gd name="T20" fmla="*/ 32 w 525"/>
                    <a:gd name="T21" fmla="*/ 388 h 525"/>
                    <a:gd name="T22" fmla="*/ 59 w 525"/>
                    <a:gd name="T23" fmla="*/ 429 h 525"/>
                    <a:gd name="T24" fmla="*/ 96 w 525"/>
                    <a:gd name="T25" fmla="*/ 466 h 525"/>
                    <a:gd name="T26" fmla="*/ 137 w 525"/>
                    <a:gd name="T27" fmla="*/ 494 h 525"/>
                    <a:gd name="T28" fmla="*/ 185 w 525"/>
                    <a:gd name="T29" fmla="*/ 513 h 525"/>
                    <a:gd name="T30" fmla="*/ 236 w 525"/>
                    <a:gd name="T31" fmla="*/ 524 h 525"/>
                    <a:gd name="T32" fmla="*/ 289 w 525"/>
                    <a:gd name="T33" fmla="*/ 524 h 525"/>
                    <a:gd name="T34" fmla="*/ 340 w 525"/>
                    <a:gd name="T35" fmla="*/ 513 h 525"/>
                    <a:gd name="T36" fmla="*/ 388 w 525"/>
                    <a:gd name="T37" fmla="*/ 494 h 525"/>
                    <a:gd name="T38" fmla="*/ 429 w 525"/>
                    <a:gd name="T39" fmla="*/ 466 h 525"/>
                    <a:gd name="T40" fmla="*/ 465 w 525"/>
                    <a:gd name="T41" fmla="*/ 429 h 525"/>
                    <a:gd name="T42" fmla="*/ 493 w 525"/>
                    <a:gd name="T43" fmla="*/ 388 h 525"/>
                    <a:gd name="T44" fmla="*/ 513 w 525"/>
                    <a:gd name="T45" fmla="*/ 341 h 525"/>
                    <a:gd name="T46" fmla="*/ 524 w 525"/>
                    <a:gd name="T47" fmla="*/ 290 h 525"/>
                    <a:gd name="T48" fmla="*/ 524 w 525"/>
                    <a:gd name="T49" fmla="*/ 236 h 525"/>
                    <a:gd name="T50" fmla="*/ 513 w 525"/>
                    <a:gd name="T51" fmla="*/ 185 h 525"/>
                    <a:gd name="T52" fmla="*/ 493 w 525"/>
                    <a:gd name="T53" fmla="*/ 138 h 525"/>
                    <a:gd name="T54" fmla="*/ 465 w 525"/>
                    <a:gd name="T55" fmla="*/ 96 h 525"/>
                    <a:gd name="T56" fmla="*/ 429 w 525"/>
                    <a:gd name="T57" fmla="*/ 60 h 525"/>
                    <a:gd name="T58" fmla="*/ 388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6" y="1"/>
                      </a:lnTo>
                      <a:lnTo>
                        <a:pt x="210" y="5"/>
                      </a:lnTo>
                      <a:lnTo>
                        <a:pt x="185" y="12"/>
                      </a:lnTo>
                      <a:lnTo>
                        <a:pt x="160" y="21"/>
                      </a:lnTo>
                      <a:lnTo>
                        <a:pt x="137" y="32"/>
                      </a:lnTo>
                      <a:lnTo>
                        <a:pt x="115" y="45"/>
                      </a:lnTo>
                      <a:lnTo>
                        <a:pt x="96" y="60"/>
                      </a:lnTo>
                      <a:lnTo>
                        <a:pt x="76" y="77"/>
                      </a:lnTo>
                      <a:lnTo>
                        <a:pt x="59" y="96"/>
                      </a:lnTo>
                      <a:lnTo>
                        <a:pt x="45" y="116"/>
                      </a:lnTo>
                      <a:lnTo>
                        <a:pt x="32" y="138"/>
                      </a:lnTo>
                      <a:lnTo>
                        <a:pt x="21" y="161"/>
                      </a:lnTo>
                      <a:lnTo>
                        <a:pt x="12" y="185"/>
                      </a:lnTo>
                      <a:lnTo>
                        <a:pt x="5" y="211"/>
                      </a:lnTo>
                      <a:lnTo>
                        <a:pt x="1" y="236"/>
                      </a:lnTo>
                      <a:lnTo>
                        <a:pt x="0" y="263"/>
                      </a:lnTo>
                      <a:lnTo>
                        <a:pt x="1" y="290"/>
                      </a:lnTo>
                      <a:lnTo>
                        <a:pt x="5" y="315"/>
                      </a:lnTo>
                      <a:lnTo>
                        <a:pt x="12" y="341"/>
                      </a:lnTo>
                      <a:lnTo>
                        <a:pt x="21" y="365"/>
                      </a:lnTo>
                      <a:lnTo>
                        <a:pt x="32" y="388"/>
                      </a:lnTo>
                      <a:lnTo>
                        <a:pt x="45" y="410"/>
                      </a:lnTo>
                      <a:lnTo>
                        <a:pt x="59" y="429"/>
                      </a:lnTo>
                      <a:lnTo>
                        <a:pt x="76" y="449"/>
                      </a:lnTo>
                      <a:lnTo>
                        <a:pt x="96" y="466"/>
                      </a:lnTo>
                      <a:lnTo>
                        <a:pt x="115" y="480"/>
                      </a:lnTo>
                      <a:lnTo>
                        <a:pt x="137" y="494"/>
                      </a:lnTo>
                      <a:lnTo>
                        <a:pt x="160" y="505"/>
                      </a:lnTo>
                      <a:lnTo>
                        <a:pt x="185" y="513"/>
                      </a:lnTo>
                      <a:lnTo>
                        <a:pt x="210" y="520"/>
                      </a:lnTo>
                      <a:lnTo>
                        <a:pt x="236" y="524"/>
                      </a:lnTo>
                      <a:lnTo>
                        <a:pt x="262" y="525"/>
                      </a:lnTo>
                      <a:lnTo>
                        <a:pt x="289" y="524"/>
                      </a:lnTo>
                      <a:lnTo>
                        <a:pt x="315" y="520"/>
                      </a:lnTo>
                      <a:lnTo>
                        <a:pt x="340" y="513"/>
                      </a:lnTo>
                      <a:lnTo>
                        <a:pt x="364" y="505"/>
                      </a:lnTo>
                      <a:lnTo>
                        <a:pt x="388" y="494"/>
                      </a:lnTo>
                      <a:lnTo>
                        <a:pt x="409" y="480"/>
                      </a:lnTo>
                      <a:lnTo>
                        <a:pt x="429" y="466"/>
                      </a:lnTo>
                      <a:lnTo>
                        <a:pt x="448" y="449"/>
                      </a:lnTo>
                      <a:lnTo>
                        <a:pt x="465" y="429"/>
                      </a:lnTo>
                      <a:lnTo>
                        <a:pt x="480" y="410"/>
                      </a:lnTo>
                      <a:lnTo>
                        <a:pt x="493" y="388"/>
                      </a:lnTo>
                      <a:lnTo>
                        <a:pt x="504" y="365"/>
                      </a:lnTo>
                      <a:lnTo>
                        <a:pt x="513" y="341"/>
                      </a:lnTo>
                      <a:lnTo>
                        <a:pt x="520" y="315"/>
                      </a:lnTo>
                      <a:lnTo>
                        <a:pt x="524" y="290"/>
                      </a:lnTo>
                      <a:lnTo>
                        <a:pt x="525" y="263"/>
                      </a:lnTo>
                      <a:lnTo>
                        <a:pt x="524" y="236"/>
                      </a:lnTo>
                      <a:lnTo>
                        <a:pt x="520" y="211"/>
                      </a:lnTo>
                      <a:lnTo>
                        <a:pt x="513" y="185"/>
                      </a:lnTo>
                      <a:lnTo>
                        <a:pt x="504" y="161"/>
                      </a:lnTo>
                      <a:lnTo>
                        <a:pt x="493" y="138"/>
                      </a:lnTo>
                      <a:lnTo>
                        <a:pt x="480" y="116"/>
                      </a:lnTo>
                      <a:lnTo>
                        <a:pt x="465" y="96"/>
                      </a:lnTo>
                      <a:lnTo>
                        <a:pt x="448" y="77"/>
                      </a:lnTo>
                      <a:lnTo>
                        <a:pt x="429" y="60"/>
                      </a:lnTo>
                      <a:lnTo>
                        <a:pt x="409" y="45"/>
                      </a:lnTo>
                      <a:lnTo>
                        <a:pt x="388" y="32"/>
                      </a:lnTo>
                      <a:lnTo>
                        <a:pt x="364" y="21"/>
                      </a:lnTo>
                      <a:lnTo>
                        <a:pt x="340" y="12"/>
                      </a:lnTo>
                      <a:lnTo>
                        <a:pt x="315"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Oval 17">
                  <a:extLst>
                    <a:ext uri="{FF2B5EF4-FFF2-40B4-BE49-F238E27FC236}">
                      <a16:creationId xmlns:a16="http://schemas.microsoft.com/office/drawing/2014/main" id="{EEA0E759-46BB-41CC-BB85-B7373D65D894}"/>
                    </a:ext>
                  </a:extLst>
                </p:cNvPr>
                <p:cNvSpPr>
                  <a:spLocks noChangeArrowheads="1"/>
                </p:cNvSpPr>
                <p:nvPr/>
              </p:nvSpPr>
              <p:spPr bwMode="auto">
                <a:xfrm>
                  <a:off x="3782" y="3062"/>
                  <a:ext cx="176" cy="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8">
                  <a:extLst>
                    <a:ext uri="{FF2B5EF4-FFF2-40B4-BE49-F238E27FC236}">
                      <a16:creationId xmlns:a16="http://schemas.microsoft.com/office/drawing/2014/main" id="{3F0FE659-E86A-4B54-9D12-83EFD086C9CE}"/>
                    </a:ext>
                  </a:extLst>
                </p:cNvPr>
                <p:cNvSpPr>
                  <a:spLocks noChangeArrowheads="1"/>
                </p:cNvSpPr>
                <p:nvPr/>
              </p:nvSpPr>
              <p:spPr bwMode="auto">
                <a:xfrm>
                  <a:off x="3782"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1" name="Oval 20">
                <a:extLst>
                  <a:ext uri="{FF2B5EF4-FFF2-40B4-BE49-F238E27FC236}">
                    <a16:creationId xmlns:a16="http://schemas.microsoft.com/office/drawing/2014/main" id="{7A77FCA1-E87E-40C9-9BD7-9B4E1DF60B9C}"/>
                  </a:ext>
                </a:extLst>
              </p:cNvPr>
              <p:cNvSpPr>
                <a:spLocks noChangeArrowheads="1"/>
              </p:cNvSpPr>
              <p:nvPr/>
            </p:nvSpPr>
            <p:spPr bwMode="auto">
              <a:xfrm>
                <a:off x="3782" y="3062"/>
                <a:ext cx="176" cy="175"/>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8" name="Rectangle 22">
              <a:extLst>
                <a:ext uri="{FF2B5EF4-FFF2-40B4-BE49-F238E27FC236}">
                  <a16:creationId xmlns:a16="http://schemas.microsoft.com/office/drawing/2014/main" id="{B9B6AA68-200C-4777-921F-472873C9D4AC}"/>
                </a:ext>
              </a:extLst>
            </p:cNvPr>
            <p:cNvSpPr>
              <a:spLocks noChangeArrowheads="1"/>
            </p:cNvSpPr>
            <p:nvPr/>
          </p:nvSpPr>
          <p:spPr bwMode="auto">
            <a:xfrm>
              <a:off x="3805" y="3081"/>
              <a:ext cx="11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23">
              <a:extLst>
                <a:ext uri="{FF2B5EF4-FFF2-40B4-BE49-F238E27FC236}">
                  <a16:creationId xmlns:a16="http://schemas.microsoft.com/office/drawing/2014/main" id="{BB37D022-954C-447E-A45E-E5AEDC334403}"/>
                </a:ext>
              </a:extLst>
            </p:cNvPr>
            <p:cNvSpPr>
              <a:spLocks noChangeArrowheads="1"/>
            </p:cNvSpPr>
            <p:nvPr/>
          </p:nvSpPr>
          <p:spPr bwMode="auto">
            <a:xfrm>
              <a:off x="3828" y="3101"/>
              <a:ext cx="111"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2" name="Group 34">
            <a:extLst>
              <a:ext uri="{FF2B5EF4-FFF2-40B4-BE49-F238E27FC236}">
                <a16:creationId xmlns:a16="http://schemas.microsoft.com/office/drawing/2014/main" id="{52758C6D-024E-4948-AE1D-2995810BD2C8}"/>
              </a:ext>
            </a:extLst>
          </p:cNvPr>
          <p:cNvGrpSpPr>
            <a:grpSpLocks/>
          </p:cNvGrpSpPr>
          <p:nvPr/>
        </p:nvGrpSpPr>
        <p:grpSpPr bwMode="auto">
          <a:xfrm>
            <a:off x="8205789" y="5478993"/>
            <a:ext cx="279400" cy="280988"/>
            <a:chOff x="4929" y="3062"/>
            <a:chExt cx="176" cy="177"/>
          </a:xfrm>
          <a:noFill/>
        </p:grpSpPr>
        <p:grpSp>
          <p:nvGrpSpPr>
            <p:cNvPr id="148" name="Group 31">
              <a:extLst>
                <a:ext uri="{FF2B5EF4-FFF2-40B4-BE49-F238E27FC236}">
                  <a16:creationId xmlns:a16="http://schemas.microsoft.com/office/drawing/2014/main" id="{1088AE15-F029-4FFD-961B-FAFDC851BE2A}"/>
                </a:ext>
              </a:extLst>
            </p:cNvPr>
            <p:cNvGrpSpPr>
              <a:grpSpLocks/>
            </p:cNvGrpSpPr>
            <p:nvPr/>
          </p:nvGrpSpPr>
          <p:grpSpPr bwMode="auto">
            <a:xfrm>
              <a:off x="4929" y="3062"/>
              <a:ext cx="176" cy="176"/>
              <a:chOff x="4929" y="3062"/>
              <a:chExt cx="176" cy="176"/>
            </a:xfrm>
            <a:grpFill/>
          </p:grpSpPr>
          <p:grpSp>
            <p:nvGrpSpPr>
              <p:cNvPr id="151" name="Group 29">
                <a:extLst>
                  <a:ext uri="{FF2B5EF4-FFF2-40B4-BE49-F238E27FC236}">
                    <a16:creationId xmlns:a16="http://schemas.microsoft.com/office/drawing/2014/main" id="{62697440-276F-47DC-AB77-6C33152B578D}"/>
                  </a:ext>
                </a:extLst>
              </p:cNvPr>
              <p:cNvGrpSpPr>
                <a:grpSpLocks/>
              </p:cNvGrpSpPr>
              <p:nvPr/>
            </p:nvGrpSpPr>
            <p:grpSpPr bwMode="auto">
              <a:xfrm>
                <a:off x="4929" y="3062"/>
                <a:ext cx="176" cy="176"/>
                <a:chOff x="4929" y="3062"/>
                <a:chExt cx="176" cy="176"/>
              </a:xfrm>
              <a:grpFill/>
            </p:grpSpPr>
            <p:sp>
              <p:nvSpPr>
                <p:cNvPr id="153" name="Rectangle 25">
                  <a:extLst>
                    <a:ext uri="{FF2B5EF4-FFF2-40B4-BE49-F238E27FC236}">
                      <a16:creationId xmlns:a16="http://schemas.microsoft.com/office/drawing/2014/main" id="{FAF95A2D-BD43-45E1-B309-D020BFE519CD}"/>
                    </a:ext>
                  </a:extLst>
                </p:cNvPr>
                <p:cNvSpPr>
                  <a:spLocks noChangeArrowheads="1"/>
                </p:cNvSpPr>
                <p:nvPr/>
              </p:nvSpPr>
              <p:spPr bwMode="auto">
                <a:xfrm>
                  <a:off x="4929"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6">
                  <a:extLst>
                    <a:ext uri="{FF2B5EF4-FFF2-40B4-BE49-F238E27FC236}">
                      <a16:creationId xmlns:a16="http://schemas.microsoft.com/office/drawing/2014/main" id="{3633A37A-E323-4FF4-8D32-D488EE1F93E1}"/>
                    </a:ext>
                  </a:extLst>
                </p:cNvPr>
                <p:cNvSpPr>
                  <a:spLocks/>
                </p:cNvSpPr>
                <p:nvPr/>
              </p:nvSpPr>
              <p:spPr bwMode="auto">
                <a:xfrm>
                  <a:off x="4929" y="3062"/>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Oval 27">
                  <a:extLst>
                    <a:ext uri="{FF2B5EF4-FFF2-40B4-BE49-F238E27FC236}">
                      <a16:creationId xmlns:a16="http://schemas.microsoft.com/office/drawing/2014/main" id="{BA006656-E045-4A44-B076-CB214365165B}"/>
                    </a:ext>
                  </a:extLst>
                </p:cNvPr>
                <p:cNvSpPr>
                  <a:spLocks noChangeArrowheads="1"/>
                </p:cNvSpPr>
                <p:nvPr/>
              </p:nvSpPr>
              <p:spPr bwMode="auto">
                <a:xfrm>
                  <a:off x="4929" y="3062"/>
                  <a:ext cx="176" cy="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28">
                  <a:extLst>
                    <a:ext uri="{FF2B5EF4-FFF2-40B4-BE49-F238E27FC236}">
                      <a16:creationId xmlns:a16="http://schemas.microsoft.com/office/drawing/2014/main" id="{DB037682-E215-4523-9D00-1DDE53398BD6}"/>
                    </a:ext>
                  </a:extLst>
                </p:cNvPr>
                <p:cNvSpPr>
                  <a:spLocks noChangeArrowheads="1"/>
                </p:cNvSpPr>
                <p:nvPr/>
              </p:nvSpPr>
              <p:spPr bwMode="auto">
                <a:xfrm>
                  <a:off x="4929" y="3062"/>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2" name="Oval 30">
                <a:extLst>
                  <a:ext uri="{FF2B5EF4-FFF2-40B4-BE49-F238E27FC236}">
                    <a16:creationId xmlns:a16="http://schemas.microsoft.com/office/drawing/2014/main" id="{84246056-70C0-4D0A-8A28-91D97622C094}"/>
                  </a:ext>
                </a:extLst>
              </p:cNvPr>
              <p:cNvSpPr>
                <a:spLocks noChangeArrowheads="1"/>
              </p:cNvSpPr>
              <p:nvPr/>
            </p:nvSpPr>
            <p:spPr bwMode="auto">
              <a:xfrm>
                <a:off x="4929" y="3062"/>
                <a:ext cx="176" cy="175"/>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9" name="Rectangle 32">
              <a:extLst>
                <a:ext uri="{FF2B5EF4-FFF2-40B4-BE49-F238E27FC236}">
                  <a16:creationId xmlns:a16="http://schemas.microsoft.com/office/drawing/2014/main" id="{FD2B8B1B-3EEB-4194-BB0C-2FF7EBB90E1D}"/>
                </a:ext>
              </a:extLst>
            </p:cNvPr>
            <p:cNvSpPr>
              <a:spLocks noChangeArrowheads="1"/>
            </p:cNvSpPr>
            <p:nvPr/>
          </p:nvSpPr>
          <p:spPr bwMode="auto">
            <a:xfrm>
              <a:off x="4952" y="3081"/>
              <a:ext cx="11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33">
              <a:extLst>
                <a:ext uri="{FF2B5EF4-FFF2-40B4-BE49-F238E27FC236}">
                  <a16:creationId xmlns:a16="http://schemas.microsoft.com/office/drawing/2014/main" id="{ED713CE1-DBF5-4806-BB34-A00DF82A0AAC}"/>
                </a:ext>
              </a:extLst>
            </p:cNvPr>
            <p:cNvSpPr>
              <a:spLocks noChangeArrowheads="1"/>
            </p:cNvSpPr>
            <p:nvPr/>
          </p:nvSpPr>
          <p:spPr bwMode="auto">
            <a:xfrm>
              <a:off x="4975" y="3101"/>
              <a:ext cx="111"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3" name="Group 44">
            <a:extLst>
              <a:ext uri="{FF2B5EF4-FFF2-40B4-BE49-F238E27FC236}">
                <a16:creationId xmlns:a16="http://schemas.microsoft.com/office/drawing/2014/main" id="{B53C9108-157A-4276-9EFB-C32294404561}"/>
              </a:ext>
            </a:extLst>
          </p:cNvPr>
          <p:cNvGrpSpPr>
            <a:grpSpLocks/>
          </p:cNvGrpSpPr>
          <p:nvPr/>
        </p:nvGrpSpPr>
        <p:grpSpPr bwMode="auto">
          <a:xfrm>
            <a:off x="6928379" y="6188605"/>
            <a:ext cx="277812" cy="280988"/>
            <a:chOff x="4055" y="3509"/>
            <a:chExt cx="175" cy="177"/>
          </a:xfrm>
          <a:noFill/>
        </p:grpSpPr>
        <p:grpSp>
          <p:nvGrpSpPr>
            <p:cNvPr id="139" name="Group 41">
              <a:extLst>
                <a:ext uri="{FF2B5EF4-FFF2-40B4-BE49-F238E27FC236}">
                  <a16:creationId xmlns:a16="http://schemas.microsoft.com/office/drawing/2014/main" id="{1FFF3FD8-BF6E-4524-8E67-25A0B0DD61AC}"/>
                </a:ext>
              </a:extLst>
            </p:cNvPr>
            <p:cNvGrpSpPr>
              <a:grpSpLocks/>
            </p:cNvGrpSpPr>
            <p:nvPr/>
          </p:nvGrpSpPr>
          <p:grpSpPr bwMode="auto">
            <a:xfrm>
              <a:off x="4055" y="3509"/>
              <a:ext cx="175" cy="176"/>
              <a:chOff x="4055" y="3509"/>
              <a:chExt cx="175" cy="176"/>
            </a:xfrm>
            <a:grpFill/>
          </p:grpSpPr>
          <p:grpSp>
            <p:nvGrpSpPr>
              <p:cNvPr id="142" name="Group 39">
                <a:extLst>
                  <a:ext uri="{FF2B5EF4-FFF2-40B4-BE49-F238E27FC236}">
                    <a16:creationId xmlns:a16="http://schemas.microsoft.com/office/drawing/2014/main" id="{6988D952-0119-4480-B292-926314BCE7C0}"/>
                  </a:ext>
                </a:extLst>
              </p:cNvPr>
              <p:cNvGrpSpPr>
                <a:grpSpLocks/>
              </p:cNvGrpSpPr>
              <p:nvPr/>
            </p:nvGrpSpPr>
            <p:grpSpPr bwMode="auto">
              <a:xfrm>
                <a:off x="4055" y="3509"/>
                <a:ext cx="175" cy="176"/>
                <a:chOff x="4055" y="3509"/>
                <a:chExt cx="175" cy="176"/>
              </a:xfrm>
              <a:grpFill/>
            </p:grpSpPr>
            <p:sp>
              <p:nvSpPr>
                <p:cNvPr id="144" name="Rectangle 35">
                  <a:extLst>
                    <a:ext uri="{FF2B5EF4-FFF2-40B4-BE49-F238E27FC236}">
                      <a16:creationId xmlns:a16="http://schemas.microsoft.com/office/drawing/2014/main" id="{91D590D5-66E1-49DC-A1FF-DBA2EF431F6F}"/>
                    </a:ext>
                  </a:extLst>
                </p:cNvPr>
                <p:cNvSpPr>
                  <a:spLocks noChangeArrowheads="1"/>
                </p:cNvSpPr>
                <p:nvPr/>
              </p:nvSpPr>
              <p:spPr bwMode="auto">
                <a:xfrm>
                  <a:off x="4055" y="3509"/>
                  <a:ext cx="175"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6">
                  <a:extLst>
                    <a:ext uri="{FF2B5EF4-FFF2-40B4-BE49-F238E27FC236}">
                      <a16:creationId xmlns:a16="http://schemas.microsoft.com/office/drawing/2014/main" id="{27DEE0AE-2648-4332-9700-AF9B59BFCAC1}"/>
                    </a:ext>
                  </a:extLst>
                </p:cNvPr>
                <p:cNvSpPr>
                  <a:spLocks/>
                </p:cNvSpPr>
                <p:nvPr/>
              </p:nvSpPr>
              <p:spPr bwMode="auto">
                <a:xfrm>
                  <a:off x="4055" y="3509"/>
                  <a:ext cx="175" cy="175"/>
                </a:xfrm>
                <a:custGeom>
                  <a:avLst/>
                  <a:gdLst>
                    <a:gd name="T0" fmla="*/ 235 w 525"/>
                    <a:gd name="T1" fmla="*/ 1 h 525"/>
                    <a:gd name="T2" fmla="*/ 184 w 525"/>
                    <a:gd name="T3" fmla="*/ 12 h 525"/>
                    <a:gd name="T4" fmla="*/ 137 w 525"/>
                    <a:gd name="T5" fmla="*/ 32 h 525"/>
                    <a:gd name="T6" fmla="*/ 96 w 525"/>
                    <a:gd name="T7" fmla="*/ 60 h 525"/>
                    <a:gd name="T8" fmla="*/ 59 w 525"/>
                    <a:gd name="T9" fmla="*/ 96 h 525"/>
                    <a:gd name="T10" fmla="*/ 31 w 525"/>
                    <a:gd name="T11" fmla="*/ 138 h 525"/>
                    <a:gd name="T12" fmla="*/ 12 w 525"/>
                    <a:gd name="T13" fmla="*/ 185 h 525"/>
                    <a:gd name="T14" fmla="*/ 1 w 525"/>
                    <a:gd name="T15" fmla="*/ 236 h 525"/>
                    <a:gd name="T16" fmla="*/ 1 w 525"/>
                    <a:gd name="T17" fmla="*/ 290 h 525"/>
                    <a:gd name="T18" fmla="*/ 12 w 525"/>
                    <a:gd name="T19" fmla="*/ 341 h 525"/>
                    <a:gd name="T20" fmla="*/ 31 w 525"/>
                    <a:gd name="T21" fmla="*/ 388 h 525"/>
                    <a:gd name="T22" fmla="*/ 59 w 525"/>
                    <a:gd name="T23" fmla="*/ 429 h 525"/>
                    <a:gd name="T24" fmla="*/ 96 w 525"/>
                    <a:gd name="T25" fmla="*/ 466 h 525"/>
                    <a:gd name="T26" fmla="*/ 137 w 525"/>
                    <a:gd name="T27" fmla="*/ 494 h 525"/>
                    <a:gd name="T28" fmla="*/ 184 w 525"/>
                    <a:gd name="T29" fmla="*/ 513 h 525"/>
                    <a:gd name="T30" fmla="*/ 235 w 525"/>
                    <a:gd name="T31" fmla="*/ 524 h 525"/>
                    <a:gd name="T32" fmla="*/ 289 w 525"/>
                    <a:gd name="T33" fmla="*/ 524 h 525"/>
                    <a:gd name="T34" fmla="*/ 340 w 525"/>
                    <a:gd name="T35" fmla="*/ 513 h 525"/>
                    <a:gd name="T36" fmla="*/ 387 w 525"/>
                    <a:gd name="T37" fmla="*/ 494 h 525"/>
                    <a:gd name="T38" fmla="*/ 429 w 525"/>
                    <a:gd name="T39" fmla="*/ 466 h 525"/>
                    <a:gd name="T40" fmla="*/ 465 w 525"/>
                    <a:gd name="T41" fmla="*/ 429 h 525"/>
                    <a:gd name="T42" fmla="*/ 493 w 525"/>
                    <a:gd name="T43" fmla="*/ 388 h 525"/>
                    <a:gd name="T44" fmla="*/ 512 w 525"/>
                    <a:gd name="T45" fmla="*/ 341 h 525"/>
                    <a:gd name="T46" fmla="*/ 523 w 525"/>
                    <a:gd name="T47" fmla="*/ 290 h 525"/>
                    <a:gd name="T48" fmla="*/ 523 w 525"/>
                    <a:gd name="T49" fmla="*/ 236 h 525"/>
                    <a:gd name="T50" fmla="*/ 512 w 525"/>
                    <a:gd name="T51" fmla="*/ 185 h 525"/>
                    <a:gd name="T52" fmla="*/ 493 w 525"/>
                    <a:gd name="T53" fmla="*/ 138 h 525"/>
                    <a:gd name="T54" fmla="*/ 465 w 525"/>
                    <a:gd name="T55" fmla="*/ 96 h 525"/>
                    <a:gd name="T56" fmla="*/ 429 w 525"/>
                    <a:gd name="T57" fmla="*/ 60 h 525"/>
                    <a:gd name="T58" fmla="*/ 387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5" y="1"/>
                      </a:lnTo>
                      <a:lnTo>
                        <a:pt x="210" y="5"/>
                      </a:lnTo>
                      <a:lnTo>
                        <a:pt x="184" y="12"/>
                      </a:lnTo>
                      <a:lnTo>
                        <a:pt x="160" y="21"/>
                      </a:lnTo>
                      <a:lnTo>
                        <a:pt x="137" y="32"/>
                      </a:lnTo>
                      <a:lnTo>
                        <a:pt x="115" y="45"/>
                      </a:lnTo>
                      <a:lnTo>
                        <a:pt x="96" y="60"/>
                      </a:lnTo>
                      <a:lnTo>
                        <a:pt x="76" y="77"/>
                      </a:lnTo>
                      <a:lnTo>
                        <a:pt x="59" y="96"/>
                      </a:lnTo>
                      <a:lnTo>
                        <a:pt x="45" y="116"/>
                      </a:lnTo>
                      <a:lnTo>
                        <a:pt x="31" y="138"/>
                      </a:lnTo>
                      <a:lnTo>
                        <a:pt x="20" y="161"/>
                      </a:lnTo>
                      <a:lnTo>
                        <a:pt x="12" y="185"/>
                      </a:lnTo>
                      <a:lnTo>
                        <a:pt x="4" y="211"/>
                      </a:lnTo>
                      <a:lnTo>
                        <a:pt x="1" y="236"/>
                      </a:lnTo>
                      <a:lnTo>
                        <a:pt x="0" y="263"/>
                      </a:lnTo>
                      <a:lnTo>
                        <a:pt x="1" y="290"/>
                      </a:lnTo>
                      <a:lnTo>
                        <a:pt x="4" y="315"/>
                      </a:lnTo>
                      <a:lnTo>
                        <a:pt x="12" y="341"/>
                      </a:lnTo>
                      <a:lnTo>
                        <a:pt x="20" y="365"/>
                      </a:lnTo>
                      <a:lnTo>
                        <a:pt x="31" y="388"/>
                      </a:lnTo>
                      <a:lnTo>
                        <a:pt x="45" y="410"/>
                      </a:lnTo>
                      <a:lnTo>
                        <a:pt x="59" y="429"/>
                      </a:lnTo>
                      <a:lnTo>
                        <a:pt x="76" y="449"/>
                      </a:lnTo>
                      <a:lnTo>
                        <a:pt x="96" y="466"/>
                      </a:lnTo>
                      <a:lnTo>
                        <a:pt x="115" y="480"/>
                      </a:lnTo>
                      <a:lnTo>
                        <a:pt x="137" y="494"/>
                      </a:lnTo>
                      <a:lnTo>
                        <a:pt x="160" y="505"/>
                      </a:lnTo>
                      <a:lnTo>
                        <a:pt x="184" y="513"/>
                      </a:lnTo>
                      <a:lnTo>
                        <a:pt x="210" y="520"/>
                      </a:lnTo>
                      <a:lnTo>
                        <a:pt x="235" y="524"/>
                      </a:lnTo>
                      <a:lnTo>
                        <a:pt x="262" y="525"/>
                      </a:lnTo>
                      <a:lnTo>
                        <a:pt x="289" y="524"/>
                      </a:lnTo>
                      <a:lnTo>
                        <a:pt x="314" y="520"/>
                      </a:lnTo>
                      <a:lnTo>
                        <a:pt x="340" y="513"/>
                      </a:lnTo>
                      <a:lnTo>
                        <a:pt x="364" y="505"/>
                      </a:lnTo>
                      <a:lnTo>
                        <a:pt x="387" y="494"/>
                      </a:lnTo>
                      <a:lnTo>
                        <a:pt x="409" y="480"/>
                      </a:lnTo>
                      <a:lnTo>
                        <a:pt x="429" y="466"/>
                      </a:lnTo>
                      <a:lnTo>
                        <a:pt x="448" y="449"/>
                      </a:lnTo>
                      <a:lnTo>
                        <a:pt x="465" y="429"/>
                      </a:lnTo>
                      <a:lnTo>
                        <a:pt x="480" y="410"/>
                      </a:lnTo>
                      <a:lnTo>
                        <a:pt x="493" y="388"/>
                      </a:lnTo>
                      <a:lnTo>
                        <a:pt x="504" y="365"/>
                      </a:lnTo>
                      <a:lnTo>
                        <a:pt x="512" y="341"/>
                      </a:lnTo>
                      <a:lnTo>
                        <a:pt x="520" y="315"/>
                      </a:lnTo>
                      <a:lnTo>
                        <a:pt x="523" y="290"/>
                      </a:lnTo>
                      <a:lnTo>
                        <a:pt x="525" y="263"/>
                      </a:lnTo>
                      <a:lnTo>
                        <a:pt x="523" y="236"/>
                      </a:lnTo>
                      <a:lnTo>
                        <a:pt x="520" y="211"/>
                      </a:lnTo>
                      <a:lnTo>
                        <a:pt x="512" y="185"/>
                      </a:lnTo>
                      <a:lnTo>
                        <a:pt x="504" y="161"/>
                      </a:lnTo>
                      <a:lnTo>
                        <a:pt x="493" y="138"/>
                      </a:lnTo>
                      <a:lnTo>
                        <a:pt x="480" y="116"/>
                      </a:lnTo>
                      <a:lnTo>
                        <a:pt x="465" y="96"/>
                      </a:lnTo>
                      <a:lnTo>
                        <a:pt x="448" y="77"/>
                      </a:lnTo>
                      <a:lnTo>
                        <a:pt x="429" y="60"/>
                      </a:lnTo>
                      <a:lnTo>
                        <a:pt x="409" y="45"/>
                      </a:lnTo>
                      <a:lnTo>
                        <a:pt x="387" y="32"/>
                      </a:lnTo>
                      <a:lnTo>
                        <a:pt x="364" y="21"/>
                      </a:lnTo>
                      <a:lnTo>
                        <a:pt x="340" y="12"/>
                      </a:lnTo>
                      <a:lnTo>
                        <a:pt x="314"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Oval 37">
                  <a:extLst>
                    <a:ext uri="{FF2B5EF4-FFF2-40B4-BE49-F238E27FC236}">
                      <a16:creationId xmlns:a16="http://schemas.microsoft.com/office/drawing/2014/main" id="{AF90F6D6-E0D2-46E3-94C1-9BCFDC454A98}"/>
                    </a:ext>
                  </a:extLst>
                </p:cNvPr>
                <p:cNvSpPr>
                  <a:spLocks noChangeArrowheads="1"/>
                </p:cNvSpPr>
                <p:nvPr/>
              </p:nvSpPr>
              <p:spPr bwMode="auto">
                <a:xfrm>
                  <a:off x="4055" y="3509"/>
                  <a:ext cx="175"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38">
                  <a:extLst>
                    <a:ext uri="{FF2B5EF4-FFF2-40B4-BE49-F238E27FC236}">
                      <a16:creationId xmlns:a16="http://schemas.microsoft.com/office/drawing/2014/main" id="{531C509B-3584-42B4-8D82-D409329ED68E}"/>
                    </a:ext>
                  </a:extLst>
                </p:cNvPr>
                <p:cNvSpPr>
                  <a:spLocks noChangeArrowheads="1"/>
                </p:cNvSpPr>
                <p:nvPr/>
              </p:nvSpPr>
              <p:spPr bwMode="auto">
                <a:xfrm>
                  <a:off x="4055" y="3509"/>
                  <a:ext cx="175"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3" name="Oval 40">
                <a:extLst>
                  <a:ext uri="{FF2B5EF4-FFF2-40B4-BE49-F238E27FC236}">
                    <a16:creationId xmlns:a16="http://schemas.microsoft.com/office/drawing/2014/main" id="{BFD1C870-0A90-43FE-B5E4-2A1426D75B69}"/>
                  </a:ext>
                </a:extLst>
              </p:cNvPr>
              <p:cNvSpPr>
                <a:spLocks noChangeArrowheads="1"/>
              </p:cNvSpPr>
              <p:nvPr/>
            </p:nvSpPr>
            <p:spPr bwMode="auto">
              <a:xfrm>
                <a:off x="4055" y="3509"/>
                <a:ext cx="175"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0" name="Rectangle 42">
              <a:extLst>
                <a:ext uri="{FF2B5EF4-FFF2-40B4-BE49-F238E27FC236}">
                  <a16:creationId xmlns:a16="http://schemas.microsoft.com/office/drawing/2014/main" id="{6A0BC7DA-857F-4BC4-BAA8-E1EE5E504206}"/>
                </a:ext>
              </a:extLst>
            </p:cNvPr>
            <p:cNvSpPr>
              <a:spLocks noChangeArrowheads="1"/>
            </p:cNvSpPr>
            <p:nvPr/>
          </p:nvSpPr>
          <p:spPr bwMode="auto">
            <a:xfrm>
              <a:off x="4080" y="3529"/>
              <a:ext cx="110"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43">
              <a:extLst>
                <a:ext uri="{FF2B5EF4-FFF2-40B4-BE49-F238E27FC236}">
                  <a16:creationId xmlns:a16="http://schemas.microsoft.com/office/drawing/2014/main" id="{32D261CD-F782-421F-8798-B9AECFC94BA3}"/>
                </a:ext>
              </a:extLst>
            </p:cNvPr>
            <p:cNvSpPr>
              <a:spLocks noChangeArrowheads="1"/>
            </p:cNvSpPr>
            <p:nvPr/>
          </p:nvSpPr>
          <p:spPr bwMode="auto">
            <a:xfrm>
              <a:off x="4103" y="3548"/>
              <a:ext cx="105"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Group 54">
            <a:extLst>
              <a:ext uri="{FF2B5EF4-FFF2-40B4-BE49-F238E27FC236}">
                <a16:creationId xmlns:a16="http://schemas.microsoft.com/office/drawing/2014/main" id="{B554EAB7-503D-417A-82AC-9C0D04850054}"/>
              </a:ext>
            </a:extLst>
          </p:cNvPr>
          <p:cNvGrpSpPr>
            <a:grpSpLocks/>
          </p:cNvGrpSpPr>
          <p:nvPr/>
        </p:nvGrpSpPr>
        <p:grpSpPr bwMode="auto">
          <a:xfrm>
            <a:off x="6001279" y="6188605"/>
            <a:ext cx="279400" cy="280988"/>
            <a:chOff x="3471" y="3509"/>
            <a:chExt cx="176" cy="177"/>
          </a:xfrm>
          <a:noFill/>
        </p:grpSpPr>
        <p:grpSp>
          <p:nvGrpSpPr>
            <p:cNvPr id="130" name="Group 51">
              <a:extLst>
                <a:ext uri="{FF2B5EF4-FFF2-40B4-BE49-F238E27FC236}">
                  <a16:creationId xmlns:a16="http://schemas.microsoft.com/office/drawing/2014/main" id="{A8EB6A0F-FD5F-4EF1-AB10-6EC7CE575A30}"/>
                </a:ext>
              </a:extLst>
            </p:cNvPr>
            <p:cNvGrpSpPr>
              <a:grpSpLocks/>
            </p:cNvGrpSpPr>
            <p:nvPr/>
          </p:nvGrpSpPr>
          <p:grpSpPr bwMode="auto">
            <a:xfrm>
              <a:off x="3471" y="3509"/>
              <a:ext cx="176" cy="176"/>
              <a:chOff x="3471" y="3509"/>
              <a:chExt cx="176" cy="176"/>
            </a:xfrm>
            <a:grpFill/>
          </p:grpSpPr>
          <p:grpSp>
            <p:nvGrpSpPr>
              <p:cNvPr id="133" name="Group 49">
                <a:extLst>
                  <a:ext uri="{FF2B5EF4-FFF2-40B4-BE49-F238E27FC236}">
                    <a16:creationId xmlns:a16="http://schemas.microsoft.com/office/drawing/2014/main" id="{27785CF9-BA85-4D29-9636-FB95B1149CE2}"/>
                  </a:ext>
                </a:extLst>
              </p:cNvPr>
              <p:cNvGrpSpPr>
                <a:grpSpLocks/>
              </p:cNvGrpSpPr>
              <p:nvPr/>
            </p:nvGrpSpPr>
            <p:grpSpPr bwMode="auto">
              <a:xfrm>
                <a:off x="3471" y="3509"/>
                <a:ext cx="176" cy="176"/>
                <a:chOff x="3471" y="3509"/>
                <a:chExt cx="176" cy="176"/>
              </a:xfrm>
              <a:grpFill/>
            </p:grpSpPr>
            <p:sp>
              <p:nvSpPr>
                <p:cNvPr id="135" name="Rectangle 45">
                  <a:extLst>
                    <a:ext uri="{FF2B5EF4-FFF2-40B4-BE49-F238E27FC236}">
                      <a16:creationId xmlns:a16="http://schemas.microsoft.com/office/drawing/2014/main" id="{2D7DD963-CAAE-44F7-85B3-7D9B7F462C03}"/>
                    </a:ext>
                  </a:extLst>
                </p:cNvPr>
                <p:cNvSpPr>
                  <a:spLocks noChangeArrowheads="1"/>
                </p:cNvSpPr>
                <p:nvPr/>
              </p:nvSpPr>
              <p:spPr bwMode="auto">
                <a:xfrm>
                  <a:off x="347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46">
                  <a:extLst>
                    <a:ext uri="{FF2B5EF4-FFF2-40B4-BE49-F238E27FC236}">
                      <a16:creationId xmlns:a16="http://schemas.microsoft.com/office/drawing/2014/main" id="{A93FB36F-85A2-46FB-B880-DA4E51FCE8A7}"/>
                    </a:ext>
                  </a:extLst>
                </p:cNvPr>
                <p:cNvSpPr>
                  <a:spLocks/>
                </p:cNvSpPr>
                <p:nvPr/>
              </p:nvSpPr>
              <p:spPr bwMode="auto">
                <a:xfrm>
                  <a:off x="3471" y="3509"/>
                  <a:ext cx="175" cy="175"/>
                </a:xfrm>
                <a:custGeom>
                  <a:avLst/>
                  <a:gdLst>
                    <a:gd name="T0" fmla="*/ 235 w 525"/>
                    <a:gd name="T1" fmla="*/ 1 h 525"/>
                    <a:gd name="T2" fmla="*/ 184 w 525"/>
                    <a:gd name="T3" fmla="*/ 12 h 525"/>
                    <a:gd name="T4" fmla="*/ 137 w 525"/>
                    <a:gd name="T5" fmla="*/ 32 h 525"/>
                    <a:gd name="T6" fmla="*/ 96 w 525"/>
                    <a:gd name="T7" fmla="*/ 60 h 525"/>
                    <a:gd name="T8" fmla="*/ 59 w 525"/>
                    <a:gd name="T9" fmla="*/ 96 h 525"/>
                    <a:gd name="T10" fmla="*/ 31 w 525"/>
                    <a:gd name="T11" fmla="*/ 138 h 525"/>
                    <a:gd name="T12" fmla="*/ 12 w 525"/>
                    <a:gd name="T13" fmla="*/ 185 h 525"/>
                    <a:gd name="T14" fmla="*/ 1 w 525"/>
                    <a:gd name="T15" fmla="*/ 236 h 525"/>
                    <a:gd name="T16" fmla="*/ 1 w 525"/>
                    <a:gd name="T17" fmla="*/ 290 h 525"/>
                    <a:gd name="T18" fmla="*/ 12 w 525"/>
                    <a:gd name="T19" fmla="*/ 341 h 525"/>
                    <a:gd name="T20" fmla="*/ 31 w 525"/>
                    <a:gd name="T21" fmla="*/ 388 h 525"/>
                    <a:gd name="T22" fmla="*/ 59 w 525"/>
                    <a:gd name="T23" fmla="*/ 429 h 525"/>
                    <a:gd name="T24" fmla="*/ 96 w 525"/>
                    <a:gd name="T25" fmla="*/ 466 h 525"/>
                    <a:gd name="T26" fmla="*/ 137 w 525"/>
                    <a:gd name="T27" fmla="*/ 494 h 525"/>
                    <a:gd name="T28" fmla="*/ 184 w 525"/>
                    <a:gd name="T29" fmla="*/ 513 h 525"/>
                    <a:gd name="T30" fmla="*/ 235 w 525"/>
                    <a:gd name="T31" fmla="*/ 524 h 525"/>
                    <a:gd name="T32" fmla="*/ 289 w 525"/>
                    <a:gd name="T33" fmla="*/ 524 h 525"/>
                    <a:gd name="T34" fmla="*/ 340 w 525"/>
                    <a:gd name="T35" fmla="*/ 513 h 525"/>
                    <a:gd name="T36" fmla="*/ 387 w 525"/>
                    <a:gd name="T37" fmla="*/ 494 h 525"/>
                    <a:gd name="T38" fmla="*/ 429 w 525"/>
                    <a:gd name="T39" fmla="*/ 466 h 525"/>
                    <a:gd name="T40" fmla="*/ 465 w 525"/>
                    <a:gd name="T41" fmla="*/ 429 h 525"/>
                    <a:gd name="T42" fmla="*/ 493 w 525"/>
                    <a:gd name="T43" fmla="*/ 388 h 525"/>
                    <a:gd name="T44" fmla="*/ 512 w 525"/>
                    <a:gd name="T45" fmla="*/ 341 h 525"/>
                    <a:gd name="T46" fmla="*/ 523 w 525"/>
                    <a:gd name="T47" fmla="*/ 290 h 525"/>
                    <a:gd name="T48" fmla="*/ 523 w 525"/>
                    <a:gd name="T49" fmla="*/ 236 h 525"/>
                    <a:gd name="T50" fmla="*/ 512 w 525"/>
                    <a:gd name="T51" fmla="*/ 185 h 525"/>
                    <a:gd name="T52" fmla="*/ 493 w 525"/>
                    <a:gd name="T53" fmla="*/ 138 h 525"/>
                    <a:gd name="T54" fmla="*/ 465 w 525"/>
                    <a:gd name="T55" fmla="*/ 96 h 525"/>
                    <a:gd name="T56" fmla="*/ 429 w 525"/>
                    <a:gd name="T57" fmla="*/ 60 h 525"/>
                    <a:gd name="T58" fmla="*/ 387 w 525"/>
                    <a:gd name="T59" fmla="*/ 32 h 525"/>
                    <a:gd name="T60" fmla="*/ 340 w 525"/>
                    <a:gd name="T61" fmla="*/ 12 h 525"/>
                    <a:gd name="T62" fmla="*/ 289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2" y="0"/>
                      </a:moveTo>
                      <a:lnTo>
                        <a:pt x="235" y="1"/>
                      </a:lnTo>
                      <a:lnTo>
                        <a:pt x="210" y="5"/>
                      </a:lnTo>
                      <a:lnTo>
                        <a:pt x="184" y="12"/>
                      </a:lnTo>
                      <a:lnTo>
                        <a:pt x="160" y="21"/>
                      </a:lnTo>
                      <a:lnTo>
                        <a:pt x="137" y="32"/>
                      </a:lnTo>
                      <a:lnTo>
                        <a:pt x="115" y="45"/>
                      </a:lnTo>
                      <a:lnTo>
                        <a:pt x="96" y="60"/>
                      </a:lnTo>
                      <a:lnTo>
                        <a:pt x="76" y="77"/>
                      </a:lnTo>
                      <a:lnTo>
                        <a:pt x="59" y="96"/>
                      </a:lnTo>
                      <a:lnTo>
                        <a:pt x="45" y="116"/>
                      </a:lnTo>
                      <a:lnTo>
                        <a:pt x="31" y="138"/>
                      </a:lnTo>
                      <a:lnTo>
                        <a:pt x="20" y="161"/>
                      </a:lnTo>
                      <a:lnTo>
                        <a:pt x="12" y="185"/>
                      </a:lnTo>
                      <a:lnTo>
                        <a:pt x="4" y="211"/>
                      </a:lnTo>
                      <a:lnTo>
                        <a:pt x="1" y="236"/>
                      </a:lnTo>
                      <a:lnTo>
                        <a:pt x="0" y="263"/>
                      </a:lnTo>
                      <a:lnTo>
                        <a:pt x="1" y="290"/>
                      </a:lnTo>
                      <a:lnTo>
                        <a:pt x="4" y="315"/>
                      </a:lnTo>
                      <a:lnTo>
                        <a:pt x="12" y="341"/>
                      </a:lnTo>
                      <a:lnTo>
                        <a:pt x="20" y="365"/>
                      </a:lnTo>
                      <a:lnTo>
                        <a:pt x="31" y="388"/>
                      </a:lnTo>
                      <a:lnTo>
                        <a:pt x="45" y="410"/>
                      </a:lnTo>
                      <a:lnTo>
                        <a:pt x="59" y="429"/>
                      </a:lnTo>
                      <a:lnTo>
                        <a:pt x="76" y="449"/>
                      </a:lnTo>
                      <a:lnTo>
                        <a:pt x="96" y="466"/>
                      </a:lnTo>
                      <a:lnTo>
                        <a:pt x="115" y="480"/>
                      </a:lnTo>
                      <a:lnTo>
                        <a:pt x="137" y="494"/>
                      </a:lnTo>
                      <a:lnTo>
                        <a:pt x="160" y="505"/>
                      </a:lnTo>
                      <a:lnTo>
                        <a:pt x="184" y="513"/>
                      </a:lnTo>
                      <a:lnTo>
                        <a:pt x="210" y="520"/>
                      </a:lnTo>
                      <a:lnTo>
                        <a:pt x="235" y="524"/>
                      </a:lnTo>
                      <a:lnTo>
                        <a:pt x="262" y="525"/>
                      </a:lnTo>
                      <a:lnTo>
                        <a:pt x="289" y="524"/>
                      </a:lnTo>
                      <a:lnTo>
                        <a:pt x="314" y="520"/>
                      </a:lnTo>
                      <a:lnTo>
                        <a:pt x="340" y="513"/>
                      </a:lnTo>
                      <a:lnTo>
                        <a:pt x="364" y="505"/>
                      </a:lnTo>
                      <a:lnTo>
                        <a:pt x="387" y="494"/>
                      </a:lnTo>
                      <a:lnTo>
                        <a:pt x="409" y="480"/>
                      </a:lnTo>
                      <a:lnTo>
                        <a:pt x="429" y="466"/>
                      </a:lnTo>
                      <a:lnTo>
                        <a:pt x="448" y="449"/>
                      </a:lnTo>
                      <a:lnTo>
                        <a:pt x="465" y="429"/>
                      </a:lnTo>
                      <a:lnTo>
                        <a:pt x="480" y="410"/>
                      </a:lnTo>
                      <a:lnTo>
                        <a:pt x="493" y="388"/>
                      </a:lnTo>
                      <a:lnTo>
                        <a:pt x="504" y="365"/>
                      </a:lnTo>
                      <a:lnTo>
                        <a:pt x="512" y="341"/>
                      </a:lnTo>
                      <a:lnTo>
                        <a:pt x="520" y="315"/>
                      </a:lnTo>
                      <a:lnTo>
                        <a:pt x="523" y="290"/>
                      </a:lnTo>
                      <a:lnTo>
                        <a:pt x="525" y="263"/>
                      </a:lnTo>
                      <a:lnTo>
                        <a:pt x="523" y="236"/>
                      </a:lnTo>
                      <a:lnTo>
                        <a:pt x="520" y="211"/>
                      </a:lnTo>
                      <a:lnTo>
                        <a:pt x="512" y="185"/>
                      </a:lnTo>
                      <a:lnTo>
                        <a:pt x="504" y="161"/>
                      </a:lnTo>
                      <a:lnTo>
                        <a:pt x="493" y="138"/>
                      </a:lnTo>
                      <a:lnTo>
                        <a:pt x="480" y="116"/>
                      </a:lnTo>
                      <a:lnTo>
                        <a:pt x="465" y="96"/>
                      </a:lnTo>
                      <a:lnTo>
                        <a:pt x="448" y="77"/>
                      </a:lnTo>
                      <a:lnTo>
                        <a:pt x="429" y="60"/>
                      </a:lnTo>
                      <a:lnTo>
                        <a:pt x="409" y="45"/>
                      </a:lnTo>
                      <a:lnTo>
                        <a:pt x="387" y="32"/>
                      </a:lnTo>
                      <a:lnTo>
                        <a:pt x="364" y="21"/>
                      </a:lnTo>
                      <a:lnTo>
                        <a:pt x="340" y="12"/>
                      </a:lnTo>
                      <a:lnTo>
                        <a:pt x="314" y="5"/>
                      </a:lnTo>
                      <a:lnTo>
                        <a:pt x="289" y="1"/>
                      </a:lnTo>
                      <a:lnTo>
                        <a:pt x="26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Oval 47">
                  <a:extLst>
                    <a:ext uri="{FF2B5EF4-FFF2-40B4-BE49-F238E27FC236}">
                      <a16:creationId xmlns:a16="http://schemas.microsoft.com/office/drawing/2014/main" id="{FE28A892-4847-45FD-9333-708D3D8BB537}"/>
                    </a:ext>
                  </a:extLst>
                </p:cNvPr>
                <p:cNvSpPr>
                  <a:spLocks noChangeArrowheads="1"/>
                </p:cNvSpPr>
                <p:nvPr/>
              </p:nvSpPr>
              <p:spPr bwMode="auto">
                <a:xfrm>
                  <a:off x="3471" y="3509"/>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48">
                  <a:extLst>
                    <a:ext uri="{FF2B5EF4-FFF2-40B4-BE49-F238E27FC236}">
                      <a16:creationId xmlns:a16="http://schemas.microsoft.com/office/drawing/2014/main" id="{0931E2DF-8B9E-488C-AA5C-569F75654E8D}"/>
                    </a:ext>
                  </a:extLst>
                </p:cNvPr>
                <p:cNvSpPr>
                  <a:spLocks noChangeArrowheads="1"/>
                </p:cNvSpPr>
                <p:nvPr/>
              </p:nvSpPr>
              <p:spPr bwMode="auto">
                <a:xfrm>
                  <a:off x="347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50">
                <a:extLst>
                  <a:ext uri="{FF2B5EF4-FFF2-40B4-BE49-F238E27FC236}">
                    <a16:creationId xmlns:a16="http://schemas.microsoft.com/office/drawing/2014/main" id="{D98BF227-B28E-4C58-A39F-9227307AF27A}"/>
                  </a:ext>
                </a:extLst>
              </p:cNvPr>
              <p:cNvSpPr>
                <a:spLocks noChangeArrowheads="1"/>
              </p:cNvSpPr>
              <p:nvPr/>
            </p:nvSpPr>
            <p:spPr bwMode="auto">
              <a:xfrm>
                <a:off x="3471" y="3509"/>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1" name="Rectangle 52">
              <a:extLst>
                <a:ext uri="{FF2B5EF4-FFF2-40B4-BE49-F238E27FC236}">
                  <a16:creationId xmlns:a16="http://schemas.microsoft.com/office/drawing/2014/main" id="{734295A3-4DAE-4FEE-953A-7178B2BC7666}"/>
                </a:ext>
              </a:extLst>
            </p:cNvPr>
            <p:cNvSpPr>
              <a:spLocks noChangeArrowheads="1"/>
            </p:cNvSpPr>
            <p:nvPr/>
          </p:nvSpPr>
          <p:spPr bwMode="auto">
            <a:xfrm>
              <a:off x="3491" y="3529"/>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53">
              <a:extLst>
                <a:ext uri="{FF2B5EF4-FFF2-40B4-BE49-F238E27FC236}">
                  <a16:creationId xmlns:a16="http://schemas.microsoft.com/office/drawing/2014/main" id="{FE1E860F-B453-469A-86B0-1A2C4E3A25C4}"/>
                </a:ext>
              </a:extLst>
            </p:cNvPr>
            <p:cNvSpPr>
              <a:spLocks noChangeArrowheads="1"/>
            </p:cNvSpPr>
            <p:nvPr/>
          </p:nvSpPr>
          <p:spPr bwMode="auto">
            <a:xfrm>
              <a:off x="3514" y="3548"/>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3" name="Group 144">
            <a:extLst>
              <a:ext uri="{FF2B5EF4-FFF2-40B4-BE49-F238E27FC236}">
                <a16:creationId xmlns:a16="http://schemas.microsoft.com/office/drawing/2014/main" id="{1D5B328A-762E-4815-ABD4-32F3C4E08257}"/>
              </a:ext>
            </a:extLst>
          </p:cNvPr>
          <p:cNvGrpSpPr>
            <a:grpSpLocks/>
          </p:cNvGrpSpPr>
          <p:nvPr/>
        </p:nvGrpSpPr>
        <p:grpSpPr bwMode="auto">
          <a:xfrm>
            <a:off x="8669339" y="6188605"/>
            <a:ext cx="279400" cy="280988"/>
            <a:chOff x="5221" y="3509"/>
            <a:chExt cx="176" cy="177"/>
          </a:xfrm>
          <a:noFill/>
        </p:grpSpPr>
        <p:grpSp>
          <p:nvGrpSpPr>
            <p:cNvPr id="49" name="Group 141">
              <a:extLst>
                <a:ext uri="{FF2B5EF4-FFF2-40B4-BE49-F238E27FC236}">
                  <a16:creationId xmlns:a16="http://schemas.microsoft.com/office/drawing/2014/main" id="{42A63420-8A6C-46A3-9A9D-0453A56C3844}"/>
                </a:ext>
              </a:extLst>
            </p:cNvPr>
            <p:cNvGrpSpPr>
              <a:grpSpLocks/>
            </p:cNvGrpSpPr>
            <p:nvPr/>
          </p:nvGrpSpPr>
          <p:grpSpPr bwMode="auto">
            <a:xfrm>
              <a:off x="5221" y="3509"/>
              <a:ext cx="176" cy="176"/>
              <a:chOff x="5221" y="3509"/>
              <a:chExt cx="176" cy="176"/>
            </a:xfrm>
            <a:grpFill/>
          </p:grpSpPr>
          <p:grpSp>
            <p:nvGrpSpPr>
              <p:cNvPr id="52" name="Group 139">
                <a:extLst>
                  <a:ext uri="{FF2B5EF4-FFF2-40B4-BE49-F238E27FC236}">
                    <a16:creationId xmlns:a16="http://schemas.microsoft.com/office/drawing/2014/main" id="{1E602F6A-4FF9-478D-9211-8B7381DCE061}"/>
                  </a:ext>
                </a:extLst>
              </p:cNvPr>
              <p:cNvGrpSpPr>
                <a:grpSpLocks/>
              </p:cNvGrpSpPr>
              <p:nvPr/>
            </p:nvGrpSpPr>
            <p:grpSpPr bwMode="auto">
              <a:xfrm>
                <a:off x="5221" y="3509"/>
                <a:ext cx="176" cy="176"/>
                <a:chOff x="5221" y="3509"/>
                <a:chExt cx="176" cy="176"/>
              </a:xfrm>
              <a:grpFill/>
            </p:grpSpPr>
            <p:sp>
              <p:nvSpPr>
                <p:cNvPr id="54" name="Rectangle 135">
                  <a:extLst>
                    <a:ext uri="{FF2B5EF4-FFF2-40B4-BE49-F238E27FC236}">
                      <a16:creationId xmlns:a16="http://schemas.microsoft.com/office/drawing/2014/main" id="{C2A71AC1-AB62-4100-891D-C253F60038BC}"/>
                    </a:ext>
                  </a:extLst>
                </p:cNvPr>
                <p:cNvSpPr>
                  <a:spLocks noChangeArrowheads="1"/>
                </p:cNvSpPr>
                <p:nvPr/>
              </p:nvSpPr>
              <p:spPr bwMode="auto">
                <a:xfrm>
                  <a:off x="522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36">
                  <a:extLst>
                    <a:ext uri="{FF2B5EF4-FFF2-40B4-BE49-F238E27FC236}">
                      <a16:creationId xmlns:a16="http://schemas.microsoft.com/office/drawing/2014/main" id="{0BC180F2-D943-4445-B1BC-21FCC6F62B3C}"/>
                    </a:ext>
                  </a:extLst>
                </p:cNvPr>
                <p:cNvSpPr>
                  <a:spLocks/>
                </p:cNvSpPr>
                <p:nvPr/>
              </p:nvSpPr>
              <p:spPr bwMode="auto">
                <a:xfrm>
                  <a:off x="5221" y="3509"/>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137">
                  <a:extLst>
                    <a:ext uri="{FF2B5EF4-FFF2-40B4-BE49-F238E27FC236}">
                      <a16:creationId xmlns:a16="http://schemas.microsoft.com/office/drawing/2014/main" id="{CACB6A10-6D4A-4AB0-8889-8BF27E43FF9B}"/>
                    </a:ext>
                  </a:extLst>
                </p:cNvPr>
                <p:cNvSpPr>
                  <a:spLocks noChangeArrowheads="1"/>
                </p:cNvSpPr>
                <p:nvPr/>
              </p:nvSpPr>
              <p:spPr bwMode="auto">
                <a:xfrm>
                  <a:off x="5221" y="3509"/>
                  <a:ext cx="176"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38">
                  <a:extLst>
                    <a:ext uri="{FF2B5EF4-FFF2-40B4-BE49-F238E27FC236}">
                      <a16:creationId xmlns:a16="http://schemas.microsoft.com/office/drawing/2014/main" id="{FF7796D9-AEA2-421F-AD13-0C064096F46F}"/>
                    </a:ext>
                  </a:extLst>
                </p:cNvPr>
                <p:cNvSpPr>
                  <a:spLocks noChangeArrowheads="1"/>
                </p:cNvSpPr>
                <p:nvPr/>
              </p:nvSpPr>
              <p:spPr bwMode="auto">
                <a:xfrm>
                  <a:off x="5221"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Oval 140">
                <a:extLst>
                  <a:ext uri="{FF2B5EF4-FFF2-40B4-BE49-F238E27FC236}">
                    <a16:creationId xmlns:a16="http://schemas.microsoft.com/office/drawing/2014/main" id="{EC6F2585-343E-4AB7-AA1E-8C56D6BA6AC0}"/>
                  </a:ext>
                </a:extLst>
              </p:cNvPr>
              <p:cNvSpPr>
                <a:spLocks noChangeArrowheads="1"/>
              </p:cNvSpPr>
              <p:nvPr/>
            </p:nvSpPr>
            <p:spPr bwMode="auto">
              <a:xfrm>
                <a:off x="5221" y="3509"/>
                <a:ext cx="176"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 name="Rectangle 142">
              <a:extLst>
                <a:ext uri="{FF2B5EF4-FFF2-40B4-BE49-F238E27FC236}">
                  <a16:creationId xmlns:a16="http://schemas.microsoft.com/office/drawing/2014/main" id="{8B11991E-3219-48BA-ADDD-7BAE6AEE82DB}"/>
                </a:ext>
              </a:extLst>
            </p:cNvPr>
            <p:cNvSpPr>
              <a:spLocks noChangeArrowheads="1"/>
            </p:cNvSpPr>
            <p:nvPr/>
          </p:nvSpPr>
          <p:spPr bwMode="auto">
            <a:xfrm>
              <a:off x="5241" y="3529"/>
              <a:ext cx="122"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43">
              <a:extLst>
                <a:ext uri="{FF2B5EF4-FFF2-40B4-BE49-F238E27FC236}">
                  <a16:creationId xmlns:a16="http://schemas.microsoft.com/office/drawing/2014/main" id="{86BEA9AA-6E5E-48D6-A756-5FE268066D93}"/>
                </a:ext>
              </a:extLst>
            </p:cNvPr>
            <p:cNvSpPr>
              <a:spLocks noChangeArrowheads="1"/>
            </p:cNvSpPr>
            <p:nvPr/>
          </p:nvSpPr>
          <p:spPr bwMode="auto">
            <a:xfrm>
              <a:off x="5264" y="3548"/>
              <a:ext cx="117"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4" name="Group 154">
            <a:extLst>
              <a:ext uri="{FF2B5EF4-FFF2-40B4-BE49-F238E27FC236}">
                <a16:creationId xmlns:a16="http://schemas.microsoft.com/office/drawing/2014/main" id="{A6BA0E44-0E75-43DC-9F80-62ED1F591958}"/>
              </a:ext>
            </a:extLst>
          </p:cNvPr>
          <p:cNvGrpSpPr>
            <a:grpSpLocks/>
          </p:cNvGrpSpPr>
          <p:nvPr/>
        </p:nvGrpSpPr>
        <p:grpSpPr bwMode="auto">
          <a:xfrm>
            <a:off x="7743826" y="6188605"/>
            <a:ext cx="279400" cy="280988"/>
            <a:chOff x="4638" y="3509"/>
            <a:chExt cx="176" cy="177"/>
          </a:xfrm>
          <a:noFill/>
        </p:grpSpPr>
        <p:grpSp>
          <p:nvGrpSpPr>
            <p:cNvPr id="40" name="Group 151">
              <a:extLst>
                <a:ext uri="{FF2B5EF4-FFF2-40B4-BE49-F238E27FC236}">
                  <a16:creationId xmlns:a16="http://schemas.microsoft.com/office/drawing/2014/main" id="{F2E2806B-5651-4FA8-A3C2-2E8DF344CBCB}"/>
                </a:ext>
              </a:extLst>
            </p:cNvPr>
            <p:cNvGrpSpPr>
              <a:grpSpLocks/>
            </p:cNvGrpSpPr>
            <p:nvPr/>
          </p:nvGrpSpPr>
          <p:grpSpPr bwMode="auto">
            <a:xfrm>
              <a:off x="4638" y="3509"/>
              <a:ext cx="176" cy="176"/>
              <a:chOff x="4638" y="3509"/>
              <a:chExt cx="176" cy="176"/>
            </a:xfrm>
            <a:grpFill/>
          </p:grpSpPr>
          <p:grpSp>
            <p:nvGrpSpPr>
              <p:cNvPr id="43" name="Group 149">
                <a:extLst>
                  <a:ext uri="{FF2B5EF4-FFF2-40B4-BE49-F238E27FC236}">
                    <a16:creationId xmlns:a16="http://schemas.microsoft.com/office/drawing/2014/main" id="{A6ED8F2A-82CC-4D87-A114-364E9D74EDEC}"/>
                  </a:ext>
                </a:extLst>
              </p:cNvPr>
              <p:cNvGrpSpPr>
                <a:grpSpLocks/>
              </p:cNvGrpSpPr>
              <p:nvPr/>
            </p:nvGrpSpPr>
            <p:grpSpPr bwMode="auto">
              <a:xfrm>
                <a:off x="4638" y="3509"/>
                <a:ext cx="176" cy="176"/>
                <a:chOff x="4638" y="3509"/>
                <a:chExt cx="176" cy="176"/>
              </a:xfrm>
              <a:grpFill/>
            </p:grpSpPr>
            <p:sp>
              <p:nvSpPr>
                <p:cNvPr id="45" name="Rectangle 145">
                  <a:extLst>
                    <a:ext uri="{FF2B5EF4-FFF2-40B4-BE49-F238E27FC236}">
                      <a16:creationId xmlns:a16="http://schemas.microsoft.com/office/drawing/2014/main" id="{A5F39058-960E-4F8C-B154-49C27C993424}"/>
                    </a:ext>
                  </a:extLst>
                </p:cNvPr>
                <p:cNvSpPr>
                  <a:spLocks noChangeArrowheads="1"/>
                </p:cNvSpPr>
                <p:nvPr/>
              </p:nvSpPr>
              <p:spPr bwMode="auto">
                <a:xfrm>
                  <a:off x="4638"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46">
                  <a:extLst>
                    <a:ext uri="{FF2B5EF4-FFF2-40B4-BE49-F238E27FC236}">
                      <a16:creationId xmlns:a16="http://schemas.microsoft.com/office/drawing/2014/main" id="{F62C0A0E-8231-44A6-A37E-78E26BF9E039}"/>
                    </a:ext>
                  </a:extLst>
                </p:cNvPr>
                <p:cNvSpPr>
                  <a:spLocks/>
                </p:cNvSpPr>
                <p:nvPr/>
              </p:nvSpPr>
              <p:spPr bwMode="auto">
                <a:xfrm>
                  <a:off x="4638" y="3509"/>
                  <a:ext cx="175" cy="175"/>
                </a:xfrm>
                <a:custGeom>
                  <a:avLst/>
                  <a:gdLst>
                    <a:gd name="T0" fmla="*/ 236 w 525"/>
                    <a:gd name="T1" fmla="*/ 1 h 525"/>
                    <a:gd name="T2" fmla="*/ 185 w 525"/>
                    <a:gd name="T3" fmla="*/ 12 h 525"/>
                    <a:gd name="T4" fmla="*/ 138 w 525"/>
                    <a:gd name="T5" fmla="*/ 32 h 525"/>
                    <a:gd name="T6" fmla="*/ 96 w 525"/>
                    <a:gd name="T7" fmla="*/ 60 h 525"/>
                    <a:gd name="T8" fmla="*/ 60 w 525"/>
                    <a:gd name="T9" fmla="*/ 96 h 525"/>
                    <a:gd name="T10" fmla="*/ 32 w 525"/>
                    <a:gd name="T11" fmla="*/ 138 h 525"/>
                    <a:gd name="T12" fmla="*/ 13 w 525"/>
                    <a:gd name="T13" fmla="*/ 185 h 525"/>
                    <a:gd name="T14" fmla="*/ 2 w 525"/>
                    <a:gd name="T15" fmla="*/ 236 h 525"/>
                    <a:gd name="T16" fmla="*/ 2 w 525"/>
                    <a:gd name="T17" fmla="*/ 290 h 525"/>
                    <a:gd name="T18" fmla="*/ 13 w 525"/>
                    <a:gd name="T19" fmla="*/ 341 h 525"/>
                    <a:gd name="T20" fmla="*/ 32 w 525"/>
                    <a:gd name="T21" fmla="*/ 388 h 525"/>
                    <a:gd name="T22" fmla="*/ 60 w 525"/>
                    <a:gd name="T23" fmla="*/ 429 h 525"/>
                    <a:gd name="T24" fmla="*/ 96 w 525"/>
                    <a:gd name="T25" fmla="*/ 466 h 525"/>
                    <a:gd name="T26" fmla="*/ 138 w 525"/>
                    <a:gd name="T27" fmla="*/ 494 h 525"/>
                    <a:gd name="T28" fmla="*/ 185 w 525"/>
                    <a:gd name="T29" fmla="*/ 513 h 525"/>
                    <a:gd name="T30" fmla="*/ 236 w 525"/>
                    <a:gd name="T31" fmla="*/ 524 h 525"/>
                    <a:gd name="T32" fmla="*/ 290 w 525"/>
                    <a:gd name="T33" fmla="*/ 524 h 525"/>
                    <a:gd name="T34" fmla="*/ 341 w 525"/>
                    <a:gd name="T35" fmla="*/ 513 h 525"/>
                    <a:gd name="T36" fmla="*/ 388 w 525"/>
                    <a:gd name="T37" fmla="*/ 494 h 525"/>
                    <a:gd name="T38" fmla="*/ 429 w 525"/>
                    <a:gd name="T39" fmla="*/ 466 h 525"/>
                    <a:gd name="T40" fmla="*/ 466 w 525"/>
                    <a:gd name="T41" fmla="*/ 429 h 525"/>
                    <a:gd name="T42" fmla="*/ 494 w 525"/>
                    <a:gd name="T43" fmla="*/ 388 h 525"/>
                    <a:gd name="T44" fmla="*/ 513 w 525"/>
                    <a:gd name="T45" fmla="*/ 341 h 525"/>
                    <a:gd name="T46" fmla="*/ 524 w 525"/>
                    <a:gd name="T47" fmla="*/ 290 h 525"/>
                    <a:gd name="T48" fmla="*/ 524 w 525"/>
                    <a:gd name="T49" fmla="*/ 236 h 525"/>
                    <a:gd name="T50" fmla="*/ 513 w 525"/>
                    <a:gd name="T51" fmla="*/ 185 h 525"/>
                    <a:gd name="T52" fmla="*/ 494 w 525"/>
                    <a:gd name="T53" fmla="*/ 138 h 525"/>
                    <a:gd name="T54" fmla="*/ 466 w 525"/>
                    <a:gd name="T55" fmla="*/ 96 h 525"/>
                    <a:gd name="T56" fmla="*/ 429 w 525"/>
                    <a:gd name="T57" fmla="*/ 60 h 525"/>
                    <a:gd name="T58" fmla="*/ 388 w 525"/>
                    <a:gd name="T59" fmla="*/ 32 h 525"/>
                    <a:gd name="T60" fmla="*/ 341 w 525"/>
                    <a:gd name="T61" fmla="*/ 12 h 525"/>
                    <a:gd name="T62" fmla="*/ 290 w 525"/>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525">
                      <a:moveTo>
                        <a:pt x="263" y="0"/>
                      </a:moveTo>
                      <a:lnTo>
                        <a:pt x="236" y="1"/>
                      </a:lnTo>
                      <a:lnTo>
                        <a:pt x="211" y="5"/>
                      </a:lnTo>
                      <a:lnTo>
                        <a:pt x="185" y="12"/>
                      </a:lnTo>
                      <a:lnTo>
                        <a:pt x="161" y="21"/>
                      </a:lnTo>
                      <a:lnTo>
                        <a:pt x="138" y="32"/>
                      </a:lnTo>
                      <a:lnTo>
                        <a:pt x="116" y="45"/>
                      </a:lnTo>
                      <a:lnTo>
                        <a:pt x="96" y="60"/>
                      </a:lnTo>
                      <a:lnTo>
                        <a:pt x="77" y="77"/>
                      </a:lnTo>
                      <a:lnTo>
                        <a:pt x="60" y="96"/>
                      </a:lnTo>
                      <a:lnTo>
                        <a:pt x="45" y="116"/>
                      </a:lnTo>
                      <a:lnTo>
                        <a:pt x="32" y="138"/>
                      </a:lnTo>
                      <a:lnTo>
                        <a:pt x="21" y="161"/>
                      </a:lnTo>
                      <a:lnTo>
                        <a:pt x="13" y="185"/>
                      </a:lnTo>
                      <a:lnTo>
                        <a:pt x="5" y="211"/>
                      </a:lnTo>
                      <a:lnTo>
                        <a:pt x="2" y="236"/>
                      </a:lnTo>
                      <a:lnTo>
                        <a:pt x="0" y="263"/>
                      </a:lnTo>
                      <a:lnTo>
                        <a:pt x="2" y="290"/>
                      </a:lnTo>
                      <a:lnTo>
                        <a:pt x="5" y="315"/>
                      </a:lnTo>
                      <a:lnTo>
                        <a:pt x="13" y="341"/>
                      </a:lnTo>
                      <a:lnTo>
                        <a:pt x="21" y="365"/>
                      </a:lnTo>
                      <a:lnTo>
                        <a:pt x="32" y="388"/>
                      </a:lnTo>
                      <a:lnTo>
                        <a:pt x="45" y="410"/>
                      </a:lnTo>
                      <a:lnTo>
                        <a:pt x="60" y="429"/>
                      </a:lnTo>
                      <a:lnTo>
                        <a:pt x="77" y="449"/>
                      </a:lnTo>
                      <a:lnTo>
                        <a:pt x="96" y="466"/>
                      </a:lnTo>
                      <a:lnTo>
                        <a:pt x="116" y="480"/>
                      </a:lnTo>
                      <a:lnTo>
                        <a:pt x="138" y="494"/>
                      </a:lnTo>
                      <a:lnTo>
                        <a:pt x="161" y="505"/>
                      </a:lnTo>
                      <a:lnTo>
                        <a:pt x="185" y="513"/>
                      </a:lnTo>
                      <a:lnTo>
                        <a:pt x="211" y="520"/>
                      </a:lnTo>
                      <a:lnTo>
                        <a:pt x="236" y="524"/>
                      </a:lnTo>
                      <a:lnTo>
                        <a:pt x="263" y="525"/>
                      </a:lnTo>
                      <a:lnTo>
                        <a:pt x="290" y="524"/>
                      </a:lnTo>
                      <a:lnTo>
                        <a:pt x="315" y="520"/>
                      </a:lnTo>
                      <a:lnTo>
                        <a:pt x="341" y="513"/>
                      </a:lnTo>
                      <a:lnTo>
                        <a:pt x="365" y="505"/>
                      </a:lnTo>
                      <a:lnTo>
                        <a:pt x="388" y="494"/>
                      </a:lnTo>
                      <a:lnTo>
                        <a:pt x="410" y="480"/>
                      </a:lnTo>
                      <a:lnTo>
                        <a:pt x="429" y="466"/>
                      </a:lnTo>
                      <a:lnTo>
                        <a:pt x="449" y="449"/>
                      </a:lnTo>
                      <a:lnTo>
                        <a:pt x="466" y="429"/>
                      </a:lnTo>
                      <a:lnTo>
                        <a:pt x="480" y="410"/>
                      </a:lnTo>
                      <a:lnTo>
                        <a:pt x="494" y="388"/>
                      </a:lnTo>
                      <a:lnTo>
                        <a:pt x="505" y="365"/>
                      </a:lnTo>
                      <a:lnTo>
                        <a:pt x="513" y="341"/>
                      </a:lnTo>
                      <a:lnTo>
                        <a:pt x="521" y="315"/>
                      </a:lnTo>
                      <a:lnTo>
                        <a:pt x="524" y="290"/>
                      </a:lnTo>
                      <a:lnTo>
                        <a:pt x="525" y="263"/>
                      </a:lnTo>
                      <a:lnTo>
                        <a:pt x="524" y="236"/>
                      </a:lnTo>
                      <a:lnTo>
                        <a:pt x="521" y="211"/>
                      </a:lnTo>
                      <a:lnTo>
                        <a:pt x="513" y="185"/>
                      </a:lnTo>
                      <a:lnTo>
                        <a:pt x="505" y="161"/>
                      </a:lnTo>
                      <a:lnTo>
                        <a:pt x="494" y="138"/>
                      </a:lnTo>
                      <a:lnTo>
                        <a:pt x="480" y="116"/>
                      </a:lnTo>
                      <a:lnTo>
                        <a:pt x="466" y="96"/>
                      </a:lnTo>
                      <a:lnTo>
                        <a:pt x="449" y="77"/>
                      </a:lnTo>
                      <a:lnTo>
                        <a:pt x="429" y="60"/>
                      </a:lnTo>
                      <a:lnTo>
                        <a:pt x="410" y="45"/>
                      </a:lnTo>
                      <a:lnTo>
                        <a:pt x="388" y="32"/>
                      </a:lnTo>
                      <a:lnTo>
                        <a:pt x="365" y="21"/>
                      </a:lnTo>
                      <a:lnTo>
                        <a:pt x="341" y="12"/>
                      </a:lnTo>
                      <a:lnTo>
                        <a:pt x="315" y="5"/>
                      </a:lnTo>
                      <a:lnTo>
                        <a:pt x="290" y="1"/>
                      </a:lnTo>
                      <a:lnTo>
                        <a:pt x="26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147">
                  <a:extLst>
                    <a:ext uri="{FF2B5EF4-FFF2-40B4-BE49-F238E27FC236}">
                      <a16:creationId xmlns:a16="http://schemas.microsoft.com/office/drawing/2014/main" id="{BAA74E39-4B96-48C6-B5D2-4A35C970EAF2}"/>
                    </a:ext>
                  </a:extLst>
                </p:cNvPr>
                <p:cNvSpPr>
                  <a:spLocks noChangeArrowheads="1"/>
                </p:cNvSpPr>
                <p:nvPr/>
              </p:nvSpPr>
              <p:spPr bwMode="auto">
                <a:xfrm>
                  <a:off x="4638" y="3509"/>
                  <a:ext cx="175" cy="1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48">
                  <a:extLst>
                    <a:ext uri="{FF2B5EF4-FFF2-40B4-BE49-F238E27FC236}">
                      <a16:creationId xmlns:a16="http://schemas.microsoft.com/office/drawing/2014/main" id="{8135767E-88C9-4CAB-9EC8-DA875F4801F5}"/>
                    </a:ext>
                  </a:extLst>
                </p:cNvPr>
                <p:cNvSpPr>
                  <a:spLocks noChangeArrowheads="1"/>
                </p:cNvSpPr>
                <p:nvPr/>
              </p:nvSpPr>
              <p:spPr bwMode="auto">
                <a:xfrm>
                  <a:off x="4638" y="3509"/>
                  <a:ext cx="176"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Oval 150">
                <a:extLst>
                  <a:ext uri="{FF2B5EF4-FFF2-40B4-BE49-F238E27FC236}">
                    <a16:creationId xmlns:a16="http://schemas.microsoft.com/office/drawing/2014/main" id="{6F2EE0E0-559D-4D20-B88A-3D39A8B4AC7F}"/>
                  </a:ext>
                </a:extLst>
              </p:cNvPr>
              <p:cNvSpPr>
                <a:spLocks noChangeArrowheads="1"/>
              </p:cNvSpPr>
              <p:nvPr/>
            </p:nvSpPr>
            <p:spPr bwMode="auto">
              <a:xfrm>
                <a:off x="4638" y="3509"/>
                <a:ext cx="175" cy="176"/>
              </a:xfrm>
              <a:prstGeom prst="ellipse">
                <a:avLst/>
              </a:prstGeom>
              <a:grp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Rectangle 152">
              <a:extLst>
                <a:ext uri="{FF2B5EF4-FFF2-40B4-BE49-F238E27FC236}">
                  <a16:creationId xmlns:a16="http://schemas.microsoft.com/office/drawing/2014/main" id="{6AE0237E-1B1D-4D1B-B4B6-493818A984A8}"/>
                </a:ext>
              </a:extLst>
            </p:cNvPr>
            <p:cNvSpPr>
              <a:spLocks noChangeArrowheads="1"/>
            </p:cNvSpPr>
            <p:nvPr/>
          </p:nvSpPr>
          <p:spPr bwMode="auto">
            <a:xfrm>
              <a:off x="4666" y="3529"/>
              <a:ext cx="105"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53">
              <a:extLst>
                <a:ext uri="{FF2B5EF4-FFF2-40B4-BE49-F238E27FC236}">
                  <a16:creationId xmlns:a16="http://schemas.microsoft.com/office/drawing/2014/main" id="{BFA799BD-8EB3-4EF7-9110-AC02758BFA0E}"/>
                </a:ext>
              </a:extLst>
            </p:cNvPr>
            <p:cNvSpPr>
              <a:spLocks noChangeArrowheads="1"/>
            </p:cNvSpPr>
            <p:nvPr/>
          </p:nvSpPr>
          <p:spPr bwMode="auto">
            <a:xfrm>
              <a:off x="4689" y="3548"/>
              <a:ext cx="100" cy="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5" name="Line 155">
            <a:extLst>
              <a:ext uri="{FF2B5EF4-FFF2-40B4-BE49-F238E27FC236}">
                <a16:creationId xmlns:a16="http://schemas.microsoft.com/office/drawing/2014/main" id="{3BBBDE9F-6C70-4A91-BCAC-9D00637E8A70}"/>
              </a:ext>
            </a:extLst>
          </p:cNvPr>
          <p:cNvSpPr>
            <a:spLocks noChangeShapeType="1"/>
          </p:cNvSpPr>
          <p:nvPr/>
        </p:nvSpPr>
        <p:spPr bwMode="auto">
          <a:xfrm flipH="1">
            <a:off x="6745816" y="5171018"/>
            <a:ext cx="533400" cy="3667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158">
            <a:extLst>
              <a:ext uri="{FF2B5EF4-FFF2-40B4-BE49-F238E27FC236}">
                <a16:creationId xmlns:a16="http://schemas.microsoft.com/office/drawing/2014/main" id="{EECBC0BE-3F63-4B34-8108-436976CDDD77}"/>
              </a:ext>
            </a:extLst>
          </p:cNvPr>
          <p:cNvGrpSpPr>
            <a:grpSpLocks/>
          </p:cNvGrpSpPr>
          <p:nvPr/>
        </p:nvGrpSpPr>
        <p:grpSpPr bwMode="auto">
          <a:xfrm>
            <a:off x="6207654" y="5737755"/>
            <a:ext cx="742950" cy="500063"/>
            <a:chOff x="3601" y="3225"/>
            <a:chExt cx="468" cy="315"/>
          </a:xfrm>
          <a:noFill/>
        </p:grpSpPr>
        <p:sp>
          <p:nvSpPr>
            <p:cNvPr id="38" name="Line 156">
              <a:extLst>
                <a:ext uri="{FF2B5EF4-FFF2-40B4-BE49-F238E27FC236}">
                  <a16:creationId xmlns:a16="http://schemas.microsoft.com/office/drawing/2014/main" id="{F34ABC31-9488-4B8B-86F6-46DDACA84C75}"/>
                </a:ext>
              </a:extLst>
            </p:cNvPr>
            <p:cNvSpPr>
              <a:spLocks noChangeShapeType="1"/>
            </p:cNvSpPr>
            <p:nvPr/>
          </p:nvSpPr>
          <p:spPr bwMode="auto">
            <a:xfrm flipH="1">
              <a:off x="3601" y="3225"/>
              <a:ext cx="216" cy="294"/>
            </a:xfrm>
            <a:prstGeom prst="line">
              <a:avLst/>
            </a:prstGeom>
            <a:grp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157">
              <a:extLst>
                <a:ext uri="{FF2B5EF4-FFF2-40B4-BE49-F238E27FC236}">
                  <a16:creationId xmlns:a16="http://schemas.microsoft.com/office/drawing/2014/main" id="{A72309E5-A6CD-469C-AA16-E5E85ABD1EB8}"/>
                </a:ext>
              </a:extLst>
            </p:cNvPr>
            <p:cNvSpPr>
              <a:spLocks noChangeShapeType="1"/>
            </p:cNvSpPr>
            <p:nvPr/>
          </p:nvSpPr>
          <p:spPr bwMode="auto">
            <a:xfrm>
              <a:off x="3916" y="3231"/>
              <a:ext cx="153" cy="309"/>
            </a:xfrm>
            <a:prstGeom prst="line">
              <a:avLst/>
            </a:prstGeom>
            <a:grp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Line 159">
            <a:extLst>
              <a:ext uri="{FF2B5EF4-FFF2-40B4-BE49-F238E27FC236}">
                <a16:creationId xmlns:a16="http://schemas.microsoft.com/office/drawing/2014/main" id="{E9B304D7-F83A-461C-A9FF-6EB1E4B815BE}"/>
              </a:ext>
            </a:extLst>
          </p:cNvPr>
          <p:cNvSpPr>
            <a:spLocks noChangeShapeType="1"/>
          </p:cNvSpPr>
          <p:nvPr/>
        </p:nvSpPr>
        <p:spPr bwMode="auto">
          <a:xfrm flipH="1">
            <a:off x="7969251" y="5737755"/>
            <a:ext cx="304800" cy="4810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60">
            <a:extLst>
              <a:ext uri="{FF2B5EF4-FFF2-40B4-BE49-F238E27FC236}">
                <a16:creationId xmlns:a16="http://schemas.microsoft.com/office/drawing/2014/main" id="{150E2BCF-2423-4802-9D41-52C04749E107}"/>
              </a:ext>
            </a:extLst>
          </p:cNvPr>
          <p:cNvSpPr>
            <a:spLocks noChangeShapeType="1"/>
          </p:cNvSpPr>
          <p:nvPr/>
        </p:nvSpPr>
        <p:spPr bwMode="auto">
          <a:xfrm>
            <a:off x="8407401" y="5752043"/>
            <a:ext cx="285750" cy="5048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61">
            <a:extLst>
              <a:ext uri="{FF2B5EF4-FFF2-40B4-BE49-F238E27FC236}">
                <a16:creationId xmlns:a16="http://schemas.microsoft.com/office/drawing/2014/main" id="{41F6013F-C8F7-43DA-846C-6B0C594747E0}"/>
              </a:ext>
            </a:extLst>
          </p:cNvPr>
          <p:cNvSpPr>
            <a:spLocks noChangeShapeType="1"/>
          </p:cNvSpPr>
          <p:nvPr/>
        </p:nvSpPr>
        <p:spPr bwMode="auto">
          <a:xfrm>
            <a:off x="7507816" y="5180543"/>
            <a:ext cx="701675" cy="3667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74">
            <a:extLst>
              <a:ext uri="{FF2B5EF4-FFF2-40B4-BE49-F238E27FC236}">
                <a16:creationId xmlns:a16="http://schemas.microsoft.com/office/drawing/2014/main" id="{52D670C0-F1CA-4216-BB4E-EEE111024D3C}"/>
              </a:ext>
            </a:extLst>
          </p:cNvPr>
          <p:cNvSpPr/>
          <p:nvPr/>
        </p:nvSpPr>
        <p:spPr bwMode="auto">
          <a:xfrm>
            <a:off x="5747545" y="4834467"/>
            <a:ext cx="3269455" cy="1735138"/>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6" name="TextBox 175">
            <a:extLst>
              <a:ext uri="{FF2B5EF4-FFF2-40B4-BE49-F238E27FC236}">
                <a16:creationId xmlns:a16="http://schemas.microsoft.com/office/drawing/2014/main" id="{CD7FE508-EACC-440C-A5A6-404C281F4467}"/>
              </a:ext>
            </a:extLst>
          </p:cNvPr>
          <p:cNvSpPr txBox="1"/>
          <p:nvPr/>
        </p:nvSpPr>
        <p:spPr>
          <a:xfrm>
            <a:off x="203200" y="3945466"/>
            <a:ext cx="4572085" cy="2308324"/>
          </a:xfrm>
          <a:prstGeom prst="rect">
            <a:avLst/>
          </a:prstGeom>
          <a:noFill/>
        </p:spPr>
        <p:txBody>
          <a:bodyPr wrap="none" rtlCol="0">
            <a:spAutoFit/>
          </a:bodyPr>
          <a:lstStyle/>
          <a:p>
            <a:r>
              <a:rPr lang="en-US" dirty="0"/>
              <a:t>We create a data structure </a:t>
            </a:r>
            <a:r>
              <a:rPr lang="en-US" i="1" dirty="0"/>
              <a:t>nodes</a:t>
            </a:r>
          </a:p>
          <a:p>
            <a:r>
              <a:rPr lang="en-US" dirty="0"/>
              <a:t>And we push into it, the initial state</a:t>
            </a:r>
          </a:p>
          <a:p>
            <a:endParaRPr lang="en-US" dirty="0"/>
          </a:p>
          <a:p>
            <a:endParaRPr lang="en-US" dirty="0"/>
          </a:p>
          <a:p>
            <a:endParaRPr lang="en-US" dirty="0"/>
          </a:p>
          <a:p>
            <a:r>
              <a:rPr lang="en-US" dirty="0"/>
              <a:t> </a:t>
            </a:r>
          </a:p>
        </p:txBody>
      </p:sp>
      <p:graphicFrame>
        <p:nvGraphicFramePr>
          <p:cNvPr id="2" name="Table 2">
            <a:extLst>
              <a:ext uri="{FF2B5EF4-FFF2-40B4-BE49-F238E27FC236}">
                <a16:creationId xmlns:a16="http://schemas.microsoft.com/office/drawing/2014/main" id="{ABC4BD17-2404-4E25-B111-319928B41E0D}"/>
              </a:ext>
            </a:extLst>
          </p:cNvPr>
          <p:cNvGraphicFramePr>
            <a:graphicFrameLocks noGrp="1"/>
          </p:cNvGraphicFramePr>
          <p:nvPr>
            <p:extLst>
              <p:ext uri="{D42A27DB-BD31-4B8C-83A1-F6EECF244321}">
                <p14:modId xmlns:p14="http://schemas.microsoft.com/office/powerpoint/2010/main" val="2101868781"/>
              </p:ext>
            </p:extLst>
          </p:nvPr>
        </p:nvGraphicFramePr>
        <p:xfrm>
          <a:off x="-122768" y="6174635"/>
          <a:ext cx="4423835" cy="370840"/>
        </p:xfrm>
        <a:graphic>
          <a:graphicData uri="http://schemas.openxmlformats.org/drawingml/2006/table">
            <a:tbl>
              <a:tblPr firstRow="1" bandRow="1">
                <a:tableStyleId>{5940675A-B579-460E-94D1-54222C63F5DA}</a:tableStyleId>
              </a:tblPr>
              <a:tblGrid>
                <a:gridCol w="884767">
                  <a:extLst>
                    <a:ext uri="{9D8B030D-6E8A-4147-A177-3AD203B41FA5}">
                      <a16:colId xmlns:a16="http://schemas.microsoft.com/office/drawing/2014/main" val="1883053792"/>
                    </a:ext>
                  </a:extLst>
                </a:gridCol>
                <a:gridCol w="884767">
                  <a:extLst>
                    <a:ext uri="{9D8B030D-6E8A-4147-A177-3AD203B41FA5}">
                      <a16:colId xmlns:a16="http://schemas.microsoft.com/office/drawing/2014/main" val="2768326792"/>
                    </a:ext>
                  </a:extLst>
                </a:gridCol>
                <a:gridCol w="884767">
                  <a:extLst>
                    <a:ext uri="{9D8B030D-6E8A-4147-A177-3AD203B41FA5}">
                      <a16:colId xmlns:a16="http://schemas.microsoft.com/office/drawing/2014/main" val="3301384141"/>
                    </a:ext>
                  </a:extLst>
                </a:gridCol>
                <a:gridCol w="884767">
                  <a:extLst>
                    <a:ext uri="{9D8B030D-6E8A-4147-A177-3AD203B41FA5}">
                      <a16:colId xmlns:a16="http://schemas.microsoft.com/office/drawing/2014/main" val="4050886098"/>
                    </a:ext>
                  </a:extLst>
                </a:gridCol>
                <a:gridCol w="884767">
                  <a:extLst>
                    <a:ext uri="{9D8B030D-6E8A-4147-A177-3AD203B41FA5}">
                      <a16:colId xmlns:a16="http://schemas.microsoft.com/office/drawing/2014/main" val="215976266"/>
                    </a:ext>
                  </a:extLst>
                </a:gridCol>
              </a:tblGrid>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r>
                        <a:rPr lang="en-US" dirty="0"/>
                        <a:t>A</a:t>
                      </a:r>
                    </a:p>
                  </a:txBody>
                  <a:tcPr/>
                </a:tc>
                <a:extLst>
                  <a:ext uri="{0D108BD9-81ED-4DB2-BD59-A6C34878D82A}">
                    <a16:rowId xmlns:a16="http://schemas.microsoft.com/office/drawing/2014/main" val="2294508610"/>
                  </a:ext>
                </a:extLst>
              </a:tr>
            </a:tbl>
          </a:graphicData>
        </a:graphic>
      </p:graphicFrame>
      <p:sp>
        <p:nvSpPr>
          <p:cNvPr id="84" name="TextBox 83">
            <a:extLst>
              <a:ext uri="{FF2B5EF4-FFF2-40B4-BE49-F238E27FC236}">
                <a16:creationId xmlns:a16="http://schemas.microsoft.com/office/drawing/2014/main" id="{4DA72AF9-9740-4CE6-98D4-A3FB37CFBBFE}"/>
              </a:ext>
            </a:extLst>
          </p:cNvPr>
          <p:cNvSpPr txBox="1"/>
          <p:nvPr/>
        </p:nvSpPr>
        <p:spPr>
          <a:xfrm>
            <a:off x="0" y="5823143"/>
            <a:ext cx="937683" cy="369332"/>
          </a:xfrm>
          <a:prstGeom prst="rect">
            <a:avLst/>
          </a:prstGeom>
          <a:noFill/>
        </p:spPr>
        <p:txBody>
          <a:bodyPr wrap="square">
            <a:spAutoFit/>
          </a:bodyPr>
          <a:lstStyle/>
          <a:p>
            <a:r>
              <a:rPr lang="en-US" sz="1800" dirty="0"/>
              <a:t>nodes</a:t>
            </a:r>
          </a:p>
        </p:txBody>
      </p:sp>
      <p:sp>
        <p:nvSpPr>
          <p:cNvPr id="85" name="Rectangle 84">
            <a:extLst>
              <a:ext uri="{FF2B5EF4-FFF2-40B4-BE49-F238E27FC236}">
                <a16:creationId xmlns:a16="http://schemas.microsoft.com/office/drawing/2014/main" id="{970A6BAB-13F5-49F3-8755-3A9210144D0A}"/>
              </a:ext>
            </a:extLst>
          </p:cNvPr>
          <p:cNvSpPr/>
          <p:nvPr/>
        </p:nvSpPr>
        <p:spPr bwMode="auto">
          <a:xfrm>
            <a:off x="203200" y="1354726"/>
            <a:ext cx="477520" cy="300273"/>
          </a:xfrm>
          <a:prstGeom prst="rect">
            <a:avLst/>
          </a:prstGeom>
          <a:solidFill>
            <a:srgbClr val="FFC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6" name="Rectangle 85">
            <a:extLst>
              <a:ext uri="{FF2B5EF4-FFF2-40B4-BE49-F238E27FC236}">
                <a16:creationId xmlns:a16="http://schemas.microsoft.com/office/drawing/2014/main" id="{D1C60FA8-3DE1-4F17-BF4B-CCC21D81FF10}"/>
              </a:ext>
            </a:extLst>
          </p:cNvPr>
          <p:cNvSpPr/>
          <p:nvPr/>
        </p:nvSpPr>
        <p:spPr bwMode="auto">
          <a:xfrm>
            <a:off x="3474719" y="4057286"/>
            <a:ext cx="826347" cy="300273"/>
          </a:xfrm>
          <a:prstGeom prst="rect">
            <a:avLst/>
          </a:prstGeom>
          <a:solidFill>
            <a:srgbClr val="FFC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7" name="Rectangle 86">
            <a:extLst>
              <a:ext uri="{FF2B5EF4-FFF2-40B4-BE49-F238E27FC236}">
                <a16:creationId xmlns:a16="http://schemas.microsoft.com/office/drawing/2014/main" id="{F3D44EA3-B83B-4EC8-9DBE-BB9D37FDCF49}"/>
              </a:ext>
            </a:extLst>
          </p:cNvPr>
          <p:cNvSpPr/>
          <p:nvPr/>
        </p:nvSpPr>
        <p:spPr bwMode="auto">
          <a:xfrm>
            <a:off x="3269825" y="4408778"/>
            <a:ext cx="1373295" cy="300273"/>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8" name="Rectangle 87">
            <a:extLst>
              <a:ext uri="{FF2B5EF4-FFF2-40B4-BE49-F238E27FC236}">
                <a16:creationId xmlns:a16="http://schemas.microsoft.com/office/drawing/2014/main" id="{51FFE61A-7208-4310-B0B3-5BB6719CD6DB}"/>
              </a:ext>
            </a:extLst>
          </p:cNvPr>
          <p:cNvSpPr/>
          <p:nvPr/>
        </p:nvSpPr>
        <p:spPr bwMode="auto">
          <a:xfrm>
            <a:off x="3190241" y="1354726"/>
            <a:ext cx="1864360" cy="300273"/>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691232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5"/>
</p:tagLst>
</file>

<file path=ppt/tags/tag2.xml><?xml version="1.0" encoding="utf-8"?>
<p:tagLst xmlns:a="http://schemas.openxmlformats.org/drawingml/2006/main" xmlns:r="http://schemas.openxmlformats.org/officeDocument/2006/relationships" xmlns:p="http://schemas.openxmlformats.org/presentationml/2006/main">
  <p:tag name="TIMING" val="|1.6|6.4|3.5|2.6|1|2.2"/>
</p:tagLst>
</file>

<file path=ppt/tags/tag3.xml><?xml version="1.0" encoding="utf-8"?>
<p:tagLst xmlns:a="http://schemas.openxmlformats.org/drawingml/2006/main" xmlns:r="http://schemas.openxmlformats.org/officeDocument/2006/relationships" xmlns:p="http://schemas.openxmlformats.org/presentationml/2006/main">
  <p:tag name="TIMING" val="|11.9|1.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10468</TotalTime>
  <Words>3057</Words>
  <Application>Microsoft Office PowerPoint</Application>
  <PresentationFormat>On-screen Show (4:3)</PresentationFormat>
  <Paragraphs>497</Paragraphs>
  <Slides>50</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7" baseType="lpstr">
      <vt:lpstr>Arial</vt:lpstr>
      <vt:lpstr>Calibri</vt:lpstr>
      <vt:lpstr>Comic Sans MS</vt:lpstr>
      <vt:lpstr>Courier New</vt:lpstr>
      <vt:lpstr>Times New Roman</vt:lpstr>
      <vt:lpstr>Default Design</vt:lpstr>
      <vt:lpstr>Equation</vt:lpstr>
      <vt:lpstr>Office Hours</vt:lpstr>
      <vt:lpstr>PowerPoint Presentation</vt:lpstr>
      <vt:lpstr>PowerPoint Presentation</vt:lpstr>
      <vt:lpstr>PowerPoint Presentation</vt:lpstr>
      <vt:lpstr>PowerPoint Presentation</vt:lpstr>
      <vt:lpstr>PowerPoint Presentation</vt:lpstr>
      <vt:lpstr>General (Generic) Search Algorithm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Breadth First Search Enqueue nodes in FIFO (first-in, first-out) order.</vt:lpstr>
      <vt:lpstr>Uniform Cost Search Enqueue nodes in order of (cumulative) cost, the G(n)</vt:lpstr>
      <vt:lpstr>Depth First Search Enqueue nodes in LIFO (last-in, first-out) order.</vt:lpstr>
      <vt:lpstr>Sometimes we know the solution depth</vt:lpstr>
      <vt:lpstr>Depth-Limited Search Enqueue nodes in LIFO (last-in, first-out) order. But limit depth to L </vt:lpstr>
      <vt:lpstr>The first clever idea</vt:lpstr>
      <vt:lpstr>Iterative Deepening Search I Do depth limited search starting a L = 0, keep incrementing L by 1. </vt:lpstr>
      <vt:lpstr>Iterative Deepening Search II</vt:lpstr>
      <vt:lpstr>Bi-directional  Search</vt:lpstr>
      <vt:lpstr>Characterizing the hardness of your search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Converting a continuous problem to a discrete problem</vt:lpstr>
      <vt:lpstr>PowerPoint Presentation</vt:lpstr>
      <vt:lpstr>PowerPoint Presentation</vt:lpstr>
      <vt:lpstr>Path Planning Search</vt:lpstr>
      <vt:lpstr>Path Planning</vt:lpstr>
      <vt:lpstr>Formulation #1</vt:lpstr>
      <vt:lpstr>Optimal Solution?</vt:lpstr>
      <vt:lpstr>Formulation #2</vt:lpstr>
      <vt:lpstr>Formulation #2</vt:lpstr>
      <vt:lpstr>States</vt:lpstr>
      <vt:lpstr>Operator: Visit center of adjacent region  </vt:lpstr>
      <vt:lpstr>Solution Path</vt:lpstr>
      <vt:lpstr>Formulation #3</vt:lpstr>
      <vt:lpstr>Formulation #3</vt:lpstr>
      <vt:lpstr>Solution Path</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Uniformed Search Problem Solving</dc:title>
  <dc:creator> </dc:creator>
  <cp:lastModifiedBy>Eamonn Keogh</cp:lastModifiedBy>
  <cp:revision>189</cp:revision>
  <cp:lastPrinted>2001-10-05T03:55:43Z</cp:lastPrinted>
  <dcterms:created xsi:type="dcterms:W3CDTF">1996-09-30T18:28:10Z</dcterms:created>
  <dcterms:modified xsi:type="dcterms:W3CDTF">2021-09-29T20:33:18Z</dcterms:modified>
</cp:coreProperties>
</file>