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337" r:id="rId2"/>
    <p:sldId id="348" r:id="rId3"/>
    <p:sldId id="279" r:id="rId4"/>
    <p:sldId id="270" r:id="rId5"/>
    <p:sldId id="354" r:id="rId6"/>
    <p:sldId id="351" r:id="rId7"/>
    <p:sldId id="350" r:id="rId8"/>
    <p:sldId id="290" r:id="rId9"/>
    <p:sldId id="334" r:id="rId10"/>
    <p:sldId id="349" r:id="rId11"/>
    <p:sldId id="323" r:id="rId12"/>
    <p:sldId id="326" r:id="rId13"/>
    <p:sldId id="287" r:id="rId14"/>
    <p:sldId id="288" r:id="rId15"/>
    <p:sldId id="315" r:id="rId16"/>
    <p:sldId id="316" r:id="rId17"/>
    <p:sldId id="335" r:id="rId18"/>
    <p:sldId id="329" r:id="rId19"/>
    <p:sldId id="256" r:id="rId20"/>
    <p:sldId id="257" r:id="rId21"/>
    <p:sldId id="333" r:id="rId22"/>
    <p:sldId id="258" r:id="rId23"/>
    <p:sldId id="259" r:id="rId24"/>
    <p:sldId id="260" r:id="rId25"/>
    <p:sldId id="261" r:id="rId26"/>
    <p:sldId id="345" r:id="rId27"/>
    <p:sldId id="339" r:id="rId28"/>
    <p:sldId id="341" r:id="rId29"/>
    <p:sldId id="342" r:id="rId30"/>
    <p:sldId id="343" r:id="rId31"/>
    <p:sldId id="344" r:id="rId32"/>
    <p:sldId id="346" r:id="rId33"/>
    <p:sldId id="356" r:id="rId34"/>
    <p:sldId id="357" r:id="rId35"/>
    <p:sldId id="263" r:id="rId36"/>
    <p:sldId id="262" r:id="rId37"/>
    <p:sldId id="265" r:id="rId38"/>
    <p:sldId id="332" r:id="rId39"/>
    <p:sldId id="291" r:id="rId40"/>
    <p:sldId id="331" r:id="rId41"/>
    <p:sldId id="285" r:id="rId42"/>
    <p:sldId id="292" r:id="rId43"/>
    <p:sldId id="264" r:id="rId44"/>
    <p:sldId id="266" r:id="rId45"/>
    <p:sldId id="267" r:id="rId46"/>
    <p:sldId id="347" r:id="rId47"/>
  </p:sldIdLst>
  <p:sldSz cx="9144000" cy="6858000" type="screen4x3"/>
  <p:notesSz cx="6842125" cy="91281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FF00"/>
    <a:srgbClr val="DBE5EF"/>
    <a:srgbClr val="009900"/>
    <a:srgbClr val="0070C0"/>
    <a:srgbClr val="000000"/>
    <a:srgbClr val="FF0000"/>
    <a:srgbClr val="00B050"/>
    <a:srgbClr val="00CC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5" autoAdjust="0"/>
    <p:restoredTop sz="96469" autoAdjust="0"/>
  </p:normalViewPr>
  <p:slideViewPr>
    <p:cSldViewPr snapToGrid="0">
      <p:cViewPr>
        <p:scale>
          <a:sx n="125" d="100"/>
          <a:sy n="125" d="100"/>
        </p:scale>
        <p:origin x="3152" y="9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F22384D-9C1E-47A7-B384-B4134AFB180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627" name="Rectangle 3">
            <a:extLst>
              <a:ext uri="{FF2B5EF4-FFF2-40B4-BE49-F238E27FC236}">
                <a16:creationId xmlns:a16="http://schemas.microsoft.com/office/drawing/2014/main" id="{23435E11-C295-4808-A333-E243A827212C}"/>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628" name="Rectangle 4">
            <a:extLst>
              <a:ext uri="{FF2B5EF4-FFF2-40B4-BE49-F238E27FC236}">
                <a16:creationId xmlns:a16="http://schemas.microsoft.com/office/drawing/2014/main" id="{7B3C1C40-6808-4A46-AD8A-943B1EF94BF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6629" name="Rectangle 5">
            <a:extLst>
              <a:ext uri="{FF2B5EF4-FFF2-40B4-BE49-F238E27FC236}">
                <a16:creationId xmlns:a16="http://schemas.microsoft.com/office/drawing/2014/main" id="{8DDBA0B7-A93D-43C3-B6D5-CA675DC8FA24}"/>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4631D5D-E93D-4AFF-B63C-B7237EE1321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A9706-7437-4BE5-B898-4D9E06D448EB}"/>
              </a:ext>
            </a:extLst>
          </p:cNvPr>
          <p:cNvSpPr>
            <a:spLocks noGrp="1"/>
          </p:cNvSpPr>
          <p:nvPr>
            <p:ph type="hdr" sz="quarter"/>
          </p:nvPr>
        </p:nvSpPr>
        <p:spPr>
          <a:xfrm>
            <a:off x="0" y="0"/>
            <a:ext cx="296545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AD5D531F-4122-4E6C-82B1-1B656E8A5008}"/>
              </a:ext>
            </a:extLst>
          </p:cNvPr>
          <p:cNvSpPr>
            <a:spLocks noGrp="1"/>
          </p:cNvSpPr>
          <p:nvPr>
            <p:ph type="dt" idx="1"/>
          </p:nvPr>
        </p:nvSpPr>
        <p:spPr>
          <a:xfrm>
            <a:off x="3875088" y="0"/>
            <a:ext cx="2965450" cy="457200"/>
          </a:xfrm>
          <a:prstGeom prst="rect">
            <a:avLst/>
          </a:prstGeom>
        </p:spPr>
        <p:txBody>
          <a:bodyPr vert="horz" lIns="91440" tIns="45720" rIns="91440" bIns="45720" rtlCol="0"/>
          <a:lstStyle>
            <a:lvl1pPr algn="r">
              <a:defRPr sz="1200"/>
            </a:lvl1pPr>
          </a:lstStyle>
          <a:p>
            <a:pPr>
              <a:defRPr/>
            </a:pPr>
            <a:fld id="{474BF49D-E6A4-4170-BF94-4F0D0EB7F305}" type="datetimeFigureOut">
              <a:rPr lang="en-US"/>
              <a:pPr>
                <a:defRPr/>
              </a:pPr>
              <a:t>9/27/2021</a:t>
            </a:fld>
            <a:endParaRPr lang="en-US"/>
          </a:p>
        </p:txBody>
      </p:sp>
      <p:sp>
        <p:nvSpPr>
          <p:cNvPr id="4" name="Slide Image Placeholder 3">
            <a:extLst>
              <a:ext uri="{FF2B5EF4-FFF2-40B4-BE49-F238E27FC236}">
                <a16:creationId xmlns:a16="http://schemas.microsoft.com/office/drawing/2014/main" id="{0D559203-7F3C-41E6-BCEF-848AFDB8DB7D}"/>
              </a:ext>
            </a:extLst>
          </p:cNvPr>
          <p:cNvSpPr>
            <a:spLocks noGrp="1" noRot="1" noChangeAspect="1"/>
          </p:cNvSpPr>
          <p:nvPr>
            <p:ph type="sldImg" idx="2"/>
          </p:nvPr>
        </p:nvSpPr>
        <p:spPr>
          <a:xfrm>
            <a:off x="1138238" y="684213"/>
            <a:ext cx="4565650" cy="34242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7A2F638-528D-4388-95E0-24F1543342F0}"/>
              </a:ext>
            </a:extLst>
          </p:cNvPr>
          <p:cNvSpPr>
            <a:spLocks noGrp="1"/>
          </p:cNvSpPr>
          <p:nvPr>
            <p:ph type="body" sz="quarter" idx="3"/>
          </p:nvPr>
        </p:nvSpPr>
        <p:spPr>
          <a:xfrm>
            <a:off x="684213" y="4335463"/>
            <a:ext cx="5473700" cy="41084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1629926-A5EC-4094-9A69-0C6DC9B688CF}"/>
              </a:ext>
            </a:extLst>
          </p:cNvPr>
          <p:cNvSpPr>
            <a:spLocks noGrp="1"/>
          </p:cNvSpPr>
          <p:nvPr>
            <p:ph type="ftr" sz="quarter" idx="4"/>
          </p:nvPr>
        </p:nvSpPr>
        <p:spPr>
          <a:xfrm>
            <a:off x="0" y="8670925"/>
            <a:ext cx="2965450" cy="455613"/>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C751D31-AC3D-4135-ADEF-6B038A5E109A}"/>
              </a:ext>
            </a:extLst>
          </p:cNvPr>
          <p:cNvSpPr>
            <a:spLocks noGrp="1"/>
          </p:cNvSpPr>
          <p:nvPr>
            <p:ph type="sldNum" sz="quarter" idx="5"/>
          </p:nvPr>
        </p:nvSpPr>
        <p:spPr>
          <a:xfrm>
            <a:off x="3875088" y="8670925"/>
            <a:ext cx="2965450" cy="4556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B20170B-C147-40D0-A09C-3EEF0C29F6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6CCF458-DB2B-45A4-ACA3-E39ECCF4C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937B6DF-DEDE-46DC-B228-332D50F22B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89795314-5B6C-401B-A7EB-9ECC46145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053C15-AC29-40DA-A391-D5125B2170B6}" type="slidenum">
              <a:rPr lang="en-US" altLang="en-US" sz="1200" smtClean="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6CB6FD-3A09-4A09-9F8E-94885F0FC4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B48DC-C638-49C4-B257-D660B398D8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51BDD6-E076-4BE5-B634-C208691511E7}"/>
              </a:ext>
            </a:extLst>
          </p:cNvPr>
          <p:cNvSpPr>
            <a:spLocks noGrp="1" noChangeArrowheads="1"/>
          </p:cNvSpPr>
          <p:nvPr>
            <p:ph type="sldNum" sz="quarter" idx="12"/>
          </p:nvPr>
        </p:nvSpPr>
        <p:spPr>
          <a:ln/>
        </p:spPr>
        <p:txBody>
          <a:bodyPr/>
          <a:lstStyle>
            <a:lvl1pPr>
              <a:defRPr/>
            </a:lvl1pPr>
          </a:lstStyle>
          <a:p>
            <a:pPr>
              <a:defRPr/>
            </a:pPr>
            <a:fld id="{63D33EE3-8747-4F47-8799-A50DBCF2F1E1}" type="slidenum">
              <a:rPr lang="en-US" altLang="en-US"/>
              <a:pPr>
                <a:defRPr/>
              </a:pPr>
              <a:t>‹#›</a:t>
            </a:fld>
            <a:endParaRPr lang="en-US" altLang="en-US"/>
          </a:p>
        </p:txBody>
      </p:sp>
    </p:spTree>
    <p:extLst>
      <p:ext uri="{BB962C8B-B14F-4D97-AF65-F5344CB8AC3E}">
        <p14:creationId xmlns:p14="http://schemas.microsoft.com/office/powerpoint/2010/main" val="164371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9F5785-FE0F-484C-B969-90EF8AB1CE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F2BD4A-8A9C-431D-A029-8F3F48809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8F0956-2F66-41EC-9F47-E0C18B545C92}"/>
              </a:ext>
            </a:extLst>
          </p:cNvPr>
          <p:cNvSpPr>
            <a:spLocks noGrp="1" noChangeArrowheads="1"/>
          </p:cNvSpPr>
          <p:nvPr>
            <p:ph type="sldNum" sz="quarter" idx="12"/>
          </p:nvPr>
        </p:nvSpPr>
        <p:spPr>
          <a:ln/>
        </p:spPr>
        <p:txBody>
          <a:bodyPr/>
          <a:lstStyle>
            <a:lvl1pPr>
              <a:defRPr/>
            </a:lvl1pPr>
          </a:lstStyle>
          <a:p>
            <a:pPr>
              <a:defRPr/>
            </a:pPr>
            <a:fld id="{97381C43-F19E-45E0-8D7F-E0EB2C689434}" type="slidenum">
              <a:rPr lang="en-US" altLang="en-US"/>
              <a:pPr>
                <a:defRPr/>
              </a:pPr>
              <a:t>‹#›</a:t>
            </a:fld>
            <a:endParaRPr lang="en-US" altLang="en-US"/>
          </a:p>
        </p:txBody>
      </p:sp>
    </p:spTree>
    <p:extLst>
      <p:ext uri="{BB962C8B-B14F-4D97-AF65-F5344CB8AC3E}">
        <p14:creationId xmlns:p14="http://schemas.microsoft.com/office/powerpoint/2010/main" val="115203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E2DBB8-99CC-4A18-B540-C9D154A5CD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84A29-9E76-4899-BCF7-EFCD88C366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81B239-A00D-4DA5-A2FC-6C864D2D06C0}"/>
              </a:ext>
            </a:extLst>
          </p:cNvPr>
          <p:cNvSpPr>
            <a:spLocks noGrp="1" noChangeArrowheads="1"/>
          </p:cNvSpPr>
          <p:nvPr>
            <p:ph type="sldNum" sz="quarter" idx="12"/>
          </p:nvPr>
        </p:nvSpPr>
        <p:spPr>
          <a:ln/>
        </p:spPr>
        <p:txBody>
          <a:bodyPr/>
          <a:lstStyle>
            <a:lvl1pPr>
              <a:defRPr/>
            </a:lvl1pPr>
          </a:lstStyle>
          <a:p>
            <a:pPr>
              <a:defRPr/>
            </a:pPr>
            <a:fld id="{0BDF64E9-01FF-469B-A0B9-C39D1BE1B38D}" type="slidenum">
              <a:rPr lang="en-US" altLang="en-US"/>
              <a:pPr>
                <a:defRPr/>
              </a:pPr>
              <a:t>‹#›</a:t>
            </a:fld>
            <a:endParaRPr lang="en-US" altLang="en-US"/>
          </a:p>
        </p:txBody>
      </p:sp>
    </p:spTree>
    <p:extLst>
      <p:ext uri="{BB962C8B-B14F-4D97-AF65-F5344CB8AC3E}">
        <p14:creationId xmlns:p14="http://schemas.microsoft.com/office/powerpoint/2010/main" val="18452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D38444-E218-412F-9339-FD70260BF8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0D9E3C-3172-4B8D-8902-E483BB478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58F394-557F-469A-AF5B-AEB0E8BE63E9}"/>
              </a:ext>
            </a:extLst>
          </p:cNvPr>
          <p:cNvSpPr>
            <a:spLocks noGrp="1" noChangeArrowheads="1"/>
          </p:cNvSpPr>
          <p:nvPr>
            <p:ph type="sldNum" sz="quarter" idx="12"/>
          </p:nvPr>
        </p:nvSpPr>
        <p:spPr>
          <a:ln/>
        </p:spPr>
        <p:txBody>
          <a:bodyPr/>
          <a:lstStyle>
            <a:lvl1pPr>
              <a:defRPr/>
            </a:lvl1pPr>
          </a:lstStyle>
          <a:p>
            <a:pPr>
              <a:defRPr/>
            </a:pPr>
            <a:fld id="{82FE9A19-ECB4-4D9D-960E-A5ED0E83C60C}" type="slidenum">
              <a:rPr lang="en-US" altLang="en-US"/>
              <a:pPr>
                <a:defRPr/>
              </a:pPr>
              <a:t>‹#›</a:t>
            </a:fld>
            <a:endParaRPr lang="en-US" altLang="en-US"/>
          </a:p>
        </p:txBody>
      </p:sp>
    </p:spTree>
    <p:extLst>
      <p:ext uri="{BB962C8B-B14F-4D97-AF65-F5344CB8AC3E}">
        <p14:creationId xmlns:p14="http://schemas.microsoft.com/office/powerpoint/2010/main" val="141496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91E8B0D-BCAC-4B44-B35B-4854169203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F92FE-D778-4783-AF91-3B63D5F865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6B5639-8D2E-4DD2-BFE1-89278D28AEE4}"/>
              </a:ext>
            </a:extLst>
          </p:cNvPr>
          <p:cNvSpPr>
            <a:spLocks noGrp="1" noChangeArrowheads="1"/>
          </p:cNvSpPr>
          <p:nvPr>
            <p:ph type="sldNum" sz="quarter" idx="12"/>
          </p:nvPr>
        </p:nvSpPr>
        <p:spPr>
          <a:ln/>
        </p:spPr>
        <p:txBody>
          <a:bodyPr/>
          <a:lstStyle>
            <a:lvl1pPr>
              <a:defRPr/>
            </a:lvl1pPr>
          </a:lstStyle>
          <a:p>
            <a:pPr>
              <a:defRPr/>
            </a:pPr>
            <a:fld id="{3EAB4527-456D-46FA-AA29-DFA1CAC137FE}" type="slidenum">
              <a:rPr lang="en-US" altLang="en-US"/>
              <a:pPr>
                <a:defRPr/>
              </a:pPr>
              <a:t>‹#›</a:t>
            </a:fld>
            <a:endParaRPr lang="en-US" altLang="en-US"/>
          </a:p>
        </p:txBody>
      </p:sp>
    </p:spTree>
    <p:extLst>
      <p:ext uri="{BB962C8B-B14F-4D97-AF65-F5344CB8AC3E}">
        <p14:creationId xmlns:p14="http://schemas.microsoft.com/office/powerpoint/2010/main" val="233592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CC2FA0-298E-4FCB-983D-549E9712D7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3F2D55-E98B-42BD-AF72-7FE5511A26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A7CA3A-0997-40C3-ADA7-E3EC4736DFC1}"/>
              </a:ext>
            </a:extLst>
          </p:cNvPr>
          <p:cNvSpPr>
            <a:spLocks noGrp="1" noChangeArrowheads="1"/>
          </p:cNvSpPr>
          <p:nvPr>
            <p:ph type="sldNum" sz="quarter" idx="12"/>
          </p:nvPr>
        </p:nvSpPr>
        <p:spPr>
          <a:ln/>
        </p:spPr>
        <p:txBody>
          <a:bodyPr/>
          <a:lstStyle>
            <a:lvl1pPr>
              <a:defRPr/>
            </a:lvl1pPr>
          </a:lstStyle>
          <a:p>
            <a:pPr>
              <a:defRPr/>
            </a:pPr>
            <a:fld id="{4AD69B1B-AEE2-4291-A2CE-FAFF09F99FDE}" type="slidenum">
              <a:rPr lang="en-US" altLang="en-US"/>
              <a:pPr>
                <a:defRPr/>
              </a:pPr>
              <a:t>‹#›</a:t>
            </a:fld>
            <a:endParaRPr lang="en-US" altLang="en-US"/>
          </a:p>
        </p:txBody>
      </p:sp>
    </p:spTree>
    <p:extLst>
      <p:ext uri="{BB962C8B-B14F-4D97-AF65-F5344CB8AC3E}">
        <p14:creationId xmlns:p14="http://schemas.microsoft.com/office/powerpoint/2010/main" val="272128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A9D6F8-B9E5-4591-9B50-CD8DA051E0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DE440D-60D2-4522-BE7D-FC647B28DF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62311E-FD9C-4AA7-AF4A-F0A8C515F409}"/>
              </a:ext>
            </a:extLst>
          </p:cNvPr>
          <p:cNvSpPr>
            <a:spLocks noGrp="1" noChangeArrowheads="1"/>
          </p:cNvSpPr>
          <p:nvPr>
            <p:ph type="sldNum" sz="quarter" idx="12"/>
          </p:nvPr>
        </p:nvSpPr>
        <p:spPr>
          <a:ln/>
        </p:spPr>
        <p:txBody>
          <a:bodyPr/>
          <a:lstStyle>
            <a:lvl1pPr>
              <a:defRPr/>
            </a:lvl1pPr>
          </a:lstStyle>
          <a:p>
            <a:pPr>
              <a:defRPr/>
            </a:pPr>
            <a:fld id="{C7126D08-8A45-41E9-917A-8BB86FB7F1B0}" type="slidenum">
              <a:rPr lang="en-US" altLang="en-US"/>
              <a:pPr>
                <a:defRPr/>
              </a:pPr>
              <a:t>‹#›</a:t>
            </a:fld>
            <a:endParaRPr lang="en-US" altLang="en-US"/>
          </a:p>
        </p:txBody>
      </p:sp>
    </p:spTree>
    <p:extLst>
      <p:ext uri="{BB962C8B-B14F-4D97-AF65-F5344CB8AC3E}">
        <p14:creationId xmlns:p14="http://schemas.microsoft.com/office/powerpoint/2010/main" val="170989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C101D9-6002-4EE6-8D5E-53D028502B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45FE06-816E-49C1-A311-004CFAD60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D5533B-8737-4275-8F15-FAC480A55061}"/>
              </a:ext>
            </a:extLst>
          </p:cNvPr>
          <p:cNvSpPr>
            <a:spLocks noGrp="1" noChangeArrowheads="1"/>
          </p:cNvSpPr>
          <p:nvPr>
            <p:ph type="sldNum" sz="quarter" idx="12"/>
          </p:nvPr>
        </p:nvSpPr>
        <p:spPr>
          <a:ln/>
        </p:spPr>
        <p:txBody>
          <a:bodyPr/>
          <a:lstStyle>
            <a:lvl1pPr>
              <a:defRPr/>
            </a:lvl1pPr>
          </a:lstStyle>
          <a:p>
            <a:pPr>
              <a:defRPr/>
            </a:pPr>
            <a:fld id="{EE3F7821-5C19-4E0E-8E0D-3F8FD0A56BF1}" type="slidenum">
              <a:rPr lang="en-US" altLang="en-US"/>
              <a:pPr>
                <a:defRPr/>
              </a:pPr>
              <a:t>‹#›</a:t>
            </a:fld>
            <a:endParaRPr lang="en-US" altLang="en-US"/>
          </a:p>
        </p:txBody>
      </p:sp>
    </p:spTree>
    <p:extLst>
      <p:ext uri="{BB962C8B-B14F-4D97-AF65-F5344CB8AC3E}">
        <p14:creationId xmlns:p14="http://schemas.microsoft.com/office/powerpoint/2010/main" val="200498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7C8762-C402-4344-9004-24984BD6440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5D6057-45A1-460E-8717-C2B0C35D8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A9A193-E8D9-4B11-853B-0E1BFF3D7DC3}"/>
              </a:ext>
            </a:extLst>
          </p:cNvPr>
          <p:cNvSpPr>
            <a:spLocks noGrp="1" noChangeArrowheads="1"/>
          </p:cNvSpPr>
          <p:nvPr>
            <p:ph type="sldNum" sz="quarter" idx="12"/>
          </p:nvPr>
        </p:nvSpPr>
        <p:spPr>
          <a:ln/>
        </p:spPr>
        <p:txBody>
          <a:bodyPr/>
          <a:lstStyle>
            <a:lvl1pPr>
              <a:defRPr/>
            </a:lvl1pPr>
          </a:lstStyle>
          <a:p>
            <a:pPr>
              <a:defRPr/>
            </a:pPr>
            <a:fld id="{725FD53E-F2B3-4FBF-802B-5AB3C3389E54}" type="slidenum">
              <a:rPr lang="en-US" altLang="en-US"/>
              <a:pPr>
                <a:defRPr/>
              </a:pPr>
              <a:t>‹#›</a:t>
            </a:fld>
            <a:endParaRPr lang="en-US" altLang="en-US"/>
          </a:p>
        </p:txBody>
      </p:sp>
    </p:spTree>
    <p:extLst>
      <p:ext uri="{BB962C8B-B14F-4D97-AF65-F5344CB8AC3E}">
        <p14:creationId xmlns:p14="http://schemas.microsoft.com/office/powerpoint/2010/main" val="358538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0D93D5-4B75-40DB-B245-57BC10A908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1BE38D-E95E-49F0-A20C-73373582FF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ABF35D-5F0B-4B9D-9AC4-57451C8590FE}"/>
              </a:ext>
            </a:extLst>
          </p:cNvPr>
          <p:cNvSpPr>
            <a:spLocks noGrp="1" noChangeArrowheads="1"/>
          </p:cNvSpPr>
          <p:nvPr>
            <p:ph type="sldNum" sz="quarter" idx="12"/>
          </p:nvPr>
        </p:nvSpPr>
        <p:spPr>
          <a:ln/>
        </p:spPr>
        <p:txBody>
          <a:bodyPr/>
          <a:lstStyle>
            <a:lvl1pPr>
              <a:defRPr/>
            </a:lvl1pPr>
          </a:lstStyle>
          <a:p>
            <a:pPr>
              <a:defRPr/>
            </a:pPr>
            <a:fld id="{4C2ECAEE-01D4-4FBE-A493-C6B5558B99C0}" type="slidenum">
              <a:rPr lang="en-US" altLang="en-US"/>
              <a:pPr>
                <a:defRPr/>
              </a:pPr>
              <a:t>‹#›</a:t>
            </a:fld>
            <a:endParaRPr lang="en-US" altLang="en-US"/>
          </a:p>
        </p:txBody>
      </p:sp>
    </p:spTree>
    <p:extLst>
      <p:ext uri="{BB962C8B-B14F-4D97-AF65-F5344CB8AC3E}">
        <p14:creationId xmlns:p14="http://schemas.microsoft.com/office/powerpoint/2010/main" val="273767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CC40A8-3BC8-48FD-A826-669A597112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626246-6BAC-4EF1-80DE-7EED52DDD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8D97E6-EDE2-4EED-BC5A-833B32411E78}"/>
              </a:ext>
            </a:extLst>
          </p:cNvPr>
          <p:cNvSpPr>
            <a:spLocks noGrp="1" noChangeArrowheads="1"/>
          </p:cNvSpPr>
          <p:nvPr>
            <p:ph type="sldNum" sz="quarter" idx="12"/>
          </p:nvPr>
        </p:nvSpPr>
        <p:spPr>
          <a:ln/>
        </p:spPr>
        <p:txBody>
          <a:bodyPr/>
          <a:lstStyle>
            <a:lvl1pPr>
              <a:defRPr/>
            </a:lvl1pPr>
          </a:lstStyle>
          <a:p>
            <a:pPr>
              <a:defRPr/>
            </a:pPr>
            <a:fld id="{04EB4A94-288E-404F-B86D-662D5E756939}" type="slidenum">
              <a:rPr lang="en-US" altLang="en-US"/>
              <a:pPr>
                <a:defRPr/>
              </a:pPr>
              <a:t>‹#›</a:t>
            </a:fld>
            <a:endParaRPr lang="en-US" altLang="en-US"/>
          </a:p>
        </p:txBody>
      </p:sp>
    </p:spTree>
    <p:extLst>
      <p:ext uri="{BB962C8B-B14F-4D97-AF65-F5344CB8AC3E}">
        <p14:creationId xmlns:p14="http://schemas.microsoft.com/office/powerpoint/2010/main" val="1688243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FEC8C8-42A0-4105-A9C9-0A1C171E44B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683D3B-3F55-49AD-AC26-9C5C91F12E8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5D52697-E8FB-4A8A-BC79-10D437E8F31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44F384A9-9314-482A-BA4D-639C3899E8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531F030A-F6B9-41C4-A12E-8D511B697E4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593D090-6EC2-4D3C-B826-741823D898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6.wmf"/><Relationship Id="rId7" Type="http://schemas.openxmlformats.org/officeDocument/2006/relationships/image" Target="../media/image4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47.wmf"/><Relationship Id="rId10" Type="http://schemas.openxmlformats.org/officeDocument/2006/relationships/image" Target="../media/image50.png"/><Relationship Id="rId4" Type="http://schemas.openxmlformats.org/officeDocument/2006/relationships/oleObject" Target="../embeddings/oleObject2.bin"/><Relationship Id="rId9"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gif"/><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4A43C3F1-8E08-4C11-8811-A703EC957AC1}"/>
              </a:ext>
            </a:extLst>
          </p:cNvPr>
          <p:cNvSpPr txBox="1">
            <a:spLocks noChangeArrowheads="1"/>
          </p:cNvSpPr>
          <p:nvPr/>
        </p:nvSpPr>
        <p:spPr bwMode="auto">
          <a:xfrm>
            <a:off x="428625" y="114300"/>
            <a:ext cx="8937625" cy="347821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4400" dirty="0"/>
              <a:t>Blind Search (Uniformed Search)</a:t>
            </a:r>
          </a:p>
          <a:p>
            <a:pPr>
              <a:spcBef>
                <a:spcPct val="0"/>
              </a:spcBef>
              <a:buFontTx/>
              <a:buNone/>
              <a:defRPr/>
            </a:pPr>
            <a:endParaRPr lang="en-US" altLang="en-US" sz="4400" dirty="0"/>
          </a:p>
          <a:p>
            <a:pPr>
              <a:spcBef>
                <a:spcPct val="0"/>
              </a:spcBef>
              <a:buFontTx/>
              <a:buNone/>
              <a:defRPr/>
            </a:pPr>
            <a:endParaRPr lang="en-US" altLang="en-US" sz="4400" dirty="0"/>
          </a:p>
          <a:p>
            <a:pPr>
              <a:spcBef>
                <a:spcPct val="0"/>
              </a:spcBef>
              <a:buFontTx/>
              <a:buNone/>
              <a:defRPr/>
            </a:pPr>
            <a:r>
              <a:rPr lang="en-US" altLang="en-US" sz="4400" dirty="0">
                <a:solidFill>
                  <a:schemeClr val="bg1">
                    <a:lumMod val="65000"/>
                  </a:schemeClr>
                </a:solidFill>
              </a:rPr>
              <a:t>(to be later contrasted with Heuristic Search, or Informed Search)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4EDCAD86-9AE1-4FD4-B95A-6CD8415C7335}"/>
              </a:ext>
            </a:extLst>
          </p:cNvPr>
          <p:cNvCxnSpPr>
            <a:cxnSpLocks/>
            <a:stCxn id="8" idx="2"/>
            <a:endCxn id="9" idx="0"/>
          </p:cNvCxnSpPr>
          <p:nvPr/>
        </p:nvCxnSpPr>
        <p:spPr>
          <a:xfrm flipH="1">
            <a:off x="547688" y="1487488"/>
            <a:ext cx="2122487" cy="8985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411" name="Picture 4">
            <a:extLst>
              <a:ext uri="{FF2B5EF4-FFF2-40B4-BE49-F238E27FC236}">
                <a16:creationId xmlns:a16="http://schemas.microsoft.com/office/drawing/2014/main" id="{F33B911A-515D-45EF-89F4-451290526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66713"/>
            <a:ext cx="23844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AD1B5E36-8FAE-4954-B688-0A2F7044C9C5}"/>
              </a:ext>
            </a:extLst>
          </p:cNvPr>
          <p:cNvSpPr/>
          <p:nvPr/>
        </p:nvSpPr>
        <p:spPr>
          <a:xfrm>
            <a:off x="2670175" y="1347788"/>
            <a:ext cx="280988" cy="280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tx1"/>
              </a:solidFill>
            </a:endParaRPr>
          </a:p>
        </p:txBody>
      </p:sp>
      <p:pic>
        <p:nvPicPr>
          <p:cNvPr id="17413" name="Picture 13">
            <a:extLst>
              <a:ext uri="{FF2B5EF4-FFF2-40B4-BE49-F238E27FC236}">
                <a16:creationId xmlns:a16="http://schemas.microsoft.com/office/drawing/2014/main" id="{D83585DF-6E27-499B-8AD1-AD4DD7E77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923925"/>
            <a:ext cx="2071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8572AD0-66F8-4B76-945A-8D5E6E3158B2}"/>
              </a:ext>
            </a:extLst>
          </p:cNvPr>
          <p:cNvSpPr/>
          <p:nvPr/>
        </p:nvSpPr>
        <p:spPr>
          <a:xfrm>
            <a:off x="4127500" y="927100"/>
            <a:ext cx="1773238" cy="384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C00000"/>
                </a:solidFill>
              </a:rPr>
              <a:t>Target is 812</a:t>
            </a:r>
          </a:p>
        </p:txBody>
      </p:sp>
      <p:grpSp>
        <p:nvGrpSpPr>
          <p:cNvPr id="17415" name="Group 123">
            <a:extLst>
              <a:ext uri="{FF2B5EF4-FFF2-40B4-BE49-F238E27FC236}">
                <a16:creationId xmlns:a16="http://schemas.microsoft.com/office/drawing/2014/main" id="{D841E372-345D-4189-9AEF-C691788C09FC}"/>
              </a:ext>
            </a:extLst>
          </p:cNvPr>
          <p:cNvGrpSpPr>
            <a:grpSpLocks/>
          </p:cNvGrpSpPr>
          <p:nvPr/>
        </p:nvGrpSpPr>
        <p:grpSpPr bwMode="auto">
          <a:xfrm>
            <a:off x="341313" y="2386013"/>
            <a:ext cx="414337" cy="460375"/>
            <a:chOff x="455593" y="1500158"/>
            <a:chExt cx="551094" cy="614392"/>
          </a:xfrm>
        </p:grpSpPr>
        <p:sp>
          <p:nvSpPr>
            <p:cNvPr id="9" name="Oval 8">
              <a:extLst>
                <a:ext uri="{FF2B5EF4-FFF2-40B4-BE49-F238E27FC236}">
                  <a16:creationId xmlns:a16="http://schemas.microsoft.com/office/drawing/2014/main" id="{498E9035-9399-4D93-9C53-71873022DA6E}"/>
                </a:ext>
              </a:extLst>
            </p:cNvPr>
            <p:cNvSpPr/>
            <p:nvPr/>
          </p:nvSpPr>
          <p:spPr>
            <a:xfrm>
              <a:off x="544275" y="1500158"/>
              <a:ext cx="373730"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2</a:t>
              </a:r>
            </a:p>
          </p:txBody>
        </p:sp>
        <p:cxnSp>
          <p:nvCxnSpPr>
            <p:cNvPr id="19" name="Straight Connector 18">
              <a:extLst>
                <a:ext uri="{FF2B5EF4-FFF2-40B4-BE49-F238E27FC236}">
                  <a16:creationId xmlns:a16="http://schemas.microsoft.com/office/drawing/2014/main" id="{6CC0DDB6-4BED-4D15-8352-EDE81CB7C3AF}"/>
                </a:ext>
              </a:extLst>
            </p:cNvPr>
            <p:cNvCxnSpPr>
              <a:stCxn id="9" idx="4"/>
            </p:cNvCxnSpPr>
            <p:nvPr/>
          </p:nvCxnSpPr>
          <p:spPr>
            <a:xfrm>
              <a:off x="732195"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8C782F-87B0-44B5-87A4-0F5D055B537D}"/>
                </a:ext>
              </a:extLst>
            </p:cNvPr>
            <p:cNvCxnSpPr>
              <a:cxnSpLocks/>
            </p:cNvCxnSpPr>
            <p:nvPr/>
          </p:nvCxnSpPr>
          <p:spPr>
            <a:xfrm>
              <a:off x="863107" y="1826421"/>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E05A28-C1A7-48C0-A8D9-951C2F93A2F1}"/>
                </a:ext>
              </a:extLst>
            </p:cNvPr>
            <p:cNvCxnSpPr>
              <a:cxnSpLocks/>
            </p:cNvCxnSpPr>
            <p:nvPr/>
          </p:nvCxnSpPr>
          <p:spPr>
            <a:xfrm flipH="1">
              <a:off x="455593" y="1824302"/>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19AD04-F5F8-490A-9019-D99C6C55E7CB}"/>
                </a:ext>
              </a:extLst>
            </p:cNvPr>
            <p:cNvCxnSpPr>
              <a:cxnSpLocks/>
            </p:cNvCxnSpPr>
            <p:nvPr/>
          </p:nvCxnSpPr>
          <p:spPr>
            <a:xfrm>
              <a:off x="791317"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AF772D-3BF6-4032-8321-ECCD90EDECE2}"/>
                </a:ext>
              </a:extLst>
            </p:cNvPr>
            <p:cNvCxnSpPr>
              <a:cxnSpLocks/>
            </p:cNvCxnSpPr>
            <p:nvPr/>
          </p:nvCxnSpPr>
          <p:spPr>
            <a:xfrm flipH="1">
              <a:off x="597061"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3B86F80A-341B-4576-8660-CA3895E00F1B}"/>
              </a:ext>
            </a:extLst>
          </p:cNvPr>
          <p:cNvCxnSpPr>
            <a:cxnSpLocks/>
            <a:endCxn id="126" idx="0"/>
          </p:cNvCxnSpPr>
          <p:nvPr/>
        </p:nvCxnSpPr>
        <p:spPr>
          <a:xfrm flipH="1">
            <a:off x="1108075" y="1520825"/>
            <a:ext cx="1570038" cy="86518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B96255C-B69C-42F2-9CF9-96EF04CB7F82}"/>
              </a:ext>
            </a:extLst>
          </p:cNvPr>
          <p:cNvCxnSpPr>
            <a:cxnSpLocks/>
            <a:endCxn id="133" idx="0"/>
          </p:cNvCxnSpPr>
          <p:nvPr/>
        </p:nvCxnSpPr>
        <p:spPr>
          <a:xfrm flipH="1">
            <a:off x="1679575" y="1554163"/>
            <a:ext cx="1006475"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9C61BA4-37B6-4B78-87E9-53D04C11BF57}"/>
              </a:ext>
            </a:extLst>
          </p:cNvPr>
          <p:cNvCxnSpPr>
            <a:cxnSpLocks/>
            <a:endCxn id="140" idx="0"/>
          </p:cNvCxnSpPr>
          <p:nvPr/>
        </p:nvCxnSpPr>
        <p:spPr>
          <a:xfrm flipH="1">
            <a:off x="2627313" y="1616075"/>
            <a:ext cx="117475" cy="76993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088C602-FFAC-438E-9ABB-DF18EADDEE3E}"/>
              </a:ext>
            </a:extLst>
          </p:cNvPr>
          <p:cNvCxnSpPr>
            <a:cxnSpLocks/>
            <a:stCxn id="8" idx="5"/>
          </p:cNvCxnSpPr>
          <p:nvPr/>
        </p:nvCxnSpPr>
        <p:spPr>
          <a:xfrm>
            <a:off x="2909888" y="1587500"/>
            <a:ext cx="273050" cy="7969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F6E6B71-05BB-46DD-9AF3-A7BA91BDB5F3}"/>
              </a:ext>
            </a:extLst>
          </p:cNvPr>
          <p:cNvCxnSpPr>
            <a:cxnSpLocks/>
          </p:cNvCxnSpPr>
          <p:nvPr/>
        </p:nvCxnSpPr>
        <p:spPr>
          <a:xfrm>
            <a:off x="2940050" y="1552575"/>
            <a:ext cx="800100"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5A6EE9-3987-4FC8-9B11-46D0C1264E7A}"/>
              </a:ext>
            </a:extLst>
          </p:cNvPr>
          <p:cNvCxnSpPr>
            <a:cxnSpLocks/>
            <a:stCxn id="8" idx="6"/>
          </p:cNvCxnSpPr>
          <p:nvPr/>
        </p:nvCxnSpPr>
        <p:spPr>
          <a:xfrm>
            <a:off x="2951163" y="1487488"/>
            <a:ext cx="2620962" cy="8937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422" name="Group 124">
            <a:extLst>
              <a:ext uri="{FF2B5EF4-FFF2-40B4-BE49-F238E27FC236}">
                <a16:creationId xmlns:a16="http://schemas.microsoft.com/office/drawing/2014/main" id="{DC7AEDB3-C0B9-4571-8F6B-E8E7211EBE06}"/>
              </a:ext>
            </a:extLst>
          </p:cNvPr>
          <p:cNvGrpSpPr>
            <a:grpSpLocks/>
          </p:cNvGrpSpPr>
          <p:nvPr/>
        </p:nvGrpSpPr>
        <p:grpSpPr bwMode="auto">
          <a:xfrm>
            <a:off x="901700" y="2386013"/>
            <a:ext cx="412750" cy="460375"/>
            <a:chOff x="455593" y="1500158"/>
            <a:chExt cx="551094" cy="614392"/>
          </a:xfrm>
        </p:grpSpPr>
        <p:sp>
          <p:nvSpPr>
            <p:cNvPr id="126" name="Oval 125">
              <a:extLst>
                <a:ext uri="{FF2B5EF4-FFF2-40B4-BE49-F238E27FC236}">
                  <a16:creationId xmlns:a16="http://schemas.microsoft.com/office/drawing/2014/main" id="{C92FDF5A-8221-4ABC-BF32-61A3B25453E6}"/>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2</a:t>
              </a:r>
            </a:p>
          </p:txBody>
        </p:sp>
        <p:cxnSp>
          <p:nvCxnSpPr>
            <p:cNvPr id="127" name="Straight Connector 126">
              <a:extLst>
                <a:ext uri="{FF2B5EF4-FFF2-40B4-BE49-F238E27FC236}">
                  <a16:creationId xmlns:a16="http://schemas.microsoft.com/office/drawing/2014/main" id="{EB25410E-D634-416E-8F79-ABF3D29E216A}"/>
                </a:ext>
              </a:extLst>
            </p:cNvPr>
            <p:cNvCxnSpPr>
              <a:stCxn id="126"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483EDFA-9E6E-4B1A-BFE2-F873EF904102}"/>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C241AEF-14FC-4808-AAE7-59CD3E222A42}"/>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C7A6283-8678-4BD5-8D28-81199ADA5F62}"/>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A10FAA7-9101-4921-91E3-C0166E4EA5AD}"/>
                </a:ext>
              </a:extLst>
            </p:cNvPr>
            <p:cNvCxnSpPr>
              <a:cxnSpLocks/>
            </p:cNvCxnSpPr>
            <p:nvPr/>
          </p:nvCxnSpPr>
          <p:spPr>
            <a:xfrm flipH="1">
              <a:off x="597606"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3" name="Group 131">
            <a:extLst>
              <a:ext uri="{FF2B5EF4-FFF2-40B4-BE49-F238E27FC236}">
                <a16:creationId xmlns:a16="http://schemas.microsoft.com/office/drawing/2014/main" id="{9B711B70-75D2-44DA-AB12-57A3D69AC540}"/>
              </a:ext>
            </a:extLst>
          </p:cNvPr>
          <p:cNvGrpSpPr>
            <a:grpSpLocks/>
          </p:cNvGrpSpPr>
          <p:nvPr/>
        </p:nvGrpSpPr>
        <p:grpSpPr bwMode="auto">
          <a:xfrm>
            <a:off x="1473200" y="2386013"/>
            <a:ext cx="412750" cy="460375"/>
            <a:chOff x="455593" y="1500158"/>
            <a:chExt cx="551094" cy="614392"/>
          </a:xfrm>
        </p:grpSpPr>
        <p:sp>
          <p:nvSpPr>
            <p:cNvPr id="133" name="Oval 132">
              <a:extLst>
                <a:ext uri="{FF2B5EF4-FFF2-40B4-BE49-F238E27FC236}">
                  <a16:creationId xmlns:a16="http://schemas.microsoft.com/office/drawing/2014/main" id="{C916EE8C-8C04-40B2-9BBF-E924CE505289}"/>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2</a:t>
              </a:r>
            </a:p>
          </p:txBody>
        </p:sp>
        <p:cxnSp>
          <p:nvCxnSpPr>
            <p:cNvPr id="134" name="Straight Connector 133">
              <a:extLst>
                <a:ext uri="{FF2B5EF4-FFF2-40B4-BE49-F238E27FC236}">
                  <a16:creationId xmlns:a16="http://schemas.microsoft.com/office/drawing/2014/main" id="{38E05B77-209F-48DF-A485-B8BE0BEC5D0A}"/>
                </a:ext>
              </a:extLst>
            </p:cNvPr>
            <p:cNvCxnSpPr>
              <a:stCxn id="133"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D698431-AE53-4613-BE51-93DA416173AA}"/>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D33349A-A02D-42B7-B6FE-499BADA0F871}"/>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C8154D9-6DE3-475D-8253-13F7565EB460}"/>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270579-E8CC-425B-85AD-A8D0E8674578}"/>
                </a:ext>
              </a:extLst>
            </p:cNvPr>
            <p:cNvCxnSpPr>
              <a:cxnSpLocks/>
            </p:cNvCxnSpPr>
            <p:nvPr/>
          </p:nvCxnSpPr>
          <p:spPr>
            <a:xfrm flipH="1">
              <a:off x="597606"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4" name="Group 138">
            <a:extLst>
              <a:ext uri="{FF2B5EF4-FFF2-40B4-BE49-F238E27FC236}">
                <a16:creationId xmlns:a16="http://schemas.microsoft.com/office/drawing/2014/main" id="{BBB6A096-68CC-4648-9FCA-0E0BB09F8E5D}"/>
              </a:ext>
            </a:extLst>
          </p:cNvPr>
          <p:cNvGrpSpPr>
            <a:grpSpLocks/>
          </p:cNvGrpSpPr>
          <p:nvPr/>
        </p:nvGrpSpPr>
        <p:grpSpPr bwMode="auto">
          <a:xfrm>
            <a:off x="2420938" y="2386013"/>
            <a:ext cx="412750" cy="460375"/>
            <a:chOff x="455593" y="1500158"/>
            <a:chExt cx="551094" cy="614392"/>
          </a:xfrm>
        </p:grpSpPr>
        <p:sp>
          <p:nvSpPr>
            <p:cNvPr id="140" name="Oval 139">
              <a:extLst>
                <a:ext uri="{FF2B5EF4-FFF2-40B4-BE49-F238E27FC236}">
                  <a16:creationId xmlns:a16="http://schemas.microsoft.com/office/drawing/2014/main" id="{20E34AA8-BB3C-4B72-BEF0-086D9A59104F}"/>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8</a:t>
              </a:r>
            </a:p>
          </p:txBody>
        </p:sp>
        <p:cxnSp>
          <p:nvCxnSpPr>
            <p:cNvPr id="141" name="Straight Connector 140">
              <a:extLst>
                <a:ext uri="{FF2B5EF4-FFF2-40B4-BE49-F238E27FC236}">
                  <a16:creationId xmlns:a16="http://schemas.microsoft.com/office/drawing/2014/main" id="{53C41C41-641F-4B02-982B-BCA530126658}"/>
                </a:ext>
              </a:extLst>
            </p:cNvPr>
            <p:cNvCxnSpPr>
              <a:stCxn id="140"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F6917CE-6C25-4013-B11D-760DAE0E7B80}"/>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F695AF1-81B6-48D9-8A37-8D9C6EBAFD10}"/>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A8F8F96-F1D5-4F59-BF3D-0E79EF6541DC}"/>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D16CF6E-A5DC-4532-A06C-2F954587E124}"/>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5" name="Group 145">
            <a:extLst>
              <a:ext uri="{FF2B5EF4-FFF2-40B4-BE49-F238E27FC236}">
                <a16:creationId xmlns:a16="http://schemas.microsoft.com/office/drawing/2014/main" id="{B47FE823-9413-4D52-93F6-6A179F162CBA}"/>
              </a:ext>
            </a:extLst>
          </p:cNvPr>
          <p:cNvGrpSpPr>
            <a:grpSpLocks/>
          </p:cNvGrpSpPr>
          <p:nvPr/>
        </p:nvGrpSpPr>
        <p:grpSpPr bwMode="auto">
          <a:xfrm>
            <a:off x="2979738" y="2386013"/>
            <a:ext cx="412750" cy="460375"/>
            <a:chOff x="455593" y="1500158"/>
            <a:chExt cx="551094" cy="614392"/>
          </a:xfrm>
        </p:grpSpPr>
        <p:sp>
          <p:nvSpPr>
            <p:cNvPr id="147" name="Oval 146">
              <a:extLst>
                <a:ext uri="{FF2B5EF4-FFF2-40B4-BE49-F238E27FC236}">
                  <a16:creationId xmlns:a16="http://schemas.microsoft.com/office/drawing/2014/main" id="{025A16E1-4C55-46E3-B74E-E44C49020AF7}"/>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8</a:t>
              </a:r>
            </a:p>
          </p:txBody>
        </p:sp>
        <p:cxnSp>
          <p:nvCxnSpPr>
            <p:cNvPr id="148" name="Straight Connector 147">
              <a:extLst>
                <a:ext uri="{FF2B5EF4-FFF2-40B4-BE49-F238E27FC236}">
                  <a16:creationId xmlns:a16="http://schemas.microsoft.com/office/drawing/2014/main" id="{396BCEEF-986F-477B-ADDA-AB8DBF2A0889}"/>
                </a:ext>
              </a:extLst>
            </p:cNvPr>
            <p:cNvCxnSpPr>
              <a:stCxn id="147"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9D8FE8F-8E5B-42AE-88D7-42C4BEE342C5}"/>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7DA895B-F1CA-40E3-8E2B-3D88CC0F4D96}"/>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9D7902E-40D9-4173-95C6-1B08ADC6B6A3}"/>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0DCAE52-E1E9-465A-B0A2-17A97CD8D84D}"/>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6" name="Group 152">
            <a:extLst>
              <a:ext uri="{FF2B5EF4-FFF2-40B4-BE49-F238E27FC236}">
                <a16:creationId xmlns:a16="http://schemas.microsoft.com/office/drawing/2014/main" id="{AA150E6E-4D79-4534-A2C5-3843AD1B3315}"/>
              </a:ext>
            </a:extLst>
          </p:cNvPr>
          <p:cNvGrpSpPr>
            <a:grpSpLocks/>
          </p:cNvGrpSpPr>
          <p:nvPr/>
        </p:nvGrpSpPr>
        <p:grpSpPr bwMode="auto">
          <a:xfrm>
            <a:off x="3549650" y="2386013"/>
            <a:ext cx="412750" cy="460375"/>
            <a:chOff x="455593" y="1500158"/>
            <a:chExt cx="551094" cy="614392"/>
          </a:xfrm>
        </p:grpSpPr>
        <p:sp>
          <p:nvSpPr>
            <p:cNvPr id="154" name="Oval 153">
              <a:extLst>
                <a:ext uri="{FF2B5EF4-FFF2-40B4-BE49-F238E27FC236}">
                  <a16:creationId xmlns:a16="http://schemas.microsoft.com/office/drawing/2014/main" id="{44ED0CF1-BF64-41C8-AE86-3E33B81AF21D}"/>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8</a:t>
              </a:r>
            </a:p>
          </p:txBody>
        </p:sp>
        <p:cxnSp>
          <p:nvCxnSpPr>
            <p:cNvPr id="155" name="Straight Connector 154">
              <a:extLst>
                <a:ext uri="{FF2B5EF4-FFF2-40B4-BE49-F238E27FC236}">
                  <a16:creationId xmlns:a16="http://schemas.microsoft.com/office/drawing/2014/main" id="{1C8FEBA2-BF6F-408E-928B-2B3C6A1E7F55}"/>
                </a:ext>
              </a:extLst>
            </p:cNvPr>
            <p:cNvCxnSpPr>
              <a:stCxn id="154"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019BCEE-9BEB-4F0E-90DE-87A53A55811E}"/>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45CFA7C-5123-4543-8D34-6034F9C237DB}"/>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76BA337-D156-4609-B8A2-82B408091B10}"/>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1AF6F48-B6C3-45FC-8893-7FB5154BD7FD}"/>
                </a:ext>
              </a:extLst>
            </p:cNvPr>
            <p:cNvCxnSpPr>
              <a:cxnSpLocks/>
            </p:cNvCxnSpPr>
            <p:nvPr/>
          </p:nvCxnSpPr>
          <p:spPr>
            <a:xfrm flipH="1">
              <a:off x="597606"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7" name="Group 159">
            <a:extLst>
              <a:ext uri="{FF2B5EF4-FFF2-40B4-BE49-F238E27FC236}">
                <a16:creationId xmlns:a16="http://schemas.microsoft.com/office/drawing/2014/main" id="{961923EC-5DD5-4F4E-8855-4FFD37B580F2}"/>
              </a:ext>
            </a:extLst>
          </p:cNvPr>
          <p:cNvGrpSpPr>
            <a:grpSpLocks/>
          </p:cNvGrpSpPr>
          <p:nvPr/>
        </p:nvGrpSpPr>
        <p:grpSpPr bwMode="auto">
          <a:xfrm>
            <a:off x="5364163" y="2386013"/>
            <a:ext cx="412750" cy="460375"/>
            <a:chOff x="455593" y="1500158"/>
            <a:chExt cx="551094" cy="614392"/>
          </a:xfrm>
        </p:grpSpPr>
        <p:sp>
          <p:nvSpPr>
            <p:cNvPr id="161" name="Oval 160">
              <a:extLst>
                <a:ext uri="{FF2B5EF4-FFF2-40B4-BE49-F238E27FC236}">
                  <a16:creationId xmlns:a16="http://schemas.microsoft.com/office/drawing/2014/main" id="{ED9D318D-E4B5-463A-B4BD-9D4E9ADE36E1}"/>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900" dirty="0">
                  <a:solidFill>
                    <a:schemeClr val="tx1"/>
                  </a:solidFill>
                </a:rPr>
                <a:t>100</a:t>
              </a:r>
            </a:p>
          </p:txBody>
        </p:sp>
        <p:cxnSp>
          <p:nvCxnSpPr>
            <p:cNvPr id="162" name="Straight Connector 161">
              <a:extLst>
                <a:ext uri="{FF2B5EF4-FFF2-40B4-BE49-F238E27FC236}">
                  <a16:creationId xmlns:a16="http://schemas.microsoft.com/office/drawing/2014/main" id="{08018D16-4CDB-4380-B295-FF3DD313BD60}"/>
                </a:ext>
              </a:extLst>
            </p:cNvPr>
            <p:cNvCxnSpPr>
              <a:stCxn id="161"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3030089-6637-487B-9ED0-B2F1D01F64F8}"/>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AAB84B8-861F-4F48-A29D-F30773DD5530}"/>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C5F095F-D5FC-41E4-A2A3-6F874D094773}"/>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27BB173-6D8E-4A77-8603-CA785928AEA5}"/>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8" name="Group 170">
            <a:extLst>
              <a:ext uri="{FF2B5EF4-FFF2-40B4-BE49-F238E27FC236}">
                <a16:creationId xmlns:a16="http://schemas.microsoft.com/office/drawing/2014/main" id="{20CF1067-8C70-4E12-8CDF-B9FE1DF94D78}"/>
              </a:ext>
            </a:extLst>
          </p:cNvPr>
          <p:cNvGrpSpPr>
            <a:grpSpLocks/>
          </p:cNvGrpSpPr>
          <p:nvPr/>
        </p:nvGrpSpPr>
        <p:grpSpPr bwMode="auto">
          <a:xfrm>
            <a:off x="3341688" y="2822575"/>
            <a:ext cx="412750" cy="460375"/>
            <a:chOff x="455593" y="1500158"/>
            <a:chExt cx="551094" cy="614392"/>
          </a:xfrm>
        </p:grpSpPr>
        <p:sp>
          <p:nvSpPr>
            <p:cNvPr id="172" name="Oval 171">
              <a:extLst>
                <a:ext uri="{FF2B5EF4-FFF2-40B4-BE49-F238E27FC236}">
                  <a16:creationId xmlns:a16="http://schemas.microsoft.com/office/drawing/2014/main" id="{C51D7332-8EC2-4569-A0C7-A1D53F9B848F}"/>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a:t>
              </a:r>
            </a:p>
          </p:txBody>
        </p:sp>
        <p:cxnSp>
          <p:nvCxnSpPr>
            <p:cNvPr id="173" name="Straight Connector 172">
              <a:extLst>
                <a:ext uri="{FF2B5EF4-FFF2-40B4-BE49-F238E27FC236}">
                  <a16:creationId xmlns:a16="http://schemas.microsoft.com/office/drawing/2014/main" id="{1FE64A22-A478-4EE8-B11A-CD3A8D72B960}"/>
                </a:ext>
              </a:extLst>
            </p:cNvPr>
            <p:cNvCxnSpPr>
              <a:stCxn id="172"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5A6A675-338F-4088-9E7F-CD8197BD137F}"/>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8BF2F61-379D-43AC-BFC9-400F85D0E1FA}"/>
                </a:ext>
              </a:extLst>
            </p:cNvPr>
            <p:cNvCxnSpPr>
              <a:cxnSpLocks/>
            </p:cNvCxnSpPr>
            <p:nvPr/>
          </p:nvCxnSpPr>
          <p:spPr>
            <a:xfrm flipH="1">
              <a:off x="455593" y="1824303"/>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36A298E-39E3-40C8-86DF-58E19E11F95C}"/>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31CFCFB-6FD3-40E7-9992-2DF9CDBE8BCD}"/>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29" name="Group 177">
            <a:extLst>
              <a:ext uri="{FF2B5EF4-FFF2-40B4-BE49-F238E27FC236}">
                <a16:creationId xmlns:a16="http://schemas.microsoft.com/office/drawing/2014/main" id="{35C29D88-866B-44AB-9194-CB571FB9DFC8}"/>
              </a:ext>
            </a:extLst>
          </p:cNvPr>
          <p:cNvGrpSpPr>
            <a:grpSpLocks/>
          </p:cNvGrpSpPr>
          <p:nvPr/>
        </p:nvGrpSpPr>
        <p:grpSpPr bwMode="auto">
          <a:xfrm>
            <a:off x="3440113" y="3282950"/>
            <a:ext cx="414337" cy="461963"/>
            <a:chOff x="455593" y="1500158"/>
            <a:chExt cx="551094" cy="614392"/>
          </a:xfrm>
        </p:grpSpPr>
        <p:sp>
          <p:nvSpPr>
            <p:cNvPr id="179" name="Oval 178">
              <a:extLst>
                <a:ext uri="{FF2B5EF4-FFF2-40B4-BE49-F238E27FC236}">
                  <a16:creationId xmlns:a16="http://schemas.microsoft.com/office/drawing/2014/main" id="{D9C6ABF7-048A-40DC-89BD-B03459F18EBA}"/>
                </a:ext>
              </a:extLst>
            </p:cNvPr>
            <p:cNvSpPr/>
            <p:nvPr/>
          </p:nvSpPr>
          <p:spPr>
            <a:xfrm>
              <a:off x="544275" y="1500158"/>
              <a:ext cx="373730" cy="3737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dirty="0">
                  <a:solidFill>
                    <a:schemeClr val="tx1"/>
                  </a:solidFill>
                </a:rPr>
                <a:t>50</a:t>
              </a:r>
            </a:p>
          </p:txBody>
        </p:sp>
        <p:cxnSp>
          <p:nvCxnSpPr>
            <p:cNvPr id="180" name="Straight Connector 179">
              <a:extLst>
                <a:ext uri="{FF2B5EF4-FFF2-40B4-BE49-F238E27FC236}">
                  <a16:creationId xmlns:a16="http://schemas.microsoft.com/office/drawing/2014/main" id="{32606281-165E-4C30-B30A-6B3C76C6F5CC}"/>
                </a:ext>
              </a:extLst>
            </p:cNvPr>
            <p:cNvCxnSpPr>
              <a:stCxn id="179" idx="4"/>
            </p:cNvCxnSpPr>
            <p:nvPr/>
          </p:nvCxnSpPr>
          <p:spPr>
            <a:xfrm>
              <a:off x="732195" y="1873861"/>
              <a:ext cx="0" cy="24068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9B4A35D-DF8F-4A49-93EA-F576E29A9F2E}"/>
                </a:ext>
              </a:extLst>
            </p:cNvPr>
            <p:cNvCxnSpPr>
              <a:cxnSpLocks/>
            </p:cNvCxnSpPr>
            <p:nvPr/>
          </p:nvCxnSpPr>
          <p:spPr>
            <a:xfrm>
              <a:off x="863107" y="1827412"/>
              <a:ext cx="143580" cy="26180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F059FED-D0AA-44E6-8C92-10BFF2D24097}"/>
                </a:ext>
              </a:extLst>
            </p:cNvPr>
            <p:cNvCxnSpPr>
              <a:cxnSpLocks/>
            </p:cNvCxnSpPr>
            <p:nvPr/>
          </p:nvCxnSpPr>
          <p:spPr>
            <a:xfrm flipH="1">
              <a:off x="455593" y="1823189"/>
              <a:ext cx="143580" cy="26180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1120760-73D5-4D47-8BD8-189D1E23B1BB}"/>
                </a:ext>
              </a:extLst>
            </p:cNvPr>
            <p:cNvCxnSpPr>
              <a:cxnSpLocks/>
            </p:cNvCxnSpPr>
            <p:nvPr/>
          </p:nvCxnSpPr>
          <p:spPr>
            <a:xfrm>
              <a:off x="791317" y="1865415"/>
              <a:ext cx="71790" cy="23857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765EDC3-CF73-4F93-BB57-7207A9217ACC}"/>
                </a:ext>
              </a:extLst>
            </p:cNvPr>
            <p:cNvCxnSpPr>
              <a:cxnSpLocks/>
            </p:cNvCxnSpPr>
            <p:nvPr/>
          </p:nvCxnSpPr>
          <p:spPr>
            <a:xfrm flipH="1">
              <a:off x="597061" y="1865415"/>
              <a:ext cx="71790" cy="23857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30" name="Group 184">
            <a:extLst>
              <a:ext uri="{FF2B5EF4-FFF2-40B4-BE49-F238E27FC236}">
                <a16:creationId xmlns:a16="http://schemas.microsoft.com/office/drawing/2014/main" id="{5B819DA4-A30A-4C4A-8BA4-26CB488EB32A}"/>
              </a:ext>
            </a:extLst>
          </p:cNvPr>
          <p:cNvGrpSpPr>
            <a:grpSpLocks/>
          </p:cNvGrpSpPr>
          <p:nvPr/>
        </p:nvGrpSpPr>
        <p:grpSpPr bwMode="auto">
          <a:xfrm>
            <a:off x="3548063" y="3740150"/>
            <a:ext cx="412750" cy="460375"/>
            <a:chOff x="455593" y="1500158"/>
            <a:chExt cx="551094" cy="614392"/>
          </a:xfrm>
        </p:grpSpPr>
        <p:sp>
          <p:nvSpPr>
            <p:cNvPr id="186" name="Oval 185">
              <a:extLst>
                <a:ext uri="{FF2B5EF4-FFF2-40B4-BE49-F238E27FC236}">
                  <a16:creationId xmlns:a16="http://schemas.microsoft.com/office/drawing/2014/main" id="{316B445E-0922-4BED-91CE-5B18A2280740}"/>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dirty="0">
                  <a:solidFill>
                    <a:srgbClr val="202122"/>
                  </a:solidFill>
                  <a:latin typeface="Arial" panose="020B0604020202020204" pitchFamily="34" charset="0"/>
                </a:rPr>
                <a:t>×</a:t>
              </a:r>
              <a:endParaRPr lang="en-US" sz="1200" dirty="0">
                <a:solidFill>
                  <a:schemeClr val="tx1"/>
                </a:solidFill>
              </a:endParaRPr>
            </a:p>
          </p:txBody>
        </p:sp>
        <p:cxnSp>
          <p:nvCxnSpPr>
            <p:cNvPr id="187" name="Straight Connector 186">
              <a:extLst>
                <a:ext uri="{FF2B5EF4-FFF2-40B4-BE49-F238E27FC236}">
                  <a16:creationId xmlns:a16="http://schemas.microsoft.com/office/drawing/2014/main" id="{FF9743B7-7AFB-4F22-9BDF-B58A0E2D0590}"/>
                </a:ext>
              </a:extLst>
            </p:cNvPr>
            <p:cNvCxnSpPr>
              <a:stCxn id="186"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96E0310-95AB-4442-BD34-984007C22A75}"/>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FD6CC1B-7DBD-438D-A9C2-8C1856F0F7E6}"/>
                </a:ext>
              </a:extLst>
            </p:cNvPr>
            <p:cNvCxnSpPr>
              <a:cxnSpLocks/>
            </p:cNvCxnSpPr>
            <p:nvPr/>
          </p:nvCxnSpPr>
          <p:spPr>
            <a:xfrm flipH="1">
              <a:off x="455593" y="1824303"/>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36D53EF-0B23-442E-A20D-934197715035}"/>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3A7B5DE-243F-4EAF-980F-3441AFDC070D}"/>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id="{9B828612-BBB2-4AF4-AFDA-B21D5D0235EE}"/>
              </a:ext>
            </a:extLst>
          </p:cNvPr>
          <p:cNvSpPr/>
          <p:nvPr/>
        </p:nvSpPr>
        <p:spPr>
          <a:xfrm>
            <a:off x="3951288" y="2408238"/>
            <a:ext cx="908050" cy="204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bg1">
                    <a:lumMod val="75000"/>
                  </a:schemeClr>
                </a:solidFill>
              </a:rPr>
              <a:t>(8) = 8</a:t>
            </a:r>
          </a:p>
        </p:txBody>
      </p:sp>
      <p:sp>
        <p:nvSpPr>
          <p:cNvPr id="201" name="Rectangle 200">
            <a:extLst>
              <a:ext uri="{FF2B5EF4-FFF2-40B4-BE49-F238E27FC236}">
                <a16:creationId xmlns:a16="http://schemas.microsoft.com/office/drawing/2014/main" id="{AE84DB29-E237-4A37-A4A4-91000D825FD1}"/>
              </a:ext>
            </a:extLst>
          </p:cNvPr>
          <p:cNvSpPr/>
          <p:nvPr/>
        </p:nvSpPr>
        <p:spPr>
          <a:xfrm>
            <a:off x="3800475" y="3319463"/>
            <a:ext cx="1446213" cy="204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bg1">
                    <a:lumMod val="75000"/>
                  </a:schemeClr>
                </a:solidFill>
              </a:rPr>
              <a:t>((8) + 50) = 58</a:t>
            </a:r>
          </a:p>
        </p:txBody>
      </p:sp>
      <p:grpSp>
        <p:nvGrpSpPr>
          <p:cNvPr id="17433" name="Group 201">
            <a:extLst>
              <a:ext uri="{FF2B5EF4-FFF2-40B4-BE49-F238E27FC236}">
                <a16:creationId xmlns:a16="http://schemas.microsoft.com/office/drawing/2014/main" id="{35C2C7AE-881F-4203-9E97-7C8D966E3295}"/>
              </a:ext>
            </a:extLst>
          </p:cNvPr>
          <p:cNvGrpSpPr>
            <a:grpSpLocks/>
          </p:cNvGrpSpPr>
          <p:nvPr/>
        </p:nvGrpSpPr>
        <p:grpSpPr bwMode="auto">
          <a:xfrm>
            <a:off x="3440113" y="4198938"/>
            <a:ext cx="414337" cy="460375"/>
            <a:chOff x="455593" y="1500158"/>
            <a:chExt cx="551094" cy="614392"/>
          </a:xfrm>
        </p:grpSpPr>
        <p:sp>
          <p:nvSpPr>
            <p:cNvPr id="203" name="Oval 202">
              <a:extLst>
                <a:ext uri="{FF2B5EF4-FFF2-40B4-BE49-F238E27FC236}">
                  <a16:creationId xmlns:a16="http://schemas.microsoft.com/office/drawing/2014/main" id="{EE6BEE19-AFF1-4CA0-B8DE-5B697B17E28D}"/>
                </a:ext>
              </a:extLst>
            </p:cNvPr>
            <p:cNvSpPr/>
            <p:nvPr/>
          </p:nvSpPr>
          <p:spPr>
            <a:xfrm>
              <a:off x="544275" y="1500158"/>
              <a:ext cx="373730"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dirty="0">
                  <a:solidFill>
                    <a:schemeClr val="tx1"/>
                  </a:solidFill>
                </a:rPr>
                <a:t>2</a:t>
              </a:r>
            </a:p>
          </p:txBody>
        </p:sp>
        <p:cxnSp>
          <p:nvCxnSpPr>
            <p:cNvPr id="204" name="Straight Connector 203">
              <a:extLst>
                <a:ext uri="{FF2B5EF4-FFF2-40B4-BE49-F238E27FC236}">
                  <a16:creationId xmlns:a16="http://schemas.microsoft.com/office/drawing/2014/main" id="{8A08D903-04A2-4534-9D53-3E46155DAED2}"/>
                </a:ext>
              </a:extLst>
            </p:cNvPr>
            <p:cNvCxnSpPr>
              <a:stCxn id="203" idx="4"/>
            </p:cNvCxnSpPr>
            <p:nvPr/>
          </p:nvCxnSpPr>
          <p:spPr>
            <a:xfrm>
              <a:off x="732195"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D89A496-9D28-4667-AAC4-6E7999AF563B}"/>
                </a:ext>
              </a:extLst>
            </p:cNvPr>
            <p:cNvCxnSpPr>
              <a:cxnSpLocks/>
            </p:cNvCxnSpPr>
            <p:nvPr/>
          </p:nvCxnSpPr>
          <p:spPr>
            <a:xfrm>
              <a:off x="863107" y="1826421"/>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B95044B-1F71-438A-9E4A-15C3D2C6015B}"/>
                </a:ext>
              </a:extLst>
            </p:cNvPr>
            <p:cNvCxnSpPr>
              <a:cxnSpLocks/>
            </p:cNvCxnSpPr>
            <p:nvPr/>
          </p:nvCxnSpPr>
          <p:spPr>
            <a:xfrm flipH="1">
              <a:off x="455593" y="1824302"/>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B3929C5-324E-4364-B735-15DBAF964446}"/>
                </a:ext>
              </a:extLst>
            </p:cNvPr>
            <p:cNvCxnSpPr>
              <a:cxnSpLocks/>
            </p:cNvCxnSpPr>
            <p:nvPr/>
          </p:nvCxnSpPr>
          <p:spPr>
            <a:xfrm>
              <a:off x="791317"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E0A1535-DB14-4577-89B2-8118E9753612}"/>
                </a:ext>
              </a:extLst>
            </p:cNvPr>
            <p:cNvCxnSpPr>
              <a:cxnSpLocks/>
            </p:cNvCxnSpPr>
            <p:nvPr/>
          </p:nvCxnSpPr>
          <p:spPr>
            <a:xfrm flipH="1">
              <a:off x="597061"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09" name="Rectangle 208">
            <a:extLst>
              <a:ext uri="{FF2B5EF4-FFF2-40B4-BE49-F238E27FC236}">
                <a16:creationId xmlns:a16="http://schemas.microsoft.com/office/drawing/2014/main" id="{301DD3DE-D7A1-46E1-99EA-79912998203F}"/>
              </a:ext>
            </a:extLst>
          </p:cNvPr>
          <p:cNvSpPr/>
          <p:nvPr/>
        </p:nvSpPr>
        <p:spPr>
          <a:xfrm>
            <a:off x="3848100" y="4238625"/>
            <a:ext cx="2436813"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bg1">
                    <a:lumMod val="75000"/>
                  </a:schemeClr>
                </a:solidFill>
              </a:rPr>
              <a:t>(((8) + 50) </a:t>
            </a:r>
            <a:r>
              <a:rPr lang="en-US" sz="1600" dirty="0">
                <a:solidFill>
                  <a:schemeClr val="bg1">
                    <a:lumMod val="75000"/>
                  </a:schemeClr>
                </a:solidFill>
                <a:latin typeface="Arial" panose="020B0604020202020204" pitchFamily="34" charset="0"/>
              </a:rPr>
              <a:t>× 2)</a:t>
            </a:r>
            <a:r>
              <a:rPr lang="en-US" sz="1600" dirty="0">
                <a:solidFill>
                  <a:schemeClr val="bg1">
                    <a:lumMod val="75000"/>
                  </a:schemeClr>
                </a:solidFill>
              </a:rPr>
              <a:t> = 116</a:t>
            </a:r>
          </a:p>
        </p:txBody>
      </p:sp>
      <p:grpSp>
        <p:nvGrpSpPr>
          <p:cNvPr id="17435" name="Group 209">
            <a:extLst>
              <a:ext uri="{FF2B5EF4-FFF2-40B4-BE49-F238E27FC236}">
                <a16:creationId xmlns:a16="http://schemas.microsoft.com/office/drawing/2014/main" id="{9B827A52-2232-4036-B6D1-6F784B0300ED}"/>
              </a:ext>
            </a:extLst>
          </p:cNvPr>
          <p:cNvGrpSpPr>
            <a:grpSpLocks/>
          </p:cNvGrpSpPr>
          <p:nvPr/>
        </p:nvGrpSpPr>
        <p:grpSpPr bwMode="auto">
          <a:xfrm>
            <a:off x="3554413" y="4657725"/>
            <a:ext cx="412750" cy="460375"/>
            <a:chOff x="455593" y="1500158"/>
            <a:chExt cx="551094" cy="614392"/>
          </a:xfrm>
        </p:grpSpPr>
        <p:sp>
          <p:nvSpPr>
            <p:cNvPr id="211" name="Oval 210">
              <a:extLst>
                <a:ext uri="{FF2B5EF4-FFF2-40B4-BE49-F238E27FC236}">
                  <a16:creationId xmlns:a16="http://schemas.microsoft.com/office/drawing/2014/main" id="{D1FE2D64-3A02-4E0A-966A-F200CD1CF082}"/>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dirty="0">
                  <a:solidFill>
                    <a:srgbClr val="202122"/>
                  </a:solidFill>
                  <a:latin typeface="Arial" panose="020B0604020202020204" pitchFamily="34" charset="0"/>
                </a:rPr>
                <a:t>×</a:t>
              </a:r>
              <a:endParaRPr lang="en-US" sz="1200" dirty="0">
                <a:solidFill>
                  <a:schemeClr val="tx1"/>
                </a:solidFill>
              </a:endParaRPr>
            </a:p>
          </p:txBody>
        </p:sp>
        <p:cxnSp>
          <p:nvCxnSpPr>
            <p:cNvPr id="212" name="Straight Connector 211">
              <a:extLst>
                <a:ext uri="{FF2B5EF4-FFF2-40B4-BE49-F238E27FC236}">
                  <a16:creationId xmlns:a16="http://schemas.microsoft.com/office/drawing/2014/main" id="{40269819-0022-4DE0-8563-E4863C16764E}"/>
                </a:ext>
              </a:extLst>
            </p:cNvPr>
            <p:cNvCxnSpPr>
              <a:stCxn id="211"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F4F4648-FD59-4A3B-9954-E5D019E606C9}"/>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FAB727B-09BA-42A6-BF22-9567337049FF}"/>
                </a:ext>
              </a:extLst>
            </p:cNvPr>
            <p:cNvCxnSpPr>
              <a:cxnSpLocks/>
            </p:cNvCxnSpPr>
            <p:nvPr/>
          </p:nvCxnSpPr>
          <p:spPr>
            <a:xfrm flipH="1">
              <a:off x="455593" y="1824303"/>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01FFE5F-396F-485E-BF4E-6B11DFB8171E}"/>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52139CD-96C3-4F6B-8898-BE33C128556B}"/>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63AC2E45-61C6-4171-82BE-7155C1400510}"/>
              </a:ext>
            </a:extLst>
          </p:cNvPr>
          <p:cNvSpPr/>
          <p:nvPr/>
        </p:nvSpPr>
        <p:spPr>
          <a:xfrm>
            <a:off x="3514725" y="5110163"/>
            <a:ext cx="280988" cy="280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dirty="0">
                <a:solidFill>
                  <a:schemeClr val="tx1"/>
                </a:solidFill>
              </a:rPr>
              <a:t>7</a:t>
            </a:r>
          </a:p>
        </p:txBody>
      </p:sp>
      <p:sp>
        <p:nvSpPr>
          <p:cNvPr id="224" name="Rectangle 223">
            <a:extLst>
              <a:ext uri="{FF2B5EF4-FFF2-40B4-BE49-F238E27FC236}">
                <a16:creationId xmlns:a16="http://schemas.microsoft.com/office/drawing/2014/main" id="{C3180654-26A3-4669-85CF-E1753859817F}"/>
              </a:ext>
            </a:extLst>
          </p:cNvPr>
          <p:cNvSpPr/>
          <p:nvPr/>
        </p:nvSpPr>
        <p:spPr>
          <a:xfrm>
            <a:off x="3859213" y="5149850"/>
            <a:ext cx="2555875"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bg1">
                    <a:lumMod val="75000"/>
                  </a:schemeClr>
                </a:solidFill>
              </a:rPr>
              <a:t>((((8) + 50) </a:t>
            </a:r>
            <a:r>
              <a:rPr lang="en-US" sz="1600" dirty="0">
                <a:solidFill>
                  <a:schemeClr val="bg1">
                    <a:lumMod val="75000"/>
                  </a:schemeClr>
                </a:solidFill>
                <a:latin typeface="Arial" panose="020B0604020202020204" pitchFamily="34" charset="0"/>
              </a:rPr>
              <a:t>× 2)</a:t>
            </a:r>
            <a:r>
              <a:rPr lang="en-US" sz="1600" dirty="0">
                <a:solidFill>
                  <a:schemeClr val="bg1">
                    <a:lumMod val="75000"/>
                  </a:schemeClr>
                </a:solidFill>
              </a:rPr>
              <a:t> </a:t>
            </a:r>
            <a:r>
              <a:rPr lang="en-US" sz="1600" dirty="0">
                <a:solidFill>
                  <a:schemeClr val="bg1">
                    <a:lumMod val="75000"/>
                  </a:schemeClr>
                </a:solidFill>
                <a:latin typeface="Arial" panose="020B0604020202020204" pitchFamily="34" charset="0"/>
              </a:rPr>
              <a:t>×</a:t>
            </a:r>
            <a:r>
              <a:rPr lang="en-US" sz="1600" dirty="0">
                <a:solidFill>
                  <a:schemeClr val="bg1">
                    <a:lumMod val="75000"/>
                  </a:schemeClr>
                </a:solidFill>
              </a:rPr>
              <a:t> 7) = 812</a:t>
            </a:r>
          </a:p>
        </p:txBody>
      </p:sp>
      <p:grpSp>
        <p:nvGrpSpPr>
          <p:cNvPr id="17438" name="Group 224">
            <a:extLst>
              <a:ext uri="{FF2B5EF4-FFF2-40B4-BE49-F238E27FC236}">
                <a16:creationId xmlns:a16="http://schemas.microsoft.com/office/drawing/2014/main" id="{E96862F2-B4C2-4D6E-AB54-E7645388A454}"/>
              </a:ext>
            </a:extLst>
          </p:cNvPr>
          <p:cNvGrpSpPr>
            <a:grpSpLocks/>
          </p:cNvGrpSpPr>
          <p:nvPr/>
        </p:nvGrpSpPr>
        <p:grpSpPr bwMode="auto">
          <a:xfrm>
            <a:off x="98425" y="2822575"/>
            <a:ext cx="412750" cy="460375"/>
            <a:chOff x="455593" y="1500158"/>
            <a:chExt cx="551094" cy="614392"/>
          </a:xfrm>
        </p:grpSpPr>
        <p:sp>
          <p:nvSpPr>
            <p:cNvPr id="226" name="Oval 225">
              <a:extLst>
                <a:ext uri="{FF2B5EF4-FFF2-40B4-BE49-F238E27FC236}">
                  <a16:creationId xmlns:a16="http://schemas.microsoft.com/office/drawing/2014/main" id="{EB52DAA9-BB4E-4373-8DF0-F38E14781077}"/>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a:t>
              </a:r>
            </a:p>
          </p:txBody>
        </p:sp>
        <p:cxnSp>
          <p:nvCxnSpPr>
            <p:cNvPr id="227" name="Straight Connector 226">
              <a:extLst>
                <a:ext uri="{FF2B5EF4-FFF2-40B4-BE49-F238E27FC236}">
                  <a16:creationId xmlns:a16="http://schemas.microsoft.com/office/drawing/2014/main" id="{A7BC0445-6706-47AA-A237-93A472F58316}"/>
                </a:ext>
              </a:extLst>
            </p:cNvPr>
            <p:cNvCxnSpPr>
              <a:stCxn id="226"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74FF089-ABD7-4D32-87EC-48B4C99F5772}"/>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A377C09-B0B9-40D0-A29D-28B044C45E4A}"/>
                </a:ext>
              </a:extLst>
            </p:cNvPr>
            <p:cNvCxnSpPr>
              <a:cxnSpLocks/>
            </p:cNvCxnSpPr>
            <p:nvPr/>
          </p:nvCxnSpPr>
          <p:spPr>
            <a:xfrm flipH="1">
              <a:off x="455593" y="1824303"/>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B266A28-AC70-4D90-B42E-43CBE64642F4}"/>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5C93BA9-09FC-4C43-BF47-D63BC9DE2A22}"/>
                </a:ext>
              </a:extLst>
            </p:cNvPr>
            <p:cNvCxnSpPr>
              <a:cxnSpLocks/>
            </p:cNvCxnSpPr>
            <p:nvPr/>
          </p:nvCxnSpPr>
          <p:spPr>
            <a:xfrm flipH="1">
              <a:off x="597606"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39" name="Group 231">
            <a:extLst>
              <a:ext uri="{FF2B5EF4-FFF2-40B4-BE49-F238E27FC236}">
                <a16:creationId xmlns:a16="http://schemas.microsoft.com/office/drawing/2014/main" id="{41727FB3-3BDB-4CD3-9097-D3C9ACCC8BE2}"/>
              </a:ext>
            </a:extLst>
          </p:cNvPr>
          <p:cNvGrpSpPr>
            <a:grpSpLocks/>
          </p:cNvGrpSpPr>
          <p:nvPr/>
        </p:nvGrpSpPr>
        <p:grpSpPr bwMode="auto">
          <a:xfrm>
            <a:off x="5594350" y="2822575"/>
            <a:ext cx="414338" cy="460375"/>
            <a:chOff x="455593" y="1500158"/>
            <a:chExt cx="551094" cy="614392"/>
          </a:xfrm>
        </p:grpSpPr>
        <p:sp>
          <p:nvSpPr>
            <p:cNvPr id="233" name="Oval 232">
              <a:extLst>
                <a:ext uri="{FF2B5EF4-FFF2-40B4-BE49-F238E27FC236}">
                  <a16:creationId xmlns:a16="http://schemas.microsoft.com/office/drawing/2014/main" id="{04EB24C0-8600-45E5-A324-734784A9EFE2}"/>
                </a:ext>
              </a:extLst>
            </p:cNvPr>
            <p:cNvSpPr/>
            <p:nvPr/>
          </p:nvSpPr>
          <p:spPr>
            <a:xfrm>
              <a:off x="544275" y="1500158"/>
              <a:ext cx="373731"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a:t>
              </a:r>
            </a:p>
          </p:txBody>
        </p:sp>
        <p:cxnSp>
          <p:nvCxnSpPr>
            <p:cNvPr id="234" name="Straight Connector 233">
              <a:extLst>
                <a:ext uri="{FF2B5EF4-FFF2-40B4-BE49-F238E27FC236}">
                  <a16:creationId xmlns:a16="http://schemas.microsoft.com/office/drawing/2014/main" id="{B21ACFEB-0D02-4325-BEC2-CD4F98325384}"/>
                </a:ext>
              </a:extLst>
            </p:cNvPr>
            <p:cNvCxnSpPr>
              <a:stCxn id="233" idx="4"/>
            </p:cNvCxnSpPr>
            <p:nvPr/>
          </p:nvCxnSpPr>
          <p:spPr>
            <a:xfrm>
              <a:off x="732196"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AA3C352-A686-44C8-BAEA-0058A99E82C0}"/>
                </a:ext>
              </a:extLst>
            </p:cNvPr>
            <p:cNvCxnSpPr>
              <a:cxnSpLocks/>
            </p:cNvCxnSpPr>
            <p:nvPr/>
          </p:nvCxnSpPr>
          <p:spPr>
            <a:xfrm>
              <a:off x="863107" y="1826421"/>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E517E3F6-CA98-448F-A70A-D3F9E87EF2DD}"/>
                </a:ext>
              </a:extLst>
            </p:cNvPr>
            <p:cNvCxnSpPr>
              <a:cxnSpLocks/>
            </p:cNvCxnSpPr>
            <p:nvPr/>
          </p:nvCxnSpPr>
          <p:spPr>
            <a:xfrm flipH="1">
              <a:off x="455593" y="1824303"/>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0A6ED00D-D9C5-4228-8541-A07DF95490C5}"/>
                </a:ext>
              </a:extLst>
            </p:cNvPr>
            <p:cNvCxnSpPr>
              <a:cxnSpLocks/>
            </p:cNvCxnSpPr>
            <p:nvPr/>
          </p:nvCxnSpPr>
          <p:spPr>
            <a:xfrm>
              <a:off x="791317"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A4F4D1-8984-4EFB-B8B0-CA8FA31AAD89}"/>
                </a:ext>
              </a:extLst>
            </p:cNvPr>
            <p:cNvCxnSpPr>
              <a:cxnSpLocks/>
            </p:cNvCxnSpPr>
            <p:nvPr/>
          </p:nvCxnSpPr>
          <p:spPr>
            <a:xfrm flipH="1">
              <a:off x="597062"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40" name="Group 238">
            <a:extLst>
              <a:ext uri="{FF2B5EF4-FFF2-40B4-BE49-F238E27FC236}">
                <a16:creationId xmlns:a16="http://schemas.microsoft.com/office/drawing/2014/main" id="{4457917B-D6DF-4E23-BD9E-45359EBA7A1A}"/>
              </a:ext>
            </a:extLst>
          </p:cNvPr>
          <p:cNvGrpSpPr>
            <a:grpSpLocks/>
          </p:cNvGrpSpPr>
          <p:nvPr/>
        </p:nvGrpSpPr>
        <p:grpSpPr bwMode="auto">
          <a:xfrm>
            <a:off x="554038" y="2822575"/>
            <a:ext cx="414337" cy="460375"/>
            <a:chOff x="455593" y="1500158"/>
            <a:chExt cx="551094" cy="614392"/>
          </a:xfrm>
        </p:grpSpPr>
        <p:sp>
          <p:nvSpPr>
            <p:cNvPr id="240" name="Oval 239">
              <a:extLst>
                <a:ext uri="{FF2B5EF4-FFF2-40B4-BE49-F238E27FC236}">
                  <a16:creationId xmlns:a16="http://schemas.microsoft.com/office/drawing/2014/main" id="{83D1394C-F7C6-4AA6-885E-3E3ACFDF8631}"/>
                </a:ext>
              </a:extLst>
            </p:cNvPr>
            <p:cNvSpPr/>
            <p:nvPr/>
          </p:nvSpPr>
          <p:spPr>
            <a:xfrm>
              <a:off x="544275" y="1500158"/>
              <a:ext cx="373730"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a:t>
              </a:r>
            </a:p>
          </p:txBody>
        </p:sp>
        <p:cxnSp>
          <p:nvCxnSpPr>
            <p:cNvPr id="241" name="Straight Connector 240">
              <a:extLst>
                <a:ext uri="{FF2B5EF4-FFF2-40B4-BE49-F238E27FC236}">
                  <a16:creationId xmlns:a16="http://schemas.microsoft.com/office/drawing/2014/main" id="{0249FEB2-3580-4E33-972C-D3649729C668}"/>
                </a:ext>
              </a:extLst>
            </p:cNvPr>
            <p:cNvCxnSpPr>
              <a:stCxn id="240" idx="4"/>
            </p:cNvCxnSpPr>
            <p:nvPr/>
          </p:nvCxnSpPr>
          <p:spPr>
            <a:xfrm>
              <a:off x="732195"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9006D02-3F39-46A1-B791-6D702DC399C3}"/>
                </a:ext>
              </a:extLst>
            </p:cNvPr>
            <p:cNvCxnSpPr>
              <a:cxnSpLocks/>
            </p:cNvCxnSpPr>
            <p:nvPr/>
          </p:nvCxnSpPr>
          <p:spPr>
            <a:xfrm>
              <a:off x="863107" y="1826421"/>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9A3E384-7EE3-4381-A987-B47572AF226B}"/>
                </a:ext>
              </a:extLst>
            </p:cNvPr>
            <p:cNvCxnSpPr>
              <a:cxnSpLocks/>
            </p:cNvCxnSpPr>
            <p:nvPr/>
          </p:nvCxnSpPr>
          <p:spPr>
            <a:xfrm flipH="1">
              <a:off x="455593" y="1824303"/>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E372B8A-1D92-41CC-A33B-AAB39BB139B7}"/>
                </a:ext>
              </a:extLst>
            </p:cNvPr>
            <p:cNvCxnSpPr>
              <a:cxnSpLocks/>
            </p:cNvCxnSpPr>
            <p:nvPr/>
          </p:nvCxnSpPr>
          <p:spPr>
            <a:xfrm>
              <a:off x="791317"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080E1930-2740-4D11-9FEA-F2EAF729A506}"/>
                </a:ext>
              </a:extLst>
            </p:cNvPr>
            <p:cNvCxnSpPr>
              <a:cxnSpLocks/>
            </p:cNvCxnSpPr>
            <p:nvPr/>
          </p:nvCxnSpPr>
          <p:spPr>
            <a:xfrm flipH="1">
              <a:off x="597061"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441" name="TextBox 248">
            <a:extLst>
              <a:ext uri="{FF2B5EF4-FFF2-40B4-BE49-F238E27FC236}">
                <a16:creationId xmlns:a16="http://schemas.microsoft.com/office/drawing/2014/main" id="{2CBB2D4E-21AD-4759-B051-9BE8E6D67DA6}"/>
              </a:ext>
            </a:extLst>
          </p:cNvPr>
          <p:cNvSpPr txBox="1">
            <a:spLocks noChangeArrowheads="1"/>
          </p:cNvSpPr>
          <p:nvPr/>
        </p:nvSpPr>
        <p:spPr bwMode="auto">
          <a:xfrm>
            <a:off x="6545263" y="2621915"/>
            <a:ext cx="250031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600" dirty="0"/>
              <a:t>Using the given numbers, find a calculation that is as close to the target number as possible. </a:t>
            </a:r>
          </a:p>
          <a:p>
            <a:pPr>
              <a:spcBef>
                <a:spcPct val="0"/>
              </a:spcBef>
            </a:pPr>
            <a:r>
              <a:rPr lang="en-US" altLang="en-US" sz="1600" dirty="0"/>
              <a:t>Use only the four basic operations of +,-,</a:t>
            </a:r>
            <a:r>
              <a:rPr lang="en-US" altLang="en-US" sz="1600" dirty="0">
                <a:solidFill>
                  <a:srgbClr val="202122"/>
                </a:solidFill>
                <a:latin typeface="Arial" panose="020B0604020202020204" pitchFamily="34" charset="0"/>
              </a:rPr>
              <a:t> ×</a:t>
            </a:r>
            <a:r>
              <a:rPr lang="en-US" altLang="en-US" sz="1600" dirty="0"/>
              <a:t> and /. </a:t>
            </a:r>
          </a:p>
          <a:p>
            <a:pPr>
              <a:spcBef>
                <a:spcPct val="0"/>
              </a:spcBef>
            </a:pPr>
            <a:r>
              <a:rPr lang="en-US" altLang="en-US" sz="1600" dirty="0"/>
              <a:t>You do not have to use all six numbers. A number may not be used more than once. </a:t>
            </a:r>
          </a:p>
          <a:p>
            <a:pPr>
              <a:spcBef>
                <a:spcPct val="0"/>
              </a:spcBef>
            </a:pPr>
            <a:r>
              <a:rPr lang="en-US" altLang="en-US" sz="1600" dirty="0"/>
              <a:t>Division can only be performed if the result has no remainder.</a:t>
            </a:r>
          </a:p>
          <a:p>
            <a:pPr>
              <a:spcBef>
                <a:spcPct val="0"/>
              </a:spcBef>
            </a:pPr>
            <a:r>
              <a:rPr lang="en-US" altLang="en-US" sz="1600" dirty="0"/>
              <a:t>Only positive integers may be obtained as a result at any stage of the calculation</a:t>
            </a:r>
          </a:p>
        </p:txBody>
      </p:sp>
      <p:sp>
        <p:nvSpPr>
          <p:cNvPr id="251" name="TextBox 250">
            <a:extLst>
              <a:ext uri="{FF2B5EF4-FFF2-40B4-BE49-F238E27FC236}">
                <a16:creationId xmlns:a16="http://schemas.microsoft.com/office/drawing/2014/main" id="{1820B8F8-6A63-43CD-BC19-05D965EF9D9C}"/>
              </a:ext>
            </a:extLst>
          </p:cNvPr>
          <p:cNvSpPr txBox="1"/>
          <p:nvPr/>
        </p:nvSpPr>
        <p:spPr>
          <a:xfrm>
            <a:off x="6475413" y="17463"/>
            <a:ext cx="2738437" cy="254000"/>
          </a:xfrm>
          <a:prstGeom prst="rect">
            <a:avLst/>
          </a:prstGeom>
          <a:noFill/>
        </p:spPr>
        <p:txBody>
          <a:bodyPr>
            <a:spAutoFit/>
          </a:bodyPr>
          <a:lstStyle/>
          <a:p>
            <a:pPr>
              <a:defRPr/>
            </a:pPr>
            <a:r>
              <a:rPr lang="en-US" sz="1050" dirty="0">
                <a:solidFill>
                  <a:schemeClr val="bg1">
                    <a:lumMod val="75000"/>
                  </a:schemeClr>
                </a:solidFill>
              </a:rPr>
              <a:t>www.youtube.com/watch?v=_JQYYz92-Uk</a:t>
            </a:r>
          </a:p>
        </p:txBody>
      </p:sp>
      <p:grpSp>
        <p:nvGrpSpPr>
          <p:cNvPr id="17443" name="Group 195">
            <a:extLst>
              <a:ext uri="{FF2B5EF4-FFF2-40B4-BE49-F238E27FC236}">
                <a16:creationId xmlns:a16="http://schemas.microsoft.com/office/drawing/2014/main" id="{69A7F063-F151-4CBA-9639-251C56D1C7F6}"/>
              </a:ext>
            </a:extLst>
          </p:cNvPr>
          <p:cNvGrpSpPr>
            <a:grpSpLocks/>
          </p:cNvGrpSpPr>
          <p:nvPr/>
        </p:nvGrpSpPr>
        <p:grpSpPr bwMode="auto">
          <a:xfrm>
            <a:off x="5343525" y="3255963"/>
            <a:ext cx="414338" cy="460375"/>
            <a:chOff x="455593" y="1500158"/>
            <a:chExt cx="551094" cy="614392"/>
          </a:xfrm>
        </p:grpSpPr>
        <p:sp>
          <p:nvSpPr>
            <p:cNvPr id="197" name="Oval 196">
              <a:extLst>
                <a:ext uri="{FF2B5EF4-FFF2-40B4-BE49-F238E27FC236}">
                  <a16:creationId xmlns:a16="http://schemas.microsoft.com/office/drawing/2014/main" id="{3CB85816-B533-4C52-9688-C51BC5F2195F}"/>
                </a:ext>
              </a:extLst>
            </p:cNvPr>
            <p:cNvSpPr/>
            <p:nvPr/>
          </p:nvSpPr>
          <p:spPr>
            <a:xfrm>
              <a:off x="544275" y="1500158"/>
              <a:ext cx="373731"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2</a:t>
              </a:r>
            </a:p>
          </p:txBody>
        </p:sp>
        <p:cxnSp>
          <p:nvCxnSpPr>
            <p:cNvPr id="198" name="Straight Connector 197">
              <a:extLst>
                <a:ext uri="{FF2B5EF4-FFF2-40B4-BE49-F238E27FC236}">
                  <a16:creationId xmlns:a16="http://schemas.microsoft.com/office/drawing/2014/main" id="{B348727E-1A00-42B9-8FAD-D9CBC894FC34}"/>
                </a:ext>
              </a:extLst>
            </p:cNvPr>
            <p:cNvCxnSpPr>
              <a:stCxn id="197" idx="4"/>
            </p:cNvCxnSpPr>
            <p:nvPr/>
          </p:nvCxnSpPr>
          <p:spPr>
            <a:xfrm>
              <a:off x="732196"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A7295E0B-D846-4CEB-B435-F9C74F3FBE24}"/>
                </a:ext>
              </a:extLst>
            </p:cNvPr>
            <p:cNvCxnSpPr>
              <a:cxnSpLocks/>
            </p:cNvCxnSpPr>
            <p:nvPr/>
          </p:nvCxnSpPr>
          <p:spPr>
            <a:xfrm>
              <a:off x="863107" y="1826421"/>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FEFE1A1-7503-4A41-8E7A-B3A987F00D4C}"/>
                </a:ext>
              </a:extLst>
            </p:cNvPr>
            <p:cNvCxnSpPr>
              <a:cxnSpLocks/>
            </p:cNvCxnSpPr>
            <p:nvPr/>
          </p:nvCxnSpPr>
          <p:spPr>
            <a:xfrm flipH="1">
              <a:off x="455593" y="1824302"/>
              <a:ext cx="143580"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65D3468-7F36-4601-9008-DE91B2EACFF1}"/>
                </a:ext>
              </a:extLst>
            </p:cNvPr>
            <p:cNvCxnSpPr>
              <a:cxnSpLocks/>
            </p:cNvCxnSpPr>
            <p:nvPr/>
          </p:nvCxnSpPr>
          <p:spPr>
            <a:xfrm>
              <a:off x="791317"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1307B06-2467-4F78-A45E-EECE04BD56C6}"/>
                </a:ext>
              </a:extLst>
            </p:cNvPr>
            <p:cNvCxnSpPr>
              <a:cxnSpLocks/>
            </p:cNvCxnSpPr>
            <p:nvPr/>
          </p:nvCxnSpPr>
          <p:spPr>
            <a:xfrm flipH="1">
              <a:off x="597062" y="1864556"/>
              <a:ext cx="7179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444" name="Group 219">
            <a:extLst>
              <a:ext uri="{FF2B5EF4-FFF2-40B4-BE49-F238E27FC236}">
                <a16:creationId xmlns:a16="http://schemas.microsoft.com/office/drawing/2014/main" id="{0D533140-11A2-4E2E-9E41-AE74AD79D24A}"/>
              </a:ext>
            </a:extLst>
          </p:cNvPr>
          <p:cNvGrpSpPr>
            <a:grpSpLocks/>
          </p:cNvGrpSpPr>
          <p:nvPr/>
        </p:nvGrpSpPr>
        <p:grpSpPr bwMode="auto">
          <a:xfrm>
            <a:off x="5840413" y="3262313"/>
            <a:ext cx="412750" cy="460375"/>
            <a:chOff x="455593" y="1500158"/>
            <a:chExt cx="551094" cy="614392"/>
          </a:xfrm>
        </p:grpSpPr>
        <p:sp>
          <p:nvSpPr>
            <p:cNvPr id="221" name="Oval 220">
              <a:extLst>
                <a:ext uri="{FF2B5EF4-FFF2-40B4-BE49-F238E27FC236}">
                  <a16:creationId xmlns:a16="http://schemas.microsoft.com/office/drawing/2014/main" id="{6F529F05-66CD-432C-9D1B-076CC06654CD}"/>
                </a:ext>
              </a:extLst>
            </p:cNvPr>
            <p:cNvSpPr/>
            <p:nvPr/>
          </p:nvSpPr>
          <p:spPr>
            <a:xfrm>
              <a:off x="544616" y="1500158"/>
              <a:ext cx="373048" cy="3728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0" dirty="0">
                  <a:solidFill>
                    <a:schemeClr val="tx1"/>
                  </a:solidFill>
                </a:rPr>
                <a:t>50</a:t>
              </a:r>
            </a:p>
          </p:txBody>
        </p:sp>
        <p:cxnSp>
          <p:nvCxnSpPr>
            <p:cNvPr id="222" name="Straight Connector 221">
              <a:extLst>
                <a:ext uri="{FF2B5EF4-FFF2-40B4-BE49-F238E27FC236}">
                  <a16:creationId xmlns:a16="http://schemas.microsoft.com/office/drawing/2014/main" id="{3D5D3035-39EC-42FA-9FDD-55AE445ABA2C}"/>
                </a:ext>
              </a:extLst>
            </p:cNvPr>
            <p:cNvCxnSpPr>
              <a:stCxn id="221" idx="4"/>
            </p:cNvCxnSpPr>
            <p:nvPr/>
          </p:nvCxnSpPr>
          <p:spPr>
            <a:xfrm>
              <a:off x="731140" y="1873030"/>
              <a:ext cx="0"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4466867-C1F6-461E-BB49-04EB1F9886F2}"/>
                </a:ext>
              </a:extLst>
            </p:cNvPr>
            <p:cNvCxnSpPr>
              <a:cxnSpLocks/>
            </p:cNvCxnSpPr>
            <p:nvPr/>
          </p:nvCxnSpPr>
          <p:spPr>
            <a:xfrm>
              <a:off x="862555" y="1826421"/>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8D56B5F-01B3-4F6A-BF8B-58E77CFBF73B}"/>
                </a:ext>
              </a:extLst>
            </p:cNvPr>
            <p:cNvCxnSpPr>
              <a:cxnSpLocks/>
            </p:cNvCxnSpPr>
            <p:nvPr/>
          </p:nvCxnSpPr>
          <p:spPr>
            <a:xfrm flipH="1">
              <a:off x="455593" y="1824302"/>
              <a:ext cx="144132" cy="26270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5050A5E-92EE-4E98-87C6-0A1C7B4CDFDA}"/>
                </a:ext>
              </a:extLst>
            </p:cNvPr>
            <p:cNvCxnSpPr>
              <a:cxnSpLocks/>
            </p:cNvCxnSpPr>
            <p:nvPr/>
          </p:nvCxnSpPr>
          <p:spPr>
            <a:xfrm>
              <a:off x="790489"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D14CE1CD-48D9-4342-981A-DC8DAFBA227C}"/>
                </a:ext>
              </a:extLst>
            </p:cNvPr>
            <p:cNvCxnSpPr>
              <a:cxnSpLocks/>
            </p:cNvCxnSpPr>
            <p:nvPr/>
          </p:nvCxnSpPr>
          <p:spPr>
            <a:xfrm flipH="1">
              <a:off x="597605" y="1864556"/>
              <a:ext cx="72066" cy="24152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97C51304-4EB9-4A52-AC94-070E025F1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63" y="4862513"/>
            <a:ext cx="351313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F2271FEA-ECC3-4C0C-BB29-EF7441D00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
            <a:extLst>
              <a:ext uri="{FF2B5EF4-FFF2-40B4-BE49-F238E27FC236}">
                <a16:creationId xmlns:a16="http://schemas.microsoft.com/office/drawing/2014/main" id="{215321F7-A4EE-4262-9449-C5521E6700BA}"/>
              </a:ext>
            </a:extLst>
          </p:cNvPr>
          <p:cNvSpPr>
            <a:spLocks noChangeArrowheads="1"/>
          </p:cNvSpPr>
          <p:nvPr/>
        </p:nvSpPr>
        <p:spPr bwMode="auto">
          <a:xfrm>
            <a:off x="165100" y="4962525"/>
            <a:ext cx="4076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MSC Oscar is the largest container ship in the world (as of August 2015). It can carry 19,224 containers</a:t>
            </a:r>
          </a:p>
        </p:txBody>
      </p:sp>
      <p:sp>
        <p:nvSpPr>
          <p:cNvPr id="18437" name="Rectangle 1">
            <a:extLst>
              <a:ext uri="{FF2B5EF4-FFF2-40B4-BE49-F238E27FC236}">
                <a16:creationId xmlns:a16="http://schemas.microsoft.com/office/drawing/2014/main" id="{C611AA3C-89E7-4C12-8B31-764464C9B590}"/>
              </a:ext>
            </a:extLst>
          </p:cNvPr>
          <p:cNvSpPr>
            <a:spLocks noChangeArrowheads="1"/>
          </p:cNvSpPr>
          <p:nvPr/>
        </p:nvSpPr>
        <p:spPr bwMode="auto">
          <a:xfrm>
            <a:off x="165100" y="107950"/>
            <a:ext cx="7505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Thus far, we have seen mostly puzzles/games, but there are </a:t>
            </a:r>
            <a:r>
              <a:rPr lang="en-US" altLang="en-US" sz="2400" i="1"/>
              <a:t>real</a:t>
            </a:r>
            <a:r>
              <a:rPr lang="en-US" altLang="en-US" sz="2400"/>
              <a:t>, commercially important problems in this space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2C5B0CEB-2A53-4509-B7D9-06C854C9A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98" r="14272" b="29723"/>
          <a:stretch>
            <a:fillRect/>
          </a:stretch>
        </p:blipFill>
        <p:spPr bwMode="auto">
          <a:xfrm>
            <a:off x="-33338" y="0"/>
            <a:ext cx="917733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4">
            <a:extLst>
              <a:ext uri="{FF2B5EF4-FFF2-40B4-BE49-F238E27FC236}">
                <a16:creationId xmlns:a16="http://schemas.microsoft.com/office/drawing/2014/main" id="{E2F349E9-47F1-4A54-9571-3B502C1EC138}"/>
              </a:ext>
            </a:extLst>
          </p:cNvPr>
          <p:cNvSpPr txBox="1">
            <a:spLocks noChangeArrowheads="1"/>
          </p:cNvSpPr>
          <p:nvPr/>
        </p:nvSpPr>
        <p:spPr bwMode="auto">
          <a:xfrm>
            <a:off x="2851150" y="486092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19460" name="TextBox 15">
            <a:extLst>
              <a:ext uri="{FF2B5EF4-FFF2-40B4-BE49-F238E27FC236}">
                <a16:creationId xmlns:a16="http://schemas.microsoft.com/office/drawing/2014/main" id="{B1681823-9E23-4D4B-AC8D-DA1E9B08D32C}"/>
              </a:ext>
            </a:extLst>
          </p:cNvPr>
          <p:cNvSpPr txBox="1">
            <a:spLocks noChangeArrowheads="1"/>
          </p:cNvSpPr>
          <p:nvPr/>
        </p:nvSpPr>
        <p:spPr bwMode="auto">
          <a:xfrm>
            <a:off x="214313" y="3895725"/>
            <a:ext cx="2593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Swap the containers marked A and B in as few moves as possible </a:t>
            </a:r>
          </a:p>
        </p:txBody>
      </p:sp>
      <p:sp>
        <p:nvSpPr>
          <p:cNvPr id="19461" name="TextBox 16">
            <a:extLst>
              <a:ext uri="{FF2B5EF4-FFF2-40B4-BE49-F238E27FC236}">
                <a16:creationId xmlns:a16="http://schemas.microsoft.com/office/drawing/2014/main" id="{C004AB9E-42C4-4BA9-98F7-FE5AEF5DAA5E}"/>
              </a:ext>
            </a:extLst>
          </p:cNvPr>
          <p:cNvSpPr txBox="1">
            <a:spLocks noChangeArrowheads="1"/>
          </p:cNvSpPr>
          <p:nvPr/>
        </p:nvSpPr>
        <p:spPr bwMode="auto">
          <a:xfrm>
            <a:off x="8113713" y="56261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cxnSp>
        <p:nvCxnSpPr>
          <p:cNvPr id="19462" name="Straight Arrow Connector 17">
            <a:extLst>
              <a:ext uri="{FF2B5EF4-FFF2-40B4-BE49-F238E27FC236}">
                <a16:creationId xmlns:a16="http://schemas.microsoft.com/office/drawing/2014/main" id="{340B54F9-6B4A-4EA9-986E-2E7AF6E9F3E4}"/>
              </a:ext>
            </a:extLst>
          </p:cNvPr>
          <p:cNvCxnSpPr>
            <a:cxnSpLocks noChangeShapeType="1"/>
          </p:cNvCxnSpPr>
          <p:nvPr/>
        </p:nvCxnSpPr>
        <p:spPr bwMode="auto">
          <a:xfrm flipV="1">
            <a:off x="3049588" y="3657600"/>
            <a:ext cx="292100" cy="1168400"/>
          </a:xfrm>
          <a:prstGeom prst="straightConnector1">
            <a:avLst/>
          </a:prstGeom>
          <a:noFill/>
          <a:ln w="66675" algn="ctr">
            <a:solidFill>
              <a:srgbClr val="FF3399"/>
            </a:solidFill>
            <a:round/>
            <a:headEnd/>
            <a:tailEnd type="stealth" w="lg" len="lg"/>
          </a:ln>
          <a:extLst>
            <a:ext uri="{909E8E84-426E-40DD-AFC4-6F175D3DCCD1}">
              <a14:hiddenFill xmlns:a14="http://schemas.microsoft.com/office/drawing/2010/main">
                <a:noFill/>
              </a14:hiddenFill>
            </a:ext>
          </a:extLst>
        </p:spPr>
      </p:cxnSp>
      <p:cxnSp>
        <p:nvCxnSpPr>
          <p:cNvPr id="19463" name="Straight Arrow Connector 18">
            <a:extLst>
              <a:ext uri="{FF2B5EF4-FFF2-40B4-BE49-F238E27FC236}">
                <a16:creationId xmlns:a16="http://schemas.microsoft.com/office/drawing/2014/main" id="{72C896E3-CD80-46FC-BF99-117D5C19C8F1}"/>
              </a:ext>
            </a:extLst>
          </p:cNvPr>
          <p:cNvCxnSpPr>
            <a:cxnSpLocks noChangeShapeType="1"/>
          </p:cNvCxnSpPr>
          <p:nvPr/>
        </p:nvCxnSpPr>
        <p:spPr bwMode="auto">
          <a:xfrm flipH="1" flipV="1">
            <a:off x="7388225" y="3603625"/>
            <a:ext cx="819150" cy="2035175"/>
          </a:xfrm>
          <a:prstGeom prst="straightConnector1">
            <a:avLst/>
          </a:prstGeom>
          <a:noFill/>
          <a:ln w="66675" algn="ctr">
            <a:solidFill>
              <a:srgbClr val="00FF00"/>
            </a:solidFill>
            <a:round/>
            <a:headEnd/>
            <a:tailEnd type="stealth" w="lg" len="lg"/>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F5FD123-204E-4E38-89C8-0362E44B9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a:extLst>
              <a:ext uri="{FF2B5EF4-FFF2-40B4-BE49-F238E27FC236}">
                <a16:creationId xmlns:a16="http://schemas.microsoft.com/office/drawing/2014/main" id="{F9177AFF-B39F-4E56-98C2-4F0C21D2F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228600"/>
            <a:ext cx="100647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a:extLst>
              <a:ext uri="{FF2B5EF4-FFF2-40B4-BE49-F238E27FC236}">
                <a16:creationId xmlns:a16="http://schemas.microsoft.com/office/drawing/2014/main" id="{D6E6BCE4-BE3E-4557-A376-30FE4EFB9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a:extLst>
              <a:ext uri="{FF2B5EF4-FFF2-40B4-BE49-F238E27FC236}">
                <a16:creationId xmlns:a16="http://schemas.microsoft.com/office/drawing/2014/main" id="{15B5182F-B26A-4EE8-8F86-4F80C5480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88"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a:extLst>
              <a:ext uri="{FF2B5EF4-FFF2-40B4-BE49-F238E27FC236}">
                <a16:creationId xmlns:a16="http://schemas.microsoft.com/office/drawing/2014/main" id="{4742C9E1-D6FD-4FB6-AA5B-06F2B44C3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0080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a:extLst>
              <a:ext uri="{FF2B5EF4-FFF2-40B4-BE49-F238E27FC236}">
                <a16:creationId xmlns:a16="http://schemas.microsoft.com/office/drawing/2014/main" id="{484990FD-0E6F-42CC-8442-C058EB07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88" y="228600"/>
            <a:ext cx="100806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19">
            <a:extLst>
              <a:ext uri="{FF2B5EF4-FFF2-40B4-BE49-F238E27FC236}">
                <a16:creationId xmlns:a16="http://schemas.microsoft.com/office/drawing/2014/main" id="{DF6B667B-16D8-4EBF-A32B-2A8D3DF78F07}"/>
              </a:ext>
            </a:extLst>
          </p:cNvPr>
          <p:cNvGrpSpPr>
            <a:grpSpLocks/>
          </p:cNvGrpSpPr>
          <p:nvPr/>
        </p:nvGrpSpPr>
        <p:grpSpPr bwMode="auto">
          <a:xfrm>
            <a:off x="533400" y="990600"/>
            <a:ext cx="8001000" cy="304800"/>
            <a:chOff x="952500" y="2933700"/>
            <a:chExt cx="5486400" cy="304800"/>
          </a:xfrm>
        </p:grpSpPr>
        <p:sp>
          <p:nvSpPr>
            <p:cNvPr id="11" name="Right Brace 10">
              <a:extLst>
                <a:ext uri="{FF2B5EF4-FFF2-40B4-BE49-F238E27FC236}">
                  <a16:creationId xmlns:a16="http://schemas.microsoft.com/office/drawing/2014/main" id="{D4B44576-B39E-44A4-8CFB-30943A6BFF01}"/>
                </a:ext>
              </a:extLst>
            </p:cNvPr>
            <p:cNvSpPr/>
            <p:nvPr/>
          </p:nvSpPr>
          <p:spPr>
            <a:xfrm rot="5400000">
              <a:off x="11430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ight Brace 11">
              <a:extLst>
                <a:ext uri="{FF2B5EF4-FFF2-40B4-BE49-F238E27FC236}">
                  <a16:creationId xmlns:a16="http://schemas.microsoft.com/office/drawing/2014/main" id="{D170D168-58B4-45AA-8AA6-B710AB7F6D03}"/>
                </a:ext>
              </a:extLst>
            </p:cNvPr>
            <p:cNvSpPr/>
            <p:nvPr/>
          </p:nvSpPr>
          <p:spPr>
            <a:xfrm rot="5400000">
              <a:off x="19431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Right Brace 12">
              <a:extLst>
                <a:ext uri="{FF2B5EF4-FFF2-40B4-BE49-F238E27FC236}">
                  <a16:creationId xmlns:a16="http://schemas.microsoft.com/office/drawing/2014/main" id="{88CA05F4-8380-4144-AC58-9418A25C464E}"/>
                </a:ext>
              </a:extLst>
            </p:cNvPr>
            <p:cNvSpPr/>
            <p:nvPr/>
          </p:nvSpPr>
          <p:spPr>
            <a:xfrm rot="5400000">
              <a:off x="27432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Right Brace 13">
              <a:extLst>
                <a:ext uri="{FF2B5EF4-FFF2-40B4-BE49-F238E27FC236}">
                  <a16:creationId xmlns:a16="http://schemas.microsoft.com/office/drawing/2014/main" id="{85D45FB4-83BD-4B70-BAD0-D788D17D2DC5}"/>
                </a:ext>
              </a:extLst>
            </p:cNvPr>
            <p:cNvSpPr/>
            <p:nvPr/>
          </p:nvSpPr>
          <p:spPr>
            <a:xfrm rot="5400000">
              <a:off x="35433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Right Brace 14">
              <a:extLst>
                <a:ext uri="{FF2B5EF4-FFF2-40B4-BE49-F238E27FC236}">
                  <a16:creationId xmlns:a16="http://schemas.microsoft.com/office/drawing/2014/main" id="{2C25388C-F622-4015-B748-A5697DA8ED5C}"/>
                </a:ext>
              </a:extLst>
            </p:cNvPr>
            <p:cNvSpPr/>
            <p:nvPr/>
          </p:nvSpPr>
          <p:spPr>
            <a:xfrm rot="5400000">
              <a:off x="43434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Right Brace 15">
              <a:extLst>
                <a:ext uri="{FF2B5EF4-FFF2-40B4-BE49-F238E27FC236}">
                  <a16:creationId xmlns:a16="http://schemas.microsoft.com/office/drawing/2014/main" id="{4ECB9C9F-5FF0-41EA-BC94-3FDBD870DA6B}"/>
                </a:ext>
              </a:extLst>
            </p:cNvPr>
            <p:cNvSpPr/>
            <p:nvPr/>
          </p:nvSpPr>
          <p:spPr>
            <a:xfrm rot="5400000">
              <a:off x="51435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ight Brace 16">
              <a:extLst>
                <a:ext uri="{FF2B5EF4-FFF2-40B4-BE49-F238E27FC236}">
                  <a16:creationId xmlns:a16="http://schemas.microsoft.com/office/drawing/2014/main" id="{857A5DF1-17D8-4E50-A626-D51ED1EFC6C5}"/>
                </a:ext>
              </a:extLst>
            </p:cNvPr>
            <p:cNvSpPr/>
            <p:nvPr/>
          </p:nvSpPr>
          <p:spPr>
            <a:xfrm rot="5400000">
              <a:off x="59436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225" name="Rectangle 17">
            <a:extLst>
              <a:ext uri="{FF2B5EF4-FFF2-40B4-BE49-F238E27FC236}">
                <a16:creationId xmlns:a16="http://schemas.microsoft.com/office/drawing/2014/main" id="{0F7E5E0E-1C37-4979-A97F-2442293C8539}"/>
              </a:ext>
            </a:extLst>
          </p:cNvPr>
          <p:cNvSpPr>
            <a:spLocks noChangeArrowheads="1"/>
          </p:cNvSpPr>
          <p:nvPr/>
        </p:nvSpPr>
        <p:spPr bwMode="auto">
          <a:xfrm>
            <a:off x="0" y="6507163"/>
            <a:ext cx="8545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Play online: https://nrich.maths.org/content/00/12/game1/frogs/index.html#/student/2/2</a:t>
            </a:r>
          </a:p>
        </p:txBody>
      </p:sp>
      <p:sp>
        <p:nvSpPr>
          <p:cNvPr id="9226" name="Rectangle 1">
            <a:extLst>
              <a:ext uri="{FF2B5EF4-FFF2-40B4-BE49-F238E27FC236}">
                <a16:creationId xmlns:a16="http://schemas.microsoft.com/office/drawing/2014/main" id="{A891601E-6008-4CC4-ACF6-D27BE997FCAD}"/>
              </a:ext>
            </a:extLst>
          </p:cNvPr>
          <p:cNvSpPr>
            <a:spLocks noChangeArrowheads="1"/>
          </p:cNvSpPr>
          <p:nvPr/>
        </p:nvSpPr>
        <p:spPr bwMode="auto">
          <a:xfrm>
            <a:off x="384175" y="1854200"/>
            <a:ext cx="8555038" cy="3479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1415" rIns="0" bIns="36501"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700" dirty="0">
                <a:solidFill>
                  <a:srgbClr val="333333"/>
                </a:solidFill>
                <a:latin typeface="Helvetica Neue"/>
              </a:rPr>
              <a:t>Toads And Frogs Puzzle</a:t>
            </a:r>
          </a:p>
          <a:p>
            <a:pPr>
              <a:spcBef>
                <a:spcPct val="0"/>
              </a:spcBef>
              <a:buFontTx/>
              <a:buNone/>
            </a:pPr>
            <a:endParaRPr lang="en-US" altLang="en-US" sz="2700" dirty="0">
              <a:solidFill>
                <a:srgbClr val="333333"/>
              </a:solidFill>
              <a:latin typeface="Helvetica Neue"/>
            </a:endParaRPr>
          </a:p>
          <a:p>
            <a:pPr>
              <a:spcBef>
                <a:spcPct val="0"/>
              </a:spcBef>
              <a:buFontTx/>
              <a:buNone/>
            </a:pPr>
            <a:r>
              <a:rPr lang="en-US" altLang="en-US" sz="1200" dirty="0">
                <a:solidFill>
                  <a:srgbClr val="333333"/>
                </a:solidFill>
                <a:latin typeface="Helvetica Neue"/>
              </a:rPr>
              <a:t>The </a:t>
            </a:r>
            <a:r>
              <a:rPr lang="en-US" altLang="en-US" sz="1200" i="1" dirty="0">
                <a:solidFill>
                  <a:srgbClr val="333333"/>
                </a:solidFill>
                <a:latin typeface="Helvetica Neue"/>
              </a:rPr>
              <a:t>Toads And Frogs Puzzle</a:t>
            </a:r>
            <a:r>
              <a:rPr lang="en-US" altLang="en-US" sz="1200" dirty="0">
                <a:solidFill>
                  <a:srgbClr val="333333"/>
                </a:solidFill>
                <a:latin typeface="Helvetica Neue"/>
              </a:rPr>
              <a:t> is also known under the names of </a:t>
            </a:r>
            <a:r>
              <a:rPr lang="en-US" altLang="en-US" sz="1200" i="1" dirty="0">
                <a:solidFill>
                  <a:srgbClr val="333333"/>
                </a:solidFill>
                <a:latin typeface="Helvetica Neue"/>
              </a:rPr>
              <a:t>Hares and Tortoise</a:t>
            </a:r>
            <a:r>
              <a:rPr lang="en-US" altLang="en-US" sz="1200" dirty="0">
                <a:solidFill>
                  <a:srgbClr val="333333"/>
                </a:solidFill>
                <a:latin typeface="Helvetica Neue"/>
              </a:rPr>
              <a:t> and </a:t>
            </a:r>
            <a:r>
              <a:rPr lang="en-US" altLang="en-US" sz="1200" i="1" dirty="0">
                <a:solidFill>
                  <a:srgbClr val="333333"/>
                </a:solidFill>
                <a:latin typeface="Helvetica Neue"/>
              </a:rPr>
              <a:t>Sheep and Goats</a:t>
            </a:r>
            <a:r>
              <a:rPr lang="en-US" altLang="en-US" sz="1200" dirty="0">
                <a:solidFill>
                  <a:srgbClr val="333333"/>
                </a:solidFill>
                <a:latin typeface="Helvetica Neue"/>
              </a:rPr>
              <a:t>.</a:t>
            </a:r>
          </a:p>
          <a:p>
            <a:pPr>
              <a:spcBef>
                <a:spcPct val="0"/>
              </a:spcBef>
              <a:buFontTx/>
              <a:buNone/>
            </a:pPr>
            <a:endParaRPr lang="en-US" altLang="en-US" sz="1100" dirty="0"/>
          </a:p>
          <a:p>
            <a:pPr>
              <a:spcBef>
                <a:spcPct val="0"/>
              </a:spcBef>
              <a:buFontTx/>
              <a:buNone/>
            </a:pPr>
            <a:r>
              <a:rPr lang="en-US" altLang="en-US" sz="1200" dirty="0">
                <a:solidFill>
                  <a:srgbClr val="333333"/>
                </a:solidFill>
                <a:latin typeface="Helvetica Neue"/>
              </a:rPr>
              <a:t>N frogs are placed on N successive positions on the left of a string of squares; M toads occupy M rightmost squares. </a:t>
            </a:r>
          </a:p>
          <a:p>
            <a:pPr>
              <a:spcBef>
                <a:spcPct val="0"/>
              </a:spcBef>
              <a:buFontTx/>
              <a:buNone/>
            </a:pPr>
            <a:endParaRPr lang="en-US" altLang="en-US" sz="1200" dirty="0">
              <a:solidFill>
                <a:srgbClr val="333333"/>
              </a:solidFill>
              <a:latin typeface="Helvetica Neue"/>
            </a:endParaRPr>
          </a:p>
          <a:p>
            <a:pPr>
              <a:spcBef>
                <a:spcPct val="0"/>
              </a:spcBef>
              <a:buFontTx/>
              <a:buNone/>
            </a:pPr>
            <a:r>
              <a:rPr lang="en-US" altLang="en-US" sz="1200" dirty="0">
                <a:solidFill>
                  <a:srgbClr val="333333"/>
                </a:solidFill>
                <a:latin typeface="Helvetica Neue"/>
              </a:rPr>
              <a:t>On the whole, there are M + N + 1 squares, so that just one square remains unoccupied.</a:t>
            </a:r>
          </a:p>
          <a:p>
            <a:pPr>
              <a:spcBef>
                <a:spcPct val="0"/>
              </a:spcBef>
              <a:buFontTx/>
              <a:buNone/>
            </a:pPr>
            <a:endParaRPr lang="en-US" altLang="en-US" sz="1100" dirty="0"/>
          </a:p>
          <a:p>
            <a:pPr>
              <a:spcBef>
                <a:spcPct val="0"/>
              </a:spcBef>
              <a:buFontTx/>
              <a:buNone/>
            </a:pPr>
            <a:r>
              <a:rPr lang="en-US" altLang="en-US" sz="1200" dirty="0">
                <a:solidFill>
                  <a:srgbClr val="333333"/>
                </a:solidFill>
                <a:latin typeface="Helvetica Neue"/>
              </a:rPr>
              <a:t>Frogs only move rightward; toads move leftward. </a:t>
            </a:r>
          </a:p>
          <a:p>
            <a:pPr>
              <a:spcBef>
                <a:spcPct val="0"/>
              </a:spcBef>
              <a:buFontTx/>
              <a:buNone/>
            </a:pPr>
            <a:endParaRPr lang="en-US" altLang="en-US" sz="1200" dirty="0">
              <a:solidFill>
                <a:srgbClr val="333333"/>
              </a:solidFill>
              <a:latin typeface="Helvetica Neue"/>
            </a:endParaRPr>
          </a:p>
          <a:p>
            <a:pPr>
              <a:spcBef>
                <a:spcPct val="0"/>
              </a:spcBef>
              <a:buFontTx/>
              <a:buNone/>
            </a:pPr>
            <a:r>
              <a:rPr lang="en-US" altLang="en-US" sz="1200" dirty="0">
                <a:solidFill>
                  <a:srgbClr val="333333"/>
                </a:solidFill>
                <a:latin typeface="Helvetica Neue"/>
              </a:rPr>
              <a:t>Every move is either a </a:t>
            </a:r>
            <a:r>
              <a:rPr lang="en-US" altLang="en-US" sz="1200" b="1" dirty="0">
                <a:solidFill>
                  <a:srgbClr val="333333"/>
                </a:solidFill>
                <a:latin typeface="Helvetica Neue"/>
              </a:rPr>
              <a:t>S</a:t>
            </a:r>
            <a:r>
              <a:rPr lang="en-US" altLang="en-US" sz="1200" dirty="0">
                <a:solidFill>
                  <a:srgbClr val="333333"/>
                </a:solidFill>
                <a:latin typeface="Helvetica Neue"/>
              </a:rPr>
              <a:t>lide to the nearby square or a </a:t>
            </a:r>
            <a:r>
              <a:rPr lang="en-US" altLang="en-US" sz="1200" b="1" dirty="0">
                <a:solidFill>
                  <a:srgbClr val="333333"/>
                </a:solidFill>
                <a:latin typeface="Helvetica Neue"/>
              </a:rPr>
              <a:t>J</a:t>
            </a:r>
            <a:r>
              <a:rPr lang="en-US" altLang="en-US" sz="1200" dirty="0">
                <a:solidFill>
                  <a:srgbClr val="333333"/>
                </a:solidFill>
                <a:latin typeface="Helvetica Neue"/>
              </a:rPr>
              <a:t>ump over one position, which is allowed only if the latter is occupied by a fellow of a different kind. </a:t>
            </a:r>
          </a:p>
          <a:p>
            <a:pPr>
              <a:spcBef>
                <a:spcPct val="0"/>
              </a:spcBef>
              <a:buFontTx/>
              <a:buNone/>
            </a:pPr>
            <a:endParaRPr lang="en-US" altLang="en-US" sz="1200" dirty="0">
              <a:solidFill>
                <a:srgbClr val="333333"/>
              </a:solidFill>
              <a:latin typeface="Helvetica Neue"/>
            </a:endParaRPr>
          </a:p>
          <a:p>
            <a:pPr>
              <a:spcBef>
                <a:spcPct val="0"/>
              </a:spcBef>
              <a:buFontTx/>
              <a:buNone/>
            </a:pPr>
            <a:r>
              <a:rPr lang="en-US" altLang="en-US" sz="1200" dirty="0">
                <a:solidFill>
                  <a:srgbClr val="333333"/>
                </a:solidFill>
                <a:latin typeface="Helvetica Neue"/>
              </a:rPr>
              <a:t>In any case, no two animals are allowed in the same square.</a:t>
            </a:r>
          </a:p>
          <a:p>
            <a:pPr>
              <a:spcBef>
                <a:spcPct val="0"/>
              </a:spcBef>
              <a:buFontTx/>
              <a:buNone/>
            </a:pPr>
            <a:endParaRPr lang="en-US" altLang="en-US" sz="1100" dirty="0"/>
          </a:p>
          <a:p>
            <a:pPr>
              <a:spcBef>
                <a:spcPct val="0"/>
              </a:spcBef>
              <a:buFontTx/>
              <a:buNone/>
            </a:pPr>
            <a:r>
              <a:rPr lang="en-US" altLang="en-US" sz="1200" dirty="0">
                <a:solidFill>
                  <a:srgbClr val="333333"/>
                </a:solidFill>
                <a:latin typeface="Helvetica Neue"/>
              </a:rPr>
              <a:t>The goal is to move toads into M leftmost positions and the frogs into N rightmost positions</a:t>
            </a:r>
            <a:r>
              <a:rPr lang="en-US" altLang="en-US" sz="1000" dirty="0">
                <a:solidFill>
                  <a:srgbClr val="333333"/>
                </a:solidFill>
                <a:latin typeface="Helvetica Neue"/>
              </a:rPr>
              <a:t>.</a:t>
            </a:r>
            <a:endParaRPr lang="en-US" altLang="en-US" sz="2400" dirty="0"/>
          </a:p>
        </p:txBody>
      </p:sp>
    </p:spTree>
    <p:extLst>
      <p:ext uri="{BB962C8B-B14F-4D97-AF65-F5344CB8AC3E}">
        <p14:creationId xmlns:p14="http://schemas.microsoft.com/office/powerpoint/2010/main" val="22202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a:extLst>
              <a:ext uri="{FF2B5EF4-FFF2-40B4-BE49-F238E27FC236}">
                <a16:creationId xmlns:a16="http://schemas.microsoft.com/office/drawing/2014/main" id="{073D8536-7F56-46BF-83F4-86534A487A66}"/>
              </a:ext>
            </a:extLst>
          </p:cNvPr>
          <p:cNvGrpSpPr>
            <a:grpSpLocks/>
          </p:cNvGrpSpPr>
          <p:nvPr/>
        </p:nvGrpSpPr>
        <p:grpSpPr bwMode="auto">
          <a:xfrm>
            <a:off x="533400" y="228600"/>
            <a:ext cx="8018463" cy="1066800"/>
            <a:chOff x="533400" y="228600"/>
            <a:chExt cx="8018463" cy="1066800"/>
          </a:xfrm>
        </p:grpSpPr>
        <p:pic>
          <p:nvPicPr>
            <p:cNvPr id="10287" name="Picture 2">
              <a:extLst>
                <a:ext uri="{FF2B5EF4-FFF2-40B4-BE49-F238E27FC236}">
                  <a16:creationId xmlns:a16="http://schemas.microsoft.com/office/drawing/2014/main" id="{B38B3CF2-EC1C-45E1-B3BF-2C8DE941B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5">
              <a:extLst>
                <a:ext uri="{FF2B5EF4-FFF2-40B4-BE49-F238E27FC236}">
                  <a16:creationId xmlns:a16="http://schemas.microsoft.com/office/drawing/2014/main" id="{561E6AAD-99C1-4E67-8C70-95F15A706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228600"/>
              <a:ext cx="100647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Picture 2">
              <a:extLst>
                <a:ext uri="{FF2B5EF4-FFF2-40B4-BE49-F238E27FC236}">
                  <a16:creationId xmlns:a16="http://schemas.microsoft.com/office/drawing/2014/main" id="{D428F937-4847-47D6-9D79-B58D6B4B6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0" name="Picture 2">
              <a:extLst>
                <a:ext uri="{FF2B5EF4-FFF2-40B4-BE49-F238E27FC236}">
                  <a16:creationId xmlns:a16="http://schemas.microsoft.com/office/drawing/2014/main" id="{58233D41-A55D-4B90-8DB2-236B12326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88"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1" name="Picture 5">
              <a:extLst>
                <a:ext uri="{FF2B5EF4-FFF2-40B4-BE49-F238E27FC236}">
                  <a16:creationId xmlns:a16="http://schemas.microsoft.com/office/drawing/2014/main" id="{6E3C7667-CA26-4396-8980-681A3AD45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0080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2" name="Picture 5">
              <a:extLst>
                <a:ext uri="{FF2B5EF4-FFF2-40B4-BE49-F238E27FC236}">
                  <a16:creationId xmlns:a16="http://schemas.microsoft.com/office/drawing/2014/main" id="{4765046B-AC48-4F22-B078-182A0EE3E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88" y="228600"/>
              <a:ext cx="100806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3" name="Group 19">
              <a:extLst>
                <a:ext uri="{FF2B5EF4-FFF2-40B4-BE49-F238E27FC236}">
                  <a16:creationId xmlns:a16="http://schemas.microsoft.com/office/drawing/2014/main" id="{049BD2AF-7523-47D0-882D-A3E2F0CEF17E}"/>
                </a:ext>
              </a:extLst>
            </p:cNvPr>
            <p:cNvGrpSpPr>
              <a:grpSpLocks/>
            </p:cNvGrpSpPr>
            <p:nvPr/>
          </p:nvGrpSpPr>
          <p:grpSpPr bwMode="auto">
            <a:xfrm>
              <a:off x="533400" y="990600"/>
              <a:ext cx="8001000" cy="304800"/>
              <a:chOff x="952500" y="2933700"/>
              <a:chExt cx="5486400" cy="304800"/>
            </a:xfrm>
          </p:grpSpPr>
          <p:sp>
            <p:nvSpPr>
              <p:cNvPr id="11" name="Right Brace 10">
                <a:extLst>
                  <a:ext uri="{FF2B5EF4-FFF2-40B4-BE49-F238E27FC236}">
                    <a16:creationId xmlns:a16="http://schemas.microsoft.com/office/drawing/2014/main" id="{BE743C2B-9B5D-48B0-8D27-75B055D48AC0}"/>
                  </a:ext>
                </a:extLst>
              </p:cNvPr>
              <p:cNvSpPr/>
              <p:nvPr/>
            </p:nvSpPr>
            <p:spPr>
              <a:xfrm rot="5400000">
                <a:off x="11430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ight Brace 11">
                <a:extLst>
                  <a:ext uri="{FF2B5EF4-FFF2-40B4-BE49-F238E27FC236}">
                    <a16:creationId xmlns:a16="http://schemas.microsoft.com/office/drawing/2014/main" id="{99B18BB7-9732-40BC-B5B3-CCB69AA324AD}"/>
                  </a:ext>
                </a:extLst>
              </p:cNvPr>
              <p:cNvSpPr/>
              <p:nvPr/>
            </p:nvSpPr>
            <p:spPr>
              <a:xfrm rot="5400000">
                <a:off x="19431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Right Brace 12">
                <a:extLst>
                  <a:ext uri="{FF2B5EF4-FFF2-40B4-BE49-F238E27FC236}">
                    <a16:creationId xmlns:a16="http://schemas.microsoft.com/office/drawing/2014/main" id="{C41A6843-345C-469E-AB84-762C323775B8}"/>
                  </a:ext>
                </a:extLst>
              </p:cNvPr>
              <p:cNvSpPr/>
              <p:nvPr/>
            </p:nvSpPr>
            <p:spPr>
              <a:xfrm rot="5400000">
                <a:off x="27432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Right Brace 13">
                <a:extLst>
                  <a:ext uri="{FF2B5EF4-FFF2-40B4-BE49-F238E27FC236}">
                    <a16:creationId xmlns:a16="http://schemas.microsoft.com/office/drawing/2014/main" id="{F93D61F5-A289-4E84-B2FD-9313C925579C}"/>
                  </a:ext>
                </a:extLst>
              </p:cNvPr>
              <p:cNvSpPr/>
              <p:nvPr/>
            </p:nvSpPr>
            <p:spPr>
              <a:xfrm rot="5400000">
                <a:off x="35433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Right Brace 14">
                <a:extLst>
                  <a:ext uri="{FF2B5EF4-FFF2-40B4-BE49-F238E27FC236}">
                    <a16:creationId xmlns:a16="http://schemas.microsoft.com/office/drawing/2014/main" id="{551DBEE5-8768-43F9-A209-0B3D210567D2}"/>
                  </a:ext>
                </a:extLst>
              </p:cNvPr>
              <p:cNvSpPr/>
              <p:nvPr/>
            </p:nvSpPr>
            <p:spPr>
              <a:xfrm rot="5400000">
                <a:off x="43434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Right Brace 15">
                <a:extLst>
                  <a:ext uri="{FF2B5EF4-FFF2-40B4-BE49-F238E27FC236}">
                    <a16:creationId xmlns:a16="http://schemas.microsoft.com/office/drawing/2014/main" id="{77E0B041-B4A2-47B7-8616-B3A53D57A547}"/>
                  </a:ext>
                </a:extLst>
              </p:cNvPr>
              <p:cNvSpPr/>
              <p:nvPr/>
            </p:nvSpPr>
            <p:spPr>
              <a:xfrm rot="5400000">
                <a:off x="51435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ight Brace 16">
                <a:extLst>
                  <a:ext uri="{FF2B5EF4-FFF2-40B4-BE49-F238E27FC236}">
                    <a16:creationId xmlns:a16="http://schemas.microsoft.com/office/drawing/2014/main" id="{0B0A27FD-1AEB-4C28-ACAF-2D04554B740F}"/>
                  </a:ext>
                </a:extLst>
              </p:cNvPr>
              <p:cNvSpPr/>
              <p:nvPr/>
            </p:nvSpPr>
            <p:spPr>
              <a:xfrm rot="5400000">
                <a:off x="59436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pic>
        <p:nvPicPr>
          <p:cNvPr id="10243" name="Picture 2">
            <a:extLst>
              <a:ext uri="{FF2B5EF4-FFF2-40B4-BE49-F238E27FC236}">
                <a16:creationId xmlns:a16="http://schemas.microsoft.com/office/drawing/2014/main" id="{5D7FA9F4-E670-4EAA-B317-893C177A1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509713"/>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a:extLst>
              <a:ext uri="{FF2B5EF4-FFF2-40B4-BE49-F238E27FC236}">
                <a16:creationId xmlns:a16="http://schemas.microsoft.com/office/drawing/2014/main" id="{86D1E129-CD04-43A8-BEF3-7C2FFDFCF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585913"/>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a:extLst>
              <a:ext uri="{FF2B5EF4-FFF2-40B4-BE49-F238E27FC236}">
                <a16:creationId xmlns:a16="http://schemas.microsoft.com/office/drawing/2014/main" id="{F761062E-9A88-4E80-8EA7-1EA8DA23F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09713"/>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a:extLst>
              <a:ext uri="{FF2B5EF4-FFF2-40B4-BE49-F238E27FC236}">
                <a16:creationId xmlns:a16="http://schemas.microsoft.com/office/drawing/2014/main" id="{712AAF70-2C20-49A9-B6EA-CDF278BD1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300" y="1509713"/>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45608427-9A13-4681-A831-B49A0E6C8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1509713"/>
            <a:ext cx="100806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a:extLst>
              <a:ext uri="{FF2B5EF4-FFF2-40B4-BE49-F238E27FC236}">
                <a16:creationId xmlns:a16="http://schemas.microsoft.com/office/drawing/2014/main" id="{DC9A735E-8481-42C4-A89B-A6578A386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1509713"/>
            <a:ext cx="1008063"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Group 19">
            <a:extLst>
              <a:ext uri="{FF2B5EF4-FFF2-40B4-BE49-F238E27FC236}">
                <a16:creationId xmlns:a16="http://schemas.microsoft.com/office/drawing/2014/main" id="{1E3DFC9F-83FA-4ADB-9288-6A891E5AB5A0}"/>
              </a:ext>
            </a:extLst>
          </p:cNvPr>
          <p:cNvGrpSpPr>
            <a:grpSpLocks/>
          </p:cNvGrpSpPr>
          <p:nvPr/>
        </p:nvGrpSpPr>
        <p:grpSpPr bwMode="auto">
          <a:xfrm>
            <a:off x="531813" y="2271713"/>
            <a:ext cx="8001000" cy="304800"/>
            <a:chOff x="952500" y="2933700"/>
            <a:chExt cx="5486400" cy="304800"/>
          </a:xfrm>
        </p:grpSpPr>
        <p:sp>
          <p:nvSpPr>
            <p:cNvPr id="26" name="Right Brace 25">
              <a:extLst>
                <a:ext uri="{FF2B5EF4-FFF2-40B4-BE49-F238E27FC236}">
                  <a16:creationId xmlns:a16="http://schemas.microsoft.com/office/drawing/2014/main" id="{F1DE173B-2D76-477B-9006-F782ED18EC0A}"/>
                </a:ext>
              </a:extLst>
            </p:cNvPr>
            <p:cNvSpPr/>
            <p:nvPr/>
          </p:nvSpPr>
          <p:spPr>
            <a:xfrm rot="5400000">
              <a:off x="11430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Right Brace 26">
              <a:extLst>
                <a:ext uri="{FF2B5EF4-FFF2-40B4-BE49-F238E27FC236}">
                  <a16:creationId xmlns:a16="http://schemas.microsoft.com/office/drawing/2014/main" id="{8529ADB8-920D-46B7-AD33-D3BA64497E38}"/>
                </a:ext>
              </a:extLst>
            </p:cNvPr>
            <p:cNvSpPr/>
            <p:nvPr/>
          </p:nvSpPr>
          <p:spPr>
            <a:xfrm rot="5400000">
              <a:off x="19431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Right Brace 27">
              <a:extLst>
                <a:ext uri="{FF2B5EF4-FFF2-40B4-BE49-F238E27FC236}">
                  <a16:creationId xmlns:a16="http://schemas.microsoft.com/office/drawing/2014/main" id="{2EDE9A33-367A-41CC-A41D-78334AC71B87}"/>
                </a:ext>
              </a:extLst>
            </p:cNvPr>
            <p:cNvSpPr/>
            <p:nvPr/>
          </p:nvSpPr>
          <p:spPr>
            <a:xfrm rot="5400000">
              <a:off x="27432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Right Brace 28">
              <a:extLst>
                <a:ext uri="{FF2B5EF4-FFF2-40B4-BE49-F238E27FC236}">
                  <a16:creationId xmlns:a16="http://schemas.microsoft.com/office/drawing/2014/main" id="{BE3748EA-A732-4B76-B6D3-71D90658CED2}"/>
                </a:ext>
              </a:extLst>
            </p:cNvPr>
            <p:cNvSpPr/>
            <p:nvPr/>
          </p:nvSpPr>
          <p:spPr>
            <a:xfrm rot="5400000">
              <a:off x="35433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ight Brace 29">
              <a:extLst>
                <a:ext uri="{FF2B5EF4-FFF2-40B4-BE49-F238E27FC236}">
                  <a16:creationId xmlns:a16="http://schemas.microsoft.com/office/drawing/2014/main" id="{3BB0FFBB-3B23-42C9-A18C-EF72933C56BD}"/>
                </a:ext>
              </a:extLst>
            </p:cNvPr>
            <p:cNvSpPr/>
            <p:nvPr/>
          </p:nvSpPr>
          <p:spPr>
            <a:xfrm rot="5400000">
              <a:off x="43434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 name="Right Brace 30">
              <a:extLst>
                <a:ext uri="{FF2B5EF4-FFF2-40B4-BE49-F238E27FC236}">
                  <a16:creationId xmlns:a16="http://schemas.microsoft.com/office/drawing/2014/main" id="{CC3BC994-0008-4E42-ACA2-13F456171814}"/>
                </a:ext>
              </a:extLst>
            </p:cNvPr>
            <p:cNvSpPr/>
            <p:nvPr/>
          </p:nvSpPr>
          <p:spPr>
            <a:xfrm rot="5400000">
              <a:off x="51435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Right Brace 31">
              <a:extLst>
                <a:ext uri="{FF2B5EF4-FFF2-40B4-BE49-F238E27FC236}">
                  <a16:creationId xmlns:a16="http://schemas.microsoft.com/office/drawing/2014/main" id="{0A89AD40-9B1A-4721-BDFB-A5A4B6119C32}"/>
                </a:ext>
              </a:extLst>
            </p:cNvPr>
            <p:cNvSpPr/>
            <p:nvPr/>
          </p:nvSpPr>
          <p:spPr>
            <a:xfrm rot="5400000">
              <a:off x="59436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35" name="Picture 2" descr="http://static.ddmcdn.com/gif/frog-1.jpg">
            <a:extLst>
              <a:ext uri="{FF2B5EF4-FFF2-40B4-BE49-F238E27FC236}">
                <a16:creationId xmlns:a16="http://schemas.microsoft.com/office/drawing/2014/main" id="{FB86C025-DC16-4071-A8E5-FDD9AACA374A}"/>
              </a:ext>
            </a:extLst>
          </p:cNvPr>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608176" y="2902009"/>
            <a:ext cx="990600" cy="864299"/>
          </a:xfrm>
          <a:prstGeom prst="rect">
            <a:avLst/>
          </a:prstGeom>
          <a:noFill/>
        </p:spPr>
      </p:pic>
      <p:pic>
        <p:nvPicPr>
          <p:cNvPr id="36" name="Picture 5">
            <a:extLst>
              <a:ext uri="{FF2B5EF4-FFF2-40B4-BE49-F238E27FC236}">
                <a16:creationId xmlns:a16="http://schemas.microsoft.com/office/drawing/2014/main" id="{A4ED92B5-EF18-4832-A0E4-CEE603A91CD1}"/>
              </a:ext>
            </a:extLst>
          </p:cNvPr>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4063484" y="2978921"/>
            <a:ext cx="1007366" cy="728662"/>
          </a:xfrm>
          <a:prstGeom prst="rect">
            <a:avLst/>
          </a:prstGeom>
          <a:noFill/>
          <a:ln w="9525">
            <a:noFill/>
            <a:miter lim="800000"/>
            <a:headEnd/>
            <a:tailEnd/>
          </a:ln>
        </p:spPr>
      </p:pic>
      <p:pic>
        <p:nvPicPr>
          <p:cNvPr id="37" name="Picture 2" descr="http://static.ddmcdn.com/gif/frog-1.jpg">
            <a:extLst>
              <a:ext uri="{FF2B5EF4-FFF2-40B4-BE49-F238E27FC236}">
                <a16:creationId xmlns:a16="http://schemas.microsoft.com/office/drawing/2014/main" id="{AFAF20E4-6911-466D-8E4A-7CEF3319CE25}"/>
              </a:ext>
            </a:extLst>
          </p:cNvPr>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758287" y="2902009"/>
            <a:ext cx="990600" cy="864299"/>
          </a:xfrm>
          <a:prstGeom prst="rect">
            <a:avLst/>
          </a:prstGeom>
          <a:noFill/>
        </p:spPr>
      </p:pic>
      <p:pic>
        <p:nvPicPr>
          <p:cNvPr id="38" name="Picture 2" descr="http://static.ddmcdn.com/gif/frog-1.jpg">
            <a:extLst>
              <a:ext uri="{FF2B5EF4-FFF2-40B4-BE49-F238E27FC236}">
                <a16:creationId xmlns:a16="http://schemas.microsoft.com/office/drawing/2014/main" id="{AA354F21-9B11-4EB6-AD51-CBDD07FC6FCC}"/>
              </a:ext>
            </a:extLst>
          </p:cNvPr>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181579" y="2902009"/>
            <a:ext cx="990600" cy="864299"/>
          </a:xfrm>
          <a:prstGeom prst="rect">
            <a:avLst/>
          </a:prstGeom>
          <a:noFill/>
        </p:spPr>
      </p:pic>
      <p:pic>
        <p:nvPicPr>
          <p:cNvPr id="39" name="Picture 5">
            <a:extLst>
              <a:ext uri="{FF2B5EF4-FFF2-40B4-BE49-F238E27FC236}">
                <a16:creationId xmlns:a16="http://schemas.microsoft.com/office/drawing/2014/main" id="{18A02654-8A2D-4208-AB01-9A217348E8B9}"/>
              </a:ext>
            </a:extLst>
          </p:cNvPr>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7542376" y="2902009"/>
            <a:ext cx="1007366" cy="728662"/>
          </a:xfrm>
          <a:prstGeom prst="rect">
            <a:avLst/>
          </a:prstGeom>
          <a:noFill/>
          <a:ln w="9525">
            <a:noFill/>
            <a:miter lim="800000"/>
            <a:headEnd/>
            <a:tailEnd/>
          </a:ln>
        </p:spPr>
      </p:pic>
      <p:pic>
        <p:nvPicPr>
          <p:cNvPr id="40" name="Picture 5">
            <a:extLst>
              <a:ext uri="{FF2B5EF4-FFF2-40B4-BE49-F238E27FC236}">
                <a16:creationId xmlns:a16="http://schemas.microsoft.com/office/drawing/2014/main" id="{F4D38EF7-38E0-408C-AB64-7041A6171A75}"/>
              </a:ext>
            </a:extLst>
          </p:cNvPr>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6375497" y="2902009"/>
            <a:ext cx="1007366" cy="728662"/>
          </a:xfrm>
          <a:prstGeom prst="rect">
            <a:avLst/>
          </a:prstGeom>
          <a:noFill/>
          <a:ln w="9525">
            <a:noFill/>
            <a:miter lim="800000"/>
            <a:headEnd/>
            <a:tailEnd/>
          </a:ln>
        </p:spPr>
      </p:pic>
      <p:grpSp>
        <p:nvGrpSpPr>
          <p:cNvPr id="10256" name="Group 19">
            <a:extLst>
              <a:ext uri="{FF2B5EF4-FFF2-40B4-BE49-F238E27FC236}">
                <a16:creationId xmlns:a16="http://schemas.microsoft.com/office/drawing/2014/main" id="{E0E2AE6D-DDD5-4050-9E21-C58412AF6BC8}"/>
              </a:ext>
            </a:extLst>
          </p:cNvPr>
          <p:cNvGrpSpPr>
            <a:grpSpLocks/>
          </p:cNvGrpSpPr>
          <p:nvPr/>
        </p:nvGrpSpPr>
        <p:grpSpPr bwMode="auto">
          <a:xfrm>
            <a:off x="531813" y="3663950"/>
            <a:ext cx="8001000" cy="304800"/>
            <a:chOff x="952500" y="2933700"/>
            <a:chExt cx="5486400" cy="304800"/>
          </a:xfrm>
        </p:grpSpPr>
        <p:sp>
          <p:nvSpPr>
            <p:cNvPr id="42" name="Right Brace 41">
              <a:extLst>
                <a:ext uri="{FF2B5EF4-FFF2-40B4-BE49-F238E27FC236}">
                  <a16:creationId xmlns:a16="http://schemas.microsoft.com/office/drawing/2014/main" id="{95AFDD35-9FC0-4EAA-A515-605444136D85}"/>
                </a:ext>
              </a:extLst>
            </p:cNvPr>
            <p:cNvSpPr/>
            <p:nvPr/>
          </p:nvSpPr>
          <p:spPr>
            <a:xfrm rot="5400000">
              <a:off x="11430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Right Brace 42">
              <a:extLst>
                <a:ext uri="{FF2B5EF4-FFF2-40B4-BE49-F238E27FC236}">
                  <a16:creationId xmlns:a16="http://schemas.microsoft.com/office/drawing/2014/main" id="{B1BBA825-E0F6-47EF-B37C-8010030FF572}"/>
                </a:ext>
              </a:extLst>
            </p:cNvPr>
            <p:cNvSpPr/>
            <p:nvPr/>
          </p:nvSpPr>
          <p:spPr>
            <a:xfrm rot="5400000">
              <a:off x="19431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Right Brace 43">
              <a:extLst>
                <a:ext uri="{FF2B5EF4-FFF2-40B4-BE49-F238E27FC236}">
                  <a16:creationId xmlns:a16="http://schemas.microsoft.com/office/drawing/2014/main" id="{817805F0-1F26-4A9F-A477-CCC721045E24}"/>
                </a:ext>
              </a:extLst>
            </p:cNvPr>
            <p:cNvSpPr/>
            <p:nvPr/>
          </p:nvSpPr>
          <p:spPr>
            <a:xfrm rot="5400000">
              <a:off x="27432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Right Brace 44">
              <a:extLst>
                <a:ext uri="{FF2B5EF4-FFF2-40B4-BE49-F238E27FC236}">
                  <a16:creationId xmlns:a16="http://schemas.microsoft.com/office/drawing/2014/main" id="{9D520A7D-C9C8-4BED-89C1-FCB7713D766B}"/>
                </a:ext>
              </a:extLst>
            </p:cNvPr>
            <p:cNvSpPr/>
            <p:nvPr/>
          </p:nvSpPr>
          <p:spPr>
            <a:xfrm rot="5400000">
              <a:off x="35433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Right Brace 45">
              <a:extLst>
                <a:ext uri="{FF2B5EF4-FFF2-40B4-BE49-F238E27FC236}">
                  <a16:creationId xmlns:a16="http://schemas.microsoft.com/office/drawing/2014/main" id="{9DB4D3F2-B861-4361-A354-F37E1B457810}"/>
                </a:ext>
              </a:extLst>
            </p:cNvPr>
            <p:cNvSpPr/>
            <p:nvPr/>
          </p:nvSpPr>
          <p:spPr>
            <a:xfrm rot="5400000">
              <a:off x="43434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Right Brace 46">
              <a:extLst>
                <a:ext uri="{FF2B5EF4-FFF2-40B4-BE49-F238E27FC236}">
                  <a16:creationId xmlns:a16="http://schemas.microsoft.com/office/drawing/2014/main" id="{2976CDED-3762-4B02-A208-9CB399E26965}"/>
                </a:ext>
              </a:extLst>
            </p:cNvPr>
            <p:cNvSpPr/>
            <p:nvPr/>
          </p:nvSpPr>
          <p:spPr>
            <a:xfrm rot="5400000">
              <a:off x="51435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Right Brace 47">
              <a:extLst>
                <a:ext uri="{FF2B5EF4-FFF2-40B4-BE49-F238E27FC236}">
                  <a16:creationId xmlns:a16="http://schemas.microsoft.com/office/drawing/2014/main" id="{CAD40D1C-03AB-45A6-9C5A-45A8FA116DE2}"/>
                </a:ext>
              </a:extLst>
            </p:cNvPr>
            <p:cNvSpPr/>
            <p:nvPr/>
          </p:nvSpPr>
          <p:spPr>
            <a:xfrm rot="5400000">
              <a:off x="5943600" y="2743200"/>
              <a:ext cx="304800" cy="685800"/>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0257" name="Group 2">
            <a:extLst>
              <a:ext uri="{FF2B5EF4-FFF2-40B4-BE49-F238E27FC236}">
                <a16:creationId xmlns:a16="http://schemas.microsoft.com/office/drawing/2014/main" id="{A8263E75-338D-4C71-839F-C7B3AD5F7CC4}"/>
              </a:ext>
            </a:extLst>
          </p:cNvPr>
          <p:cNvGrpSpPr>
            <a:grpSpLocks/>
          </p:cNvGrpSpPr>
          <p:nvPr/>
        </p:nvGrpSpPr>
        <p:grpSpPr bwMode="auto">
          <a:xfrm>
            <a:off x="517525" y="5508625"/>
            <a:ext cx="8015288" cy="1058863"/>
            <a:chOff x="517525" y="5508625"/>
            <a:chExt cx="8015288" cy="1058863"/>
          </a:xfrm>
        </p:grpSpPr>
        <p:pic>
          <p:nvPicPr>
            <p:cNvPr id="10259" name="Picture 2">
              <a:extLst>
                <a:ext uri="{FF2B5EF4-FFF2-40B4-BE49-F238E27FC236}">
                  <a16:creationId xmlns:a16="http://schemas.microsoft.com/office/drawing/2014/main" id="{660C3370-D0F9-4A2F-A333-20575BC48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813"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5">
              <a:extLst>
                <a:ext uri="{FF2B5EF4-FFF2-40B4-BE49-F238E27FC236}">
                  <a16:creationId xmlns:a16="http://schemas.microsoft.com/office/drawing/2014/main" id="{59B70279-97BF-46FF-A88A-406CFF8FF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
              <a:extLst>
                <a:ext uri="{FF2B5EF4-FFF2-40B4-BE49-F238E27FC236}">
                  <a16:creationId xmlns:a16="http://schemas.microsoft.com/office/drawing/2014/main" id="{61875478-A330-4733-AF7D-B6705B77E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2">
              <a:extLst>
                <a:ext uri="{FF2B5EF4-FFF2-40B4-BE49-F238E27FC236}">
                  <a16:creationId xmlns:a16="http://schemas.microsoft.com/office/drawing/2014/main" id="{CAD6F326-C2CD-4DB7-8FFB-B7F987854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5">
              <a:extLst>
                <a:ext uri="{FF2B5EF4-FFF2-40B4-BE49-F238E27FC236}">
                  <a16:creationId xmlns:a16="http://schemas.microsoft.com/office/drawing/2014/main" id="{C9F7DE18-AF00-4EDC-8749-FC7D89593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150"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5">
              <a:extLst>
                <a:ext uri="{FF2B5EF4-FFF2-40B4-BE49-F238E27FC236}">
                  <a16:creationId xmlns:a16="http://schemas.microsoft.com/office/drawing/2014/main" id="{0068F194-452B-434F-8D9B-B31362FD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8"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65" name="Group 19">
              <a:extLst>
                <a:ext uri="{FF2B5EF4-FFF2-40B4-BE49-F238E27FC236}">
                  <a16:creationId xmlns:a16="http://schemas.microsoft.com/office/drawing/2014/main" id="{E3F9D9FB-AC66-4F99-810E-B125C44BE1E4}"/>
                </a:ext>
              </a:extLst>
            </p:cNvPr>
            <p:cNvGrpSpPr>
              <a:grpSpLocks/>
            </p:cNvGrpSpPr>
            <p:nvPr/>
          </p:nvGrpSpPr>
          <p:grpSpPr bwMode="auto">
            <a:xfrm>
              <a:off x="531813" y="6262688"/>
              <a:ext cx="8001000" cy="304800"/>
              <a:chOff x="952500" y="2933700"/>
              <a:chExt cx="5486400" cy="304800"/>
            </a:xfrm>
          </p:grpSpPr>
          <p:sp>
            <p:nvSpPr>
              <p:cNvPr id="85" name="Right Brace 84">
                <a:extLst>
                  <a:ext uri="{FF2B5EF4-FFF2-40B4-BE49-F238E27FC236}">
                    <a16:creationId xmlns:a16="http://schemas.microsoft.com/office/drawing/2014/main" id="{6E61CB75-013F-4E9D-9EFF-BD0C1D654C67}"/>
                  </a:ext>
                </a:extLst>
              </p:cNvPr>
              <p:cNvSpPr/>
              <p:nvPr/>
            </p:nvSpPr>
            <p:spPr>
              <a:xfrm rot="5400000">
                <a:off x="11430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Right Brace 85">
                <a:extLst>
                  <a:ext uri="{FF2B5EF4-FFF2-40B4-BE49-F238E27FC236}">
                    <a16:creationId xmlns:a16="http://schemas.microsoft.com/office/drawing/2014/main" id="{9ACFC9AD-C281-4EAA-BC99-B37C4215DDB3}"/>
                  </a:ext>
                </a:extLst>
              </p:cNvPr>
              <p:cNvSpPr/>
              <p:nvPr/>
            </p:nvSpPr>
            <p:spPr>
              <a:xfrm rot="5400000">
                <a:off x="19431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7" name="Right Brace 86">
                <a:extLst>
                  <a:ext uri="{FF2B5EF4-FFF2-40B4-BE49-F238E27FC236}">
                    <a16:creationId xmlns:a16="http://schemas.microsoft.com/office/drawing/2014/main" id="{92C702CA-E8EC-4DEF-AE23-BBE68F104A10}"/>
                  </a:ext>
                </a:extLst>
              </p:cNvPr>
              <p:cNvSpPr/>
              <p:nvPr/>
            </p:nvSpPr>
            <p:spPr>
              <a:xfrm rot="5400000">
                <a:off x="27432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8" name="Right Brace 87">
                <a:extLst>
                  <a:ext uri="{FF2B5EF4-FFF2-40B4-BE49-F238E27FC236}">
                    <a16:creationId xmlns:a16="http://schemas.microsoft.com/office/drawing/2014/main" id="{5A6D1DF2-3D9B-4F0C-AE2F-D844C154F9CB}"/>
                  </a:ext>
                </a:extLst>
              </p:cNvPr>
              <p:cNvSpPr/>
              <p:nvPr/>
            </p:nvSpPr>
            <p:spPr>
              <a:xfrm rot="5400000">
                <a:off x="35433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Right Brace 88">
                <a:extLst>
                  <a:ext uri="{FF2B5EF4-FFF2-40B4-BE49-F238E27FC236}">
                    <a16:creationId xmlns:a16="http://schemas.microsoft.com/office/drawing/2014/main" id="{3A32BD33-3720-4716-94CA-22B9A1BE586C}"/>
                  </a:ext>
                </a:extLst>
              </p:cNvPr>
              <p:cNvSpPr/>
              <p:nvPr/>
            </p:nvSpPr>
            <p:spPr>
              <a:xfrm rot="5400000">
                <a:off x="43434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Right Brace 89">
                <a:extLst>
                  <a:ext uri="{FF2B5EF4-FFF2-40B4-BE49-F238E27FC236}">
                    <a16:creationId xmlns:a16="http://schemas.microsoft.com/office/drawing/2014/main" id="{ED32150B-DC6C-4CE6-9C86-C774E5175EF5}"/>
                  </a:ext>
                </a:extLst>
              </p:cNvPr>
              <p:cNvSpPr/>
              <p:nvPr/>
            </p:nvSpPr>
            <p:spPr>
              <a:xfrm rot="5400000">
                <a:off x="51435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Right Brace 90">
                <a:extLst>
                  <a:ext uri="{FF2B5EF4-FFF2-40B4-BE49-F238E27FC236}">
                    <a16:creationId xmlns:a16="http://schemas.microsoft.com/office/drawing/2014/main" id="{BA75EC20-122E-4727-B61F-5080CCF32007}"/>
                  </a:ext>
                </a:extLst>
              </p:cNvPr>
              <p:cNvSpPr/>
              <p:nvPr/>
            </p:nvSpPr>
            <p:spPr>
              <a:xfrm rot="5400000">
                <a:off x="59436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92" name="TextBox 91">
            <a:extLst>
              <a:ext uri="{FF2B5EF4-FFF2-40B4-BE49-F238E27FC236}">
                <a16:creationId xmlns:a16="http://schemas.microsoft.com/office/drawing/2014/main" id="{73FE7844-5AE8-4865-9735-11BCD9865AC3}"/>
              </a:ext>
            </a:extLst>
          </p:cNvPr>
          <p:cNvSpPr txBox="1"/>
          <p:nvPr/>
        </p:nvSpPr>
        <p:spPr>
          <a:xfrm>
            <a:off x="4102100" y="4410075"/>
            <a:ext cx="612775" cy="708025"/>
          </a:xfrm>
          <a:prstGeom prst="rect">
            <a:avLst/>
          </a:prstGeom>
          <a:noFill/>
        </p:spPr>
        <p:txBody>
          <a:bodyPr wrap="none">
            <a:spAutoFit/>
          </a:bodyPr>
          <a:lstStyle/>
          <a:p>
            <a:pPr>
              <a:defRPr/>
            </a:pPr>
            <a:r>
              <a:rPr lang="en-US" sz="4000" dirty="0">
                <a:solidFill>
                  <a:schemeClr val="bg1">
                    <a:lumMod val="65000"/>
                  </a:schemeClr>
                </a:solidFill>
              </a:rPr>
              <a:t>:::</a:t>
            </a:r>
          </a:p>
        </p:txBody>
      </p:sp>
      <p:sp>
        <p:nvSpPr>
          <p:cNvPr id="2" name="TextBox 1">
            <a:extLst>
              <a:ext uri="{FF2B5EF4-FFF2-40B4-BE49-F238E27FC236}">
                <a16:creationId xmlns:a16="http://schemas.microsoft.com/office/drawing/2014/main" id="{C9C0FE41-B6A4-4036-86E3-962AF1D6D9AC}"/>
              </a:ext>
            </a:extLst>
          </p:cNvPr>
          <p:cNvSpPr txBox="1"/>
          <p:nvPr/>
        </p:nvSpPr>
        <p:spPr>
          <a:xfrm>
            <a:off x="5139055" y="1557507"/>
            <a:ext cx="817853" cy="338554"/>
          </a:xfrm>
          <a:prstGeom prst="rect">
            <a:avLst/>
          </a:prstGeom>
          <a:noFill/>
        </p:spPr>
        <p:txBody>
          <a:bodyPr wrap="none" rtlCol="0">
            <a:spAutoFit/>
          </a:bodyPr>
          <a:lstStyle/>
          <a:p>
            <a:r>
              <a:rPr lang="en-US" sz="1600" dirty="0">
                <a:solidFill>
                  <a:srgbClr val="FF0000"/>
                </a:solidFill>
              </a:rPr>
              <a:t>Move 1</a:t>
            </a:r>
          </a:p>
        </p:txBody>
      </p:sp>
      <p:sp>
        <p:nvSpPr>
          <p:cNvPr id="3" name="Arrow: Right 2">
            <a:extLst>
              <a:ext uri="{FF2B5EF4-FFF2-40B4-BE49-F238E27FC236}">
                <a16:creationId xmlns:a16="http://schemas.microsoft.com/office/drawing/2014/main" id="{4304C634-562B-43B2-AC81-63B1CAE00C5E}"/>
              </a:ext>
            </a:extLst>
          </p:cNvPr>
          <p:cNvSpPr/>
          <p:nvPr/>
        </p:nvSpPr>
        <p:spPr bwMode="auto">
          <a:xfrm flipH="1">
            <a:off x="5253673" y="1906908"/>
            <a:ext cx="472440" cy="193991"/>
          </a:xfrm>
          <a:prstGeom prst="rightArrow">
            <a:avLst>
              <a:gd name="adj1" fmla="val 25000"/>
              <a:gd name="adj2" fmla="val 51389"/>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TextBox 62">
            <a:extLst>
              <a:ext uri="{FF2B5EF4-FFF2-40B4-BE49-F238E27FC236}">
                <a16:creationId xmlns:a16="http://schemas.microsoft.com/office/drawing/2014/main" id="{2C06E729-564D-4DCF-85A2-84CB5A88CD9D}"/>
              </a:ext>
            </a:extLst>
          </p:cNvPr>
          <p:cNvSpPr txBox="1"/>
          <p:nvPr/>
        </p:nvSpPr>
        <p:spPr>
          <a:xfrm>
            <a:off x="3134825" y="3134659"/>
            <a:ext cx="817853" cy="338554"/>
          </a:xfrm>
          <a:prstGeom prst="rect">
            <a:avLst/>
          </a:prstGeom>
          <a:noFill/>
        </p:spPr>
        <p:txBody>
          <a:bodyPr wrap="none" rtlCol="0">
            <a:spAutoFit/>
          </a:bodyPr>
          <a:lstStyle/>
          <a:p>
            <a:r>
              <a:rPr lang="en-US" sz="1600" dirty="0">
                <a:solidFill>
                  <a:srgbClr val="FF0000"/>
                </a:solidFill>
              </a:rPr>
              <a:t>Move 2</a:t>
            </a:r>
          </a:p>
        </p:txBody>
      </p:sp>
      <p:sp>
        <p:nvSpPr>
          <p:cNvPr id="64" name="Arrow: Circular 63">
            <a:extLst>
              <a:ext uri="{FF2B5EF4-FFF2-40B4-BE49-F238E27FC236}">
                <a16:creationId xmlns:a16="http://schemas.microsoft.com/office/drawing/2014/main" id="{6A47C074-52D8-42CA-ABCD-D78061264696}"/>
              </a:ext>
            </a:extLst>
          </p:cNvPr>
          <p:cNvSpPr/>
          <p:nvPr/>
        </p:nvSpPr>
        <p:spPr bwMode="auto">
          <a:xfrm>
            <a:off x="3543752" y="2642822"/>
            <a:ext cx="2007989" cy="1081512"/>
          </a:xfrm>
          <a:prstGeom prst="circularArrow">
            <a:avLst>
              <a:gd name="adj1" fmla="val 7097"/>
              <a:gd name="adj2" fmla="val 741335"/>
              <a:gd name="adj3" fmla="val 20324837"/>
              <a:gd name="adj4" fmla="val 10800000"/>
              <a:gd name="adj5" fmla="val 18918"/>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07813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7">
            <a:extLst>
              <a:ext uri="{FF2B5EF4-FFF2-40B4-BE49-F238E27FC236}">
                <a16:creationId xmlns:a16="http://schemas.microsoft.com/office/drawing/2014/main" id="{0DF9C6A4-D24D-4756-A071-E4FE78EEC2C7}"/>
              </a:ext>
            </a:extLst>
          </p:cNvPr>
          <p:cNvGrpSpPr>
            <a:grpSpLocks/>
          </p:cNvGrpSpPr>
          <p:nvPr/>
        </p:nvGrpSpPr>
        <p:grpSpPr bwMode="auto">
          <a:xfrm>
            <a:off x="2867025" y="228600"/>
            <a:ext cx="3349625" cy="1066800"/>
            <a:chOff x="2867025" y="228600"/>
            <a:chExt cx="3350385" cy="1066801"/>
          </a:xfrm>
        </p:grpSpPr>
        <p:pic>
          <p:nvPicPr>
            <p:cNvPr id="11309" name="Picture 5">
              <a:extLst>
                <a:ext uri="{FF2B5EF4-FFF2-40B4-BE49-F238E27FC236}">
                  <a16:creationId xmlns:a16="http://schemas.microsoft.com/office/drawing/2014/main" id="{836B3345-36E3-4490-9BD5-71CE6486D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044" y="228600"/>
              <a:ext cx="1007366"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2">
              <a:extLst>
                <a:ext uri="{FF2B5EF4-FFF2-40B4-BE49-F238E27FC236}">
                  <a16:creationId xmlns:a16="http://schemas.microsoft.com/office/drawing/2014/main" id="{D0FF8D35-651F-42AA-A98A-55FB1930D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22" y="228600"/>
              <a:ext cx="990600" cy="86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a:extLst>
                <a:ext uri="{FF2B5EF4-FFF2-40B4-BE49-F238E27FC236}">
                  <a16:creationId xmlns:a16="http://schemas.microsoft.com/office/drawing/2014/main" id="{DB5FE3BE-2435-4EDB-B8FE-C805A1BD7D8B}"/>
                </a:ext>
              </a:extLst>
            </p:cNvPr>
            <p:cNvSpPr/>
            <p:nvPr/>
          </p:nvSpPr>
          <p:spPr>
            <a:xfrm rot="5400000">
              <a:off x="3214801" y="642824"/>
              <a:ext cx="304800" cy="100035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Right Brace 13">
              <a:extLst>
                <a:ext uri="{FF2B5EF4-FFF2-40B4-BE49-F238E27FC236}">
                  <a16:creationId xmlns:a16="http://schemas.microsoft.com/office/drawing/2014/main" id="{444AD9B6-93A1-45A1-99B2-BACA85C185BD}"/>
                </a:ext>
              </a:extLst>
            </p:cNvPr>
            <p:cNvSpPr/>
            <p:nvPr/>
          </p:nvSpPr>
          <p:spPr>
            <a:xfrm rot="5400000">
              <a:off x="4381879" y="642824"/>
              <a:ext cx="304800" cy="100035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Right Brace 14">
              <a:extLst>
                <a:ext uri="{FF2B5EF4-FFF2-40B4-BE49-F238E27FC236}">
                  <a16:creationId xmlns:a16="http://schemas.microsoft.com/office/drawing/2014/main" id="{B5358264-BD43-4D5F-8D6E-5E6BF5615F70}"/>
                </a:ext>
              </a:extLst>
            </p:cNvPr>
            <p:cNvSpPr/>
            <p:nvPr/>
          </p:nvSpPr>
          <p:spPr>
            <a:xfrm rot="5400000">
              <a:off x="5548956" y="642824"/>
              <a:ext cx="304800" cy="100035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67" name="Group 30">
            <a:extLst>
              <a:ext uri="{FF2B5EF4-FFF2-40B4-BE49-F238E27FC236}">
                <a16:creationId xmlns:a16="http://schemas.microsoft.com/office/drawing/2014/main" id="{0BF4A737-4990-44D5-8A1F-FFDB472FDFDE}"/>
              </a:ext>
            </a:extLst>
          </p:cNvPr>
          <p:cNvGrpSpPr>
            <a:grpSpLocks/>
          </p:cNvGrpSpPr>
          <p:nvPr/>
        </p:nvGrpSpPr>
        <p:grpSpPr bwMode="auto">
          <a:xfrm>
            <a:off x="1143000" y="2133600"/>
            <a:ext cx="1914525" cy="609600"/>
            <a:chOff x="1143000" y="2133600"/>
            <a:chExt cx="1914504" cy="609599"/>
          </a:xfrm>
        </p:grpSpPr>
        <p:pic>
          <p:nvPicPr>
            <p:cNvPr id="11304" name="Picture 5">
              <a:extLst>
                <a:ext uri="{FF2B5EF4-FFF2-40B4-BE49-F238E27FC236}">
                  <a16:creationId xmlns:a16="http://schemas.microsoft.com/office/drawing/2014/main" id="{D3AE535F-FC68-4900-9E9D-F8F687DEF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867" y="2133600"/>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5" name="Picture 2">
              <a:extLst>
                <a:ext uri="{FF2B5EF4-FFF2-40B4-BE49-F238E27FC236}">
                  <a16:creationId xmlns:a16="http://schemas.microsoft.com/office/drawing/2014/main" id="{C4C37017-23BA-43F8-B037-187FCB255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133600"/>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Brace 21">
              <a:extLst>
                <a:ext uri="{FF2B5EF4-FFF2-40B4-BE49-F238E27FC236}">
                  <a16:creationId xmlns:a16="http://schemas.microsoft.com/office/drawing/2014/main" id="{39844FF0-59E7-4377-8DC8-6C7473C0F456}"/>
                </a:ext>
              </a:extLst>
            </p:cNvPr>
            <p:cNvSpPr/>
            <p:nvPr/>
          </p:nvSpPr>
          <p:spPr>
            <a:xfrm rot="5400000">
              <a:off x="1341434" y="2370140"/>
              <a:ext cx="174625" cy="5714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Right Brace 22">
              <a:extLst>
                <a:ext uri="{FF2B5EF4-FFF2-40B4-BE49-F238E27FC236}">
                  <a16:creationId xmlns:a16="http://schemas.microsoft.com/office/drawing/2014/main" id="{9AD473A7-915C-4BA4-8A45-27F85A4E89E1}"/>
                </a:ext>
              </a:extLst>
            </p:cNvPr>
            <p:cNvSpPr/>
            <p:nvPr/>
          </p:nvSpPr>
          <p:spPr>
            <a:xfrm rot="5400000">
              <a:off x="2008177" y="2370140"/>
              <a:ext cx="174625" cy="5714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Right Brace 23">
              <a:extLst>
                <a:ext uri="{FF2B5EF4-FFF2-40B4-BE49-F238E27FC236}">
                  <a16:creationId xmlns:a16="http://schemas.microsoft.com/office/drawing/2014/main" id="{C7B4557E-3EB6-4E8C-8269-DEF58D147B7F}"/>
                </a:ext>
              </a:extLst>
            </p:cNvPr>
            <p:cNvSpPr/>
            <p:nvPr/>
          </p:nvSpPr>
          <p:spPr>
            <a:xfrm rot="5400000">
              <a:off x="2674919" y="2370140"/>
              <a:ext cx="174625" cy="5714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68" name="Group 54">
            <a:extLst>
              <a:ext uri="{FF2B5EF4-FFF2-40B4-BE49-F238E27FC236}">
                <a16:creationId xmlns:a16="http://schemas.microsoft.com/office/drawing/2014/main" id="{B9CCB0F1-82A4-4D8B-916F-9133AC65CDE8}"/>
              </a:ext>
            </a:extLst>
          </p:cNvPr>
          <p:cNvGrpSpPr>
            <a:grpSpLocks/>
          </p:cNvGrpSpPr>
          <p:nvPr/>
        </p:nvGrpSpPr>
        <p:grpSpPr bwMode="auto">
          <a:xfrm>
            <a:off x="6019800" y="2133600"/>
            <a:ext cx="1905000" cy="609600"/>
            <a:chOff x="5715000" y="2133600"/>
            <a:chExt cx="1904998" cy="609599"/>
          </a:xfrm>
        </p:grpSpPr>
        <p:pic>
          <p:nvPicPr>
            <p:cNvPr id="11299" name="Picture 5">
              <a:extLst>
                <a:ext uri="{FF2B5EF4-FFF2-40B4-BE49-F238E27FC236}">
                  <a16:creationId xmlns:a16="http://schemas.microsoft.com/office/drawing/2014/main" id="{A9479B25-49B4-4D76-97D7-7DEBAB99D3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2">
              <a:extLst>
                <a:ext uri="{FF2B5EF4-FFF2-40B4-BE49-F238E27FC236}">
                  <a16:creationId xmlns:a16="http://schemas.microsoft.com/office/drawing/2014/main" id="{5F965315-CF24-4105-9530-F29FB40EC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455" y="2133600"/>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ight Brace 27">
              <a:extLst>
                <a:ext uri="{FF2B5EF4-FFF2-40B4-BE49-F238E27FC236}">
                  <a16:creationId xmlns:a16="http://schemas.microsoft.com/office/drawing/2014/main" id="{7E86F1F5-4B86-4687-BB1D-89869545D527}"/>
                </a:ext>
              </a:extLst>
            </p:cNvPr>
            <p:cNvSpPr/>
            <p:nvPr/>
          </p:nvSpPr>
          <p:spPr>
            <a:xfrm rot="5400000">
              <a:off x="5913437" y="23701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Right Brace 28">
              <a:extLst>
                <a:ext uri="{FF2B5EF4-FFF2-40B4-BE49-F238E27FC236}">
                  <a16:creationId xmlns:a16="http://schemas.microsoft.com/office/drawing/2014/main" id="{174AB7CA-D5B9-4C0A-9533-8BE44694FB72}"/>
                </a:ext>
              </a:extLst>
            </p:cNvPr>
            <p:cNvSpPr/>
            <p:nvPr/>
          </p:nvSpPr>
          <p:spPr>
            <a:xfrm rot="5400000">
              <a:off x="6580186" y="23701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ight Brace 29">
              <a:extLst>
                <a:ext uri="{FF2B5EF4-FFF2-40B4-BE49-F238E27FC236}">
                  <a16:creationId xmlns:a16="http://schemas.microsoft.com/office/drawing/2014/main" id="{04AA6A3D-576B-49C8-809B-AA40EF303F4D}"/>
                </a:ext>
              </a:extLst>
            </p:cNvPr>
            <p:cNvSpPr/>
            <p:nvPr/>
          </p:nvSpPr>
          <p:spPr>
            <a:xfrm rot="5400000">
              <a:off x="7246935" y="23701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69" name="Group 55">
            <a:extLst>
              <a:ext uri="{FF2B5EF4-FFF2-40B4-BE49-F238E27FC236}">
                <a16:creationId xmlns:a16="http://schemas.microsoft.com/office/drawing/2014/main" id="{D29DF841-1C83-4469-95BA-6364C7F52DA7}"/>
              </a:ext>
            </a:extLst>
          </p:cNvPr>
          <p:cNvGrpSpPr>
            <a:grpSpLocks/>
          </p:cNvGrpSpPr>
          <p:nvPr/>
        </p:nvGrpSpPr>
        <p:grpSpPr bwMode="auto">
          <a:xfrm>
            <a:off x="1143000" y="3581400"/>
            <a:ext cx="1905000" cy="609600"/>
            <a:chOff x="1143000" y="3581400"/>
            <a:chExt cx="1904998" cy="609599"/>
          </a:xfrm>
        </p:grpSpPr>
        <p:pic>
          <p:nvPicPr>
            <p:cNvPr id="11294" name="Picture 5">
              <a:extLst>
                <a:ext uri="{FF2B5EF4-FFF2-40B4-BE49-F238E27FC236}">
                  <a16:creationId xmlns:a16="http://schemas.microsoft.com/office/drawing/2014/main" id="{507FF424-99E4-4732-9B6C-952E71812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81400"/>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2">
              <a:extLst>
                <a:ext uri="{FF2B5EF4-FFF2-40B4-BE49-F238E27FC236}">
                  <a16:creationId xmlns:a16="http://schemas.microsoft.com/office/drawing/2014/main" id="{659CDB42-A073-4A28-A122-BC02CB4B7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ight Brace 40">
              <a:extLst>
                <a:ext uri="{FF2B5EF4-FFF2-40B4-BE49-F238E27FC236}">
                  <a16:creationId xmlns:a16="http://schemas.microsoft.com/office/drawing/2014/main" id="{97AF98C8-E5E0-4308-A939-F01BDC83D712}"/>
                </a:ext>
              </a:extLst>
            </p:cNvPr>
            <p:cNvSpPr/>
            <p:nvPr/>
          </p:nvSpPr>
          <p:spPr>
            <a:xfrm rot="5400000">
              <a:off x="1341437"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Right Brace 41">
              <a:extLst>
                <a:ext uri="{FF2B5EF4-FFF2-40B4-BE49-F238E27FC236}">
                  <a16:creationId xmlns:a16="http://schemas.microsoft.com/office/drawing/2014/main" id="{F2EEB3CA-EFE0-480D-ADE5-CBB3CD0A14B6}"/>
                </a:ext>
              </a:extLst>
            </p:cNvPr>
            <p:cNvSpPr/>
            <p:nvPr/>
          </p:nvSpPr>
          <p:spPr>
            <a:xfrm rot="5400000">
              <a:off x="2008186"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Right Brace 42">
              <a:extLst>
                <a:ext uri="{FF2B5EF4-FFF2-40B4-BE49-F238E27FC236}">
                  <a16:creationId xmlns:a16="http://schemas.microsoft.com/office/drawing/2014/main" id="{C7294F60-6FEF-4886-A5A3-27E146374555}"/>
                </a:ext>
              </a:extLst>
            </p:cNvPr>
            <p:cNvSpPr/>
            <p:nvPr/>
          </p:nvSpPr>
          <p:spPr>
            <a:xfrm rot="5400000">
              <a:off x="2674935"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70" name="Group 56">
            <a:extLst>
              <a:ext uri="{FF2B5EF4-FFF2-40B4-BE49-F238E27FC236}">
                <a16:creationId xmlns:a16="http://schemas.microsoft.com/office/drawing/2014/main" id="{93D87938-E59D-42AA-9299-DE69DE56F096}"/>
              </a:ext>
            </a:extLst>
          </p:cNvPr>
          <p:cNvGrpSpPr>
            <a:grpSpLocks/>
          </p:cNvGrpSpPr>
          <p:nvPr/>
        </p:nvGrpSpPr>
        <p:grpSpPr bwMode="auto">
          <a:xfrm>
            <a:off x="1143000" y="5105400"/>
            <a:ext cx="1905000" cy="609600"/>
            <a:chOff x="1143002" y="5105401"/>
            <a:chExt cx="1904998" cy="609599"/>
          </a:xfrm>
        </p:grpSpPr>
        <p:pic>
          <p:nvPicPr>
            <p:cNvPr id="11289" name="Picture 5">
              <a:extLst>
                <a:ext uri="{FF2B5EF4-FFF2-40B4-BE49-F238E27FC236}">
                  <a16:creationId xmlns:a16="http://schemas.microsoft.com/office/drawing/2014/main" id="{4B0A164F-40D6-48AC-9518-2AC9E3865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2" y="5105401"/>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
              <a:extLst>
                <a:ext uri="{FF2B5EF4-FFF2-40B4-BE49-F238E27FC236}">
                  <a16:creationId xmlns:a16="http://schemas.microsoft.com/office/drawing/2014/main" id="{D9BB9ADB-01A4-44C0-81B2-646F7A032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943" y="5105401"/>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ight Brace 45">
              <a:extLst>
                <a:ext uri="{FF2B5EF4-FFF2-40B4-BE49-F238E27FC236}">
                  <a16:creationId xmlns:a16="http://schemas.microsoft.com/office/drawing/2014/main" id="{5865BB1A-280E-4951-AD2B-6AF9A4503CE7}"/>
                </a:ext>
              </a:extLst>
            </p:cNvPr>
            <p:cNvSpPr/>
            <p:nvPr/>
          </p:nvSpPr>
          <p:spPr>
            <a:xfrm rot="5400000">
              <a:off x="1341439"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Right Brace 46">
              <a:extLst>
                <a:ext uri="{FF2B5EF4-FFF2-40B4-BE49-F238E27FC236}">
                  <a16:creationId xmlns:a16="http://schemas.microsoft.com/office/drawing/2014/main" id="{432A9487-F34F-4E9D-B0B2-D95E45EBBCE2}"/>
                </a:ext>
              </a:extLst>
            </p:cNvPr>
            <p:cNvSpPr/>
            <p:nvPr/>
          </p:nvSpPr>
          <p:spPr>
            <a:xfrm rot="5400000">
              <a:off x="2008188"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Right Brace 47">
              <a:extLst>
                <a:ext uri="{FF2B5EF4-FFF2-40B4-BE49-F238E27FC236}">
                  <a16:creationId xmlns:a16="http://schemas.microsoft.com/office/drawing/2014/main" id="{40384A67-4492-484B-BA4B-A01A0D6A824C}"/>
                </a:ext>
              </a:extLst>
            </p:cNvPr>
            <p:cNvSpPr/>
            <p:nvPr/>
          </p:nvSpPr>
          <p:spPr>
            <a:xfrm rot="5400000">
              <a:off x="2674937"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71" name="Group 53">
            <a:extLst>
              <a:ext uri="{FF2B5EF4-FFF2-40B4-BE49-F238E27FC236}">
                <a16:creationId xmlns:a16="http://schemas.microsoft.com/office/drawing/2014/main" id="{4801A955-96AA-4A0D-A7C9-78DD20544BB1}"/>
              </a:ext>
            </a:extLst>
          </p:cNvPr>
          <p:cNvGrpSpPr>
            <a:grpSpLocks/>
          </p:cNvGrpSpPr>
          <p:nvPr/>
        </p:nvGrpSpPr>
        <p:grpSpPr bwMode="auto">
          <a:xfrm>
            <a:off x="6019800" y="3581400"/>
            <a:ext cx="1905000" cy="609600"/>
            <a:chOff x="5791200" y="3581400"/>
            <a:chExt cx="1904998" cy="609599"/>
          </a:xfrm>
        </p:grpSpPr>
        <p:pic>
          <p:nvPicPr>
            <p:cNvPr id="11284" name="Picture 5">
              <a:extLst>
                <a:ext uri="{FF2B5EF4-FFF2-40B4-BE49-F238E27FC236}">
                  <a16:creationId xmlns:a16="http://schemas.microsoft.com/office/drawing/2014/main" id="{3B634B01-65B4-4A30-AFCC-421783FF2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581400"/>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
              <a:extLst>
                <a:ext uri="{FF2B5EF4-FFF2-40B4-BE49-F238E27FC236}">
                  <a16:creationId xmlns:a16="http://schemas.microsoft.com/office/drawing/2014/main" id="{8B67D51A-529E-4FC7-A443-76109EB2D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3226" y="3581400"/>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ight Brace 50">
              <a:extLst>
                <a:ext uri="{FF2B5EF4-FFF2-40B4-BE49-F238E27FC236}">
                  <a16:creationId xmlns:a16="http://schemas.microsoft.com/office/drawing/2014/main" id="{B2F54EF3-CBFD-4933-9CEC-4FED688DB391}"/>
                </a:ext>
              </a:extLst>
            </p:cNvPr>
            <p:cNvSpPr/>
            <p:nvPr/>
          </p:nvSpPr>
          <p:spPr>
            <a:xfrm rot="5400000">
              <a:off x="5989637"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2" name="Right Brace 51">
              <a:extLst>
                <a:ext uri="{FF2B5EF4-FFF2-40B4-BE49-F238E27FC236}">
                  <a16:creationId xmlns:a16="http://schemas.microsoft.com/office/drawing/2014/main" id="{50F97C71-DA98-45DA-8D45-78A54E39B745}"/>
                </a:ext>
              </a:extLst>
            </p:cNvPr>
            <p:cNvSpPr/>
            <p:nvPr/>
          </p:nvSpPr>
          <p:spPr>
            <a:xfrm rot="5400000">
              <a:off x="6656386"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3" name="Right Brace 52">
              <a:extLst>
                <a:ext uri="{FF2B5EF4-FFF2-40B4-BE49-F238E27FC236}">
                  <a16:creationId xmlns:a16="http://schemas.microsoft.com/office/drawing/2014/main" id="{DF47C5B0-DF9C-431B-97A5-3B1F5F357DC3}"/>
                </a:ext>
              </a:extLst>
            </p:cNvPr>
            <p:cNvSpPr/>
            <p:nvPr/>
          </p:nvSpPr>
          <p:spPr>
            <a:xfrm rot="5400000">
              <a:off x="7323135" y="3817937"/>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1272" name="Group 57">
            <a:extLst>
              <a:ext uri="{FF2B5EF4-FFF2-40B4-BE49-F238E27FC236}">
                <a16:creationId xmlns:a16="http://schemas.microsoft.com/office/drawing/2014/main" id="{AC4F28E8-E18A-4754-A73C-D0F27F22980A}"/>
              </a:ext>
            </a:extLst>
          </p:cNvPr>
          <p:cNvGrpSpPr>
            <a:grpSpLocks/>
          </p:cNvGrpSpPr>
          <p:nvPr/>
        </p:nvGrpSpPr>
        <p:grpSpPr bwMode="auto">
          <a:xfrm>
            <a:off x="6019800" y="5257800"/>
            <a:ext cx="1905000" cy="609600"/>
            <a:chOff x="1143002" y="5105401"/>
            <a:chExt cx="1904998" cy="609599"/>
          </a:xfrm>
        </p:grpSpPr>
        <p:pic>
          <p:nvPicPr>
            <p:cNvPr id="11279" name="Picture 5">
              <a:extLst>
                <a:ext uri="{FF2B5EF4-FFF2-40B4-BE49-F238E27FC236}">
                  <a16:creationId xmlns:a16="http://schemas.microsoft.com/office/drawing/2014/main" id="{521C17F7-AEF0-4B7A-8C96-514DA7DCD9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2" y="5105401"/>
              <a:ext cx="575637" cy="4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2">
              <a:extLst>
                <a:ext uri="{FF2B5EF4-FFF2-40B4-BE49-F238E27FC236}">
                  <a16:creationId xmlns:a16="http://schemas.microsoft.com/office/drawing/2014/main" id="{048FC2D1-9CE1-4D21-BFE6-2763F5602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943" y="5105401"/>
              <a:ext cx="566057" cy="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ight Brace 60">
              <a:extLst>
                <a:ext uri="{FF2B5EF4-FFF2-40B4-BE49-F238E27FC236}">
                  <a16:creationId xmlns:a16="http://schemas.microsoft.com/office/drawing/2014/main" id="{1D9ABE05-716A-4E2C-A0BB-937172593648}"/>
                </a:ext>
              </a:extLst>
            </p:cNvPr>
            <p:cNvSpPr/>
            <p:nvPr/>
          </p:nvSpPr>
          <p:spPr>
            <a:xfrm rot="5400000">
              <a:off x="1341439"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Right Brace 61">
              <a:extLst>
                <a:ext uri="{FF2B5EF4-FFF2-40B4-BE49-F238E27FC236}">
                  <a16:creationId xmlns:a16="http://schemas.microsoft.com/office/drawing/2014/main" id="{C64B5BC7-3CEE-47E2-A713-97F1C71D90FB}"/>
                </a:ext>
              </a:extLst>
            </p:cNvPr>
            <p:cNvSpPr/>
            <p:nvPr/>
          </p:nvSpPr>
          <p:spPr>
            <a:xfrm rot="5400000">
              <a:off x="2008188"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3" name="Right Brace 62">
              <a:extLst>
                <a:ext uri="{FF2B5EF4-FFF2-40B4-BE49-F238E27FC236}">
                  <a16:creationId xmlns:a16="http://schemas.microsoft.com/office/drawing/2014/main" id="{B5758586-F286-49B0-A500-B71D63903CCB}"/>
                </a:ext>
              </a:extLst>
            </p:cNvPr>
            <p:cNvSpPr/>
            <p:nvPr/>
          </p:nvSpPr>
          <p:spPr>
            <a:xfrm rot="5400000">
              <a:off x="2674937" y="5341938"/>
              <a:ext cx="174625" cy="57149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65" name="Straight Arrow Connector 64">
            <a:extLst>
              <a:ext uri="{FF2B5EF4-FFF2-40B4-BE49-F238E27FC236}">
                <a16:creationId xmlns:a16="http://schemas.microsoft.com/office/drawing/2014/main" id="{723965E2-8AC8-4D04-8850-946E620BE433}"/>
              </a:ext>
            </a:extLst>
          </p:cNvPr>
          <p:cNvCxnSpPr/>
          <p:nvPr/>
        </p:nvCxnSpPr>
        <p:spPr>
          <a:xfrm flipH="1">
            <a:off x="2971800" y="1371600"/>
            <a:ext cx="114300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09A0D08-991C-412D-89AE-22C1E9CADCF1}"/>
              </a:ext>
            </a:extLst>
          </p:cNvPr>
          <p:cNvCxnSpPr/>
          <p:nvPr/>
        </p:nvCxnSpPr>
        <p:spPr>
          <a:xfrm>
            <a:off x="4862513" y="1371600"/>
            <a:ext cx="114300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948CD99-8824-4E7F-888D-787F40D9C65C}"/>
              </a:ext>
            </a:extLst>
          </p:cNvPr>
          <p:cNvCxnSpPr/>
          <p:nvPr/>
        </p:nvCxnSpPr>
        <p:spPr>
          <a:xfrm>
            <a:off x="2057400" y="2895600"/>
            <a:ext cx="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CFD91C5-A6DC-43BA-B41B-770E2CAC9160}"/>
              </a:ext>
            </a:extLst>
          </p:cNvPr>
          <p:cNvCxnSpPr/>
          <p:nvPr/>
        </p:nvCxnSpPr>
        <p:spPr>
          <a:xfrm>
            <a:off x="7010400" y="2895600"/>
            <a:ext cx="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CFCEB67-DD67-411C-A5F5-E17BA7D5820B}"/>
              </a:ext>
            </a:extLst>
          </p:cNvPr>
          <p:cNvCxnSpPr/>
          <p:nvPr/>
        </p:nvCxnSpPr>
        <p:spPr>
          <a:xfrm>
            <a:off x="2057400" y="4495800"/>
            <a:ext cx="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8542BFF-DF5A-4130-999F-B0F6E9E26661}"/>
              </a:ext>
            </a:extLst>
          </p:cNvPr>
          <p:cNvCxnSpPr/>
          <p:nvPr/>
        </p:nvCxnSpPr>
        <p:spPr>
          <a:xfrm>
            <a:off x="7010400" y="4495800"/>
            <a:ext cx="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6096A6F-8556-4D93-BE0F-1A54C990354B}"/>
              </a:ext>
            </a:extLst>
          </p:cNvPr>
          <p:cNvSpPr txBox="1"/>
          <p:nvPr/>
        </p:nvSpPr>
        <p:spPr>
          <a:xfrm>
            <a:off x="6479632" y="125946"/>
            <a:ext cx="1556836" cy="461665"/>
          </a:xfrm>
          <a:prstGeom prst="rect">
            <a:avLst/>
          </a:prstGeom>
          <a:noFill/>
        </p:spPr>
        <p:txBody>
          <a:bodyPr wrap="none" rtlCol="0">
            <a:spAutoFit/>
          </a:bodyPr>
          <a:lstStyle/>
          <a:p>
            <a:r>
              <a:rPr lang="en-US" dirty="0">
                <a:solidFill>
                  <a:schemeClr val="bg1">
                    <a:lumMod val="65000"/>
                  </a:schemeClr>
                </a:solidFill>
              </a:rPr>
              <a:t>Initial state</a:t>
            </a:r>
          </a:p>
        </p:txBody>
      </p:sp>
      <p:sp>
        <p:nvSpPr>
          <p:cNvPr id="54" name="TextBox 53">
            <a:extLst>
              <a:ext uri="{FF2B5EF4-FFF2-40B4-BE49-F238E27FC236}">
                <a16:creationId xmlns:a16="http://schemas.microsoft.com/office/drawing/2014/main" id="{E786C573-0008-4FD1-A0C9-E402EC2BB9D6}"/>
              </a:ext>
            </a:extLst>
          </p:cNvPr>
          <p:cNvSpPr txBox="1"/>
          <p:nvPr/>
        </p:nvSpPr>
        <p:spPr>
          <a:xfrm>
            <a:off x="6299308" y="5919143"/>
            <a:ext cx="1422184" cy="461665"/>
          </a:xfrm>
          <a:prstGeom prst="rect">
            <a:avLst/>
          </a:prstGeom>
          <a:noFill/>
        </p:spPr>
        <p:txBody>
          <a:bodyPr wrap="none" rtlCol="0">
            <a:spAutoFit/>
          </a:bodyPr>
          <a:lstStyle/>
          <a:p>
            <a:r>
              <a:rPr lang="en-US" dirty="0">
                <a:solidFill>
                  <a:schemeClr val="bg1">
                    <a:lumMod val="65000"/>
                  </a:schemeClr>
                </a:solidFill>
              </a:rPr>
              <a:t>Goal state</a:t>
            </a:r>
          </a:p>
        </p:txBody>
      </p:sp>
      <p:sp>
        <p:nvSpPr>
          <p:cNvPr id="55" name="TextBox 54">
            <a:extLst>
              <a:ext uri="{FF2B5EF4-FFF2-40B4-BE49-F238E27FC236}">
                <a16:creationId xmlns:a16="http://schemas.microsoft.com/office/drawing/2014/main" id="{1FEE7F38-2E4A-4694-8BC1-464F5A943737}"/>
              </a:ext>
            </a:extLst>
          </p:cNvPr>
          <p:cNvSpPr txBox="1"/>
          <p:nvPr/>
        </p:nvSpPr>
        <p:spPr>
          <a:xfrm>
            <a:off x="1384407" y="5919143"/>
            <a:ext cx="1422184" cy="461665"/>
          </a:xfrm>
          <a:prstGeom prst="rect">
            <a:avLst/>
          </a:prstGeom>
          <a:noFill/>
        </p:spPr>
        <p:txBody>
          <a:bodyPr wrap="none" rtlCol="0">
            <a:spAutoFit/>
          </a:bodyPr>
          <a:lstStyle/>
          <a:p>
            <a:r>
              <a:rPr lang="en-US" dirty="0">
                <a:solidFill>
                  <a:schemeClr val="bg1">
                    <a:lumMod val="65000"/>
                  </a:schemeClr>
                </a:solidFill>
              </a:rPr>
              <a:t>Goal state</a:t>
            </a:r>
          </a:p>
        </p:txBody>
      </p:sp>
      <p:sp>
        <p:nvSpPr>
          <p:cNvPr id="56" name="TextBox 55">
            <a:extLst>
              <a:ext uri="{FF2B5EF4-FFF2-40B4-BE49-F238E27FC236}">
                <a16:creationId xmlns:a16="http://schemas.microsoft.com/office/drawing/2014/main" id="{3215F68E-2D70-4796-B1B4-4F446A0751BD}"/>
              </a:ext>
            </a:extLst>
          </p:cNvPr>
          <p:cNvSpPr txBox="1"/>
          <p:nvPr/>
        </p:nvSpPr>
        <p:spPr>
          <a:xfrm>
            <a:off x="217663" y="944170"/>
            <a:ext cx="1398140" cy="461665"/>
          </a:xfrm>
          <a:prstGeom prst="rect">
            <a:avLst/>
          </a:prstGeom>
          <a:noFill/>
        </p:spPr>
        <p:txBody>
          <a:bodyPr wrap="none" rtlCol="0">
            <a:spAutoFit/>
          </a:bodyPr>
          <a:lstStyle/>
          <a:p>
            <a:r>
              <a:rPr lang="en-US" dirty="0">
                <a:solidFill>
                  <a:schemeClr val="bg1">
                    <a:lumMod val="65000"/>
                  </a:schemeClr>
                </a:solidFill>
              </a:rPr>
              <a:t>Operators</a:t>
            </a:r>
          </a:p>
        </p:txBody>
      </p:sp>
      <p:cxnSp>
        <p:nvCxnSpPr>
          <p:cNvPr id="4" name="Straight Arrow Connector 3">
            <a:extLst>
              <a:ext uri="{FF2B5EF4-FFF2-40B4-BE49-F238E27FC236}">
                <a16:creationId xmlns:a16="http://schemas.microsoft.com/office/drawing/2014/main" id="{134A855E-3B97-4E49-9394-6477D911EF34}"/>
              </a:ext>
            </a:extLst>
          </p:cNvPr>
          <p:cNvCxnSpPr/>
          <p:nvPr/>
        </p:nvCxnSpPr>
        <p:spPr bwMode="auto">
          <a:xfrm>
            <a:off x="1658268" y="1245553"/>
            <a:ext cx="1209079" cy="426720"/>
          </a:xfrm>
          <a:prstGeom prst="straightConnector1">
            <a:avLst/>
          </a:prstGeom>
          <a:solidFill>
            <a:schemeClr val="accent1"/>
          </a:solidFill>
          <a:ln w="9525" cap="flat" cmpd="sng" algn="ctr">
            <a:solidFill>
              <a:schemeClr val="bg1">
                <a:lumMod val="65000"/>
              </a:schemeClr>
            </a:solidFill>
            <a:prstDash val="solid"/>
            <a:round/>
            <a:headEnd type="none" w="med" len="med"/>
            <a:tailEnd type="triangle"/>
          </a:ln>
          <a:effectLst/>
        </p:spPr>
      </p:cxnSp>
    </p:spTree>
    <p:extLst>
      <p:ext uri="{BB962C8B-B14F-4D97-AF65-F5344CB8AC3E}">
        <p14:creationId xmlns:p14="http://schemas.microsoft.com/office/powerpoint/2010/main" val="33404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a:extLst>
              <a:ext uri="{FF2B5EF4-FFF2-40B4-BE49-F238E27FC236}">
                <a16:creationId xmlns:a16="http://schemas.microsoft.com/office/drawing/2014/main" id="{AE1683B5-FE5A-479E-9DBE-2984C8643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252538"/>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A6F49802-AFAC-4C08-8B18-D20E3DC27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12525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a:extLst>
              <a:ext uri="{FF2B5EF4-FFF2-40B4-BE49-F238E27FC236}">
                <a16:creationId xmlns:a16="http://schemas.microsoft.com/office/drawing/2014/main" id="{2CD74076-7614-49A3-8E4D-3294FD4D2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252538"/>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Brace 30">
            <a:extLst>
              <a:ext uri="{FF2B5EF4-FFF2-40B4-BE49-F238E27FC236}">
                <a16:creationId xmlns:a16="http://schemas.microsoft.com/office/drawing/2014/main" id="{5C992C44-8332-4E7C-B9CB-726C1D000538}"/>
              </a:ext>
            </a:extLst>
          </p:cNvPr>
          <p:cNvSpPr/>
          <p:nvPr/>
        </p:nvSpPr>
        <p:spPr>
          <a:xfrm rot="5400000">
            <a:off x="5978525"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Right Brace 31">
            <a:extLst>
              <a:ext uri="{FF2B5EF4-FFF2-40B4-BE49-F238E27FC236}">
                <a16:creationId xmlns:a16="http://schemas.microsoft.com/office/drawing/2014/main" id="{E5FEBE6A-D3ED-4C03-93EF-BCB1A91FFB34}"/>
              </a:ext>
            </a:extLst>
          </p:cNvPr>
          <p:cNvSpPr/>
          <p:nvPr/>
        </p:nvSpPr>
        <p:spPr>
          <a:xfrm rot="5400000">
            <a:off x="6608763"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Right Brace 32">
            <a:extLst>
              <a:ext uri="{FF2B5EF4-FFF2-40B4-BE49-F238E27FC236}">
                <a16:creationId xmlns:a16="http://schemas.microsoft.com/office/drawing/2014/main" id="{158FED8C-1F4F-4802-91C4-3E947977AB5C}"/>
              </a:ext>
            </a:extLst>
          </p:cNvPr>
          <p:cNvSpPr/>
          <p:nvPr/>
        </p:nvSpPr>
        <p:spPr>
          <a:xfrm rot="5400000">
            <a:off x="7239000"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Right Brace 33">
            <a:extLst>
              <a:ext uri="{FF2B5EF4-FFF2-40B4-BE49-F238E27FC236}">
                <a16:creationId xmlns:a16="http://schemas.microsoft.com/office/drawing/2014/main" id="{383D9F44-3013-471A-8F42-1A2F47C21513}"/>
              </a:ext>
            </a:extLst>
          </p:cNvPr>
          <p:cNvSpPr/>
          <p:nvPr/>
        </p:nvSpPr>
        <p:spPr>
          <a:xfrm rot="5400000">
            <a:off x="7867650"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297" name="Picture 5">
            <a:extLst>
              <a:ext uri="{FF2B5EF4-FFF2-40B4-BE49-F238E27FC236}">
                <a16:creationId xmlns:a16="http://schemas.microsoft.com/office/drawing/2014/main" id="{CBD3DF30-E03C-43C0-BDFD-501967BC9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488" y="1252538"/>
            <a:ext cx="544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a:extLst>
              <a:ext uri="{FF2B5EF4-FFF2-40B4-BE49-F238E27FC236}">
                <a16:creationId xmlns:a16="http://schemas.microsoft.com/office/drawing/2014/main" id="{109159FD-8A36-448D-8187-D2901905D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12525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
            <a:extLst>
              <a:ext uri="{FF2B5EF4-FFF2-40B4-BE49-F238E27FC236}">
                <a16:creationId xmlns:a16="http://schemas.microsoft.com/office/drawing/2014/main" id="{56264760-BA18-4F63-AA1B-FF599ECB9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1252538"/>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ight Brace 38">
            <a:extLst>
              <a:ext uri="{FF2B5EF4-FFF2-40B4-BE49-F238E27FC236}">
                <a16:creationId xmlns:a16="http://schemas.microsoft.com/office/drawing/2014/main" id="{2647568E-5735-4B7A-800B-C1B3FF2DCE4A}"/>
              </a:ext>
            </a:extLst>
          </p:cNvPr>
          <p:cNvSpPr/>
          <p:nvPr/>
        </p:nvSpPr>
        <p:spPr>
          <a:xfrm rot="5400000">
            <a:off x="1177925"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Right Brace 39">
            <a:extLst>
              <a:ext uri="{FF2B5EF4-FFF2-40B4-BE49-F238E27FC236}">
                <a16:creationId xmlns:a16="http://schemas.microsoft.com/office/drawing/2014/main" id="{25096B83-3FC1-4476-AB4C-BFF1E54A3F1A}"/>
              </a:ext>
            </a:extLst>
          </p:cNvPr>
          <p:cNvSpPr/>
          <p:nvPr/>
        </p:nvSpPr>
        <p:spPr>
          <a:xfrm rot="5400000">
            <a:off x="1808163"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Right Brace 40">
            <a:extLst>
              <a:ext uri="{FF2B5EF4-FFF2-40B4-BE49-F238E27FC236}">
                <a16:creationId xmlns:a16="http://schemas.microsoft.com/office/drawing/2014/main" id="{9B557D0A-2A19-4A7E-8863-0D7EADFA03C7}"/>
              </a:ext>
            </a:extLst>
          </p:cNvPr>
          <p:cNvSpPr/>
          <p:nvPr/>
        </p:nvSpPr>
        <p:spPr>
          <a:xfrm rot="5400000">
            <a:off x="2438400"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Right Brace 41">
            <a:extLst>
              <a:ext uri="{FF2B5EF4-FFF2-40B4-BE49-F238E27FC236}">
                <a16:creationId xmlns:a16="http://schemas.microsoft.com/office/drawing/2014/main" id="{94D3DE1A-14E3-493F-9F76-AF5BA64F1D8B}"/>
              </a:ext>
            </a:extLst>
          </p:cNvPr>
          <p:cNvSpPr/>
          <p:nvPr/>
        </p:nvSpPr>
        <p:spPr>
          <a:xfrm rot="5400000">
            <a:off x="3067050" y="1476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304" name="Group 42">
            <a:extLst>
              <a:ext uri="{FF2B5EF4-FFF2-40B4-BE49-F238E27FC236}">
                <a16:creationId xmlns:a16="http://schemas.microsoft.com/office/drawing/2014/main" id="{3AF7C1B3-2504-46AB-B0AB-2072F3C6B200}"/>
              </a:ext>
            </a:extLst>
          </p:cNvPr>
          <p:cNvGrpSpPr>
            <a:grpSpLocks/>
          </p:cNvGrpSpPr>
          <p:nvPr/>
        </p:nvGrpSpPr>
        <p:grpSpPr bwMode="auto">
          <a:xfrm>
            <a:off x="3352800" y="228600"/>
            <a:ext cx="2438400" cy="576263"/>
            <a:chOff x="1700212" y="228600"/>
            <a:chExt cx="4517198" cy="1066801"/>
          </a:xfrm>
        </p:grpSpPr>
        <p:pic>
          <p:nvPicPr>
            <p:cNvPr id="12408" name="Picture 5">
              <a:extLst>
                <a:ext uri="{FF2B5EF4-FFF2-40B4-BE49-F238E27FC236}">
                  <a16:creationId xmlns:a16="http://schemas.microsoft.com/office/drawing/2014/main" id="{91A87153-BA8A-4D8D-B4F4-C670C91E3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044" y="228600"/>
              <a:ext cx="1007366"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09" name="Picture 2">
              <a:extLst>
                <a:ext uri="{FF2B5EF4-FFF2-40B4-BE49-F238E27FC236}">
                  <a16:creationId xmlns:a16="http://schemas.microsoft.com/office/drawing/2014/main" id="{3E4A43F1-0643-42B8-AD2A-0AA0A2BD6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711" y="228600"/>
              <a:ext cx="990600" cy="86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10" name="Picture 2">
              <a:extLst>
                <a:ext uri="{FF2B5EF4-FFF2-40B4-BE49-F238E27FC236}">
                  <a16:creationId xmlns:a16="http://schemas.microsoft.com/office/drawing/2014/main" id="{3E78E058-4D85-419E-A28F-1EDD03EE8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22" y="228600"/>
              <a:ext cx="990600" cy="86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ight Brace 46">
              <a:extLst>
                <a:ext uri="{FF2B5EF4-FFF2-40B4-BE49-F238E27FC236}">
                  <a16:creationId xmlns:a16="http://schemas.microsoft.com/office/drawing/2014/main" id="{835CBB84-D77B-43B4-BF22-4F4F26DDCDBD}"/>
                </a:ext>
              </a:extLst>
            </p:cNvPr>
            <p:cNvSpPr/>
            <p:nvPr/>
          </p:nvSpPr>
          <p:spPr>
            <a:xfrm rot="5400000">
              <a:off x="2047342" y="642631"/>
              <a:ext cx="305640" cy="9999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Right Brace 47">
              <a:extLst>
                <a:ext uri="{FF2B5EF4-FFF2-40B4-BE49-F238E27FC236}">
                  <a16:creationId xmlns:a16="http://schemas.microsoft.com/office/drawing/2014/main" id="{39ADDD2F-861A-43DA-BC79-2B759F82A66F}"/>
                </a:ext>
              </a:extLst>
            </p:cNvPr>
            <p:cNvSpPr/>
            <p:nvPr/>
          </p:nvSpPr>
          <p:spPr>
            <a:xfrm rot="5400000">
              <a:off x="3214874" y="642631"/>
              <a:ext cx="305640" cy="9999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Right Brace 48">
              <a:extLst>
                <a:ext uri="{FF2B5EF4-FFF2-40B4-BE49-F238E27FC236}">
                  <a16:creationId xmlns:a16="http://schemas.microsoft.com/office/drawing/2014/main" id="{FE0EF6AE-DDED-448D-9457-28BFE1A3223F}"/>
                </a:ext>
              </a:extLst>
            </p:cNvPr>
            <p:cNvSpPr/>
            <p:nvPr/>
          </p:nvSpPr>
          <p:spPr>
            <a:xfrm rot="5400000">
              <a:off x="4382404" y="642631"/>
              <a:ext cx="305640" cy="9999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Right Brace 49">
              <a:extLst>
                <a:ext uri="{FF2B5EF4-FFF2-40B4-BE49-F238E27FC236}">
                  <a16:creationId xmlns:a16="http://schemas.microsoft.com/office/drawing/2014/main" id="{051E36D2-D765-441E-955F-D810D6157E0A}"/>
                </a:ext>
              </a:extLst>
            </p:cNvPr>
            <p:cNvSpPr/>
            <p:nvPr/>
          </p:nvSpPr>
          <p:spPr>
            <a:xfrm rot="5400000">
              <a:off x="5546995" y="642631"/>
              <a:ext cx="305640" cy="9999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12305" name="Picture 5">
            <a:extLst>
              <a:ext uri="{FF2B5EF4-FFF2-40B4-BE49-F238E27FC236}">
                <a16:creationId xmlns:a16="http://schemas.microsoft.com/office/drawing/2014/main" id="{9CDADE02-D25C-4A3E-9855-DA12FB084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319338"/>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2">
            <a:extLst>
              <a:ext uri="{FF2B5EF4-FFF2-40B4-BE49-F238E27FC236}">
                <a16:creationId xmlns:a16="http://schemas.microsoft.com/office/drawing/2014/main" id="{BD8FB751-D2EA-439C-82B8-EF6089E07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23193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
            <a:extLst>
              <a:ext uri="{FF2B5EF4-FFF2-40B4-BE49-F238E27FC236}">
                <a16:creationId xmlns:a16="http://schemas.microsoft.com/office/drawing/2014/main" id="{6D9EDAE3-0197-4C90-A902-EE8328D46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2319338"/>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ight Brace 53">
            <a:extLst>
              <a:ext uri="{FF2B5EF4-FFF2-40B4-BE49-F238E27FC236}">
                <a16:creationId xmlns:a16="http://schemas.microsoft.com/office/drawing/2014/main" id="{BFFDB13C-57F4-49A9-884C-04DBC959C5CB}"/>
              </a:ext>
            </a:extLst>
          </p:cNvPr>
          <p:cNvSpPr/>
          <p:nvPr/>
        </p:nvSpPr>
        <p:spPr>
          <a:xfrm rot="5400000">
            <a:off x="6435725" y="25431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5" name="Right Brace 54">
            <a:extLst>
              <a:ext uri="{FF2B5EF4-FFF2-40B4-BE49-F238E27FC236}">
                <a16:creationId xmlns:a16="http://schemas.microsoft.com/office/drawing/2014/main" id="{E7F593CC-7CB3-4003-9987-F36DC61E22D6}"/>
              </a:ext>
            </a:extLst>
          </p:cNvPr>
          <p:cNvSpPr/>
          <p:nvPr/>
        </p:nvSpPr>
        <p:spPr>
          <a:xfrm rot="5400000">
            <a:off x="7065963" y="25431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Right Brace 55">
            <a:extLst>
              <a:ext uri="{FF2B5EF4-FFF2-40B4-BE49-F238E27FC236}">
                <a16:creationId xmlns:a16="http://schemas.microsoft.com/office/drawing/2014/main" id="{8F4004A7-4019-4130-8694-36FB52F16A16}"/>
              </a:ext>
            </a:extLst>
          </p:cNvPr>
          <p:cNvSpPr/>
          <p:nvPr/>
        </p:nvSpPr>
        <p:spPr>
          <a:xfrm rot="5400000">
            <a:off x="7696200" y="25431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Right Brace 56">
            <a:extLst>
              <a:ext uri="{FF2B5EF4-FFF2-40B4-BE49-F238E27FC236}">
                <a16:creationId xmlns:a16="http://schemas.microsoft.com/office/drawing/2014/main" id="{A64D84C9-28FA-4686-9644-A7872C515047}"/>
              </a:ext>
            </a:extLst>
          </p:cNvPr>
          <p:cNvSpPr/>
          <p:nvPr/>
        </p:nvSpPr>
        <p:spPr>
          <a:xfrm rot="5400000">
            <a:off x="8324850" y="25431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12" name="Picture 5">
            <a:extLst>
              <a:ext uri="{FF2B5EF4-FFF2-40B4-BE49-F238E27FC236}">
                <a16:creationId xmlns:a16="http://schemas.microsoft.com/office/drawing/2014/main" id="{708A7EF9-49B6-483E-9876-259355015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2286000"/>
            <a:ext cx="544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
            <a:extLst>
              <a:ext uri="{FF2B5EF4-FFF2-40B4-BE49-F238E27FC236}">
                <a16:creationId xmlns:a16="http://schemas.microsoft.com/office/drawing/2014/main" id="{C3E9FAA3-9B42-47A0-83D0-13C2C5160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0"/>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
            <a:extLst>
              <a:ext uri="{FF2B5EF4-FFF2-40B4-BE49-F238E27FC236}">
                <a16:creationId xmlns:a16="http://schemas.microsoft.com/office/drawing/2014/main" id="{14C6F36E-AB73-4F70-85A8-5C1167AF9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2286000"/>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ight Brace 60">
            <a:extLst>
              <a:ext uri="{FF2B5EF4-FFF2-40B4-BE49-F238E27FC236}">
                <a16:creationId xmlns:a16="http://schemas.microsoft.com/office/drawing/2014/main" id="{A516B8D9-B673-414B-BFDD-51D578A54814}"/>
              </a:ext>
            </a:extLst>
          </p:cNvPr>
          <p:cNvSpPr/>
          <p:nvPr/>
        </p:nvSpPr>
        <p:spPr>
          <a:xfrm rot="5400000">
            <a:off x="3041650"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Right Brace 61">
            <a:extLst>
              <a:ext uri="{FF2B5EF4-FFF2-40B4-BE49-F238E27FC236}">
                <a16:creationId xmlns:a16="http://schemas.microsoft.com/office/drawing/2014/main" id="{37C46312-D59A-4C95-ACA6-E61ECB7A69FA}"/>
              </a:ext>
            </a:extLst>
          </p:cNvPr>
          <p:cNvSpPr/>
          <p:nvPr/>
        </p:nvSpPr>
        <p:spPr>
          <a:xfrm rot="5400000">
            <a:off x="3671888"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3" name="Right Brace 62">
            <a:extLst>
              <a:ext uri="{FF2B5EF4-FFF2-40B4-BE49-F238E27FC236}">
                <a16:creationId xmlns:a16="http://schemas.microsoft.com/office/drawing/2014/main" id="{C8BDAF5F-B81A-4414-916C-7503C1868196}"/>
              </a:ext>
            </a:extLst>
          </p:cNvPr>
          <p:cNvSpPr/>
          <p:nvPr/>
        </p:nvSpPr>
        <p:spPr>
          <a:xfrm rot="5400000">
            <a:off x="4300538"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Right Brace 63">
            <a:extLst>
              <a:ext uri="{FF2B5EF4-FFF2-40B4-BE49-F238E27FC236}">
                <a16:creationId xmlns:a16="http://schemas.microsoft.com/office/drawing/2014/main" id="{6E1B3DD8-D7E6-4FC2-B7FF-C2FA6B703DC9}"/>
              </a:ext>
            </a:extLst>
          </p:cNvPr>
          <p:cNvSpPr/>
          <p:nvPr/>
        </p:nvSpPr>
        <p:spPr>
          <a:xfrm rot="5400000">
            <a:off x="4930775"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19" name="Picture 5">
            <a:extLst>
              <a:ext uri="{FF2B5EF4-FFF2-40B4-BE49-F238E27FC236}">
                <a16:creationId xmlns:a16="http://schemas.microsoft.com/office/drawing/2014/main" id="{FFD24170-DDE7-40C3-8D88-4624A797F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0"/>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2">
            <a:extLst>
              <a:ext uri="{FF2B5EF4-FFF2-40B4-BE49-F238E27FC236}">
                <a16:creationId xmlns:a16="http://schemas.microsoft.com/office/drawing/2014/main" id="{1ABFB03A-0E42-40D0-A2E1-3B7C3D754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2286000"/>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2">
            <a:extLst>
              <a:ext uri="{FF2B5EF4-FFF2-40B4-BE49-F238E27FC236}">
                <a16:creationId xmlns:a16="http://schemas.microsoft.com/office/drawing/2014/main" id="{540795CE-5FFB-40DB-A5FE-F5A4E9E67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2286000"/>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ight Brace 67">
            <a:extLst>
              <a:ext uri="{FF2B5EF4-FFF2-40B4-BE49-F238E27FC236}">
                <a16:creationId xmlns:a16="http://schemas.microsoft.com/office/drawing/2014/main" id="{0A4B1162-4221-4B72-A6FA-05BB7FD6532E}"/>
              </a:ext>
            </a:extLst>
          </p:cNvPr>
          <p:cNvSpPr/>
          <p:nvPr/>
        </p:nvSpPr>
        <p:spPr>
          <a:xfrm rot="5400000">
            <a:off x="415925"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Right Brace 68">
            <a:extLst>
              <a:ext uri="{FF2B5EF4-FFF2-40B4-BE49-F238E27FC236}">
                <a16:creationId xmlns:a16="http://schemas.microsoft.com/office/drawing/2014/main" id="{737A5D5C-8A69-4E10-AFBA-E3E3E84851DD}"/>
              </a:ext>
            </a:extLst>
          </p:cNvPr>
          <p:cNvSpPr/>
          <p:nvPr/>
        </p:nvSpPr>
        <p:spPr>
          <a:xfrm rot="5400000">
            <a:off x="1046163"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Right Brace 69">
            <a:extLst>
              <a:ext uri="{FF2B5EF4-FFF2-40B4-BE49-F238E27FC236}">
                <a16:creationId xmlns:a16="http://schemas.microsoft.com/office/drawing/2014/main" id="{0620F88E-C55C-4068-A60B-00D0167FABAE}"/>
              </a:ext>
            </a:extLst>
          </p:cNvPr>
          <p:cNvSpPr/>
          <p:nvPr/>
        </p:nvSpPr>
        <p:spPr>
          <a:xfrm rot="5400000">
            <a:off x="1676400"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Right Brace 70">
            <a:extLst>
              <a:ext uri="{FF2B5EF4-FFF2-40B4-BE49-F238E27FC236}">
                <a16:creationId xmlns:a16="http://schemas.microsoft.com/office/drawing/2014/main" id="{5EACE31E-EC44-40CD-8384-105E3760DE37}"/>
              </a:ext>
            </a:extLst>
          </p:cNvPr>
          <p:cNvSpPr/>
          <p:nvPr/>
        </p:nvSpPr>
        <p:spPr>
          <a:xfrm rot="5400000">
            <a:off x="2305050" y="25098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26" name="Picture 5">
            <a:extLst>
              <a:ext uri="{FF2B5EF4-FFF2-40B4-BE49-F238E27FC236}">
                <a16:creationId xmlns:a16="http://schemas.microsoft.com/office/drawing/2014/main" id="{1277F184-E0DD-43AC-9DE8-4FD860316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614738"/>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2">
            <a:extLst>
              <a:ext uri="{FF2B5EF4-FFF2-40B4-BE49-F238E27FC236}">
                <a16:creationId xmlns:a16="http://schemas.microsoft.com/office/drawing/2014/main" id="{E3F21D30-932B-4522-92C9-2785A3BF5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36147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2">
            <a:extLst>
              <a:ext uri="{FF2B5EF4-FFF2-40B4-BE49-F238E27FC236}">
                <a16:creationId xmlns:a16="http://schemas.microsoft.com/office/drawing/2014/main" id="{E98B0E0B-B86E-4E42-9E04-2D538FB5A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6147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ight Brace 74">
            <a:extLst>
              <a:ext uri="{FF2B5EF4-FFF2-40B4-BE49-F238E27FC236}">
                <a16:creationId xmlns:a16="http://schemas.microsoft.com/office/drawing/2014/main" id="{C0F3F45E-8FB5-4E46-8DF8-B3AFF7A1B5D6}"/>
              </a:ext>
            </a:extLst>
          </p:cNvPr>
          <p:cNvSpPr/>
          <p:nvPr/>
        </p:nvSpPr>
        <p:spPr>
          <a:xfrm rot="5400000">
            <a:off x="720725" y="38385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6" name="Right Brace 75">
            <a:extLst>
              <a:ext uri="{FF2B5EF4-FFF2-40B4-BE49-F238E27FC236}">
                <a16:creationId xmlns:a16="http://schemas.microsoft.com/office/drawing/2014/main" id="{FF819A8E-42E4-4C32-BC62-85B14D05BE5B}"/>
              </a:ext>
            </a:extLst>
          </p:cNvPr>
          <p:cNvSpPr/>
          <p:nvPr/>
        </p:nvSpPr>
        <p:spPr>
          <a:xfrm rot="5400000">
            <a:off x="1350963" y="38385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Right Brace 76">
            <a:extLst>
              <a:ext uri="{FF2B5EF4-FFF2-40B4-BE49-F238E27FC236}">
                <a16:creationId xmlns:a16="http://schemas.microsoft.com/office/drawing/2014/main" id="{2BDB075C-0171-4409-92F9-2CBECE8F461B}"/>
              </a:ext>
            </a:extLst>
          </p:cNvPr>
          <p:cNvSpPr/>
          <p:nvPr/>
        </p:nvSpPr>
        <p:spPr>
          <a:xfrm rot="5400000">
            <a:off x="1981200" y="38385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Right Brace 77">
            <a:extLst>
              <a:ext uri="{FF2B5EF4-FFF2-40B4-BE49-F238E27FC236}">
                <a16:creationId xmlns:a16="http://schemas.microsoft.com/office/drawing/2014/main" id="{9E6A586F-07F9-45B5-9943-C5DFB51255E3}"/>
              </a:ext>
            </a:extLst>
          </p:cNvPr>
          <p:cNvSpPr/>
          <p:nvPr/>
        </p:nvSpPr>
        <p:spPr>
          <a:xfrm rot="5400000">
            <a:off x="2609850" y="38385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33" name="Picture 5">
            <a:extLst>
              <a:ext uri="{FF2B5EF4-FFF2-40B4-BE49-F238E27FC236}">
                <a16:creationId xmlns:a16="http://schemas.microsoft.com/office/drawing/2014/main" id="{76D04E57-8863-4FE0-8E17-F0F79F30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681538"/>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2">
            <a:extLst>
              <a:ext uri="{FF2B5EF4-FFF2-40B4-BE49-F238E27FC236}">
                <a16:creationId xmlns:a16="http://schemas.microsoft.com/office/drawing/2014/main" id="{67ACE143-D02C-486C-BD9B-083C94CE1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6815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2">
            <a:extLst>
              <a:ext uri="{FF2B5EF4-FFF2-40B4-BE49-F238E27FC236}">
                <a16:creationId xmlns:a16="http://schemas.microsoft.com/office/drawing/2014/main" id="{6108E97B-BA96-4474-BDC6-367A26E87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681538"/>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ight Brace 81">
            <a:extLst>
              <a:ext uri="{FF2B5EF4-FFF2-40B4-BE49-F238E27FC236}">
                <a16:creationId xmlns:a16="http://schemas.microsoft.com/office/drawing/2014/main" id="{644F3658-BC08-404F-9631-6CB664F504F6}"/>
              </a:ext>
            </a:extLst>
          </p:cNvPr>
          <p:cNvSpPr/>
          <p:nvPr/>
        </p:nvSpPr>
        <p:spPr>
          <a:xfrm rot="5400000">
            <a:off x="796925" y="4905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3" name="Right Brace 82">
            <a:extLst>
              <a:ext uri="{FF2B5EF4-FFF2-40B4-BE49-F238E27FC236}">
                <a16:creationId xmlns:a16="http://schemas.microsoft.com/office/drawing/2014/main" id="{C4763DF6-4A7E-4F40-9A4D-31666C7FC6A2}"/>
              </a:ext>
            </a:extLst>
          </p:cNvPr>
          <p:cNvSpPr/>
          <p:nvPr/>
        </p:nvSpPr>
        <p:spPr>
          <a:xfrm rot="5400000">
            <a:off x="1427163" y="4905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4" name="Right Brace 83">
            <a:extLst>
              <a:ext uri="{FF2B5EF4-FFF2-40B4-BE49-F238E27FC236}">
                <a16:creationId xmlns:a16="http://schemas.microsoft.com/office/drawing/2014/main" id="{F3C282A2-EACC-46E6-9813-A49C5A81781A}"/>
              </a:ext>
            </a:extLst>
          </p:cNvPr>
          <p:cNvSpPr/>
          <p:nvPr/>
        </p:nvSpPr>
        <p:spPr>
          <a:xfrm rot="5400000">
            <a:off x="2057400" y="4905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5" name="Right Brace 84">
            <a:extLst>
              <a:ext uri="{FF2B5EF4-FFF2-40B4-BE49-F238E27FC236}">
                <a16:creationId xmlns:a16="http://schemas.microsoft.com/office/drawing/2014/main" id="{53C9A4C4-4230-4480-92FA-0BCED06EB0A0}"/>
              </a:ext>
            </a:extLst>
          </p:cNvPr>
          <p:cNvSpPr/>
          <p:nvPr/>
        </p:nvSpPr>
        <p:spPr>
          <a:xfrm rot="5400000">
            <a:off x="2686050" y="49053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40" name="Picture 5">
            <a:extLst>
              <a:ext uri="{FF2B5EF4-FFF2-40B4-BE49-F238E27FC236}">
                <a16:creationId xmlns:a16="http://schemas.microsoft.com/office/drawing/2014/main" id="{49070243-96EB-4570-A3F6-3666D5977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6053138"/>
            <a:ext cx="542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2">
            <a:extLst>
              <a:ext uri="{FF2B5EF4-FFF2-40B4-BE49-F238E27FC236}">
                <a16:creationId xmlns:a16="http://schemas.microsoft.com/office/drawing/2014/main" id="{284B272B-A3BE-44F1-B751-515FC0134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850" y="6053138"/>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2">
            <a:extLst>
              <a:ext uri="{FF2B5EF4-FFF2-40B4-BE49-F238E27FC236}">
                <a16:creationId xmlns:a16="http://schemas.microsoft.com/office/drawing/2014/main" id="{293F00BD-207D-4C6C-977C-583A9977C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450" y="6053138"/>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ight Brace 88">
            <a:extLst>
              <a:ext uri="{FF2B5EF4-FFF2-40B4-BE49-F238E27FC236}">
                <a16:creationId xmlns:a16="http://schemas.microsoft.com/office/drawing/2014/main" id="{6046B298-3F38-453E-AC99-E41A079A7191}"/>
              </a:ext>
            </a:extLst>
          </p:cNvPr>
          <p:cNvSpPr/>
          <p:nvPr/>
        </p:nvSpPr>
        <p:spPr>
          <a:xfrm rot="5400000">
            <a:off x="485775" y="62769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Right Brace 89">
            <a:extLst>
              <a:ext uri="{FF2B5EF4-FFF2-40B4-BE49-F238E27FC236}">
                <a16:creationId xmlns:a16="http://schemas.microsoft.com/office/drawing/2014/main" id="{E8D50911-F5AD-4745-9219-D983E5D83330}"/>
              </a:ext>
            </a:extLst>
          </p:cNvPr>
          <p:cNvSpPr/>
          <p:nvPr/>
        </p:nvSpPr>
        <p:spPr>
          <a:xfrm rot="5400000">
            <a:off x="1114425" y="62769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Right Brace 90">
            <a:extLst>
              <a:ext uri="{FF2B5EF4-FFF2-40B4-BE49-F238E27FC236}">
                <a16:creationId xmlns:a16="http://schemas.microsoft.com/office/drawing/2014/main" id="{A8E6B832-6B75-4033-B8E1-22FD3444EFC7}"/>
              </a:ext>
            </a:extLst>
          </p:cNvPr>
          <p:cNvSpPr/>
          <p:nvPr/>
        </p:nvSpPr>
        <p:spPr>
          <a:xfrm rot="5400000">
            <a:off x="1744663" y="62769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 name="Right Brace 91">
            <a:extLst>
              <a:ext uri="{FF2B5EF4-FFF2-40B4-BE49-F238E27FC236}">
                <a16:creationId xmlns:a16="http://schemas.microsoft.com/office/drawing/2014/main" id="{C38F46DC-1285-4DF1-925F-CE3B87B32B68}"/>
              </a:ext>
            </a:extLst>
          </p:cNvPr>
          <p:cNvSpPr/>
          <p:nvPr/>
        </p:nvSpPr>
        <p:spPr>
          <a:xfrm rot="5400000">
            <a:off x="2374900" y="6276975"/>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3" name="Straight Arrow Connector 92">
            <a:extLst>
              <a:ext uri="{FF2B5EF4-FFF2-40B4-BE49-F238E27FC236}">
                <a16:creationId xmlns:a16="http://schemas.microsoft.com/office/drawing/2014/main" id="{DD1C9A98-2A73-40DE-9F9E-EF9A1332EADB}"/>
              </a:ext>
            </a:extLst>
          </p:cNvPr>
          <p:cNvCxnSpPr/>
          <p:nvPr/>
        </p:nvCxnSpPr>
        <p:spPr>
          <a:xfrm flipH="1">
            <a:off x="2895600" y="8382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D385385-F2FD-4183-996E-9CD8A6EF8D51}"/>
              </a:ext>
            </a:extLst>
          </p:cNvPr>
          <p:cNvCxnSpPr/>
          <p:nvPr/>
        </p:nvCxnSpPr>
        <p:spPr>
          <a:xfrm flipH="1">
            <a:off x="2057400" y="19050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1560DAE-8719-4FF1-BA0C-3CA3D8020E3E}"/>
              </a:ext>
            </a:extLst>
          </p:cNvPr>
          <p:cNvCxnSpPr/>
          <p:nvPr/>
        </p:nvCxnSpPr>
        <p:spPr>
          <a:xfrm>
            <a:off x="3276600" y="19050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954501C2-7E1D-4654-91E3-067815033C05}"/>
              </a:ext>
            </a:extLst>
          </p:cNvPr>
          <p:cNvCxnSpPr/>
          <p:nvPr/>
        </p:nvCxnSpPr>
        <p:spPr>
          <a:xfrm flipH="1">
            <a:off x="1905000" y="4191000"/>
            <a:ext cx="76200" cy="338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A5C904E-F4C2-493B-A169-F03D7C1036E6}"/>
              </a:ext>
            </a:extLst>
          </p:cNvPr>
          <p:cNvCxnSpPr/>
          <p:nvPr/>
        </p:nvCxnSpPr>
        <p:spPr>
          <a:xfrm flipH="1">
            <a:off x="1981200" y="5486400"/>
            <a:ext cx="76200" cy="338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C7F7F894-9763-4D11-AF87-CC4C6C63F515}"/>
              </a:ext>
            </a:extLst>
          </p:cNvPr>
          <p:cNvSpPr/>
          <p:nvPr/>
        </p:nvSpPr>
        <p:spPr>
          <a:xfrm>
            <a:off x="2743200" y="2209800"/>
            <a:ext cx="2667000" cy="6858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3" name="Straight Arrow Connector 112">
            <a:extLst>
              <a:ext uri="{FF2B5EF4-FFF2-40B4-BE49-F238E27FC236}">
                <a16:creationId xmlns:a16="http://schemas.microsoft.com/office/drawing/2014/main" id="{DE2B30EA-A5C6-46B2-A05D-1722867A8AAD}"/>
              </a:ext>
            </a:extLst>
          </p:cNvPr>
          <p:cNvCxnSpPr/>
          <p:nvPr/>
        </p:nvCxnSpPr>
        <p:spPr>
          <a:xfrm>
            <a:off x="1600200" y="3048000"/>
            <a:ext cx="2286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298E4A0-603F-45D7-BCF0-C5E7F0328CC1}"/>
              </a:ext>
            </a:extLst>
          </p:cNvPr>
          <p:cNvCxnSpPr/>
          <p:nvPr/>
        </p:nvCxnSpPr>
        <p:spPr>
          <a:xfrm>
            <a:off x="5791200" y="8382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0A191BE-9BBC-4A2F-996B-9EBB7A52E42A}"/>
              </a:ext>
            </a:extLst>
          </p:cNvPr>
          <p:cNvCxnSpPr/>
          <p:nvPr/>
        </p:nvCxnSpPr>
        <p:spPr>
          <a:xfrm>
            <a:off x="7010400" y="19050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356" name="Picture 5">
            <a:extLst>
              <a:ext uri="{FF2B5EF4-FFF2-40B4-BE49-F238E27FC236}">
                <a16:creationId xmlns:a16="http://schemas.microsoft.com/office/drawing/2014/main" id="{B081E661-E853-4D8E-B24F-19E295431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581400"/>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7" name="Picture 2">
            <a:extLst>
              <a:ext uri="{FF2B5EF4-FFF2-40B4-BE49-F238E27FC236}">
                <a16:creationId xmlns:a16="http://schemas.microsoft.com/office/drawing/2014/main" id="{E974E155-115D-4EE4-9F01-FDBD98517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81400"/>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8" name="Picture 2">
            <a:extLst>
              <a:ext uri="{FF2B5EF4-FFF2-40B4-BE49-F238E27FC236}">
                <a16:creationId xmlns:a16="http://schemas.microsoft.com/office/drawing/2014/main" id="{1C075C15-5A8B-4230-AF42-75911497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663" y="3581400"/>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ight Brace 119">
            <a:extLst>
              <a:ext uri="{FF2B5EF4-FFF2-40B4-BE49-F238E27FC236}">
                <a16:creationId xmlns:a16="http://schemas.microsoft.com/office/drawing/2014/main" id="{7427BA5C-62E2-4A56-95E0-3D10F032F1F4}"/>
              </a:ext>
            </a:extLst>
          </p:cNvPr>
          <p:cNvSpPr/>
          <p:nvPr/>
        </p:nvSpPr>
        <p:spPr>
          <a:xfrm rot="5400000">
            <a:off x="3997325" y="38052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1" name="Right Brace 120">
            <a:extLst>
              <a:ext uri="{FF2B5EF4-FFF2-40B4-BE49-F238E27FC236}">
                <a16:creationId xmlns:a16="http://schemas.microsoft.com/office/drawing/2014/main" id="{D5B0FD57-88BA-4E91-AC9F-CB78394C15FD}"/>
              </a:ext>
            </a:extLst>
          </p:cNvPr>
          <p:cNvSpPr/>
          <p:nvPr/>
        </p:nvSpPr>
        <p:spPr>
          <a:xfrm rot="5400000">
            <a:off x="4627563" y="38052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2" name="Right Brace 121">
            <a:extLst>
              <a:ext uri="{FF2B5EF4-FFF2-40B4-BE49-F238E27FC236}">
                <a16:creationId xmlns:a16="http://schemas.microsoft.com/office/drawing/2014/main" id="{B356BF16-4309-415A-BD47-1A33712F24A2}"/>
              </a:ext>
            </a:extLst>
          </p:cNvPr>
          <p:cNvSpPr/>
          <p:nvPr/>
        </p:nvSpPr>
        <p:spPr>
          <a:xfrm rot="5400000">
            <a:off x="5257800" y="38052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3" name="Right Brace 122">
            <a:extLst>
              <a:ext uri="{FF2B5EF4-FFF2-40B4-BE49-F238E27FC236}">
                <a16:creationId xmlns:a16="http://schemas.microsoft.com/office/drawing/2014/main" id="{84F413B5-0026-4D10-83A3-4A1DCA913B6D}"/>
              </a:ext>
            </a:extLst>
          </p:cNvPr>
          <p:cNvSpPr/>
          <p:nvPr/>
        </p:nvSpPr>
        <p:spPr>
          <a:xfrm rot="5400000">
            <a:off x="5886450" y="3805238"/>
            <a:ext cx="165100" cy="539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2363" name="Picture 5">
            <a:extLst>
              <a:ext uri="{FF2B5EF4-FFF2-40B4-BE49-F238E27FC236}">
                <a16:creationId xmlns:a16="http://schemas.microsoft.com/office/drawing/2014/main" id="{DB0B487A-A05D-4D5F-BA06-4BE36D137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581400"/>
            <a:ext cx="5445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4" name="Picture 2">
            <a:extLst>
              <a:ext uri="{FF2B5EF4-FFF2-40B4-BE49-F238E27FC236}">
                <a16:creationId xmlns:a16="http://schemas.microsoft.com/office/drawing/2014/main" id="{3E452AA1-066A-44D5-A434-2D47D8736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150" y="3581400"/>
            <a:ext cx="534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5" name="Picture 2">
            <a:extLst>
              <a:ext uri="{FF2B5EF4-FFF2-40B4-BE49-F238E27FC236}">
                <a16:creationId xmlns:a16="http://schemas.microsoft.com/office/drawing/2014/main" id="{4BDFEE15-B79D-4EB0-86DB-48305C82A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3581400"/>
            <a:ext cx="534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ight Brace 126">
            <a:extLst>
              <a:ext uri="{FF2B5EF4-FFF2-40B4-BE49-F238E27FC236}">
                <a16:creationId xmlns:a16="http://schemas.microsoft.com/office/drawing/2014/main" id="{1EFF696D-A025-4916-9E8E-FE1F00AF76ED}"/>
              </a:ext>
            </a:extLst>
          </p:cNvPr>
          <p:cNvSpPr/>
          <p:nvPr/>
        </p:nvSpPr>
        <p:spPr>
          <a:xfrm rot="5400000">
            <a:off x="6816725" y="3805238"/>
            <a:ext cx="165100" cy="53975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8" name="Right Brace 127">
            <a:extLst>
              <a:ext uri="{FF2B5EF4-FFF2-40B4-BE49-F238E27FC236}">
                <a16:creationId xmlns:a16="http://schemas.microsoft.com/office/drawing/2014/main" id="{AFB4EED5-BA68-4922-A272-39BA5856DB60}"/>
              </a:ext>
            </a:extLst>
          </p:cNvPr>
          <p:cNvSpPr/>
          <p:nvPr/>
        </p:nvSpPr>
        <p:spPr>
          <a:xfrm rot="5400000">
            <a:off x="7446963" y="3805238"/>
            <a:ext cx="165100" cy="53975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9" name="Right Brace 128">
            <a:extLst>
              <a:ext uri="{FF2B5EF4-FFF2-40B4-BE49-F238E27FC236}">
                <a16:creationId xmlns:a16="http://schemas.microsoft.com/office/drawing/2014/main" id="{6200667A-423B-4BB4-8D93-1D4A6730A48E}"/>
              </a:ext>
            </a:extLst>
          </p:cNvPr>
          <p:cNvSpPr/>
          <p:nvPr/>
        </p:nvSpPr>
        <p:spPr>
          <a:xfrm rot="5400000">
            <a:off x="8077200" y="3805238"/>
            <a:ext cx="165100" cy="53975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a:extLst>
              <a:ext uri="{FF2B5EF4-FFF2-40B4-BE49-F238E27FC236}">
                <a16:creationId xmlns:a16="http://schemas.microsoft.com/office/drawing/2014/main" id="{A5282CDC-50A7-4294-8E56-0BE63AC1AE9D}"/>
              </a:ext>
            </a:extLst>
          </p:cNvPr>
          <p:cNvSpPr/>
          <p:nvPr/>
        </p:nvSpPr>
        <p:spPr>
          <a:xfrm rot="5400000">
            <a:off x="8705850" y="3805238"/>
            <a:ext cx="165100" cy="53975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1" name="Straight Arrow Connector 130">
            <a:extLst>
              <a:ext uri="{FF2B5EF4-FFF2-40B4-BE49-F238E27FC236}">
                <a16:creationId xmlns:a16="http://schemas.microsoft.com/office/drawing/2014/main" id="{B5FC07E2-F88E-41B1-AE91-977D564E0128}"/>
              </a:ext>
            </a:extLst>
          </p:cNvPr>
          <p:cNvCxnSpPr/>
          <p:nvPr/>
        </p:nvCxnSpPr>
        <p:spPr>
          <a:xfrm flipH="1">
            <a:off x="6248400" y="31242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C7A2D54-A08C-4712-A279-8F0FA5BB5ADC}"/>
              </a:ext>
            </a:extLst>
          </p:cNvPr>
          <p:cNvCxnSpPr/>
          <p:nvPr/>
        </p:nvCxnSpPr>
        <p:spPr>
          <a:xfrm>
            <a:off x="7467600" y="31242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372" name="Group 217">
            <a:extLst>
              <a:ext uri="{FF2B5EF4-FFF2-40B4-BE49-F238E27FC236}">
                <a16:creationId xmlns:a16="http://schemas.microsoft.com/office/drawing/2014/main" id="{E828FF37-F17E-4EF5-B016-6B802D11A71B}"/>
              </a:ext>
            </a:extLst>
          </p:cNvPr>
          <p:cNvGrpSpPr>
            <a:grpSpLocks/>
          </p:cNvGrpSpPr>
          <p:nvPr/>
        </p:nvGrpSpPr>
        <p:grpSpPr bwMode="auto">
          <a:xfrm>
            <a:off x="3694113" y="4724400"/>
            <a:ext cx="2249487" cy="533400"/>
            <a:chOff x="3667126" y="4876800"/>
            <a:chExt cx="1285874" cy="304800"/>
          </a:xfrm>
        </p:grpSpPr>
        <p:pic>
          <p:nvPicPr>
            <p:cNvPr id="12401" name="Picture 5">
              <a:extLst>
                <a:ext uri="{FF2B5EF4-FFF2-40B4-BE49-F238E27FC236}">
                  <a16:creationId xmlns:a16="http://schemas.microsoft.com/office/drawing/2014/main" id="{B5BA4A39-7DE9-45DA-AF08-B6AF8516B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26" y="4876800"/>
              <a:ext cx="287819" cy="2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02" name="Picture 2">
              <a:extLst>
                <a:ext uri="{FF2B5EF4-FFF2-40B4-BE49-F238E27FC236}">
                  <a16:creationId xmlns:a16="http://schemas.microsoft.com/office/drawing/2014/main" id="{6E998638-5AAE-4F81-9911-90A5012E1E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783" y="48768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03" name="Picture 2">
              <a:extLst>
                <a:ext uri="{FF2B5EF4-FFF2-40B4-BE49-F238E27FC236}">
                  <a16:creationId xmlns:a16="http://schemas.microsoft.com/office/drawing/2014/main" id="{1D09D8C2-CE2E-43A9-9145-0F9E6C12A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8042" y="48768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Right Brace 137">
              <a:extLst>
                <a:ext uri="{FF2B5EF4-FFF2-40B4-BE49-F238E27FC236}">
                  <a16:creationId xmlns:a16="http://schemas.microsoft.com/office/drawing/2014/main" id="{156DCB53-781E-4390-AA3F-D81A70902BBE}"/>
                </a:ext>
              </a:extLst>
            </p:cNvPr>
            <p:cNvSpPr/>
            <p:nvPr/>
          </p:nvSpPr>
          <p:spPr>
            <a:xfrm rot="5400000">
              <a:off x="3766508" y="4995132"/>
              <a:ext cx="87086" cy="285850"/>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9" name="Right Brace 138">
              <a:extLst>
                <a:ext uri="{FF2B5EF4-FFF2-40B4-BE49-F238E27FC236}">
                  <a16:creationId xmlns:a16="http://schemas.microsoft.com/office/drawing/2014/main" id="{09325326-4FA5-4609-8224-85B7DABA653E}"/>
                </a:ext>
              </a:extLst>
            </p:cNvPr>
            <p:cNvSpPr/>
            <p:nvPr/>
          </p:nvSpPr>
          <p:spPr>
            <a:xfrm rot="5400000">
              <a:off x="4099547" y="4995131"/>
              <a:ext cx="87086" cy="285851"/>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0" name="Right Brace 139">
              <a:extLst>
                <a:ext uri="{FF2B5EF4-FFF2-40B4-BE49-F238E27FC236}">
                  <a16:creationId xmlns:a16="http://schemas.microsoft.com/office/drawing/2014/main" id="{6589F5D9-23DC-440C-81E8-EF09E3DDCB77}"/>
                </a:ext>
              </a:extLst>
            </p:cNvPr>
            <p:cNvSpPr/>
            <p:nvPr/>
          </p:nvSpPr>
          <p:spPr>
            <a:xfrm rot="5400000">
              <a:off x="4433494" y="4995131"/>
              <a:ext cx="87086" cy="285851"/>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1" name="Right Brace 140">
              <a:extLst>
                <a:ext uri="{FF2B5EF4-FFF2-40B4-BE49-F238E27FC236}">
                  <a16:creationId xmlns:a16="http://schemas.microsoft.com/office/drawing/2014/main" id="{A839363B-71DF-4D71-B53D-CB98E852B96D}"/>
                </a:ext>
              </a:extLst>
            </p:cNvPr>
            <p:cNvSpPr/>
            <p:nvPr/>
          </p:nvSpPr>
          <p:spPr>
            <a:xfrm rot="5400000">
              <a:off x="4766532" y="4995132"/>
              <a:ext cx="87086" cy="285850"/>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2373" name="Group 219">
            <a:extLst>
              <a:ext uri="{FF2B5EF4-FFF2-40B4-BE49-F238E27FC236}">
                <a16:creationId xmlns:a16="http://schemas.microsoft.com/office/drawing/2014/main" id="{19D7DCCD-C03B-448C-B46F-D91E12AF797E}"/>
              </a:ext>
            </a:extLst>
          </p:cNvPr>
          <p:cNvGrpSpPr>
            <a:grpSpLocks/>
          </p:cNvGrpSpPr>
          <p:nvPr/>
        </p:nvGrpSpPr>
        <p:grpSpPr bwMode="auto">
          <a:xfrm>
            <a:off x="6665913" y="4724400"/>
            <a:ext cx="2249487" cy="533400"/>
            <a:chOff x="7736223" y="4876800"/>
            <a:chExt cx="1285875" cy="304800"/>
          </a:xfrm>
        </p:grpSpPr>
        <p:pic>
          <p:nvPicPr>
            <p:cNvPr id="12394" name="Picture 5">
              <a:extLst>
                <a:ext uri="{FF2B5EF4-FFF2-40B4-BE49-F238E27FC236}">
                  <a16:creationId xmlns:a16="http://schemas.microsoft.com/office/drawing/2014/main" id="{01923812-8373-468D-BF44-0C8730DA3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880" y="4876800"/>
              <a:ext cx="287819" cy="2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 name="Picture 2">
              <a:extLst>
                <a:ext uri="{FF2B5EF4-FFF2-40B4-BE49-F238E27FC236}">
                  <a16:creationId xmlns:a16="http://schemas.microsoft.com/office/drawing/2014/main" id="{44F22AE3-9B40-4B3D-9100-B0A271E13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48768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6" name="Picture 2">
              <a:extLst>
                <a:ext uri="{FF2B5EF4-FFF2-40B4-BE49-F238E27FC236}">
                  <a16:creationId xmlns:a16="http://schemas.microsoft.com/office/drawing/2014/main" id="{2CABF31A-96B6-4909-A3D2-78EB2FC75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7139" y="48768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Right Brace 159">
              <a:extLst>
                <a:ext uri="{FF2B5EF4-FFF2-40B4-BE49-F238E27FC236}">
                  <a16:creationId xmlns:a16="http://schemas.microsoft.com/office/drawing/2014/main" id="{487EAAA1-E8D0-4C8C-81CB-BE1E7436F101}"/>
                </a:ext>
              </a:extLst>
            </p:cNvPr>
            <p:cNvSpPr/>
            <p:nvPr/>
          </p:nvSpPr>
          <p:spPr>
            <a:xfrm rot="5400000">
              <a:off x="7835605" y="4995132"/>
              <a:ext cx="87086" cy="28585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1" name="Right Brace 160">
              <a:extLst>
                <a:ext uri="{FF2B5EF4-FFF2-40B4-BE49-F238E27FC236}">
                  <a16:creationId xmlns:a16="http://schemas.microsoft.com/office/drawing/2014/main" id="{DFCC5E0C-F2D2-4D4C-8978-3FE6861EAAF8}"/>
                </a:ext>
              </a:extLst>
            </p:cNvPr>
            <p:cNvSpPr/>
            <p:nvPr/>
          </p:nvSpPr>
          <p:spPr>
            <a:xfrm rot="5400000">
              <a:off x="8168645" y="4995131"/>
              <a:ext cx="87086" cy="28585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2" name="Right Brace 161">
              <a:extLst>
                <a:ext uri="{FF2B5EF4-FFF2-40B4-BE49-F238E27FC236}">
                  <a16:creationId xmlns:a16="http://schemas.microsoft.com/office/drawing/2014/main" id="{2B2D4583-5BC9-43FA-A5CA-CE8150E42213}"/>
                </a:ext>
              </a:extLst>
            </p:cNvPr>
            <p:cNvSpPr/>
            <p:nvPr/>
          </p:nvSpPr>
          <p:spPr>
            <a:xfrm rot="5400000">
              <a:off x="8502591" y="4995131"/>
              <a:ext cx="87086" cy="28585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3" name="Right Brace 162">
              <a:extLst>
                <a:ext uri="{FF2B5EF4-FFF2-40B4-BE49-F238E27FC236}">
                  <a16:creationId xmlns:a16="http://schemas.microsoft.com/office/drawing/2014/main" id="{2070CECB-88F5-4D89-86DE-CA3764136D50}"/>
                </a:ext>
              </a:extLst>
            </p:cNvPr>
            <p:cNvSpPr/>
            <p:nvPr/>
          </p:nvSpPr>
          <p:spPr>
            <a:xfrm rot="5400000">
              <a:off x="8835630" y="4995132"/>
              <a:ext cx="87086" cy="28585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181" name="Straight Arrow Connector 180">
            <a:extLst>
              <a:ext uri="{FF2B5EF4-FFF2-40B4-BE49-F238E27FC236}">
                <a16:creationId xmlns:a16="http://schemas.microsoft.com/office/drawing/2014/main" id="{88444CAE-6DA2-4E70-B4A7-31F801F8F53D}"/>
              </a:ext>
            </a:extLst>
          </p:cNvPr>
          <p:cNvCxnSpPr/>
          <p:nvPr/>
        </p:nvCxnSpPr>
        <p:spPr>
          <a:xfrm flipH="1">
            <a:off x="4572000" y="4343400"/>
            <a:ext cx="304800" cy="2619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375" name="Group 218">
            <a:extLst>
              <a:ext uri="{FF2B5EF4-FFF2-40B4-BE49-F238E27FC236}">
                <a16:creationId xmlns:a16="http://schemas.microsoft.com/office/drawing/2014/main" id="{92332B88-ECEF-4143-A07F-6ACC6CDBCBD6}"/>
              </a:ext>
            </a:extLst>
          </p:cNvPr>
          <p:cNvGrpSpPr>
            <a:grpSpLocks/>
          </p:cNvGrpSpPr>
          <p:nvPr/>
        </p:nvGrpSpPr>
        <p:grpSpPr bwMode="auto">
          <a:xfrm>
            <a:off x="3617913" y="6096000"/>
            <a:ext cx="2249487" cy="533400"/>
            <a:chOff x="3590926" y="6248400"/>
            <a:chExt cx="1285874" cy="304800"/>
          </a:xfrm>
        </p:grpSpPr>
        <p:pic>
          <p:nvPicPr>
            <p:cNvPr id="12387" name="Picture 5">
              <a:extLst>
                <a:ext uri="{FF2B5EF4-FFF2-40B4-BE49-F238E27FC236}">
                  <a16:creationId xmlns:a16="http://schemas.microsoft.com/office/drawing/2014/main" id="{3A25E239-0E11-45ED-A9EF-2DE7C41C34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0926" y="6248400"/>
              <a:ext cx="287819" cy="2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8" name="Picture 2">
              <a:extLst>
                <a:ext uri="{FF2B5EF4-FFF2-40B4-BE49-F238E27FC236}">
                  <a16:creationId xmlns:a16="http://schemas.microsoft.com/office/drawing/2014/main" id="{37E3F0A2-46E7-41DB-9A8F-4D7D51A196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726" y="62484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9" name="Picture 2">
              <a:extLst>
                <a:ext uri="{FF2B5EF4-FFF2-40B4-BE49-F238E27FC236}">
                  <a16:creationId xmlns:a16="http://schemas.microsoft.com/office/drawing/2014/main" id="{D3C489A7-66AE-4CA7-805B-2E0651CDD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1842" y="62484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Right Brace 185">
              <a:extLst>
                <a:ext uri="{FF2B5EF4-FFF2-40B4-BE49-F238E27FC236}">
                  <a16:creationId xmlns:a16="http://schemas.microsoft.com/office/drawing/2014/main" id="{CB5CF19D-EF77-4739-9200-FE77F395A030}"/>
                </a:ext>
              </a:extLst>
            </p:cNvPr>
            <p:cNvSpPr/>
            <p:nvPr/>
          </p:nvSpPr>
          <p:spPr>
            <a:xfrm rot="5400000">
              <a:off x="3690308" y="6366732"/>
              <a:ext cx="87086" cy="285850"/>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7" name="Right Brace 186">
              <a:extLst>
                <a:ext uri="{FF2B5EF4-FFF2-40B4-BE49-F238E27FC236}">
                  <a16:creationId xmlns:a16="http://schemas.microsoft.com/office/drawing/2014/main" id="{CDEC19D4-E106-4D40-9144-661CA4B3D78B}"/>
                </a:ext>
              </a:extLst>
            </p:cNvPr>
            <p:cNvSpPr/>
            <p:nvPr/>
          </p:nvSpPr>
          <p:spPr>
            <a:xfrm rot="5400000">
              <a:off x="4023347" y="6366731"/>
              <a:ext cx="87086" cy="285851"/>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8" name="Right Brace 187">
              <a:extLst>
                <a:ext uri="{FF2B5EF4-FFF2-40B4-BE49-F238E27FC236}">
                  <a16:creationId xmlns:a16="http://schemas.microsoft.com/office/drawing/2014/main" id="{A5AEAEC8-1912-43DB-A8E0-231C1A5E0EC5}"/>
                </a:ext>
              </a:extLst>
            </p:cNvPr>
            <p:cNvSpPr/>
            <p:nvPr/>
          </p:nvSpPr>
          <p:spPr>
            <a:xfrm rot="5400000">
              <a:off x="4357294" y="6366731"/>
              <a:ext cx="87086" cy="285851"/>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9" name="Right Brace 188">
              <a:extLst>
                <a:ext uri="{FF2B5EF4-FFF2-40B4-BE49-F238E27FC236}">
                  <a16:creationId xmlns:a16="http://schemas.microsoft.com/office/drawing/2014/main" id="{AABCDC70-AB19-4B6F-8D2A-3288D0E537E9}"/>
                </a:ext>
              </a:extLst>
            </p:cNvPr>
            <p:cNvSpPr/>
            <p:nvPr/>
          </p:nvSpPr>
          <p:spPr>
            <a:xfrm rot="5400000">
              <a:off x="4690332" y="6366732"/>
              <a:ext cx="87086" cy="285850"/>
            </a:xfrm>
            <a:prstGeom prst="rightBrace">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2376" name="Group 220">
            <a:extLst>
              <a:ext uri="{FF2B5EF4-FFF2-40B4-BE49-F238E27FC236}">
                <a16:creationId xmlns:a16="http://schemas.microsoft.com/office/drawing/2014/main" id="{16DD4843-D2CB-4AD5-A479-C9E21CF0FC09}"/>
              </a:ext>
            </a:extLst>
          </p:cNvPr>
          <p:cNvGrpSpPr>
            <a:grpSpLocks/>
          </p:cNvGrpSpPr>
          <p:nvPr/>
        </p:nvGrpSpPr>
        <p:grpSpPr bwMode="auto">
          <a:xfrm>
            <a:off x="6518275" y="6096000"/>
            <a:ext cx="2320925" cy="533400"/>
            <a:chOff x="7620000" y="6248400"/>
            <a:chExt cx="1325898" cy="304800"/>
          </a:xfrm>
        </p:grpSpPr>
        <p:pic>
          <p:nvPicPr>
            <p:cNvPr id="12380" name="Picture 5">
              <a:extLst>
                <a:ext uri="{FF2B5EF4-FFF2-40B4-BE49-F238E27FC236}">
                  <a16:creationId xmlns:a16="http://schemas.microsoft.com/office/drawing/2014/main" id="{BFA551CD-8F18-4FB2-B74E-9C1B1788EF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6248400"/>
              <a:ext cx="287819" cy="2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1" name="Picture 2">
              <a:extLst>
                <a:ext uri="{FF2B5EF4-FFF2-40B4-BE49-F238E27FC236}">
                  <a16:creationId xmlns:a16="http://schemas.microsoft.com/office/drawing/2014/main" id="{3B7E7DFB-142D-4629-A5FC-ED7AAB6BA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62484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2" name="Picture 2">
              <a:extLst>
                <a:ext uri="{FF2B5EF4-FFF2-40B4-BE49-F238E27FC236}">
                  <a16:creationId xmlns:a16="http://schemas.microsoft.com/office/drawing/2014/main" id="{94230C1A-0CF5-444F-9608-10BD65B5C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939" y="6248400"/>
              <a:ext cx="283029" cy="2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Right Brace 206">
              <a:extLst>
                <a:ext uri="{FF2B5EF4-FFF2-40B4-BE49-F238E27FC236}">
                  <a16:creationId xmlns:a16="http://schemas.microsoft.com/office/drawing/2014/main" id="{D02EB5B4-01D2-4972-B3C5-91EBF38F9AE3}"/>
                </a:ext>
              </a:extLst>
            </p:cNvPr>
            <p:cNvSpPr/>
            <p:nvPr/>
          </p:nvSpPr>
          <p:spPr>
            <a:xfrm rot="5400000">
              <a:off x="7759199" y="6366819"/>
              <a:ext cx="87086" cy="285676"/>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8" name="Right Brace 207">
              <a:extLst>
                <a:ext uri="{FF2B5EF4-FFF2-40B4-BE49-F238E27FC236}">
                  <a16:creationId xmlns:a16="http://schemas.microsoft.com/office/drawing/2014/main" id="{E428E3BE-3D05-4A26-9D22-398263C67DB7}"/>
                </a:ext>
              </a:extLst>
            </p:cNvPr>
            <p:cNvSpPr/>
            <p:nvPr/>
          </p:nvSpPr>
          <p:spPr>
            <a:xfrm rot="5400000">
              <a:off x="8092941" y="6366819"/>
              <a:ext cx="87086" cy="285676"/>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9" name="Right Brace 208">
              <a:extLst>
                <a:ext uri="{FF2B5EF4-FFF2-40B4-BE49-F238E27FC236}">
                  <a16:creationId xmlns:a16="http://schemas.microsoft.com/office/drawing/2014/main" id="{73D356A3-9F7B-473A-B4B6-EAA29CA125BD}"/>
                </a:ext>
              </a:extLst>
            </p:cNvPr>
            <p:cNvSpPr/>
            <p:nvPr/>
          </p:nvSpPr>
          <p:spPr>
            <a:xfrm rot="5400000">
              <a:off x="8425776" y="6366819"/>
              <a:ext cx="87086" cy="2856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0" name="Right Brace 209">
              <a:extLst>
                <a:ext uri="{FF2B5EF4-FFF2-40B4-BE49-F238E27FC236}">
                  <a16:creationId xmlns:a16="http://schemas.microsoft.com/office/drawing/2014/main" id="{1D77E3B0-BB46-4ED8-A092-0FC07F47CB31}"/>
                </a:ext>
              </a:extLst>
            </p:cNvPr>
            <p:cNvSpPr/>
            <p:nvPr/>
          </p:nvSpPr>
          <p:spPr>
            <a:xfrm rot="5400000">
              <a:off x="8759517" y="6366819"/>
              <a:ext cx="87086" cy="2856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211" name="Straight Arrow Connector 210">
            <a:extLst>
              <a:ext uri="{FF2B5EF4-FFF2-40B4-BE49-F238E27FC236}">
                <a16:creationId xmlns:a16="http://schemas.microsoft.com/office/drawing/2014/main" id="{3897EE18-0AFD-4C2B-AA51-1690D207B16B}"/>
              </a:ext>
            </a:extLst>
          </p:cNvPr>
          <p:cNvCxnSpPr/>
          <p:nvPr/>
        </p:nvCxnSpPr>
        <p:spPr>
          <a:xfrm>
            <a:off x="4505325" y="5410200"/>
            <a:ext cx="0" cy="338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91F4888A-91C3-4D80-88B1-A4A45837F947}"/>
              </a:ext>
            </a:extLst>
          </p:cNvPr>
          <p:cNvCxnSpPr/>
          <p:nvPr/>
        </p:nvCxnSpPr>
        <p:spPr>
          <a:xfrm>
            <a:off x="7585075" y="5562600"/>
            <a:ext cx="0" cy="338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B7E81275-D219-4A16-8F4D-84E8C438B5E0}"/>
              </a:ext>
            </a:extLst>
          </p:cNvPr>
          <p:cNvCxnSpPr/>
          <p:nvPr/>
        </p:nvCxnSpPr>
        <p:spPr>
          <a:xfrm>
            <a:off x="7772400" y="4267200"/>
            <a:ext cx="0" cy="338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24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7AE84-1B05-4C76-8BEA-53FF99700284}"/>
              </a:ext>
            </a:extLst>
          </p:cNvPr>
          <p:cNvPicPr>
            <a:picLocks noChangeAspect="1"/>
          </p:cNvPicPr>
          <p:nvPr/>
        </p:nvPicPr>
        <p:blipFill>
          <a:blip r:embed="rId2"/>
          <a:stretch>
            <a:fillRect/>
          </a:stretch>
        </p:blipFill>
        <p:spPr>
          <a:xfrm>
            <a:off x="2665871" y="640080"/>
            <a:ext cx="6554329" cy="4915747"/>
          </a:xfrm>
          <a:prstGeom prst="rect">
            <a:avLst/>
          </a:prstGeom>
          <a:ln>
            <a:solidFill>
              <a:schemeClr val="bg1">
                <a:lumMod val="65000"/>
              </a:schemeClr>
            </a:solidFill>
          </a:ln>
          <a:scene3d>
            <a:camera prst="perspectiveContrastingLeftFacing"/>
            <a:lightRig rig="threePt" dir="t"/>
          </a:scene3d>
        </p:spPr>
      </p:pic>
      <p:sp>
        <p:nvSpPr>
          <p:cNvPr id="13315" name="TextBox 4">
            <a:extLst>
              <a:ext uri="{FF2B5EF4-FFF2-40B4-BE49-F238E27FC236}">
                <a16:creationId xmlns:a16="http://schemas.microsoft.com/office/drawing/2014/main" id="{453AF29B-48FD-40A7-86C6-65B6EF8FAE6E}"/>
              </a:ext>
            </a:extLst>
          </p:cNvPr>
          <p:cNvSpPr txBox="1">
            <a:spLocks noChangeArrowheads="1"/>
          </p:cNvSpPr>
          <p:nvPr/>
        </p:nvSpPr>
        <p:spPr bwMode="auto">
          <a:xfrm>
            <a:off x="93663" y="134938"/>
            <a:ext cx="39957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For this example, there are three possible solutions, and only one way to </a:t>
            </a:r>
            <a:r>
              <a:rPr lang="en-US" altLang="en-US" sz="2400" dirty="0">
                <a:solidFill>
                  <a:srgbClr val="C00000"/>
                </a:solidFill>
              </a:rPr>
              <a:t>fail</a:t>
            </a:r>
            <a:r>
              <a:rPr lang="en-US" altLang="en-US" sz="2400" dirty="0"/>
              <a:t>.</a:t>
            </a:r>
          </a:p>
          <a:p>
            <a:pPr>
              <a:spcBef>
                <a:spcPct val="0"/>
              </a:spcBef>
              <a:buFontTx/>
              <a:buNone/>
            </a:pPr>
            <a:endParaRPr lang="en-US" altLang="en-US" sz="2400" dirty="0"/>
          </a:p>
          <a:p>
            <a:pPr>
              <a:spcBef>
                <a:spcPct val="0"/>
              </a:spcBef>
              <a:buFontTx/>
              <a:buNone/>
            </a:pPr>
            <a:r>
              <a:rPr lang="en-US" altLang="en-US" sz="2400" dirty="0"/>
              <a:t>But as we add more frogs and toads, the number of ways to </a:t>
            </a:r>
            <a:r>
              <a:rPr lang="en-US" altLang="en-US" sz="2400" dirty="0">
                <a:solidFill>
                  <a:srgbClr val="C00000"/>
                </a:solidFill>
              </a:rPr>
              <a:t>fail</a:t>
            </a:r>
            <a:r>
              <a:rPr lang="en-US" altLang="en-US" sz="2400" dirty="0"/>
              <a:t> grows exponentially, but the number of solutions does not, so the problem become </a:t>
            </a:r>
            <a:r>
              <a:rPr lang="en-US" altLang="en-US" sz="2400" i="1" dirty="0"/>
              <a:t>much</a:t>
            </a:r>
            <a:r>
              <a:rPr lang="en-US" altLang="en-US" sz="2400" dirty="0"/>
              <a:t> harder</a:t>
            </a:r>
          </a:p>
          <a:p>
            <a:pPr>
              <a:spcBef>
                <a:spcPct val="0"/>
              </a:spcBef>
              <a:buFontTx/>
              <a:buNone/>
            </a:pPr>
            <a:r>
              <a:rPr lang="en-US" altLang="en-US" sz="2400" dirty="0"/>
              <a:t> </a:t>
            </a:r>
          </a:p>
          <a:p>
            <a:pPr>
              <a:spcBef>
                <a:spcPct val="0"/>
              </a:spcBef>
              <a:buFontTx/>
              <a:buNone/>
            </a:pPr>
            <a:endParaRPr lang="en-US" altLang="en-US" sz="2400" dirty="0"/>
          </a:p>
        </p:txBody>
      </p:sp>
    </p:spTree>
    <p:extLst>
      <p:ext uri="{BB962C8B-B14F-4D97-AF65-F5344CB8AC3E}">
        <p14:creationId xmlns:p14="http://schemas.microsoft.com/office/powerpoint/2010/main" val="68348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5A584C1-ADDD-460B-BC17-D28DD266257D}"/>
              </a:ext>
            </a:extLst>
          </p:cNvPr>
          <p:cNvSpPr>
            <a:spLocks noGrp="1" noChangeArrowheads="1"/>
          </p:cNvSpPr>
          <p:nvPr>
            <p:ph type="title"/>
          </p:nvPr>
        </p:nvSpPr>
        <p:spPr>
          <a:xfrm>
            <a:off x="0" y="152400"/>
            <a:ext cx="8686800" cy="1143000"/>
          </a:xfrm>
        </p:spPr>
        <p:txBody>
          <a:bodyPr/>
          <a:lstStyle/>
          <a:p>
            <a:pPr>
              <a:defRPr/>
            </a:pPr>
            <a:r>
              <a:rPr lang="en-US" dirty="0">
                <a:effectLst>
                  <a:outerShdw blurRad="38100" dist="38100" dir="2700000" algn="tl">
                    <a:srgbClr val="000000">
                      <a:alpha val="43137"/>
                    </a:srgbClr>
                  </a:outerShdw>
                </a:effectLst>
              </a:rPr>
              <a:t>Problem Solving using Search</a:t>
            </a:r>
          </a:p>
        </p:txBody>
      </p:sp>
      <p:sp>
        <p:nvSpPr>
          <p:cNvPr id="21507" name="Text Box 3">
            <a:extLst>
              <a:ext uri="{FF2B5EF4-FFF2-40B4-BE49-F238E27FC236}">
                <a16:creationId xmlns:a16="http://schemas.microsoft.com/office/drawing/2014/main" id="{5EFBA742-FB66-41B6-9FD3-6DB7A6D414E5}"/>
              </a:ext>
            </a:extLst>
          </p:cNvPr>
          <p:cNvSpPr txBox="1">
            <a:spLocks noChangeArrowheads="1"/>
          </p:cNvSpPr>
          <p:nvPr/>
        </p:nvSpPr>
        <p:spPr bwMode="auto">
          <a:xfrm>
            <a:off x="337820" y="2009140"/>
            <a:ext cx="886714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t>To solve problems with search, we need two things</a:t>
            </a:r>
          </a:p>
          <a:p>
            <a:pPr lvl="1">
              <a:spcBef>
                <a:spcPct val="0"/>
              </a:spcBef>
              <a:buFontTx/>
              <a:buNone/>
            </a:pPr>
            <a:endParaRPr lang="en-US" altLang="en-US" dirty="0"/>
          </a:p>
          <a:p>
            <a:pPr lvl="1">
              <a:spcBef>
                <a:spcPct val="0"/>
              </a:spcBef>
              <a:buFont typeface="Arial" panose="020B0604020202020204" pitchFamily="34" charset="0"/>
              <a:buChar char="•"/>
            </a:pPr>
            <a:r>
              <a:rPr lang="en-US" altLang="en-US" dirty="0"/>
              <a:t> The </a:t>
            </a:r>
            <a:r>
              <a:rPr lang="en-US" altLang="en-US" b="1" dirty="0"/>
              <a:t>Problem Space        </a:t>
            </a:r>
            <a:r>
              <a:rPr lang="en-US" altLang="en-US" sz="2000" dirty="0">
                <a:solidFill>
                  <a:schemeClr val="bg1">
                    <a:lumMod val="85000"/>
                  </a:schemeClr>
                </a:solidFill>
              </a:rPr>
              <a:t>Your chance to be creative </a:t>
            </a:r>
          </a:p>
          <a:p>
            <a:pPr lvl="1">
              <a:spcBef>
                <a:spcPct val="0"/>
              </a:spcBef>
              <a:buFont typeface="Arial" panose="020B0604020202020204" pitchFamily="34" charset="0"/>
              <a:buChar char="•"/>
            </a:pPr>
            <a:r>
              <a:rPr lang="en-US" altLang="en-US" dirty="0"/>
              <a:t> The </a:t>
            </a:r>
            <a:r>
              <a:rPr lang="en-US" altLang="en-US" b="1" dirty="0"/>
              <a:t>Search Algorithm   </a:t>
            </a:r>
            <a:r>
              <a:rPr lang="en-US" altLang="en-US" sz="2000" dirty="0">
                <a:solidFill>
                  <a:schemeClr val="bg1">
                    <a:lumMod val="85000"/>
                  </a:schemeClr>
                </a:solidFill>
              </a:rPr>
              <a:t>Your job is just to pick the right algorithm  </a:t>
            </a:r>
            <a:endParaRPr lang="en-US" altLang="en-US" dirty="0">
              <a:solidFill>
                <a:schemeClr val="bg1">
                  <a:lumMod val="85000"/>
                </a:schemeClr>
              </a:solidFill>
            </a:endParaRPr>
          </a:p>
          <a:p>
            <a:pPr>
              <a:spcBef>
                <a:spcPct val="0"/>
              </a:spcBef>
              <a:buFontTx/>
              <a:buNone/>
            </a:pPr>
            <a:endParaRPr lang="en-US" altLang="en-US" sz="2800" dirty="0"/>
          </a:p>
          <a:p>
            <a:pPr>
              <a:spcBef>
                <a:spcPct val="0"/>
              </a:spcBef>
              <a:buFontTx/>
              <a:buNone/>
            </a:pPr>
            <a:r>
              <a:rPr lang="en-US" altLang="en-US" sz="2800" dirty="0"/>
              <a:t>As we will see today, these two things are totally independent of each other.</a:t>
            </a:r>
          </a:p>
          <a:p>
            <a:pPr>
              <a:spcBef>
                <a:spcPct val="0"/>
              </a:spcBef>
              <a:buFontTx/>
              <a:buNone/>
            </a:pPr>
            <a:endParaRPr lang="en-US" altLang="en-US" sz="2800" dirty="0"/>
          </a:p>
          <a:p>
            <a:pPr>
              <a:spcBef>
                <a:spcPct val="0"/>
              </a:spcBef>
              <a:buFontTx/>
              <a:buNone/>
            </a:pPr>
            <a:r>
              <a:rPr lang="en-US" altLang="en-US" sz="2800" dirty="0"/>
              <a:t>Let's look are </a:t>
            </a:r>
            <a:r>
              <a:rPr lang="en-US" altLang="en-US" sz="2800" i="1" dirty="0"/>
              <a:t>problem space </a:t>
            </a:r>
            <a:r>
              <a:rPr lang="en-US" altLang="en-US" sz="2800" dirty="0"/>
              <a:t>first.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45ECA15-208A-4273-A34D-7286607EB265}"/>
              </a:ext>
            </a:extLst>
          </p:cNvPr>
          <p:cNvSpPr>
            <a:spLocks noGrp="1" noChangeArrowheads="1"/>
          </p:cNvSpPr>
          <p:nvPr>
            <p:ph type="title"/>
          </p:nvPr>
        </p:nvSpPr>
        <p:spPr>
          <a:xfrm>
            <a:off x="0" y="152400"/>
            <a:ext cx="8686800" cy="1143000"/>
          </a:xfrm>
        </p:spPr>
        <p:txBody>
          <a:bodyPr/>
          <a:lstStyle/>
          <a:p>
            <a:pPr>
              <a:defRPr/>
            </a:pPr>
            <a:r>
              <a:rPr lang="en-US" dirty="0">
                <a:effectLst>
                  <a:outerShdw blurRad="38100" dist="38100" dir="2700000" algn="tl">
                    <a:srgbClr val="000000">
                      <a:alpha val="43137"/>
                    </a:srgbClr>
                  </a:outerShdw>
                </a:effectLst>
              </a:rPr>
              <a:t>Problem Solving using Search</a:t>
            </a:r>
          </a:p>
        </p:txBody>
      </p:sp>
      <p:sp>
        <p:nvSpPr>
          <p:cNvPr id="22531" name="Text Box 3">
            <a:extLst>
              <a:ext uri="{FF2B5EF4-FFF2-40B4-BE49-F238E27FC236}">
                <a16:creationId xmlns:a16="http://schemas.microsoft.com/office/drawing/2014/main" id="{9EB6BC6E-A33F-4F32-96F5-23D756344AD7}"/>
              </a:ext>
            </a:extLst>
          </p:cNvPr>
          <p:cNvSpPr txBox="1">
            <a:spLocks noChangeArrowheads="1"/>
          </p:cNvSpPr>
          <p:nvPr/>
        </p:nvSpPr>
        <p:spPr bwMode="auto">
          <a:xfrm>
            <a:off x="461962" y="1417638"/>
            <a:ext cx="868203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A </a:t>
            </a:r>
            <a:r>
              <a:rPr lang="en-US" altLang="en-US" sz="2400" b="1" dirty="0"/>
              <a:t>Problem Space</a:t>
            </a:r>
            <a:r>
              <a:rPr lang="en-US" altLang="en-US" sz="2400" dirty="0"/>
              <a:t> consists of</a:t>
            </a:r>
          </a:p>
          <a:p>
            <a:pPr>
              <a:spcBef>
                <a:spcPct val="0"/>
              </a:spcBef>
              <a:buFontTx/>
              <a:buNone/>
            </a:pPr>
            <a:endParaRPr lang="en-US" altLang="en-US" sz="2400" dirty="0"/>
          </a:p>
          <a:p>
            <a:pPr>
              <a:spcBef>
                <a:spcPct val="0"/>
              </a:spcBef>
            </a:pPr>
            <a:r>
              <a:rPr lang="en-US" altLang="en-US" sz="2400" dirty="0"/>
              <a:t> </a:t>
            </a:r>
            <a:r>
              <a:rPr lang="en-US" altLang="en-US" sz="2800" dirty="0"/>
              <a:t>The current state of the world (</a:t>
            </a:r>
            <a:r>
              <a:rPr lang="en-US" altLang="en-US" sz="2800" b="1" dirty="0"/>
              <a:t>initial state</a:t>
            </a:r>
            <a:r>
              <a:rPr lang="en-US" altLang="en-US" sz="2800" dirty="0"/>
              <a:t>)</a:t>
            </a:r>
          </a:p>
          <a:p>
            <a:pPr>
              <a:spcBef>
                <a:spcPct val="0"/>
              </a:spcBef>
            </a:pPr>
            <a:r>
              <a:rPr lang="en-US" altLang="en-US" sz="2800" dirty="0"/>
              <a:t> A description of the actions we can take to transform one state of the world into another (</a:t>
            </a:r>
            <a:r>
              <a:rPr lang="en-US" altLang="en-US" sz="2800" b="1" dirty="0"/>
              <a:t>operators</a:t>
            </a:r>
            <a:r>
              <a:rPr lang="en-US" altLang="en-US" sz="2800" dirty="0"/>
              <a:t>).</a:t>
            </a:r>
          </a:p>
          <a:p>
            <a:pPr>
              <a:spcBef>
                <a:spcPct val="0"/>
              </a:spcBef>
            </a:pPr>
            <a:r>
              <a:rPr lang="en-US" altLang="en-US" sz="2800" dirty="0"/>
              <a:t> A description of the desired state of the world (</a:t>
            </a:r>
            <a:r>
              <a:rPr lang="en-US" altLang="en-US" sz="2800" b="1" dirty="0"/>
              <a:t>goal state</a:t>
            </a:r>
            <a:r>
              <a:rPr lang="en-US" altLang="en-US" sz="2800" dirty="0"/>
              <a:t>), this could be </a:t>
            </a:r>
            <a:r>
              <a:rPr lang="en-US" altLang="en-US" sz="2800" i="1" dirty="0"/>
              <a:t>implicit </a:t>
            </a:r>
            <a:r>
              <a:rPr lang="en-US" altLang="en-US" sz="2800" dirty="0"/>
              <a:t>or </a:t>
            </a:r>
            <a:r>
              <a:rPr lang="en-US" altLang="en-US" sz="2800" i="1" dirty="0"/>
              <a:t>explicit</a:t>
            </a:r>
            <a:r>
              <a:rPr lang="en-US" altLang="en-US" sz="2800" dirty="0"/>
              <a:t>.</a:t>
            </a:r>
          </a:p>
          <a:p>
            <a:pPr>
              <a:spcBef>
                <a:spcPct val="0"/>
              </a:spcBef>
            </a:pPr>
            <a:endParaRPr lang="en-US" altLang="en-US" sz="2400" dirty="0"/>
          </a:p>
          <a:p>
            <a:pPr>
              <a:spcBef>
                <a:spcPct val="0"/>
              </a:spcBef>
            </a:pPr>
            <a:endParaRPr lang="en-US" altLang="en-US" sz="2400" dirty="0"/>
          </a:p>
          <a:p>
            <a:pPr>
              <a:spcBef>
                <a:spcPct val="0"/>
              </a:spcBef>
            </a:pPr>
            <a:r>
              <a:rPr lang="en-US" altLang="en-US" sz="2400" dirty="0"/>
              <a:t>A </a:t>
            </a:r>
            <a:r>
              <a:rPr lang="en-US" altLang="en-US" sz="2400" b="1" dirty="0"/>
              <a:t>solution</a:t>
            </a:r>
            <a:r>
              <a:rPr lang="en-US" altLang="en-US" sz="2400" dirty="0"/>
              <a:t> consists of the goal state*, or a path to the goal state.</a:t>
            </a:r>
          </a:p>
          <a:p>
            <a:pPr>
              <a:spcBef>
                <a:spcPct val="0"/>
              </a:spcBef>
            </a:pPr>
            <a:endParaRPr lang="en-US" altLang="en-US" sz="2400" dirty="0"/>
          </a:p>
          <a:p>
            <a:pPr>
              <a:spcBef>
                <a:spcPct val="0"/>
              </a:spcBef>
              <a:buFontTx/>
              <a:buNone/>
            </a:pPr>
            <a:r>
              <a:rPr lang="en-US" altLang="en-US" sz="1800" dirty="0">
                <a:solidFill>
                  <a:schemeClr val="bg2"/>
                </a:solidFill>
              </a:rPr>
              <a:t>* Problems where the path does not matter are known as “constraint satisfaction” problems.</a:t>
            </a:r>
            <a:r>
              <a:rPr lang="en-US" altLang="en-US" sz="24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AA25934B-6A19-4BBC-8DC7-4119FC80B5EE}"/>
              </a:ext>
            </a:extLst>
          </p:cNvPr>
          <p:cNvSpPr txBox="1">
            <a:spLocks noChangeArrowheads="1"/>
          </p:cNvSpPr>
          <p:nvPr/>
        </p:nvSpPr>
        <p:spPr bwMode="auto">
          <a:xfrm>
            <a:off x="4632325" y="1022350"/>
            <a:ext cx="4394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2286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0000"/>
              </a:lnSpc>
              <a:spcBef>
                <a:spcPts val="500"/>
              </a:spcBef>
              <a:spcAft>
                <a:spcPts val="500"/>
              </a:spcAft>
              <a:buFontTx/>
              <a:buNone/>
            </a:pPr>
            <a:r>
              <a:rPr lang="en-US" altLang="en-US" sz="1800"/>
              <a:t>Farmer, Wolf, Goat, Cabbage</a:t>
            </a:r>
          </a:p>
          <a:p>
            <a:pPr>
              <a:lnSpc>
                <a:spcPct val="70000"/>
              </a:lnSpc>
              <a:spcBef>
                <a:spcPts val="500"/>
              </a:spcBef>
              <a:spcAft>
                <a:spcPts val="500"/>
              </a:spcAft>
              <a:buFontTx/>
              <a:buNone/>
            </a:pPr>
            <a:r>
              <a:rPr lang="en-US" altLang="en-US" sz="1800"/>
              <a:t>Farmer, Fox, Chicken, Corn</a:t>
            </a:r>
          </a:p>
          <a:p>
            <a:pPr>
              <a:lnSpc>
                <a:spcPct val="70000"/>
              </a:lnSpc>
              <a:spcBef>
                <a:spcPts val="500"/>
              </a:spcBef>
              <a:spcAft>
                <a:spcPts val="500"/>
              </a:spcAft>
              <a:buFontTx/>
              <a:buNone/>
            </a:pPr>
            <a:r>
              <a:rPr lang="en-US" altLang="en-US" sz="1800"/>
              <a:t>Farmer Dog, Rabbit, Lettuce</a:t>
            </a:r>
          </a:p>
          <a:p>
            <a:pPr>
              <a:lnSpc>
                <a:spcPct val="70000"/>
              </a:lnSpc>
              <a:spcBef>
                <a:spcPts val="500"/>
              </a:spcBef>
              <a:spcAft>
                <a:spcPts val="500"/>
              </a:spcAft>
              <a:buFontTx/>
              <a:buNone/>
            </a:pPr>
            <a:r>
              <a:rPr lang="en-US" altLang="en-US" sz="1800"/>
              <a:t>Homer, Maggie, poison, Santa’s Little Helper</a:t>
            </a:r>
          </a:p>
        </p:txBody>
      </p:sp>
      <p:sp>
        <p:nvSpPr>
          <p:cNvPr id="12291" name="Text Box 3">
            <a:extLst>
              <a:ext uri="{FF2B5EF4-FFF2-40B4-BE49-F238E27FC236}">
                <a16:creationId xmlns:a16="http://schemas.microsoft.com/office/drawing/2014/main" id="{3703647F-D21C-4179-9754-65783C697D09}"/>
              </a:ext>
            </a:extLst>
          </p:cNvPr>
          <p:cNvSpPr txBox="1">
            <a:spLocks noChangeArrowheads="1"/>
          </p:cNvSpPr>
          <p:nvPr/>
        </p:nvSpPr>
        <p:spPr bwMode="auto">
          <a:xfrm>
            <a:off x="469900" y="254000"/>
            <a:ext cx="8058150" cy="641350"/>
          </a:xfrm>
          <a:prstGeom prst="rect">
            <a:avLst/>
          </a:prstGeom>
          <a:noFill/>
          <a:ln w="9525">
            <a:noFill/>
            <a:miter lim="800000"/>
            <a:headEnd/>
            <a:tailEnd/>
          </a:ln>
          <a:effectLst/>
        </p:spPr>
        <p:txBody>
          <a:bodyPr wrap="none">
            <a:spAutoFit/>
          </a:bodyPr>
          <a:lstStyle/>
          <a:p>
            <a:pPr>
              <a:defRPr/>
            </a:pPr>
            <a:r>
              <a:rPr lang="en-US" sz="3600" b="1" dirty="0">
                <a:effectLst>
                  <a:outerShdw blurRad="38100" dist="38100" dir="2700000" algn="tl">
                    <a:srgbClr val="C0C0C0"/>
                  </a:outerShdw>
                </a:effectLst>
              </a:rPr>
              <a:t>The Farmer, Wolf, Duck, Corn Problem</a:t>
            </a:r>
            <a:endParaRPr lang="en-US" dirty="0">
              <a:effectLst>
                <a:outerShdw blurRad="38100" dist="38100" dir="2700000" algn="tl">
                  <a:srgbClr val="C0C0C0"/>
                </a:outerShdw>
              </a:effectLst>
            </a:endParaRPr>
          </a:p>
        </p:txBody>
      </p:sp>
      <p:sp>
        <p:nvSpPr>
          <p:cNvPr id="6148" name="Text Box 6">
            <a:extLst>
              <a:ext uri="{FF2B5EF4-FFF2-40B4-BE49-F238E27FC236}">
                <a16:creationId xmlns:a16="http://schemas.microsoft.com/office/drawing/2014/main" id="{C56D46F1-02F6-4DEE-9201-7FC42D4C6925}"/>
              </a:ext>
            </a:extLst>
          </p:cNvPr>
          <p:cNvSpPr txBox="1">
            <a:spLocks noChangeArrowheads="1"/>
          </p:cNvSpPr>
          <p:nvPr/>
        </p:nvSpPr>
        <p:spPr bwMode="auto">
          <a:xfrm>
            <a:off x="206375" y="3746500"/>
            <a:ext cx="86868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400"/>
              <a:t>A farmer with his wolf, duck and bag of corn come to the east side of a river they wish to cross. There is a boat at the rivers edge, but of course only the farmer can row. The boat can only hold two things (including the rower) at any one time. If the wolf is ever left alone with the duck, the wolf will eat it. Similarly if the duck is ever left alone with the corn, the duck will eat it. How can the farmer get across the river so that all four arrive safely on the other side?</a:t>
            </a:r>
          </a:p>
          <a:p>
            <a:pPr>
              <a:spcBef>
                <a:spcPct val="0"/>
              </a:spcBef>
              <a:buFontTx/>
              <a:buNone/>
            </a:pPr>
            <a:endParaRPr lang="en-US" altLang="en-US" sz="2400"/>
          </a:p>
        </p:txBody>
      </p:sp>
      <p:sp>
        <p:nvSpPr>
          <p:cNvPr id="6149" name="Text Box 7">
            <a:extLst>
              <a:ext uri="{FF2B5EF4-FFF2-40B4-BE49-F238E27FC236}">
                <a16:creationId xmlns:a16="http://schemas.microsoft.com/office/drawing/2014/main" id="{9EB48A45-3E91-4795-82DA-05E81E5A7DA3}"/>
              </a:ext>
            </a:extLst>
          </p:cNvPr>
          <p:cNvSpPr txBox="1">
            <a:spLocks noChangeArrowheads="1"/>
          </p:cNvSpPr>
          <p:nvPr/>
        </p:nvSpPr>
        <p:spPr bwMode="auto">
          <a:xfrm>
            <a:off x="0" y="6491288"/>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1400">
                <a:solidFill>
                  <a:schemeClr val="bg2"/>
                </a:solidFill>
              </a:rPr>
              <a:t>The Farmer, Wolf, Duck, Corm problem dates back to the eighth century and the writings of Alcuin.</a:t>
            </a:r>
            <a:endParaRPr lang="en-US" altLang="en-US" sz="1600"/>
          </a:p>
        </p:txBody>
      </p:sp>
      <p:sp>
        <p:nvSpPr>
          <p:cNvPr id="6150" name="AutoShape 8">
            <a:extLst>
              <a:ext uri="{FF2B5EF4-FFF2-40B4-BE49-F238E27FC236}">
                <a16:creationId xmlns:a16="http://schemas.microsoft.com/office/drawing/2014/main" id="{DFE09072-5FD4-41D6-91D5-CC0EB437703F}"/>
              </a:ext>
            </a:extLst>
          </p:cNvPr>
          <p:cNvSpPr>
            <a:spLocks noChangeArrowheads="1"/>
          </p:cNvSpPr>
          <p:nvPr/>
        </p:nvSpPr>
        <p:spPr bwMode="auto">
          <a:xfrm>
            <a:off x="4527550" y="1176338"/>
            <a:ext cx="4616450" cy="1219200"/>
          </a:xfrm>
          <a:prstGeom prst="bracePair">
            <a:avLst>
              <a:gd name="adj" fmla="val 83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6151" name="Picture 8">
            <a:extLst>
              <a:ext uri="{FF2B5EF4-FFF2-40B4-BE49-F238E27FC236}">
                <a16:creationId xmlns:a16="http://schemas.microsoft.com/office/drawing/2014/main" id="{496EF1A8-E034-41AA-AD56-38CBD3FD7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185863"/>
            <a:ext cx="4102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390">
            <a:extLst>
              <a:ext uri="{FF2B5EF4-FFF2-40B4-BE49-F238E27FC236}">
                <a16:creationId xmlns:a16="http://schemas.microsoft.com/office/drawing/2014/main" id="{31D5EBCE-8287-453B-BCE1-D4383BC4FCD2}"/>
              </a:ext>
            </a:extLst>
          </p:cNvPr>
          <p:cNvSpPr txBox="1">
            <a:spLocks noChangeArrowheads="1"/>
          </p:cNvSpPr>
          <p:nvPr/>
        </p:nvSpPr>
        <p:spPr bwMode="auto">
          <a:xfrm>
            <a:off x="66675" y="-28575"/>
            <a:ext cx="1832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0000"/>
                </a:solidFill>
                <a:highlight>
                  <a:srgbClr val="FFFF00"/>
                </a:highlight>
              </a:rPr>
              <a:t>Review Slide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0">
            <a:extLst>
              <a:ext uri="{FF2B5EF4-FFF2-40B4-BE49-F238E27FC236}">
                <a16:creationId xmlns:a16="http://schemas.microsoft.com/office/drawing/2014/main" id="{6772D103-17A6-4C30-A459-3D873EEA9692}"/>
              </a:ext>
            </a:extLst>
          </p:cNvPr>
          <p:cNvSpPr>
            <a:spLocks noChangeArrowheads="1"/>
          </p:cNvSpPr>
          <p:nvPr/>
        </p:nvSpPr>
        <p:spPr bwMode="auto">
          <a:xfrm>
            <a:off x="0" y="-71120"/>
            <a:ext cx="9144000" cy="609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C00000"/>
              </a:solidFill>
            </a:endParaRPr>
          </a:p>
        </p:txBody>
      </p:sp>
      <p:sp>
        <p:nvSpPr>
          <p:cNvPr id="23555" name="Rectangle 56">
            <a:extLst>
              <a:ext uri="{FF2B5EF4-FFF2-40B4-BE49-F238E27FC236}">
                <a16:creationId xmlns:a16="http://schemas.microsoft.com/office/drawing/2014/main" id="{55EA88EA-C58E-4B0D-8956-72525365119E}"/>
              </a:ext>
            </a:extLst>
          </p:cNvPr>
          <p:cNvSpPr>
            <a:spLocks noChangeArrowheads="1"/>
          </p:cNvSpPr>
          <p:nvPr/>
        </p:nvSpPr>
        <p:spPr bwMode="auto">
          <a:xfrm>
            <a:off x="0" y="5410200"/>
            <a:ext cx="9144000" cy="1447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3556" name="Rectangle 30">
            <a:extLst>
              <a:ext uri="{FF2B5EF4-FFF2-40B4-BE49-F238E27FC236}">
                <a16:creationId xmlns:a16="http://schemas.microsoft.com/office/drawing/2014/main" id="{F93158C7-4D21-4BFE-A27F-ED6F8FD39D46}"/>
              </a:ext>
            </a:extLst>
          </p:cNvPr>
          <p:cNvSpPr>
            <a:spLocks noChangeArrowheads="1"/>
          </p:cNvSpPr>
          <p:nvPr/>
        </p:nvSpPr>
        <p:spPr bwMode="auto">
          <a:xfrm>
            <a:off x="0" y="2667000"/>
            <a:ext cx="9144000" cy="990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23557" name="Group 73">
            <a:extLst>
              <a:ext uri="{FF2B5EF4-FFF2-40B4-BE49-F238E27FC236}">
                <a16:creationId xmlns:a16="http://schemas.microsoft.com/office/drawing/2014/main" id="{60ACAC59-272F-4FE1-B775-FA187DB2E50C}"/>
              </a:ext>
            </a:extLst>
          </p:cNvPr>
          <p:cNvGrpSpPr>
            <a:grpSpLocks/>
          </p:cNvGrpSpPr>
          <p:nvPr/>
        </p:nvGrpSpPr>
        <p:grpSpPr bwMode="auto">
          <a:xfrm>
            <a:off x="6858000" y="838200"/>
            <a:ext cx="1752600" cy="1524000"/>
            <a:chOff x="4320" y="528"/>
            <a:chExt cx="1104" cy="960"/>
          </a:xfrm>
        </p:grpSpPr>
        <p:sp>
          <p:nvSpPr>
            <p:cNvPr id="23604" name="Rectangle 12">
              <a:extLst>
                <a:ext uri="{FF2B5EF4-FFF2-40B4-BE49-F238E27FC236}">
                  <a16:creationId xmlns:a16="http://schemas.microsoft.com/office/drawing/2014/main" id="{E2C6A0F3-BCCF-4519-BF1A-3AFA9B827BB6}"/>
                </a:ext>
              </a:extLst>
            </p:cNvPr>
            <p:cNvSpPr>
              <a:spLocks noChangeArrowheads="1"/>
            </p:cNvSpPr>
            <p:nvPr/>
          </p:nvSpPr>
          <p:spPr bwMode="auto">
            <a:xfrm>
              <a:off x="4320" y="5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3605" name="Text Box 2">
              <a:extLst>
                <a:ext uri="{FF2B5EF4-FFF2-40B4-BE49-F238E27FC236}">
                  <a16:creationId xmlns:a16="http://schemas.microsoft.com/office/drawing/2014/main" id="{7A7F2B5B-A03A-4D07-8179-8AD7548ECD75}"/>
                </a:ext>
              </a:extLst>
            </p:cNvPr>
            <p:cNvSpPr txBox="1">
              <a:spLocks noChangeArrowheads="1"/>
            </p:cNvSpPr>
            <p:nvPr/>
          </p:nvSpPr>
          <p:spPr bwMode="auto">
            <a:xfrm>
              <a:off x="4368" y="5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23606" name="Text Box 3">
              <a:extLst>
                <a:ext uri="{FF2B5EF4-FFF2-40B4-BE49-F238E27FC236}">
                  <a16:creationId xmlns:a16="http://schemas.microsoft.com/office/drawing/2014/main" id="{3C33B942-35FA-4E68-AACA-4E5522E36B84}"/>
                </a:ext>
              </a:extLst>
            </p:cNvPr>
            <p:cNvSpPr txBox="1">
              <a:spLocks noChangeArrowheads="1"/>
            </p:cNvSpPr>
            <p:nvPr/>
          </p:nvSpPr>
          <p:spPr bwMode="auto">
            <a:xfrm>
              <a:off x="4704" y="5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23607" name="Text Box 4">
              <a:extLst>
                <a:ext uri="{FF2B5EF4-FFF2-40B4-BE49-F238E27FC236}">
                  <a16:creationId xmlns:a16="http://schemas.microsoft.com/office/drawing/2014/main" id="{FB3D9785-16EE-46F4-B234-D84741039122}"/>
                </a:ext>
              </a:extLst>
            </p:cNvPr>
            <p:cNvSpPr txBox="1">
              <a:spLocks noChangeArrowheads="1"/>
            </p:cNvSpPr>
            <p:nvPr/>
          </p:nvSpPr>
          <p:spPr bwMode="auto">
            <a:xfrm>
              <a:off x="5040" y="5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23608" name="Text Box 5">
              <a:extLst>
                <a:ext uri="{FF2B5EF4-FFF2-40B4-BE49-F238E27FC236}">
                  <a16:creationId xmlns:a16="http://schemas.microsoft.com/office/drawing/2014/main" id="{A7A26653-5988-4980-B349-29F26CCFC251}"/>
                </a:ext>
              </a:extLst>
            </p:cNvPr>
            <p:cNvSpPr txBox="1">
              <a:spLocks noChangeArrowheads="1"/>
            </p:cNvSpPr>
            <p:nvPr/>
          </p:nvSpPr>
          <p:spPr bwMode="auto">
            <a:xfrm>
              <a:off x="4368" y="8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23609" name="Text Box 6">
              <a:extLst>
                <a:ext uri="{FF2B5EF4-FFF2-40B4-BE49-F238E27FC236}">
                  <a16:creationId xmlns:a16="http://schemas.microsoft.com/office/drawing/2014/main" id="{E90127E8-6390-431E-BCBE-376BA7910EA9}"/>
                </a:ext>
              </a:extLst>
            </p:cNvPr>
            <p:cNvSpPr txBox="1">
              <a:spLocks noChangeArrowheads="1"/>
            </p:cNvSpPr>
            <p:nvPr/>
          </p:nvSpPr>
          <p:spPr bwMode="auto">
            <a:xfrm>
              <a:off x="4704" y="8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23610" name="Text Box 7">
              <a:extLst>
                <a:ext uri="{FF2B5EF4-FFF2-40B4-BE49-F238E27FC236}">
                  <a16:creationId xmlns:a16="http://schemas.microsoft.com/office/drawing/2014/main" id="{0AFD6AC7-B954-4882-8DF4-61648A3A7073}"/>
                </a:ext>
              </a:extLst>
            </p:cNvPr>
            <p:cNvSpPr txBox="1">
              <a:spLocks noChangeArrowheads="1"/>
            </p:cNvSpPr>
            <p:nvPr/>
          </p:nvSpPr>
          <p:spPr bwMode="auto">
            <a:xfrm>
              <a:off x="5040" y="8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23611" name="Text Box 8">
              <a:extLst>
                <a:ext uri="{FF2B5EF4-FFF2-40B4-BE49-F238E27FC236}">
                  <a16:creationId xmlns:a16="http://schemas.microsoft.com/office/drawing/2014/main" id="{189ECD42-0E1E-4DCA-AB30-4B228D4321E0}"/>
                </a:ext>
              </a:extLst>
            </p:cNvPr>
            <p:cNvSpPr txBox="1">
              <a:spLocks noChangeArrowheads="1"/>
            </p:cNvSpPr>
            <p:nvPr/>
          </p:nvSpPr>
          <p:spPr bwMode="auto">
            <a:xfrm>
              <a:off x="4368" y="11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23612" name="Text Box 9">
              <a:extLst>
                <a:ext uri="{FF2B5EF4-FFF2-40B4-BE49-F238E27FC236}">
                  <a16:creationId xmlns:a16="http://schemas.microsoft.com/office/drawing/2014/main" id="{AD5CEBBB-CA6C-4CF7-9F3C-DE08976ADA32}"/>
                </a:ext>
              </a:extLst>
            </p:cNvPr>
            <p:cNvSpPr txBox="1">
              <a:spLocks noChangeArrowheads="1"/>
            </p:cNvSpPr>
            <p:nvPr/>
          </p:nvSpPr>
          <p:spPr bwMode="auto">
            <a:xfrm>
              <a:off x="4704" y="11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23613" name="Text Box 10">
              <a:extLst>
                <a:ext uri="{FF2B5EF4-FFF2-40B4-BE49-F238E27FC236}">
                  <a16:creationId xmlns:a16="http://schemas.microsoft.com/office/drawing/2014/main" id="{25C11358-8DA5-4CDE-9975-392652747F8E}"/>
                </a:ext>
              </a:extLst>
            </p:cNvPr>
            <p:cNvSpPr txBox="1">
              <a:spLocks noChangeArrowheads="1"/>
            </p:cNvSpPr>
            <p:nvPr/>
          </p:nvSpPr>
          <p:spPr bwMode="auto">
            <a:xfrm>
              <a:off x="5040" y="11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
        <p:nvSpPr>
          <p:cNvPr id="23558" name="Text Box 14">
            <a:extLst>
              <a:ext uri="{FF2B5EF4-FFF2-40B4-BE49-F238E27FC236}">
                <a16:creationId xmlns:a16="http://schemas.microsoft.com/office/drawing/2014/main" id="{6F093264-7A91-4343-87CC-5207A2F0F425}"/>
              </a:ext>
            </a:extLst>
          </p:cNvPr>
          <p:cNvSpPr txBox="1">
            <a:spLocks noChangeArrowheads="1"/>
          </p:cNvSpPr>
          <p:nvPr/>
        </p:nvSpPr>
        <p:spPr bwMode="auto">
          <a:xfrm>
            <a:off x="685800" y="6350"/>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C00000"/>
                </a:solidFill>
              </a:rPr>
              <a:t>Initial State</a:t>
            </a:r>
            <a:endParaRPr lang="en-US" altLang="en-US" sz="2400" dirty="0">
              <a:solidFill>
                <a:srgbClr val="C00000"/>
              </a:solidFill>
            </a:endParaRPr>
          </a:p>
        </p:txBody>
      </p:sp>
      <p:sp>
        <p:nvSpPr>
          <p:cNvPr id="23559" name="Text Box 15">
            <a:extLst>
              <a:ext uri="{FF2B5EF4-FFF2-40B4-BE49-F238E27FC236}">
                <a16:creationId xmlns:a16="http://schemas.microsoft.com/office/drawing/2014/main" id="{6AA01AC8-33A6-48A7-B346-2E9B81038E3E}"/>
              </a:ext>
            </a:extLst>
          </p:cNvPr>
          <p:cNvSpPr txBox="1">
            <a:spLocks noChangeArrowheads="1"/>
          </p:cNvSpPr>
          <p:nvPr/>
        </p:nvSpPr>
        <p:spPr bwMode="auto">
          <a:xfrm>
            <a:off x="7010400" y="6350"/>
            <a:ext cx="154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FF3399"/>
                </a:solidFill>
              </a:rPr>
              <a:t>Goal State</a:t>
            </a:r>
          </a:p>
        </p:txBody>
      </p:sp>
      <p:sp>
        <p:nvSpPr>
          <p:cNvPr id="23560" name="Text Box 16">
            <a:extLst>
              <a:ext uri="{FF2B5EF4-FFF2-40B4-BE49-F238E27FC236}">
                <a16:creationId xmlns:a16="http://schemas.microsoft.com/office/drawing/2014/main" id="{7B61AC38-09AA-4CDB-AFB5-A1AD75C7EF3D}"/>
              </a:ext>
            </a:extLst>
          </p:cNvPr>
          <p:cNvSpPr txBox="1">
            <a:spLocks noChangeArrowheads="1"/>
          </p:cNvSpPr>
          <p:nvPr/>
        </p:nvSpPr>
        <p:spPr bwMode="auto">
          <a:xfrm>
            <a:off x="3657600" y="6350"/>
            <a:ext cx="1520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7030A0"/>
                </a:solidFill>
              </a:rPr>
              <a:t>Operators</a:t>
            </a:r>
            <a:endParaRPr lang="en-US" altLang="en-US" sz="2400" dirty="0">
              <a:solidFill>
                <a:srgbClr val="7030A0"/>
              </a:solidFill>
            </a:endParaRPr>
          </a:p>
        </p:txBody>
      </p:sp>
      <p:sp>
        <p:nvSpPr>
          <p:cNvPr id="23561" name="Text Box 28">
            <a:extLst>
              <a:ext uri="{FF2B5EF4-FFF2-40B4-BE49-F238E27FC236}">
                <a16:creationId xmlns:a16="http://schemas.microsoft.com/office/drawing/2014/main" id="{1C7747BD-A945-4D0E-9D69-B4661BE382A0}"/>
              </a:ext>
            </a:extLst>
          </p:cNvPr>
          <p:cNvSpPr txBox="1">
            <a:spLocks noChangeArrowheads="1"/>
          </p:cNvSpPr>
          <p:nvPr/>
        </p:nvSpPr>
        <p:spPr bwMode="auto">
          <a:xfrm>
            <a:off x="3505200" y="1295400"/>
            <a:ext cx="2419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Slide blank square left.</a:t>
            </a:r>
          </a:p>
          <a:p>
            <a:pPr>
              <a:spcBef>
                <a:spcPct val="0"/>
              </a:spcBef>
              <a:buFontTx/>
              <a:buNone/>
            </a:pPr>
            <a:r>
              <a:rPr lang="en-US" altLang="en-US" sz="1800"/>
              <a:t>Slide blank square right.</a:t>
            </a:r>
          </a:p>
          <a:p>
            <a:pPr>
              <a:spcBef>
                <a:spcPct val="0"/>
              </a:spcBef>
              <a:buFontTx/>
              <a:buNone/>
            </a:pPr>
            <a:r>
              <a:rPr lang="en-US" altLang="en-US" sz="1800"/>
              <a:t>….</a:t>
            </a:r>
          </a:p>
        </p:txBody>
      </p:sp>
      <p:sp>
        <p:nvSpPr>
          <p:cNvPr id="23562" name="Text Box 29">
            <a:extLst>
              <a:ext uri="{FF2B5EF4-FFF2-40B4-BE49-F238E27FC236}">
                <a16:creationId xmlns:a16="http://schemas.microsoft.com/office/drawing/2014/main" id="{6DD18F4F-0B59-4DEC-85B5-90F05745604A}"/>
              </a:ext>
            </a:extLst>
          </p:cNvPr>
          <p:cNvSpPr txBox="1">
            <a:spLocks noChangeArrowheads="1"/>
          </p:cNvSpPr>
          <p:nvPr/>
        </p:nvSpPr>
        <p:spPr bwMode="auto">
          <a:xfrm>
            <a:off x="838200" y="2819400"/>
            <a:ext cx="111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FWDC</a:t>
            </a:r>
            <a:endParaRPr lang="en-US" altLang="en-US" sz="2400"/>
          </a:p>
        </p:txBody>
      </p:sp>
      <p:sp>
        <p:nvSpPr>
          <p:cNvPr id="23563" name="Line 31">
            <a:extLst>
              <a:ext uri="{FF2B5EF4-FFF2-40B4-BE49-F238E27FC236}">
                <a16:creationId xmlns:a16="http://schemas.microsoft.com/office/drawing/2014/main" id="{1119A3BE-6B16-496A-803D-0A033E7EDA28}"/>
              </a:ext>
            </a:extLst>
          </p:cNvPr>
          <p:cNvSpPr>
            <a:spLocks noChangeShapeType="1"/>
          </p:cNvSpPr>
          <p:nvPr/>
        </p:nvSpPr>
        <p:spPr bwMode="auto">
          <a:xfrm>
            <a:off x="914400" y="3200400"/>
            <a:ext cx="990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4" name="Text Box 32">
            <a:extLst>
              <a:ext uri="{FF2B5EF4-FFF2-40B4-BE49-F238E27FC236}">
                <a16:creationId xmlns:a16="http://schemas.microsoft.com/office/drawing/2014/main" id="{16DB8429-6BCA-4012-9BCC-91487AD79809}"/>
              </a:ext>
            </a:extLst>
          </p:cNvPr>
          <p:cNvSpPr txBox="1">
            <a:spLocks noChangeArrowheads="1"/>
          </p:cNvSpPr>
          <p:nvPr/>
        </p:nvSpPr>
        <p:spPr bwMode="auto">
          <a:xfrm>
            <a:off x="7162800" y="2819400"/>
            <a:ext cx="111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FWDC</a:t>
            </a:r>
            <a:endParaRPr lang="en-US" altLang="en-US" sz="2400"/>
          </a:p>
        </p:txBody>
      </p:sp>
      <p:sp>
        <p:nvSpPr>
          <p:cNvPr id="23565" name="Line 33">
            <a:extLst>
              <a:ext uri="{FF2B5EF4-FFF2-40B4-BE49-F238E27FC236}">
                <a16:creationId xmlns:a16="http://schemas.microsoft.com/office/drawing/2014/main" id="{607F07C1-913F-42BC-ADBF-FB6DB570299A}"/>
              </a:ext>
            </a:extLst>
          </p:cNvPr>
          <p:cNvSpPr>
            <a:spLocks noChangeShapeType="1"/>
          </p:cNvSpPr>
          <p:nvPr/>
        </p:nvSpPr>
        <p:spPr bwMode="auto">
          <a:xfrm>
            <a:off x="7239000" y="2895600"/>
            <a:ext cx="990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6" name="Text Box 34">
            <a:extLst>
              <a:ext uri="{FF2B5EF4-FFF2-40B4-BE49-F238E27FC236}">
                <a16:creationId xmlns:a16="http://schemas.microsoft.com/office/drawing/2014/main" id="{A9D5D1F6-740C-4E28-982C-9618A8486837}"/>
              </a:ext>
            </a:extLst>
          </p:cNvPr>
          <p:cNvSpPr txBox="1">
            <a:spLocks noChangeArrowheads="1"/>
          </p:cNvSpPr>
          <p:nvPr/>
        </p:nvSpPr>
        <p:spPr bwMode="auto">
          <a:xfrm>
            <a:off x="3505200" y="2743200"/>
            <a:ext cx="16637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Move </a:t>
            </a:r>
            <a:r>
              <a:rPr lang="en-US" altLang="en-US" sz="1800" b="1"/>
              <a:t>F</a:t>
            </a:r>
            <a:endParaRPr lang="en-US" altLang="en-US" sz="1800"/>
          </a:p>
          <a:p>
            <a:pPr>
              <a:spcBef>
                <a:spcPct val="0"/>
              </a:spcBef>
              <a:buFontTx/>
              <a:buNone/>
            </a:pPr>
            <a:r>
              <a:rPr lang="en-US" altLang="en-US" sz="1800"/>
              <a:t>Move </a:t>
            </a:r>
            <a:r>
              <a:rPr lang="en-US" altLang="en-US" sz="1800" b="1"/>
              <a:t>F</a:t>
            </a:r>
            <a:r>
              <a:rPr lang="en-US" altLang="en-US" sz="1800"/>
              <a:t> with </a:t>
            </a:r>
            <a:r>
              <a:rPr lang="en-US" altLang="en-US" sz="1800" b="1"/>
              <a:t>W</a:t>
            </a:r>
            <a:endParaRPr lang="en-US" altLang="en-US" sz="1800"/>
          </a:p>
          <a:p>
            <a:pPr>
              <a:spcBef>
                <a:spcPct val="0"/>
              </a:spcBef>
              <a:buFontTx/>
              <a:buNone/>
            </a:pPr>
            <a:r>
              <a:rPr lang="en-US" altLang="en-US" sz="1800"/>
              <a:t>….</a:t>
            </a:r>
          </a:p>
        </p:txBody>
      </p:sp>
      <p:sp>
        <p:nvSpPr>
          <p:cNvPr id="23567" name="Text Box 37">
            <a:extLst>
              <a:ext uri="{FF2B5EF4-FFF2-40B4-BE49-F238E27FC236}">
                <a16:creationId xmlns:a16="http://schemas.microsoft.com/office/drawing/2014/main" id="{502C0583-C258-48C9-BB6B-21C90057AA45}"/>
              </a:ext>
            </a:extLst>
          </p:cNvPr>
          <p:cNvSpPr txBox="1">
            <a:spLocks noChangeArrowheads="1"/>
          </p:cNvSpPr>
          <p:nvPr/>
        </p:nvSpPr>
        <p:spPr bwMode="auto">
          <a:xfrm>
            <a:off x="3505200" y="3886200"/>
            <a:ext cx="263405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Distributive property </a:t>
            </a:r>
          </a:p>
          <a:p>
            <a:pPr>
              <a:spcBef>
                <a:spcPct val="0"/>
              </a:spcBef>
              <a:buFontTx/>
              <a:buNone/>
            </a:pPr>
            <a:r>
              <a:rPr lang="en-US" altLang="en-US" sz="1800" dirty="0"/>
              <a:t>Associative property</a:t>
            </a:r>
          </a:p>
          <a:p>
            <a:pPr>
              <a:spcBef>
                <a:spcPct val="0"/>
              </a:spcBef>
              <a:buFontTx/>
              <a:buNone/>
            </a:pPr>
            <a:r>
              <a:rPr lang="en-US" altLang="en-US" sz="1800" dirty="0"/>
              <a:t>Add constant to both side</a:t>
            </a:r>
          </a:p>
          <a:p>
            <a:pPr>
              <a:spcBef>
                <a:spcPct val="0"/>
              </a:spcBef>
              <a:buFontTx/>
              <a:buNone/>
            </a:pPr>
            <a:r>
              <a:rPr lang="en-US" altLang="en-US" sz="1800" dirty="0"/>
              <a:t>etc.</a:t>
            </a:r>
            <a:r>
              <a:rPr lang="en-US" altLang="en-US" sz="2400" dirty="0"/>
              <a:t> </a:t>
            </a:r>
          </a:p>
        </p:txBody>
      </p:sp>
      <p:grpSp>
        <p:nvGrpSpPr>
          <p:cNvPr id="23568" name="Group 39">
            <a:extLst>
              <a:ext uri="{FF2B5EF4-FFF2-40B4-BE49-F238E27FC236}">
                <a16:creationId xmlns:a16="http://schemas.microsoft.com/office/drawing/2014/main" id="{B1C453DA-DFDD-4D44-BF56-6DA50DEBD131}"/>
              </a:ext>
            </a:extLst>
          </p:cNvPr>
          <p:cNvGrpSpPr>
            <a:grpSpLocks/>
          </p:cNvGrpSpPr>
          <p:nvPr/>
        </p:nvGrpSpPr>
        <p:grpSpPr bwMode="auto">
          <a:xfrm>
            <a:off x="762000" y="5681663"/>
            <a:ext cx="1096963" cy="1096962"/>
            <a:chOff x="2880" y="3024"/>
            <a:chExt cx="1728" cy="1728"/>
          </a:xfrm>
        </p:grpSpPr>
        <p:sp>
          <p:nvSpPr>
            <p:cNvPr id="23588" name="Text Box 40">
              <a:extLst>
                <a:ext uri="{FF2B5EF4-FFF2-40B4-BE49-F238E27FC236}">
                  <a16:creationId xmlns:a16="http://schemas.microsoft.com/office/drawing/2014/main" id="{FA7B3C96-7479-452B-AFFD-1356775573CB}"/>
                </a:ext>
              </a:extLst>
            </p:cNvPr>
            <p:cNvSpPr txBox="1">
              <a:spLocks noChangeArrowheads="1"/>
            </p:cNvSpPr>
            <p:nvPr/>
          </p:nvSpPr>
          <p:spPr bwMode="auto">
            <a:xfrm>
              <a:off x="2880" y="3024"/>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89" name="Text Box 41">
              <a:extLst>
                <a:ext uri="{FF2B5EF4-FFF2-40B4-BE49-F238E27FC236}">
                  <a16:creationId xmlns:a16="http://schemas.microsoft.com/office/drawing/2014/main" id="{5E2AEB81-10CA-48AA-ACFA-113EC80E98B8}"/>
                </a:ext>
              </a:extLst>
            </p:cNvPr>
            <p:cNvSpPr txBox="1">
              <a:spLocks noChangeArrowheads="1"/>
            </p:cNvSpPr>
            <p:nvPr/>
          </p:nvSpPr>
          <p:spPr bwMode="auto">
            <a:xfrm>
              <a:off x="3312" y="3024"/>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0" name="Text Box 42">
              <a:extLst>
                <a:ext uri="{FF2B5EF4-FFF2-40B4-BE49-F238E27FC236}">
                  <a16:creationId xmlns:a16="http://schemas.microsoft.com/office/drawing/2014/main" id="{F1CCDF1A-3A00-406C-93D0-544B2CA7778B}"/>
                </a:ext>
              </a:extLst>
            </p:cNvPr>
            <p:cNvSpPr txBox="1">
              <a:spLocks noChangeArrowheads="1"/>
            </p:cNvSpPr>
            <p:nvPr/>
          </p:nvSpPr>
          <p:spPr bwMode="auto">
            <a:xfrm>
              <a:off x="3744" y="3024"/>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1" name="Text Box 43">
              <a:extLst>
                <a:ext uri="{FF2B5EF4-FFF2-40B4-BE49-F238E27FC236}">
                  <a16:creationId xmlns:a16="http://schemas.microsoft.com/office/drawing/2014/main" id="{8707ABB7-1957-447A-83E4-CE2F5C51B460}"/>
                </a:ext>
              </a:extLst>
            </p:cNvPr>
            <p:cNvSpPr txBox="1">
              <a:spLocks noChangeArrowheads="1"/>
            </p:cNvSpPr>
            <p:nvPr/>
          </p:nvSpPr>
          <p:spPr bwMode="auto">
            <a:xfrm>
              <a:off x="4176" y="3024"/>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2" name="Text Box 44">
              <a:extLst>
                <a:ext uri="{FF2B5EF4-FFF2-40B4-BE49-F238E27FC236}">
                  <a16:creationId xmlns:a16="http://schemas.microsoft.com/office/drawing/2014/main" id="{7D8AB337-630A-42A4-9300-2DCFE5809CF8}"/>
                </a:ext>
              </a:extLst>
            </p:cNvPr>
            <p:cNvSpPr txBox="1">
              <a:spLocks noChangeArrowheads="1"/>
            </p:cNvSpPr>
            <p:nvPr/>
          </p:nvSpPr>
          <p:spPr bwMode="auto">
            <a:xfrm>
              <a:off x="2880" y="3456"/>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3" name="Text Box 45">
              <a:extLst>
                <a:ext uri="{FF2B5EF4-FFF2-40B4-BE49-F238E27FC236}">
                  <a16:creationId xmlns:a16="http://schemas.microsoft.com/office/drawing/2014/main" id="{35D1A909-3E95-46EC-AC3C-5E0F52891F08}"/>
                </a:ext>
              </a:extLst>
            </p:cNvPr>
            <p:cNvSpPr txBox="1">
              <a:spLocks noChangeArrowheads="1"/>
            </p:cNvSpPr>
            <p:nvPr/>
          </p:nvSpPr>
          <p:spPr bwMode="auto">
            <a:xfrm>
              <a:off x="3312" y="3456"/>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4" name="Text Box 46">
              <a:extLst>
                <a:ext uri="{FF2B5EF4-FFF2-40B4-BE49-F238E27FC236}">
                  <a16:creationId xmlns:a16="http://schemas.microsoft.com/office/drawing/2014/main" id="{38A5F4DB-F384-4E1B-BE7E-DB4ED1A31396}"/>
                </a:ext>
              </a:extLst>
            </p:cNvPr>
            <p:cNvSpPr txBox="1">
              <a:spLocks noChangeArrowheads="1"/>
            </p:cNvSpPr>
            <p:nvPr/>
          </p:nvSpPr>
          <p:spPr bwMode="auto">
            <a:xfrm>
              <a:off x="3744" y="3456"/>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5" name="Text Box 47">
              <a:extLst>
                <a:ext uri="{FF2B5EF4-FFF2-40B4-BE49-F238E27FC236}">
                  <a16:creationId xmlns:a16="http://schemas.microsoft.com/office/drawing/2014/main" id="{A95A2712-AF8B-4991-9E3E-ADF81D72EC71}"/>
                </a:ext>
              </a:extLst>
            </p:cNvPr>
            <p:cNvSpPr txBox="1">
              <a:spLocks noChangeArrowheads="1"/>
            </p:cNvSpPr>
            <p:nvPr/>
          </p:nvSpPr>
          <p:spPr bwMode="auto">
            <a:xfrm>
              <a:off x="4176" y="3456"/>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6" name="Text Box 48">
              <a:extLst>
                <a:ext uri="{FF2B5EF4-FFF2-40B4-BE49-F238E27FC236}">
                  <a16:creationId xmlns:a16="http://schemas.microsoft.com/office/drawing/2014/main" id="{2502B375-F504-48D9-94CC-E0432691C824}"/>
                </a:ext>
              </a:extLst>
            </p:cNvPr>
            <p:cNvSpPr txBox="1">
              <a:spLocks noChangeArrowheads="1"/>
            </p:cNvSpPr>
            <p:nvPr/>
          </p:nvSpPr>
          <p:spPr bwMode="auto">
            <a:xfrm>
              <a:off x="2880" y="3888"/>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7" name="Text Box 49">
              <a:extLst>
                <a:ext uri="{FF2B5EF4-FFF2-40B4-BE49-F238E27FC236}">
                  <a16:creationId xmlns:a16="http://schemas.microsoft.com/office/drawing/2014/main" id="{D2F9CAF1-180E-435F-97C0-019682D65297}"/>
                </a:ext>
              </a:extLst>
            </p:cNvPr>
            <p:cNvSpPr txBox="1">
              <a:spLocks noChangeArrowheads="1"/>
            </p:cNvSpPr>
            <p:nvPr/>
          </p:nvSpPr>
          <p:spPr bwMode="auto">
            <a:xfrm>
              <a:off x="3312" y="3888"/>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8" name="Text Box 50">
              <a:extLst>
                <a:ext uri="{FF2B5EF4-FFF2-40B4-BE49-F238E27FC236}">
                  <a16:creationId xmlns:a16="http://schemas.microsoft.com/office/drawing/2014/main" id="{4D6A73B1-7F18-4D08-A8C2-C25253198DD8}"/>
                </a:ext>
              </a:extLst>
            </p:cNvPr>
            <p:cNvSpPr txBox="1">
              <a:spLocks noChangeArrowheads="1"/>
            </p:cNvSpPr>
            <p:nvPr/>
          </p:nvSpPr>
          <p:spPr bwMode="auto">
            <a:xfrm>
              <a:off x="3744" y="3888"/>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599" name="Text Box 51">
              <a:extLst>
                <a:ext uri="{FF2B5EF4-FFF2-40B4-BE49-F238E27FC236}">
                  <a16:creationId xmlns:a16="http://schemas.microsoft.com/office/drawing/2014/main" id="{F38FE151-14CC-42CE-A9FC-5F13EB0BC986}"/>
                </a:ext>
              </a:extLst>
            </p:cNvPr>
            <p:cNvSpPr txBox="1">
              <a:spLocks noChangeArrowheads="1"/>
            </p:cNvSpPr>
            <p:nvPr/>
          </p:nvSpPr>
          <p:spPr bwMode="auto">
            <a:xfrm>
              <a:off x="4176" y="3888"/>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600" name="Text Box 52">
              <a:extLst>
                <a:ext uri="{FF2B5EF4-FFF2-40B4-BE49-F238E27FC236}">
                  <a16:creationId xmlns:a16="http://schemas.microsoft.com/office/drawing/2014/main" id="{517289DA-D920-4F07-B94E-6D4A1BC8AD06}"/>
                </a:ext>
              </a:extLst>
            </p:cNvPr>
            <p:cNvSpPr txBox="1">
              <a:spLocks noChangeArrowheads="1"/>
            </p:cNvSpPr>
            <p:nvPr/>
          </p:nvSpPr>
          <p:spPr bwMode="auto">
            <a:xfrm>
              <a:off x="2880" y="4320"/>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601" name="Text Box 53">
              <a:extLst>
                <a:ext uri="{FF2B5EF4-FFF2-40B4-BE49-F238E27FC236}">
                  <a16:creationId xmlns:a16="http://schemas.microsoft.com/office/drawing/2014/main" id="{100B0BE1-68EB-404B-8F6D-6B2EF3192A8A}"/>
                </a:ext>
              </a:extLst>
            </p:cNvPr>
            <p:cNvSpPr txBox="1">
              <a:spLocks noChangeArrowheads="1"/>
            </p:cNvSpPr>
            <p:nvPr/>
          </p:nvSpPr>
          <p:spPr bwMode="auto">
            <a:xfrm>
              <a:off x="3312" y="4320"/>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602" name="Text Box 54">
              <a:extLst>
                <a:ext uri="{FF2B5EF4-FFF2-40B4-BE49-F238E27FC236}">
                  <a16:creationId xmlns:a16="http://schemas.microsoft.com/office/drawing/2014/main" id="{9B7C6AD9-03D0-4B3F-8D44-92396A2A76BE}"/>
                </a:ext>
              </a:extLst>
            </p:cNvPr>
            <p:cNvSpPr txBox="1">
              <a:spLocks noChangeArrowheads="1"/>
            </p:cNvSpPr>
            <p:nvPr/>
          </p:nvSpPr>
          <p:spPr bwMode="auto">
            <a:xfrm>
              <a:off x="3744" y="4320"/>
              <a:ext cx="432" cy="43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sp>
          <p:nvSpPr>
            <p:cNvPr id="23603" name="Text Box 55">
              <a:extLst>
                <a:ext uri="{FF2B5EF4-FFF2-40B4-BE49-F238E27FC236}">
                  <a16:creationId xmlns:a16="http://schemas.microsoft.com/office/drawing/2014/main" id="{22C770BD-293E-4618-83BA-7C286DC32E72}"/>
                </a:ext>
              </a:extLst>
            </p:cNvPr>
            <p:cNvSpPr txBox="1">
              <a:spLocks noChangeArrowheads="1"/>
            </p:cNvSpPr>
            <p:nvPr/>
          </p:nvSpPr>
          <p:spPr bwMode="auto">
            <a:xfrm>
              <a:off x="4176" y="4320"/>
              <a:ext cx="432" cy="432"/>
            </a:xfrm>
            <a:prstGeom prst="rect">
              <a:avLst/>
            </a:prstGeom>
            <a:solidFill>
              <a:srgbClr val="C0C0C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000"/>
            </a:p>
          </p:txBody>
        </p:sp>
      </p:grpSp>
      <p:sp>
        <p:nvSpPr>
          <p:cNvPr id="23569" name="Text Box 58">
            <a:extLst>
              <a:ext uri="{FF2B5EF4-FFF2-40B4-BE49-F238E27FC236}">
                <a16:creationId xmlns:a16="http://schemas.microsoft.com/office/drawing/2014/main" id="{47B6D538-594D-420A-B46A-B70C58DD963B}"/>
              </a:ext>
            </a:extLst>
          </p:cNvPr>
          <p:cNvSpPr txBox="1">
            <a:spLocks noChangeArrowheads="1"/>
          </p:cNvSpPr>
          <p:nvPr/>
        </p:nvSpPr>
        <p:spPr bwMode="auto">
          <a:xfrm>
            <a:off x="3505200" y="5605463"/>
            <a:ext cx="2682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Add a queen to the board.</a:t>
            </a:r>
            <a:endParaRPr lang="en-US" altLang="en-US" sz="2400" dirty="0"/>
          </a:p>
        </p:txBody>
      </p:sp>
      <p:sp>
        <p:nvSpPr>
          <p:cNvPr id="23570" name="Text Box 59">
            <a:extLst>
              <a:ext uri="{FF2B5EF4-FFF2-40B4-BE49-F238E27FC236}">
                <a16:creationId xmlns:a16="http://schemas.microsoft.com/office/drawing/2014/main" id="{AEA5FA69-68BB-42F7-85F5-A5E7B1D6F4A5}"/>
              </a:ext>
            </a:extLst>
          </p:cNvPr>
          <p:cNvSpPr txBox="1">
            <a:spLocks noChangeArrowheads="1"/>
          </p:cNvSpPr>
          <p:nvPr/>
        </p:nvSpPr>
        <p:spPr bwMode="auto">
          <a:xfrm>
            <a:off x="8108713" y="5357256"/>
            <a:ext cx="10457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A 4 by 4 chessboard with 4 queens placed on it such that none are attacking each other</a:t>
            </a:r>
            <a:endParaRPr lang="en-US" altLang="en-US" sz="1600" dirty="0"/>
          </a:p>
        </p:txBody>
      </p:sp>
      <p:grpSp>
        <p:nvGrpSpPr>
          <p:cNvPr id="23571" name="Group 61">
            <a:extLst>
              <a:ext uri="{FF2B5EF4-FFF2-40B4-BE49-F238E27FC236}">
                <a16:creationId xmlns:a16="http://schemas.microsoft.com/office/drawing/2014/main" id="{189A475E-B66E-4EC6-BDA2-50BFCF34E150}"/>
              </a:ext>
            </a:extLst>
          </p:cNvPr>
          <p:cNvGrpSpPr>
            <a:grpSpLocks/>
          </p:cNvGrpSpPr>
          <p:nvPr/>
        </p:nvGrpSpPr>
        <p:grpSpPr bwMode="auto">
          <a:xfrm>
            <a:off x="673100" y="820738"/>
            <a:ext cx="1752600" cy="1524000"/>
            <a:chOff x="4312" y="828"/>
            <a:chExt cx="1104" cy="960"/>
          </a:xfrm>
        </p:grpSpPr>
        <p:sp>
          <p:nvSpPr>
            <p:cNvPr id="23578" name="Rectangle 62">
              <a:extLst>
                <a:ext uri="{FF2B5EF4-FFF2-40B4-BE49-F238E27FC236}">
                  <a16:creationId xmlns:a16="http://schemas.microsoft.com/office/drawing/2014/main" id="{70BA2362-63BB-4F08-AE3F-0C6F619B996A}"/>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3579" name="Text Box 63">
              <a:extLst>
                <a:ext uri="{FF2B5EF4-FFF2-40B4-BE49-F238E27FC236}">
                  <a16:creationId xmlns:a16="http://schemas.microsoft.com/office/drawing/2014/main" id="{F4888CED-B6C5-4919-B605-E4C09D29AE47}"/>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23580" name="Text Box 64">
              <a:extLst>
                <a:ext uri="{FF2B5EF4-FFF2-40B4-BE49-F238E27FC236}">
                  <a16:creationId xmlns:a16="http://schemas.microsoft.com/office/drawing/2014/main" id="{F28CB499-7786-48A5-BEC6-5CDB05FEC01F}"/>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23581" name="Text Box 65">
              <a:extLst>
                <a:ext uri="{FF2B5EF4-FFF2-40B4-BE49-F238E27FC236}">
                  <a16:creationId xmlns:a16="http://schemas.microsoft.com/office/drawing/2014/main" id="{483D6A33-E307-4273-9D09-5CABA41FFE4D}"/>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23582" name="Text Box 66">
              <a:extLst>
                <a:ext uri="{FF2B5EF4-FFF2-40B4-BE49-F238E27FC236}">
                  <a16:creationId xmlns:a16="http://schemas.microsoft.com/office/drawing/2014/main" id="{69D78030-5B9B-48B2-B56C-EC229651EBB9}"/>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23583" name="Text Box 67">
              <a:extLst>
                <a:ext uri="{FF2B5EF4-FFF2-40B4-BE49-F238E27FC236}">
                  <a16:creationId xmlns:a16="http://schemas.microsoft.com/office/drawing/2014/main" id="{F1E12C61-BAE7-45DB-8117-07F0C2F5A63D}"/>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23584" name="Text Box 68">
              <a:extLst>
                <a:ext uri="{FF2B5EF4-FFF2-40B4-BE49-F238E27FC236}">
                  <a16:creationId xmlns:a16="http://schemas.microsoft.com/office/drawing/2014/main" id="{960D8AE8-6ACC-4EF7-9722-1938B931A8EF}"/>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23585" name="Text Box 69">
              <a:extLst>
                <a:ext uri="{FF2B5EF4-FFF2-40B4-BE49-F238E27FC236}">
                  <a16:creationId xmlns:a16="http://schemas.microsoft.com/office/drawing/2014/main" id="{35F7EB28-53CD-4566-AFB4-3938FACB1A63}"/>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23586" name="Text Box 70">
              <a:extLst>
                <a:ext uri="{FF2B5EF4-FFF2-40B4-BE49-F238E27FC236}">
                  <a16:creationId xmlns:a16="http://schemas.microsoft.com/office/drawing/2014/main" id="{C4FF667C-6942-4979-B96D-12AF99B6EA93}"/>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23587" name="Text Box 71">
              <a:extLst>
                <a:ext uri="{FF2B5EF4-FFF2-40B4-BE49-F238E27FC236}">
                  <a16:creationId xmlns:a16="http://schemas.microsoft.com/office/drawing/2014/main" id="{31A1BE56-3D78-421D-A6F6-D1B37BB2B311}"/>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
        <p:nvSpPr>
          <p:cNvPr id="23572" name="Text Box 72">
            <a:extLst>
              <a:ext uri="{FF2B5EF4-FFF2-40B4-BE49-F238E27FC236}">
                <a16:creationId xmlns:a16="http://schemas.microsoft.com/office/drawing/2014/main" id="{05771B9C-4293-41E5-8037-90CC5D7E1FA8}"/>
              </a:ext>
            </a:extLst>
          </p:cNvPr>
          <p:cNvSpPr txBox="1">
            <a:spLocks noChangeArrowheads="1"/>
          </p:cNvSpPr>
          <p:nvPr/>
        </p:nvSpPr>
        <p:spPr bwMode="auto">
          <a:xfrm>
            <a:off x="801688" y="5345113"/>
            <a:ext cx="981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a:t>4 Queens</a:t>
            </a:r>
            <a:endParaRPr lang="en-US" altLang="en-US" sz="2400"/>
          </a:p>
        </p:txBody>
      </p:sp>
      <p:graphicFrame>
        <p:nvGraphicFramePr>
          <p:cNvPr id="23573" name="Object 59">
            <a:extLst>
              <a:ext uri="{FF2B5EF4-FFF2-40B4-BE49-F238E27FC236}">
                <a16:creationId xmlns:a16="http://schemas.microsoft.com/office/drawing/2014/main" id="{5EC604AB-6830-49B7-A511-A8CE0B956F47}"/>
              </a:ext>
            </a:extLst>
          </p:cNvPr>
          <p:cNvGraphicFramePr>
            <a:graphicFrameLocks noChangeAspect="1"/>
          </p:cNvGraphicFramePr>
          <p:nvPr/>
        </p:nvGraphicFramePr>
        <p:xfrm>
          <a:off x="274638" y="4092575"/>
          <a:ext cx="2603500" cy="1143000"/>
        </p:xfrm>
        <a:graphic>
          <a:graphicData uri="http://schemas.openxmlformats.org/presentationml/2006/ole">
            <mc:AlternateContent xmlns:mc="http://schemas.openxmlformats.org/markup-compatibility/2006">
              <mc:Choice xmlns:v="urn:schemas-microsoft-com:vml" Requires="v">
                <p:oleObj name="Equation" r:id="rId2" imgW="1041400" imgH="457200" progId="Equation.3">
                  <p:embed/>
                </p:oleObj>
              </mc:Choice>
              <mc:Fallback>
                <p:oleObj name="Equation" r:id="rId2" imgW="1041400" imgH="457200" progId="Equation.3">
                  <p:embed/>
                  <p:pic>
                    <p:nvPicPr>
                      <p:cNvPr id="0" name="Object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092575"/>
                        <a:ext cx="26035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74" name="Object 60">
            <a:extLst>
              <a:ext uri="{FF2B5EF4-FFF2-40B4-BE49-F238E27FC236}">
                <a16:creationId xmlns:a16="http://schemas.microsoft.com/office/drawing/2014/main" id="{19EE56AB-7E25-46ED-BC97-007E15A64743}"/>
              </a:ext>
            </a:extLst>
          </p:cNvPr>
          <p:cNvGraphicFramePr>
            <a:graphicFrameLocks noChangeAspect="1"/>
          </p:cNvGraphicFramePr>
          <p:nvPr/>
        </p:nvGraphicFramePr>
        <p:xfrm>
          <a:off x="7162800" y="4368800"/>
          <a:ext cx="674688" cy="493713"/>
        </p:xfrm>
        <a:graphic>
          <a:graphicData uri="http://schemas.openxmlformats.org/presentationml/2006/ole">
            <mc:AlternateContent xmlns:mc="http://schemas.openxmlformats.org/markup-compatibility/2006">
              <mc:Choice xmlns:v="urn:schemas-microsoft-com:vml" Requires="v">
                <p:oleObj name="Equation" r:id="rId4" imgW="571252" imgH="418918" progId="Equation.3">
                  <p:embed/>
                </p:oleObj>
              </mc:Choice>
              <mc:Fallback>
                <p:oleObj name="Equation" r:id="rId4" imgW="571252" imgH="418918" progId="Equation.3">
                  <p:embed/>
                  <p:pic>
                    <p:nvPicPr>
                      <p:cNvPr id="0"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368800"/>
                        <a:ext cx="67468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75" name="Object 61">
            <a:extLst>
              <a:ext uri="{FF2B5EF4-FFF2-40B4-BE49-F238E27FC236}">
                <a16:creationId xmlns:a16="http://schemas.microsoft.com/office/drawing/2014/main" id="{E5059B8B-7F84-4D69-9A47-4A9FC332C415}"/>
              </a:ext>
            </a:extLst>
          </p:cNvPr>
          <p:cNvGraphicFramePr>
            <a:graphicFrameLocks noChangeAspect="1"/>
          </p:cNvGraphicFramePr>
          <p:nvPr/>
        </p:nvGraphicFramePr>
        <p:xfrm>
          <a:off x="7092950" y="3656013"/>
          <a:ext cx="1746250" cy="533400"/>
        </p:xfrm>
        <a:graphic>
          <a:graphicData uri="http://schemas.openxmlformats.org/presentationml/2006/ole">
            <mc:AlternateContent xmlns:mc="http://schemas.openxmlformats.org/markup-compatibility/2006">
              <mc:Choice xmlns:v="urn:schemas-microsoft-com:vml" Requires="v">
                <p:oleObj name="Equation" r:id="rId6" imgW="1498600" imgH="457200" progId="Equation.3">
                  <p:embed/>
                </p:oleObj>
              </mc:Choice>
              <mc:Fallback>
                <p:oleObj name="Equation" r:id="rId6" imgW="1498600" imgH="457200" progId="Equation.3">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3656013"/>
                        <a:ext cx="17462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76" name="Object 62">
            <a:extLst>
              <a:ext uri="{FF2B5EF4-FFF2-40B4-BE49-F238E27FC236}">
                <a16:creationId xmlns:a16="http://schemas.microsoft.com/office/drawing/2014/main" id="{003175F4-9E19-442F-803C-92871FFE75B2}"/>
              </a:ext>
            </a:extLst>
          </p:cNvPr>
          <p:cNvGraphicFramePr>
            <a:graphicFrameLocks noChangeAspect="1"/>
          </p:cNvGraphicFramePr>
          <p:nvPr/>
        </p:nvGraphicFramePr>
        <p:xfrm>
          <a:off x="7194550" y="5037138"/>
          <a:ext cx="344488" cy="239712"/>
        </p:xfrm>
        <a:graphic>
          <a:graphicData uri="http://schemas.openxmlformats.org/presentationml/2006/ole">
            <mc:AlternateContent xmlns:mc="http://schemas.openxmlformats.org/markup-compatibility/2006">
              <mc:Choice xmlns:v="urn:schemas-microsoft-com:vml" Requires="v">
                <p:oleObj name="Equation" r:id="rId8" imgW="291973" imgH="203112" progId="Equation.3">
                  <p:embed/>
                </p:oleObj>
              </mc:Choice>
              <mc:Fallback>
                <p:oleObj name="Equation" r:id="rId8" imgW="291973" imgH="203112" progId="Equation.3">
                  <p:embed/>
                  <p:pic>
                    <p:nvPicPr>
                      <p:cNvPr id="0" name="Object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550" y="5037138"/>
                        <a:ext cx="344488"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77" name="Text Box 34">
            <a:extLst>
              <a:ext uri="{FF2B5EF4-FFF2-40B4-BE49-F238E27FC236}">
                <a16:creationId xmlns:a16="http://schemas.microsoft.com/office/drawing/2014/main" id="{AE54AA50-941C-498F-ADA3-C0A13E0D40DA}"/>
              </a:ext>
            </a:extLst>
          </p:cNvPr>
          <p:cNvSpPr txBox="1">
            <a:spLocks noChangeArrowheads="1"/>
          </p:cNvSpPr>
          <p:nvPr/>
        </p:nvSpPr>
        <p:spPr bwMode="auto">
          <a:xfrm>
            <a:off x="696913" y="3657600"/>
            <a:ext cx="105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Is it true?</a:t>
            </a:r>
          </a:p>
        </p:txBody>
      </p:sp>
      <p:pic>
        <p:nvPicPr>
          <p:cNvPr id="23615" name="Picture 63" descr="4 Queens | Sada Kurapati">
            <a:extLst>
              <a:ext uri="{FF2B5EF4-FFF2-40B4-BE49-F238E27FC236}">
                <a16:creationId xmlns:a16="http://schemas.microsoft.com/office/drawing/2014/main" id="{7CBF35AD-B0E1-4954-A537-74094DBB01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0" t="4558" r="59216" b="29696"/>
          <a:stretch/>
        </p:blipFill>
        <p:spPr bwMode="auto">
          <a:xfrm>
            <a:off x="6912768" y="5673488"/>
            <a:ext cx="1109663" cy="1096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0">
            <a:extLst>
              <a:ext uri="{FF2B5EF4-FFF2-40B4-BE49-F238E27FC236}">
                <a16:creationId xmlns:a16="http://schemas.microsoft.com/office/drawing/2014/main" id="{054339D9-6F0B-4BEB-80BC-76F9B0F5C887}"/>
              </a:ext>
            </a:extLst>
          </p:cNvPr>
          <p:cNvSpPr>
            <a:spLocks noChangeArrowheads="1"/>
          </p:cNvSpPr>
          <p:nvPr/>
        </p:nvSpPr>
        <p:spPr bwMode="auto">
          <a:xfrm>
            <a:off x="0" y="2711450"/>
            <a:ext cx="9144000" cy="1995488"/>
          </a:xfrm>
          <a:prstGeom prst="rect">
            <a:avLst/>
          </a:prstGeom>
          <a:solidFill>
            <a:schemeClr val="bg1">
              <a:lumMod val="95000"/>
            </a:schemeClr>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4583" name="Text Box 28">
            <a:extLst>
              <a:ext uri="{FF2B5EF4-FFF2-40B4-BE49-F238E27FC236}">
                <a16:creationId xmlns:a16="http://schemas.microsoft.com/office/drawing/2014/main" id="{33C5EEF9-05AA-435C-9381-60D54390C06A}"/>
              </a:ext>
            </a:extLst>
          </p:cNvPr>
          <p:cNvSpPr txBox="1">
            <a:spLocks noChangeArrowheads="1"/>
          </p:cNvSpPr>
          <p:nvPr/>
        </p:nvSpPr>
        <p:spPr bwMode="auto">
          <a:xfrm>
            <a:off x="3505200" y="922338"/>
            <a:ext cx="24050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Drive north to next intersection</a:t>
            </a:r>
          </a:p>
          <a:p>
            <a:pPr>
              <a:spcBef>
                <a:spcPct val="0"/>
              </a:spcBef>
              <a:buFontTx/>
              <a:buNone/>
            </a:pPr>
            <a:r>
              <a:rPr lang="en-US" altLang="en-US" sz="1800" dirty="0"/>
              <a:t>Drive south to next intersection</a:t>
            </a:r>
          </a:p>
          <a:p>
            <a:pPr>
              <a:spcBef>
                <a:spcPct val="0"/>
              </a:spcBef>
              <a:buFontTx/>
              <a:buNone/>
            </a:pPr>
            <a:r>
              <a:rPr lang="en-US" altLang="en-US" sz="1800" dirty="0"/>
              <a:t>Make a U-turn</a:t>
            </a:r>
          </a:p>
          <a:p>
            <a:pPr>
              <a:spcBef>
                <a:spcPct val="0"/>
              </a:spcBef>
              <a:buFontTx/>
              <a:buNone/>
            </a:pPr>
            <a:r>
              <a:rPr lang="en-US" altLang="en-US" sz="1800" dirty="0"/>
              <a:t>….</a:t>
            </a:r>
          </a:p>
        </p:txBody>
      </p:sp>
      <p:sp>
        <p:nvSpPr>
          <p:cNvPr id="24584" name="Text Box 28">
            <a:extLst>
              <a:ext uri="{FF2B5EF4-FFF2-40B4-BE49-F238E27FC236}">
                <a16:creationId xmlns:a16="http://schemas.microsoft.com/office/drawing/2014/main" id="{BC8FD621-3D35-41E1-828F-3FD7D971E4D0}"/>
              </a:ext>
            </a:extLst>
          </p:cNvPr>
          <p:cNvSpPr txBox="1">
            <a:spLocks noChangeArrowheads="1"/>
          </p:cNvSpPr>
          <p:nvPr/>
        </p:nvSpPr>
        <p:spPr bwMode="auto">
          <a:xfrm>
            <a:off x="512763" y="1238250"/>
            <a:ext cx="195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a:p>
            <a:pPr>
              <a:spcBef>
                <a:spcPct val="0"/>
              </a:spcBef>
              <a:buFontTx/>
              <a:buNone/>
            </a:pPr>
            <a:r>
              <a:rPr lang="en-US" altLang="en-US" sz="1800"/>
              <a:t>Your home address</a:t>
            </a:r>
          </a:p>
        </p:txBody>
      </p:sp>
      <p:sp>
        <p:nvSpPr>
          <p:cNvPr id="24585" name="Text Box 28">
            <a:extLst>
              <a:ext uri="{FF2B5EF4-FFF2-40B4-BE49-F238E27FC236}">
                <a16:creationId xmlns:a16="http://schemas.microsoft.com/office/drawing/2014/main" id="{105AC67A-37B5-4FE5-B89E-5B107B30DE2B}"/>
              </a:ext>
            </a:extLst>
          </p:cNvPr>
          <p:cNvSpPr txBox="1">
            <a:spLocks noChangeArrowheads="1"/>
          </p:cNvSpPr>
          <p:nvPr/>
        </p:nvSpPr>
        <p:spPr bwMode="auto">
          <a:xfrm>
            <a:off x="7092950" y="1228725"/>
            <a:ext cx="1773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LAX, Terminal 1</a:t>
            </a:r>
          </a:p>
        </p:txBody>
      </p:sp>
      <p:pic>
        <p:nvPicPr>
          <p:cNvPr id="24586" name="Picture 2">
            <a:extLst>
              <a:ext uri="{FF2B5EF4-FFF2-40B4-BE49-F238E27FC236}">
                <a16:creationId xmlns:a16="http://schemas.microsoft.com/office/drawing/2014/main" id="{DCB253E9-AE43-4A86-81C9-B94B2A5F841D}"/>
              </a:ext>
            </a:extLst>
          </p:cNvPr>
          <p:cNvPicPr>
            <a:picLocks noChangeAspect="1"/>
          </p:cNvPicPr>
          <p:nvPr/>
        </p:nvPicPr>
        <p:blipFill>
          <a:blip r:embed="rId2">
            <a:extLst>
              <a:ext uri="{28A0092B-C50C-407E-A947-70E740481C1C}">
                <a14:useLocalDpi xmlns:a14="http://schemas.microsoft.com/office/drawing/2010/main" val="0"/>
              </a:ext>
            </a:extLst>
          </a:blip>
          <a:srcRect l="2086" t="2733" r="1920" b="52077"/>
          <a:stretch>
            <a:fillRect/>
          </a:stretch>
        </p:blipFill>
        <p:spPr bwMode="auto">
          <a:xfrm>
            <a:off x="666750" y="714375"/>
            <a:ext cx="16764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7" name="Group 65">
            <a:extLst>
              <a:ext uri="{FF2B5EF4-FFF2-40B4-BE49-F238E27FC236}">
                <a16:creationId xmlns:a16="http://schemas.microsoft.com/office/drawing/2014/main" id="{DBD0D54C-AFA5-47F3-97BD-96AD601DA547}"/>
              </a:ext>
            </a:extLst>
          </p:cNvPr>
          <p:cNvGrpSpPr>
            <a:grpSpLocks/>
          </p:cNvGrpSpPr>
          <p:nvPr/>
        </p:nvGrpSpPr>
        <p:grpSpPr bwMode="auto">
          <a:xfrm>
            <a:off x="58738" y="5807869"/>
            <a:ext cx="3448050" cy="458787"/>
            <a:chOff x="533400" y="228600"/>
            <a:chExt cx="8018463" cy="1066800"/>
          </a:xfrm>
        </p:grpSpPr>
        <p:pic>
          <p:nvPicPr>
            <p:cNvPr id="24604" name="Picture 2">
              <a:extLst>
                <a:ext uri="{FF2B5EF4-FFF2-40B4-BE49-F238E27FC236}">
                  <a16:creationId xmlns:a16="http://schemas.microsoft.com/office/drawing/2014/main" id="{15C91E1E-0186-495B-8EE1-4ACBFE210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5">
              <a:extLst>
                <a:ext uri="{FF2B5EF4-FFF2-40B4-BE49-F238E27FC236}">
                  <a16:creationId xmlns:a16="http://schemas.microsoft.com/office/drawing/2014/main" id="{F6F7CF0A-E2E9-4C4F-A702-713C853ED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228600"/>
              <a:ext cx="100647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2">
              <a:extLst>
                <a:ext uri="{FF2B5EF4-FFF2-40B4-BE49-F238E27FC236}">
                  <a16:creationId xmlns:a16="http://schemas.microsoft.com/office/drawing/2014/main" id="{AD07FF2D-5BF9-4256-8C5A-C97B49264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2">
              <a:extLst>
                <a:ext uri="{FF2B5EF4-FFF2-40B4-BE49-F238E27FC236}">
                  <a16:creationId xmlns:a16="http://schemas.microsoft.com/office/drawing/2014/main" id="{FF31ED29-02BB-4B2F-A165-118B8DC71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228600"/>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
              <a:extLst>
                <a:ext uri="{FF2B5EF4-FFF2-40B4-BE49-F238E27FC236}">
                  <a16:creationId xmlns:a16="http://schemas.microsoft.com/office/drawing/2014/main" id="{68B95DE2-8BC7-4DB1-89D1-E67A8D1BC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28600"/>
              <a:ext cx="10080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5">
              <a:extLst>
                <a:ext uri="{FF2B5EF4-FFF2-40B4-BE49-F238E27FC236}">
                  <a16:creationId xmlns:a16="http://schemas.microsoft.com/office/drawing/2014/main" id="{D9366BE1-DEA6-4428-8963-5F2A14981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228600"/>
              <a:ext cx="100806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10" name="Group 19">
              <a:extLst>
                <a:ext uri="{FF2B5EF4-FFF2-40B4-BE49-F238E27FC236}">
                  <a16:creationId xmlns:a16="http://schemas.microsoft.com/office/drawing/2014/main" id="{C398B780-BDF9-4CF6-BDB6-45452E18D797}"/>
                </a:ext>
              </a:extLst>
            </p:cNvPr>
            <p:cNvGrpSpPr>
              <a:grpSpLocks/>
            </p:cNvGrpSpPr>
            <p:nvPr/>
          </p:nvGrpSpPr>
          <p:grpSpPr bwMode="auto">
            <a:xfrm>
              <a:off x="533400" y="990600"/>
              <a:ext cx="8001000" cy="304800"/>
              <a:chOff x="952500" y="2933700"/>
              <a:chExt cx="5486400" cy="304800"/>
            </a:xfrm>
          </p:grpSpPr>
          <p:sp>
            <p:nvSpPr>
              <p:cNvPr id="74" name="Right Brace 73">
                <a:extLst>
                  <a:ext uri="{FF2B5EF4-FFF2-40B4-BE49-F238E27FC236}">
                    <a16:creationId xmlns:a16="http://schemas.microsoft.com/office/drawing/2014/main" id="{3B88F7BE-B4AC-483E-8FDA-F757F22A29D9}"/>
                  </a:ext>
                </a:extLst>
              </p:cNvPr>
              <p:cNvSpPr/>
              <p:nvPr/>
            </p:nvSpPr>
            <p:spPr>
              <a:xfrm rot="5400000">
                <a:off x="1142325"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5" name="Right Brace 74">
                <a:extLst>
                  <a:ext uri="{FF2B5EF4-FFF2-40B4-BE49-F238E27FC236}">
                    <a16:creationId xmlns:a16="http://schemas.microsoft.com/office/drawing/2014/main" id="{D7A1F6D9-E961-435A-B7D8-D1350CCBFE13}"/>
                  </a:ext>
                </a:extLst>
              </p:cNvPr>
              <p:cNvSpPr/>
              <p:nvPr/>
            </p:nvSpPr>
            <p:spPr>
              <a:xfrm rot="5400000">
                <a:off x="1942272"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6" name="Right Brace 75">
                <a:extLst>
                  <a:ext uri="{FF2B5EF4-FFF2-40B4-BE49-F238E27FC236}">
                    <a16:creationId xmlns:a16="http://schemas.microsoft.com/office/drawing/2014/main" id="{3E4E2AFF-1DBE-4C73-BC89-8818A8114F49}"/>
                  </a:ext>
                </a:extLst>
              </p:cNvPr>
              <p:cNvSpPr/>
              <p:nvPr/>
            </p:nvSpPr>
            <p:spPr>
              <a:xfrm rot="5400000">
                <a:off x="2742220"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Right Brace 76">
                <a:extLst>
                  <a:ext uri="{FF2B5EF4-FFF2-40B4-BE49-F238E27FC236}">
                    <a16:creationId xmlns:a16="http://schemas.microsoft.com/office/drawing/2014/main" id="{B9C865BE-4335-485A-8F60-A13552208861}"/>
                  </a:ext>
                </a:extLst>
              </p:cNvPr>
              <p:cNvSpPr/>
              <p:nvPr/>
            </p:nvSpPr>
            <p:spPr>
              <a:xfrm rot="5400000">
                <a:off x="3542167"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Right Brace 77">
                <a:extLst>
                  <a:ext uri="{FF2B5EF4-FFF2-40B4-BE49-F238E27FC236}">
                    <a16:creationId xmlns:a16="http://schemas.microsoft.com/office/drawing/2014/main" id="{63C44B14-0B6F-468E-8DAC-6B2CBFCF5CAA}"/>
                  </a:ext>
                </a:extLst>
              </p:cNvPr>
              <p:cNvSpPr/>
              <p:nvPr/>
            </p:nvSpPr>
            <p:spPr>
              <a:xfrm rot="5400000">
                <a:off x="4342115"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Right Brace 78">
                <a:extLst>
                  <a:ext uri="{FF2B5EF4-FFF2-40B4-BE49-F238E27FC236}">
                    <a16:creationId xmlns:a16="http://schemas.microsoft.com/office/drawing/2014/main" id="{962423B8-E2D3-42EF-A560-3F4AA8CCEE04}"/>
                  </a:ext>
                </a:extLst>
              </p:cNvPr>
              <p:cNvSpPr/>
              <p:nvPr/>
            </p:nvSpPr>
            <p:spPr>
              <a:xfrm rot="5400000">
                <a:off x="5142063"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0" name="Right Brace 79">
                <a:extLst>
                  <a:ext uri="{FF2B5EF4-FFF2-40B4-BE49-F238E27FC236}">
                    <a16:creationId xmlns:a16="http://schemas.microsoft.com/office/drawing/2014/main" id="{7CCB2FDB-FDA5-42B7-BD82-910138E4D1BE}"/>
                  </a:ext>
                </a:extLst>
              </p:cNvPr>
              <p:cNvSpPr/>
              <p:nvPr/>
            </p:nvSpPr>
            <p:spPr>
              <a:xfrm rot="5400000">
                <a:off x="5942010" y="2742294"/>
                <a:ext cx="306381" cy="6860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24588" name="Group 80">
            <a:extLst>
              <a:ext uri="{FF2B5EF4-FFF2-40B4-BE49-F238E27FC236}">
                <a16:creationId xmlns:a16="http://schemas.microsoft.com/office/drawing/2014/main" id="{FB13C119-7A61-42FA-B8F7-D55B3E9B3D37}"/>
              </a:ext>
            </a:extLst>
          </p:cNvPr>
          <p:cNvGrpSpPr>
            <a:grpSpLocks/>
          </p:cNvGrpSpPr>
          <p:nvPr/>
        </p:nvGrpSpPr>
        <p:grpSpPr bwMode="auto">
          <a:xfrm>
            <a:off x="5545138" y="5827554"/>
            <a:ext cx="3446462" cy="455612"/>
            <a:chOff x="517525" y="5508625"/>
            <a:chExt cx="8015288" cy="1058863"/>
          </a:xfrm>
        </p:grpSpPr>
        <p:pic>
          <p:nvPicPr>
            <p:cNvPr id="24590" name="Picture 2">
              <a:extLst>
                <a:ext uri="{FF2B5EF4-FFF2-40B4-BE49-F238E27FC236}">
                  <a16:creationId xmlns:a16="http://schemas.microsoft.com/office/drawing/2014/main" id="{CB11821A-B2A0-4790-8621-4C4DF0407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3"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5">
              <a:extLst>
                <a:ext uri="{FF2B5EF4-FFF2-40B4-BE49-F238E27FC236}">
                  <a16:creationId xmlns:a16="http://schemas.microsoft.com/office/drawing/2014/main" id="{AE891195-29B5-40B5-8954-4B351F091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2">
              <a:extLst>
                <a:ext uri="{FF2B5EF4-FFF2-40B4-BE49-F238E27FC236}">
                  <a16:creationId xmlns:a16="http://schemas.microsoft.com/office/drawing/2014/main" id="{40462D5B-8477-4E60-9072-41CF1F559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2">
              <a:extLst>
                <a:ext uri="{FF2B5EF4-FFF2-40B4-BE49-F238E27FC236}">
                  <a16:creationId xmlns:a16="http://schemas.microsoft.com/office/drawing/2014/main" id="{447614C2-D25D-4952-9214-4271383F7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00" y="55086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5">
              <a:extLst>
                <a:ext uri="{FF2B5EF4-FFF2-40B4-BE49-F238E27FC236}">
                  <a16:creationId xmlns:a16="http://schemas.microsoft.com/office/drawing/2014/main" id="{C83ADAD7-BC8C-4AA2-9BEC-A9E4FD91C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150"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5">
              <a:extLst>
                <a:ext uri="{FF2B5EF4-FFF2-40B4-BE49-F238E27FC236}">
                  <a16:creationId xmlns:a16="http://schemas.microsoft.com/office/drawing/2014/main" id="{281CDA78-B06E-4B79-B2CF-D45C2CD51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338" y="5627688"/>
              <a:ext cx="10064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6" name="Group 19">
              <a:extLst>
                <a:ext uri="{FF2B5EF4-FFF2-40B4-BE49-F238E27FC236}">
                  <a16:creationId xmlns:a16="http://schemas.microsoft.com/office/drawing/2014/main" id="{0C2D8CD7-DF7C-4225-8B62-65AEEA856D8B}"/>
                </a:ext>
              </a:extLst>
            </p:cNvPr>
            <p:cNvGrpSpPr>
              <a:grpSpLocks/>
            </p:cNvGrpSpPr>
            <p:nvPr/>
          </p:nvGrpSpPr>
          <p:grpSpPr bwMode="auto">
            <a:xfrm>
              <a:off x="531813" y="6262688"/>
              <a:ext cx="8001000" cy="304800"/>
              <a:chOff x="952500" y="2933700"/>
              <a:chExt cx="5486400" cy="304800"/>
            </a:xfrm>
          </p:grpSpPr>
          <p:sp>
            <p:nvSpPr>
              <p:cNvPr id="89" name="Right Brace 88">
                <a:extLst>
                  <a:ext uri="{FF2B5EF4-FFF2-40B4-BE49-F238E27FC236}">
                    <a16:creationId xmlns:a16="http://schemas.microsoft.com/office/drawing/2014/main" id="{BF1E0B22-D92A-4C66-B321-74CE3F59BA79}"/>
                  </a:ext>
                </a:extLst>
              </p:cNvPr>
              <p:cNvSpPr/>
              <p:nvPr/>
            </p:nvSpPr>
            <p:spPr>
              <a:xfrm rot="5400000">
                <a:off x="1142756"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Right Brace 89">
                <a:extLst>
                  <a:ext uri="{FF2B5EF4-FFF2-40B4-BE49-F238E27FC236}">
                    <a16:creationId xmlns:a16="http://schemas.microsoft.com/office/drawing/2014/main" id="{3F85BBF7-CB9A-493A-848A-530C38314E09}"/>
                  </a:ext>
                </a:extLst>
              </p:cNvPr>
              <p:cNvSpPr/>
              <p:nvPr/>
            </p:nvSpPr>
            <p:spPr>
              <a:xfrm rot="5400000">
                <a:off x="1942755"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Right Brace 90">
                <a:extLst>
                  <a:ext uri="{FF2B5EF4-FFF2-40B4-BE49-F238E27FC236}">
                    <a16:creationId xmlns:a16="http://schemas.microsoft.com/office/drawing/2014/main" id="{1AF9CF7F-8CC7-485C-AC1F-9D0E899784F1}"/>
                  </a:ext>
                </a:extLst>
              </p:cNvPr>
              <p:cNvSpPr/>
              <p:nvPr/>
            </p:nvSpPr>
            <p:spPr>
              <a:xfrm rot="5400000">
                <a:off x="2742755"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 name="Right Brace 91">
                <a:extLst>
                  <a:ext uri="{FF2B5EF4-FFF2-40B4-BE49-F238E27FC236}">
                    <a16:creationId xmlns:a16="http://schemas.microsoft.com/office/drawing/2014/main" id="{CE536E7E-661F-400E-BF74-19DA5763A3EB}"/>
                  </a:ext>
                </a:extLst>
              </p:cNvPr>
              <p:cNvSpPr/>
              <p:nvPr/>
            </p:nvSpPr>
            <p:spPr>
              <a:xfrm rot="5400000">
                <a:off x="3542754"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3" name="Right Brace 92">
                <a:extLst>
                  <a:ext uri="{FF2B5EF4-FFF2-40B4-BE49-F238E27FC236}">
                    <a16:creationId xmlns:a16="http://schemas.microsoft.com/office/drawing/2014/main" id="{C09CE7F6-6B0F-4FAE-A21F-B914176E5878}"/>
                  </a:ext>
                </a:extLst>
              </p:cNvPr>
              <p:cNvSpPr/>
              <p:nvPr/>
            </p:nvSpPr>
            <p:spPr>
              <a:xfrm rot="5400000">
                <a:off x="4342754"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4" name="Right Brace 93">
                <a:extLst>
                  <a:ext uri="{FF2B5EF4-FFF2-40B4-BE49-F238E27FC236}">
                    <a16:creationId xmlns:a16="http://schemas.microsoft.com/office/drawing/2014/main" id="{8833CED7-589E-4E23-AB22-D71BC100912C}"/>
                  </a:ext>
                </a:extLst>
              </p:cNvPr>
              <p:cNvSpPr/>
              <p:nvPr/>
            </p:nvSpPr>
            <p:spPr>
              <a:xfrm rot="5400000">
                <a:off x="5142753"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5" name="Right Brace 94">
                <a:extLst>
                  <a:ext uri="{FF2B5EF4-FFF2-40B4-BE49-F238E27FC236}">
                    <a16:creationId xmlns:a16="http://schemas.microsoft.com/office/drawing/2014/main" id="{D823F5EC-C983-455B-B4D7-180FD27C5BBF}"/>
                  </a:ext>
                </a:extLst>
              </p:cNvPr>
              <p:cNvSpPr/>
              <p:nvPr/>
            </p:nvSpPr>
            <p:spPr>
              <a:xfrm rot="5400000">
                <a:off x="5942753" y="2742353"/>
                <a:ext cx="306220" cy="6860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24589" name="Text Box 28">
            <a:extLst>
              <a:ext uri="{FF2B5EF4-FFF2-40B4-BE49-F238E27FC236}">
                <a16:creationId xmlns:a16="http://schemas.microsoft.com/office/drawing/2014/main" id="{8C34E1AA-80C2-413E-BE43-4986FDD2C352}"/>
              </a:ext>
            </a:extLst>
          </p:cNvPr>
          <p:cNvSpPr txBox="1">
            <a:spLocks noChangeArrowheads="1"/>
          </p:cNvSpPr>
          <p:nvPr/>
        </p:nvSpPr>
        <p:spPr bwMode="auto">
          <a:xfrm>
            <a:off x="3985288" y="5312549"/>
            <a:ext cx="10769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Slide Frog</a:t>
            </a:r>
          </a:p>
          <a:p>
            <a:pPr>
              <a:spcBef>
                <a:spcPct val="0"/>
              </a:spcBef>
              <a:buFontTx/>
              <a:buNone/>
            </a:pPr>
            <a:r>
              <a:rPr lang="en-US" altLang="en-US" sz="1400" dirty="0"/>
              <a:t>Jump Frog</a:t>
            </a:r>
          </a:p>
          <a:p>
            <a:pPr>
              <a:spcBef>
                <a:spcPct val="0"/>
              </a:spcBef>
              <a:buFontTx/>
              <a:buNone/>
            </a:pPr>
            <a:r>
              <a:rPr lang="en-US" altLang="en-US" sz="1400" dirty="0"/>
              <a:t>Slide Toad</a:t>
            </a:r>
          </a:p>
          <a:p>
            <a:pPr>
              <a:spcBef>
                <a:spcPct val="0"/>
              </a:spcBef>
              <a:buFontTx/>
              <a:buNone/>
            </a:pPr>
            <a:r>
              <a:rPr lang="en-US" altLang="en-US" sz="1400" dirty="0"/>
              <a:t>Jump Toad</a:t>
            </a:r>
          </a:p>
        </p:txBody>
      </p:sp>
      <p:sp>
        <p:nvSpPr>
          <p:cNvPr id="43" name="TextBox 42">
            <a:extLst>
              <a:ext uri="{FF2B5EF4-FFF2-40B4-BE49-F238E27FC236}">
                <a16:creationId xmlns:a16="http://schemas.microsoft.com/office/drawing/2014/main" id="{88F17447-81A8-4FF5-96A1-A0262EC9C6D1}"/>
              </a:ext>
            </a:extLst>
          </p:cNvPr>
          <p:cNvSpPr txBox="1"/>
          <p:nvPr/>
        </p:nvSpPr>
        <p:spPr>
          <a:xfrm>
            <a:off x="685800" y="2067074"/>
            <a:ext cx="4572000" cy="338554"/>
          </a:xfrm>
          <a:prstGeom prst="rect">
            <a:avLst/>
          </a:prstGeom>
          <a:noFill/>
        </p:spPr>
        <p:txBody>
          <a:bodyPr wrap="square">
            <a:spAutoFit/>
          </a:bodyPr>
          <a:lstStyle/>
          <a:p>
            <a:r>
              <a:rPr lang="en-US" altLang="en-US" sz="1600" dirty="0">
                <a:solidFill>
                  <a:schemeClr val="bg1">
                    <a:lumMod val="75000"/>
                  </a:schemeClr>
                </a:solidFill>
              </a:rPr>
              <a:t>route finding </a:t>
            </a:r>
            <a:endParaRPr lang="en-US" sz="1600" dirty="0">
              <a:solidFill>
                <a:schemeClr val="bg1">
                  <a:lumMod val="75000"/>
                </a:schemeClr>
              </a:solidFill>
            </a:endParaRPr>
          </a:p>
        </p:txBody>
      </p:sp>
      <p:sp>
        <p:nvSpPr>
          <p:cNvPr id="44" name="Rectangle 60">
            <a:extLst>
              <a:ext uri="{FF2B5EF4-FFF2-40B4-BE49-F238E27FC236}">
                <a16:creationId xmlns:a16="http://schemas.microsoft.com/office/drawing/2014/main" id="{67C2CD9C-9560-4679-B66B-E29146699E1D}"/>
              </a:ext>
            </a:extLst>
          </p:cNvPr>
          <p:cNvSpPr>
            <a:spLocks noChangeArrowheads="1"/>
          </p:cNvSpPr>
          <p:nvPr/>
        </p:nvSpPr>
        <p:spPr bwMode="auto">
          <a:xfrm>
            <a:off x="0" y="-71120"/>
            <a:ext cx="9144000" cy="609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C00000"/>
              </a:solidFill>
            </a:endParaRPr>
          </a:p>
        </p:txBody>
      </p:sp>
      <p:sp>
        <p:nvSpPr>
          <p:cNvPr id="45" name="Text Box 14">
            <a:extLst>
              <a:ext uri="{FF2B5EF4-FFF2-40B4-BE49-F238E27FC236}">
                <a16:creationId xmlns:a16="http://schemas.microsoft.com/office/drawing/2014/main" id="{CD097F49-E781-4E66-AF72-9C2F054060D4}"/>
              </a:ext>
            </a:extLst>
          </p:cNvPr>
          <p:cNvSpPr txBox="1">
            <a:spLocks noChangeArrowheads="1"/>
          </p:cNvSpPr>
          <p:nvPr/>
        </p:nvSpPr>
        <p:spPr bwMode="auto">
          <a:xfrm>
            <a:off x="685800" y="6350"/>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C00000"/>
                </a:solidFill>
              </a:rPr>
              <a:t>Initial State</a:t>
            </a:r>
            <a:endParaRPr lang="en-US" altLang="en-US" sz="2400" dirty="0">
              <a:solidFill>
                <a:srgbClr val="C00000"/>
              </a:solidFill>
            </a:endParaRPr>
          </a:p>
        </p:txBody>
      </p:sp>
      <p:sp>
        <p:nvSpPr>
          <p:cNvPr id="46" name="Text Box 15">
            <a:extLst>
              <a:ext uri="{FF2B5EF4-FFF2-40B4-BE49-F238E27FC236}">
                <a16:creationId xmlns:a16="http://schemas.microsoft.com/office/drawing/2014/main" id="{4F32773F-0465-498A-8967-EBCC218F650C}"/>
              </a:ext>
            </a:extLst>
          </p:cNvPr>
          <p:cNvSpPr txBox="1">
            <a:spLocks noChangeArrowheads="1"/>
          </p:cNvSpPr>
          <p:nvPr/>
        </p:nvSpPr>
        <p:spPr bwMode="auto">
          <a:xfrm>
            <a:off x="7010400" y="6350"/>
            <a:ext cx="154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FF3399"/>
                </a:solidFill>
              </a:rPr>
              <a:t>Goal State</a:t>
            </a:r>
          </a:p>
        </p:txBody>
      </p:sp>
      <p:sp>
        <p:nvSpPr>
          <p:cNvPr id="47" name="Text Box 16">
            <a:extLst>
              <a:ext uri="{FF2B5EF4-FFF2-40B4-BE49-F238E27FC236}">
                <a16:creationId xmlns:a16="http://schemas.microsoft.com/office/drawing/2014/main" id="{4827AD67-D756-46BB-8828-59137CF8AB88}"/>
              </a:ext>
            </a:extLst>
          </p:cNvPr>
          <p:cNvSpPr txBox="1">
            <a:spLocks noChangeArrowheads="1"/>
          </p:cNvSpPr>
          <p:nvPr/>
        </p:nvSpPr>
        <p:spPr bwMode="auto">
          <a:xfrm>
            <a:off x="3657600" y="6350"/>
            <a:ext cx="1520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7030A0"/>
                </a:solidFill>
              </a:rPr>
              <a:t>Operators</a:t>
            </a:r>
            <a:endParaRPr lang="en-US" altLang="en-US" sz="2400" dirty="0">
              <a:solidFill>
                <a:srgbClr val="7030A0"/>
              </a:solidFill>
            </a:endParaRPr>
          </a:p>
        </p:txBody>
      </p:sp>
      <p:sp>
        <p:nvSpPr>
          <p:cNvPr id="49" name="Text Box 28">
            <a:extLst>
              <a:ext uri="{FF2B5EF4-FFF2-40B4-BE49-F238E27FC236}">
                <a16:creationId xmlns:a16="http://schemas.microsoft.com/office/drawing/2014/main" id="{5C90C7A4-E5D7-4B81-9C1B-11D4AF88A6F3}"/>
              </a:ext>
            </a:extLst>
          </p:cNvPr>
          <p:cNvSpPr txBox="1">
            <a:spLocks noChangeArrowheads="1"/>
          </p:cNvSpPr>
          <p:nvPr/>
        </p:nvSpPr>
        <p:spPr bwMode="auto">
          <a:xfrm>
            <a:off x="3459480" y="2912268"/>
            <a:ext cx="26031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Move container A1 to holding area</a:t>
            </a:r>
          </a:p>
          <a:p>
            <a:pPr>
              <a:spcBef>
                <a:spcPct val="0"/>
              </a:spcBef>
              <a:buNone/>
            </a:pPr>
            <a:r>
              <a:rPr lang="en-US" altLang="en-US" sz="1200" dirty="0"/>
              <a:t>Move container A2 to holding area</a:t>
            </a:r>
          </a:p>
          <a:p>
            <a:pPr>
              <a:spcBef>
                <a:spcPct val="0"/>
              </a:spcBef>
              <a:buNone/>
            </a:pPr>
            <a:r>
              <a:rPr lang="en-US" altLang="en-US" sz="1200" dirty="0"/>
              <a:t>…</a:t>
            </a:r>
          </a:p>
          <a:p>
            <a:pPr>
              <a:spcBef>
                <a:spcPct val="0"/>
              </a:spcBef>
              <a:buNone/>
            </a:pPr>
            <a:r>
              <a:rPr lang="en-US" altLang="en-US" sz="1200" dirty="0"/>
              <a:t>Move container in holding area to A1</a:t>
            </a:r>
          </a:p>
          <a:p>
            <a:pPr>
              <a:spcBef>
                <a:spcPct val="0"/>
              </a:spcBef>
              <a:buNone/>
            </a:pPr>
            <a:r>
              <a:rPr lang="en-US" altLang="en-US" sz="1200" dirty="0"/>
              <a:t>…</a:t>
            </a:r>
          </a:p>
          <a:p>
            <a:pPr>
              <a:spcBef>
                <a:spcPct val="0"/>
              </a:spcBef>
              <a:buNone/>
            </a:pPr>
            <a:r>
              <a:rPr lang="en-US" altLang="en-US" sz="1200" dirty="0"/>
              <a:t>Move container in holding area to F10</a:t>
            </a:r>
          </a:p>
          <a:p>
            <a:pPr>
              <a:spcBef>
                <a:spcPct val="0"/>
              </a:spcBef>
              <a:buNone/>
            </a:pPr>
            <a:endParaRPr lang="en-US" altLang="en-US" sz="1200" dirty="0"/>
          </a:p>
        </p:txBody>
      </p:sp>
      <p:pic>
        <p:nvPicPr>
          <p:cNvPr id="3" name="Picture 2">
            <a:extLst>
              <a:ext uri="{FF2B5EF4-FFF2-40B4-BE49-F238E27FC236}">
                <a16:creationId xmlns:a16="http://schemas.microsoft.com/office/drawing/2014/main" id="{BB844C86-2644-4DAB-9506-FD3721257A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0500" y="2729095"/>
            <a:ext cx="2888138" cy="2009282"/>
          </a:xfrm>
          <a:prstGeom prst="rect">
            <a:avLst/>
          </a:prstGeom>
        </p:spPr>
      </p:pic>
      <p:pic>
        <p:nvPicPr>
          <p:cNvPr id="5" name="Picture 4">
            <a:extLst>
              <a:ext uri="{FF2B5EF4-FFF2-40B4-BE49-F238E27FC236}">
                <a16:creationId xmlns:a16="http://schemas.microsoft.com/office/drawing/2014/main" id="{B0C93832-BD57-4237-9A8B-C8BF9CEB2F2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87933" y="2778842"/>
            <a:ext cx="2798888" cy="19854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2">
            <a:extLst>
              <a:ext uri="{FF2B5EF4-FFF2-40B4-BE49-F238E27FC236}">
                <a16:creationId xmlns:a16="http://schemas.microsoft.com/office/drawing/2014/main" id="{B47238AB-AE6A-47A3-BAB0-A701C2C598CE}"/>
              </a:ext>
            </a:extLst>
          </p:cNvPr>
          <p:cNvSpPr txBox="1">
            <a:spLocks noChangeArrowheads="1"/>
          </p:cNvSpPr>
          <p:nvPr/>
        </p:nvSpPr>
        <p:spPr bwMode="auto">
          <a:xfrm>
            <a:off x="1730375" y="130175"/>
            <a:ext cx="5002213" cy="708025"/>
          </a:xfrm>
          <a:prstGeom prst="rect">
            <a:avLst/>
          </a:prstGeom>
          <a:noFill/>
          <a:ln w="9525">
            <a:noFill/>
            <a:miter lim="800000"/>
            <a:headEnd/>
            <a:tailEnd/>
          </a:ln>
        </p:spPr>
        <p:txBody>
          <a:bodyPr wrap="none">
            <a:spAutoFit/>
          </a:bodyPr>
          <a:lstStyle/>
          <a:p>
            <a:pPr>
              <a:defRPr/>
            </a:pPr>
            <a:r>
              <a:rPr lang="en-US" sz="4000" dirty="0">
                <a:effectLst>
                  <a:outerShdw blurRad="38100" dist="38100" dir="2700000" algn="tl">
                    <a:srgbClr val="000000">
                      <a:alpha val="43137"/>
                    </a:srgbClr>
                  </a:outerShdw>
                </a:effectLst>
              </a:rPr>
              <a:t>Representing the States</a:t>
            </a:r>
            <a:endParaRPr lang="en-US" sz="3200" dirty="0">
              <a:effectLst>
                <a:outerShdw blurRad="38100" dist="38100" dir="2700000" algn="tl">
                  <a:srgbClr val="000000">
                    <a:alpha val="43137"/>
                  </a:srgbClr>
                </a:outerShdw>
              </a:effectLst>
            </a:endParaRPr>
          </a:p>
        </p:txBody>
      </p:sp>
      <p:sp>
        <p:nvSpPr>
          <p:cNvPr id="25603" name="Text Box 93">
            <a:extLst>
              <a:ext uri="{FF2B5EF4-FFF2-40B4-BE49-F238E27FC236}">
                <a16:creationId xmlns:a16="http://schemas.microsoft.com/office/drawing/2014/main" id="{7385C672-D1E1-46A6-AE8E-52704BE2A4A6}"/>
              </a:ext>
            </a:extLst>
          </p:cNvPr>
          <p:cNvSpPr txBox="1">
            <a:spLocks noChangeArrowheads="1"/>
          </p:cNvSpPr>
          <p:nvPr/>
        </p:nvSpPr>
        <p:spPr bwMode="auto">
          <a:xfrm>
            <a:off x="228600" y="1219200"/>
            <a:ext cx="5562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A state space should describe</a:t>
            </a:r>
          </a:p>
          <a:p>
            <a:pPr>
              <a:spcBef>
                <a:spcPct val="0"/>
              </a:spcBef>
              <a:buFontTx/>
              <a:buNone/>
            </a:pPr>
            <a:endParaRPr lang="en-US" altLang="en-US" sz="2000" dirty="0"/>
          </a:p>
          <a:p>
            <a:pPr>
              <a:spcBef>
                <a:spcPct val="0"/>
              </a:spcBef>
            </a:pPr>
            <a:r>
              <a:rPr lang="en-US" altLang="en-US" sz="2000" dirty="0"/>
              <a:t> Everything that is needed to solve the problem.</a:t>
            </a:r>
          </a:p>
          <a:p>
            <a:pPr>
              <a:spcBef>
                <a:spcPct val="0"/>
              </a:spcBef>
            </a:pPr>
            <a:r>
              <a:rPr lang="en-US" altLang="en-US" sz="2000" dirty="0"/>
              <a:t> Nothing that is not needed to solve the problem.</a:t>
            </a:r>
            <a:endParaRPr lang="en-US" altLang="en-US" sz="2400" dirty="0"/>
          </a:p>
          <a:p>
            <a:pPr>
              <a:spcBef>
                <a:spcPct val="0"/>
              </a:spcBef>
              <a:buFontTx/>
              <a:buNone/>
            </a:pPr>
            <a:endParaRPr lang="en-US" altLang="en-US" sz="2400" dirty="0"/>
          </a:p>
          <a:p>
            <a:pPr>
              <a:spcBef>
                <a:spcPct val="0"/>
              </a:spcBef>
              <a:buFontTx/>
              <a:buNone/>
            </a:pPr>
            <a:endParaRPr lang="en-US" altLang="en-US" sz="2400" dirty="0"/>
          </a:p>
        </p:txBody>
      </p:sp>
      <p:sp>
        <p:nvSpPr>
          <p:cNvPr id="25604" name="Text Box 94">
            <a:extLst>
              <a:ext uri="{FF2B5EF4-FFF2-40B4-BE49-F238E27FC236}">
                <a16:creationId xmlns:a16="http://schemas.microsoft.com/office/drawing/2014/main" id="{C8D5FF5B-9C7B-436C-BC12-FF87E59D41DA}"/>
              </a:ext>
            </a:extLst>
          </p:cNvPr>
          <p:cNvSpPr txBox="1">
            <a:spLocks noChangeArrowheads="1"/>
          </p:cNvSpPr>
          <p:nvPr/>
        </p:nvSpPr>
        <p:spPr bwMode="auto">
          <a:xfrm>
            <a:off x="228600" y="2770882"/>
            <a:ext cx="41046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In general, many possible representations are possible, choosing a good representation will make solving the problem much easier.</a:t>
            </a:r>
            <a:endParaRPr lang="en-US" altLang="en-US" sz="2400" dirty="0"/>
          </a:p>
        </p:txBody>
      </p:sp>
      <p:sp>
        <p:nvSpPr>
          <p:cNvPr id="25605" name="Text Box 95">
            <a:extLst>
              <a:ext uri="{FF2B5EF4-FFF2-40B4-BE49-F238E27FC236}">
                <a16:creationId xmlns:a16="http://schemas.microsoft.com/office/drawing/2014/main" id="{20309BB0-40F2-4E1E-9859-6A453D9F0B1D}"/>
              </a:ext>
            </a:extLst>
          </p:cNvPr>
          <p:cNvSpPr txBox="1">
            <a:spLocks noChangeArrowheads="1"/>
          </p:cNvSpPr>
          <p:nvPr/>
        </p:nvSpPr>
        <p:spPr bwMode="auto">
          <a:xfrm>
            <a:off x="5943600" y="1730375"/>
            <a:ext cx="32004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b="1" dirty="0"/>
              <a:t>For the 8-puzzle</a:t>
            </a:r>
            <a:endParaRPr lang="en-US" altLang="en-US" sz="2000" dirty="0"/>
          </a:p>
          <a:p>
            <a:pPr>
              <a:spcBef>
                <a:spcPct val="0"/>
              </a:spcBef>
            </a:pPr>
            <a:r>
              <a:rPr lang="en-US" altLang="en-US" sz="2000" dirty="0"/>
              <a:t> 3 by 3 array</a:t>
            </a:r>
          </a:p>
          <a:p>
            <a:pPr lvl="1">
              <a:spcBef>
                <a:spcPct val="0"/>
              </a:spcBef>
              <a:buFontTx/>
              <a:buChar char="•"/>
            </a:pPr>
            <a:r>
              <a:rPr lang="en-US" altLang="en-US" sz="1800" dirty="0"/>
              <a:t> 5, 6, 7</a:t>
            </a:r>
          </a:p>
          <a:p>
            <a:pPr lvl="1">
              <a:spcBef>
                <a:spcPct val="0"/>
              </a:spcBef>
              <a:buFontTx/>
              <a:buNone/>
            </a:pPr>
            <a:r>
              <a:rPr lang="en-US" altLang="en-US" sz="1800" dirty="0"/>
              <a:t>   8, 4, BLANK</a:t>
            </a:r>
          </a:p>
          <a:p>
            <a:pPr lvl="1">
              <a:spcBef>
                <a:spcPct val="0"/>
              </a:spcBef>
              <a:buFontTx/>
              <a:buNone/>
            </a:pPr>
            <a:r>
              <a:rPr lang="en-US" altLang="en-US" sz="1800" dirty="0"/>
              <a:t>   3, 1, 2</a:t>
            </a:r>
          </a:p>
          <a:p>
            <a:pPr lvl="1">
              <a:spcBef>
                <a:spcPct val="0"/>
              </a:spcBef>
              <a:buFontTx/>
              <a:buChar char="•"/>
            </a:pPr>
            <a:endParaRPr lang="en-US" altLang="en-US" sz="2000" dirty="0"/>
          </a:p>
          <a:p>
            <a:pPr>
              <a:spcBef>
                <a:spcPct val="0"/>
              </a:spcBef>
            </a:pPr>
            <a:r>
              <a:rPr lang="en-US" altLang="en-US" sz="2000" dirty="0"/>
              <a:t> A vector of length nine</a:t>
            </a:r>
          </a:p>
          <a:p>
            <a:pPr lvl="1">
              <a:spcBef>
                <a:spcPct val="0"/>
              </a:spcBef>
              <a:buFontTx/>
              <a:buChar char="•"/>
            </a:pPr>
            <a:r>
              <a:rPr lang="en-US" altLang="en-US" sz="2000" dirty="0"/>
              <a:t> </a:t>
            </a:r>
            <a:r>
              <a:rPr lang="en-US" altLang="en-US" sz="1800" dirty="0"/>
              <a:t>5,6,7,8,4, BLANK,3,1,2</a:t>
            </a:r>
            <a:endParaRPr lang="en-US" altLang="en-US" sz="2000" dirty="0"/>
          </a:p>
          <a:p>
            <a:pPr>
              <a:spcBef>
                <a:spcPct val="0"/>
              </a:spcBef>
            </a:pPr>
            <a:endParaRPr lang="en-US" altLang="en-US" sz="2000" dirty="0"/>
          </a:p>
          <a:p>
            <a:pPr>
              <a:spcBef>
                <a:spcPct val="0"/>
              </a:spcBef>
            </a:pPr>
            <a:r>
              <a:rPr lang="en-US" altLang="en-US" sz="2000" dirty="0"/>
              <a:t> A list of facts</a:t>
            </a:r>
          </a:p>
          <a:p>
            <a:pPr lvl="1">
              <a:spcBef>
                <a:spcPct val="0"/>
              </a:spcBef>
              <a:buFontTx/>
              <a:buChar char="•"/>
            </a:pPr>
            <a:r>
              <a:rPr lang="en-US" altLang="en-US" sz="1600" dirty="0"/>
              <a:t> </a:t>
            </a:r>
            <a:r>
              <a:rPr lang="en-US" altLang="en-US" sz="1600" dirty="0" err="1"/>
              <a:t>Upper_left</a:t>
            </a:r>
            <a:r>
              <a:rPr lang="en-US" altLang="en-US" sz="1600" dirty="0"/>
              <a:t> = 5</a:t>
            </a:r>
          </a:p>
          <a:p>
            <a:pPr lvl="1">
              <a:spcBef>
                <a:spcPct val="0"/>
              </a:spcBef>
              <a:buFontTx/>
              <a:buChar char="•"/>
            </a:pPr>
            <a:r>
              <a:rPr lang="en-US" altLang="en-US" sz="1600" dirty="0"/>
              <a:t> </a:t>
            </a:r>
            <a:r>
              <a:rPr lang="en-US" altLang="en-US" sz="1600" dirty="0" err="1"/>
              <a:t>Upper_middle</a:t>
            </a:r>
            <a:r>
              <a:rPr lang="en-US" altLang="en-US" sz="1600" dirty="0"/>
              <a:t> = 6 </a:t>
            </a:r>
          </a:p>
          <a:p>
            <a:pPr lvl="1">
              <a:spcBef>
                <a:spcPct val="0"/>
              </a:spcBef>
              <a:buFontTx/>
              <a:buChar char="•"/>
            </a:pPr>
            <a:r>
              <a:rPr lang="en-US" altLang="en-US" sz="1600" dirty="0"/>
              <a:t> </a:t>
            </a:r>
            <a:r>
              <a:rPr lang="en-US" altLang="en-US" sz="1600" dirty="0" err="1"/>
              <a:t>Upper_right</a:t>
            </a:r>
            <a:r>
              <a:rPr lang="en-US" altLang="en-US" sz="1600" dirty="0"/>
              <a:t> = 7</a:t>
            </a:r>
          </a:p>
          <a:p>
            <a:pPr lvl="1">
              <a:spcBef>
                <a:spcPct val="0"/>
              </a:spcBef>
              <a:buFontTx/>
              <a:buChar char="•"/>
            </a:pPr>
            <a:r>
              <a:rPr lang="en-US" altLang="en-US" sz="1600" dirty="0"/>
              <a:t> </a:t>
            </a:r>
            <a:r>
              <a:rPr lang="en-US" altLang="en-US" sz="1600" dirty="0" err="1"/>
              <a:t>Middle_left</a:t>
            </a:r>
            <a:r>
              <a:rPr lang="en-US" altLang="en-US" sz="1600" dirty="0"/>
              <a:t> = 8</a:t>
            </a:r>
          </a:p>
          <a:p>
            <a:pPr lvl="1">
              <a:spcBef>
                <a:spcPct val="0"/>
              </a:spcBef>
              <a:buFontTx/>
              <a:buChar char="•"/>
            </a:pPr>
            <a:r>
              <a:rPr lang="en-US" altLang="en-US" sz="1600" dirty="0"/>
              <a:t>….</a:t>
            </a:r>
          </a:p>
          <a:p>
            <a:pPr lvl="1">
              <a:spcBef>
                <a:spcPct val="0"/>
              </a:spcBef>
              <a:buFontTx/>
              <a:buChar char="•"/>
            </a:pPr>
            <a:endParaRPr lang="en-US" altLang="en-US" sz="2400" dirty="0"/>
          </a:p>
        </p:txBody>
      </p:sp>
      <p:sp>
        <p:nvSpPr>
          <p:cNvPr id="25606" name="Text Box 96">
            <a:extLst>
              <a:ext uri="{FF2B5EF4-FFF2-40B4-BE49-F238E27FC236}">
                <a16:creationId xmlns:a16="http://schemas.microsoft.com/office/drawing/2014/main" id="{38CC52AB-63E8-410C-9A69-4BBE23F30BE0}"/>
              </a:ext>
            </a:extLst>
          </p:cNvPr>
          <p:cNvSpPr txBox="1">
            <a:spLocks noChangeArrowheads="1"/>
          </p:cNvSpPr>
          <p:nvPr/>
        </p:nvSpPr>
        <p:spPr bwMode="auto">
          <a:xfrm>
            <a:off x="96520" y="6027003"/>
            <a:ext cx="92100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Choose the representation that make the operators easiest to implement, and if possible, has the lowest branching factor</a:t>
            </a:r>
          </a:p>
        </p:txBody>
      </p:sp>
      <p:grpSp>
        <p:nvGrpSpPr>
          <p:cNvPr id="7" name="Group 61">
            <a:extLst>
              <a:ext uri="{FF2B5EF4-FFF2-40B4-BE49-F238E27FC236}">
                <a16:creationId xmlns:a16="http://schemas.microsoft.com/office/drawing/2014/main" id="{9FEA5CAF-75B1-4334-B648-49C9B865A364}"/>
              </a:ext>
            </a:extLst>
          </p:cNvPr>
          <p:cNvGrpSpPr>
            <a:grpSpLocks/>
          </p:cNvGrpSpPr>
          <p:nvPr/>
        </p:nvGrpSpPr>
        <p:grpSpPr bwMode="auto">
          <a:xfrm>
            <a:off x="7109460" y="130175"/>
            <a:ext cx="1752600" cy="1524000"/>
            <a:chOff x="4312" y="828"/>
            <a:chExt cx="1104" cy="960"/>
          </a:xfrm>
        </p:grpSpPr>
        <p:sp>
          <p:nvSpPr>
            <p:cNvPr id="8" name="Rectangle 62">
              <a:extLst>
                <a:ext uri="{FF2B5EF4-FFF2-40B4-BE49-F238E27FC236}">
                  <a16:creationId xmlns:a16="http://schemas.microsoft.com/office/drawing/2014/main" id="{2CCD987F-3C93-42F0-B49C-3B96B0AA4290}"/>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9" name="Text Box 63">
              <a:extLst>
                <a:ext uri="{FF2B5EF4-FFF2-40B4-BE49-F238E27FC236}">
                  <a16:creationId xmlns:a16="http://schemas.microsoft.com/office/drawing/2014/main" id="{93404B28-E2FD-4057-8331-0E7FB741CE3F}"/>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10" name="Text Box 64">
              <a:extLst>
                <a:ext uri="{FF2B5EF4-FFF2-40B4-BE49-F238E27FC236}">
                  <a16:creationId xmlns:a16="http://schemas.microsoft.com/office/drawing/2014/main" id="{6CA72777-F945-47D9-91E8-14A2011428B9}"/>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11" name="Text Box 65">
              <a:extLst>
                <a:ext uri="{FF2B5EF4-FFF2-40B4-BE49-F238E27FC236}">
                  <a16:creationId xmlns:a16="http://schemas.microsoft.com/office/drawing/2014/main" id="{BA474C87-30C8-4C87-ADB1-4D1E715248D4}"/>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12" name="Text Box 66">
              <a:extLst>
                <a:ext uri="{FF2B5EF4-FFF2-40B4-BE49-F238E27FC236}">
                  <a16:creationId xmlns:a16="http://schemas.microsoft.com/office/drawing/2014/main" id="{4BD8A109-F550-43AB-8739-1B8312F64D5F}"/>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13" name="Text Box 67">
              <a:extLst>
                <a:ext uri="{FF2B5EF4-FFF2-40B4-BE49-F238E27FC236}">
                  <a16:creationId xmlns:a16="http://schemas.microsoft.com/office/drawing/2014/main" id="{351C6F7D-7683-4790-8B51-0E7000212731}"/>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14" name="Text Box 68">
              <a:extLst>
                <a:ext uri="{FF2B5EF4-FFF2-40B4-BE49-F238E27FC236}">
                  <a16:creationId xmlns:a16="http://schemas.microsoft.com/office/drawing/2014/main" id="{BAF35398-C1DF-4B83-B2EC-B2D6061030FA}"/>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15" name="Text Box 69">
              <a:extLst>
                <a:ext uri="{FF2B5EF4-FFF2-40B4-BE49-F238E27FC236}">
                  <a16:creationId xmlns:a16="http://schemas.microsoft.com/office/drawing/2014/main" id="{814D000C-CFCF-4245-9808-26F1D9546B80}"/>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16" name="Text Box 70">
              <a:extLst>
                <a:ext uri="{FF2B5EF4-FFF2-40B4-BE49-F238E27FC236}">
                  <a16:creationId xmlns:a16="http://schemas.microsoft.com/office/drawing/2014/main" id="{A7532D53-71B8-41BB-A5A3-2C3E8F8B5734}"/>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17" name="Text Box 71">
              <a:extLst>
                <a:ext uri="{FF2B5EF4-FFF2-40B4-BE49-F238E27FC236}">
                  <a16:creationId xmlns:a16="http://schemas.microsoft.com/office/drawing/2014/main" id="{24EB9EAC-14AC-4736-ACFD-E7000D7ECDFA}"/>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0E3636EC-9162-4A56-974E-70F6E7135190}"/>
              </a:ext>
            </a:extLst>
          </p:cNvPr>
          <p:cNvSpPr txBox="1">
            <a:spLocks noChangeArrowheads="1"/>
          </p:cNvSpPr>
          <p:nvPr/>
        </p:nvSpPr>
        <p:spPr bwMode="auto">
          <a:xfrm>
            <a:off x="3657600" y="0"/>
            <a:ext cx="2024063" cy="579438"/>
          </a:xfrm>
          <a:prstGeom prst="rect">
            <a:avLst/>
          </a:prstGeom>
          <a:noFill/>
          <a:ln w="9525">
            <a:noFill/>
            <a:miter lim="800000"/>
            <a:headEnd/>
            <a:tailEnd/>
          </a:ln>
        </p:spPr>
        <p:txBody>
          <a:bodyPr wrap="none">
            <a:spAutoFit/>
          </a:bodyPr>
          <a:lstStyle/>
          <a:p>
            <a:pPr>
              <a:defRPr/>
            </a:pPr>
            <a:r>
              <a:rPr lang="en-US" sz="3200" dirty="0">
                <a:effectLst>
                  <a:outerShdw blurRad="38100" dist="38100" dir="2700000" algn="tl">
                    <a:srgbClr val="000000">
                      <a:alpha val="43137"/>
                    </a:srgbClr>
                  </a:outerShdw>
                </a:effectLst>
              </a:rPr>
              <a:t>Operators I</a:t>
            </a:r>
            <a:endParaRPr lang="en-US" dirty="0">
              <a:effectLst>
                <a:outerShdw blurRad="38100" dist="38100" dir="2700000" algn="tl">
                  <a:srgbClr val="000000">
                    <a:alpha val="43137"/>
                  </a:srgbClr>
                </a:outerShdw>
              </a:effectLst>
            </a:endParaRPr>
          </a:p>
        </p:txBody>
      </p:sp>
      <p:sp>
        <p:nvSpPr>
          <p:cNvPr id="26627" name="Text Box 7">
            <a:extLst>
              <a:ext uri="{FF2B5EF4-FFF2-40B4-BE49-F238E27FC236}">
                <a16:creationId xmlns:a16="http://schemas.microsoft.com/office/drawing/2014/main" id="{84343C5D-25E0-4473-9D0D-915FF2A620CF}"/>
              </a:ext>
            </a:extLst>
          </p:cNvPr>
          <p:cNvSpPr txBox="1">
            <a:spLocks noChangeArrowheads="1"/>
          </p:cNvSpPr>
          <p:nvPr/>
        </p:nvSpPr>
        <p:spPr bwMode="auto">
          <a:xfrm>
            <a:off x="381000" y="609600"/>
            <a:ext cx="809307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t> Single atomic actions that can transform one state into another.</a:t>
            </a:r>
          </a:p>
          <a:p>
            <a:pPr>
              <a:spcBef>
                <a:spcPct val="0"/>
              </a:spcBef>
            </a:pPr>
            <a:r>
              <a:rPr lang="en-US" altLang="en-US" sz="2400" dirty="0"/>
              <a:t> You must specify an exhaustive list of operators, otherwise the problem may be unsolvable. </a:t>
            </a:r>
            <a:r>
              <a:rPr lang="en-US" altLang="en-US" sz="2400" dirty="0">
                <a:solidFill>
                  <a:schemeClr val="bg1">
                    <a:lumMod val="85000"/>
                  </a:schemeClr>
                </a:solidFill>
              </a:rPr>
              <a:t>Example </a:t>
            </a:r>
            <a:r>
              <a:rPr lang="en-US" altLang="en-US" sz="2400" i="1" dirty="0">
                <a:solidFill>
                  <a:schemeClr val="bg1">
                    <a:lumMod val="85000"/>
                  </a:schemeClr>
                </a:solidFill>
              </a:rPr>
              <a:t>U-turn</a:t>
            </a:r>
          </a:p>
          <a:p>
            <a:pPr>
              <a:spcBef>
                <a:spcPct val="0"/>
              </a:spcBef>
            </a:pPr>
            <a:endParaRPr lang="en-US" altLang="en-US" sz="2400" dirty="0"/>
          </a:p>
          <a:p>
            <a:pPr>
              <a:spcBef>
                <a:spcPct val="0"/>
              </a:spcBef>
            </a:pPr>
            <a:r>
              <a:rPr lang="en-US" altLang="en-US" sz="2400" dirty="0"/>
              <a:t> Operators consist of </a:t>
            </a:r>
          </a:p>
          <a:p>
            <a:pPr lvl="1">
              <a:spcBef>
                <a:spcPct val="0"/>
              </a:spcBef>
              <a:buFontTx/>
              <a:buChar char="•"/>
            </a:pPr>
            <a:r>
              <a:rPr lang="en-US" altLang="en-US" sz="2000" dirty="0"/>
              <a:t> Precondition: Description of any conditions that must be true before using the operator.</a:t>
            </a:r>
          </a:p>
          <a:p>
            <a:pPr lvl="1">
              <a:spcBef>
                <a:spcPct val="0"/>
              </a:spcBef>
              <a:buFontTx/>
              <a:buChar char="•"/>
            </a:pPr>
            <a:r>
              <a:rPr lang="en-US" altLang="en-US" sz="2000" dirty="0"/>
              <a:t> Instruction on how the </a:t>
            </a:r>
            <a:r>
              <a:rPr lang="en-US" altLang="en-US" sz="2000" dirty="0">
                <a:latin typeface="Courier New" panose="02070309020205020404" pitchFamily="49" charset="0"/>
              </a:rPr>
              <a:t>operator</a:t>
            </a:r>
            <a:r>
              <a:rPr lang="en-US" altLang="en-US" sz="2000" dirty="0"/>
              <a:t> changes the state.</a:t>
            </a:r>
            <a:r>
              <a:rPr lang="en-US" altLang="en-US" sz="2400" dirty="0"/>
              <a:t> </a:t>
            </a:r>
          </a:p>
          <a:p>
            <a:pPr lvl="1">
              <a:spcBef>
                <a:spcPct val="0"/>
              </a:spcBef>
              <a:buFontTx/>
              <a:buChar char="•"/>
            </a:pPr>
            <a:endParaRPr lang="en-US" altLang="en-US" sz="2400" dirty="0"/>
          </a:p>
          <a:p>
            <a:pPr>
              <a:spcBef>
                <a:spcPct val="0"/>
              </a:spcBef>
            </a:pPr>
            <a:r>
              <a:rPr lang="en-US" altLang="en-US" sz="2400" dirty="0"/>
              <a:t> In general, for any given state, not all operators are possible.</a:t>
            </a:r>
          </a:p>
          <a:p>
            <a:pPr>
              <a:spcBef>
                <a:spcPct val="0"/>
              </a:spcBef>
              <a:buFontTx/>
              <a:buNone/>
            </a:pPr>
            <a:endParaRPr lang="en-US" altLang="en-US" sz="2000" dirty="0"/>
          </a:p>
          <a:p>
            <a:pPr>
              <a:spcBef>
                <a:spcPct val="0"/>
              </a:spcBef>
              <a:buFontTx/>
              <a:buNone/>
            </a:pPr>
            <a:r>
              <a:rPr lang="en-US" altLang="en-US" sz="2000" dirty="0"/>
              <a:t>Examples:</a:t>
            </a:r>
          </a:p>
          <a:p>
            <a:pPr>
              <a:spcBef>
                <a:spcPct val="0"/>
              </a:spcBef>
              <a:buFontTx/>
              <a:buNone/>
            </a:pPr>
            <a:r>
              <a:rPr lang="en-US" altLang="en-US" sz="2000" dirty="0"/>
              <a:t>In FWDC, the operator </a:t>
            </a:r>
            <a:r>
              <a:rPr lang="en-US" altLang="en-US" sz="2000" b="1" dirty="0" err="1">
                <a:latin typeface="Courier New" panose="02070309020205020404" pitchFamily="49" charset="0"/>
              </a:rPr>
              <a:t>Move_Farmer_Left</a:t>
            </a:r>
            <a:r>
              <a:rPr lang="en-US" altLang="en-US" sz="2000" dirty="0"/>
              <a:t> is not possible if the farmer is already on the left bank.</a:t>
            </a:r>
          </a:p>
          <a:p>
            <a:pPr>
              <a:spcBef>
                <a:spcPct val="0"/>
              </a:spcBef>
              <a:buFontTx/>
              <a:buNone/>
            </a:pPr>
            <a:endParaRPr lang="en-US" altLang="en-US" sz="2000" dirty="0"/>
          </a:p>
          <a:p>
            <a:pPr>
              <a:spcBef>
                <a:spcPct val="0"/>
              </a:spcBef>
              <a:buFontTx/>
              <a:buNone/>
            </a:pPr>
            <a:r>
              <a:rPr lang="en-US" altLang="en-US" sz="2000" dirty="0"/>
              <a:t>In this 8-puzzle, </a:t>
            </a:r>
          </a:p>
          <a:p>
            <a:pPr>
              <a:spcBef>
                <a:spcPct val="0"/>
              </a:spcBef>
              <a:buFontTx/>
              <a:buNone/>
            </a:pPr>
            <a:r>
              <a:rPr lang="en-US" altLang="en-US" sz="2000" dirty="0"/>
              <a:t>The operator  </a:t>
            </a:r>
            <a:r>
              <a:rPr lang="en-US" altLang="en-US" sz="2000" b="1" dirty="0">
                <a:latin typeface="Courier New" panose="02070309020205020404" pitchFamily="49" charset="0"/>
              </a:rPr>
              <a:t>Move_6_down</a:t>
            </a:r>
            <a:r>
              <a:rPr lang="en-US" altLang="en-US" sz="2000" dirty="0"/>
              <a:t>  is possible</a:t>
            </a:r>
          </a:p>
          <a:p>
            <a:pPr>
              <a:spcBef>
                <a:spcPct val="0"/>
              </a:spcBef>
              <a:buFontTx/>
              <a:buNone/>
            </a:pPr>
            <a:r>
              <a:rPr lang="en-US" altLang="en-US" sz="2000" dirty="0"/>
              <a:t>But the operator  </a:t>
            </a:r>
            <a:r>
              <a:rPr lang="en-US" altLang="en-US" sz="2000" b="1" dirty="0">
                <a:latin typeface="Courier New" panose="02070309020205020404" pitchFamily="49" charset="0"/>
              </a:rPr>
              <a:t>Move_7_down</a:t>
            </a:r>
            <a:r>
              <a:rPr lang="en-US" altLang="en-US" sz="2000" dirty="0"/>
              <a:t>  is not</a:t>
            </a:r>
          </a:p>
        </p:txBody>
      </p:sp>
      <p:grpSp>
        <p:nvGrpSpPr>
          <p:cNvPr id="26628" name="Group 34">
            <a:extLst>
              <a:ext uri="{FF2B5EF4-FFF2-40B4-BE49-F238E27FC236}">
                <a16:creationId xmlns:a16="http://schemas.microsoft.com/office/drawing/2014/main" id="{53DC40F2-CC68-4A98-86BC-9FF2A537313F}"/>
              </a:ext>
            </a:extLst>
          </p:cNvPr>
          <p:cNvGrpSpPr>
            <a:grpSpLocks/>
          </p:cNvGrpSpPr>
          <p:nvPr/>
        </p:nvGrpSpPr>
        <p:grpSpPr bwMode="auto">
          <a:xfrm>
            <a:off x="7260590" y="5279073"/>
            <a:ext cx="1752600" cy="1524000"/>
            <a:chOff x="4312" y="828"/>
            <a:chExt cx="1104" cy="960"/>
          </a:xfrm>
        </p:grpSpPr>
        <p:sp>
          <p:nvSpPr>
            <p:cNvPr id="26629" name="Rectangle 35">
              <a:extLst>
                <a:ext uri="{FF2B5EF4-FFF2-40B4-BE49-F238E27FC236}">
                  <a16:creationId xmlns:a16="http://schemas.microsoft.com/office/drawing/2014/main" id="{669E32DF-F8B4-485B-B015-17E3F4D8EB7A}"/>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6630" name="Text Box 36">
              <a:extLst>
                <a:ext uri="{FF2B5EF4-FFF2-40B4-BE49-F238E27FC236}">
                  <a16:creationId xmlns:a16="http://schemas.microsoft.com/office/drawing/2014/main" id="{DD469FE6-269E-46E3-9548-4530C1AE0D18}"/>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26631" name="Text Box 37">
              <a:extLst>
                <a:ext uri="{FF2B5EF4-FFF2-40B4-BE49-F238E27FC236}">
                  <a16:creationId xmlns:a16="http://schemas.microsoft.com/office/drawing/2014/main" id="{235D6496-3B1D-4434-B687-F02A11323736}"/>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26632" name="Text Box 38">
              <a:extLst>
                <a:ext uri="{FF2B5EF4-FFF2-40B4-BE49-F238E27FC236}">
                  <a16:creationId xmlns:a16="http://schemas.microsoft.com/office/drawing/2014/main" id="{EA5DD9D4-E1F2-4134-9FD6-7BD71CF16658}"/>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26633" name="Text Box 39">
              <a:extLst>
                <a:ext uri="{FF2B5EF4-FFF2-40B4-BE49-F238E27FC236}">
                  <a16:creationId xmlns:a16="http://schemas.microsoft.com/office/drawing/2014/main" id="{76465853-22B9-4F68-A4A7-7F1FC9048F96}"/>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26634" name="Text Box 40">
              <a:extLst>
                <a:ext uri="{FF2B5EF4-FFF2-40B4-BE49-F238E27FC236}">
                  <a16:creationId xmlns:a16="http://schemas.microsoft.com/office/drawing/2014/main" id="{7AD9EFFE-7A77-43A9-B328-BD90D843AC1D}"/>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26635" name="Text Box 41">
              <a:extLst>
                <a:ext uri="{FF2B5EF4-FFF2-40B4-BE49-F238E27FC236}">
                  <a16:creationId xmlns:a16="http://schemas.microsoft.com/office/drawing/2014/main" id="{1B1638BD-DD78-496B-9A02-2154D23BCF97}"/>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26636" name="Text Box 42">
              <a:extLst>
                <a:ext uri="{FF2B5EF4-FFF2-40B4-BE49-F238E27FC236}">
                  <a16:creationId xmlns:a16="http://schemas.microsoft.com/office/drawing/2014/main" id="{2B69AECD-5647-4B4C-B404-DD193454DF20}"/>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26637" name="Text Box 43">
              <a:extLst>
                <a:ext uri="{FF2B5EF4-FFF2-40B4-BE49-F238E27FC236}">
                  <a16:creationId xmlns:a16="http://schemas.microsoft.com/office/drawing/2014/main" id="{3BC1D7E9-20C0-42A6-B86C-BDAD60639CD2}"/>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26638" name="Text Box 44">
              <a:extLst>
                <a:ext uri="{FF2B5EF4-FFF2-40B4-BE49-F238E27FC236}">
                  <a16:creationId xmlns:a16="http://schemas.microsoft.com/office/drawing/2014/main" id="{17C42931-51EB-4AD9-A8E6-798BCFAE2D09}"/>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2">
            <a:extLst>
              <a:ext uri="{FF2B5EF4-FFF2-40B4-BE49-F238E27FC236}">
                <a16:creationId xmlns:a16="http://schemas.microsoft.com/office/drawing/2014/main" id="{1A7926DF-5E71-4696-909A-FC5CC2E47760}"/>
              </a:ext>
            </a:extLst>
          </p:cNvPr>
          <p:cNvSpPr>
            <a:spLocks noChangeArrowheads="1"/>
          </p:cNvSpPr>
          <p:nvPr/>
        </p:nvSpPr>
        <p:spPr bwMode="auto">
          <a:xfrm>
            <a:off x="3838575" y="2643188"/>
            <a:ext cx="2651125" cy="13493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7651" name="Rectangle 21">
            <a:extLst>
              <a:ext uri="{FF2B5EF4-FFF2-40B4-BE49-F238E27FC236}">
                <a16:creationId xmlns:a16="http://schemas.microsoft.com/office/drawing/2014/main" id="{D7365469-4E73-4EB2-8F1C-525E77F01F57}"/>
              </a:ext>
            </a:extLst>
          </p:cNvPr>
          <p:cNvSpPr>
            <a:spLocks noChangeArrowheads="1"/>
          </p:cNvSpPr>
          <p:nvPr/>
        </p:nvSpPr>
        <p:spPr bwMode="auto">
          <a:xfrm>
            <a:off x="304800" y="2667000"/>
            <a:ext cx="2428875" cy="4191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8436" name="Text Box 3">
            <a:extLst>
              <a:ext uri="{FF2B5EF4-FFF2-40B4-BE49-F238E27FC236}">
                <a16:creationId xmlns:a16="http://schemas.microsoft.com/office/drawing/2014/main" id="{2888732D-782D-4C04-96EF-7B03C65DCF9F}"/>
              </a:ext>
            </a:extLst>
          </p:cNvPr>
          <p:cNvSpPr txBox="1">
            <a:spLocks noChangeArrowheads="1"/>
          </p:cNvSpPr>
          <p:nvPr/>
        </p:nvSpPr>
        <p:spPr bwMode="auto">
          <a:xfrm>
            <a:off x="3657600" y="0"/>
            <a:ext cx="2159000" cy="579438"/>
          </a:xfrm>
          <a:prstGeom prst="rect">
            <a:avLst/>
          </a:prstGeom>
          <a:noFill/>
          <a:ln w="9525">
            <a:noFill/>
            <a:miter lim="800000"/>
            <a:headEnd/>
            <a:tailEnd/>
          </a:ln>
        </p:spPr>
        <p:txBody>
          <a:bodyPr wrap="none">
            <a:spAutoFit/>
          </a:bodyPr>
          <a:lstStyle/>
          <a:p>
            <a:pPr>
              <a:defRPr/>
            </a:pPr>
            <a:r>
              <a:rPr lang="en-US" sz="3200" dirty="0">
                <a:effectLst>
                  <a:outerShdw blurRad="38100" dist="38100" dir="2700000" algn="tl">
                    <a:srgbClr val="000000">
                      <a:alpha val="43137"/>
                    </a:srgbClr>
                  </a:outerShdw>
                </a:effectLst>
              </a:rPr>
              <a:t>Operators II</a:t>
            </a:r>
            <a:endParaRPr lang="en-US" dirty="0">
              <a:effectLst>
                <a:outerShdw blurRad="38100" dist="38100" dir="2700000" algn="tl">
                  <a:srgbClr val="000000">
                    <a:alpha val="43137"/>
                  </a:srgbClr>
                </a:outerShdw>
              </a:effectLst>
            </a:endParaRPr>
          </a:p>
        </p:txBody>
      </p:sp>
      <p:sp>
        <p:nvSpPr>
          <p:cNvPr id="27653" name="Text Box 16">
            <a:extLst>
              <a:ext uri="{FF2B5EF4-FFF2-40B4-BE49-F238E27FC236}">
                <a16:creationId xmlns:a16="http://schemas.microsoft.com/office/drawing/2014/main" id="{08AB81CF-8FF2-4E9F-8637-C1FC4DCD3D16}"/>
              </a:ext>
            </a:extLst>
          </p:cNvPr>
          <p:cNvSpPr txBox="1">
            <a:spLocks noChangeArrowheads="1"/>
          </p:cNvSpPr>
          <p:nvPr/>
        </p:nvSpPr>
        <p:spPr bwMode="auto">
          <a:xfrm>
            <a:off x="228600" y="1828800"/>
            <a:ext cx="591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Example: For the eight puzzle we could have...</a:t>
            </a:r>
          </a:p>
        </p:txBody>
      </p:sp>
      <p:sp>
        <p:nvSpPr>
          <p:cNvPr id="27654" name="Text Box 17">
            <a:extLst>
              <a:ext uri="{FF2B5EF4-FFF2-40B4-BE49-F238E27FC236}">
                <a16:creationId xmlns:a16="http://schemas.microsoft.com/office/drawing/2014/main" id="{6C311473-4B39-4004-BD50-5D10825160B6}"/>
              </a:ext>
            </a:extLst>
          </p:cNvPr>
          <p:cNvSpPr txBox="1">
            <a:spLocks noChangeArrowheads="1"/>
          </p:cNvSpPr>
          <p:nvPr/>
        </p:nvSpPr>
        <p:spPr bwMode="auto">
          <a:xfrm>
            <a:off x="457200" y="2686050"/>
            <a:ext cx="20955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Courier New" panose="02070309020205020404" pitchFamily="49" charset="0"/>
              </a:rPr>
              <a:t> Move 1 left</a:t>
            </a:r>
          </a:p>
          <a:p>
            <a:pPr>
              <a:spcBef>
                <a:spcPct val="0"/>
              </a:spcBef>
            </a:pPr>
            <a:r>
              <a:rPr lang="en-US" altLang="en-US" sz="1800" b="1">
                <a:latin typeface="Courier New" panose="02070309020205020404" pitchFamily="49" charset="0"/>
              </a:rPr>
              <a:t> Move 1 right</a:t>
            </a:r>
          </a:p>
          <a:p>
            <a:pPr>
              <a:spcBef>
                <a:spcPct val="0"/>
              </a:spcBef>
            </a:pPr>
            <a:r>
              <a:rPr lang="en-US" altLang="en-US" sz="1800" b="1">
                <a:latin typeface="Courier New" panose="02070309020205020404" pitchFamily="49" charset="0"/>
              </a:rPr>
              <a:t> Move 1 up</a:t>
            </a:r>
          </a:p>
          <a:p>
            <a:pPr>
              <a:spcBef>
                <a:spcPct val="0"/>
              </a:spcBef>
            </a:pPr>
            <a:r>
              <a:rPr lang="en-US" altLang="en-US" sz="1800" b="1">
                <a:latin typeface="Courier New" panose="02070309020205020404" pitchFamily="49" charset="0"/>
              </a:rPr>
              <a:t> Move 1 down</a:t>
            </a:r>
          </a:p>
          <a:p>
            <a:pPr>
              <a:spcBef>
                <a:spcPct val="0"/>
              </a:spcBef>
            </a:pPr>
            <a:r>
              <a:rPr lang="en-US" altLang="en-US" sz="1800" b="1">
                <a:latin typeface="Courier New" panose="02070309020205020404" pitchFamily="49" charset="0"/>
              </a:rPr>
              <a:t> Move 2 left</a:t>
            </a:r>
          </a:p>
          <a:p>
            <a:pPr>
              <a:spcBef>
                <a:spcPct val="0"/>
              </a:spcBef>
            </a:pPr>
            <a:r>
              <a:rPr lang="en-US" altLang="en-US" sz="1800" b="1">
                <a:latin typeface="Courier New" panose="02070309020205020404" pitchFamily="49" charset="0"/>
              </a:rPr>
              <a:t> Move 2 right</a:t>
            </a:r>
          </a:p>
          <a:p>
            <a:pPr>
              <a:spcBef>
                <a:spcPct val="0"/>
              </a:spcBef>
            </a:pPr>
            <a:r>
              <a:rPr lang="en-US" altLang="en-US" sz="1800" b="1">
                <a:latin typeface="Courier New" panose="02070309020205020404" pitchFamily="49" charset="0"/>
              </a:rPr>
              <a:t> Move 2 up</a:t>
            </a:r>
          </a:p>
          <a:p>
            <a:pPr>
              <a:spcBef>
                <a:spcPct val="0"/>
              </a:spcBef>
            </a:pPr>
            <a:r>
              <a:rPr lang="en-US" altLang="en-US" sz="1800" b="1">
                <a:latin typeface="Courier New" panose="02070309020205020404" pitchFamily="49" charset="0"/>
              </a:rPr>
              <a:t> Move 2 down</a:t>
            </a:r>
          </a:p>
          <a:p>
            <a:pPr>
              <a:spcBef>
                <a:spcPct val="0"/>
              </a:spcBef>
            </a:pPr>
            <a:r>
              <a:rPr lang="en-US" altLang="en-US" sz="1800" b="1">
                <a:latin typeface="Courier New" panose="02070309020205020404" pitchFamily="49" charset="0"/>
              </a:rPr>
              <a:t> Move 3 left</a:t>
            </a:r>
          </a:p>
          <a:p>
            <a:pPr>
              <a:spcBef>
                <a:spcPct val="0"/>
              </a:spcBef>
            </a:pPr>
            <a:r>
              <a:rPr lang="en-US" altLang="en-US" sz="1800" b="1">
                <a:latin typeface="Courier New" panose="02070309020205020404" pitchFamily="49" charset="0"/>
              </a:rPr>
              <a:t> Move 3 right</a:t>
            </a:r>
          </a:p>
          <a:p>
            <a:pPr>
              <a:spcBef>
                <a:spcPct val="0"/>
              </a:spcBef>
            </a:pPr>
            <a:r>
              <a:rPr lang="en-US" altLang="en-US" sz="1800" b="1">
                <a:latin typeface="Courier New" panose="02070309020205020404" pitchFamily="49" charset="0"/>
              </a:rPr>
              <a:t> Move 3 up</a:t>
            </a:r>
          </a:p>
          <a:p>
            <a:pPr>
              <a:spcBef>
                <a:spcPct val="0"/>
              </a:spcBef>
            </a:pPr>
            <a:r>
              <a:rPr lang="en-US" altLang="en-US" sz="1800" b="1">
                <a:latin typeface="Courier New" panose="02070309020205020404" pitchFamily="49" charset="0"/>
              </a:rPr>
              <a:t> Move 3 down</a:t>
            </a:r>
          </a:p>
          <a:p>
            <a:pPr>
              <a:spcBef>
                <a:spcPct val="0"/>
              </a:spcBef>
            </a:pPr>
            <a:r>
              <a:rPr lang="en-US" altLang="en-US" sz="1800" b="1">
                <a:latin typeface="Courier New" panose="02070309020205020404" pitchFamily="49" charset="0"/>
              </a:rPr>
              <a:t> Move 4 left</a:t>
            </a:r>
          </a:p>
          <a:p>
            <a:pPr>
              <a:spcBef>
                <a:spcPct val="0"/>
              </a:spcBef>
            </a:pPr>
            <a:r>
              <a:rPr lang="en-US" altLang="en-US" sz="1800" b="1">
                <a:latin typeface="Courier New" panose="02070309020205020404" pitchFamily="49" charset="0"/>
              </a:rPr>
              <a:t> …</a:t>
            </a:r>
            <a:endParaRPr lang="en-US" altLang="en-US" sz="1800"/>
          </a:p>
        </p:txBody>
      </p:sp>
      <p:sp>
        <p:nvSpPr>
          <p:cNvPr id="27655" name="Text Box 18">
            <a:extLst>
              <a:ext uri="{FF2B5EF4-FFF2-40B4-BE49-F238E27FC236}">
                <a16:creationId xmlns:a16="http://schemas.microsoft.com/office/drawing/2014/main" id="{1F4E4B27-04E2-4E01-B81C-E1CFEB225D51}"/>
              </a:ext>
            </a:extLst>
          </p:cNvPr>
          <p:cNvSpPr txBox="1">
            <a:spLocks noChangeArrowheads="1"/>
          </p:cNvSpPr>
          <p:nvPr/>
        </p:nvSpPr>
        <p:spPr bwMode="auto">
          <a:xfrm>
            <a:off x="228600" y="838200"/>
            <a:ext cx="7254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There are often many ways to specify the operators, some will be much easier to implement... </a:t>
            </a:r>
          </a:p>
        </p:txBody>
      </p:sp>
      <p:sp>
        <p:nvSpPr>
          <p:cNvPr id="27656" name="Text Box 19">
            <a:extLst>
              <a:ext uri="{FF2B5EF4-FFF2-40B4-BE49-F238E27FC236}">
                <a16:creationId xmlns:a16="http://schemas.microsoft.com/office/drawing/2014/main" id="{3F0798F4-72DB-41B2-A28C-395295284283}"/>
              </a:ext>
            </a:extLst>
          </p:cNvPr>
          <p:cNvSpPr txBox="1">
            <a:spLocks noChangeArrowheads="1"/>
          </p:cNvSpPr>
          <p:nvPr/>
        </p:nvSpPr>
        <p:spPr bwMode="auto">
          <a:xfrm>
            <a:off x="3802063" y="2697163"/>
            <a:ext cx="264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Courier New" panose="02070309020205020404" pitchFamily="49" charset="0"/>
              </a:rPr>
              <a:t> Move Blank left</a:t>
            </a:r>
          </a:p>
          <a:p>
            <a:pPr>
              <a:spcBef>
                <a:spcPct val="0"/>
              </a:spcBef>
            </a:pPr>
            <a:r>
              <a:rPr lang="en-US" altLang="en-US" sz="1800" b="1">
                <a:latin typeface="Courier New" panose="02070309020205020404" pitchFamily="49" charset="0"/>
              </a:rPr>
              <a:t> Move Blank right</a:t>
            </a:r>
          </a:p>
          <a:p>
            <a:pPr>
              <a:spcBef>
                <a:spcPct val="0"/>
              </a:spcBef>
            </a:pPr>
            <a:r>
              <a:rPr lang="en-US" altLang="en-US" sz="1800" b="1">
                <a:latin typeface="Courier New" panose="02070309020205020404" pitchFamily="49" charset="0"/>
              </a:rPr>
              <a:t> Move Blank up</a:t>
            </a:r>
          </a:p>
          <a:p>
            <a:pPr>
              <a:spcBef>
                <a:spcPct val="0"/>
              </a:spcBef>
            </a:pPr>
            <a:r>
              <a:rPr lang="en-US" altLang="en-US" sz="1800" b="1">
                <a:latin typeface="Courier New" panose="02070309020205020404" pitchFamily="49" charset="0"/>
              </a:rPr>
              <a:t> Move Blank down</a:t>
            </a:r>
            <a:endParaRPr lang="en-US" altLang="en-US" sz="1800"/>
          </a:p>
        </p:txBody>
      </p:sp>
      <p:sp>
        <p:nvSpPr>
          <p:cNvPr id="27657" name="Text Box 20">
            <a:extLst>
              <a:ext uri="{FF2B5EF4-FFF2-40B4-BE49-F238E27FC236}">
                <a16:creationId xmlns:a16="http://schemas.microsoft.com/office/drawing/2014/main" id="{13261AC3-0C11-4439-B824-2544ABC60897}"/>
              </a:ext>
            </a:extLst>
          </p:cNvPr>
          <p:cNvSpPr txBox="1">
            <a:spLocks noChangeArrowheads="1"/>
          </p:cNvSpPr>
          <p:nvPr/>
        </p:nvSpPr>
        <p:spPr bwMode="auto">
          <a:xfrm>
            <a:off x="2895600" y="3124200"/>
            <a:ext cx="50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Or</a:t>
            </a:r>
          </a:p>
        </p:txBody>
      </p:sp>
      <p:grpSp>
        <p:nvGrpSpPr>
          <p:cNvPr id="27658" name="Group 23">
            <a:extLst>
              <a:ext uri="{FF2B5EF4-FFF2-40B4-BE49-F238E27FC236}">
                <a16:creationId xmlns:a16="http://schemas.microsoft.com/office/drawing/2014/main" id="{0635E96A-007E-4D04-A751-154EC0FB1075}"/>
              </a:ext>
            </a:extLst>
          </p:cNvPr>
          <p:cNvGrpSpPr>
            <a:grpSpLocks/>
          </p:cNvGrpSpPr>
          <p:nvPr/>
        </p:nvGrpSpPr>
        <p:grpSpPr bwMode="auto">
          <a:xfrm>
            <a:off x="6938963" y="2489200"/>
            <a:ext cx="1752600" cy="1524000"/>
            <a:chOff x="4312" y="828"/>
            <a:chExt cx="1104" cy="960"/>
          </a:xfrm>
        </p:grpSpPr>
        <p:sp>
          <p:nvSpPr>
            <p:cNvPr id="27659" name="Rectangle 24">
              <a:extLst>
                <a:ext uri="{FF2B5EF4-FFF2-40B4-BE49-F238E27FC236}">
                  <a16:creationId xmlns:a16="http://schemas.microsoft.com/office/drawing/2014/main" id="{77CBD4F5-99A9-4557-9525-C46053ACD07D}"/>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7660" name="Text Box 25">
              <a:extLst>
                <a:ext uri="{FF2B5EF4-FFF2-40B4-BE49-F238E27FC236}">
                  <a16:creationId xmlns:a16="http://schemas.microsoft.com/office/drawing/2014/main" id="{8BE19D90-D9B9-4987-B3DB-FCF9208CC98F}"/>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27661" name="Text Box 26">
              <a:extLst>
                <a:ext uri="{FF2B5EF4-FFF2-40B4-BE49-F238E27FC236}">
                  <a16:creationId xmlns:a16="http://schemas.microsoft.com/office/drawing/2014/main" id="{22FCE4C1-E883-48AD-8B55-434322D5D31F}"/>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27662" name="Text Box 27">
              <a:extLst>
                <a:ext uri="{FF2B5EF4-FFF2-40B4-BE49-F238E27FC236}">
                  <a16:creationId xmlns:a16="http://schemas.microsoft.com/office/drawing/2014/main" id="{B0BAE57C-E2D6-419B-9A9D-00457032452A}"/>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27663" name="Text Box 28">
              <a:extLst>
                <a:ext uri="{FF2B5EF4-FFF2-40B4-BE49-F238E27FC236}">
                  <a16:creationId xmlns:a16="http://schemas.microsoft.com/office/drawing/2014/main" id="{D71D3901-8BEA-44E3-90CB-01CDB4389210}"/>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27664" name="Text Box 29">
              <a:extLst>
                <a:ext uri="{FF2B5EF4-FFF2-40B4-BE49-F238E27FC236}">
                  <a16:creationId xmlns:a16="http://schemas.microsoft.com/office/drawing/2014/main" id="{2FDE3ACF-37FD-4F78-95A6-678EDCC837A0}"/>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27665" name="Text Box 30">
              <a:extLst>
                <a:ext uri="{FF2B5EF4-FFF2-40B4-BE49-F238E27FC236}">
                  <a16:creationId xmlns:a16="http://schemas.microsoft.com/office/drawing/2014/main" id="{2F78D49F-5B9B-4B44-BE44-E5A82677DA26}"/>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27666" name="Text Box 31">
              <a:extLst>
                <a:ext uri="{FF2B5EF4-FFF2-40B4-BE49-F238E27FC236}">
                  <a16:creationId xmlns:a16="http://schemas.microsoft.com/office/drawing/2014/main" id="{9C8831DC-F969-4083-A814-0C034395343D}"/>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27667" name="Text Box 32">
              <a:extLst>
                <a:ext uri="{FF2B5EF4-FFF2-40B4-BE49-F238E27FC236}">
                  <a16:creationId xmlns:a16="http://schemas.microsoft.com/office/drawing/2014/main" id="{5E6C98FD-0902-4552-8A2F-BA714B81807A}"/>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27668" name="Text Box 33">
              <a:extLst>
                <a:ext uri="{FF2B5EF4-FFF2-40B4-BE49-F238E27FC236}">
                  <a16:creationId xmlns:a16="http://schemas.microsoft.com/office/drawing/2014/main" id="{EA406EF1-E712-43FB-820C-C848CDDE9D9B}"/>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a:extLst>
              <a:ext uri="{FF2B5EF4-FFF2-40B4-BE49-F238E27FC236}">
                <a16:creationId xmlns:a16="http://schemas.microsoft.com/office/drawing/2014/main" id="{FE39E6FD-8C30-446F-917C-FB8EABACE027}"/>
              </a:ext>
            </a:extLst>
          </p:cNvPr>
          <p:cNvSpPr>
            <a:spLocks noChangeArrowheads="1"/>
          </p:cNvSpPr>
          <p:nvPr/>
        </p:nvSpPr>
        <p:spPr bwMode="auto">
          <a:xfrm>
            <a:off x="0" y="0"/>
            <a:ext cx="9144000" cy="29003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9459" name="Rectangle 2">
            <a:extLst>
              <a:ext uri="{FF2B5EF4-FFF2-40B4-BE49-F238E27FC236}">
                <a16:creationId xmlns:a16="http://schemas.microsoft.com/office/drawing/2014/main" id="{62190F66-44FC-43B4-A992-F15FAB846D4A}"/>
              </a:ext>
            </a:extLst>
          </p:cNvPr>
          <p:cNvSpPr>
            <a:spLocks noGrp="1" noChangeArrowheads="1"/>
          </p:cNvSpPr>
          <p:nvPr>
            <p:ph type="title"/>
          </p:nvPr>
        </p:nvSpPr>
        <p:spPr>
          <a:xfrm>
            <a:off x="195263" y="0"/>
            <a:ext cx="8839200" cy="860425"/>
          </a:xfrm>
        </p:spPr>
        <p:txBody>
          <a:bodyPr/>
          <a:lstStyle/>
          <a:p>
            <a:pPr>
              <a:defRPr/>
            </a:pPr>
            <a:r>
              <a:rPr lang="en-US" sz="3600" dirty="0">
                <a:effectLst>
                  <a:outerShdw blurRad="38100" dist="38100" dir="2700000" algn="tl">
                    <a:srgbClr val="000000">
                      <a:alpha val="43137"/>
                    </a:srgbClr>
                  </a:outerShdw>
                </a:effectLst>
              </a:rPr>
              <a:t>A complete example: The Water Jug Problem</a:t>
            </a:r>
            <a:endParaRPr lang="en-US" dirty="0">
              <a:effectLst>
                <a:outerShdw blurRad="38100" dist="38100" dir="2700000" algn="tl">
                  <a:srgbClr val="000000">
                    <a:alpha val="43137"/>
                  </a:srgbClr>
                </a:outerShdw>
              </a:effectLst>
            </a:endParaRPr>
          </a:p>
        </p:txBody>
      </p:sp>
      <p:sp>
        <p:nvSpPr>
          <p:cNvPr id="28676" name="Text Box 3">
            <a:extLst>
              <a:ext uri="{FF2B5EF4-FFF2-40B4-BE49-F238E27FC236}">
                <a16:creationId xmlns:a16="http://schemas.microsoft.com/office/drawing/2014/main" id="{3520286B-A1A2-4FCA-BB33-E16182DA556E}"/>
              </a:ext>
            </a:extLst>
          </p:cNvPr>
          <p:cNvSpPr txBox="1">
            <a:spLocks noChangeArrowheads="1"/>
          </p:cNvSpPr>
          <p:nvPr/>
        </p:nvSpPr>
        <p:spPr bwMode="auto">
          <a:xfrm>
            <a:off x="5029200" y="1066800"/>
            <a:ext cx="3886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 typeface="Symbol" panose="05050102010706020507" pitchFamily="18" charset="2"/>
              <a:buChar char="·"/>
            </a:pPr>
            <a:r>
              <a:rPr lang="en-US" altLang="en-US" sz="1600">
                <a:latin typeface="Arial" panose="020B0604020202020204" pitchFamily="34" charset="0"/>
              </a:rPr>
              <a:t> Two jugs of capacity 4 and 3 units. </a:t>
            </a:r>
          </a:p>
          <a:p>
            <a:pPr>
              <a:spcBef>
                <a:spcPts val="500"/>
              </a:spcBef>
              <a:spcAft>
                <a:spcPts val="500"/>
              </a:spcAft>
              <a:buFont typeface="Symbol" panose="05050102010706020507" pitchFamily="18" charset="2"/>
              <a:buChar char="·"/>
            </a:pPr>
            <a:r>
              <a:rPr lang="en-US" altLang="en-US" sz="1600">
                <a:latin typeface="Arial" panose="020B0604020202020204" pitchFamily="34" charset="0"/>
              </a:rPr>
              <a:t> It is possible to empty a jug, fill a jug, transfer the content of a jug to the other jug until the former empties or the latter fills. </a:t>
            </a:r>
          </a:p>
          <a:p>
            <a:pPr>
              <a:spcBef>
                <a:spcPts val="500"/>
              </a:spcBef>
              <a:spcAft>
                <a:spcPts val="500"/>
              </a:spcAft>
              <a:buFont typeface="Symbol" panose="05050102010706020507" pitchFamily="18" charset="2"/>
              <a:buChar char="·"/>
            </a:pPr>
            <a:r>
              <a:rPr lang="en-US" altLang="en-US" sz="1600">
                <a:latin typeface="Arial" panose="020B0604020202020204" pitchFamily="34" charset="0"/>
              </a:rPr>
              <a:t> Task: Produce a jug with 2 units.</a:t>
            </a:r>
            <a:r>
              <a:rPr lang="en-US" altLang="en-US" sz="2400"/>
              <a:t> </a:t>
            </a:r>
          </a:p>
        </p:txBody>
      </p:sp>
      <p:sp>
        <p:nvSpPr>
          <p:cNvPr id="28677" name="Text Box 4">
            <a:extLst>
              <a:ext uri="{FF2B5EF4-FFF2-40B4-BE49-F238E27FC236}">
                <a16:creationId xmlns:a16="http://schemas.microsoft.com/office/drawing/2014/main" id="{EEEED16B-8E85-4B90-A8A0-C9BC0A7ED9DD}"/>
              </a:ext>
            </a:extLst>
          </p:cNvPr>
          <p:cNvSpPr txBox="1">
            <a:spLocks noChangeArrowheads="1"/>
          </p:cNvSpPr>
          <p:nvPr/>
        </p:nvSpPr>
        <p:spPr bwMode="auto">
          <a:xfrm>
            <a:off x="304800" y="990600"/>
            <a:ext cx="28956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1600">
                <a:latin typeface="Arial" panose="020B0604020202020204" pitchFamily="34" charset="0"/>
              </a:rPr>
              <a:t>A farm hand was sent to a nearby pond to fetch 2 gallons of water. He was given two pails - one 4, the other 3 gallons. How can he measure the requested amount of water?</a:t>
            </a:r>
          </a:p>
          <a:p>
            <a:pPr>
              <a:spcBef>
                <a:spcPts val="500"/>
              </a:spcBef>
              <a:spcAft>
                <a:spcPts val="500"/>
              </a:spcAft>
              <a:buFontTx/>
              <a:buNone/>
            </a:pPr>
            <a:r>
              <a:rPr lang="en-US" altLang="en-US" sz="2400">
                <a:latin typeface="Arial" panose="020B0604020202020204" pitchFamily="34" charset="0"/>
              </a:rPr>
              <a:t> </a:t>
            </a:r>
            <a:endParaRPr lang="en-US" altLang="en-US" sz="2400"/>
          </a:p>
        </p:txBody>
      </p:sp>
      <p:sp>
        <p:nvSpPr>
          <p:cNvPr id="28678" name="AutoShape 5">
            <a:extLst>
              <a:ext uri="{FF2B5EF4-FFF2-40B4-BE49-F238E27FC236}">
                <a16:creationId xmlns:a16="http://schemas.microsoft.com/office/drawing/2014/main" id="{D5C5E5E6-FD2C-465C-A1F1-F985375EA596}"/>
              </a:ext>
            </a:extLst>
          </p:cNvPr>
          <p:cNvSpPr>
            <a:spLocks noChangeArrowheads="1"/>
          </p:cNvSpPr>
          <p:nvPr/>
        </p:nvSpPr>
        <p:spPr bwMode="auto">
          <a:xfrm>
            <a:off x="3276600" y="990600"/>
            <a:ext cx="1524000" cy="1371600"/>
          </a:xfrm>
          <a:prstGeom prst="rightArrow">
            <a:avLst>
              <a:gd name="adj1" fmla="val 63120"/>
              <a:gd name="adj2" fmla="val 24187"/>
            </a:avLst>
          </a:prstGeom>
          <a:solidFill>
            <a:srgbClr val="C0C0C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8679" name="Text Box 6">
            <a:extLst>
              <a:ext uri="{FF2B5EF4-FFF2-40B4-BE49-F238E27FC236}">
                <a16:creationId xmlns:a16="http://schemas.microsoft.com/office/drawing/2014/main" id="{4473C4AC-9615-4867-A274-D56534B0B040}"/>
              </a:ext>
            </a:extLst>
          </p:cNvPr>
          <p:cNvSpPr txBox="1">
            <a:spLocks noChangeArrowheads="1"/>
          </p:cNvSpPr>
          <p:nvPr/>
        </p:nvSpPr>
        <p:spPr bwMode="auto">
          <a:xfrm>
            <a:off x="3352800" y="1295400"/>
            <a:ext cx="137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Abstract away unimportant details</a:t>
            </a:r>
          </a:p>
          <a:p>
            <a:pPr>
              <a:spcBef>
                <a:spcPct val="0"/>
              </a:spcBef>
              <a:buFontTx/>
              <a:buNone/>
            </a:pPr>
            <a:r>
              <a:rPr lang="en-US" altLang="en-US" sz="2400"/>
              <a:t> </a:t>
            </a:r>
          </a:p>
        </p:txBody>
      </p:sp>
      <p:sp>
        <p:nvSpPr>
          <p:cNvPr id="28680" name="Text Box 7">
            <a:extLst>
              <a:ext uri="{FF2B5EF4-FFF2-40B4-BE49-F238E27FC236}">
                <a16:creationId xmlns:a16="http://schemas.microsoft.com/office/drawing/2014/main" id="{9EAAED28-9178-4FDE-A1C8-759C5C8462E6}"/>
              </a:ext>
            </a:extLst>
          </p:cNvPr>
          <p:cNvSpPr txBox="1">
            <a:spLocks noChangeArrowheads="1"/>
          </p:cNvSpPr>
          <p:nvPr/>
        </p:nvSpPr>
        <p:spPr bwMode="auto">
          <a:xfrm>
            <a:off x="4908550" y="2908300"/>
            <a:ext cx="35417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State representation (X , Y)</a:t>
            </a:r>
          </a:p>
          <a:p>
            <a:pPr>
              <a:spcBef>
                <a:spcPct val="0"/>
              </a:spcBef>
            </a:pPr>
            <a:r>
              <a:rPr lang="en-US" altLang="en-US" sz="1600"/>
              <a:t> X is the content of the 4 unit jug.</a:t>
            </a:r>
          </a:p>
          <a:p>
            <a:pPr>
              <a:spcBef>
                <a:spcPct val="0"/>
              </a:spcBef>
            </a:pPr>
            <a:r>
              <a:rPr lang="en-US" altLang="en-US" sz="1600"/>
              <a:t> Y is the content of the 3 unit jug.</a:t>
            </a:r>
            <a:endParaRPr lang="en-US" altLang="en-US" sz="2400"/>
          </a:p>
        </p:txBody>
      </p:sp>
      <p:sp>
        <p:nvSpPr>
          <p:cNvPr id="28681" name="Text Box 8">
            <a:extLst>
              <a:ext uri="{FF2B5EF4-FFF2-40B4-BE49-F238E27FC236}">
                <a16:creationId xmlns:a16="http://schemas.microsoft.com/office/drawing/2014/main" id="{51BD7884-4C1C-49BF-8284-1509F0FF525D}"/>
              </a:ext>
            </a:extLst>
          </p:cNvPr>
          <p:cNvSpPr txBox="1">
            <a:spLocks noChangeArrowheads="1"/>
          </p:cNvSpPr>
          <p:nvPr/>
        </p:nvSpPr>
        <p:spPr bwMode="auto">
          <a:xfrm>
            <a:off x="4908550" y="4071938"/>
            <a:ext cx="240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Initial State (0 , 0)</a:t>
            </a:r>
          </a:p>
        </p:txBody>
      </p:sp>
      <p:sp>
        <p:nvSpPr>
          <p:cNvPr id="28682" name="Text Box 9">
            <a:extLst>
              <a:ext uri="{FF2B5EF4-FFF2-40B4-BE49-F238E27FC236}">
                <a16:creationId xmlns:a16="http://schemas.microsoft.com/office/drawing/2014/main" id="{572F70EB-198E-4D13-A3C2-C49D5D2A0BF7}"/>
              </a:ext>
            </a:extLst>
          </p:cNvPr>
          <p:cNvSpPr txBox="1">
            <a:spLocks noChangeArrowheads="1"/>
          </p:cNvSpPr>
          <p:nvPr/>
        </p:nvSpPr>
        <p:spPr bwMode="auto">
          <a:xfrm>
            <a:off x="4908550" y="4746625"/>
            <a:ext cx="227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Goal State (2 , n)</a:t>
            </a:r>
          </a:p>
        </p:txBody>
      </p:sp>
      <p:sp>
        <p:nvSpPr>
          <p:cNvPr id="28683" name="Text Box 10">
            <a:extLst>
              <a:ext uri="{FF2B5EF4-FFF2-40B4-BE49-F238E27FC236}">
                <a16:creationId xmlns:a16="http://schemas.microsoft.com/office/drawing/2014/main" id="{505D89F1-ABFF-4508-AE39-56A370E37731}"/>
              </a:ext>
            </a:extLst>
          </p:cNvPr>
          <p:cNvSpPr txBox="1">
            <a:spLocks noChangeArrowheads="1"/>
          </p:cNvSpPr>
          <p:nvPr/>
        </p:nvSpPr>
        <p:spPr bwMode="auto">
          <a:xfrm>
            <a:off x="4908550" y="5422900"/>
            <a:ext cx="3683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Operators </a:t>
            </a:r>
          </a:p>
          <a:p>
            <a:pPr>
              <a:spcBef>
                <a:spcPct val="0"/>
              </a:spcBef>
            </a:pPr>
            <a:r>
              <a:rPr lang="en-US" altLang="en-US" sz="1600"/>
              <a:t> Fill 3-jug from faucet  (a, b) </a:t>
            </a:r>
            <a:r>
              <a:rPr lang="en-US" altLang="en-US" sz="1600">
                <a:sym typeface="Symbol" panose="05050102010706020507" pitchFamily="18" charset="2"/>
              </a:rPr>
              <a:t> (a, 3)</a:t>
            </a:r>
            <a:r>
              <a:rPr lang="en-US" altLang="en-US" sz="1600"/>
              <a:t> </a:t>
            </a:r>
          </a:p>
          <a:p>
            <a:pPr>
              <a:spcBef>
                <a:spcPct val="0"/>
              </a:spcBef>
            </a:pPr>
            <a:r>
              <a:rPr lang="en-US" altLang="en-US" sz="1600"/>
              <a:t> Fill 4-jug from faucet  (a, b) </a:t>
            </a:r>
            <a:r>
              <a:rPr lang="en-US" altLang="en-US" sz="1600">
                <a:sym typeface="Symbol" panose="05050102010706020507" pitchFamily="18" charset="2"/>
              </a:rPr>
              <a:t> (4, b)</a:t>
            </a:r>
          </a:p>
          <a:p>
            <a:pPr>
              <a:spcBef>
                <a:spcPct val="0"/>
              </a:spcBef>
            </a:pPr>
            <a:r>
              <a:rPr lang="en-US" altLang="en-US" sz="1600">
                <a:sym typeface="Symbol" panose="05050102010706020507" pitchFamily="18" charset="2"/>
              </a:rPr>
              <a:t> Fill 4-jug from 3-jug    (a, b)  (a + b, 0)</a:t>
            </a:r>
          </a:p>
          <a:p>
            <a:pPr>
              <a:spcBef>
                <a:spcPct val="0"/>
              </a:spcBef>
            </a:pPr>
            <a:r>
              <a:rPr lang="en-US" altLang="en-US" sz="1600">
                <a:sym typeface="Symbol" panose="05050102010706020507" pitchFamily="18" charset="2"/>
              </a:rPr>
              <a:t> ...</a:t>
            </a:r>
          </a:p>
        </p:txBody>
      </p:sp>
      <p:sp>
        <p:nvSpPr>
          <p:cNvPr id="28684" name="Text Box 12">
            <a:extLst>
              <a:ext uri="{FF2B5EF4-FFF2-40B4-BE49-F238E27FC236}">
                <a16:creationId xmlns:a16="http://schemas.microsoft.com/office/drawing/2014/main" id="{013B0162-4325-4964-982C-25F801659367}"/>
              </a:ext>
            </a:extLst>
          </p:cNvPr>
          <p:cNvSpPr txBox="1">
            <a:spLocks noChangeArrowheads="1"/>
          </p:cNvSpPr>
          <p:nvPr/>
        </p:nvSpPr>
        <p:spPr bwMode="auto">
          <a:xfrm>
            <a:off x="152400" y="29718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Define a state representation</a:t>
            </a:r>
          </a:p>
        </p:txBody>
      </p:sp>
      <p:sp>
        <p:nvSpPr>
          <p:cNvPr id="28685" name="Text Box 13">
            <a:extLst>
              <a:ext uri="{FF2B5EF4-FFF2-40B4-BE49-F238E27FC236}">
                <a16:creationId xmlns:a16="http://schemas.microsoft.com/office/drawing/2014/main" id="{412DC1A0-DA4A-45EA-9C25-89851347DFFB}"/>
              </a:ext>
            </a:extLst>
          </p:cNvPr>
          <p:cNvSpPr txBox="1">
            <a:spLocks noChangeArrowheads="1"/>
          </p:cNvSpPr>
          <p:nvPr/>
        </p:nvSpPr>
        <p:spPr bwMode="auto">
          <a:xfrm>
            <a:off x="152400" y="3997325"/>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Define an initial state</a:t>
            </a:r>
          </a:p>
        </p:txBody>
      </p:sp>
      <p:sp>
        <p:nvSpPr>
          <p:cNvPr id="28686" name="Text Box 14">
            <a:extLst>
              <a:ext uri="{FF2B5EF4-FFF2-40B4-BE49-F238E27FC236}">
                <a16:creationId xmlns:a16="http://schemas.microsoft.com/office/drawing/2014/main" id="{7CB7C8EC-BC70-4C1F-8449-E6A57D2E37CF}"/>
              </a:ext>
            </a:extLst>
          </p:cNvPr>
          <p:cNvSpPr txBox="1">
            <a:spLocks noChangeArrowheads="1"/>
          </p:cNvSpPr>
          <p:nvPr/>
        </p:nvSpPr>
        <p:spPr bwMode="auto">
          <a:xfrm>
            <a:off x="152400" y="4683125"/>
            <a:ext cx="29845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Define an goal state(s)</a:t>
            </a:r>
          </a:p>
          <a:p>
            <a:pPr>
              <a:spcBef>
                <a:spcPct val="0"/>
              </a:spcBef>
              <a:buFontTx/>
              <a:buNone/>
            </a:pPr>
            <a:r>
              <a:rPr lang="en-US" altLang="en-US" sz="1200"/>
              <a:t>May be a description rather than explicit state</a:t>
            </a:r>
            <a:endParaRPr lang="en-US" altLang="en-US" sz="2400"/>
          </a:p>
        </p:txBody>
      </p:sp>
      <p:sp>
        <p:nvSpPr>
          <p:cNvPr id="28687" name="Text Box 15">
            <a:extLst>
              <a:ext uri="{FF2B5EF4-FFF2-40B4-BE49-F238E27FC236}">
                <a16:creationId xmlns:a16="http://schemas.microsoft.com/office/drawing/2014/main" id="{14034304-156B-401E-BD47-689CB1E5AB10}"/>
              </a:ext>
            </a:extLst>
          </p:cNvPr>
          <p:cNvSpPr txBox="1">
            <a:spLocks noChangeArrowheads="1"/>
          </p:cNvSpPr>
          <p:nvPr/>
        </p:nvSpPr>
        <p:spPr bwMode="auto">
          <a:xfrm>
            <a:off x="152400" y="5368925"/>
            <a:ext cx="260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Define all operators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9EB53738-C011-4F30-99E4-884F8CFE7BBB}"/>
              </a:ext>
            </a:extLst>
          </p:cNvPr>
          <p:cNvSpPr>
            <a:spLocks noGrp="1" noChangeArrowheads="1"/>
          </p:cNvSpPr>
          <p:nvPr>
            <p:ph type="title"/>
          </p:nvPr>
        </p:nvSpPr>
        <p:spPr>
          <a:xfrm>
            <a:off x="577850" y="152400"/>
            <a:ext cx="7772400" cy="1143000"/>
          </a:xfrm>
        </p:spPr>
        <p:txBody>
          <a:bodyPr/>
          <a:lstStyle/>
          <a:p>
            <a:r>
              <a:rPr lang="en-US" altLang="en-US" dirty="0"/>
              <a:t>Introduction to the next 7 slides</a:t>
            </a:r>
          </a:p>
        </p:txBody>
      </p:sp>
      <p:grpSp>
        <p:nvGrpSpPr>
          <p:cNvPr id="29699" name="Group 16">
            <a:extLst>
              <a:ext uri="{FF2B5EF4-FFF2-40B4-BE49-F238E27FC236}">
                <a16:creationId xmlns:a16="http://schemas.microsoft.com/office/drawing/2014/main" id="{7E361A45-572C-4CBD-BF38-9C5CB3C779E3}"/>
              </a:ext>
            </a:extLst>
          </p:cNvPr>
          <p:cNvGrpSpPr>
            <a:grpSpLocks/>
          </p:cNvGrpSpPr>
          <p:nvPr/>
        </p:nvGrpSpPr>
        <p:grpSpPr bwMode="auto">
          <a:xfrm>
            <a:off x="6886575" y="1784350"/>
            <a:ext cx="1752600" cy="1524000"/>
            <a:chOff x="4312" y="828"/>
            <a:chExt cx="1104" cy="960"/>
          </a:xfrm>
        </p:grpSpPr>
        <p:sp>
          <p:nvSpPr>
            <p:cNvPr id="29702" name="Rectangle 6">
              <a:extLst>
                <a:ext uri="{FF2B5EF4-FFF2-40B4-BE49-F238E27FC236}">
                  <a16:creationId xmlns:a16="http://schemas.microsoft.com/office/drawing/2014/main" id="{2B59797D-A760-4AA5-9AD7-8E7962A8F025}"/>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9703" name="Text Box 7">
              <a:extLst>
                <a:ext uri="{FF2B5EF4-FFF2-40B4-BE49-F238E27FC236}">
                  <a16:creationId xmlns:a16="http://schemas.microsoft.com/office/drawing/2014/main" id="{C8DE6B09-27D1-4E88-A2E4-488A49EF07CF}"/>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29704" name="Text Box 8">
              <a:extLst>
                <a:ext uri="{FF2B5EF4-FFF2-40B4-BE49-F238E27FC236}">
                  <a16:creationId xmlns:a16="http://schemas.microsoft.com/office/drawing/2014/main" id="{9E953595-283D-427C-9BF3-B94B73045BF3}"/>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29705" name="Text Box 9">
              <a:extLst>
                <a:ext uri="{FF2B5EF4-FFF2-40B4-BE49-F238E27FC236}">
                  <a16:creationId xmlns:a16="http://schemas.microsoft.com/office/drawing/2014/main" id="{1C0BB558-4C87-4795-B0C0-8A8DB5C0120E}"/>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29706" name="Text Box 10">
              <a:extLst>
                <a:ext uri="{FF2B5EF4-FFF2-40B4-BE49-F238E27FC236}">
                  <a16:creationId xmlns:a16="http://schemas.microsoft.com/office/drawing/2014/main" id="{5EB0AAE3-CD31-4831-BC6C-F950D47FA18F}"/>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29707" name="Text Box 11">
              <a:extLst>
                <a:ext uri="{FF2B5EF4-FFF2-40B4-BE49-F238E27FC236}">
                  <a16:creationId xmlns:a16="http://schemas.microsoft.com/office/drawing/2014/main" id="{2F55A04D-796E-457D-8244-C6007D10472A}"/>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29708" name="Text Box 12">
              <a:extLst>
                <a:ext uri="{FF2B5EF4-FFF2-40B4-BE49-F238E27FC236}">
                  <a16:creationId xmlns:a16="http://schemas.microsoft.com/office/drawing/2014/main" id="{9BB28D0E-5781-4405-BE74-794499CFD826}"/>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29709" name="Text Box 13">
              <a:extLst>
                <a:ext uri="{FF2B5EF4-FFF2-40B4-BE49-F238E27FC236}">
                  <a16:creationId xmlns:a16="http://schemas.microsoft.com/office/drawing/2014/main" id="{3CABAC17-E39B-4F89-962C-238E99EDD91B}"/>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29710" name="Text Box 14">
              <a:extLst>
                <a:ext uri="{FF2B5EF4-FFF2-40B4-BE49-F238E27FC236}">
                  <a16:creationId xmlns:a16="http://schemas.microsoft.com/office/drawing/2014/main" id="{F2DBBE82-CF95-4754-B39F-94C9FA19F4A5}"/>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29711" name="Text Box 15">
              <a:extLst>
                <a:ext uri="{FF2B5EF4-FFF2-40B4-BE49-F238E27FC236}">
                  <a16:creationId xmlns:a16="http://schemas.microsoft.com/office/drawing/2014/main" id="{32B8862C-FABD-4C9A-80FB-3688F8B3F84C}"/>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
        <p:nvSpPr>
          <p:cNvPr id="14" name="TextBox 13">
            <a:extLst>
              <a:ext uri="{FF2B5EF4-FFF2-40B4-BE49-F238E27FC236}">
                <a16:creationId xmlns:a16="http://schemas.microsoft.com/office/drawing/2014/main" id="{66F549AA-CB06-46D7-8D99-5AE0A670FCF9}"/>
              </a:ext>
            </a:extLst>
          </p:cNvPr>
          <p:cNvSpPr txBox="1"/>
          <p:nvPr/>
        </p:nvSpPr>
        <p:spPr>
          <a:xfrm>
            <a:off x="138113" y="1412875"/>
            <a:ext cx="6519862" cy="4894263"/>
          </a:xfrm>
          <a:prstGeom prst="rect">
            <a:avLst/>
          </a:prstGeom>
          <a:noFill/>
        </p:spPr>
        <p:txBody>
          <a:bodyPr>
            <a:spAutoFit/>
          </a:bodyPr>
          <a:lstStyle/>
          <a:p>
            <a:pPr>
              <a:defRPr/>
            </a:pPr>
            <a:r>
              <a:rPr lang="en-US" dirty="0"/>
              <a:t>For some problems, the cost of each operator is identical. For example, Rubik Cube, 8-puzzle, etc.</a:t>
            </a:r>
          </a:p>
          <a:p>
            <a:pPr>
              <a:defRPr/>
            </a:pPr>
            <a:endParaRPr lang="en-US" dirty="0"/>
          </a:p>
          <a:p>
            <a:pPr>
              <a:defRPr/>
            </a:pPr>
            <a:r>
              <a:rPr lang="en-US" dirty="0"/>
              <a:t>For those problems, the depth of the tree at which we find a solution, </a:t>
            </a:r>
            <a:r>
              <a:rPr lang="en-US" i="1" dirty="0"/>
              <a:t>is</a:t>
            </a:r>
            <a:r>
              <a:rPr lang="en-US" dirty="0"/>
              <a:t> the cost for that solution.</a:t>
            </a:r>
          </a:p>
          <a:p>
            <a:pPr>
              <a:defRPr/>
            </a:pPr>
            <a:endParaRPr lang="en-US" dirty="0"/>
          </a:p>
          <a:p>
            <a:pPr>
              <a:defRPr/>
            </a:pPr>
            <a:r>
              <a:rPr lang="en-US" dirty="0"/>
              <a:t>However, for some problems, the cost of the operators can be different. In these cases, the sum of these costs back up to the initial state is the cost for a solution.  </a:t>
            </a:r>
            <a:r>
              <a:rPr lang="en-US" dirty="0">
                <a:solidFill>
                  <a:schemeClr val="bg1">
                    <a:lumMod val="65000"/>
                  </a:schemeClr>
                </a:solidFill>
              </a:rPr>
              <a:t>This has a name, the</a:t>
            </a:r>
            <a:r>
              <a:rPr lang="en-US" i="1" dirty="0">
                <a:solidFill>
                  <a:schemeClr val="bg1">
                    <a:lumMod val="65000"/>
                  </a:schemeClr>
                </a:solidFill>
              </a:rPr>
              <a:t> G</a:t>
            </a:r>
            <a:r>
              <a:rPr lang="en-US" dirty="0">
                <a:solidFill>
                  <a:schemeClr val="bg1">
                    <a:lumMod val="65000"/>
                  </a:schemeClr>
                </a:solidFill>
              </a:rPr>
              <a:t>(</a:t>
            </a:r>
            <a:r>
              <a:rPr lang="en-US" i="1" dirty="0">
                <a:solidFill>
                  <a:schemeClr val="bg1">
                    <a:lumMod val="65000"/>
                  </a:schemeClr>
                </a:solidFill>
              </a:rPr>
              <a:t>n</a:t>
            </a:r>
            <a:r>
              <a:rPr lang="en-US" dirty="0">
                <a:solidFill>
                  <a:schemeClr val="bg1">
                    <a:lumMod val="65000"/>
                  </a:schemeClr>
                </a:solidFill>
              </a:rPr>
              <a:t>)</a:t>
            </a:r>
            <a:r>
              <a:rPr lang="en-US" i="1" dirty="0">
                <a:solidFill>
                  <a:schemeClr val="bg1">
                    <a:lumMod val="65000"/>
                  </a:schemeClr>
                </a:solidFill>
              </a:rPr>
              <a:t> </a:t>
            </a:r>
            <a:r>
              <a:rPr lang="en-US" dirty="0">
                <a:solidFill>
                  <a:schemeClr val="bg1">
                    <a:lumMod val="65000"/>
                  </a:schemeClr>
                </a:solidFill>
              </a:rPr>
              <a:t>which we will discuss more formally later</a:t>
            </a:r>
          </a:p>
          <a:p>
            <a:pPr>
              <a:defRPr/>
            </a:pPr>
            <a:endParaRPr lang="en-US" dirty="0"/>
          </a:p>
          <a:p>
            <a:pPr>
              <a:defRPr/>
            </a:pPr>
            <a:r>
              <a:rPr lang="en-US" dirty="0"/>
              <a:t>Let us see a familiar example…</a:t>
            </a:r>
          </a:p>
        </p:txBody>
      </p:sp>
      <p:pic>
        <p:nvPicPr>
          <p:cNvPr id="29701" name="Picture 2" descr="Image result for pointing finger">
            <a:extLst>
              <a:ext uri="{FF2B5EF4-FFF2-40B4-BE49-F238E27FC236}">
                <a16:creationId xmlns:a16="http://schemas.microsoft.com/office/drawing/2014/main" id="{BAD10BB6-1C0B-4679-9EAB-E1E577C42AF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4980"/>
          <a:stretch>
            <a:fillRect/>
          </a:stretch>
        </p:blipFill>
        <p:spPr bwMode="auto">
          <a:xfrm>
            <a:off x="7604125" y="2784475"/>
            <a:ext cx="254793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80515449-8507-4F83-856D-3FDB11F9B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1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val 3">
            <a:extLst>
              <a:ext uri="{FF2B5EF4-FFF2-40B4-BE49-F238E27FC236}">
                <a16:creationId xmlns:a16="http://schemas.microsoft.com/office/drawing/2014/main" id="{8FC3ABFB-70C8-47EB-BD74-5BC1810FF957}"/>
              </a:ext>
            </a:extLst>
          </p:cNvPr>
          <p:cNvSpPr>
            <a:spLocks noChangeArrowheads="1"/>
          </p:cNvSpPr>
          <p:nvPr/>
        </p:nvSpPr>
        <p:spPr bwMode="auto">
          <a:xfrm>
            <a:off x="5943600" y="498475"/>
            <a:ext cx="266700" cy="266700"/>
          </a:xfrm>
          <a:prstGeom prst="ellipse">
            <a:avLst/>
          </a:prstGeom>
          <a:solidFill>
            <a:srgbClr val="00CC99">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0724" name="Oval 4">
            <a:extLst>
              <a:ext uri="{FF2B5EF4-FFF2-40B4-BE49-F238E27FC236}">
                <a16:creationId xmlns:a16="http://schemas.microsoft.com/office/drawing/2014/main" id="{7C61FBA1-6EAD-43B2-B68B-D3B1F6DEA162}"/>
              </a:ext>
            </a:extLst>
          </p:cNvPr>
          <p:cNvSpPr>
            <a:spLocks noChangeArrowheads="1"/>
          </p:cNvSpPr>
          <p:nvPr/>
        </p:nvSpPr>
        <p:spPr bwMode="auto">
          <a:xfrm>
            <a:off x="3938588" y="3805238"/>
            <a:ext cx="265112" cy="265112"/>
          </a:xfrm>
          <a:prstGeom prst="ellipse">
            <a:avLst/>
          </a:prstGeom>
          <a:solidFill>
            <a:srgbClr val="FF0000">
              <a:alpha val="50195"/>
            </a:srgbClr>
          </a:solidFill>
          <a:ln w="9525" algn="ctr">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0725" name="TextBox 5">
            <a:extLst>
              <a:ext uri="{FF2B5EF4-FFF2-40B4-BE49-F238E27FC236}">
                <a16:creationId xmlns:a16="http://schemas.microsoft.com/office/drawing/2014/main" id="{B7013B89-2C71-4754-A55C-093700B88035}"/>
              </a:ext>
            </a:extLst>
          </p:cNvPr>
          <p:cNvSpPr txBox="1">
            <a:spLocks noChangeArrowheads="1"/>
          </p:cNvSpPr>
          <p:nvPr/>
        </p:nvSpPr>
        <p:spPr bwMode="auto">
          <a:xfrm>
            <a:off x="7208838" y="342900"/>
            <a:ext cx="14620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Suppose we are on Blaine Alley.</a:t>
            </a:r>
          </a:p>
          <a:p>
            <a:pPr>
              <a:spcBef>
                <a:spcPct val="0"/>
              </a:spcBef>
              <a:buFontTx/>
              <a:buNone/>
            </a:pPr>
            <a:endParaRPr lang="en-US" altLang="en-US" sz="1800"/>
          </a:p>
          <a:p>
            <a:pPr>
              <a:spcBef>
                <a:spcPct val="0"/>
              </a:spcBef>
              <a:buFontTx/>
              <a:buNone/>
            </a:pPr>
            <a:r>
              <a:rPr lang="en-US" altLang="en-US" sz="1800"/>
              <a:t>And we want to go this address on Florida 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86E377D-4912-4A8E-899B-905F780D6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1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Oval 3">
            <a:extLst>
              <a:ext uri="{FF2B5EF4-FFF2-40B4-BE49-F238E27FC236}">
                <a16:creationId xmlns:a16="http://schemas.microsoft.com/office/drawing/2014/main" id="{D13AF72C-52FE-4D58-BD09-AA9A2ACC8DBF}"/>
              </a:ext>
            </a:extLst>
          </p:cNvPr>
          <p:cNvSpPr>
            <a:spLocks noChangeArrowheads="1"/>
          </p:cNvSpPr>
          <p:nvPr/>
        </p:nvSpPr>
        <p:spPr bwMode="auto">
          <a:xfrm>
            <a:off x="5943600" y="498475"/>
            <a:ext cx="266700" cy="266700"/>
          </a:xfrm>
          <a:prstGeom prst="ellipse">
            <a:avLst/>
          </a:prstGeom>
          <a:solidFill>
            <a:srgbClr val="00CC99">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1748" name="Oval 4">
            <a:extLst>
              <a:ext uri="{FF2B5EF4-FFF2-40B4-BE49-F238E27FC236}">
                <a16:creationId xmlns:a16="http://schemas.microsoft.com/office/drawing/2014/main" id="{851D7BC7-1A8E-4EE8-B648-EB59E90324D8}"/>
              </a:ext>
            </a:extLst>
          </p:cNvPr>
          <p:cNvSpPr>
            <a:spLocks noChangeArrowheads="1"/>
          </p:cNvSpPr>
          <p:nvPr/>
        </p:nvSpPr>
        <p:spPr bwMode="auto">
          <a:xfrm>
            <a:off x="3929063" y="3795713"/>
            <a:ext cx="265112" cy="265112"/>
          </a:xfrm>
          <a:prstGeom prst="ellipse">
            <a:avLst/>
          </a:prstGeom>
          <a:solidFill>
            <a:srgbClr val="FF0000">
              <a:alpha val="50195"/>
            </a:srgbClr>
          </a:solidFill>
          <a:ln w="9525" algn="ctr">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 name="TextBox 5">
            <a:extLst>
              <a:ext uri="{FF2B5EF4-FFF2-40B4-BE49-F238E27FC236}">
                <a16:creationId xmlns:a16="http://schemas.microsoft.com/office/drawing/2014/main" id="{08392CF1-6DF4-46E9-8D73-CD5250E10C9E}"/>
              </a:ext>
            </a:extLst>
          </p:cNvPr>
          <p:cNvSpPr txBox="1"/>
          <p:nvPr/>
        </p:nvSpPr>
        <p:spPr>
          <a:xfrm>
            <a:off x="7208838" y="342900"/>
            <a:ext cx="1462087" cy="3416300"/>
          </a:xfrm>
          <a:prstGeom prst="rect">
            <a:avLst/>
          </a:prstGeom>
          <a:noFill/>
        </p:spPr>
        <p:txBody>
          <a:bodyPr>
            <a:spAutoFit/>
          </a:bodyPr>
          <a:lstStyle/>
          <a:p>
            <a:pPr>
              <a:defRPr/>
            </a:pPr>
            <a:r>
              <a:rPr lang="en-US" sz="1800" dirty="0">
                <a:solidFill>
                  <a:schemeClr val="bg1">
                    <a:lumMod val="65000"/>
                  </a:schemeClr>
                </a:solidFill>
              </a:rPr>
              <a:t>Suppose we are on Blaine Alley.</a:t>
            </a:r>
          </a:p>
          <a:p>
            <a:pPr>
              <a:defRPr/>
            </a:pPr>
            <a:endParaRPr lang="en-US" sz="1800" dirty="0">
              <a:solidFill>
                <a:schemeClr val="bg1">
                  <a:lumMod val="65000"/>
                </a:schemeClr>
              </a:solidFill>
            </a:endParaRPr>
          </a:p>
          <a:p>
            <a:pPr>
              <a:defRPr/>
            </a:pPr>
            <a:r>
              <a:rPr lang="en-US" sz="1800" dirty="0">
                <a:solidFill>
                  <a:schemeClr val="bg1">
                    <a:lumMod val="65000"/>
                  </a:schemeClr>
                </a:solidFill>
              </a:rPr>
              <a:t>And we want to go this address on Florida…</a:t>
            </a:r>
          </a:p>
          <a:p>
            <a:pPr>
              <a:defRPr/>
            </a:pPr>
            <a:endParaRPr lang="en-US" sz="1800" dirty="0"/>
          </a:p>
          <a:p>
            <a:pPr>
              <a:defRPr/>
            </a:pPr>
            <a:endParaRPr lang="en-US" sz="1800" dirty="0"/>
          </a:p>
          <a:p>
            <a:pPr>
              <a:defRPr/>
            </a:pPr>
            <a:r>
              <a:rPr lang="en-US" sz="1800" dirty="0"/>
              <a:t>Here is one solution…</a:t>
            </a:r>
          </a:p>
        </p:txBody>
      </p:sp>
      <p:cxnSp>
        <p:nvCxnSpPr>
          <p:cNvPr id="31750" name="Straight Connector 6">
            <a:extLst>
              <a:ext uri="{FF2B5EF4-FFF2-40B4-BE49-F238E27FC236}">
                <a16:creationId xmlns:a16="http://schemas.microsoft.com/office/drawing/2014/main" id="{21560AC9-1864-4DB1-9901-B7486D23EE3A}"/>
              </a:ext>
            </a:extLst>
          </p:cNvPr>
          <p:cNvCxnSpPr>
            <a:cxnSpLocks/>
            <a:endCxn id="31756" idx="2"/>
          </p:cNvCxnSpPr>
          <p:nvPr/>
        </p:nvCxnSpPr>
        <p:spPr bwMode="auto">
          <a:xfrm flipV="1">
            <a:off x="6226175" y="609600"/>
            <a:ext cx="549275" cy="22225"/>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cxnSp>
        <p:nvCxnSpPr>
          <p:cNvPr id="31751" name="Straight Connector 8">
            <a:extLst>
              <a:ext uri="{FF2B5EF4-FFF2-40B4-BE49-F238E27FC236}">
                <a16:creationId xmlns:a16="http://schemas.microsoft.com/office/drawing/2014/main" id="{CB86C90B-DDC6-4FAE-BC1B-E5F79EBC106B}"/>
              </a:ext>
            </a:extLst>
          </p:cNvPr>
          <p:cNvCxnSpPr>
            <a:cxnSpLocks/>
            <a:endCxn id="31759" idx="0"/>
          </p:cNvCxnSpPr>
          <p:nvPr/>
        </p:nvCxnSpPr>
        <p:spPr bwMode="auto">
          <a:xfrm>
            <a:off x="4067175" y="4076700"/>
            <a:ext cx="38100" cy="2260600"/>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cxnSp>
        <p:nvCxnSpPr>
          <p:cNvPr id="31752" name="Straight Connector 10">
            <a:extLst>
              <a:ext uri="{FF2B5EF4-FFF2-40B4-BE49-F238E27FC236}">
                <a16:creationId xmlns:a16="http://schemas.microsoft.com/office/drawing/2014/main" id="{6BED48EB-713A-4352-AEB6-7D9FFEC1C6FE}"/>
              </a:ext>
            </a:extLst>
          </p:cNvPr>
          <p:cNvCxnSpPr>
            <a:cxnSpLocks/>
            <a:stCxn id="31757" idx="4"/>
          </p:cNvCxnSpPr>
          <p:nvPr/>
        </p:nvCxnSpPr>
        <p:spPr bwMode="auto">
          <a:xfrm>
            <a:off x="6896100" y="1438275"/>
            <a:ext cx="9525" cy="3341688"/>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cxnSp>
        <p:nvCxnSpPr>
          <p:cNvPr id="31753" name="Straight Connector 12">
            <a:extLst>
              <a:ext uri="{FF2B5EF4-FFF2-40B4-BE49-F238E27FC236}">
                <a16:creationId xmlns:a16="http://schemas.microsoft.com/office/drawing/2014/main" id="{9B1CA4E8-DF10-411F-BD81-0F65FE3EC245}"/>
              </a:ext>
            </a:extLst>
          </p:cNvPr>
          <p:cNvCxnSpPr>
            <a:cxnSpLocks/>
            <a:stCxn id="31759" idx="6"/>
          </p:cNvCxnSpPr>
          <p:nvPr/>
        </p:nvCxnSpPr>
        <p:spPr bwMode="auto">
          <a:xfrm flipV="1">
            <a:off x="4238625" y="6408738"/>
            <a:ext cx="1389063" cy="60325"/>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cxnSp>
        <p:nvCxnSpPr>
          <p:cNvPr id="31754" name="Straight Connector 15">
            <a:extLst>
              <a:ext uri="{FF2B5EF4-FFF2-40B4-BE49-F238E27FC236}">
                <a16:creationId xmlns:a16="http://schemas.microsoft.com/office/drawing/2014/main" id="{D7E08EBB-6A3A-41DA-9D19-2B4D33B6B941}"/>
              </a:ext>
            </a:extLst>
          </p:cNvPr>
          <p:cNvCxnSpPr>
            <a:cxnSpLocks/>
          </p:cNvCxnSpPr>
          <p:nvPr/>
        </p:nvCxnSpPr>
        <p:spPr bwMode="auto">
          <a:xfrm flipV="1">
            <a:off x="5605463" y="5627688"/>
            <a:ext cx="995362" cy="777875"/>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cxnSp>
        <p:nvCxnSpPr>
          <p:cNvPr id="31755" name="Straight Connector 17">
            <a:extLst>
              <a:ext uri="{FF2B5EF4-FFF2-40B4-BE49-F238E27FC236}">
                <a16:creationId xmlns:a16="http://schemas.microsoft.com/office/drawing/2014/main" id="{89D5FC7D-8D8A-426A-947D-F65328F025B3}"/>
              </a:ext>
            </a:extLst>
          </p:cNvPr>
          <p:cNvCxnSpPr>
            <a:cxnSpLocks/>
          </p:cNvCxnSpPr>
          <p:nvPr/>
        </p:nvCxnSpPr>
        <p:spPr bwMode="auto">
          <a:xfrm flipV="1">
            <a:off x="6594475" y="4762500"/>
            <a:ext cx="312738" cy="862013"/>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sp>
        <p:nvSpPr>
          <p:cNvPr id="31756" name="Oval 20">
            <a:extLst>
              <a:ext uri="{FF2B5EF4-FFF2-40B4-BE49-F238E27FC236}">
                <a16:creationId xmlns:a16="http://schemas.microsoft.com/office/drawing/2014/main" id="{7719C3F6-C45A-4C3D-A087-0C6E3921EF19}"/>
              </a:ext>
            </a:extLst>
          </p:cNvPr>
          <p:cNvSpPr>
            <a:spLocks noChangeArrowheads="1"/>
          </p:cNvSpPr>
          <p:nvPr/>
        </p:nvSpPr>
        <p:spPr bwMode="auto">
          <a:xfrm>
            <a:off x="6775450" y="476250"/>
            <a:ext cx="266700" cy="266700"/>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1757" name="Oval 23">
            <a:extLst>
              <a:ext uri="{FF2B5EF4-FFF2-40B4-BE49-F238E27FC236}">
                <a16:creationId xmlns:a16="http://schemas.microsoft.com/office/drawing/2014/main" id="{45783D7E-00CB-40A5-A7A9-58A0D77C949B}"/>
              </a:ext>
            </a:extLst>
          </p:cNvPr>
          <p:cNvSpPr>
            <a:spLocks noChangeArrowheads="1"/>
          </p:cNvSpPr>
          <p:nvPr/>
        </p:nvSpPr>
        <p:spPr bwMode="auto">
          <a:xfrm>
            <a:off x="6762750" y="1171575"/>
            <a:ext cx="266700" cy="266700"/>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31758" name="Straight Connector 25">
            <a:extLst>
              <a:ext uri="{FF2B5EF4-FFF2-40B4-BE49-F238E27FC236}">
                <a16:creationId xmlns:a16="http://schemas.microsoft.com/office/drawing/2014/main" id="{B78C97D9-5487-49D9-BE0A-3B6A739B83EA}"/>
              </a:ext>
            </a:extLst>
          </p:cNvPr>
          <p:cNvCxnSpPr>
            <a:cxnSpLocks/>
            <a:endCxn id="31757" idx="0"/>
          </p:cNvCxnSpPr>
          <p:nvPr/>
        </p:nvCxnSpPr>
        <p:spPr bwMode="auto">
          <a:xfrm flipH="1">
            <a:off x="6896100" y="739775"/>
            <a:ext cx="9525" cy="431800"/>
          </a:xfrm>
          <a:prstGeom prst="line">
            <a:avLst/>
          </a:prstGeom>
          <a:noFill/>
          <a:ln w="152400" algn="ctr">
            <a:solidFill>
              <a:srgbClr val="00FF00">
                <a:alpha val="50195"/>
              </a:srgbClr>
            </a:solidFill>
            <a:round/>
            <a:headEnd/>
            <a:tailEnd/>
          </a:ln>
          <a:extLst>
            <a:ext uri="{909E8E84-426E-40DD-AFC4-6F175D3DCCD1}">
              <a14:hiddenFill xmlns:a14="http://schemas.microsoft.com/office/drawing/2010/main">
                <a:noFill/>
              </a14:hiddenFill>
            </a:ext>
          </a:extLst>
        </p:spPr>
      </p:cxnSp>
      <p:sp>
        <p:nvSpPr>
          <p:cNvPr id="31759" name="Oval 28">
            <a:extLst>
              <a:ext uri="{FF2B5EF4-FFF2-40B4-BE49-F238E27FC236}">
                <a16:creationId xmlns:a16="http://schemas.microsoft.com/office/drawing/2014/main" id="{8C7DB75A-1201-4DB3-A77D-785D88708CD1}"/>
              </a:ext>
            </a:extLst>
          </p:cNvPr>
          <p:cNvSpPr>
            <a:spLocks noChangeArrowheads="1"/>
          </p:cNvSpPr>
          <p:nvPr/>
        </p:nvSpPr>
        <p:spPr bwMode="auto">
          <a:xfrm>
            <a:off x="3971925" y="6337300"/>
            <a:ext cx="266700" cy="265113"/>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1B13852-EC87-4CCC-B604-34BF45291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1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val 3">
            <a:extLst>
              <a:ext uri="{FF2B5EF4-FFF2-40B4-BE49-F238E27FC236}">
                <a16:creationId xmlns:a16="http://schemas.microsoft.com/office/drawing/2014/main" id="{1BACAD0C-061A-451D-AAEC-9591451D0E78}"/>
              </a:ext>
            </a:extLst>
          </p:cNvPr>
          <p:cNvSpPr>
            <a:spLocks noChangeArrowheads="1"/>
          </p:cNvSpPr>
          <p:nvPr/>
        </p:nvSpPr>
        <p:spPr bwMode="auto">
          <a:xfrm>
            <a:off x="5943600" y="498475"/>
            <a:ext cx="266700" cy="266700"/>
          </a:xfrm>
          <a:prstGeom prst="ellipse">
            <a:avLst/>
          </a:prstGeom>
          <a:solidFill>
            <a:srgbClr val="00CC99">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2772" name="Oval 4">
            <a:extLst>
              <a:ext uri="{FF2B5EF4-FFF2-40B4-BE49-F238E27FC236}">
                <a16:creationId xmlns:a16="http://schemas.microsoft.com/office/drawing/2014/main" id="{46936F5D-2ADD-4C27-958C-13371DB37884}"/>
              </a:ext>
            </a:extLst>
          </p:cNvPr>
          <p:cNvSpPr>
            <a:spLocks noChangeArrowheads="1"/>
          </p:cNvSpPr>
          <p:nvPr/>
        </p:nvSpPr>
        <p:spPr bwMode="auto">
          <a:xfrm>
            <a:off x="3938588" y="3786188"/>
            <a:ext cx="265112" cy="265112"/>
          </a:xfrm>
          <a:prstGeom prst="ellipse">
            <a:avLst/>
          </a:prstGeom>
          <a:solidFill>
            <a:srgbClr val="FF0000">
              <a:alpha val="50195"/>
            </a:srgbClr>
          </a:solidFill>
          <a:ln w="9525" algn="ctr">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 name="TextBox 5">
            <a:extLst>
              <a:ext uri="{FF2B5EF4-FFF2-40B4-BE49-F238E27FC236}">
                <a16:creationId xmlns:a16="http://schemas.microsoft.com/office/drawing/2014/main" id="{4C1E3539-C697-4919-85AF-2590A7A57A73}"/>
              </a:ext>
            </a:extLst>
          </p:cNvPr>
          <p:cNvSpPr txBox="1"/>
          <p:nvPr/>
        </p:nvSpPr>
        <p:spPr>
          <a:xfrm>
            <a:off x="7208838" y="342900"/>
            <a:ext cx="1462087" cy="3416300"/>
          </a:xfrm>
          <a:prstGeom prst="rect">
            <a:avLst/>
          </a:prstGeom>
          <a:noFill/>
        </p:spPr>
        <p:txBody>
          <a:bodyPr>
            <a:spAutoFit/>
          </a:bodyPr>
          <a:lstStyle/>
          <a:p>
            <a:pPr>
              <a:defRPr/>
            </a:pPr>
            <a:r>
              <a:rPr lang="en-US" sz="1800" dirty="0">
                <a:solidFill>
                  <a:schemeClr val="bg1">
                    <a:lumMod val="65000"/>
                  </a:schemeClr>
                </a:solidFill>
              </a:rPr>
              <a:t>Suppose we are on Blaine Alley.</a:t>
            </a:r>
          </a:p>
          <a:p>
            <a:pPr>
              <a:defRPr/>
            </a:pPr>
            <a:endParaRPr lang="en-US" sz="1800" dirty="0">
              <a:solidFill>
                <a:schemeClr val="bg1">
                  <a:lumMod val="65000"/>
                </a:schemeClr>
              </a:solidFill>
            </a:endParaRPr>
          </a:p>
          <a:p>
            <a:pPr>
              <a:defRPr/>
            </a:pPr>
            <a:r>
              <a:rPr lang="en-US" sz="1800" dirty="0">
                <a:solidFill>
                  <a:schemeClr val="bg1">
                    <a:lumMod val="65000"/>
                  </a:schemeClr>
                </a:solidFill>
              </a:rPr>
              <a:t>And we want to go this address on Florida…</a:t>
            </a:r>
          </a:p>
          <a:p>
            <a:pPr>
              <a:defRPr/>
            </a:pPr>
            <a:endParaRPr lang="en-US" sz="1800" dirty="0"/>
          </a:p>
          <a:p>
            <a:pPr>
              <a:defRPr/>
            </a:pPr>
            <a:endParaRPr lang="en-US" sz="1800" dirty="0"/>
          </a:p>
          <a:p>
            <a:pPr>
              <a:defRPr/>
            </a:pPr>
            <a:r>
              <a:rPr lang="en-US" sz="1800" dirty="0"/>
              <a:t>And here is another</a:t>
            </a:r>
          </a:p>
        </p:txBody>
      </p:sp>
      <p:cxnSp>
        <p:nvCxnSpPr>
          <p:cNvPr id="32774" name="Straight Connector 6">
            <a:extLst>
              <a:ext uri="{FF2B5EF4-FFF2-40B4-BE49-F238E27FC236}">
                <a16:creationId xmlns:a16="http://schemas.microsoft.com/office/drawing/2014/main" id="{31CABEEA-2F48-461B-A076-B6DE0CF1CB7D}"/>
              </a:ext>
            </a:extLst>
          </p:cNvPr>
          <p:cNvCxnSpPr>
            <a:cxnSpLocks/>
            <a:endCxn id="32780" idx="2"/>
          </p:cNvCxnSpPr>
          <p:nvPr/>
        </p:nvCxnSpPr>
        <p:spPr bwMode="auto">
          <a:xfrm flipV="1">
            <a:off x="6226175" y="609600"/>
            <a:ext cx="549275" cy="22225"/>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cxnSp>
        <p:nvCxnSpPr>
          <p:cNvPr id="32775" name="Straight Connector 8">
            <a:extLst>
              <a:ext uri="{FF2B5EF4-FFF2-40B4-BE49-F238E27FC236}">
                <a16:creationId xmlns:a16="http://schemas.microsoft.com/office/drawing/2014/main" id="{B3D4E2D6-0F6B-4533-A5A3-4AB5914BEA29}"/>
              </a:ext>
            </a:extLst>
          </p:cNvPr>
          <p:cNvCxnSpPr>
            <a:cxnSpLocks/>
          </p:cNvCxnSpPr>
          <p:nvPr/>
        </p:nvCxnSpPr>
        <p:spPr bwMode="auto">
          <a:xfrm flipV="1">
            <a:off x="4175125" y="5037138"/>
            <a:ext cx="812800" cy="77787"/>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cxnSp>
        <p:nvCxnSpPr>
          <p:cNvPr id="32776" name="Straight Connector 10">
            <a:extLst>
              <a:ext uri="{FF2B5EF4-FFF2-40B4-BE49-F238E27FC236}">
                <a16:creationId xmlns:a16="http://schemas.microsoft.com/office/drawing/2014/main" id="{DAE9C1D0-0359-4B5E-9E92-377468F99C8B}"/>
              </a:ext>
            </a:extLst>
          </p:cNvPr>
          <p:cNvCxnSpPr>
            <a:cxnSpLocks/>
            <a:stCxn id="32780" idx="4"/>
            <a:endCxn id="32781" idx="0"/>
          </p:cNvCxnSpPr>
          <p:nvPr/>
        </p:nvCxnSpPr>
        <p:spPr bwMode="auto">
          <a:xfrm>
            <a:off x="6908800" y="742950"/>
            <a:ext cx="0" cy="384175"/>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cxnSp>
        <p:nvCxnSpPr>
          <p:cNvPr id="32777" name="Straight Connector 12">
            <a:extLst>
              <a:ext uri="{FF2B5EF4-FFF2-40B4-BE49-F238E27FC236}">
                <a16:creationId xmlns:a16="http://schemas.microsoft.com/office/drawing/2014/main" id="{86983318-42AF-42CC-8510-8C4FE7BF513D}"/>
              </a:ext>
            </a:extLst>
          </p:cNvPr>
          <p:cNvCxnSpPr>
            <a:cxnSpLocks/>
            <a:stCxn id="32782" idx="6"/>
            <a:endCxn id="32781" idx="2"/>
          </p:cNvCxnSpPr>
          <p:nvPr/>
        </p:nvCxnSpPr>
        <p:spPr bwMode="auto">
          <a:xfrm flipV="1">
            <a:off x="5594350" y="1258888"/>
            <a:ext cx="1181100" cy="23812"/>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cxnSp>
        <p:nvCxnSpPr>
          <p:cNvPr id="32778" name="Straight Connector 15">
            <a:extLst>
              <a:ext uri="{FF2B5EF4-FFF2-40B4-BE49-F238E27FC236}">
                <a16:creationId xmlns:a16="http://schemas.microsoft.com/office/drawing/2014/main" id="{C9B03CC0-2912-4B5E-B258-2C61BC358DF2}"/>
              </a:ext>
            </a:extLst>
          </p:cNvPr>
          <p:cNvCxnSpPr>
            <a:cxnSpLocks/>
          </p:cNvCxnSpPr>
          <p:nvPr/>
        </p:nvCxnSpPr>
        <p:spPr bwMode="auto">
          <a:xfrm flipV="1">
            <a:off x="4965700" y="4522788"/>
            <a:ext cx="504825" cy="536575"/>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cxnSp>
        <p:nvCxnSpPr>
          <p:cNvPr id="32779" name="Straight Connector 17">
            <a:extLst>
              <a:ext uri="{FF2B5EF4-FFF2-40B4-BE49-F238E27FC236}">
                <a16:creationId xmlns:a16="http://schemas.microsoft.com/office/drawing/2014/main" id="{03872CAE-3DA0-4073-A505-D7316882B8E0}"/>
              </a:ext>
            </a:extLst>
          </p:cNvPr>
          <p:cNvCxnSpPr>
            <a:cxnSpLocks/>
            <a:endCxn id="32782" idx="4"/>
          </p:cNvCxnSpPr>
          <p:nvPr/>
        </p:nvCxnSpPr>
        <p:spPr bwMode="auto">
          <a:xfrm flipV="1">
            <a:off x="5453063" y="1416050"/>
            <a:ext cx="7937" cy="3148013"/>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sp>
        <p:nvSpPr>
          <p:cNvPr id="32780" name="Oval 18">
            <a:extLst>
              <a:ext uri="{FF2B5EF4-FFF2-40B4-BE49-F238E27FC236}">
                <a16:creationId xmlns:a16="http://schemas.microsoft.com/office/drawing/2014/main" id="{54CC8F0A-19CF-403F-9FCA-8ED5785696B3}"/>
              </a:ext>
            </a:extLst>
          </p:cNvPr>
          <p:cNvSpPr>
            <a:spLocks noChangeArrowheads="1"/>
          </p:cNvSpPr>
          <p:nvPr/>
        </p:nvSpPr>
        <p:spPr bwMode="auto">
          <a:xfrm>
            <a:off x="6775450" y="476250"/>
            <a:ext cx="266700" cy="266700"/>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2781" name="Oval 21">
            <a:extLst>
              <a:ext uri="{FF2B5EF4-FFF2-40B4-BE49-F238E27FC236}">
                <a16:creationId xmlns:a16="http://schemas.microsoft.com/office/drawing/2014/main" id="{20F11A2B-0AD4-414B-BF4A-2EFD33AF79E7}"/>
              </a:ext>
            </a:extLst>
          </p:cNvPr>
          <p:cNvSpPr>
            <a:spLocks noChangeArrowheads="1"/>
          </p:cNvSpPr>
          <p:nvPr/>
        </p:nvSpPr>
        <p:spPr bwMode="auto">
          <a:xfrm>
            <a:off x="6775450" y="1127125"/>
            <a:ext cx="266700" cy="265113"/>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2782" name="Oval 24">
            <a:extLst>
              <a:ext uri="{FF2B5EF4-FFF2-40B4-BE49-F238E27FC236}">
                <a16:creationId xmlns:a16="http://schemas.microsoft.com/office/drawing/2014/main" id="{499E3E2E-349F-4B6F-8769-B73EC9E1EEAB}"/>
              </a:ext>
            </a:extLst>
          </p:cNvPr>
          <p:cNvSpPr>
            <a:spLocks noChangeArrowheads="1"/>
          </p:cNvSpPr>
          <p:nvPr/>
        </p:nvSpPr>
        <p:spPr bwMode="auto">
          <a:xfrm>
            <a:off x="5327650" y="1150938"/>
            <a:ext cx="266700" cy="265112"/>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2783" name="Oval 27">
            <a:extLst>
              <a:ext uri="{FF2B5EF4-FFF2-40B4-BE49-F238E27FC236}">
                <a16:creationId xmlns:a16="http://schemas.microsoft.com/office/drawing/2014/main" id="{5C257E0A-FE23-408A-BD08-370576EDA4A3}"/>
              </a:ext>
            </a:extLst>
          </p:cNvPr>
          <p:cNvSpPr>
            <a:spLocks noChangeArrowheads="1"/>
          </p:cNvSpPr>
          <p:nvPr/>
        </p:nvSpPr>
        <p:spPr bwMode="auto">
          <a:xfrm>
            <a:off x="3917950" y="4986338"/>
            <a:ext cx="266700" cy="265112"/>
          </a:xfrm>
          <a:prstGeom prst="ellipse">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32784" name="Straight Connector 28">
            <a:extLst>
              <a:ext uri="{FF2B5EF4-FFF2-40B4-BE49-F238E27FC236}">
                <a16:creationId xmlns:a16="http://schemas.microsoft.com/office/drawing/2014/main" id="{35E30FEB-2F14-423D-A31C-3B0A84D478BA}"/>
              </a:ext>
            </a:extLst>
          </p:cNvPr>
          <p:cNvCxnSpPr>
            <a:cxnSpLocks/>
          </p:cNvCxnSpPr>
          <p:nvPr/>
        </p:nvCxnSpPr>
        <p:spPr bwMode="auto">
          <a:xfrm>
            <a:off x="4057650" y="4051300"/>
            <a:ext cx="0" cy="927100"/>
          </a:xfrm>
          <a:prstGeom prst="line">
            <a:avLst/>
          </a:prstGeom>
          <a:noFill/>
          <a:ln w="152400" algn="ctr">
            <a:solidFill>
              <a:srgbClr val="FF3399">
                <a:alpha val="50195"/>
              </a:srgbClr>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C8BE15-8368-485B-8A76-D2748D3D32DF}"/>
              </a:ext>
            </a:extLst>
          </p:cNvPr>
          <p:cNvSpPr>
            <a:spLocks noChangeArrowheads="1"/>
          </p:cNvSpPr>
          <p:nvPr/>
        </p:nvSpPr>
        <p:spPr bwMode="auto">
          <a:xfrm>
            <a:off x="0" y="6080125"/>
            <a:ext cx="9144000" cy="7731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171" name="Group 3">
            <a:extLst>
              <a:ext uri="{FF2B5EF4-FFF2-40B4-BE49-F238E27FC236}">
                <a16:creationId xmlns:a16="http://schemas.microsoft.com/office/drawing/2014/main" id="{2D03C678-EFB9-4936-AF90-F2EC61E12A8D}"/>
              </a:ext>
            </a:extLst>
          </p:cNvPr>
          <p:cNvGrpSpPr>
            <a:grpSpLocks/>
          </p:cNvGrpSpPr>
          <p:nvPr/>
        </p:nvGrpSpPr>
        <p:grpSpPr bwMode="auto">
          <a:xfrm>
            <a:off x="287338" y="114300"/>
            <a:ext cx="8393112" cy="5930900"/>
            <a:chOff x="64" y="96"/>
            <a:chExt cx="5600" cy="3325"/>
          </a:xfrm>
        </p:grpSpPr>
        <p:grpSp>
          <p:nvGrpSpPr>
            <p:cNvPr id="7180" name="Group 4">
              <a:extLst>
                <a:ext uri="{FF2B5EF4-FFF2-40B4-BE49-F238E27FC236}">
                  <a16:creationId xmlns:a16="http://schemas.microsoft.com/office/drawing/2014/main" id="{E4FC2AF0-D58C-4E6D-BD3F-132C7FA55479}"/>
                </a:ext>
              </a:extLst>
            </p:cNvPr>
            <p:cNvGrpSpPr>
              <a:grpSpLocks/>
            </p:cNvGrpSpPr>
            <p:nvPr/>
          </p:nvGrpSpPr>
          <p:grpSpPr bwMode="auto">
            <a:xfrm>
              <a:off x="2592" y="96"/>
              <a:ext cx="384" cy="301"/>
              <a:chOff x="1152" y="432"/>
              <a:chExt cx="384" cy="301"/>
            </a:xfrm>
          </p:grpSpPr>
          <p:grpSp>
            <p:nvGrpSpPr>
              <p:cNvPr id="7548" name="Group 5">
                <a:extLst>
                  <a:ext uri="{FF2B5EF4-FFF2-40B4-BE49-F238E27FC236}">
                    <a16:creationId xmlns:a16="http://schemas.microsoft.com/office/drawing/2014/main" id="{8BFE4ED3-52F0-4695-8EB3-AF9B4E159169}"/>
                  </a:ext>
                </a:extLst>
              </p:cNvPr>
              <p:cNvGrpSpPr>
                <a:grpSpLocks/>
              </p:cNvGrpSpPr>
              <p:nvPr/>
            </p:nvGrpSpPr>
            <p:grpSpPr bwMode="auto">
              <a:xfrm>
                <a:off x="1152" y="432"/>
                <a:ext cx="384" cy="85"/>
                <a:chOff x="1152" y="432"/>
                <a:chExt cx="384" cy="85"/>
              </a:xfrm>
            </p:grpSpPr>
            <p:sp>
              <p:nvSpPr>
                <p:cNvPr id="7555" name="Text Box 6">
                  <a:extLst>
                    <a:ext uri="{FF2B5EF4-FFF2-40B4-BE49-F238E27FC236}">
                      <a16:creationId xmlns:a16="http://schemas.microsoft.com/office/drawing/2014/main" id="{BCCAC216-B0BF-4B2A-9485-04A03DD6F2F0}"/>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556" name="Text Box 7">
                  <a:extLst>
                    <a:ext uri="{FF2B5EF4-FFF2-40B4-BE49-F238E27FC236}">
                      <a16:creationId xmlns:a16="http://schemas.microsoft.com/office/drawing/2014/main" id="{3B3748B0-60C8-4393-A68E-6BBB6DE27B61}"/>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57" name="Text Box 8">
                  <a:extLst>
                    <a:ext uri="{FF2B5EF4-FFF2-40B4-BE49-F238E27FC236}">
                      <a16:creationId xmlns:a16="http://schemas.microsoft.com/office/drawing/2014/main" id="{D4255B84-03AA-4BA0-B384-9E02B4E35234}"/>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558" name="Text Box 9">
                  <a:extLst>
                    <a:ext uri="{FF2B5EF4-FFF2-40B4-BE49-F238E27FC236}">
                      <a16:creationId xmlns:a16="http://schemas.microsoft.com/office/drawing/2014/main" id="{81CF1757-C98C-4D24-A878-DC5719CDA4BA}"/>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7549" name="Group 10">
                <a:extLst>
                  <a:ext uri="{FF2B5EF4-FFF2-40B4-BE49-F238E27FC236}">
                    <a16:creationId xmlns:a16="http://schemas.microsoft.com/office/drawing/2014/main" id="{817DA94E-94AE-4AD5-988A-8F64EAD0FCCA}"/>
                  </a:ext>
                </a:extLst>
              </p:cNvPr>
              <p:cNvGrpSpPr>
                <a:grpSpLocks/>
              </p:cNvGrpSpPr>
              <p:nvPr/>
            </p:nvGrpSpPr>
            <p:grpSpPr bwMode="auto">
              <a:xfrm>
                <a:off x="1152" y="528"/>
                <a:ext cx="384" cy="205"/>
                <a:chOff x="1152" y="432"/>
                <a:chExt cx="384" cy="205"/>
              </a:xfrm>
            </p:grpSpPr>
            <p:sp>
              <p:nvSpPr>
                <p:cNvPr id="7551" name="Text Box 11">
                  <a:extLst>
                    <a:ext uri="{FF2B5EF4-FFF2-40B4-BE49-F238E27FC236}">
                      <a16:creationId xmlns:a16="http://schemas.microsoft.com/office/drawing/2014/main" id="{19A872DD-3907-4675-929C-AB8A9D93C619}"/>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52" name="Text Box 12">
                  <a:extLst>
                    <a:ext uri="{FF2B5EF4-FFF2-40B4-BE49-F238E27FC236}">
                      <a16:creationId xmlns:a16="http://schemas.microsoft.com/office/drawing/2014/main" id="{AC1D91D7-846A-4ABD-B6C5-F564EB11767A}"/>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53" name="Text Box 13">
                  <a:extLst>
                    <a:ext uri="{FF2B5EF4-FFF2-40B4-BE49-F238E27FC236}">
                      <a16:creationId xmlns:a16="http://schemas.microsoft.com/office/drawing/2014/main" id="{100406F1-3A64-48E6-90E5-623C6E714E47}"/>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54" name="Text Box 14">
                  <a:extLst>
                    <a:ext uri="{FF2B5EF4-FFF2-40B4-BE49-F238E27FC236}">
                      <a16:creationId xmlns:a16="http://schemas.microsoft.com/office/drawing/2014/main" id="{EC26776A-36DE-4329-8B69-39A716356062}"/>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550" name="Line 15">
                <a:extLst>
                  <a:ext uri="{FF2B5EF4-FFF2-40B4-BE49-F238E27FC236}">
                    <a16:creationId xmlns:a16="http://schemas.microsoft.com/office/drawing/2014/main" id="{0E8CE069-F001-4DBE-9AC1-05507E6231A8}"/>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81" name="Group 16">
              <a:extLst>
                <a:ext uri="{FF2B5EF4-FFF2-40B4-BE49-F238E27FC236}">
                  <a16:creationId xmlns:a16="http://schemas.microsoft.com/office/drawing/2014/main" id="{957F6148-FBCA-4D09-88A6-D41FD3DA26A9}"/>
                </a:ext>
              </a:extLst>
            </p:cNvPr>
            <p:cNvGrpSpPr>
              <a:grpSpLocks/>
            </p:cNvGrpSpPr>
            <p:nvPr/>
          </p:nvGrpSpPr>
          <p:grpSpPr bwMode="auto">
            <a:xfrm>
              <a:off x="144" y="528"/>
              <a:ext cx="384" cy="300"/>
              <a:chOff x="1152" y="432"/>
              <a:chExt cx="384" cy="300"/>
            </a:xfrm>
          </p:grpSpPr>
          <p:grpSp>
            <p:nvGrpSpPr>
              <p:cNvPr id="7537" name="Group 17">
                <a:extLst>
                  <a:ext uri="{FF2B5EF4-FFF2-40B4-BE49-F238E27FC236}">
                    <a16:creationId xmlns:a16="http://schemas.microsoft.com/office/drawing/2014/main" id="{5996FBFD-8756-43D9-8ABC-B29B65A48D2C}"/>
                  </a:ext>
                </a:extLst>
              </p:cNvPr>
              <p:cNvGrpSpPr>
                <a:grpSpLocks/>
              </p:cNvGrpSpPr>
              <p:nvPr/>
            </p:nvGrpSpPr>
            <p:grpSpPr bwMode="auto">
              <a:xfrm>
                <a:off x="1152" y="432"/>
                <a:ext cx="384" cy="204"/>
                <a:chOff x="1152" y="432"/>
                <a:chExt cx="384" cy="204"/>
              </a:xfrm>
            </p:grpSpPr>
            <p:sp>
              <p:nvSpPr>
                <p:cNvPr id="7544" name="Text Box 18">
                  <a:extLst>
                    <a:ext uri="{FF2B5EF4-FFF2-40B4-BE49-F238E27FC236}">
                      <a16:creationId xmlns:a16="http://schemas.microsoft.com/office/drawing/2014/main" id="{5339D4BA-0448-435F-BF0E-A4650A3BF619}"/>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45" name="Text Box 19">
                  <a:extLst>
                    <a:ext uri="{FF2B5EF4-FFF2-40B4-BE49-F238E27FC236}">
                      <a16:creationId xmlns:a16="http://schemas.microsoft.com/office/drawing/2014/main" id="{6396B927-8948-4524-8A8E-A9A98D6B966D}"/>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46" name="Text Box 20">
                  <a:extLst>
                    <a:ext uri="{FF2B5EF4-FFF2-40B4-BE49-F238E27FC236}">
                      <a16:creationId xmlns:a16="http://schemas.microsoft.com/office/drawing/2014/main" id="{F9F0E62D-C14A-4358-8797-D8B6D9785C28}"/>
                    </a:ext>
                  </a:extLst>
                </p:cNvPr>
                <p:cNvSpPr txBox="1">
                  <a:spLocks noChangeArrowheads="1"/>
                </p:cNvSpPr>
                <p:nvPr/>
              </p:nvSpPr>
              <p:spPr bwMode="auto">
                <a:xfrm>
                  <a:off x="1344"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547" name="Text Box 21">
                  <a:extLst>
                    <a:ext uri="{FF2B5EF4-FFF2-40B4-BE49-F238E27FC236}">
                      <a16:creationId xmlns:a16="http://schemas.microsoft.com/office/drawing/2014/main" id="{D76050A5-4536-44EF-9D25-9D0F83602ADF}"/>
                    </a:ext>
                  </a:extLst>
                </p:cNvPr>
                <p:cNvSpPr txBox="1">
                  <a:spLocks noChangeArrowheads="1"/>
                </p:cNvSpPr>
                <p:nvPr/>
              </p:nvSpPr>
              <p:spPr bwMode="auto">
                <a:xfrm>
                  <a:off x="1441"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7538" name="Group 22">
                <a:extLst>
                  <a:ext uri="{FF2B5EF4-FFF2-40B4-BE49-F238E27FC236}">
                    <a16:creationId xmlns:a16="http://schemas.microsoft.com/office/drawing/2014/main" id="{6683E29B-2D06-4B2D-B1A4-8F7E7FD18EE5}"/>
                  </a:ext>
                </a:extLst>
              </p:cNvPr>
              <p:cNvGrpSpPr>
                <a:grpSpLocks/>
              </p:cNvGrpSpPr>
              <p:nvPr/>
            </p:nvGrpSpPr>
            <p:grpSpPr bwMode="auto">
              <a:xfrm>
                <a:off x="1152" y="528"/>
                <a:ext cx="384" cy="204"/>
                <a:chOff x="1152" y="432"/>
                <a:chExt cx="384" cy="204"/>
              </a:xfrm>
            </p:grpSpPr>
            <p:sp>
              <p:nvSpPr>
                <p:cNvPr id="7540" name="Text Box 23">
                  <a:extLst>
                    <a:ext uri="{FF2B5EF4-FFF2-40B4-BE49-F238E27FC236}">
                      <a16:creationId xmlns:a16="http://schemas.microsoft.com/office/drawing/2014/main" id="{789F51A2-B6A2-492F-89B1-67E243002660}"/>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541" name="Text Box 24">
                  <a:extLst>
                    <a:ext uri="{FF2B5EF4-FFF2-40B4-BE49-F238E27FC236}">
                      <a16:creationId xmlns:a16="http://schemas.microsoft.com/office/drawing/2014/main" id="{2F960C45-EAF8-4538-A833-07232D5D22CB}"/>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42" name="Text Box 25">
                  <a:extLst>
                    <a:ext uri="{FF2B5EF4-FFF2-40B4-BE49-F238E27FC236}">
                      <a16:creationId xmlns:a16="http://schemas.microsoft.com/office/drawing/2014/main" id="{9CAF9B69-8591-4A81-9C1D-C833799CBB8B}"/>
                    </a:ext>
                  </a:extLst>
                </p:cNvPr>
                <p:cNvSpPr txBox="1">
                  <a:spLocks noChangeArrowheads="1"/>
                </p:cNvSpPr>
                <p:nvPr/>
              </p:nvSpPr>
              <p:spPr bwMode="auto">
                <a:xfrm>
                  <a:off x="1344"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43" name="Text Box 26">
                  <a:extLst>
                    <a:ext uri="{FF2B5EF4-FFF2-40B4-BE49-F238E27FC236}">
                      <a16:creationId xmlns:a16="http://schemas.microsoft.com/office/drawing/2014/main" id="{9FA67E2D-01C4-431A-91BB-CA3EA003B5D4}"/>
                    </a:ext>
                  </a:extLst>
                </p:cNvPr>
                <p:cNvSpPr txBox="1">
                  <a:spLocks noChangeArrowheads="1"/>
                </p:cNvSpPr>
                <p:nvPr/>
              </p:nvSpPr>
              <p:spPr bwMode="auto">
                <a:xfrm>
                  <a:off x="1441"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539" name="Line 27">
                <a:extLst>
                  <a:ext uri="{FF2B5EF4-FFF2-40B4-BE49-F238E27FC236}">
                    <a16:creationId xmlns:a16="http://schemas.microsoft.com/office/drawing/2014/main" id="{AC2903E6-9A37-494B-A0EA-928A73CA78F4}"/>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82" name="Group 28">
              <a:extLst>
                <a:ext uri="{FF2B5EF4-FFF2-40B4-BE49-F238E27FC236}">
                  <a16:creationId xmlns:a16="http://schemas.microsoft.com/office/drawing/2014/main" id="{9EF12233-B21E-4B63-A1FF-D6D0FBA87629}"/>
                </a:ext>
              </a:extLst>
            </p:cNvPr>
            <p:cNvGrpSpPr>
              <a:grpSpLocks/>
            </p:cNvGrpSpPr>
            <p:nvPr/>
          </p:nvGrpSpPr>
          <p:grpSpPr bwMode="auto">
            <a:xfrm>
              <a:off x="1824" y="528"/>
              <a:ext cx="384" cy="300"/>
              <a:chOff x="1152" y="432"/>
              <a:chExt cx="384" cy="300"/>
            </a:xfrm>
          </p:grpSpPr>
          <p:grpSp>
            <p:nvGrpSpPr>
              <p:cNvPr id="7526" name="Group 29">
                <a:extLst>
                  <a:ext uri="{FF2B5EF4-FFF2-40B4-BE49-F238E27FC236}">
                    <a16:creationId xmlns:a16="http://schemas.microsoft.com/office/drawing/2014/main" id="{8694807D-521A-4F99-9749-C76B2F32798D}"/>
                  </a:ext>
                </a:extLst>
              </p:cNvPr>
              <p:cNvGrpSpPr>
                <a:grpSpLocks/>
              </p:cNvGrpSpPr>
              <p:nvPr/>
            </p:nvGrpSpPr>
            <p:grpSpPr bwMode="auto">
              <a:xfrm>
                <a:off x="1152" y="432"/>
                <a:ext cx="384" cy="204"/>
                <a:chOff x="1152" y="432"/>
                <a:chExt cx="384" cy="204"/>
              </a:xfrm>
            </p:grpSpPr>
            <p:sp>
              <p:nvSpPr>
                <p:cNvPr id="7533" name="Text Box 30">
                  <a:extLst>
                    <a:ext uri="{FF2B5EF4-FFF2-40B4-BE49-F238E27FC236}">
                      <a16:creationId xmlns:a16="http://schemas.microsoft.com/office/drawing/2014/main" id="{429BB9B7-A6C5-43BB-B774-096BE5856A93}"/>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34" name="Text Box 31">
                  <a:extLst>
                    <a:ext uri="{FF2B5EF4-FFF2-40B4-BE49-F238E27FC236}">
                      <a16:creationId xmlns:a16="http://schemas.microsoft.com/office/drawing/2014/main" id="{B802F7F4-25A4-46EA-9974-939A082EEE16}"/>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35" name="Text Box 32">
                  <a:extLst>
                    <a:ext uri="{FF2B5EF4-FFF2-40B4-BE49-F238E27FC236}">
                      <a16:creationId xmlns:a16="http://schemas.microsoft.com/office/drawing/2014/main" id="{BB8C54C5-4BED-4A6E-9622-E54EDACAAF2C}"/>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536" name="Text Box 33">
                  <a:extLst>
                    <a:ext uri="{FF2B5EF4-FFF2-40B4-BE49-F238E27FC236}">
                      <a16:creationId xmlns:a16="http://schemas.microsoft.com/office/drawing/2014/main" id="{F467D521-9CDF-4774-B0AD-E34EFA443EBD}"/>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7527" name="Group 34">
                <a:extLst>
                  <a:ext uri="{FF2B5EF4-FFF2-40B4-BE49-F238E27FC236}">
                    <a16:creationId xmlns:a16="http://schemas.microsoft.com/office/drawing/2014/main" id="{E51E36B1-DAF5-48B5-87F0-C0783E5A5D19}"/>
                  </a:ext>
                </a:extLst>
              </p:cNvPr>
              <p:cNvGrpSpPr>
                <a:grpSpLocks/>
              </p:cNvGrpSpPr>
              <p:nvPr/>
            </p:nvGrpSpPr>
            <p:grpSpPr bwMode="auto">
              <a:xfrm>
                <a:off x="1152" y="528"/>
                <a:ext cx="384" cy="204"/>
                <a:chOff x="1152" y="432"/>
                <a:chExt cx="384" cy="204"/>
              </a:xfrm>
            </p:grpSpPr>
            <p:sp>
              <p:nvSpPr>
                <p:cNvPr id="7529" name="Text Box 35">
                  <a:extLst>
                    <a:ext uri="{FF2B5EF4-FFF2-40B4-BE49-F238E27FC236}">
                      <a16:creationId xmlns:a16="http://schemas.microsoft.com/office/drawing/2014/main" id="{9DF8EDCD-B31A-4FC7-AC87-C1DDC8BB5980}"/>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530" name="Text Box 36">
                  <a:extLst>
                    <a:ext uri="{FF2B5EF4-FFF2-40B4-BE49-F238E27FC236}">
                      <a16:creationId xmlns:a16="http://schemas.microsoft.com/office/drawing/2014/main" id="{1D4312B0-2D6A-4A82-B77E-FA7AC11FF95B}"/>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31" name="Text Box 37">
                  <a:extLst>
                    <a:ext uri="{FF2B5EF4-FFF2-40B4-BE49-F238E27FC236}">
                      <a16:creationId xmlns:a16="http://schemas.microsoft.com/office/drawing/2014/main" id="{755AC952-3BC5-4616-9BCF-503B6C31A73E}"/>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32" name="Text Box 38">
                  <a:extLst>
                    <a:ext uri="{FF2B5EF4-FFF2-40B4-BE49-F238E27FC236}">
                      <a16:creationId xmlns:a16="http://schemas.microsoft.com/office/drawing/2014/main" id="{72DDCFA8-9A77-4B93-9A09-2EE08E341668}"/>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528" name="Line 39">
                <a:extLst>
                  <a:ext uri="{FF2B5EF4-FFF2-40B4-BE49-F238E27FC236}">
                    <a16:creationId xmlns:a16="http://schemas.microsoft.com/office/drawing/2014/main" id="{F98C56C3-C1F6-4E99-8D99-6313E0ACE706}"/>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83" name="Group 40">
              <a:extLst>
                <a:ext uri="{FF2B5EF4-FFF2-40B4-BE49-F238E27FC236}">
                  <a16:creationId xmlns:a16="http://schemas.microsoft.com/office/drawing/2014/main" id="{6B5E187D-73DC-40A1-ABB4-FE26887E1AB7}"/>
                </a:ext>
              </a:extLst>
            </p:cNvPr>
            <p:cNvGrpSpPr>
              <a:grpSpLocks/>
            </p:cNvGrpSpPr>
            <p:nvPr/>
          </p:nvGrpSpPr>
          <p:grpSpPr bwMode="auto">
            <a:xfrm>
              <a:off x="3504" y="528"/>
              <a:ext cx="384" cy="300"/>
              <a:chOff x="1152" y="432"/>
              <a:chExt cx="384" cy="300"/>
            </a:xfrm>
          </p:grpSpPr>
          <p:grpSp>
            <p:nvGrpSpPr>
              <p:cNvPr id="7515" name="Group 41">
                <a:extLst>
                  <a:ext uri="{FF2B5EF4-FFF2-40B4-BE49-F238E27FC236}">
                    <a16:creationId xmlns:a16="http://schemas.microsoft.com/office/drawing/2014/main" id="{BA5E1185-C75A-429A-AC26-86331B6852B5}"/>
                  </a:ext>
                </a:extLst>
              </p:cNvPr>
              <p:cNvGrpSpPr>
                <a:grpSpLocks/>
              </p:cNvGrpSpPr>
              <p:nvPr/>
            </p:nvGrpSpPr>
            <p:grpSpPr bwMode="auto">
              <a:xfrm>
                <a:off x="1152" y="432"/>
                <a:ext cx="384" cy="204"/>
                <a:chOff x="1152" y="432"/>
                <a:chExt cx="384" cy="204"/>
              </a:xfrm>
            </p:grpSpPr>
            <p:sp>
              <p:nvSpPr>
                <p:cNvPr id="7522" name="Text Box 42">
                  <a:extLst>
                    <a:ext uri="{FF2B5EF4-FFF2-40B4-BE49-F238E27FC236}">
                      <a16:creationId xmlns:a16="http://schemas.microsoft.com/office/drawing/2014/main" id="{2CF9CD94-16D6-4FA4-9EB2-19D4B7837F63}"/>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23" name="Text Box 43">
                  <a:extLst>
                    <a:ext uri="{FF2B5EF4-FFF2-40B4-BE49-F238E27FC236}">
                      <a16:creationId xmlns:a16="http://schemas.microsoft.com/office/drawing/2014/main" id="{9D3D9841-E8A7-4936-9B1C-3BA3953C0BCD}"/>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24" name="Text Box 44">
                  <a:extLst>
                    <a:ext uri="{FF2B5EF4-FFF2-40B4-BE49-F238E27FC236}">
                      <a16:creationId xmlns:a16="http://schemas.microsoft.com/office/drawing/2014/main" id="{01C53D55-26EC-4090-A51B-574A962C60F2}"/>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25" name="Text Box 45">
                  <a:extLst>
                    <a:ext uri="{FF2B5EF4-FFF2-40B4-BE49-F238E27FC236}">
                      <a16:creationId xmlns:a16="http://schemas.microsoft.com/office/drawing/2014/main" id="{DC1AD700-6B63-41E3-862B-4C547EE4BFBB}"/>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7516" name="Group 46">
                <a:extLst>
                  <a:ext uri="{FF2B5EF4-FFF2-40B4-BE49-F238E27FC236}">
                    <a16:creationId xmlns:a16="http://schemas.microsoft.com/office/drawing/2014/main" id="{75CCB292-E8F0-4473-A1DF-4382C0D29C4B}"/>
                  </a:ext>
                </a:extLst>
              </p:cNvPr>
              <p:cNvGrpSpPr>
                <a:grpSpLocks/>
              </p:cNvGrpSpPr>
              <p:nvPr/>
            </p:nvGrpSpPr>
            <p:grpSpPr bwMode="auto">
              <a:xfrm>
                <a:off x="1152" y="528"/>
                <a:ext cx="384" cy="204"/>
                <a:chOff x="1152" y="432"/>
                <a:chExt cx="384" cy="204"/>
              </a:xfrm>
            </p:grpSpPr>
            <p:sp>
              <p:nvSpPr>
                <p:cNvPr id="7518" name="Text Box 47">
                  <a:extLst>
                    <a:ext uri="{FF2B5EF4-FFF2-40B4-BE49-F238E27FC236}">
                      <a16:creationId xmlns:a16="http://schemas.microsoft.com/office/drawing/2014/main" id="{2EE963BE-BE73-478C-8474-BA9C108678AB}"/>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519" name="Text Box 48">
                  <a:extLst>
                    <a:ext uri="{FF2B5EF4-FFF2-40B4-BE49-F238E27FC236}">
                      <a16:creationId xmlns:a16="http://schemas.microsoft.com/office/drawing/2014/main" id="{2E4215E6-348C-4D9B-AC64-E8FB29EBE97B}"/>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20" name="Text Box 49">
                  <a:extLst>
                    <a:ext uri="{FF2B5EF4-FFF2-40B4-BE49-F238E27FC236}">
                      <a16:creationId xmlns:a16="http://schemas.microsoft.com/office/drawing/2014/main" id="{698ACC06-DB98-482C-98A3-B1E06D85FDCD}"/>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521" name="Text Box 50">
                  <a:extLst>
                    <a:ext uri="{FF2B5EF4-FFF2-40B4-BE49-F238E27FC236}">
                      <a16:creationId xmlns:a16="http://schemas.microsoft.com/office/drawing/2014/main" id="{1D1486FE-C181-46C1-9248-5AF35A2E0452}"/>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517" name="Line 51">
                <a:extLst>
                  <a:ext uri="{FF2B5EF4-FFF2-40B4-BE49-F238E27FC236}">
                    <a16:creationId xmlns:a16="http://schemas.microsoft.com/office/drawing/2014/main" id="{ABBCDD1E-27BE-4B69-A25D-E2A3F416A1A1}"/>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84" name="Group 52">
              <a:extLst>
                <a:ext uri="{FF2B5EF4-FFF2-40B4-BE49-F238E27FC236}">
                  <a16:creationId xmlns:a16="http://schemas.microsoft.com/office/drawing/2014/main" id="{661B0C2C-C47A-4D82-BD74-6F2EB23E41BC}"/>
                </a:ext>
              </a:extLst>
            </p:cNvPr>
            <p:cNvGrpSpPr>
              <a:grpSpLocks/>
            </p:cNvGrpSpPr>
            <p:nvPr/>
          </p:nvGrpSpPr>
          <p:grpSpPr bwMode="auto">
            <a:xfrm>
              <a:off x="5184" y="528"/>
              <a:ext cx="384" cy="300"/>
              <a:chOff x="1152" y="432"/>
              <a:chExt cx="384" cy="300"/>
            </a:xfrm>
          </p:grpSpPr>
          <p:grpSp>
            <p:nvGrpSpPr>
              <p:cNvPr id="7504" name="Group 53">
                <a:extLst>
                  <a:ext uri="{FF2B5EF4-FFF2-40B4-BE49-F238E27FC236}">
                    <a16:creationId xmlns:a16="http://schemas.microsoft.com/office/drawing/2014/main" id="{2E971FE9-F671-43CD-A202-17F10E4E7732}"/>
                  </a:ext>
                </a:extLst>
              </p:cNvPr>
              <p:cNvGrpSpPr>
                <a:grpSpLocks/>
              </p:cNvGrpSpPr>
              <p:nvPr/>
            </p:nvGrpSpPr>
            <p:grpSpPr bwMode="auto">
              <a:xfrm>
                <a:off x="1152" y="432"/>
                <a:ext cx="384" cy="204"/>
                <a:chOff x="1152" y="432"/>
                <a:chExt cx="384" cy="204"/>
              </a:xfrm>
            </p:grpSpPr>
            <p:sp>
              <p:nvSpPr>
                <p:cNvPr id="7511" name="Text Box 54">
                  <a:extLst>
                    <a:ext uri="{FF2B5EF4-FFF2-40B4-BE49-F238E27FC236}">
                      <a16:creationId xmlns:a16="http://schemas.microsoft.com/office/drawing/2014/main" id="{BE707911-E937-4ADB-B938-D71CB976B62C}"/>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12" name="Text Box 55">
                  <a:extLst>
                    <a:ext uri="{FF2B5EF4-FFF2-40B4-BE49-F238E27FC236}">
                      <a16:creationId xmlns:a16="http://schemas.microsoft.com/office/drawing/2014/main" id="{A6992F8F-BDDB-4A25-9A6B-AEE6F641B000}"/>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13" name="Text Box 56">
                  <a:extLst>
                    <a:ext uri="{FF2B5EF4-FFF2-40B4-BE49-F238E27FC236}">
                      <a16:creationId xmlns:a16="http://schemas.microsoft.com/office/drawing/2014/main" id="{EA50F8B4-B7AB-4A41-92A4-D619D187EA04}"/>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514" name="Text Box 57">
                  <a:extLst>
                    <a:ext uri="{FF2B5EF4-FFF2-40B4-BE49-F238E27FC236}">
                      <a16:creationId xmlns:a16="http://schemas.microsoft.com/office/drawing/2014/main" id="{B1C8A053-6F60-4A39-B2FA-3FEDAFE79DFF}"/>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nvGrpSpPr>
              <p:cNvPr id="7505" name="Group 58">
                <a:extLst>
                  <a:ext uri="{FF2B5EF4-FFF2-40B4-BE49-F238E27FC236}">
                    <a16:creationId xmlns:a16="http://schemas.microsoft.com/office/drawing/2014/main" id="{7AFFCE84-F4F2-4404-B19A-E3137AB6CC5F}"/>
                  </a:ext>
                </a:extLst>
              </p:cNvPr>
              <p:cNvGrpSpPr>
                <a:grpSpLocks/>
              </p:cNvGrpSpPr>
              <p:nvPr/>
            </p:nvGrpSpPr>
            <p:grpSpPr bwMode="auto">
              <a:xfrm>
                <a:off x="1152" y="528"/>
                <a:ext cx="384" cy="204"/>
                <a:chOff x="1152" y="432"/>
                <a:chExt cx="384" cy="204"/>
              </a:xfrm>
            </p:grpSpPr>
            <p:sp>
              <p:nvSpPr>
                <p:cNvPr id="7507" name="Text Box 59">
                  <a:extLst>
                    <a:ext uri="{FF2B5EF4-FFF2-40B4-BE49-F238E27FC236}">
                      <a16:creationId xmlns:a16="http://schemas.microsoft.com/office/drawing/2014/main" id="{B34F5684-2A8C-47B6-B490-460916C2CA0D}"/>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508" name="Text Box 60">
                  <a:extLst>
                    <a:ext uri="{FF2B5EF4-FFF2-40B4-BE49-F238E27FC236}">
                      <a16:creationId xmlns:a16="http://schemas.microsoft.com/office/drawing/2014/main" id="{A0700103-62A3-4EBD-B58A-3FEE2E1ED794}"/>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09" name="Text Box 61">
                  <a:extLst>
                    <a:ext uri="{FF2B5EF4-FFF2-40B4-BE49-F238E27FC236}">
                      <a16:creationId xmlns:a16="http://schemas.microsoft.com/office/drawing/2014/main" id="{F74D028A-A930-4E39-8EFB-F166134DD1B9}"/>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10" name="Text Box 62">
                  <a:extLst>
                    <a:ext uri="{FF2B5EF4-FFF2-40B4-BE49-F238E27FC236}">
                      <a16:creationId xmlns:a16="http://schemas.microsoft.com/office/drawing/2014/main" id="{C13E4981-25AB-46DB-9907-C77921A6A729}"/>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506" name="Line 63">
                <a:extLst>
                  <a:ext uri="{FF2B5EF4-FFF2-40B4-BE49-F238E27FC236}">
                    <a16:creationId xmlns:a16="http://schemas.microsoft.com/office/drawing/2014/main" id="{939D9569-4700-466B-AC21-2F33B74D6A22}"/>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85" name="Line 64">
              <a:extLst>
                <a:ext uri="{FF2B5EF4-FFF2-40B4-BE49-F238E27FC236}">
                  <a16:creationId xmlns:a16="http://schemas.microsoft.com/office/drawing/2014/main" id="{BBE64ECE-B5AA-4D21-80A0-CDCE77838764}"/>
                </a:ext>
              </a:extLst>
            </p:cNvPr>
            <p:cNvSpPr>
              <a:spLocks noChangeShapeType="1"/>
            </p:cNvSpPr>
            <p:nvPr/>
          </p:nvSpPr>
          <p:spPr bwMode="auto">
            <a:xfrm flipH="1">
              <a:off x="682" y="288"/>
              <a:ext cx="1958" cy="2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86" name="Line 65">
              <a:extLst>
                <a:ext uri="{FF2B5EF4-FFF2-40B4-BE49-F238E27FC236}">
                  <a16:creationId xmlns:a16="http://schemas.microsoft.com/office/drawing/2014/main" id="{45DA4C63-1C93-4A96-9975-B615B3B05E09}"/>
                </a:ext>
              </a:extLst>
            </p:cNvPr>
            <p:cNvSpPr>
              <a:spLocks noChangeShapeType="1"/>
            </p:cNvSpPr>
            <p:nvPr/>
          </p:nvSpPr>
          <p:spPr bwMode="auto">
            <a:xfrm>
              <a:off x="2928" y="288"/>
              <a:ext cx="2016"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187" name="Group 66">
              <a:extLst>
                <a:ext uri="{FF2B5EF4-FFF2-40B4-BE49-F238E27FC236}">
                  <a16:creationId xmlns:a16="http://schemas.microsoft.com/office/drawing/2014/main" id="{27489A35-901B-4391-A54D-08E6B4A57001}"/>
                </a:ext>
              </a:extLst>
            </p:cNvPr>
            <p:cNvGrpSpPr>
              <a:grpSpLocks/>
            </p:cNvGrpSpPr>
            <p:nvPr/>
          </p:nvGrpSpPr>
          <p:grpSpPr bwMode="auto">
            <a:xfrm>
              <a:off x="2208" y="288"/>
              <a:ext cx="1152" cy="240"/>
              <a:chOff x="2208" y="288"/>
              <a:chExt cx="1152" cy="240"/>
            </a:xfrm>
          </p:grpSpPr>
          <p:sp>
            <p:nvSpPr>
              <p:cNvPr id="7502" name="Line 67">
                <a:extLst>
                  <a:ext uri="{FF2B5EF4-FFF2-40B4-BE49-F238E27FC236}">
                    <a16:creationId xmlns:a16="http://schemas.microsoft.com/office/drawing/2014/main" id="{368541C0-9C35-4D97-9B8C-20C4492E8037}"/>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03" name="Line 68">
                <a:extLst>
                  <a:ext uri="{FF2B5EF4-FFF2-40B4-BE49-F238E27FC236}">
                    <a16:creationId xmlns:a16="http://schemas.microsoft.com/office/drawing/2014/main" id="{5670CFA3-1EB9-4310-8797-293E02DD20BF}"/>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188" name="Oval 69">
              <a:extLst>
                <a:ext uri="{FF2B5EF4-FFF2-40B4-BE49-F238E27FC236}">
                  <a16:creationId xmlns:a16="http://schemas.microsoft.com/office/drawing/2014/main" id="{4A4ADB84-D303-4D8B-B2D6-F4B90B50D2E5}"/>
                </a:ext>
              </a:extLst>
            </p:cNvPr>
            <p:cNvSpPr>
              <a:spLocks noChangeArrowheads="1"/>
            </p:cNvSpPr>
            <p:nvPr/>
          </p:nvSpPr>
          <p:spPr bwMode="auto">
            <a:xfrm>
              <a:off x="64" y="480"/>
              <a:ext cx="602"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189" name="Oval 70">
              <a:extLst>
                <a:ext uri="{FF2B5EF4-FFF2-40B4-BE49-F238E27FC236}">
                  <a16:creationId xmlns:a16="http://schemas.microsoft.com/office/drawing/2014/main" id="{C09BC523-5285-4A81-AEC7-3E2C1EFA2BBD}"/>
                </a:ext>
              </a:extLst>
            </p:cNvPr>
            <p:cNvSpPr>
              <a:spLocks noChangeArrowheads="1"/>
            </p:cNvSpPr>
            <p:nvPr/>
          </p:nvSpPr>
          <p:spPr bwMode="auto">
            <a:xfrm>
              <a:off x="5040" y="480"/>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190" name="Oval 71">
              <a:extLst>
                <a:ext uri="{FF2B5EF4-FFF2-40B4-BE49-F238E27FC236}">
                  <a16:creationId xmlns:a16="http://schemas.microsoft.com/office/drawing/2014/main" id="{8BB4D272-E534-491B-90A1-5C8BAE40F95F}"/>
                </a:ext>
              </a:extLst>
            </p:cNvPr>
            <p:cNvSpPr>
              <a:spLocks noChangeArrowheads="1"/>
            </p:cNvSpPr>
            <p:nvPr/>
          </p:nvSpPr>
          <p:spPr bwMode="auto">
            <a:xfrm>
              <a:off x="1632" y="480"/>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191" name="Group 72">
              <a:extLst>
                <a:ext uri="{FF2B5EF4-FFF2-40B4-BE49-F238E27FC236}">
                  <a16:creationId xmlns:a16="http://schemas.microsoft.com/office/drawing/2014/main" id="{1167A796-F55D-4178-8788-A86C5D6D348C}"/>
                </a:ext>
              </a:extLst>
            </p:cNvPr>
            <p:cNvGrpSpPr>
              <a:grpSpLocks/>
            </p:cNvGrpSpPr>
            <p:nvPr/>
          </p:nvGrpSpPr>
          <p:grpSpPr bwMode="auto">
            <a:xfrm>
              <a:off x="2592" y="961"/>
              <a:ext cx="384" cy="300"/>
              <a:chOff x="2448" y="2017"/>
              <a:chExt cx="384" cy="300"/>
            </a:xfrm>
          </p:grpSpPr>
          <p:grpSp>
            <p:nvGrpSpPr>
              <p:cNvPr id="7491" name="Group 73">
                <a:extLst>
                  <a:ext uri="{FF2B5EF4-FFF2-40B4-BE49-F238E27FC236}">
                    <a16:creationId xmlns:a16="http://schemas.microsoft.com/office/drawing/2014/main" id="{421ECBBB-7E36-4B25-8982-DFE060064787}"/>
                  </a:ext>
                </a:extLst>
              </p:cNvPr>
              <p:cNvGrpSpPr>
                <a:grpSpLocks/>
              </p:cNvGrpSpPr>
              <p:nvPr/>
            </p:nvGrpSpPr>
            <p:grpSpPr bwMode="auto">
              <a:xfrm>
                <a:off x="2448" y="2017"/>
                <a:ext cx="384" cy="205"/>
                <a:chOff x="1152" y="433"/>
                <a:chExt cx="384" cy="205"/>
              </a:xfrm>
            </p:grpSpPr>
            <p:sp>
              <p:nvSpPr>
                <p:cNvPr id="7498" name="Text Box 74">
                  <a:extLst>
                    <a:ext uri="{FF2B5EF4-FFF2-40B4-BE49-F238E27FC236}">
                      <a16:creationId xmlns:a16="http://schemas.microsoft.com/office/drawing/2014/main" id="{D4FBE218-CD27-41C7-B92B-11914847B83C}"/>
                    </a:ext>
                  </a:extLst>
                </p:cNvPr>
                <p:cNvSpPr txBox="1">
                  <a:spLocks noChangeArrowheads="1"/>
                </p:cNvSpPr>
                <p:nvPr/>
              </p:nvSpPr>
              <p:spPr bwMode="auto">
                <a:xfrm>
                  <a:off x="1152"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99" name="Text Box 75">
                  <a:extLst>
                    <a:ext uri="{FF2B5EF4-FFF2-40B4-BE49-F238E27FC236}">
                      <a16:creationId xmlns:a16="http://schemas.microsoft.com/office/drawing/2014/main" id="{4125B9A9-8751-4553-A15F-3B9595C5D22B}"/>
                    </a:ext>
                  </a:extLst>
                </p:cNvPr>
                <p:cNvSpPr txBox="1">
                  <a:spLocks noChangeArrowheads="1"/>
                </p:cNvSpPr>
                <p:nvPr/>
              </p:nvSpPr>
              <p:spPr bwMode="auto">
                <a:xfrm>
                  <a:off x="1249"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500" name="Text Box 76">
                  <a:extLst>
                    <a:ext uri="{FF2B5EF4-FFF2-40B4-BE49-F238E27FC236}">
                      <a16:creationId xmlns:a16="http://schemas.microsoft.com/office/drawing/2014/main" id="{DC75CE4E-B143-403C-80D5-114DB83A8BC8}"/>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501" name="Text Box 77">
                  <a:extLst>
                    <a:ext uri="{FF2B5EF4-FFF2-40B4-BE49-F238E27FC236}">
                      <a16:creationId xmlns:a16="http://schemas.microsoft.com/office/drawing/2014/main" id="{27DBEBC0-9498-4EED-853F-AC8F8FA4F44D}"/>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92" name="Line 78">
                <a:extLst>
                  <a:ext uri="{FF2B5EF4-FFF2-40B4-BE49-F238E27FC236}">
                    <a16:creationId xmlns:a16="http://schemas.microsoft.com/office/drawing/2014/main" id="{4C874E18-5995-4BE6-8ED7-6B64C233EF85}"/>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93" name="Group 79">
                <a:extLst>
                  <a:ext uri="{FF2B5EF4-FFF2-40B4-BE49-F238E27FC236}">
                    <a16:creationId xmlns:a16="http://schemas.microsoft.com/office/drawing/2014/main" id="{CE1E614B-7605-4824-A91D-A1B2C0EF3AB0}"/>
                  </a:ext>
                </a:extLst>
              </p:cNvPr>
              <p:cNvGrpSpPr>
                <a:grpSpLocks/>
              </p:cNvGrpSpPr>
              <p:nvPr/>
            </p:nvGrpSpPr>
            <p:grpSpPr bwMode="auto">
              <a:xfrm>
                <a:off x="2448" y="2112"/>
                <a:ext cx="384" cy="205"/>
                <a:chOff x="1152" y="432"/>
                <a:chExt cx="384" cy="205"/>
              </a:xfrm>
            </p:grpSpPr>
            <p:sp>
              <p:nvSpPr>
                <p:cNvPr id="7494" name="Text Box 80">
                  <a:extLst>
                    <a:ext uri="{FF2B5EF4-FFF2-40B4-BE49-F238E27FC236}">
                      <a16:creationId xmlns:a16="http://schemas.microsoft.com/office/drawing/2014/main" id="{2E223050-87C7-4F7F-AF16-0794EDC00B6D}"/>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95" name="Text Box 81">
                  <a:extLst>
                    <a:ext uri="{FF2B5EF4-FFF2-40B4-BE49-F238E27FC236}">
                      <a16:creationId xmlns:a16="http://schemas.microsoft.com/office/drawing/2014/main" id="{85692B72-6F05-4008-8FFA-8C10BD62BC3A}"/>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96" name="Text Box 82">
                  <a:extLst>
                    <a:ext uri="{FF2B5EF4-FFF2-40B4-BE49-F238E27FC236}">
                      <a16:creationId xmlns:a16="http://schemas.microsoft.com/office/drawing/2014/main" id="{E77FC7C8-8339-4557-BD84-30B34C16F0FB}"/>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97" name="Text Box 83">
                  <a:extLst>
                    <a:ext uri="{FF2B5EF4-FFF2-40B4-BE49-F238E27FC236}">
                      <a16:creationId xmlns:a16="http://schemas.microsoft.com/office/drawing/2014/main" id="{53E9035C-2B98-4270-BC54-BBAE826FE706}"/>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192" name="Group 84">
              <a:extLst>
                <a:ext uri="{FF2B5EF4-FFF2-40B4-BE49-F238E27FC236}">
                  <a16:creationId xmlns:a16="http://schemas.microsoft.com/office/drawing/2014/main" id="{7E57DD92-5D0E-4148-B243-76CFCEF5B95F}"/>
                </a:ext>
              </a:extLst>
            </p:cNvPr>
            <p:cNvGrpSpPr>
              <a:grpSpLocks/>
            </p:cNvGrpSpPr>
            <p:nvPr/>
          </p:nvGrpSpPr>
          <p:grpSpPr bwMode="auto">
            <a:xfrm>
              <a:off x="4223" y="961"/>
              <a:ext cx="385" cy="300"/>
              <a:chOff x="2447" y="2017"/>
              <a:chExt cx="385" cy="300"/>
            </a:xfrm>
          </p:grpSpPr>
          <p:grpSp>
            <p:nvGrpSpPr>
              <p:cNvPr id="7480" name="Group 85">
                <a:extLst>
                  <a:ext uri="{FF2B5EF4-FFF2-40B4-BE49-F238E27FC236}">
                    <a16:creationId xmlns:a16="http://schemas.microsoft.com/office/drawing/2014/main" id="{7A5AFD57-0087-4694-9A37-8934939F5F52}"/>
                  </a:ext>
                </a:extLst>
              </p:cNvPr>
              <p:cNvGrpSpPr>
                <a:grpSpLocks/>
              </p:cNvGrpSpPr>
              <p:nvPr/>
            </p:nvGrpSpPr>
            <p:grpSpPr bwMode="auto">
              <a:xfrm>
                <a:off x="2447" y="2017"/>
                <a:ext cx="385" cy="86"/>
                <a:chOff x="1151" y="433"/>
                <a:chExt cx="385" cy="86"/>
              </a:xfrm>
            </p:grpSpPr>
            <p:sp>
              <p:nvSpPr>
                <p:cNvPr id="7487" name="Text Box 86">
                  <a:extLst>
                    <a:ext uri="{FF2B5EF4-FFF2-40B4-BE49-F238E27FC236}">
                      <a16:creationId xmlns:a16="http://schemas.microsoft.com/office/drawing/2014/main" id="{783BAFF1-6550-4DD5-8A4A-06002CBA08B9}"/>
                    </a:ext>
                  </a:extLst>
                </p:cNvPr>
                <p:cNvSpPr txBox="1">
                  <a:spLocks noChangeArrowheads="1"/>
                </p:cNvSpPr>
                <p:nvPr/>
              </p:nvSpPr>
              <p:spPr bwMode="auto">
                <a:xfrm>
                  <a:off x="1151"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88" name="Text Box 87">
                  <a:extLst>
                    <a:ext uri="{FF2B5EF4-FFF2-40B4-BE49-F238E27FC236}">
                      <a16:creationId xmlns:a16="http://schemas.microsoft.com/office/drawing/2014/main" id="{54DEBF62-4F90-4658-BF18-AB838C72FDE8}"/>
                    </a:ext>
                  </a:extLst>
                </p:cNvPr>
                <p:cNvSpPr txBox="1">
                  <a:spLocks noChangeArrowheads="1"/>
                </p:cNvSpPr>
                <p:nvPr/>
              </p:nvSpPr>
              <p:spPr bwMode="auto">
                <a:xfrm>
                  <a:off x="1248"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89" name="Text Box 88">
                  <a:extLst>
                    <a:ext uri="{FF2B5EF4-FFF2-40B4-BE49-F238E27FC236}">
                      <a16:creationId xmlns:a16="http://schemas.microsoft.com/office/drawing/2014/main" id="{EE6C259D-9DFC-47AF-B136-935DB21EA6E1}"/>
                    </a:ext>
                  </a:extLst>
                </p:cNvPr>
                <p:cNvSpPr txBox="1">
                  <a:spLocks noChangeArrowheads="1"/>
                </p:cNvSpPr>
                <p:nvPr/>
              </p:nvSpPr>
              <p:spPr bwMode="auto">
                <a:xfrm>
                  <a:off x="1344"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90" name="Text Box 89">
                  <a:extLst>
                    <a:ext uri="{FF2B5EF4-FFF2-40B4-BE49-F238E27FC236}">
                      <a16:creationId xmlns:a16="http://schemas.microsoft.com/office/drawing/2014/main" id="{0479E4D6-058E-46BB-82C6-E7A519509C97}"/>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81" name="Line 90">
                <a:extLst>
                  <a:ext uri="{FF2B5EF4-FFF2-40B4-BE49-F238E27FC236}">
                    <a16:creationId xmlns:a16="http://schemas.microsoft.com/office/drawing/2014/main" id="{4B5BEBAF-6A80-4483-B2D4-B72F1F58F43D}"/>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82" name="Group 91">
                <a:extLst>
                  <a:ext uri="{FF2B5EF4-FFF2-40B4-BE49-F238E27FC236}">
                    <a16:creationId xmlns:a16="http://schemas.microsoft.com/office/drawing/2014/main" id="{CE3E8380-DE0C-4A13-925A-C8F439FDEC84}"/>
                  </a:ext>
                </a:extLst>
              </p:cNvPr>
              <p:cNvGrpSpPr>
                <a:grpSpLocks/>
              </p:cNvGrpSpPr>
              <p:nvPr/>
            </p:nvGrpSpPr>
            <p:grpSpPr bwMode="auto">
              <a:xfrm>
                <a:off x="2447" y="2112"/>
                <a:ext cx="385" cy="205"/>
                <a:chOff x="1151" y="432"/>
                <a:chExt cx="385" cy="205"/>
              </a:xfrm>
            </p:grpSpPr>
            <p:sp>
              <p:nvSpPr>
                <p:cNvPr id="7483" name="Text Box 92">
                  <a:extLst>
                    <a:ext uri="{FF2B5EF4-FFF2-40B4-BE49-F238E27FC236}">
                      <a16:creationId xmlns:a16="http://schemas.microsoft.com/office/drawing/2014/main" id="{D5173C9E-A4C2-4B9F-BA3E-CF897943A490}"/>
                    </a:ext>
                  </a:extLst>
                </p:cNvPr>
                <p:cNvSpPr txBox="1">
                  <a:spLocks noChangeArrowheads="1"/>
                </p:cNvSpPr>
                <p:nvPr/>
              </p:nvSpPr>
              <p:spPr bwMode="auto">
                <a:xfrm>
                  <a:off x="1151"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84" name="Text Box 93">
                  <a:extLst>
                    <a:ext uri="{FF2B5EF4-FFF2-40B4-BE49-F238E27FC236}">
                      <a16:creationId xmlns:a16="http://schemas.microsoft.com/office/drawing/2014/main" id="{2A4D14C6-CE6F-4003-9081-629BBE467A02}"/>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85" name="Text Box 94">
                  <a:extLst>
                    <a:ext uri="{FF2B5EF4-FFF2-40B4-BE49-F238E27FC236}">
                      <a16:creationId xmlns:a16="http://schemas.microsoft.com/office/drawing/2014/main" id="{BA49569D-72D3-4ECE-AB6E-C7DC4B10FC1F}"/>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86" name="Text Box 95">
                  <a:extLst>
                    <a:ext uri="{FF2B5EF4-FFF2-40B4-BE49-F238E27FC236}">
                      <a16:creationId xmlns:a16="http://schemas.microsoft.com/office/drawing/2014/main" id="{CB15AFD5-C907-46BE-9758-3DFB5265ECDD}"/>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193" name="Group 96">
              <a:extLst>
                <a:ext uri="{FF2B5EF4-FFF2-40B4-BE49-F238E27FC236}">
                  <a16:creationId xmlns:a16="http://schemas.microsoft.com/office/drawing/2014/main" id="{D1C18852-E7FE-495C-9BF8-92FCD3671ECD}"/>
                </a:ext>
              </a:extLst>
            </p:cNvPr>
            <p:cNvGrpSpPr>
              <a:grpSpLocks/>
            </p:cNvGrpSpPr>
            <p:nvPr/>
          </p:nvGrpSpPr>
          <p:grpSpPr bwMode="auto">
            <a:xfrm>
              <a:off x="4560" y="1392"/>
              <a:ext cx="384" cy="301"/>
              <a:chOff x="2448" y="2016"/>
              <a:chExt cx="384" cy="301"/>
            </a:xfrm>
          </p:grpSpPr>
          <p:grpSp>
            <p:nvGrpSpPr>
              <p:cNvPr id="7469" name="Group 97">
                <a:extLst>
                  <a:ext uri="{FF2B5EF4-FFF2-40B4-BE49-F238E27FC236}">
                    <a16:creationId xmlns:a16="http://schemas.microsoft.com/office/drawing/2014/main" id="{436B67D1-322B-4F2D-B4D1-65651856663B}"/>
                  </a:ext>
                </a:extLst>
              </p:cNvPr>
              <p:cNvGrpSpPr>
                <a:grpSpLocks/>
              </p:cNvGrpSpPr>
              <p:nvPr/>
            </p:nvGrpSpPr>
            <p:grpSpPr bwMode="auto">
              <a:xfrm>
                <a:off x="2448" y="2016"/>
                <a:ext cx="384" cy="205"/>
                <a:chOff x="1152" y="432"/>
                <a:chExt cx="384" cy="205"/>
              </a:xfrm>
            </p:grpSpPr>
            <p:sp>
              <p:nvSpPr>
                <p:cNvPr id="7476" name="Text Box 98">
                  <a:extLst>
                    <a:ext uri="{FF2B5EF4-FFF2-40B4-BE49-F238E27FC236}">
                      <a16:creationId xmlns:a16="http://schemas.microsoft.com/office/drawing/2014/main" id="{EBEC7932-6613-44F3-BF1B-8951F42F6E96}"/>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77" name="Text Box 99">
                  <a:extLst>
                    <a:ext uri="{FF2B5EF4-FFF2-40B4-BE49-F238E27FC236}">
                      <a16:creationId xmlns:a16="http://schemas.microsoft.com/office/drawing/2014/main" id="{E02A5372-0BA0-4153-B98B-68E19614B092}"/>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78" name="Text Box 100">
                  <a:extLst>
                    <a:ext uri="{FF2B5EF4-FFF2-40B4-BE49-F238E27FC236}">
                      <a16:creationId xmlns:a16="http://schemas.microsoft.com/office/drawing/2014/main" id="{F65FF074-CBE4-4546-963D-1F7046B219C6}"/>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79" name="Text Box 101">
                  <a:extLst>
                    <a:ext uri="{FF2B5EF4-FFF2-40B4-BE49-F238E27FC236}">
                      <a16:creationId xmlns:a16="http://schemas.microsoft.com/office/drawing/2014/main" id="{0645F184-D97F-4613-A00A-D72AD58762AC}"/>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470" name="Line 102">
                <a:extLst>
                  <a:ext uri="{FF2B5EF4-FFF2-40B4-BE49-F238E27FC236}">
                    <a16:creationId xmlns:a16="http://schemas.microsoft.com/office/drawing/2014/main" id="{FA5A0B01-1BC5-43D7-B24C-FDFD0B4E8444}"/>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71" name="Group 103">
                <a:extLst>
                  <a:ext uri="{FF2B5EF4-FFF2-40B4-BE49-F238E27FC236}">
                    <a16:creationId xmlns:a16="http://schemas.microsoft.com/office/drawing/2014/main" id="{FF616882-140C-4545-8694-0550CE110E03}"/>
                  </a:ext>
                </a:extLst>
              </p:cNvPr>
              <p:cNvGrpSpPr>
                <a:grpSpLocks/>
              </p:cNvGrpSpPr>
              <p:nvPr/>
            </p:nvGrpSpPr>
            <p:grpSpPr bwMode="auto">
              <a:xfrm>
                <a:off x="2448" y="2112"/>
                <a:ext cx="384" cy="205"/>
                <a:chOff x="1152" y="432"/>
                <a:chExt cx="384" cy="205"/>
              </a:xfrm>
            </p:grpSpPr>
            <p:sp>
              <p:nvSpPr>
                <p:cNvPr id="7472" name="Text Box 104">
                  <a:extLst>
                    <a:ext uri="{FF2B5EF4-FFF2-40B4-BE49-F238E27FC236}">
                      <a16:creationId xmlns:a16="http://schemas.microsoft.com/office/drawing/2014/main" id="{7F69571E-A570-4116-A789-480A8FD271AA}"/>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73" name="Text Box 105">
                  <a:extLst>
                    <a:ext uri="{FF2B5EF4-FFF2-40B4-BE49-F238E27FC236}">
                      <a16:creationId xmlns:a16="http://schemas.microsoft.com/office/drawing/2014/main" id="{2D8F5D97-40C0-44F5-9145-E6E048E57A8F}"/>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74" name="Text Box 106">
                  <a:extLst>
                    <a:ext uri="{FF2B5EF4-FFF2-40B4-BE49-F238E27FC236}">
                      <a16:creationId xmlns:a16="http://schemas.microsoft.com/office/drawing/2014/main" id="{AF34E195-E894-4EF0-A179-1DF6ED21C000}"/>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75" name="Text Box 107">
                  <a:extLst>
                    <a:ext uri="{FF2B5EF4-FFF2-40B4-BE49-F238E27FC236}">
                      <a16:creationId xmlns:a16="http://schemas.microsoft.com/office/drawing/2014/main" id="{B4DE264F-F7E7-44B1-BE95-0B56B40C9BE7}"/>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194" name="Group 108">
              <a:extLst>
                <a:ext uri="{FF2B5EF4-FFF2-40B4-BE49-F238E27FC236}">
                  <a16:creationId xmlns:a16="http://schemas.microsoft.com/office/drawing/2014/main" id="{364DC099-B25E-48FE-BBF8-9DF846FF01F3}"/>
                </a:ext>
              </a:extLst>
            </p:cNvPr>
            <p:cNvGrpSpPr>
              <a:grpSpLocks/>
            </p:cNvGrpSpPr>
            <p:nvPr/>
          </p:nvGrpSpPr>
          <p:grpSpPr bwMode="auto">
            <a:xfrm>
              <a:off x="1248" y="1824"/>
              <a:ext cx="384" cy="301"/>
              <a:chOff x="2448" y="2016"/>
              <a:chExt cx="384" cy="301"/>
            </a:xfrm>
          </p:grpSpPr>
          <p:grpSp>
            <p:nvGrpSpPr>
              <p:cNvPr id="7458" name="Group 109">
                <a:extLst>
                  <a:ext uri="{FF2B5EF4-FFF2-40B4-BE49-F238E27FC236}">
                    <a16:creationId xmlns:a16="http://schemas.microsoft.com/office/drawing/2014/main" id="{07823248-9FA2-4EAF-88E0-BD0AB6E51FBF}"/>
                  </a:ext>
                </a:extLst>
              </p:cNvPr>
              <p:cNvGrpSpPr>
                <a:grpSpLocks/>
              </p:cNvGrpSpPr>
              <p:nvPr/>
            </p:nvGrpSpPr>
            <p:grpSpPr bwMode="auto">
              <a:xfrm>
                <a:off x="2448" y="2016"/>
                <a:ext cx="384" cy="205"/>
                <a:chOff x="1152" y="432"/>
                <a:chExt cx="384" cy="205"/>
              </a:xfrm>
            </p:grpSpPr>
            <p:sp>
              <p:nvSpPr>
                <p:cNvPr id="7465" name="Text Box 110">
                  <a:extLst>
                    <a:ext uri="{FF2B5EF4-FFF2-40B4-BE49-F238E27FC236}">
                      <a16:creationId xmlns:a16="http://schemas.microsoft.com/office/drawing/2014/main" id="{C5F830A7-6E8C-4DD2-94C7-829F2AE66CEA}"/>
                    </a:ext>
                  </a:extLst>
                </p:cNvPr>
                <p:cNvSpPr txBox="1">
                  <a:spLocks noChangeArrowheads="1"/>
                </p:cNvSpPr>
                <p:nvPr/>
              </p:nvSpPr>
              <p:spPr bwMode="auto">
                <a:xfrm>
                  <a:off x="1152"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66" name="Text Box 111">
                  <a:extLst>
                    <a:ext uri="{FF2B5EF4-FFF2-40B4-BE49-F238E27FC236}">
                      <a16:creationId xmlns:a16="http://schemas.microsoft.com/office/drawing/2014/main" id="{F15070F6-8C4E-407F-9860-CE76CE6850D7}"/>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67" name="Text Box 112">
                  <a:extLst>
                    <a:ext uri="{FF2B5EF4-FFF2-40B4-BE49-F238E27FC236}">
                      <a16:creationId xmlns:a16="http://schemas.microsoft.com/office/drawing/2014/main" id="{BC16681F-A38A-45A2-8B55-18F6C688A2E9}"/>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68" name="Text Box 113">
                  <a:extLst>
                    <a:ext uri="{FF2B5EF4-FFF2-40B4-BE49-F238E27FC236}">
                      <a16:creationId xmlns:a16="http://schemas.microsoft.com/office/drawing/2014/main" id="{29A1A2A7-1AF2-4322-8F59-2938A23E906C}"/>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59" name="Line 114">
                <a:extLst>
                  <a:ext uri="{FF2B5EF4-FFF2-40B4-BE49-F238E27FC236}">
                    <a16:creationId xmlns:a16="http://schemas.microsoft.com/office/drawing/2014/main" id="{24FFD81D-F8BB-4F9A-959F-A63D07C21B0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60" name="Group 115">
                <a:extLst>
                  <a:ext uri="{FF2B5EF4-FFF2-40B4-BE49-F238E27FC236}">
                    <a16:creationId xmlns:a16="http://schemas.microsoft.com/office/drawing/2014/main" id="{435CA090-4EE7-4735-A83D-E114625B99BD}"/>
                  </a:ext>
                </a:extLst>
              </p:cNvPr>
              <p:cNvGrpSpPr>
                <a:grpSpLocks/>
              </p:cNvGrpSpPr>
              <p:nvPr/>
            </p:nvGrpSpPr>
            <p:grpSpPr bwMode="auto">
              <a:xfrm>
                <a:off x="2448" y="2112"/>
                <a:ext cx="384" cy="205"/>
                <a:chOff x="1152" y="432"/>
                <a:chExt cx="384" cy="205"/>
              </a:xfrm>
            </p:grpSpPr>
            <p:sp>
              <p:nvSpPr>
                <p:cNvPr id="7461" name="Text Box 116">
                  <a:extLst>
                    <a:ext uri="{FF2B5EF4-FFF2-40B4-BE49-F238E27FC236}">
                      <a16:creationId xmlns:a16="http://schemas.microsoft.com/office/drawing/2014/main" id="{DBBD8C84-D22D-4251-BC45-A6DCF285936F}"/>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62" name="Text Box 117">
                  <a:extLst>
                    <a:ext uri="{FF2B5EF4-FFF2-40B4-BE49-F238E27FC236}">
                      <a16:creationId xmlns:a16="http://schemas.microsoft.com/office/drawing/2014/main" id="{B3396A85-A219-46FF-AB39-DBE76B3BFB35}"/>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63" name="Text Box 118">
                  <a:extLst>
                    <a:ext uri="{FF2B5EF4-FFF2-40B4-BE49-F238E27FC236}">
                      <a16:creationId xmlns:a16="http://schemas.microsoft.com/office/drawing/2014/main" id="{2C9FC5C1-C670-45A8-A1BB-10216DA171DD}"/>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64" name="Text Box 119">
                  <a:extLst>
                    <a:ext uri="{FF2B5EF4-FFF2-40B4-BE49-F238E27FC236}">
                      <a16:creationId xmlns:a16="http://schemas.microsoft.com/office/drawing/2014/main" id="{127C0DEB-5739-46A5-B404-B1BD9A10B9CB}"/>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195" name="Group 120">
              <a:extLst>
                <a:ext uri="{FF2B5EF4-FFF2-40B4-BE49-F238E27FC236}">
                  <a16:creationId xmlns:a16="http://schemas.microsoft.com/office/drawing/2014/main" id="{64260363-1430-4B32-A2DD-1B9BD053E145}"/>
                </a:ext>
              </a:extLst>
            </p:cNvPr>
            <p:cNvGrpSpPr>
              <a:grpSpLocks/>
            </p:cNvGrpSpPr>
            <p:nvPr/>
          </p:nvGrpSpPr>
          <p:grpSpPr bwMode="auto">
            <a:xfrm>
              <a:off x="3024" y="768"/>
              <a:ext cx="1120" cy="240"/>
              <a:chOff x="2208" y="288"/>
              <a:chExt cx="1152" cy="240"/>
            </a:xfrm>
          </p:grpSpPr>
          <p:sp>
            <p:nvSpPr>
              <p:cNvPr id="7456" name="Line 121">
                <a:extLst>
                  <a:ext uri="{FF2B5EF4-FFF2-40B4-BE49-F238E27FC236}">
                    <a16:creationId xmlns:a16="http://schemas.microsoft.com/office/drawing/2014/main" id="{E80D252C-FCC1-4FBD-8A5E-BE369B56C4F1}"/>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57" name="Line 122">
                <a:extLst>
                  <a:ext uri="{FF2B5EF4-FFF2-40B4-BE49-F238E27FC236}">
                    <a16:creationId xmlns:a16="http://schemas.microsoft.com/office/drawing/2014/main" id="{D1C01752-7964-4F8D-85BF-EF843E596F62}"/>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196" name="AutoShape 123">
              <a:extLst>
                <a:ext uri="{FF2B5EF4-FFF2-40B4-BE49-F238E27FC236}">
                  <a16:creationId xmlns:a16="http://schemas.microsoft.com/office/drawing/2014/main" id="{2088226D-3CD2-42E8-ACCB-C65FF9DE73B2}"/>
                </a:ext>
              </a:extLst>
            </p:cNvPr>
            <p:cNvSpPr>
              <a:spLocks noChangeArrowheads="1"/>
            </p:cNvSpPr>
            <p:nvPr/>
          </p:nvSpPr>
          <p:spPr bwMode="auto">
            <a:xfrm>
              <a:off x="4155" y="907"/>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197" name="Group 124">
              <a:extLst>
                <a:ext uri="{FF2B5EF4-FFF2-40B4-BE49-F238E27FC236}">
                  <a16:creationId xmlns:a16="http://schemas.microsoft.com/office/drawing/2014/main" id="{DD72730C-7663-4D2B-95D1-007D81000A25}"/>
                </a:ext>
              </a:extLst>
            </p:cNvPr>
            <p:cNvGrpSpPr>
              <a:grpSpLocks/>
            </p:cNvGrpSpPr>
            <p:nvPr/>
          </p:nvGrpSpPr>
          <p:grpSpPr bwMode="auto">
            <a:xfrm>
              <a:off x="864" y="1392"/>
              <a:ext cx="384" cy="301"/>
              <a:chOff x="2448" y="2016"/>
              <a:chExt cx="384" cy="301"/>
            </a:xfrm>
          </p:grpSpPr>
          <p:grpSp>
            <p:nvGrpSpPr>
              <p:cNvPr id="7445" name="Group 125">
                <a:extLst>
                  <a:ext uri="{FF2B5EF4-FFF2-40B4-BE49-F238E27FC236}">
                    <a16:creationId xmlns:a16="http://schemas.microsoft.com/office/drawing/2014/main" id="{4592A359-6CBC-4F7C-82DD-D5D93F65F0A7}"/>
                  </a:ext>
                </a:extLst>
              </p:cNvPr>
              <p:cNvGrpSpPr>
                <a:grpSpLocks/>
              </p:cNvGrpSpPr>
              <p:nvPr/>
            </p:nvGrpSpPr>
            <p:grpSpPr bwMode="auto">
              <a:xfrm>
                <a:off x="2448" y="2016"/>
                <a:ext cx="384" cy="205"/>
                <a:chOff x="1152" y="432"/>
                <a:chExt cx="384" cy="205"/>
              </a:xfrm>
            </p:grpSpPr>
            <p:sp>
              <p:nvSpPr>
                <p:cNvPr id="7452" name="Text Box 126">
                  <a:extLst>
                    <a:ext uri="{FF2B5EF4-FFF2-40B4-BE49-F238E27FC236}">
                      <a16:creationId xmlns:a16="http://schemas.microsoft.com/office/drawing/2014/main" id="{6AB46137-34DD-452E-B1E4-1BB632669D39}"/>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53" name="Text Box 127">
                  <a:extLst>
                    <a:ext uri="{FF2B5EF4-FFF2-40B4-BE49-F238E27FC236}">
                      <a16:creationId xmlns:a16="http://schemas.microsoft.com/office/drawing/2014/main" id="{C8BBB0C1-95B3-4B16-B827-02C7FAE929B6}"/>
                    </a:ext>
                  </a:extLst>
                </p:cNvPr>
                <p:cNvSpPr txBox="1">
                  <a:spLocks noChangeArrowheads="1"/>
                </p:cNvSpPr>
                <p:nvPr/>
              </p:nvSpPr>
              <p:spPr bwMode="auto">
                <a:xfrm>
                  <a:off x="1248"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54" name="Text Box 128">
                  <a:extLst>
                    <a:ext uri="{FF2B5EF4-FFF2-40B4-BE49-F238E27FC236}">
                      <a16:creationId xmlns:a16="http://schemas.microsoft.com/office/drawing/2014/main" id="{FF5ABAB2-522B-4AE2-8942-FDA58D2BFEDB}"/>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55" name="Text Box 129">
                  <a:extLst>
                    <a:ext uri="{FF2B5EF4-FFF2-40B4-BE49-F238E27FC236}">
                      <a16:creationId xmlns:a16="http://schemas.microsoft.com/office/drawing/2014/main" id="{CCC3959B-73E8-4F7C-9DE8-CC132036D11B}"/>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46" name="Line 130">
                <a:extLst>
                  <a:ext uri="{FF2B5EF4-FFF2-40B4-BE49-F238E27FC236}">
                    <a16:creationId xmlns:a16="http://schemas.microsoft.com/office/drawing/2014/main" id="{B3B0EE9A-1553-4347-A146-544F5F6E605E}"/>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47" name="Group 131">
                <a:extLst>
                  <a:ext uri="{FF2B5EF4-FFF2-40B4-BE49-F238E27FC236}">
                    <a16:creationId xmlns:a16="http://schemas.microsoft.com/office/drawing/2014/main" id="{ECE42B45-462E-42D3-B875-6DFDDAFE270B}"/>
                  </a:ext>
                </a:extLst>
              </p:cNvPr>
              <p:cNvGrpSpPr>
                <a:grpSpLocks/>
              </p:cNvGrpSpPr>
              <p:nvPr/>
            </p:nvGrpSpPr>
            <p:grpSpPr bwMode="auto">
              <a:xfrm>
                <a:off x="2448" y="2112"/>
                <a:ext cx="384" cy="205"/>
                <a:chOff x="1152" y="432"/>
                <a:chExt cx="384" cy="205"/>
              </a:xfrm>
            </p:grpSpPr>
            <p:sp>
              <p:nvSpPr>
                <p:cNvPr id="7448" name="Text Box 132">
                  <a:extLst>
                    <a:ext uri="{FF2B5EF4-FFF2-40B4-BE49-F238E27FC236}">
                      <a16:creationId xmlns:a16="http://schemas.microsoft.com/office/drawing/2014/main" id="{FB608AA3-10C7-476A-B1A3-8D9BE32A8AD4}"/>
                    </a:ext>
                  </a:extLst>
                </p:cNvPr>
                <p:cNvSpPr txBox="1">
                  <a:spLocks noChangeArrowheads="1"/>
                </p:cNvSpPr>
                <p:nvPr/>
              </p:nvSpPr>
              <p:spPr bwMode="auto">
                <a:xfrm>
                  <a:off x="1152"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49" name="Text Box 133">
                  <a:extLst>
                    <a:ext uri="{FF2B5EF4-FFF2-40B4-BE49-F238E27FC236}">
                      <a16:creationId xmlns:a16="http://schemas.microsoft.com/office/drawing/2014/main" id="{5946F24B-573B-4AF7-BA7B-3E70587425AB}"/>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50" name="Text Box 134">
                  <a:extLst>
                    <a:ext uri="{FF2B5EF4-FFF2-40B4-BE49-F238E27FC236}">
                      <a16:creationId xmlns:a16="http://schemas.microsoft.com/office/drawing/2014/main" id="{43740FCD-ED2D-44EA-A83C-5415F93F1340}"/>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51" name="Text Box 135">
                  <a:extLst>
                    <a:ext uri="{FF2B5EF4-FFF2-40B4-BE49-F238E27FC236}">
                      <a16:creationId xmlns:a16="http://schemas.microsoft.com/office/drawing/2014/main" id="{590A857A-F6BD-4F02-95E9-3BEDC87DE457}"/>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198" name="Group 136">
              <a:extLst>
                <a:ext uri="{FF2B5EF4-FFF2-40B4-BE49-F238E27FC236}">
                  <a16:creationId xmlns:a16="http://schemas.microsoft.com/office/drawing/2014/main" id="{67285286-57A2-4992-BD57-17857947DF07}"/>
                </a:ext>
              </a:extLst>
            </p:cNvPr>
            <p:cNvGrpSpPr>
              <a:grpSpLocks/>
            </p:cNvGrpSpPr>
            <p:nvPr/>
          </p:nvGrpSpPr>
          <p:grpSpPr bwMode="auto">
            <a:xfrm>
              <a:off x="2592" y="1392"/>
              <a:ext cx="384" cy="301"/>
              <a:chOff x="2448" y="2016"/>
              <a:chExt cx="384" cy="301"/>
            </a:xfrm>
          </p:grpSpPr>
          <p:grpSp>
            <p:nvGrpSpPr>
              <p:cNvPr id="7434" name="Group 137">
                <a:extLst>
                  <a:ext uri="{FF2B5EF4-FFF2-40B4-BE49-F238E27FC236}">
                    <a16:creationId xmlns:a16="http://schemas.microsoft.com/office/drawing/2014/main" id="{71A3A073-1705-4CBD-914B-10D5032B4751}"/>
                  </a:ext>
                </a:extLst>
              </p:cNvPr>
              <p:cNvGrpSpPr>
                <a:grpSpLocks/>
              </p:cNvGrpSpPr>
              <p:nvPr/>
            </p:nvGrpSpPr>
            <p:grpSpPr bwMode="auto">
              <a:xfrm>
                <a:off x="2448" y="2016"/>
                <a:ext cx="384" cy="205"/>
                <a:chOff x="1152" y="432"/>
                <a:chExt cx="384" cy="205"/>
              </a:xfrm>
            </p:grpSpPr>
            <p:sp>
              <p:nvSpPr>
                <p:cNvPr id="7441" name="Text Box 138">
                  <a:extLst>
                    <a:ext uri="{FF2B5EF4-FFF2-40B4-BE49-F238E27FC236}">
                      <a16:creationId xmlns:a16="http://schemas.microsoft.com/office/drawing/2014/main" id="{B223CC1C-9DFC-4FF5-9D38-1EDF16705450}"/>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42" name="Text Box 139">
                  <a:extLst>
                    <a:ext uri="{FF2B5EF4-FFF2-40B4-BE49-F238E27FC236}">
                      <a16:creationId xmlns:a16="http://schemas.microsoft.com/office/drawing/2014/main" id="{2F6CC473-29CF-44D6-ADCF-03104B28E18D}"/>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43" name="Text Box 140">
                  <a:extLst>
                    <a:ext uri="{FF2B5EF4-FFF2-40B4-BE49-F238E27FC236}">
                      <a16:creationId xmlns:a16="http://schemas.microsoft.com/office/drawing/2014/main" id="{1AE9501F-9661-4C32-A6FE-8A7925101F5B}"/>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44" name="Text Box 141">
                  <a:extLst>
                    <a:ext uri="{FF2B5EF4-FFF2-40B4-BE49-F238E27FC236}">
                      <a16:creationId xmlns:a16="http://schemas.microsoft.com/office/drawing/2014/main" id="{B54BBEA5-0CBF-4879-B875-A30A25F2DBD2}"/>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35" name="Line 142">
                <a:extLst>
                  <a:ext uri="{FF2B5EF4-FFF2-40B4-BE49-F238E27FC236}">
                    <a16:creationId xmlns:a16="http://schemas.microsoft.com/office/drawing/2014/main" id="{31E4E8CF-C0DA-4E50-838C-45AF8A901DB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36" name="Group 143">
                <a:extLst>
                  <a:ext uri="{FF2B5EF4-FFF2-40B4-BE49-F238E27FC236}">
                    <a16:creationId xmlns:a16="http://schemas.microsoft.com/office/drawing/2014/main" id="{9B0C54E2-FA29-441C-8595-D7E538D33CB1}"/>
                  </a:ext>
                </a:extLst>
              </p:cNvPr>
              <p:cNvGrpSpPr>
                <a:grpSpLocks/>
              </p:cNvGrpSpPr>
              <p:nvPr/>
            </p:nvGrpSpPr>
            <p:grpSpPr bwMode="auto">
              <a:xfrm>
                <a:off x="2448" y="2112"/>
                <a:ext cx="384" cy="205"/>
                <a:chOff x="1152" y="432"/>
                <a:chExt cx="384" cy="205"/>
              </a:xfrm>
            </p:grpSpPr>
            <p:sp>
              <p:nvSpPr>
                <p:cNvPr id="7437" name="Text Box 144">
                  <a:extLst>
                    <a:ext uri="{FF2B5EF4-FFF2-40B4-BE49-F238E27FC236}">
                      <a16:creationId xmlns:a16="http://schemas.microsoft.com/office/drawing/2014/main" id="{B963E122-1A89-4C82-A861-90EE07F15199}"/>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38" name="Text Box 145">
                  <a:extLst>
                    <a:ext uri="{FF2B5EF4-FFF2-40B4-BE49-F238E27FC236}">
                      <a16:creationId xmlns:a16="http://schemas.microsoft.com/office/drawing/2014/main" id="{8D722850-882E-415C-B828-4111D47174A1}"/>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39" name="Text Box 146">
                  <a:extLst>
                    <a:ext uri="{FF2B5EF4-FFF2-40B4-BE49-F238E27FC236}">
                      <a16:creationId xmlns:a16="http://schemas.microsoft.com/office/drawing/2014/main" id="{00AE35BB-D727-4B09-AA77-44C4663F3892}"/>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40" name="Text Box 147">
                  <a:extLst>
                    <a:ext uri="{FF2B5EF4-FFF2-40B4-BE49-F238E27FC236}">
                      <a16:creationId xmlns:a16="http://schemas.microsoft.com/office/drawing/2014/main" id="{5095681C-EF01-41E8-BE49-B79DBB5CC455}"/>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sp>
          <p:nvSpPr>
            <p:cNvPr id="7199" name="AutoShape 148">
              <a:extLst>
                <a:ext uri="{FF2B5EF4-FFF2-40B4-BE49-F238E27FC236}">
                  <a16:creationId xmlns:a16="http://schemas.microsoft.com/office/drawing/2014/main" id="{C24B4CDB-58D8-4DE4-A082-8AAD1EB79AFB}"/>
                </a:ext>
              </a:extLst>
            </p:cNvPr>
            <p:cNvSpPr>
              <a:spLocks noChangeArrowheads="1"/>
            </p:cNvSpPr>
            <p:nvPr/>
          </p:nvSpPr>
          <p:spPr bwMode="auto">
            <a:xfrm>
              <a:off x="768" y="1354"/>
              <a:ext cx="512"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200" name="Group 149">
              <a:extLst>
                <a:ext uri="{FF2B5EF4-FFF2-40B4-BE49-F238E27FC236}">
                  <a16:creationId xmlns:a16="http://schemas.microsoft.com/office/drawing/2014/main" id="{26E0711D-8FA5-4A8E-860A-40E2F31CB216}"/>
                </a:ext>
              </a:extLst>
            </p:cNvPr>
            <p:cNvGrpSpPr>
              <a:grpSpLocks/>
            </p:cNvGrpSpPr>
            <p:nvPr/>
          </p:nvGrpSpPr>
          <p:grpSpPr bwMode="auto">
            <a:xfrm>
              <a:off x="1296" y="1200"/>
              <a:ext cx="2976" cy="192"/>
              <a:chOff x="2448" y="2352"/>
              <a:chExt cx="1152" cy="240"/>
            </a:xfrm>
          </p:grpSpPr>
          <p:grpSp>
            <p:nvGrpSpPr>
              <p:cNvPr id="7430" name="Group 150">
                <a:extLst>
                  <a:ext uri="{FF2B5EF4-FFF2-40B4-BE49-F238E27FC236}">
                    <a16:creationId xmlns:a16="http://schemas.microsoft.com/office/drawing/2014/main" id="{83EDEDE7-04DD-4E1D-B9AA-AA6D59E383D6}"/>
                  </a:ext>
                </a:extLst>
              </p:cNvPr>
              <p:cNvGrpSpPr>
                <a:grpSpLocks/>
              </p:cNvGrpSpPr>
              <p:nvPr/>
            </p:nvGrpSpPr>
            <p:grpSpPr bwMode="auto">
              <a:xfrm>
                <a:off x="2448" y="2352"/>
                <a:ext cx="1152" cy="240"/>
                <a:chOff x="2208" y="288"/>
                <a:chExt cx="1152" cy="240"/>
              </a:xfrm>
            </p:grpSpPr>
            <p:sp>
              <p:nvSpPr>
                <p:cNvPr id="7432" name="Line 151">
                  <a:extLst>
                    <a:ext uri="{FF2B5EF4-FFF2-40B4-BE49-F238E27FC236}">
                      <a16:creationId xmlns:a16="http://schemas.microsoft.com/office/drawing/2014/main" id="{C86F031D-4C76-4CFD-A2A2-351D84E1C6E4}"/>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33" name="Line 152">
                  <a:extLst>
                    <a:ext uri="{FF2B5EF4-FFF2-40B4-BE49-F238E27FC236}">
                      <a16:creationId xmlns:a16="http://schemas.microsoft.com/office/drawing/2014/main" id="{5763C596-D923-4BAB-A0B4-5954BAFA90DA}"/>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431" name="Line 153">
                <a:extLst>
                  <a:ext uri="{FF2B5EF4-FFF2-40B4-BE49-F238E27FC236}">
                    <a16:creationId xmlns:a16="http://schemas.microsoft.com/office/drawing/2014/main" id="{AF2BB7F0-EBED-4B43-B3DF-D1D736390F51}"/>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01" name="Group 154">
              <a:extLst>
                <a:ext uri="{FF2B5EF4-FFF2-40B4-BE49-F238E27FC236}">
                  <a16:creationId xmlns:a16="http://schemas.microsoft.com/office/drawing/2014/main" id="{F0F63E08-A0C7-4A59-AC26-894E4FBAC636}"/>
                </a:ext>
              </a:extLst>
            </p:cNvPr>
            <p:cNvGrpSpPr>
              <a:grpSpLocks/>
            </p:cNvGrpSpPr>
            <p:nvPr/>
          </p:nvGrpSpPr>
          <p:grpSpPr bwMode="auto">
            <a:xfrm>
              <a:off x="504" y="1824"/>
              <a:ext cx="384" cy="301"/>
              <a:chOff x="2448" y="2016"/>
              <a:chExt cx="384" cy="301"/>
            </a:xfrm>
          </p:grpSpPr>
          <p:grpSp>
            <p:nvGrpSpPr>
              <p:cNvPr id="7419" name="Group 155">
                <a:extLst>
                  <a:ext uri="{FF2B5EF4-FFF2-40B4-BE49-F238E27FC236}">
                    <a16:creationId xmlns:a16="http://schemas.microsoft.com/office/drawing/2014/main" id="{FB45A9F4-636D-42ED-BC0A-30DC57785F37}"/>
                  </a:ext>
                </a:extLst>
              </p:cNvPr>
              <p:cNvGrpSpPr>
                <a:grpSpLocks/>
              </p:cNvGrpSpPr>
              <p:nvPr/>
            </p:nvGrpSpPr>
            <p:grpSpPr bwMode="auto">
              <a:xfrm>
                <a:off x="2448" y="2016"/>
                <a:ext cx="384" cy="205"/>
                <a:chOff x="1152" y="432"/>
                <a:chExt cx="384" cy="205"/>
              </a:xfrm>
            </p:grpSpPr>
            <p:sp>
              <p:nvSpPr>
                <p:cNvPr id="7426" name="Text Box 156">
                  <a:extLst>
                    <a:ext uri="{FF2B5EF4-FFF2-40B4-BE49-F238E27FC236}">
                      <a16:creationId xmlns:a16="http://schemas.microsoft.com/office/drawing/2014/main" id="{B14F029E-C9FF-4100-B987-51C3B6B62400}"/>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27" name="Text Box 157">
                  <a:extLst>
                    <a:ext uri="{FF2B5EF4-FFF2-40B4-BE49-F238E27FC236}">
                      <a16:creationId xmlns:a16="http://schemas.microsoft.com/office/drawing/2014/main" id="{71920564-D8BD-4183-81E4-32E15EB1633E}"/>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28" name="Text Box 158">
                  <a:extLst>
                    <a:ext uri="{FF2B5EF4-FFF2-40B4-BE49-F238E27FC236}">
                      <a16:creationId xmlns:a16="http://schemas.microsoft.com/office/drawing/2014/main" id="{7891ED28-B7AF-45C5-8EA2-9ED83F8B9A76}"/>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29" name="Text Box 159">
                  <a:extLst>
                    <a:ext uri="{FF2B5EF4-FFF2-40B4-BE49-F238E27FC236}">
                      <a16:creationId xmlns:a16="http://schemas.microsoft.com/office/drawing/2014/main" id="{8524C7EF-F11D-4033-AA54-7F8A664E0801}"/>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20" name="Line 160">
                <a:extLst>
                  <a:ext uri="{FF2B5EF4-FFF2-40B4-BE49-F238E27FC236}">
                    <a16:creationId xmlns:a16="http://schemas.microsoft.com/office/drawing/2014/main" id="{E99BC6BB-465B-462A-9638-9ADDAC9BDDA0}"/>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21" name="Group 161">
                <a:extLst>
                  <a:ext uri="{FF2B5EF4-FFF2-40B4-BE49-F238E27FC236}">
                    <a16:creationId xmlns:a16="http://schemas.microsoft.com/office/drawing/2014/main" id="{D0659F3D-F498-4203-913A-59928345B4CD}"/>
                  </a:ext>
                </a:extLst>
              </p:cNvPr>
              <p:cNvGrpSpPr>
                <a:grpSpLocks/>
              </p:cNvGrpSpPr>
              <p:nvPr/>
            </p:nvGrpSpPr>
            <p:grpSpPr bwMode="auto">
              <a:xfrm>
                <a:off x="2448" y="2112"/>
                <a:ext cx="384" cy="205"/>
                <a:chOff x="1152" y="432"/>
                <a:chExt cx="384" cy="205"/>
              </a:xfrm>
            </p:grpSpPr>
            <p:sp>
              <p:nvSpPr>
                <p:cNvPr id="7422" name="Text Box 162">
                  <a:extLst>
                    <a:ext uri="{FF2B5EF4-FFF2-40B4-BE49-F238E27FC236}">
                      <a16:creationId xmlns:a16="http://schemas.microsoft.com/office/drawing/2014/main" id="{2CF8A4FB-736E-4F7F-96F2-0E9DDA6EC169}"/>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23" name="Text Box 163">
                  <a:extLst>
                    <a:ext uri="{FF2B5EF4-FFF2-40B4-BE49-F238E27FC236}">
                      <a16:creationId xmlns:a16="http://schemas.microsoft.com/office/drawing/2014/main" id="{61A12C1D-9FB8-43CE-AC2E-DD29BDD75ADA}"/>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24" name="Text Box 164">
                  <a:extLst>
                    <a:ext uri="{FF2B5EF4-FFF2-40B4-BE49-F238E27FC236}">
                      <a16:creationId xmlns:a16="http://schemas.microsoft.com/office/drawing/2014/main" id="{A9FB3D2B-9629-431A-99F7-4E7B5328D44E}"/>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25" name="Text Box 165">
                  <a:extLst>
                    <a:ext uri="{FF2B5EF4-FFF2-40B4-BE49-F238E27FC236}">
                      <a16:creationId xmlns:a16="http://schemas.microsoft.com/office/drawing/2014/main" id="{F2E5D214-7896-47BF-8475-10DFA889AA2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02" name="Group 166">
              <a:extLst>
                <a:ext uri="{FF2B5EF4-FFF2-40B4-BE49-F238E27FC236}">
                  <a16:creationId xmlns:a16="http://schemas.microsoft.com/office/drawing/2014/main" id="{CD247F14-16F7-482D-BBF5-3878BE8C330C}"/>
                </a:ext>
              </a:extLst>
            </p:cNvPr>
            <p:cNvGrpSpPr>
              <a:grpSpLocks/>
            </p:cNvGrpSpPr>
            <p:nvPr/>
          </p:nvGrpSpPr>
          <p:grpSpPr bwMode="auto">
            <a:xfrm>
              <a:off x="1992" y="1824"/>
              <a:ext cx="384" cy="301"/>
              <a:chOff x="2448" y="2016"/>
              <a:chExt cx="384" cy="301"/>
            </a:xfrm>
          </p:grpSpPr>
          <p:grpSp>
            <p:nvGrpSpPr>
              <p:cNvPr id="7408" name="Group 167">
                <a:extLst>
                  <a:ext uri="{FF2B5EF4-FFF2-40B4-BE49-F238E27FC236}">
                    <a16:creationId xmlns:a16="http://schemas.microsoft.com/office/drawing/2014/main" id="{D876EB7C-C5C6-4ED8-AD91-6246E43DF5AC}"/>
                  </a:ext>
                </a:extLst>
              </p:cNvPr>
              <p:cNvGrpSpPr>
                <a:grpSpLocks/>
              </p:cNvGrpSpPr>
              <p:nvPr/>
            </p:nvGrpSpPr>
            <p:grpSpPr bwMode="auto">
              <a:xfrm>
                <a:off x="2448" y="2016"/>
                <a:ext cx="384" cy="205"/>
                <a:chOff x="1152" y="432"/>
                <a:chExt cx="384" cy="205"/>
              </a:xfrm>
            </p:grpSpPr>
            <p:sp>
              <p:nvSpPr>
                <p:cNvPr id="7415" name="Text Box 168">
                  <a:extLst>
                    <a:ext uri="{FF2B5EF4-FFF2-40B4-BE49-F238E27FC236}">
                      <a16:creationId xmlns:a16="http://schemas.microsoft.com/office/drawing/2014/main" id="{80C07B0F-3900-4B3F-A164-5600DB1AB73E}"/>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16" name="Text Box 169">
                  <a:extLst>
                    <a:ext uri="{FF2B5EF4-FFF2-40B4-BE49-F238E27FC236}">
                      <a16:creationId xmlns:a16="http://schemas.microsoft.com/office/drawing/2014/main" id="{06FC6D4F-0EBD-4D15-8394-830804967845}"/>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17" name="Text Box 170">
                  <a:extLst>
                    <a:ext uri="{FF2B5EF4-FFF2-40B4-BE49-F238E27FC236}">
                      <a16:creationId xmlns:a16="http://schemas.microsoft.com/office/drawing/2014/main" id="{DEF2FE10-8DF4-40A5-B5EE-8E215E902DD4}"/>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18" name="Text Box 171">
                  <a:extLst>
                    <a:ext uri="{FF2B5EF4-FFF2-40B4-BE49-F238E27FC236}">
                      <a16:creationId xmlns:a16="http://schemas.microsoft.com/office/drawing/2014/main" id="{4D7F3B2E-EC82-49A7-B251-9727136140E4}"/>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409" name="Line 172">
                <a:extLst>
                  <a:ext uri="{FF2B5EF4-FFF2-40B4-BE49-F238E27FC236}">
                    <a16:creationId xmlns:a16="http://schemas.microsoft.com/office/drawing/2014/main" id="{2FFBE9EA-BB33-4425-8DC4-C97EAF3EF93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410" name="Group 173">
                <a:extLst>
                  <a:ext uri="{FF2B5EF4-FFF2-40B4-BE49-F238E27FC236}">
                    <a16:creationId xmlns:a16="http://schemas.microsoft.com/office/drawing/2014/main" id="{20216C5C-9BEF-47A4-8D67-FCD8FA73C91D}"/>
                  </a:ext>
                </a:extLst>
              </p:cNvPr>
              <p:cNvGrpSpPr>
                <a:grpSpLocks/>
              </p:cNvGrpSpPr>
              <p:nvPr/>
            </p:nvGrpSpPr>
            <p:grpSpPr bwMode="auto">
              <a:xfrm>
                <a:off x="2448" y="2112"/>
                <a:ext cx="384" cy="205"/>
                <a:chOff x="1152" y="432"/>
                <a:chExt cx="384" cy="205"/>
              </a:xfrm>
            </p:grpSpPr>
            <p:sp>
              <p:nvSpPr>
                <p:cNvPr id="7411" name="Text Box 174">
                  <a:extLst>
                    <a:ext uri="{FF2B5EF4-FFF2-40B4-BE49-F238E27FC236}">
                      <a16:creationId xmlns:a16="http://schemas.microsoft.com/office/drawing/2014/main" id="{3F74B2F0-12A5-4A90-BFD2-486B7E096FE4}"/>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12" name="Text Box 175">
                  <a:extLst>
                    <a:ext uri="{FF2B5EF4-FFF2-40B4-BE49-F238E27FC236}">
                      <a16:creationId xmlns:a16="http://schemas.microsoft.com/office/drawing/2014/main" id="{1FABDB61-23C5-4535-AD9A-C05DD39B7012}"/>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13" name="Text Box 176">
                  <a:extLst>
                    <a:ext uri="{FF2B5EF4-FFF2-40B4-BE49-F238E27FC236}">
                      <a16:creationId xmlns:a16="http://schemas.microsoft.com/office/drawing/2014/main" id="{CF40F3BA-16EB-4F32-A8AD-B20F4CA24803}"/>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14" name="Text Box 177">
                  <a:extLst>
                    <a:ext uri="{FF2B5EF4-FFF2-40B4-BE49-F238E27FC236}">
                      <a16:creationId xmlns:a16="http://schemas.microsoft.com/office/drawing/2014/main" id="{5669C7E0-F99E-4EF4-AD26-EA483560C15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03" name="Group 178">
              <a:extLst>
                <a:ext uri="{FF2B5EF4-FFF2-40B4-BE49-F238E27FC236}">
                  <a16:creationId xmlns:a16="http://schemas.microsoft.com/office/drawing/2014/main" id="{C3145CA2-4903-48E0-B1CD-AF2A36595F9A}"/>
                </a:ext>
              </a:extLst>
            </p:cNvPr>
            <p:cNvGrpSpPr>
              <a:grpSpLocks/>
            </p:cNvGrpSpPr>
            <p:nvPr/>
          </p:nvGrpSpPr>
          <p:grpSpPr bwMode="auto">
            <a:xfrm>
              <a:off x="4488" y="2256"/>
              <a:ext cx="384" cy="302"/>
              <a:chOff x="2448" y="2016"/>
              <a:chExt cx="384" cy="302"/>
            </a:xfrm>
          </p:grpSpPr>
          <p:grpSp>
            <p:nvGrpSpPr>
              <p:cNvPr id="7397" name="Group 179">
                <a:extLst>
                  <a:ext uri="{FF2B5EF4-FFF2-40B4-BE49-F238E27FC236}">
                    <a16:creationId xmlns:a16="http://schemas.microsoft.com/office/drawing/2014/main" id="{3A5AF306-3D31-4880-A323-A758227362E5}"/>
                  </a:ext>
                </a:extLst>
              </p:cNvPr>
              <p:cNvGrpSpPr>
                <a:grpSpLocks/>
              </p:cNvGrpSpPr>
              <p:nvPr/>
            </p:nvGrpSpPr>
            <p:grpSpPr bwMode="auto">
              <a:xfrm>
                <a:off x="2448" y="2016"/>
                <a:ext cx="384" cy="205"/>
                <a:chOff x="1152" y="432"/>
                <a:chExt cx="384" cy="205"/>
              </a:xfrm>
            </p:grpSpPr>
            <p:sp>
              <p:nvSpPr>
                <p:cNvPr id="7404" name="Text Box 180">
                  <a:extLst>
                    <a:ext uri="{FF2B5EF4-FFF2-40B4-BE49-F238E27FC236}">
                      <a16:creationId xmlns:a16="http://schemas.microsoft.com/office/drawing/2014/main" id="{FBBE6973-10AA-4296-BD70-13B858587AAA}"/>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05" name="Text Box 181">
                  <a:extLst>
                    <a:ext uri="{FF2B5EF4-FFF2-40B4-BE49-F238E27FC236}">
                      <a16:creationId xmlns:a16="http://schemas.microsoft.com/office/drawing/2014/main" id="{0A24C375-B578-48B4-A02F-B3C619CEC95E}"/>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06" name="Text Box 182">
                  <a:extLst>
                    <a:ext uri="{FF2B5EF4-FFF2-40B4-BE49-F238E27FC236}">
                      <a16:creationId xmlns:a16="http://schemas.microsoft.com/office/drawing/2014/main" id="{B20CDC1F-9DB7-40F7-BCE8-00D608ACE026}"/>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407" name="Text Box 183">
                  <a:extLst>
                    <a:ext uri="{FF2B5EF4-FFF2-40B4-BE49-F238E27FC236}">
                      <a16:creationId xmlns:a16="http://schemas.microsoft.com/office/drawing/2014/main" id="{790D8BEB-9FDA-4D87-9E93-F0E9EA86D6B2}"/>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98" name="Line 184">
                <a:extLst>
                  <a:ext uri="{FF2B5EF4-FFF2-40B4-BE49-F238E27FC236}">
                    <a16:creationId xmlns:a16="http://schemas.microsoft.com/office/drawing/2014/main" id="{0B3869C1-4E60-4AF2-8A09-8D968F3C729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99" name="Group 185">
                <a:extLst>
                  <a:ext uri="{FF2B5EF4-FFF2-40B4-BE49-F238E27FC236}">
                    <a16:creationId xmlns:a16="http://schemas.microsoft.com/office/drawing/2014/main" id="{E1A9545A-F316-439A-9ABE-E373E3F32653}"/>
                  </a:ext>
                </a:extLst>
              </p:cNvPr>
              <p:cNvGrpSpPr>
                <a:grpSpLocks/>
              </p:cNvGrpSpPr>
              <p:nvPr/>
            </p:nvGrpSpPr>
            <p:grpSpPr bwMode="auto">
              <a:xfrm>
                <a:off x="2448" y="2113"/>
                <a:ext cx="384" cy="205"/>
                <a:chOff x="1152" y="433"/>
                <a:chExt cx="384" cy="205"/>
              </a:xfrm>
            </p:grpSpPr>
            <p:sp>
              <p:nvSpPr>
                <p:cNvPr id="7400" name="Text Box 186">
                  <a:extLst>
                    <a:ext uri="{FF2B5EF4-FFF2-40B4-BE49-F238E27FC236}">
                      <a16:creationId xmlns:a16="http://schemas.microsoft.com/office/drawing/2014/main" id="{7C8B1664-7581-4106-9411-8403C16E74A1}"/>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401" name="Text Box 187">
                  <a:extLst>
                    <a:ext uri="{FF2B5EF4-FFF2-40B4-BE49-F238E27FC236}">
                      <a16:creationId xmlns:a16="http://schemas.microsoft.com/office/drawing/2014/main" id="{661B2522-762D-4181-8169-4BB2048039DB}"/>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402" name="Text Box 188">
                  <a:extLst>
                    <a:ext uri="{FF2B5EF4-FFF2-40B4-BE49-F238E27FC236}">
                      <a16:creationId xmlns:a16="http://schemas.microsoft.com/office/drawing/2014/main" id="{EA3D16A6-F4AB-447F-ADF4-A942F315145C}"/>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403" name="Text Box 189">
                  <a:extLst>
                    <a:ext uri="{FF2B5EF4-FFF2-40B4-BE49-F238E27FC236}">
                      <a16:creationId xmlns:a16="http://schemas.microsoft.com/office/drawing/2014/main" id="{98F273E0-887C-4D96-A5CE-C94C8DCCB663}"/>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04" name="Group 190">
              <a:extLst>
                <a:ext uri="{FF2B5EF4-FFF2-40B4-BE49-F238E27FC236}">
                  <a16:creationId xmlns:a16="http://schemas.microsoft.com/office/drawing/2014/main" id="{A3059BD5-A7ED-4260-BA06-1E0F6D646822}"/>
                </a:ext>
              </a:extLst>
            </p:cNvPr>
            <p:cNvGrpSpPr>
              <a:grpSpLocks/>
            </p:cNvGrpSpPr>
            <p:nvPr/>
          </p:nvGrpSpPr>
          <p:grpSpPr bwMode="auto">
            <a:xfrm>
              <a:off x="4512" y="1824"/>
              <a:ext cx="384" cy="301"/>
              <a:chOff x="2448" y="2016"/>
              <a:chExt cx="384" cy="301"/>
            </a:xfrm>
          </p:grpSpPr>
          <p:grpSp>
            <p:nvGrpSpPr>
              <p:cNvPr id="7386" name="Group 191">
                <a:extLst>
                  <a:ext uri="{FF2B5EF4-FFF2-40B4-BE49-F238E27FC236}">
                    <a16:creationId xmlns:a16="http://schemas.microsoft.com/office/drawing/2014/main" id="{CEA86C37-3DB6-4A1C-8505-B0061F8C8BBB}"/>
                  </a:ext>
                </a:extLst>
              </p:cNvPr>
              <p:cNvGrpSpPr>
                <a:grpSpLocks/>
              </p:cNvGrpSpPr>
              <p:nvPr/>
            </p:nvGrpSpPr>
            <p:grpSpPr bwMode="auto">
              <a:xfrm>
                <a:off x="2448" y="2016"/>
                <a:ext cx="384" cy="205"/>
                <a:chOff x="1152" y="432"/>
                <a:chExt cx="384" cy="205"/>
              </a:xfrm>
            </p:grpSpPr>
            <p:sp>
              <p:nvSpPr>
                <p:cNvPr id="7393" name="Text Box 192">
                  <a:extLst>
                    <a:ext uri="{FF2B5EF4-FFF2-40B4-BE49-F238E27FC236}">
                      <a16:creationId xmlns:a16="http://schemas.microsoft.com/office/drawing/2014/main" id="{67B9194D-12AE-48E3-B878-1EB8A9B90BE3}"/>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94" name="Text Box 193">
                  <a:extLst>
                    <a:ext uri="{FF2B5EF4-FFF2-40B4-BE49-F238E27FC236}">
                      <a16:creationId xmlns:a16="http://schemas.microsoft.com/office/drawing/2014/main" id="{E25E2506-6F4C-401E-8B3C-A241FD48646B}"/>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95" name="Text Box 194">
                  <a:extLst>
                    <a:ext uri="{FF2B5EF4-FFF2-40B4-BE49-F238E27FC236}">
                      <a16:creationId xmlns:a16="http://schemas.microsoft.com/office/drawing/2014/main" id="{4A9D7594-DA3D-4A8E-9179-33C4FE64B78C}"/>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96" name="Text Box 195">
                  <a:extLst>
                    <a:ext uri="{FF2B5EF4-FFF2-40B4-BE49-F238E27FC236}">
                      <a16:creationId xmlns:a16="http://schemas.microsoft.com/office/drawing/2014/main" id="{57D143D7-096E-4CB2-BB09-843CE6EA930F}"/>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87" name="Line 196">
                <a:extLst>
                  <a:ext uri="{FF2B5EF4-FFF2-40B4-BE49-F238E27FC236}">
                    <a16:creationId xmlns:a16="http://schemas.microsoft.com/office/drawing/2014/main" id="{798D590B-E7D7-4331-B595-B97530B2725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88" name="Group 197">
                <a:extLst>
                  <a:ext uri="{FF2B5EF4-FFF2-40B4-BE49-F238E27FC236}">
                    <a16:creationId xmlns:a16="http://schemas.microsoft.com/office/drawing/2014/main" id="{9479AA0C-B57B-46F3-9D7B-DCDE9EFDDB2B}"/>
                  </a:ext>
                </a:extLst>
              </p:cNvPr>
              <p:cNvGrpSpPr>
                <a:grpSpLocks/>
              </p:cNvGrpSpPr>
              <p:nvPr/>
            </p:nvGrpSpPr>
            <p:grpSpPr bwMode="auto">
              <a:xfrm>
                <a:off x="2448" y="2112"/>
                <a:ext cx="384" cy="205"/>
                <a:chOff x="1152" y="432"/>
                <a:chExt cx="384" cy="205"/>
              </a:xfrm>
            </p:grpSpPr>
            <p:sp>
              <p:nvSpPr>
                <p:cNvPr id="7389" name="Text Box 198">
                  <a:extLst>
                    <a:ext uri="{FF2B5EF4-FFF2-40B4-BE49-F238E27FC236}">
                      <a16:creationId xmlns:a16="http://schemas.microsoft.com/office/drawing/2014/main" id="{F9D11421-7A04-49A0-BA48-0D6AF0B8B8B3}"/>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90" name="Text Box 199">
                  <a:extLst>
                    <a:ext uri="{FF2B5EF4-FFF2-40B4-BE49-F238E27FC236}">
                      <a16:creationId xmlns:a16="http://schemas.microsoft.com/office/drawing/2014/main" id="{AE3B1C6D-942B-430A-9205-8BF6ACD2D4A8}"/>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91" name="Text Box 200">
                  <a:extLst>
                    <a:ext uri="{FF2B5EF4-FFF2-40B4-BE49-F238E27FC236}">
                      <a16:creationId xmlns:a16="http://schemas.microsoft.com/office/drawing/2014/main" id="{F55B29A5-4079-4C46-9816-0AE61F692250}"/>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92" name="Text Box 201">
                  <a:extLst>
                    <a:ext uri="{FF2B5EF4-FFF2-40B4-BE49-F238E27FC236}">
                      <a16:creationId xmlns:a16="http://schemas.microsoft.com/office/drawing/2014/main" id="{6C790A5F-2D5A-4D5C-A66E-C2D63EAA9E1A}"/>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05" name="Group 202">
              <a:extLst>
                <a:ext uri="{FF2B5EF4-FFF2-40B4-BE49-F238E27FC236}">
                  <a16:creationId xmlns:a16="http://schemas.microsoft.com/office/drawing/2014/main" id="{A6B6C264-02E9-4A33-9E40-FF10A8293977}"/>
                </a:ext>
              </a:extLst>
            </p:cNvPr>
            <p:cNvGrpSpPr>
              <a:grpSpLocks/>
            </p:cNvGrpSpPr>
            <p:nvPr/>
          </p:nvGrpSpPr>
          <p:grpSpPr bwMode="auto">
            <a:xfrm>
              <a:off x="3768" y="1824"/>
              <a:ext cx="385" cy="301"/>
              <a:chOff x="2448" y="2016"/>
              <a:chExt cx="385" cy="301"/>
            </a:xfrm>
          </p:grpSpPr>
          <p:grpSp>
            <p:nvGrpSpPr>
              <p:cNvPr id="7375" name="Group 203">
                <a:extLst>
                  <a:ext uri="{FF2B5EF4-FFF2-40B4-BE49-F238E27FC236}">
                    <a16:creationId xmlns:a16="http://schemas.microsoft.com/office/drawing/2014/main" id="{1A7AED83-7D43-4B59-B63F-CDC79950C436}"/>
                  </a:ext>
                </a:extLst>
              </p:cNvPr>
              <p:cNvGrpSpPr>
                <a:grpSpLocks/>
              </p:cNvGrpSpPr>
              <p:nvPr/>
            </p:nvGrpSpPr>
            <p:grpSpPr bwMode="auto">
              <a:xfrm>
                <a:off x="2448" y="2016"/>
                <a:ext cx="385" cy="205"/>
                <a:chOff x="1152" y="432"/>
                <a:chExt cx="385" cy="205"/>
              </a:xfrm>
            </p:grpSpPr>
            <p:sp>
              <p:nvSpPr>
                <p:cNvPr id="7382" name="Text Box 204">
                  <a:extLst>
                    <a:ext uri="{FF2B5EF4-FFF2-40B4-BE49-F238E27FC236}">
                      <a16:creationId xmlns:a16="http://schemas.microsoft.com/office/drawing/2014/main" id="{7D533F08-A978-45B6-B2CA-9FD9BE2A0E4A}"/>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83" name="Text Box 205">
                  <a:extLst>
                    <a:ext uri="{FF2B5EF4-FFF2-40B4-BE49-F238E27FC236}">
                      <a16:creationId xmlns:a16="http://schemas.microsoft.com/office/drawing/2014/main" id="{CB45EEE4-0751-4DD1-A077-6E5434A0C2C4}"/>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84" name="Text Box 206">
                  <a:extLst>
                    <a:ext uri="{FF2B5EF4-FFF2-40B4-BE49-F238E27FC236}">
                      <a16:creationId xmlns:a16="http://schemas.microsoft.com/office/drawing/2014/main" id="{734E8539-F549-416E-9250-25D914E09981}"/>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85" name="Text Box 207">
                  <a:extLst>
                    <a:ext uri="{FF2B5EF4-FFF2-40B4-BE49-F238E27FC236}">
                      <a16:creationId xmlns:a16="http://schemas.microsoft.com/office/drawing/2014/main" id="{86D0350E-233B-4297-A6B5-CFB6B9D6CE1C}"/>
                    </a:ext>
                  </a:extLst>
                </p:cNvPr>
                <p:cNvSpPr txBox="1">
                  <a:spLocks noChangeArrowheads="1"/>
                </p:cNvSpPr>
                <p:nvPr/>
              </p:nvSpPr>
              <p:spPr bwMode="auto">
                <a:xfrm>
                  <a:off x="1440"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76" name="Line 208">
                <a:extLst>
                  <a:ext uri="{FF2B5EF4-FFF2-40B4-BE49-F238E27FC236}">
                    <a16:creationId xmlns:a16="http://schemas.microsoft.com/office/drawing/2014/main" id="{FC0FDC9E-FBF2-4058-BD99-0C486D79ACC1}"/>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77" name="Group 209">
                <a:extLst>
                  <a:ext uri="{FF2B5EF4-FFF2-40B4-BE49-F238E27FC236}">
                    <a16:creationId xmlns:a16="http://schemas.microsoft.com/office/drawing/2014/main" id="{4B4C7600-8B32-4D90-A30C-F227A2B9FA35}"/>
                  </a:ext>
                </a:extLst>
              </p:cNvPr>
              <p:cNvGrpSpPr>
                <a:grpSpLocks/>
              </p:cNvGrpSpPr>
              <p:nvPr/>
            </p:nvGrpSpPr>
            <p:grpSpPr bwMode="auto">
              <a:xfrm>
                <a:off x="2448" y="2112"/>
                <a:ext cx="385" cy="205"/>
                <a:chOff x="1152" y="432"/>
                <a:chExt cx="385" cy="205"/>
              </a:xfrm>
            </p:grpSpPr>
            <p:sp>
              <p:nvSpPr>
                <p:cNvPr id="7378" name="Text Box 210">
                  <a:extLst>
                    <a:ext uri="{FF2B5EF4-FFF2-40B4-BE49-F238E27FC236}">
                      <a16:creationId xmlns:a16="http://schemas.microsoft.com/office/drawing/2014/main" id="{7B225943-BEE5-4E05-AB4F-48F3DCAD0E73}"/>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79" name="Text Box 211">
                  <a:extLst>
                    <a:ext uri="{FF2B5EF4-FFF2-40B4-BE49-F238E27FC236}">
                      <a16:creationId xmlns:a16="http://schemas.microsoft.com/office/drawing/2014/main" id="{7C252495-B21D-4EE3-AF4B-F3A190A24CAE}"/>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80" name="Text Box 212">
                  <a:extLst>
                    <a:ext uri="{FF2B5EF4-FFF2-40B4-BE49-F238E27FC236}">
                      <a16:creationId xmlns:a16="http://schemas.microsoft.com/office/drawing/2014/main" id="{11110CD1-64A6-4C3E-957E-F16B22013BE4}"/>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81" name="Text Box 213">
                  <a:extLst>
                    <a:ext uri="{FF2B5EF4-FFF2-40B4-BE49-F238E27FC236}">
                      <a16:creationId xmlns:a16="http://schemas.microsoft.com/office/drawing/2014/main" id="{2909FFAE-7F02-482E-BCA6-722F3791B825}"/>
                    </a:ext>
                  </a:extLst>
                </p:cNvPr>
                <p:cNvSpPr txBox="1">
                  <a:spLocks noChangeArrowheads="1"/>
                </p:cNvSpPr>
                <p:nvPr/>
              </p:nvSpPr>
              <p:spPr bwMode="auto">
                <a:xfrm>
                  <a:off x="1440"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06" name="Group 214">
              <a:extLst>
                <a:ext uri="{FF2B5EF4-FFF2-40B4-BE49-F238E27FC236}">
                  <a16:creationId xmlns:a16="http://schemas.microsoft.com/office/drawing/2014/main" id="{5DD29DF5-AC15-4E10-99D3-CD67A0212167}"/>
                </a:ext>
              </a:extLst>
            </p:cNvPr>
            <p:cNvGrpSpPr>
              <a:grpSpLocks/>
            </p:cNvGrpSpPr>
            <p:nvPr/>
          </p:nvGrpSpPr>
          <p:grpSpPr bwMode="auto">
            <a:xfrm>
              <a:off x="5256" y="1824"/>
              <a:ext cx="384" cy="301"/>
              <a:chOff x="2448" y="2016"/>
              <a:chExt cx="384" cy="301"/>
            </a:xfrm>
          </p:grpSpPr>
          <p:grpSp>
            <p:nvGrpSpPr>
              <p:cNvPr id="7364" name="Group 215">
                <a:extLst>
                  <a:ext uri="{FF2B5EF4-FFF2-40B4-BE49-F238E27FC236}">
                    <a16:creationId xmlns:a16="http://schemas.microsoft.com/office/drawing/2014/main" id="{61A0B0F9-4815-4B08-AF89-341C5CE1E6C7}"/>
                  </a:ext>
                </a:extLst>
              </p:cNvPr>
              <p:cNvGrpSpPr>
                <a:grpSpLocks/>
              </p:cNvGrpSpPr>
              <p:nvPr/>
            </p:nvGrpSpPr>
            <p:grpSpPr bwMode="auto">
              <a:xfrm>
                <a:off x="2448" y="2016"/>
                <a:ext cx="384" cy="205"/>
                <a:chOff x="1152" y="432"/>
                <a:chExt cx="384" cy="205"/>
              </a:xfrm>
            </p:grpSpPr>
            <p:sp>
              <p:nvSpPr>
                <p:cNvPr id="7371" name="Text Box 216">
                  <a:extLst>
                    <a:ext uri="{FF2B5EF4-FFF2-40B4-BE49-F238E27FC236}">
                      <a16:creationId xmlns:a16="http://schemas.microsoft.com/office/drawing/2014/main" id="{5927C24E-B62D-43FF-9F2C-51D43BD96957}"/>
                    </a:ext>
                  </a:extLst>
                </p:cNvPr>
                <p:cNvSpPr txBox="1">
                  <a:spLocks noChangeArrowheads="1"/>
                </p:cNvSpPr>
                <p:nvPr/>
              </p:nvSpPr>
              <p:spPr bwMode="auto">
                <a:xfrm>
                  <a:off x="1152"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72" name="Text Box 217">
                  <a:extLst>
                    <a:ext uri="{FF2B5EF4-FFF2-40B4-BE49-F238E27FC236}">
                      <a16:creationId xmlns:a16="http://schemas.microsoft.com/office/drawing/2014/main" id="{58A76B68-14C0-4D6C-9BE8-210E57E257C4}"/>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73" name="Text Box 218">
                  <a:extLst>
                    <a:ext uri="{FF2B5EF4-FFF2-40B4-BE49-F238E27FC236}">
                      <a16:creationId xmlns:a16="http://schemas.microsoft.com/office/drawing/2014/main" id="{259D73E5-7CC7-4F36-B45F-EF9B5F7289E6}"/>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74" name="Text Box 219">
                  <a:extLst>
                    <a:ext uri="{FF2B5EF4-FFF2-40B4-BE49-F238E27FC236}">
                      <a16:creationId xmlns:a16="http://schemas.microsoft.com/office/drawing/2014/main" id="{2E1EDD10-9E8C-46B5-A168-F467E584D227}"/>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365" name="Line 220">
                <a:extLst>
                  <a:ext uri="{FF2B5EF4-FFF2-40B4-BE49-F238E27FC236}">
                    <a16:creationId xmlns:a16="http://schemas.microsoft.com/office/drawing/2014/main" id="{26F58044-A54F-4830-903B-D665BCEE282A}"/>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66" name="Group 221">
                <a:extLst>
                  <a:ext uri="{FF2B5EF4-FFF2-40B4-BE49-F238E27FC236}">
                    <a16:creationId xmlns:a16="http://schemas.microsoft.com/office/drawing/2014/main" id="{46B24589-9243-438E-AE8E-FEDE0840A721}"/>
                  </a:ext>
                </a:extLst>
              </p:cNvPr>
              <p:cNvGrpSpPr>
                <a:grpSpLocks/>
              </p:cNvGrpSpPr>
              <p:nvPr/>
            </p:nvGrpSpPr>
            <p:grpSpPr bwMode="auto">
              <a:xfrm>
                <a:off x="2448" y="2112"/>
                <a:ext cx="384" cy="205"/>
                <a:chOff x="1152" y="432"/>
                <a:chExt cx="384" cy="205"/>
              </a:xfrm>
            </p:grpSpPr>
            <p:sp>
              <p:nvSpPr>
                <p:cNvPr id="7367" name="Text Box 222">
                  <a:extLst>
                    <a:ext uri="{FF2B5EF4-FFF2-40B4-BE49-F238E27FC236}">
                      <a16:creationId xmlns:a16="http://schemas.microsoft.com/office/drawing/2014/main" id="{22F4064F-534F-4908-AB5C-1BA31B49D976}"/>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68" name="Text Box 223">
                  <a:extLst>
                    <a:ext uri="{FF2B5EF4-FFF2-40B4-BE49-F238E27FC236}">
                      <a16:creationId xmlns:a16="http://schemas.microsoft.com/office/drawing/2014/main" id="{529E0A0C-E2E9-471E-8260-874EAF3A5716}"/>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69" name="Text Box 224">
                  <a:extLst>
                    <a:ext uri="{FF2B5EF4-FFF2-40B4-BE49-F238E27FC236}">
                      <a16:creationId xmlns:a16="http://schemas.microsoft.com/office/drawing/2014/main" id="{CA6F15D8-5ABE-45DD-94C8-E9CE3E4BE1A0}"/>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70" name="Text Box 225">
                  <a:extLst>
                    <a:ext uri="{FF2B5EF4-FFF2-40B4-BE49-F238E27FC236}">
                      <a16:creationId xmlns:a16="http://schemas.microsoft.com/office/drawing/2014/main" id="{2CAE2A66-A4CE-40C4-9705-EB2E36FFC708}"/>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07" name="Group 226">
              <a:extLst>
                <a:ext uri="{FF2B5EF4-FFF2-40B4-BE49-F238E27FC236}">
                  <a16:creationId xmlns:a16="http://schemas.microsoft.com/office/drawing/2014/main" id="{43C1165D-3321-452F-AA46-8D8DCF84D2D4}"/>
                </a:ext>
              </a:extLst>
            </p:cNvPr>
            <p:cNvGrpSpPr>
              <a:grpSpLocks/>
            </p:cNvGrpSpPr>
            <p:nvPr/>
          </p:nvGrpSpPr>
          <p:grpSpPr bwMode="auto">
            <a:xfrm>
              <a:off x="4176" y="1632"/>
              <a:ext cx="1056" cy="144"/>
              <a:chOff x="2448" y="2352"/>
              <a:chExt cx="1152" cy="240"/>
            </a:xfrm>
          </p:grpSpPr>
          <p:grpSp>
            <p:nvGrpSpPr>
              <p:cNvPr id="7360" name="Group 227">
                <a:extLst>
                  <a:ext uri="{FF2B5EF4-FFF2-40B4-BE49-F238E27FC236}">
                    <a16:creationId xmlns:a16="http://schemas.microsoft.com/office/drawing/2014/main" id="{52C7A583-0AA3-4C4F-A410-F1346286B906}"/>
                  </a:ext>
                </a:extLst>
              </p:cNvPr>
              <p:cNvGrpSpPr>
                <a:grpSpLocks/>
              </p:cNvGrpSpPr>
              <p:nvPr/>
            </p:nvGrpSpPr>
            <p:grpSpPr bwMode="auto">
              <a:xfrm>
                <a:off x="2448" y="2352"/>
                <a:ext cx="1152" cy="240"/>
                <a:chOff x="2208" y="288"/>
                <a:chExt cx="1152" cy="240"/>
              </a:xfrm>
            </p:grpSpPr>
            <p:sp>
              <p:nvSpPr>
                <p:cNvPr id="7362" name="Line 228">
                  <a:extLst>
                    <a:ext uri="{FF2B5EF4-FFF2-40B4-BE49-F238E27FC236}">
                      <a16:creationId xmlns:a16="http://schemas.microsoft.com/office/drawing/2014/main" id="{766930F2-E337-4D47-8E58-5D3D92361D55}"/>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63" name="Line 229">
                  <a:extLst>
                    <a:ext uri="{FF2B5EF4-FFF2-40B4-BE49-F238E27FC236}">
                      <a16:creationId xmlns:a16="http://schemas.microsoft.com/office/drawing/2014/main" id="{57627956-219B-4154-A3DD-C0EB95359B7D}"/>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361" name="Line 230">
                <a:extLst>
                  <a:ext uri="{FF2B5EF4-FFF2-40B4-BE49-F238E27FC236}">
                    <a16:creationId xmlns:a16="http://schemas.microsoft.com/office/drawing/2014/main" id="{9342E251-A308-451B-B4B7-F021490261E2}"/>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08" name="Line 231">
              <a:extLst>
                <a:ext uri="{FF2B5EF4-FFF2-40B4-BE49-F238E27FC236}">
                  <a16:creationId xmlns:a16="http://schemas.microsoft.com/office/drawing/2014/main" id="{D09BFB20-AD80-4C87-9DA2-A3341536DF64}"/>
                </a:ext>
              </a:extLst>
            </p:cNvPr>
            <p:cNvSpPr>
              <a:spLocks noChangeShapeType="1"/>
            </p:cNvSpPr>
            <p:nvPr/>
          </p:nvSpPr>
          <p:spPr bwMode="auto">
            <a:xfrm flipH="1">
              <a:off x="1008" y="1536"/>
              <a:ext cx="14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09" name="Line 232">
              <a:extLst>
                <a:ext uri="{FF2B5EF4-FFF2-40B4-BE49-F238E27FC236}">
                  <a16:creationId xmlns:a16="http://schemas.microsoft.com/office/drawing/2014/main" id="{A71EA8D0-8BD0-4604-948F-BEAF95FA7ECB}"/>
                </a:ext>
              </a:extLst>
            </p:cNvPr>
            <p:cNvSpPr>
              <a:spLocks noChangeShapeType="1"/>
            </p:cNvSpPr>
            <p:nvPr/>
          </p:nvSpPr>
          <p:spPr bwMode="auto">
            <a:xfrm flipH="1">
              <a:off x="1680" y="1584"/>
              <a:ext cx="86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10" name="Line 233">
              <a:extLst>
                <a:ext uri="{FF2B5EF4-FFF2-40B4-BE49-F238E27FC236}">
                  <a16:creationId xmlns:a16="http://schemas.microsoft.com/office/drawing/2014/main" id="{5696AE35-E7ED-4719-B947-5A9C8C90AD7D}"/>
                </a:ext>
              </a:extLst>
            </p:cNvPr>
            <p:cNvSpPr>
              <a:spLocks noChangeShapeType="1"/>
            </p:cNvSpPr>
            <p:nvPr/>
          </p:nvSpPr>
          <p:spPr bwMode="auto">
            <a:xfrm flipH="1">
              <a:off x="2256" y="1632"/>
              <a:ext cx="38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11" name="Oval 234">
              <a:extLst>
                <a:ext uri="{FF2B5EF4-FFF2-40B4-BE49-F238E27FC236}">
                  <a16:creationId xmlns:a16="http://schemas.microsoft.com/office/drawing/2014/main" id="{5B4A8986-B667-4ECA-B8F0-221F4B31A610}"/>
                </a:ext>
              </a:extLst>
            </p:cNvPr>
            <p:cNvSpPr>
              <a:spLocks noChangeArrowheads="1"/>
            </p:cNvSpPr>
            <p:nvPr/>
          </p:nvSpPr>
          <p:spPr bwMode="auto">
            <a:xfrm>
              <a:off x="384" y="1776"/>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12" name="AutoShape 235">
              <a:extLst>
                <a:ext uri="{FF2B5EF4-FFF2-40B4-BE49-F238E27FC236}">
                  <a16:creationId xmlns:a16="http://schemas.microsoft.com/office/drawing/2014/main" id="{3B246EBB-3CAA-4648-B0DA-1FFC50675A6B}"/>
                </a:ext>
              </a:extLst>
            </p:cNvPr>
            <p:cNvSpPr>
              <a:spLocks noChangeArrowheads="1"/>
            </p:cNvSpPr>
            <p:nvPr/>
          </p:nvSpPr>
          <p:spPr bwMode="auto">
            <a:xfrm>
              <a:off x="1173" y="1796"/>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13" name="AutoShape 236">
              <a:extLst>
                <a:ext uri="{FF2B5EF4-FFF2-40B4-BE49-F238E27FC236}">
                  <a16:creationId xmlns:a16="http://schemas.microsoft.com/office/drawing/2014/main" id="{98562721-3217-4121-AF92-3FD072483665}"/>
                </a:ext>
              </a:extLst>
            </p:cNvPr>
            <p:cNvSpPr>
              <a:spLocks noChangeArrowheads="1"/>
            </p:cNvSpPr>
            <p:nvPr/>
          </p:nvSpPr>
          <p:spPr bwMode="auto">
            <a:xfrm>
              <a:off x="5184" y="1776"/>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14" name="Oval 237">
              <a:extLst>
                <a:ext uri="{FF2B5EF4-FFF2-40B4-BE49-F238E27FC236}">
                  <a16:creationId xmlns:a16="http://schemas.microsoft.com/office/drawing/2014/main" id="{95308777-D708-48A9-812E-F6F80AED2D62}"/>
                </a:ext>
              </a:extLst>
            </p:cNvPr>
            <p:cNvSpPr>
              <a:spLocks noChangeArrowheads="1"/>
            </p:cNvSpPr>
            <p:nvPr/>
          </p:nvSpPr>
          <p:spPr bwMode="auto">
            <a:xfrm>
              <a:off x="3648" y="1776"/>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215" name="Group 238">
              <a:extLst>
                <a:ext uri="{FF2B5EF4-FFF2-40B4-BE49-F238E27FC236}">
                  <a16:creationId xmlns:a16="http://schemas.microsoft.com/office/drawing/2014/main" id="{8097DFDC-5A37-400C-A4CD-119709E5D32D}"/>
                </a:ext>
              </a:extLst>
            </p:cNvPr>
            <p:cNvGrpSpPr>
              <a:grpSpLocks/>
            </p:cNvGrpSpPr>
            <p:nvPr/>
          </p:nvGrpSpPr>
          <p:grpSpPr bwMode="auto">
            <a:xfrm>
              <a:off x="3744" y="2256"/>
              <a:ext cx="384" cy="302"/>
              <a:chOff x="2448" y="2016"/>
              <a:chExt cx="384" cy="302"/>
            </a:xfrm>
          </p:grpSpPr>
          <p:grpSp>
            <p:nvGrpSpPr>
              <p:cNvPr id="7349" name="Group 239">
                <a:extLst>
                  <a:ext uri="{FF2B5EF4-FFF2-40B4-BE49-F238E27FC236}">
                    <a16:creationId xmlns:a16="http://schemas.microsoft.com/office/drawing/2014/main" id="{3E9981FA-7ACA-48E1-A0E0-CF13840D5813}"/>
                  </a:ext>
                </a:extLst>
              </p:cNvPr>
              <p:cNvGrpSpPr>
                <a:grpSpLocks/>
              </p:cNvGrpSpPr>
              <p:nvPr/>
            </p:nvGrpSpPr>
            <p:grpSpPr bwMode="auto">
              <a:xfrm>
                <a:off x="2448" y="2016"/>
                <a:ext cx="384" cy="205"/>
                <a:chOff x="1152" y="432"/>
                <a:chExt cx="384" cy="205"/>
              </a:xfrm>
            </p:grpSpPr>
            <p:sp>
              <p:nvSpPr>
                <p:cNvPr id="7356" name="Text Box 240">
                  <a:extLst>
                    <a:ext uri="{FF2B5EF4-FFF2-40B4-BE49-F238E27FC236}">
                      <a16:creationId xmlns:a16="http://schemas.microsoft.com/office/drawing/2014/main" id="{C2B92F59-940E-4D1D-9089-4362565F3EB5}"/>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57" name="Text Box 241">
                  <a:extLst>
                    <a:ext uri="{FF2B5EF4-FFF2-40B4-BE49-F238E27FC236}">
                      <a16:creationId xmlns:a16="http://schemas.microsoft.com/office/drawing/2014/main" id="{D9825EDB-4833-4E16-AE8C-D462397F880A}"/>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58" name="Text Box 242">
                  <a:extLst>
                    <a:ext uri="{FF2B5EF4-FFF2-40B4-BE49-F238E27FC236}">
                      <a16:creationId xmlns:a16="http://schemas.microsoft.com/office/drawing/2014/main" id="{D8193E06-86E5-4F46-8BC5-0D6B03D7D567}"/>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59" name="Text Box 243">
                  <a:extLst>
                    <a:ext uri="{FF2B5EF4-FFF2-40B4-BE49-F238E27FC236}">
                      <a16:creationId xmlns:a16="http://schemas.microsoft.com/office/drawing/2014/main" id="{EE7E3ABB-2D40-420B-B219-1201BA5071B5}"/>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50" name="Line 244">
                <a:extLst>
                  <a:ext uri="{FF2B5EF4-FFF2-40B4-BE49-F238E27FC236}">
                    <a16:creationId xmlns:a16="http://schemas.microsoft.com/office/drawing/2014/main" id="{C655BC1C-FDDC-41D3-BF38-F0EEF70B957A}"/>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51" name="Group 245">
                <a:extLst>
                  <a:ext uri="{FF2B5EF4-FFF2-40B4-BE49-F238E27FC236}">
                    <a16:creationId xmlns:a16="http://schemas.microsoft.com/office/drawing/2014/main" id="{64B478D7-C644-4BA8-B5BA-3EC8D9A1949A}"/>
                  </a:ext>
                </a:extLst>
              </p:cNvPr>
              <p:cNvGrpSpPr>
                <a:grpSpLocks/>
              </p:cNvGrpSpPr>
              <p:nvPr/>
            </p:nvGrpSpPr>
            <p:grpSpPr bwMode="auto">
              <a:xfrm>
                <a:off x="2448" y="2113"/>
                <a:ext cx="384" cy="205"/>
                <a:chOff x="1152" y="433"/>
                <a:chExt cx="384" cy="205"/>
              </a:xfrm>
            </p:grpSpPr>
            <p:sp>
              <p:nvSpPr>
                <p:cNvPr id="7352" name="Text Box 246">
                  <a:extLst>
                    <a:ext uri="{FF2B5EF4-FFF2-40B4-BE49-F238E27FC236}">
                      <a16:creationId xmlns:a16="http://schemas.microsoft.com/office/drawing/2014/main" id="{62FDDF60-C91E-4E44-9C0A-91085174BCE1}"/>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53" name="Text Box 247">
                  <a:extLst>
                    <a:ext uri="{FF2B5EF4-FFF2-40B4-BE49-F238E27FC236}">
                      <a16:creationId xmlns:a16="http://schemas.microsoft.com/office/drawing/2014/main" id="{07844E53-3B12-4A05-B992-443AEDC751E4}"/>
                    </a:ext>
                  </a:extLst>
                </p:cNvPr>
                <p:cNvSpPr txBox="1">
                  <a:spLocks noChangeArrowheads="1"/>
                </p:cNvSpPr>
                <p:nvPr/>
              </p:nvSpPr>
              <p:spPr bwMode="auto">
                <a:xfrm>
                  <a:off x="1248"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54" name="Text Box 248">
                  <a:extLst>
                    <a:ext uri="{FF2B5EF4-FFF2-40B4-BE49-F238E27FC236}">
                      <a16:creationId xmlns:a16="http://schemas.microsoft.com/office/drawing/2014/main" id="{56C81626-D94C-4800-8DFB-85F211A62956}"/>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55" name="Text Box 249">
                  <a:extLst>
                    <a:ext uri="{FF2B5EF4-FFF2-40B4-BE49-F238E27FC236}">
                      <a16:creationId xmlns:a16="http://schemas.microsoft.com/office/drawing/2014/main" id="{09734B8D-C506-4D1B-9542-4DDF873CA7C5}"/>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16" name="Group 250">
              <a:extLst>
                <a:ext uri="{FF2B5EF4-FFF2-40B4-BE49-F238E27FC236}">
                  <a16:creationId xmlns:a16="http://schemas.microsoft.com/office/drawing/2014/main" id="{AAADFE47-6483-47C6-938A-DF26AE7EB56E}"/>
                </a:ext>
              </a:extLst>
            </p:cNvPr>
            <p:cNvGrpSpPr>
              <a:grpSpLocks/>
            </p:cNvGrpSpPr>
            <p:nvPr/>
          </p:nvGrpSpPr>
          <p:grpSpPr bwMode="auto">
            <a:xfrm>
              <a:off x="5232" y="2256"/>
              <a:ext cx="384" cy="302"/>
              <a:chOff x="2448" y="2016"/>
              <a:chExt cx="384" cy="302"/>
            </a:xfrm>
          </p:grpSpPr>
          <p:grpSp>
            <p:nvGrpSpPr>
              <p:cNvPr id="7338" name="Group 251">
                <a:extLst>
                  <a:ext uri="{FF2B5EF4-FFF2-40B4-BE49-F238E27FC236}">
                    <a16:creationId xmlns:a16="http://schemas.microsoft.com/office/drawing/2014/main" id="{A1A9A8F6-8056-4066-8EAC-FC4F500ED6E2}"/>
                  </a:ext>
                </a:extLst>
              </p:cNvPr>
              <p:cNvGrpSpPr>
                <a:grpSpLocks/>
              </p:cNvGrpSpPr>
              <p:nvPr/>
            </p:nvGrpSpPr>
            <p:grpSpPr bwMode="auto">
              <a:xfrm>
                <a:off x="2448" y="2016"/>
                <a:ext cx="384" cy="205"/>
                <a:chOff x="1152" y="432"/>
                <a:chExt cx="384" cy="205"/>
              </a:xfrm>
            </p:grpSpPr>
            <p:sp>
              <p:nvSpPr>
                <p:cNvPr id="7345" name="Text Box 252">
                  <a:extLst>
                    <a:ext uri="{FF2B5EF4-FFF2-40B4-BE49-F238E27FC236}">
                      <a16:creationId xmlns:a16="http://schemas.microsoft.com/office/drawing/2014/main" id="{2B1440A4-70E6-42FE-A75E-0ABCCD4ADD58}"/>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46" name="Text Box 253">
                  <a:extLst>
                    <a:ext uri="{FF2B5EF4-FFF2-40B4-BE49-F238E27FC236}">
                      <a16:creationId xmlns:a16="http://schemas.microsoft.com/office/drawing/2014/main" id="{4703A031-FBDF-4959-980F-317C16B9E980}"/>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47" name="Text Box 254">
                  <a:extLst>
                    <a:ext uri="{FF2B5EF4-FFF2-40B4-BE49-F238E27FC236}">
                      <a16:creationId xmlns:a16="http://schemas.microsoft.com/office/drawing/2014/main" id="{661B1180-A78C-48B4-91D1-9EEE2E04FD39}"/>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48" name="Text Box 255">
                  <a:extLst>
                    <a:ext uri="{FF2B5EF4-FFF2-40B4-BE49-F238E27FC236}">
                      <a16:creationId xmlns:a16="http://schemas.microsoft.com/office/drawing/2014/main" id="{B18C6707-D8BD-40DA-9DEB-9B96636136D5}"/>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39" name="Line 256">
                <a:extLst>
                  <a:ext uri="{FF2B5EF4-FFF2-40B4-BE49-F238E27FC236}">
                    <a16:creationId xmlns:a16="http://schemas.microsoft.com/office/drawing/2014/main" id="{8B16934A-8E3D-4A4C-A351-4931C989EDA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40" name="Group 257">
                <a:extLst>
                  <a:ext uri="{FF2B5EF4-FFF2-40B4-BE49-F238E27FC236}">
                    <a16:creationId xmlns:a16="http://schemas.microsoft.com/office/drawing/2014/main" id="{88CDDF35-30D1-47DC-B79B-2401DC3E5478}"/>
                  </a:ext>
                </a:extLst>
              </p:cNvPr>
              <p:cNvGrpSpPr>
                <a:grpSpLocks/>
              </p:cNvGrpSpPr>
              <p:nvPr/>
            </p:nvGrpSpPr>
            <p:grpSpPr bwMode="auto">
              <a:xfrm>
                <a:off x="2448" y="2113"/>
                <a:ext cx="384" cy="205"/>
                <a:chOff x="1152" y="433"/>
                <a:chExt cx="384" cy="205"/>
              </a:xfrm>
            </p:grpSpPr>
            <p:sp>
              <p:nvSpPr>
                <p:cNvPr id="7341" name="Text Box 258">
                  <a:extLst>
                    <a:ext uri="{FF2B5EF4-FFF2-40B4-BE49-F238E27FC236}">
                      <a16:creationId xmlns:a16="http://schemas.microsoft.com/office/drawing/2014/main" id="{96757E7D-7245-406E-9EEB-C5A22F687F71}"/>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42" name="Text Box 259">
                  <a:extLst>
                    <a:ext uri="{FF2B5EF4-FFF2-40B4-BE49-F238E27FC236}">
                      <a16:creationId xmlns:a16="http://schemas.microsoft.com/office/drawing/2014/main" id="{2B093DFD-11C0-42A4-BC31-058F83EFC5DB}"/>
                    </a:ext>
                  </a:extLst>
                </p:cNvPr>
                <p:cNvSpPr txBox="1">
                  <a:spLocks noChangeArrowheads="1"/>
                </p:cNvSpPr>
                <p:nvPr/>
              </p:nvSpPr>
              <p:spPr bwMode="auto">
                <a:xfrm>
                  <a:off x="1248" y="433"/>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43" name="Text Box 260">
                  <a:extLst>
                    <a:ext uri="{FF2B5EF4-FFF2-40B4-BE49-F238E27FC236}">
                      <a16:creationId xmlns:a16="http://schemas.microsoft.com/office/drawing/2014/main" id="{E5901914-615F-4679-878F-973914B76566}"/>
                    </a:ext>
                  </a:extLst>
                </p:cNvPr>
                <p:cNvSpPr txBox="1">
                  <a:spLocks noChangeArrowheads="1"/>
                </p:cNvSpPr>
                <p:nvPr/>
              </p:nvSpPr>
              <p:spPr bwMode="auto">
                <a:xfrm>
                  <a:off x="1345"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44" name="Text Box 261">
                  <a:extLst>
                    <a:ext uri="{FF2B5EF4-FFF2-40B4-BE49-F238E27FC236}">
                      <a16:creationId xmlns:a16="http://schemas.microsoft.com/office/drawing/2014/main" id="{2E5E7C4D-7DCC-42BD-B59E-98D0F53A5D31}"/>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17" name="Group 262">
              <a:extLst>
                <a:ext uri="{FF2B5EF4-FFF2-40B4-BE49-F238E27FC236}">
                  <a16:creationId xmlns:a16="http://schemas.microsoft.com/office/drawing/2014/main" id="{3A7DE9B8-E52E-405C-AEE8-7C31FB051D40}"/>
                </a:ext>
              </a:extLst>
            </p:cNvPr>
            <p:cNvGrpSpPr>
              <a:grpSpLocks/>
            </p:cNvGrpSpPr>
            <p:nvPr/>
          </p:nvGrpSpPr>
          <p:grpSpPr bwMode="auto">
            <a:xfrm>
              <a:off x="1992" y="2256"/>
              <a:ext cx="384" cy="302"/>
              <a:chOff x="2448" y="2016"/>
              <a:chExt cx="384" cy="302"/>
            </a:xfrm>
          </p:grpSpPr>
          <p:grpSp>
            <p:nvGrpSpPr>
              <p:cNvPr id="7327" name="Group 263">
                <a:extLst>
                  <a:ext uri="{FF2B5EF4-FFF2-40B4-BE49-F238E27FC236}">
                    <a16:creationId xmlns:a16="http://schemas.microsoft.com/office/drawing/2014/main" id="{AC91D1D2-3337-4F8E-9614-9517ECF92439}"/>
                  </a:ext>
                </a:extLst>
              </p:cNvPr>
              <p:cNvGrpSpPr>
                <a:grpSpLocks/>
              </p:cNvGrpSpPr>
              <p:nvPr/>
            </p:nvGrpSpPr>
            <p:grpSpPr bwMode="auto">
              <a:xfrm>
                <a:off x="2448" y="2016"/>
                <a:ext cx="384" cy="205"/>
                <a:chOff x="1152" y="432"/>
                <a:chExt cx="384" cy="205"/>
              </a:xfrm>
            </p:grpSpPr>
            <p:sp>
              <p:nvSpPr>
                <p:cNvPr id="7334" name="Text Box 264">
                  <a:extLst>
                    <a:ext uri="{FF2B5EF4-FFF2-40B4-BE49-F238E27FC236}">
                      <a16:creationId xmlns:a16="http://schemas.microsoft.com/office/drawing/2014/main" id="{9EC9BB2F-ACBC-4611-9D0A-8BAE93FC9A3B}"/>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35" name="Text Box 265">
                  <a:extLst>
                    <a:ext uri="{FF2B5EF4-FFF2-40B4-BE49-F238E27FC236}">
                      <a16:creationId xmlns:a16="http://schemas.microsoft.com/office/drawing/2014/main" id="{91AD96B8-27EB-484D-8729-F6D6090F247B}"/>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36" name="Text Box 266">
                  <a:extLst>
                    <a:ext uri="{FF2B5EF4-FFF2-40B4-BE49-F238E27FC236}">
                      <a16:creationId xmlns:a16="http://schemas.microsoft.com/office/drawing/2014/main" id="{5D0C56FE-9654-431B-9839-80DF28EC5769}"/>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37" name="Text Box 267">
                  <a:extLst>
                    <a:ext uri="{FF2B5EF4-FFF2-40B4-BE49-F238E27FC236}">
                      <a16:creationId xmlns:a16="http://schemas.microsoft.com/office/drawing/2014/main" id="{4B95D2BC-30E3-49CA-9A7E-FD98B56276D8}"/>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328" name="Line 268">
                <a:extLst>
                  <a:ext uri="{FF2B5EF4-FFF2-40B4-BE49-F238E27FC236}">
                    <a16:creationId xmlns:a16="http://schemas.microsoft.com/office/drawing/2014/main" id="{05E9A7F0-7301-4FA3-8039-A2D8B15E791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29" name="Group 269">
                <a:extLst>
                  <a:ext uri="{FF2B5EF4-FFF2-40B4-BE49-F238E27FC236}">
                    <a16:creationId xmlns:a16="http://schemas.microsoft.com/office/drawing/2014/main" id="{36D55421-78DF-43F7-817C-5165481CD396}"/>
                  </a:ext>
                </a:extLst>
              </p:cNvPr>
              <p:cNvGrpSpPr>
                <a:grpSpLocks/>
              </p:cNvGrpSpPr>
              <p:nvPr/>
            </p:nvGrpSpPr>
            <p:grpSpPr bwMode="auto">
              <a:xfrm>
                <a:off x="2448" y="2113"/>
                <a:ext cx="384" cy="205"/>
                <a:chOff x="1152" y="433"/>
                <a:chExt cx="384" cy="205"/>
              </a:xfrm>
            </p:grpSpPr>
            <p:sp>
              <p:nvSpPr>
                <p:cNvPr id="7330" name="Text Box 270">
                  <a:extLst>
                    <a:ext uri="{FF2B5EF4-FFF2-40B4-BE49-F238E27FC236}">
                      <a16:creationId xmlns:a16="http://schemas.microsoft.com/office/drawing/2014/main" id="{39EB5444-18E7-4C8D-A483-A0C716E81256}"/>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31" name="Text Box 271">
                  <a:extLst>
                    <a:ext uri="{FF2B5EF4-FFF2-40B4-BE49-F238E27FC236}">
                      <a16:creationId xmlns:a16="http://schemas.microsoft.com/office/drawing/2014/main" id="{9977B887-26BA-4CD7-92C1-0F49B13E330B}"/>
                    </a:ext>
                  </a:extLst>
                </p:cNvPr>
                <p:cNvSpPr txBox="1">
                  <a:spLocks noChangeArrowheads="1"/>
                </p:cNvSpPr>
                <p:nvPr/>
              </p:nvSpPr>
              <p:spPr bwMode="auto">
                <a:xfrm>
                  <a:off x="1248"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32" name="Text Box 272">
                  <a:extLst>
                    <a:ext uri="{FF2B5EF4-FFF2-40B4-BE49-F238E27FC236}">
                      <a16:creationId xmlns:a16="http://schemas.microsoft.com/office/drawing/2014/main" id="{281B6CA0-8420-4FD7-B801-AB983D6E1AD6}"/>
                    </a:ext>
                  </a:extLst>
                </p:cNvPr>
                <p:cNvSpPr txBox="1">
                  <a:spLocks noChangeArrowheads="1"/>
                </p:cNvSpPr>
                <p:nvPr/>
              </p:nvSpPr>
              <p:spPr bwMode="auto">
                <a:xfrm>
                  <a:off x="1345"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33" name="Text Box 273">
                  <a:extLst>
                    <a:ext uri="{FF2B5EF4-FFF2-40B4-BE49-F238E27FC236}">
                      <a16:creationId xmlns:a16="http://schemas.microsoft.com/office/drawing/2014/main" id="{94C41CA6-FB9C-4F06-BDED-4B4A170DC786}"/>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18" name="Group 274">
              <a:extLst>
                <a:ext uri="{FF2B5EF4-FFF2-40B4-BE49-F238E27FC236}">
                  <a16:creationId xmlns:a16="http://schemas.microsoft.com/office/drawing/2014/main" id="{D3B62306-1420-4E3E-A3E2-CEBE14321B19}"/>
                </a:ext>
              </a:extLst>
            </p:cNvPr>
            <p:cNvGrpSpPr>
              <a:grpSpLocks/>
            </p:cNvGrpSpPr>
            <p:nvPr/>
          </p:nvGrpSpPr>
          <p:grpSpPr bwMode="auto">
            <a:xfrm>
              <a:off x="1248" y="2256"/>
              <a:ext cx="384" cy="302"/>
              <a:chOff x="2448" y="2016"/>
              <a:chExt cx="384" cy="302"/>
            </a:xfrm>
          </p:grpSpPr>
          <p:grpSp>
            <p:nvGrpSpPr>
              <p:cNvPr id="7316" name="Group 275">
                <a:extLst>
                  <a:ext uri="{FF2B5EF4-FFF2-40B4-BE49-F238E27FC236}">
                    <a16:creationId xmlns:a16="http://schemas.microsoft.com/office/drawing/2014/main" id="{5178C38D-3D05-4259-854B-71F7F84CA6BA}"/>
                  </a:ext>
                </a:extLst>
              </p:cNvPr>
              <p:cNvGrpSpPr>
                <a:grpSpLocks/>
              </p:cNvGrpSpPr>
              <p:nvPr/>
            </p:nvGrpSpPr>
            <p:grpSpPr bwMode="auto">
              <a:xfrm>
                <a:off x="2448" y="2016"/>
                <a:ext cx="384" cy="205"/>
                <a:chOff x="1152" y="432"/>
                <a:chExt cx="384" cy="205"/>
              </a:xfrm>
            </p:grpSpPr>
            <p:sp>
              <p:nvSpPr>
                <p:cNvPr id="7323" name="Text Box 276">
                  <a:extLst>
                    <a:ext uri="{FF2B5EF4-FFF2-40B4-BE49-F238E27FC236}">
                      <a16:creationId xmlns:a16="http://schemas.microsoft.com/office/drawing/2014/main" id="{F91857E1-1276-4958-AA80-A66A185C9BD8}"/>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24" name="Text Box 277">
                  <a:extLst>
                    <a:ext uri="{FF2B5EF4-FFF2-40B4-BE49-F238E27FC236}">
                      <a16:creationId xmlns:a16="http://schemas.microsoft.com/office/drawing/2014/main" id="{3497BE0C-D0BA-4E40-B3BC-EB23E8CA6A22}"/>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25" name="Text Box 278">
                  <a:extLst>
                    <a:ext uri="{FF2B5EF4-FFF2-40B4-BE49-F238E27FC236}">
                      <a16:creationId xmlns:a16="http://schemas.microsoft.com/office/drawing/2014/main" id="{DABD456F-B269-4893-80D6-4ABB9B5C0ED1}"/>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26" name="Text Box 279">
                  <a:extLst>
                    <a:ext uri="{FF2B5EF4-FFF2-40B4-BE49-F238E27FC236}">
                      <a16:creationId xmlns:a16="http://schemas.microsoft.com/office/drawing/2014/main" id="{EFC535C9-176E-4B2A-A425-DB4ABE8295BA}"/>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317" name="Line 280">
                <a:extLst>
                  <a:ext uri="{FF2B5EF4-FFF2-40B4-BE49-F238E27FC236}">
                    <a16:creationId xmlns:a16="http://schemas.microsoft.com/office/drawing/2014/main" id="{A473C02C-AC12-44E1-81B5-7EAD7851D91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18" name="Group 281">
                <a:extLst>
                  <a:ext uri="{FF2B5EF4-FFF2-40B4-BE49-F238E27FC236}">
                    <a16:creationId xmlns:a16="http://schemas.microsoft.com/office/drawing/2014/main" id="{5B754826-4810-4F9D-8407-72FF1B1CB1D8}"/>
                  </a:ext>
                </a:extLst>
              </p:cNvPr>
              <p:cNvGrpSpPr>
                <a:grpSpLocks/>
              </p:cNvGrpSpPr>
              <p:nvPr/>
            </p:nvGrpSpPr>
            <p:grpSpPr bwMode="auto">
              <a:xfrm>
                <a:off x="2448" y="2113"/>
                <a:ext cx="384" cy="205"/>
                <a:chOff x="1152" y="433"/>
                <a:chExt cx="384" cy="205"/>
              </a:xfrm>
            </p:grpSpPr>
            <p:sp>
              <p:nvSpPr>
                <p:cNvPr id="7319" name="Text Box 282">
                  <a:extLst>
                    <a:ext uri="{FF2B5EF4-FFF2-40B4-BE49-F238E27FC236}">
                      <a16:creationId xmlns:a16="http://schemas.microsoft.com/office/drawing/2014/main" id="{E09F8433-3447-410D-AFE4-AF1D30D92F91}"/>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20" name="Text Box 283">
                  <a:extLst>
                    <a:ext uri="{FF2B5EF4-FFF2-40B4-BE49-F238E27FC236}">
                      <a16:creationId xmlns:a16="http://schemas.microsoft.com/office/drawing/2014/main" id="{3D4D50DE-7280-41CA-B9E1-50830161C0A0}"/>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21" name="Text Box 284">
                  <a:extLst>
                    <a:ext uri="{FF2B5EF4-FFF2-40B4-BE49-F238E27FC236}">
                      <a16:creationId xmlns:a16="http://schemas.microsoft.com/office/drawing/2014/main" id="{896F13A8-FF5B-4F00-8728-2773EE06EFDA}"/>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22" name="Text Box 285">
                  <a:extLst>
                    <a:ext uri="{FF2B5EF4-FFF2-40B4-BE49-F238E27FC236}">
                      <a16:creationId xmlns:a16="http://schemas.microsoft.com/office/drawing/2014/main" id="{0634D671-3A94-4F13-9938-3F407A924E05}"/>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19" name="Group 286">
              <a:extLst>
                <a:ext uri="{FF2B5EF4-FFF2-40B4-BE49-F238E27FC236}">
                  <a16:creationId xmlns:a16="http://schemas.microsoft.com/office/drawing/2014/main" id="{696DC724-0B3A-48D5-82C8-7727750025BB}"/>
                </a:ext>
              </a:extLst>
            </p:cNvPr>
            <p:cNvGrpSpPr>
              <a:grpSpLocks/>
            </p:cNvGrpSpPr>
            <p:nvPr/>
          </p:nvGrpSpPr>
          <p:grpSpPr bwMode="auto">
            <a:xfrm>
              <a:off x="2736" y="2256"/>
              <a:ext cx="384" cy="302"/>
              <a:chOff x="2448" y="2016"/>
              <a:chExt cx="384" cy="302"/>
            </a:xfrm>
          </p:grpSpPr>
          <p:grpSp>
            <p:nvGrpSpPr>
              <p:cNvPr id="7305" name="Group 287">
                <a:extLst>
                  <a:ext uri="{FF2B5EF4-FFF2-40B4-BE49-F238E27FC236}">
                    <a16:creationId xmlns:a16="http://schemas.microsoft.com/office/drawing/2014/main" id="{7F1EA42F-BC8F-4743-B26D-C3144C6879C1}"/>
                  </a:ext>
                </a:extLst>
              </p:cNvPr>
              <p:cNvGrpSpPr>
                <a:grpSpLocks/>
              </p:cNvGrpSpPr>
              <p:nvPr/>
            </p:nvGrpSpPr>
            <p:grpSpPr bwMode="auto">
              <a:xfrm>
                <a:off x="2448" y="2016"/>
                <a:ext cx="384" cy="205"/>
                <a:chOff x="1152" y="432"/>
                <a:chExt cx="384" cy="205"/>
              </a:xfrm>
            </p:grpSpPr>
            <p:sp>
              <p:nvSpPr>
                <p:cNvPr id="7312" name="Text Box 288">
                  <a:extLst>
                    <a:ext uri="{FF2B5EF4-FFF2-40B4-BE49-F238E27FC236}">
                      <a16:creationId xmlns:a16="http://schemas.microsoft.com/office/drawing/2014/main" id="{60C9DB31-6485-4953-B7F3-3A32DBEA6B5A}"/>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13" name="Text Box 289">
                  <a:extLst>
                    <a:ext uri="{FF2B5EF4-FFF2-40B4-BE49-F238E27FC236}">
                      <a16:creationId xmlns:a16="http://schemas.microsoft.com/office/drawing/2014/main" id="{5ED7AC29-06C3-4F54-9B77-D364C1D62D11}"/>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14" name="Text Box 290">
                  <a:extLst>
                    <a:ext uri="{FF2B5EF4-FFF2-40B4-BE49-F238E27FC236}">
                      <a16:creationId xmlns:a16="http://schemas.microsoft.com/office/drawing/2014/main" id="{DB76FD58-CA28-41A0-8730-2C678BB0B8D1}"/>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15" name="Text Box 291">
                  <a:extLst>
                    <a:ext uri="{FF2B5EF4-FFF2-40B4-BE49-F238E27FC236}">
                      <a16:creationId xmlns:a16="http://schemas.microsoft.com/office/drawing/2014/main" id="{843DABF3-CC18-442C-AF93-226309E9EFB2}"/>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306" name="Line 292">
                <a:extLst>
                  <a:ext uri="{FF2B5EF4-FFF2-40B4-BE49-F238E27FC236}">
                    <a16:creationId xmlns:a16="http://schemas.microsoft.com/office/drawing/2014/main" id="{DB52546E-3B6E-46FC-A720-22E70C8F0E8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07" name="Group 293">
                <a:extLst>
                  <a:ext uri="{FF2B5EF4-FFF2-40B4-BE49-F238E27FC236}">
                    <a16:creationId xmlns:a16="http://schemas.microsoft.com/office/drawing/2014/main" id="{BCC6204A-458F-463C-B070-29D054EFC75E}"/>
                  </a:ext>
                </a:extLst>
              </p:cNvPr>
              <p:cNvGrpSpPr>
                <a:grpSpLocks/>
              </p:cNvGrpSpPr>
              <p:nvPr/>
            </p:nvGrpSpPr>
            <p:grpSpPr bwMode="auto">
              <a:xfrm>
                <a:off x="2448" y="2113"/>
                <a:ext cx="384" cy="205"/>
                <a:chOff x="1152" y="433"/>
                <a:chExt cx="384" cy="205"/>
              </a:xfrm>
            </p:grpSpPr>
            <p:sp>
              <p:nvSpPr>
                <p:cNvPr id="7308" name="Text Box 294">
                  <a:extLst>
                    <a:ext uri="{FF2B5EF4-FFF2-40B4-BE49-F238E27FC236}">
                      <a16:creationId xmlns:a16="http://schemas.microsoft.com/office/drawing/2014/main" id="{2FF74A8B-5333-47DF-9E97-76985D207779}"/>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09" name="Text Box 295">
                  <a:extLst>
                    <a:ext uri="{FF2B5EF4-FFF2-40B4-BE49-F238E27FC236}">
                      <a16:creationId xmlns:a16="http://schemas.microsoft.com/office/drawing/2014/main" id="{F78675A6-D9CD-4DA2-A5A9-CA86A3FB4C97}"/>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310" name="Text Box 296">
                  <a:extLst>
                    <a:ext uri="{FF2B5EF4-FFF2-40B4-BE49-F238E27FC236}">
                      <a16:creationId xmlns:a16="http://schemas.microsoft.com/office/drawing/2014/main" id="{06D2D2FA-59C1-45E2-B0BE-B33626C2DA82}"/>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11" name="Text Box 297">
                  <a:extLst>
                    <a:ext uri="{FF2B5EF4-FFF2-40B4-BE49-F238E27FC236}">
                      <a16:creationId xmlns:a16="http://schemas.microsoft.com/office/drawing/2014/main" id="{EFD63187-1CEF-4269-B431-9BD0CC87CDD9}"/>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20" name="Group 298">
              <a:extLst>
                <a:ext uri="{FF2B5EF4-FFF2-40B4-BE49-F238E27FC236}">
                  <a16:creationId xmlns:a16="http://schemas.microsoft.com/office/drawing/2014/main" id="{A764728B-EC45-47F1-BAE6-F5A36D230620}"/>
                </a:ext>
              </a:extLst>
            </p:cNvPr>
            <p:cNvGrpSpPr>
              <a:grpSpLocks/>
            </p:cNvGrpSpPr>
            <p:nvPr/>
          </p:nvGrpSpPr>
          <p:grpSpPr bwMode="auto">
            <a:xfrm>
              <a:off x="3264" y="2689"/>
              <a:ext cx="384" cy="300"/>
              <a:chOff x="2448" y="2017"/>
              <a:chExt cx="384" cy="300"/>
            </a:xfrm>
          </p:grpSpPr>
          <p:grpSp>
            <p:nvGrpSpPr>
              <p:cNvPr id="7294" name="Group 299">
                <a:extLst>
                  <a:ext uri="{FF2B5EF4-FFF2-40B4-BE49-F238E27FC236}">
                    <a16:creationId xmlns:a16="http://schemas.microsoft.com/office/drawing/2014/main" id="{CB316998-2190-46D3-B237-B3A4FE176763}"/>
                  </a:ext>
                </a:extLst>
              </p:cNvPr>
              <p:cNvGrpSpPr>
                <a:grpSpLocks/>
              </p:cNvGrpSpPr>
              <p:nvPr/>
            </p:nvGrpSpPr>
            <p:grpSpPr bwMode="auto">
              <a:xfrm>
                <a:off x="2448" y="2017"/>
                <a:ext cx="384" cy="205"/>
                <a:chOff x="1152" y="433"/>
                <a:chExt cx="384" cy="205"/>
              </a:xfrm>
            </p:grpSpPr>
            <p:sp>
              <p:nvSpPr>
                <p:cNvPr id="7301" name="Text Box 300">
                  <a:extLst>
                    <a:ext uri="{FF2B5EF4-FFF2-40B4-BE49-F238E27FC236}">
                      <a16:creationId xmlns:a16="http://schemas.microsoft.com/office/drawing/2014/main" id="{B0953E90-3D34-43AC-BEFC-6F49854FA410}"/>
                    </a:ext>
                  </a:extLst>
                </p:cNvPr>
                <p:cNvSpPr txBox="1">
                  <a:spLocks noChangeArrowheads="1"/>
                </p:cNvSpPr>
                <p:nvPr/>
              </p:nvSpPr>
              <p:spPr bwMode="auto">
                <a:xfrm>
                  <a:off x="1152"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302" name="Text Box 301">
                  <a:extLst>
                    <a:ext uri="{FF2B5EF4-FFF2-40B4-BE49-F238E27FC236}">
                      <a16:creationId xmlns:a16="http://schemas.microsoft.com/office/drawing/2014/main" id="{DAF7EDF1-1435-41D2-860B-2A3D1CFE4328}"/>
                    </a:ext>
                  </a:extLst>
                </p:cNvPr>
                <p:cNvSpPr txBox="1">
                  <a:spLocks noChangeArrowheads="1"/>
                </p:cNvSpPr>
                <p:nvPr/>
              </p:nvSpPr>
              <p:spPr bwMode="auto">
                <a:xfrm>
                  <a:off x="1248" y="433"/>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03" name="Text Box 302">
                  <a:extLst>
                    <a:ext uri="{FF2B5EF4-FFF2-40B4-BE49-F238E27FC236}">
                      <a16:creationId xmlns:a16="http://schemas.microsoft.com/office/drawing/2014/main" id="{EB7B4FAC-6018-444B-BCC7-BD7B00066A60}"/>
                    </a:ext>
                  </a:extLst>
                </p:cNvPr>
                <p:cNvSpPr txBox="1">
                  <a:spLocks noChangeArrowheads="1"/>
                </p:cNvSpPr>
                <p:nvPr/>
              </p:nvSpPr>
              <p:spPr bwMode="auto">
                <a:xfrm>
                  <a:off x="1345"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304" name="Text Box 303">
                  <a:extLst>
                    <a:ext uri="{FF2B5EF4-FFF2-40B4-BE49-F238E27FC236}">
                      <a16:creationId xmlns:a16="http://schemas.microsoft.com/office/drawing/2014/main" id="{195C9CB8-39AF-4098-956E-D73F37831202}"/>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7295" name="Line 304">
                <a:extLst>
                  <a:ext uri="{FF2B5EF4-FFF2-40B4-BE49-F238E27FC236}">
                    <a16:creationId xmlns:a16="http://schemas.microsoft.com/office/drawing/2014/main" id="{BE7D3427-B973-49A3-8EE2-83C6092E7614}"/>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296" name="Group 305">
                <a:extLst>
                  <a:ext uri="{FF2B5EF4-FFF2-40B4-BE49-F238E27FC236}">
                    <a16:creationId xmlns:a16="http://schemas.microsoft.com/office/drawing/2014/main" id="{B31BC734-2A6D-4B43-896B-D977156F8714}"/>
                  </a:ext>
                </a:extLst>
              </p:cNvPr>
              <p:cNvGrpSpPr>
                <a:grpSpLocks/>
              </p:cNvGrpSpPr>
              <p:nvPr/>
            </p:nvGrpSpPr>
            <p:grpSpPr bwMode="auto">
              <a:xfrm>
                <a:off x="2448" y="2112"/>
                <a:ext cx="384" cy="205"/>
                <a:chOff x="1152" y="432"/>
                <a:chExt cx="384" cy="205"/>
              </a:xfrm>
            </p:grpSpPr>
            <p:sp>
              <p:nvSpPr>
                <p:cNvPr id="7297" name="Text Box 306">
                  <a:extLst>
                    <a:ext uri="{FF2B5EF4-FFF2-40B4-BE49-F238E27FC236}">
                      <a16:creationId xmlns:a16="http://schemas.microsoft.com/office/drawing/2014/main" id="{0E0800CB-87CA-402F-96AA-EF4A781BEDA1}"/>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98" name="Text Box 307">
                  <a:extLst>
                    <a:ext uri="{FF2B5EF4-FFF2-40B4-BE49-F238E27FC236}">
                      <a16:creationId xmlns:a16="http://schemas.microsoft.com/office/drawing/2014/main" id="{FBD48502-5B97-44E9-B087-224FBFA499C9}"/>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299" name="Text Box 308">
                  <a:extLst>
                    <a:ext uri="{FF2B5EF4-FFF2-40B4-BE49-F238E27FC236}">
                      <a16:creationId xmlns:a16="http://schemas.microsoft.com/office/drawing/2014/main" id="{08F20176-C655-432F-A67B-A3645F2E544F}"/>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300" name="Text Box 309">
                  <a:extLst>
                    <a:ext uri="{FF2B5EF4-FFF2-40B4-BE49-F238E27FC236}">
                      <a16:creationId xmlns:a16="http://schemas.microsoft.com/office/drawing/2014/main" id="{7A18648B-F629-4165-934E-25A99A93DFE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7221" name="Group 310">
              <a:extLst>
                <a:ext uri="{FF2B5EF4-FFF2-40B4-BE49-F238E27FC236}">
                  <a16:creationId xmlns:a16="http://schemas.microsoft.com/office/drawing/2014/main" id="{7566B10D-107C-49F5-99A3-5B9E5D7441F7}"/>
                </a:ext>
              </a:extLst>
            </p:cNvPr>
            <p:cNvGrpSpPr>
              <a:grpSpLocks/>
            </p:cNvGrpSpPr>
            <p:nvPr/>
          </p:nvGrpSpPr>
          <p:grpSpPr bwMode="auto">
            <a:xfrm>
              <a:off x="4176" y="2064"/>
              <a:ext cx="1056" cy="144"/>
              <a:chOff x="2448" y="2352"/>
              <a:chExt cx="1152" cy="240"/>
            </a:xfrm>
          </p:grpSpPr>
          <p:grpSp>
            <p:nvGrpSpPr>
              <p:cNvPr id="7290" name="Group 311">
                <a:extLst>
                  <a:ext uri="{FF2B5EF4-FFF2-40B4-BE49-F238E27FC236}">
                    <a16:creationId xmlns:a16="http://schemas.microsoft.com/office/drawing/2014/main" id="{3D6F1DB7-D840-4981-84A8-729F39D6207A}"/>
                  </a:ext>
                </a:extLst>
              </p:cNvPr>
              <p:cNvGrpSpPr>
                <a:grpSpLocks/>
              </p:cNvGrpSpPr>
              <p:nvPr/>
            </p:nvGrpSpPr>
            <p:grpSpPr bwMode="auto">
              <a:xfrm>
                <a:off x="2448" y="2352"/>
                <a:ext cx="1152" cy="240"/>
                <a:chOff x="2208" y="288"/>
                <a:chExt cx="1152" cy="240"/>
              </a:xfrm>
            </p:grpSpPr>
            <p:sp>
              <p:nvSpPr>
                <p:cNvPr id="7292" name="Line 312">
                  <a:extLst>
                    <a:ext uri="{FF2B5EF4-FFF2-40B4-BE49-F238E27FC236}">
                      <a16:creationId xmlns:a16="http://schemas.microsoft.com/office/drawing/2014/main" id="{C56E2AC5-B45E-435C-A681-C78869314526}"/>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93" name="Line 313">
                  <a:extLst>
                    <a:ext uri="{FF2B5EF4-FFF2-40B4-BE49-F238E27FC236}">
                      <a16:creationId xmlns:a16="http://schemas.microsoft.com/office/drawing/2014/main" id="{72D711F1-3233-4940-B5BF-9FBC8F4EB491}"/>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91" name="Line 314">
                <a:extLst>
                  <a:ext uri="{FF2B5EF4-FFF2-40B4-BE49-F238E27FC236}">
                    <a16:creationId xmlns:a16="http://schemas.microsoft.com/office/drawing/2014/main" id="{FBF90F28-5EC6-45AC-BF55-132A370D2DBF}"/>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22" name="Group 315">
              <a:extLst>
                <a:ext uri="{FF2B5EF4-FFF2-40B4-BE49-F238E27FC236}">
                  <a16:creationId xmlns:a16="http://schemas.microsoft.com/office/drawing/2014/main" id="{03181957-DD12-4C47-971F-E033E2C7F245}"/>
                </a:ext>
              </a:extLst>
            </p:cNvPr>
            <p:cNvGrpSpPr>
              <a:grpSpLocks/>
            </p:cNvGrpSpPr>
            <p:nvPr/>
          </p:nvGrpSpPr>
          <p:grpSpPr bwMode="auto">
            <a:xfrm>
              <a:off x="1584" y="2064"/>
              <a:ext cx="1056" cy="144"/>
              <a:chOff x="2448" y="2352"/>
              <a:chExt cx="1152" cy="240"/>
            </a:xfrm>
          </p:grpSpPr>
          <p:grpSp>
            <p:nvGrpSpPr>
              <p:cNvPr id="7286" name="Group 316">
                <a:extLst>
                  <a:ext uri="{FF2B5EF4-FFF2-40B4-BE49-F238E27FC236}">
                    <a16:creationId xmlns:a16="http://schemas.microsoft.com/office/drawing/2014/main" id="{C2086096-FBE8-4985-A9F6-B89181AE2E01}"/>
                  </a:ext>
                </a:extLst>
              </p:cNvPr>
              <p:cNvGrpSpPr>
                <a:grpSpLocks/>
              </p:cNvGrpSpPr>
              <p:nvPr/>
            </p:nvGrpSpPr>
            <p:grpSpPr bwMode="auto">
              <a:xfrm>
                <a:off x="2448" y="2352"/>
                <a:ext cx="1152" cy="240"/>
                <a:chOff x="2208" y="288"/>
                <a:chExt cx="1152" cy="240"/>
              </a:xfrm>
            </p:grpSpPr>
            <p:sp>
              <p:nvSpPr>
                <p:cNvPr id="7288" name="Line 317">
                  <a:extLst>
                    <a:ext uri="{FF2B5EF4-FFF2-40B4-BE49-F238E27FC236}">
                      <a16:creationId xmlns:a16="http://schemas.microsoft.com/office/drawing/2014/main" id="{8EAD181F-3DFD-4F15-8228-8F2F11B2EC16}"/>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89" name="Line 318">
                  <a:extLst>
                    <a:ext uri="{FF2B5EF4-FFF2-40B4-BE49-F238E27FC236}">
                      <a16:creationId xmlns:a16="http://schemas.microsoft.com/office/drawing/2014/main" id="{514C4CA5-0FD6-4C09-8332-7C95E5CD6BAF}"/>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87" name="Line 319">
                <a:extLst>
                  <a:ext uri="{FF2B5EF4-FFF2-40B4-BE49-F238E27FC236}">
                    <a16:creationId xmlns:a16="http://schemas.microsoft.com/office/drawing/2014/main" id="{7535DFB6-0EEC-4919-8D76-A78EC5A767C1}"/>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23" name="AutoShape 320">
              <a:extLst>
                <a:ext uri="{FF2B5EF4-FFF2-40B4-BE49-F238E27FC236}">
                  <a16:creationId xmlns:a16="http://schemas.microsoft.com/office/drawing/2014/main" id="{F21A9E89-AD75-4081-8572-D5AE32B00B11}"/>
                </a:ext>
              </a:extLst>
            </p:cNvPr>
            <p:cNvSpPr>
              <a:spLocks noChangeArrowheads="1"/>
            </p:cNvSpPr>
            <p:nvPr/>
          </p:nvSpPr>
          <p:spPr bwMode="auto">
            <a:xfrm>
              <a:off x="1920" y="2240"/>
              <a:ext cx="496"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24" name="Oval 321">
              <a:extLst>
                <a:ext uri="{FF2B5EF4-FFF2-40B4-BE49-F238E27FC236}">
                  <a16:creationId xmlns:a16="http://schemas.microsoft.com/office/drawing/2014/main" id="{1D242EE2-6FC5-4C82-8DA0-761B50B3FA36}"/>
                </a:ext>
              </a:extLst>
            </p:cNvPr>
            <p:cNvSpPr>
              <a:spLocks noChangeArrowheads="1"/>
            </p:cNvSpPr>
            <p:nvPr/>
          </p:nvSpPr>
          <p:spPr bwMode="auto">
            <a:xfrm>
              <a:off x="1104" y="2208"/>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25" name="AutoShape 322">
              <a:extLst>
                <a:ext uri="{FF2B5EF4-FFF2-40B4-BE49-F238E27FC236}">
                  <a16:creationId xmlns:a16="http://schemas.microsoft.com/office/drawing/2014/main" id="{786DB178-E8CA-49D2-AD69-3FBBDD0A91D3}"/>
                </a:ext>
              </a:extLst>
            </p:cNvPr>
            <p:cNvSpPr>
              <a:spLocks noChangeArrowheads="1"/>
            </p:cNvSpPr>
            <p:nvPr/>
          </p:nvSpPr>
          <p:spPr bwMode="auto">
            <a:xfrm>
              <a:off x="5136" y="2256"/>
              <a:ext cx="496"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26" name="Oval 323">
              <a:extLst>
                <a:ext uri="{FF2B5EF4-FFF2-40B4-BE49-F238E27FC236}">
                  <a16:creationId xmlns:a16="http://schemas.microsoft.com/office/drawing/2014/main" id="{F254A165-40B7-4254-8EBA-52678754E35B}"/>
                </a:ext>
              </a:extLst>
            </p:cNvPr>
            <p:cNvSpPr>
              <a:spLocks noChangeArrowheads="1"/>
            </p:cNvSpPr>
            <p:nvPr/>
          </p:nvSpPr>
          <p:spPr bwMode="auto">
            <a:xfrm>
              <a:off x="3600" y="2208"/>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227" name="Group 324">
              <a:extLst>
                <a:ext uri="{FF2B5EF4-FFF2-40B4-BE49-F238E27FC236}">
                  <a16:creationId xmlns:a16="http://schemas.microsoft.com/office/drawing/2014/main" id="{FBC90A1D-A666-4D29-8188-A520840105B0}"/>
                </a:ext>
              </a:extLst>
            </p:cNvPr>
            <p:cNvGrpSpPr>
              <a:grpSpLocks/>
            </p:cNvGrpSpPr>
            <p:nvPr/>
          </p:nvGrpSpPr>
          <p:grpSpPr bwMode="auto">
            <a:xfrm>
              <a:off x="2712" y="2689"/>
              <a:ext cx="384" cy="300"/>
              <a:chOff x="2448" y="2017"/>
              <a:chExt cx="384" cy="300"/>
            </a:xfrm>
          </p:grpSpPr>
          <p:grpSp>
            <p:nvGrpSpPr>
              <p:cNvPr id="7275" name="Group 325">
                <a:extLst>
                  <a:ext uri="{FF2B5EF4-FFF2-40B4-BE49-F238E27FC236}">
                    <a16:creationId xmlns:a16="http://schemas.microsoft.com/office/drawing/2014/main" id="{295BC8CC-256F-460D-8D35-31ADF94CA57E}"/>
                  </a:ext>
                </a:extLst>
              </p:cNvPr>
              <p:cNvGrpSpPr>
                <a:grpSpLocks/>
              </p:cNvGrpSpPr>
              <p:nvPr/>
            </p:nvGrpSpPr>
            <p:grpSpPr bwMode="auto">
              <a:xfrm>
                <a:off x="2448" y="2017"/>
                <a:ext cx="384" cy="205"/>
                <a:chOff x="1152" y="433"/>
                <a:chExt cx="384" cy="205"/>
              </a:xfrm>
            </p:grpSpPr>
            <p:sp>
              <p:nvSpPr>
                <p:cNvPr id="7282" name="Text Box 326">
                  <a:extLst>
                    <a:ext uri="{FF2B5EF4-FFF2-40B4-BE49-F238E27FC236}">
                      <a16:creationId xmlns:a16="http://schemas.microsoft.com/office/drawing/2014/main" id="{6762EE43-76EA-4CC2-9860-2FC9DA4C3539}"/>
                    </a:ext>
                  </a:extLst>
                </p:cNvPr>
                <p:cNvSpPr txBox="1">
                  <a:spLocks noChangeArrowheads="1"/>
                </p:cNvSpPr>
                <p:nvPr/>
              </p:nvSpPr>
              <p:spPr bwMode="auto">
                <a:xfrm>
                  <a:off x="1152"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283" name="Text Box 327">
                  <a:extLst>
                    <a:ext uri="{FF2B5EF4-FFF2-40B4-BE49-F238E27FC236}">
                      <a16:creationId xmlns:a16="http://schemas.microsoft.com/office/drawing/2014/main" id="{4C0F7429-EC95-433B-B85F-829FE84A00BC}"/>
                    </a:ext>
                  </a:extLst>
                </p:cNvPr>
                <p:cNvSpPr txBox="1">
                  <a:spLocks noChangeArrowheads="1"/>
                </p:cNvSpPr>
                <p:nvPr/>
              </p:nvSpPr>
              <p:spPr bwMode="auto">
                <a:xfrm>
                  <a:off x="1248"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284" name="Text Box 328">
                  <a:extLst>
                    <a:ext uri="{FF2B5EF4-FFF2-40B4-BE49-F238E27FC236}">
                      <a16:creationId xmlns:a16="http://schemas.microsoft.com/office/drawing/2014/main" id="{A5E6FFAC-BC50-4C88-BB55-A12E13A984E9}"/>
                    </a:ext>
                  </a:extLst>
                </p:cNvPr>
                <p:cNvSpPr txBox="1">
                  <a:spLocks noChangeArrowheads="1"/>
                </p:cNvSpPr>
                <p:nvPr/>
              </p:nvSpPr>
              <p:spPr bwMode="auto">
                <a:xfrm>
                  <a:off x="1345"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285" name="Text Box 329">
                  <a:extLst>
                    <a:ext uri="{FF2B5EF4-FFF2-40B4-BE49-F238E27FC236}">
                      <a16:creationId xmlns:a16="http://schemas.microsoft.com/office/drawing/2014/main" id="{2D0C00FF-C81B-4C37-BB90-CB06DA38F7C6}"/>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276" name="Line 330">
                <a:extLst>
                  <a:ext uri="{FF2B5EF4-FFF2-40B4-BE49-F238E27FC236}">
                    <a16:creationId xmlns:a16="http://schemas.microsoft.com/office/drawing/2014/main" id="{A45B0067-EA51-4379-BF8C-59F5A430A15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277" name="Group 331">
                <a:extLst>
                  <a:ext uri="{FF2B5EF4-FFF2-40B4-BE49-F238E27FC236}">
                    <a16:creationId xmlns:a16="http://schemas.microsoft.com/office/drawing/2014/main" id="{35550D79-78AF-4EA9-9BB6-6D332650C690}"/>
                  </a:ext>
                </a:extLst>
              </p:cNvPr>
              <p:cNvGrpSpPr>
                <a:grpSpLocks/>
              </p:cNvGrpSpPr>
              <p:nvPr/>
            </p:nvGrpSpPr>
            <p:grpSpPr bwMode="auto">
              <a:xfrm>
                <a:off x="2448" y="2112"/>
                <a:ext cx="384" cy="205"/>
                <a:chOff x="1152" y="432"/>
                <a:chExt cx="384" cy="205"/>
              </a:xfrm>
            </p:grpSpPr>
            <p:sp>
              <p:nvSpPr>
                <p:cNvPr id="7278" name="Text Box 332">
                  <a:extLst>
                    <a:ext uri="{FF2B5EF4-FFF2-40B4-BE49-F238E27FC236}">
                      <a16:creationId xmlns:a16="http://schemas.microsoft.com/office/drawing/2014/main" id="{4F50CF5B-CC93-4B5E-862A-F05BD4723DC5}"/>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79" name="Text Box 333">
                  <a:extLst>
                    <a:ext uri="{FF2B5EF4-FFF2-40B4-BE49-F238E27FC236}">
                      <a16:creationId xmlns:a16="http://schemas.microsoft.com/office/drawing/2014/main" id="{095ED752-CB0C-4319-9843-91213A5D6661}"/>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80" name="Text Box 334">
                  <a:extLst>
                    <a:ext uri="{FF2B5EF4-FFF2-40B4-BE49-F238E27FC236}">
                      <a16:creationId xmlns:a16="http://schemas.microsoft.com/office/drawing/2014/main" id="{04139E62-BDA9-4EAD-A57F-C9A6D3929402}"/>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81" name="Text Box 335">
                  <a:extLst>
                    <a:ext uri="{FF2B5EF4-FFF2-40B4-BE49-F238E27FC236}">
                      <a16:creationId xmlns:a16="http://schemas.microsoft.com/office/drawing/2014/main" id="{52142441-B98F-4C74-BCE7-F818AF30B41C}"/>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28" name="Group 336">
              <a:extLst>
                <a:ext uri="{FF2B5EF4-FFF2-40B4-BE49-F238E27FC236}">
                  <a16:creationId xmlns:a16="http://schemas.microsoft.com/office/drawing/2014/main" id="{4E268436-1259-4C1F-A962-A8FF03B711FC}"/>
                </a:ext>
              </a:extLst>
            </p:cNvPr>
            <p:cNvGrpSpPr>
              <a:grpSpLocks/>
            </p:cNvGrpSpPr>
            <p:nvPr/>
          </p:nvGrpSpPr>
          <p:grpSpPr bwMode="auto">
            <a:xfrm>
              <a:off x="2544" y="2496"/>
              <a:ext cx="672" cy="144"/>
              <a:chOff x="2448" y="2352"/>
              <a:chExt cx="1152" cy="240"/>
            </a:xfrm>
          </p:grpSpPr>
          <p:grpSp>
            <p:nvGrpSpPr>
              <p:cNvPr id="7271" name="Group 337">
                <a:extLst>
                  <a:ext uri="{FF2B5EF4-FFF2-40B4-BE49-F238E27FC236}">
                    <a16:creationId xmlns:a16="http://schemas.microsoft.com/office/drawing/2014/main" id="{D4197E8E-49DE-4F88-898A-B46A7A11B994}"/>
                  </a:ext>
                </a:extLst>
              </p:cNvPr>
              <p:cNvGrpSpPr>
                <a:grpSpLocks/>
              </p:cNvGrpSpPr>
              <p:nvPr/>
            </p:nvGrpSpPr>
            <p:grpSpPr bwMode="auto">
              <a:xfrm>
                <a:off x="2448" y="2352"/>
                <a:ext cx="1152" cy="240"/>
                <a:chOff x="2208" y="288"/>
                <a:chExt cx="1152" cy="240"/>
              </a:xfrm>
            </p:grpSpPr>
            <p:sp>
              <p:nvSpPr>
                <p:cNvPr id="7273" name="Line 338">
                  <a:extLst>
                    <a:ext uri="{FF2B5EF4-FFF2-40B4-BE49-F238E27FC236}">
                      <a16:creationId xmlns:a16="http://schemas.microsoft.com/office/drawing/2014/main" id="{DF741081-6A2E-4C24-889E-73DC10F78EF4}"/>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4" name="Line 339">
                  <a:extLst>
                    <a:ext uri="{FF2B5EF4-FFF2-40B4-BE49-F238E27FC236}">
                      <a16:creationId xmlns:a16="http://schemas.microsoft.com/office/drawing/2014/main" id="{43AE10BE-44C8-4BFE-A3E1-77451E84BB73}"/>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72" name="Line 340">
                <a:extLst>
                  <a:ext uri="{FF2B5EF4-FFF2-40B4-BE49-F238E27FC236}">
                    <a16:creationId xmlns:a16="http://schemas.microsoft.com/office/drawing/2014/main" id="{839A1437-AD22-44F7-93BD-A0885095FB06}"/>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29" name="Group 341">
              <a:extLst>
                <a:ext uri="{FF2B5EF4-FFF2-40B4-BE49-F238E27FC236}">
                  <a16:creationId xmlns:a16="http://schemas.microsoft.com/office/drawing/2014/main" id="{9564DC66-D149-413B-A4E8-EFCC73A298F5}"/>
                </a:ext>
              </a:extLst>
            </p:cNvPr>
            <p:cNvGrpSpPr>
              <a:grpSpLocks/>
            </p:cNvGrpSpPr>
            <p:nvPr/>
          </p:nvGrpSpPr>
          <p:grpSpPr bwMode="auto">
            <a:xfrm>
              <a:off x="2160" y="2689"/>
              <a:ext cx="384" cy="300"/>
              <a:chOff x="2448" y="2017"/>
              <a:chExt cx="384" cy="300"/>
            </a:xfrm>
          </p:grpSpPr>
          <p:grpSp>
            <p:nvGrpSpPr>
              <p:cNvPr id="7260" name="Group 342">
                <a:extLst>
                  <a:ext uri="{FF2B5EF4-FFF2-40B4-BE49-F238E27FC236}">
                    <a16:creationId xmlns:a16="http://schemas.microsoft.com/office/drawing/2014/main" id="{F7DAB816-67D7-4996-B29C-C3CA05E82C4F}"/>
                  </a:ext>
                </a:extLst>
              </p:cNvPr>
              <p:cNvGrpSpPr>
                <a:grpSpLocks/>
              </p:cNvGrpSpPr>
              <p:nvPr/>
            </p:nvGrpSpPr>
            <p:grpSpPr bwMode="auto">
              <a:xfrm>
                <a:off x="2448" y="2017"/>
                <a:ext cx="384" cy="205"/>
                <a:chOff x="1152" y="433"/>
                <a:chExt cx="384" cy="205"/>
              </a:xfrm>
            </p:grpSpPr>
            <p:sp>
              <p:nvSpPr>
                <p:cNvPr id="7267" name="Text Box 343">
                  <a:extLst>
                    <a:ext uri="{FF2B5EF4-FFF2-40B4-BE49-F238E27FC236}">
                      <a16:creationId xmlns:a16="http://schemas.microsoft.com/office/drawing/2014/main" id="{A478D129-A845-47A0-9415-DA7FB080A001}"/>
                    </a:ext>
                  </a:extLst>
                </p:cNvPr>
                <p:cNvSpPr txBox="1">
                  <a:spLocks noChangeArrowheads="1"/>
                </p:cNvSpPr>
                <p:nvPr/>
              </p:nvSpPr>
              <p:spPr bwMode="auto">
                <a:xfrm>
                  <a:off x="1152"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268" name="Text Box 344">
                  <a:extLst>
                    <a:ext uri="{FF2B5EF4-FFF2-40B4-BE49-F238E27FC236}">
                      <a16:creationId xmlns:a16="http://schemas.microsoft.com/office/drawing/2014/main" id="{7ADD2614-B9E2-49EC-B18C-EE57DC0E2E6F}"/>
                    </a:ext>
                  </a:extLst>
                </p:cNvPr>
                <p:cNvSpPr txBox="1">
                  <a:spLocks noChangeArrowheads="1"/>
                </p:cNvSpPr>
                <p:nvPr/>
              </p:nvSpPr>
              <p:spPr bwMode="auto">
                <a:xfrm>
                  <a:off x="1249" y="433"/>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69" name="Text Box 345">
                  <a:extLst>
                    <a:ext uri="{FF2B5EF4-FFF2-40B4-BE49-F238E27FC236}">
                      <a16:creationId xmlns:a16="http://schemas.microsoft.com/office/drawing/2014/main" id="{979D78C0-1BD7-4DCF-BF19-22C1186B8E85}"/>
                    </a:ext>
                  </a:extLst>
                </p:cNvPr>
                <p:cNvSpPr txBox="1">
                  <a:spLocks noChangeArrowheads="1"/>
                </p:cNvSpPr>
                <p:nvPr/>
              </p:nvSpPr>
              <p:spPr bwMode="auto">
                <a:xfrm>
                  <a:off x="1344"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270" name="Text Box 346">
                  <a:extLst>
                    <a:ext uri="{FF2B5EF4-FFF2-40B4-BE49-F238E27FC236}">
                      <a16:creationId xmlns:a16="http://schemas.microsoft.com/office/drawing/2014/main" id="{A9713D13-93D0-4B3F-ADD7-0892F280C20A}"/>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261" name="Line 347">
                <a:extLst>
                  <a:ext uri="{FF2B5EF4-FFF2-40B4-BE49-F238E27FC236}">
                    <a16:creationId xmlns:a16="http://schemas.microsoft.com/office/drawing/2014/main" id="{D628FCF8-77DE-4670-897D-4FC2811C7CF2}"/>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262" name="Group 348">
                <a:extLst>
                  <a:ext uri="{FF2B5EF4-FFF2-40B4-BE49-F238E27FC236}">
                    <a16:creationId xmlns:a16="http://schemas.microsoft.com/office/drawing/2014/main" id="{17BB3FB1-9706-469F-B84F-192A008C4F6F}"/>
                  </a:ext>
                </a:extLst>
              </p:cNvPr>
              <p:cNvGrpSpPr>
                <a:grpSpLocks/>
              </p:cNvGrpSpPr>
              <p:nvPr/>
            </p:nvGrpSpPr>
            <p:grpSpPr bwMode="auto">
              <a:xfrm>
                <a:off x="2448" y="2112"/>
                <a:ext cx="384" cy="205"/>
                <a:chOff x="1152" y="432"/>
                <a:chExt cx="384" cy="205"/>
              </a:xfrm>
            </p:grpSpPr>
            <p:sp>
              <p:nvSpPr>
                <p:cNvPr id="7263" name="Text Box 349">
                  <a:extLst>
                    <a:ext uri="{FF2B5EF4-FFF2-40B4-BE49-F238E27FC236}">
                      <a16:creationId xmlns:a16="http://schemas.microsoft.com/office/drawing/2014/main" id="{F870D238-9A7A-46E6-B329-665256725C50}"/>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64" name="Text Box 350">
                  <a:extLst>
                    <a:ext uri="{FF2B5EF4-FFF2-40B4-BE49-F238E27FC236}">
                      <a16:creationId xmlns:a16="http://schemas.microsoft.com/office/drawing/2014/main" id="{3F59C114-2235-41B5-8C40-1EE0B3304B0C}"/>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265" name="Text Box 351">
                  <a:extLst>
                    <a:ext uri="{FF2B5EF4-FFF2-40B4-BE49-F238E27FC236}">
                      <a16:creationId xmlns:a16="http://schemas.microsoft.com/office/drawing/2014/main" id="{6F1CE476-D917-4AFB-9384-D44018C0DD27}"/>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66" name="Text Box 352">
                  <a:extLst>
                    <a:ext uri="{FF2B5EF4-FFF2-40B4-BE49-F238E27FC236}">
                      <a16:creationId xmlns:a16="http://schemas.microsoft.com/office/drawing/2014/main" id="{5573175F-AF82-4345-94A9-0471AACC0B7A}"/>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30" name="Group 353">
              <a:extLst>
                <a:ext uri="{FF2B5EF4-FFF2-40B4-BE49-F238E27FC236}">
                  <a16:creationId xmlns:a16="http://schemas.microsoft.com/office/drawing/2014/main" id="{D61D5E49-2BD8-457E-AD9C-ECF2B21AA9C0}"/>
                </a:ext>
              </a:extLst>
            </p:cNvPr>
            <p:cNvGrpSpPr>
              <a:grpSpLocks/>
            </p:cNvGrpSpPr>
            <p:nvPr/>
          </p:nvGrpSpPr>
          <p:grpSpPr bwMode="auto">
            <a:xfrm>
              <a:off x="2352" y="3120"/>
              <a:ext cx="384" cy="205"/>
              <a:chOff x="2448" y="2016"/>
              <a:chExt cx="384" cy="205"/>
            </a:xfrm>
          </p:grpSpPr>
          <p:grpSp>
            <p:nvGrpSpPr>
              <p:cNvPr id="7249" name="Group 354">
                <a:extLst>
                  <a:ext uri="{FF2B5EF4-FFF2-40B4-BE49-F238E27FC236}">
                    <a16:creationId xmlns:a16="http://schemas.microsoft.com/office/drawing/2014/main" id="{278631E2-3ED5-4275-957B-8A8BD672630F}"/>
                  </a:ext>
                </a:extLst>
              </p:cNvPr>
              <p:cNvGrpSpPr>
                <a:grpSpLocks/>
              </p:cNvGrpSpPr>
              <p:nvPr/>
            </p:nvGrpSpPr>
            <p:grpSpPr bwMode="auto">
              <a:xfrm>
                <a:off x="2448" y="2016"/>
                <a:ext cx="384" cy="205"/>
                <a:chOff x="1152" y="432"/>
                <a:chExt cx="384" cy="205"/>
              </a:xfrm>
            </p:grpSpPr>
            <p:sp>
              <p:nvSpPr>
                <p:cNvPr id="7256" name="Text Box 355">
                  <a:extLst>
                    <a:ext uri="{FF2B5EF4-FFF2-40B4-BE49-F238E27FC236}">
                      <a16:creationId xmlns:a16="http://schemas.microsoft.com/office/drawing/2014/main" id="{6901B030-3EAD-4C91-ADEA-CE730912914D}"/>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57" name="Text Box 356">
                  <a:extLst>
                    <a:ext uri="{FF2B5EF4-FFF2-40B4-BE49-F238E27FC236}">
                      <a16:creationId xmlns:a16="http://schemas.microsoft.com/office/drawing/2014/main" id="{DA6224A4-32DF-464B-8F25-6ACB326A65DB}"/>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58" name="Text Box 357">
                  <a:extLst>
                    <a:ext uri="{FF2B5EF4-FFF2-40B4-BE49-F238E27FC236}">
                      <a16:creationId xmlns:a16="http://schemas.microsoft.com/office/drawing/2014/main" id="{501E0871-729D-4312-AA48-958507DB18DC}"/>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59" name="Text Box 358">
                  <a:extLst>
                    <a:ext uri="{FF2B5EF4-FFF2-40B4-BE49-F238E27FC236}">
                      <a16:creationId xmlns:a16="http://schemas.microsoft.com/office/drawing/2014/main" id="{70E661BD-88EA-4417-AE95-70FB63C9EBF9}"/>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250" name="Line 359">
                <a:extLst>
                  <a:ext uri="{FF2B5EF4-FFF2-40B4-BE49-F238E27FC236}">
                    <a16:creationId xmlns:a16="http://schemas.microsoft.com/office/drawing/2014/main" id="{C7971A5F-954C-414C-AF32-64B3CF6713F1}"/>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251" name="Group 360">
                <a:extLst>
                  <a:ext uri="{FF2B5EF4-FFF2-40B4-BE49-F238E27FC236}">
                    <a16:creationId xmlns:a16="http://schemas.microsoft.com/office/drawing/2014/main" id="{FEED7C39-84F2-4156-BB46-A0F1E2C6F843}"/>
                  </a:ext>
                </a:extLst>
              </p:cNvPr>
              <p:cNvGrpSpPr>
                <a:grpSpLocks/>
              </p:cNvGrpSpPr>
              <p:nvPr/>
            </p:nvGrpSpPr>
            <p:grpSpPr bwMode="auto">
              <a:xfrm>
                <a:off x="2448" y="2112"/>
                <a:ext cx="384" cy="86"/>
                <a:chOff x="1152" y="432"/>
                <a:chExt cx="384" cy="86"/>
              </a:xfrm>
            </p:grpSpPr>
            <p:sp>
              <p:nvSpPr>
                <p:cNvPr id="7252" name="Text Box 361">
                  <a:extLst>
                    <a:ext uri="{FF2B5EF4-FFF2-40B4-BE49-F238E27FC236}">
                      <a16:creationId xmlns:a16="http://schemas.microsoft.com/office/drawing/2014/main" id="{E35F9443-357C-4914-BE08-D94EC1556DDE}"/>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253" name="Text Box 362">
                  <a:extLst>
                    <a:ext uri="{FF2B5EF4-FFF2-40B4-BE49-F238E27FC236}">
                      <a16:creationId xmlns:a16="http://schemas.microsoft.com/office/drawing/2014/main" id="{0FE9F53C-691D-4837-B874-D062C3DF97C2}"/>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254" name="Text Box 363">
                  <a:extLst>
                    <a:ext uri="{FF2B5EF4-FFF2-40B4-BE49-F238E27FC236}">
                      <a16:creationId xmlns:a16="http://schemas.microsoft.com/office/drawing/2014/main" id="{9B5CAA4C-32CB-4E39-ADAC-315C331ED9F9}"/>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255" name="Text Box 364">
                  <a:extLst>
                    <a:ext uri="{FF2B5EF4-FFF2-40B4-BE49-F238E27FC236}">
                      <a16:creationId xmlns:a16="http://schemas.microsoft.com/office/drawing/2014/main" id="{19600EC0-E0EF-40C6-A697-A6DFEEB01069}"/>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sp>
          <p:nvSpPr>
            <p:cNvPr id="7231" name="AutoShape 365">
              <a:extLst>
                <a:ext uri="{FF2B5EF4-FFF2-40B4-BE49-F238E27FC236}">
                  <a16:creationId xmlns:a16="http://schemas.microsoft.com/office/drawing/2014/main" id="{BF405A35-6ADB-430C-AEBE-CDA33B5D8C4E}"/>
                </a:ext>
              </a:extLst>
            </p:cNvPr>
            <p:cNvSpPr>
              <a:spLocks noChangeArrowheads="1"/>
            </p:cNvSpPr>
            <p:nvPr/>
          </p:nvSpPr>
          <p:spPr bwMode="auto">
            <a:xfrm>
              <a:off x="3201" y="2652"/>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7232" name="Group 366">
              <a:extLst>
                <a:ext uri="{FF2B5EF4-FFF2-40B4-BE49-F238E27FC236}">
                  <a16:creationId xmlns:a16="http://schemas.microsoft.com/office/drawing/2014/main" id="{72B6DFDB-570A-44FA-8E47-18F4CA041DD0}"/>
                </a:ext>
              </a:extLst>
            </p:cNvPr>
            <p:cNvGrpSpPr>
              <a:grpSpLocks/>
            </p:cNvGrpSpPr>
            <p:nvPr/>
          </p:nvGrpSpPr>
          <p:grpSpPr bwMode="auto">
            <a:xfrm>
              <a:off x="1776" y="3120"/>
              <a:ext cx="384" cy="301"/>
              <a:chOff x="2448" y="2016"/>
              <a:chExt cx="384" cy="301"/>
            </a:xfrm>
          </p:grpSpPr>
          <p:grpSp>
            <p:nvGrpSpPr>
              <p:cNvPr id="7238" name="Group 367">
                <a:extLst>
                  <a:ext uri="{FF2B5EF4-FFF2-40B4-BE49-F238E27FC236}">
                    <a16:creationId xmlns:a16="http://schemas.microsoft.com/office/drawing/2014/main" id="{BA199FCD-7D04-428C-AB3B-978E65A31172}"/>
                  </a:ext>
                </a:extLst>
              </p:cNvPr>
              <p:cNvGrpSpPr>
                <a:grpSpLocks/>
              </p:cNvGrpSpPr>
              <p:nvPr/>
            </p:nvGrpSpPr>
            <p:grpSpPr bwMode="auto">
              <a:xfrm>
                <a:off x="2448" y="2016"/>
                <a:ext cx="384" cy="205"/>
                <a:chOff x="1152" y="432"/>
                <a:chExt cx="384" cy="205"/>
              </a:xfrm>
            </p:grpSpPr>
            <p:sp>
              <p:nvSpPr>
                <p:cNvPr id="7245" name="Text Box 368">
                  <a:extLst>
                    <a:ext uri="{FF2B5EF4-FFF2-40B4-BE49-F238E27FC236}">
                      <a16:creationId xmlns:a16="http://schemas.microsoft.com/office/drawing/2014/main" id="{FB2F6178-5A1A-4CF1-892F-6F29B9590A56}"/>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46" name="Text Box 369">
                  <a:extLst>
                    <a:ext uri="{FF2B5EF4-FFF2-40B4-BE49-F238E27FC236}">
                      <a16:creationId xmlns:a16="http://schemas.microsoft.com/office/drawing/2014/main" id="{5CD6990C-7FA4-40B8-BB6C-924868865115}"/>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47" name="Text Box 370">
                  <a:extLst>
                    <a:ext uri="{FF2B5EF4-FFF2-40B4-BE49-F238E27FC236}">
                      <a16:creationId xmlns:a16="http://schemas.microsoft.com/office/drawing/2014/main" id="{4B4CF9F0-7307-40C9-97F7-53EDA4D14D16}"/>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7248" name="Text Box 371">
                  <a:extLst>
                    <a:ext uri="{FF2B5EF4-FFF2-40B4-BE49-F238E27FC236}">
                      <a16:creationId xmlns:a16="http://schemas.microsoft.com/office/drawing/2014/main" id="{34358992-C829-4F89-9558-2740E0188A9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7239" name="Line 372">
                <a:extLst>
                  <a:ext uri="{FF2B5EF4-FFF2-40B4-BE49-F238E27FC236}">
                    <a16:creationId xmlns:a16="http://schemas.microsoft.com/office/drawing/2014/main" id="{7F759A02-4E3D-4A28-A426-DB6312FADD6E}"/>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240" name="Group 373">
                <a:extLst>
                  <a:ext uri="{FF2B5EF4-FFF2-40B4-BE49-F238E27FC236}">
                    <a16:creationId xmlns:a16="http://schemas.microsoft.com/office/drawing/2014/main" id="{142C579C-9A53-431D-94AA-AEE822794E61}"/>
                  </a:ext>
                </a:extLst>
              </p:cNvPr>
              <p:cNvGrpSpPr>
                <a:grpSpLocks/>
              </p:cNvGrpSpPr>
              <p:nvPr/>
            </p:nvGrpSpPr>
            <p:grpSpPr bwMode="auto">
              <a:xfrm>
                <a:off x="2448" y="2112"/>
                <a:ext cx="384" cy="205"/>
                <a:chOff x="1152" y="432"/>
                <a:chExt cx="384" cy="205"/>
              </a:xfrm>
            </p:grpSpPr>
            <p:sp>
              <p:nvSpPr>
                <p:cNvPr id="7241" name="Text Box 374">
                  <a:extLst>
                    <a:ext uri="{FF2B5EF4-FFF2-40B4-BE49-F238E27FC236}">
                      <a16:creationId xmlns:a16="http://schemas.microsoft.com/office/drawing/2014/main" id="{64E3FFBD-8F0D-4185-BD76-DCA73B5136A8}"/>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7242" name="Text Box 375">
                  <a:extLst>
                    <a:ext uri="{FF2B5EF4-FFF2-40B4-BE49-F238E27FC236}">
                      <a16:creationId xmlns:a16="http://schemas.microsoft.com/office/drawing/2014/main" id="{92F8B7F7-5D92-4883-9012-3FA8F94A760F}"/>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7243" name="Text Box 376">
                  <a:extLst>
                    <a:ext uri="{FF2B5EF4-FFF2-40B4-BE49-F238E27FC236}">
                      <a16:creationId xmlns:a16="http://schemas.microsoft.com/office/drawing/2014/main" id="{A3E3C416-0A76-4BDC-A065-025C959A7B3C}"/>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7244" name="Text Box 377">
                  <a:extLst>
                    <a:ext uri="{FF2B5EF4-FFF2-40B4-BE49-F238E27FC236}">
                      <a16:creationId xmlns:a16="http://schemas.microsoft.com/office/drawing/2014/main" id="{03B308A8-4FA1-439C-ACE0-E7FB92476FB5}"/>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7233" name="Group 378">
              <a:extLst>
                <a:ext uri="{FF2B5EF4-FFF2-40B4-BE49-F238E27FC236}">
                  <a16:creationId xmlns:a16="http://schemas.microsoft.com/office/drawing/2014/main" id="{E8BDCA3F-7AF9-4A92-9D93-302B591D37BD}"/>
                </a:ext>
              </a:extLst>
            </p:cNvPr>
            <p:cNvGrpSpPr>
              <a:grpSpLocks/>
            </p:cNvGrpSpPr>
            <p:nvPr/>
          </p:nvGrpSpPr>
          <p:grpSpPr bwMode="auto">
            <a:xfrm>
              <a:off x="2112" y="2928"/>
              <a:ext cx="336" cy="144"/>
              <a:chOff x="2208" y="288"/>
              <a:chExt cx="1152" cy="240"/>
            </a:xfrm>
          </p:grpSpPr>
          <p:sp>
            <p:nvSpPr>
              <p:cNvPr id="7236" name="Line 379">
                <a:extLst>
                  <a:ext uri="{FF2B5EF4-FFF2-40B4-BE49-F238E27FC236}">
                    <a16:creationId xmlns:a16="http://schemas.microsoft.com/office/drawing/2014/main" id="{E09D3E4A-2727-4481-84AB-CC85559F1848}"/>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37" name="Line 380">
                <a:extLst>
                  <a:ext uri="{FF2B5EF4-FFF2-40B4-BE49-F238E27FC236}">
                    <a16:creationId xmlns:a16="http://schemas.microsoft.com/office/drawing/2014/main" id="{41EDB82C-6EE3-43BD-AE7F-63B87E524A84}"/>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234" name="AutoShape 381">
              <a:extLst>
                <a:ext uri="{FF2B5EF4-FFF2-40B4-BE49-F238E27FC236}">
                  <a16:creationId xmlns:a16="http://schemas.microsoft.com/office/drawing/2014/main" id="{97A14A64-FCAC-4E7B-9189-3CE0F9556743}"/>
                </a:ext>
              </a:extLst>
            </p:cNvPr>
            <p:cNvSpPr>
              <a:spLocks noChangeArrowheads="1"/>
            </p:cNvSpPr>
            <p:nvPr/>
          </p:nvSpPr>
          <p:spPr bwMode="auto">
            <a:xfrm>
              <a:off x="1706" y="3110"/>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235" name="Rectangle 382">
              <a:extLst>
                <a:ext uri="{FF2B5EF4-FFF2-40B4-BE49-F238E27FC236}">
                  <a16:creationId xmlns:a16="http://schemas.microsoft.com/office/drawing/2014/main" id="{021657D3-BDBE-4D98-A924-9D491D39076B}"/>
                </a:ext>
              </a:extLst>
            </p:cNvPr>
            <p:cNvSpPr>
              <a:spLocks noChangeArrowheads="1"/>
            </p:cNvSpPr>
            <p:nvPr/>
          </p:nvSpPr>
          <p:spPr bwMode="auto">
            <a:xfrm>
              <a:off x="2315" y="3101"/>
              <a:ext cx="440" cy="25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7172" name="Oval 383">
            <a:extLst>
              <a:ext uri="{FF2B5EF4-FFF2-40B4-BE49-F238E27FC236}">
                <a16:creationId xmlns:a16="http://schemas.microsoft.com/office/drawing/2014/main" id="{1FD71E09-A380-430D-8595-1F05200A3B5F}"/>
              </a:ext>
            </a:extLst>
          </p:cNvPr>
          <p:cNvSpPr>
            <a:spLocks noChangeArrowheads="1"/>
          </p:cNvSpPr>
          <p:nvPr/>
        </p:nvSpPr>
        <p:spPr bwMode="auto">
          <a:xfrm>
            <a:off x="4310063" y="6135688"/>
            <a:ext cx="1470025" cy="59213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173" name="AutoShape 384">
            <a:extLst>
              <a:ext uri="{FF2B5EF4-FFF2-40B4-BE49-F238E27FC236}">
                <a16:creationId xmlns:a16="http://schemas.microsoft.com/office/drawing/2014/main" id="{EC8A6335-61DA-4476-9B55-A5054158E18B}"/>
              </a:ext>
            </a:extLst>
          </p:cNvPr>
          <p:cNvSpPr>
            <a:spLocks noChangeArrowheads="1"/>
          </p:cNvSpPr>
          <p:nvPr/>
        </p:nvSpPr>
        <p:spPr bwMode="auto">
          <a:xfrm>
            <a:off x="5902325" y="6178550"/>
            <a:ext cx="1730375" cy="506413"/>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174" name="Rectangle 385">
            <a:extLst>
              <a:ext uri="{FF2B5EF4-FFF2-40B4-BE49-F238E27FC236}">
                <a16:creationId xmlns:a16="http://schemas.microsoft.com/office/drawing/2014/main" id="{75EC43FD-DBF7-49E5-8F29-207747B1B259}"/>
              </a:ext>
            </a:extLst>
          </p:cNvPr>
          <p:cNvSpPr>
            <a:spLocks noChangeArrowheads="1"/>
          </p:cNvSpPr>
          <p:nvPr/>
        </p:nvSpPr>
        <p:spPr bwMode="auto">
          <a:xfrm>
            <a:off x="7815263" y="6178550"/>
            <a:ext cx="1135062" cy="50482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175" name="Text Box 386">
            <a:extLst>
              <a:ext uri="{FF2B5EF4-FFF2-40B4-BE49-F238E27FC236}">
                <a16:creationId xmlns:a16="http://schemas.microsoft.com/office/drawing/2014/main" id="{4EE9ADA9-ADA9-4A92-9C7F-D415DFD7B5C3}"/>
              </a:ext>
            </a:extLst>
          </p:cNvPr>
          <p:cNvSpPr txBox="1">
            <a:spLocks noChangeArrowheads="1"/>
          </p:cNvSpPr>
          <p:nvPr/>
        </p:nvSpPr>
        <p:spPr bwMode="auto">
          <a:xfrm>
            <a:off x="7780338" y="6248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Goal State</a:t>
            </a:r>
            <a:endParaRPr lang="en-US" altLang="en-US" sz="2400"/>
          </a:p>
        </p:txBody>
      </p:sp>
      <p:sp>
        <p:nvSpPr>
          <p:cNvPr id="7176" name="Text Box 387">
            <a:extLst>
              <a:ext uri="{FF2B5EF4-FFF2-40B4-BE49-F238E27FC236}">
                <a16:creationId xmlns:a16="http://schemas.microsoft.com/office/drawing/2014/main" id="{4ABB1AE3-07BA-47C7-96BF-E8935E66B53D}"/>
              </a:ext>
            </a:extLst>
          </p:cNvPr>
          <p:cNvSpPr txBox="1">
            <a:spLocks noChangeArrowheads="1"/>
          </p:cNvSpPr>
          <p:nvPr/>
        </p:nvSpPr>
        <p:spPr bwMode="auto">
          <a:xfrm>
            <a:off x="6011863" y="6248400"/>
            <a:ext cx="157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Repeated State</a:t>
            </a:r>
            <a:endParaRPr lang="en-US" altLang="en-US" sz="2400"/>
          </a:p>
        </p:txBody>
      </p:sp>
      <p:sp>
        <p:nvSpPr>
          <p:cNvPr id="7177" name="Text Box 388">
            <a:extLst>
              <a:ext uri="{FF2B5EF4-FFF2-40B4-BE49-F238E27FC236}">
                <a16:creationId xmlns:a16="http://schemas.microsoft.com/office/drawing/2014/main" id="{D852D493-2157-45DA-8C7E-0E7C6879EE43}"/>
              </a:ext>
            </a:extLst>
          </p:cNvPr>
          <p:cNvSpPr txBox="1">
            <a:spLocks noChangeArrowheads="1"/>
          </p:cNvSpPr>
          <p:nvPr/>
        </p:nvSpPr>
        <p:spPr bwMode="auto">
          <a:xfrm>
            <a:off x="4383088" y="6248400"/>
            <a:ext cx="128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Illegal State</a:t>
            </a:r>
            <a:endParaRPr lang="en-US" altLang="en-US" sz="2400"/>
          </a:p>
        </p:txBody>
      </p:sp>
      <p:sp>
        <p:nvSpPr>
          <p:cNvPr id="7178" name="Text Box 389">
            <a:extLst>
              <a:ext uri="{FF2B5EF4-FFF2-40B4-BE49-F238E27FC236}">
                <a16:creationId xmlns:a16="http://schemas.microsoft.com/office/drawing/2014/main" id="{56E22147-8C37-4BB0-A89A-045712DDF2D7}"/>
              </a:ext>
            </a:extLst>
          </p:cNvPr>
          <p:cNvSpPr txBox="1">
            <a:spLocks noChangeArrowheads="1"/>
          </p:cNvSpPr>
          <p:nvPr/>
        </p:nvSpPr>
        <p:spPr bwMode="auto">
          <a:xfrm>
            <a:off x="153988" y="6173788"/>
            <a:ext cx="3960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Search Tree for “Farmer, Wolf, Duck, Corn”</a:t>
            </a:r>
            <a:endParaRPr lang="en-US" altLang="en-US" sz="2400" b="1"/>
          </a:p>
        </p:txBody>
      </p:sp>
      <p:sp>
        <p:nvSpPr>
          <p:cNvPr id="391" name="Text Box 390">
            <a:extLst>
              <a:ext uri="{FF2B5EF4-FFF2-40B4-BE49-F238E27FC236}">
                <a16:creationId xmlns:a16="http://schemas.microsoft.com/office/drawing/2014/main" id="{DFA79171-D8BD-4C88-AE1A-A0142DD07CC4}"/>
              </a:ext>
            </a:extLst>
          </p:cNvPr>
          <p:cNvSpPr txBox="1">
            <a:spLocks noChangeArrowheads="1"/>
          </p:cNvSpPr>
          <p:nvPr/>
        </p:nvSpPr>
        <p:spPr bwMode="auto">
          <a:xfrm>
            <a:off x="66675" y="-28575"/>
            <a:ext cx="1832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0000"/>
                </a:solidFill>
                <a:highlight>
                  <a:srgbClr val="FFFF00"/>
                </a:highlight>
              </a:rPr>
              <a:t>Review Slide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189">
            <a:extLst>
              <a:ext uri="{FF2B5EF4-FFF2-40B4-BE49-F238E27FC236}">
                <a16:creationId xmlns:a16="http://schemas.microsoft.com/office/drawing/2014/main" id="{AB03F385-EE7C-4779-9A99-D61082EE4757}"/>
              </a:ext>
            </a:extLst>
          </p:cNvPr>
          <p:cNvCxnSpPr>
            <a:cxnSpLocks/>
          </p:cNvCxnSpPr>
          <p:nvPr/>
        </p:nvCxnSpPr>
        <p:spPr bwMode="auto">
          <a:xfrm>
            <a:off x="4026473" y="539309"/>
            <a:ext cx="655342" cy="399256"/>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186">
            <a:extLst>
              <a:ext uri="{FF2B5EF4-FFF2-40B4-BE49-F238E27FC236}">
                <a16:creationId xmlns:a16="http://schemas.microsoft.com/office/drawing/2014/main" id="{717FD18D-4FE3-4018-AD47-3523EB48C3AF}"/>
              </a:ext>
            </a:extLst>
          </p:cNvPr>
          <p:cNvCxnSpPr>
            <a:cxnSpLocks noChangeShapeType="1"/>
          </p:cNvCxnSpPr>
          <p:nvPr/>
        </p:nvCxnSpPr>
        <p:spPr bwMode="auto">
          <a:xfrm>
            <a:off x="4301608" y="537590"/>
            <a:ext cx="740569" cy="416718"/>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sp>
        <p:nvSpPr>
          <p:cNvPr id="172" name="TextBox 171">
            <a:extLst>
              <a:ext uri="{FF2B5EF4-FFF2-40B4-BE49-F238E27FC236}">
                <a16:creationId xmlns:a16="http://schemas.microsoft.com/office/drawing/2014/main" id="{EE1342E8-288F-4AF2-A3D9-977CF7B24BAA}"/>
              </a:ext>
            </a:extLst>
          </p:cNvPr>
          <p:cNvSpPr txBox="1"/>
          <p:nvPr/>
        </p:nvSpPr>
        <p:spPr>
          <a:xfrm>
            <a:off x="2743200" y="73025"/>
            <a:ext cx="1728788" cy="461963"/>
          </a:xfrm>
          <a:prstGeom prst="rect">
            <a:avLst/>
          </a:prstGeom>
          <a:noFill/>
          <a:ln w="38100">
            <a:solidFill>
              <a:schemeClr val="bg1">
                <a:lumMod val="65000"/>
              </a:schemeClr>
            </a:solidFill>
          </a:ln>
        </p:spPr>
        <p:txBody>
          <a:bodyPr wrap="none">
            <a:spAutoFit/>
          </a:bodyPr>
          <a:lstStyle/>
          <a:p>
            <a:pPr>
              <a:defRPr/>
            </a:pPr>
            <a:r>
              <a:rPr lang="en-US" dirty="0"/>
              <a:t>Blaine Alley</a:t>
            </a:r>
          </a:p>
        </p:txBody>
      </p:sp>
      <p:sp>
        <p:nvSpPr>
          <p:cNvPr id="174" name="TextBox 173">
            <a:extLst>
              <a:ext uri="{FF2B5EF4-FFF2-40B4-BE49-F238E27FC236}">
                <a16:creationId xmlns:a16="http://schemas.microsoft.com/office/drawing/2014/main" id="{F094FFCA-0821-425F-895D-0C6CBC7521EF}"/>
              </a:ext>
            </a:extLst>
          </p:cNvPr>
          <p:cNvSpPr txBox="1"/>
          <p:nvPr/>
        </p:nvSpPr>
        <p:spPr>
          <a:xfrm>
            <a:off x="4560888" y="982663"/>
            <a:ext cx="2201862" cy="460375"/>
          </a:xfrm>
          <a:prstGeom prst="rect">
            <a:avLst/>
          </a:prstGeom>
          <a:noFill/>
          <a:ln w="38100">
            <a:solidFill>
              <a:schemeClr val="bg1">
                <a:lumMod val="65000"/>
              </a:schemeClr>
            </a:solidFill>
          </a:ln>
        </p:spPr>
        <p:txBody>
          <a:bodyPr wrap="none">
            <a:spAutoFit/>
          </a:bodyPr>
          <a:lstStyle/>
          <a:p>
            <a:pPr>
              <a:defRPr/>
            </a:pPr>
            <a:r>
              <a:rPr lang="en-US" dirty="0"/>
              <a:t>Go Right (Utah)</a:t>
            </a:r>
          </a:p>
        </p:txBody>
      </p:sp>
      <p:sp>
        <p:nvSpPr>
          <p:cNvPr id="175" name="TextBox 174">
            <a:extLst>
              <a:ext uri="{FF2B5EF4-FFF2-40B4-BE49-F238E27FC236}">
                <a16:creationId xmlns:a16="http://schemas.microsoft.com/office/drawing/2014/main" id="{7E21DC86-50D1-4B7A-B65B-8B92FDAB65F9}"/>
              </a:ext>
            </a:extLst>
          </p:cNvPr>
          <p:cNvSpPr txBox="1"/>
          <p:nvPr/>
        </p:nvSpPr>
        <p:spPr>
          <a:xfrm>
            <a:off x="355600" y="982663"/>
            <a:ext cx="2030413" cy="460375"/>
          </a:xfrm>
          <a:prstGeom prst="rect">
            <a:avLst/>
          </a:prstGeom>
          <a:noFill/>
          <a:ln w="38100">
            <a:solidFill>
              <a:schemeClr val="bg1">
                <a:lumMod val="65000"/>
              </a:schemeClr>
            </a:solidFill>
          </a:ln>
        </p:spPr>
        <p:txBody>
          <a:bodyPr wrap="none">
            <a:spAutoFit/>
          </a:bodyPr>
          <a:lstStyle/>
          <a:p>
            <a:pPr>
              <a:defRPr/>
            </a:pPr>
            <a:r>
              <a:rPr lang="en-US" dirty="0"/>
              <a:t>Go Left (Utah)</a:t>
            </a:r>
          </a:p>
        </p:txBody>
      </p:sp>
      <p:sp>
        <p:nvSpPr>
          <p:cNvPr id="176" name="TextBox 175">
            <a:extLst>
              <a:ext uri="{FF2B5EF4-FFF2-40B4-BE49-F238E27FC236}">
                <a16:creationId xmlns:a16="http://schemas.microsoft.com/office/drawing/2014/main" id="{25895807-2EA8-4C99-8E40-969E1CEC4CEC}"/>
              </a:ext>
            </a:extLst>
          </p:cNvPr>
          <p:cNvSpPr txBox="1"/>
          <p:nvPr/>
        </p:nvSpPr>
        <p:spPr>
          <a:xfrm>
            <a:off x="6019800" y="1906588"/>
            <a:ext cx="2763838" cy="461962"/>
          </a:xfrm>
          <a:prstGeom prst="rect">
            <a:avLst/>
          </a:prstGeom>
          <a:noFill/>
          <a:ln w="38100">
            <a:solidFill>
              <a:schemeClr val="bg1">
                <a:lumMod val="65000"/>
              </a:schemeClr>
            </a:solidFill>
          </a:ln>
        </p:spPr>
        <p:txBody>
          <a:bodyPr wrap="none">
            <a:spAutoFit/>
          </a:bodyPr>
          <a:lstStyle/>
          <a:p>
            <a:pPr>
              <a:defRPr/>
            </a:pPr>
            <a:r>
              <a:rPr lang="en-US" dirty="0"/>
              <a:t>Keep Straight (Utah)</a:t>
            </a:r>
          </a:p>
        </p:txBody>
      </p:sp>
      <p:sp>
        <p:nvSpPr>
          <p:cNvPr id="177" name="TextBox 176">
            <a:extLst>
              <a:ext uri="{FF2B5EF4-FFF2-40B4-BE49-F238E27FC236}">
                <a16:creationId xmlns:a16="http://schemas.microsoft.com/office/drawing/2014/main" id="{FB786428-218F-45B6-B3E9-BB9AFF6ECF3D}"/>
              </a:ext>
            </a:extLst>
          </p:cNvPr>
          <p:cNvSpPr txBox="1"/>
          <p:nvPr/>
        </p:nvSpPr>
        <p:spPr>
          <a:xfrm>
            <a:off x="6488113" y="2825750"/>
            <a:ext cx="2490787" cy="461963"/>
          </a:xfrm>
          <a:prstGeom prst="rect">
            <a:avLst/>
          </a:prstGeom>
          <a:noFill/>
          <a:ln w="38100">
            <a:solidFill>
              <a:schemeClr val="bg1">
                <a:lumMod val="65000"/>
              </a:schemeClr>
            </a:solidFill>
          </a:ln>
        </p:spPr>
        <p:txBody>
          <a:bodyPr wrap="none">
            <a:spAutoFit/>
          </a:bodyPr>
          <a:lstStyle/>
          <a:p>
            <a:pPr>
              <a:defRPr/>
            </a:pPr>
            <a:r>
              <a:rPr lang="en-US" dirty="0"/>
              <a:t>Go Right (Florida)</a:t>
            </a:r>
          </a:p>
        </p:txBody>
      </p:sp>
      <p:sp>
        <p:nvSpPr>
          <p:cNvPr id="178" name="TextBox 177">
            <a:extLst>
              <a:ext uri="{FF2B5EF4-FFF2-40B4-BE49-F238E27FC236}">
                <a16:creationId xmlns:a16="http://schemas.microsoft.com/office/drawing/2014/main" id="{4011B622-0192-45C5-AD8C-C6CEE1711002}"/>
              </a:ext>
            </a:extLst>
          </p:cNvPr>
          <p:cNvSpPr txBox="1"/>
          <p:nvPr/>
        </p:nvSpPr>
        <p:spPr>
          <a:xfrm>
            <a:off x="2752725" y="1906588"/>
            <a:ext cx="2355850" cy="461962"/>
          </a:xfrm>
          <a:prstGeom prst="rect">
            <a:avLst/>
          </a:prstGeom>
          <a:noFill/>
          <a:ln w="38100">
            <a:solidFill>
              <a:schemeClr val="bg1">
                <a:lumMod val="65000"/>
              </a:schemeClr>
            </a:solidFill>
          </a:ln>
        </p:spPr>
        <p:txBody>
          <a:bodyPr wrap="none">
            <a:spAutoFit/>
          </a:bodyPr>
          <a:lstStyle/>
          <a:p>
            <a:pPr>
              <a:defRPr/>
            </a:pPr>
            <a:r>
              <a:rPr lang="en-US" dirty="0"/>
              <a:t>Go Right (Grape)</a:t>
            </a:r>
          </a:p>
        </p:txBody>
      </p:sp>
      <p:sp>
        <p:nvSpPr>
          <p:cNvPr id="179" name="TextBox 178">
            <a:extLst>
              <a:ext uri="{FF2B5EF4-FFF2-40B4-BE49-F238E27FC236}">
                <a16:creationId xmlns:a16="http://schemas.microsoft.com/office/drawing/2014/main" id="{F116E2CC-A3D6-4D9D-956C-FEFEA5B883AF}"/>
              </a:ext>
            </a:extLst>
          </p:cNvPr>
          <p:cNvSpPr txBox="1"/>
          <p:nvPr/>
        </p:nvSpPr>
        <p:spPr>
          <a:xfrm>
            <a:off x="8054975" y="3763963"/>
            <a:ext cx="987425" cy="461962"/>
          </a:xfrm>
          <a:prstGeom prst="rect">
            <a:avLst/>
          </a:prstGeom>
          <a:noFill/>
          <a:ln w="38100">
            <a:solidFill>
              <a:schemeClr val="bg1">
                <a:lumMod val="65000"/>
              </a:schemeClr>
            </a:solidFill>
          </a:ln>
        </p:spPr>
        <p:txBody>
          <a:bodyPr wrap="none">
            <a:spAutoFit/>
          </a:bodyPr>
          <a:lstStyle/>
          <a:p>
            <a:pPr>
              <a:defRPr/>
            </a:pPr>
            <a:r>
              <a:rPr lang="en-US" dirty="0"/>
              <a:t>Arrive</a:t>
            </a:r>
          </a:p>
        </p:txBody>
      </p:sp>
      <p:sp>
        <p:nvSpPr>
          <p:cNvPr id="180" name="TextBox 179">
            <a:extLst>
              <a:ext uri="{FF2B5EF4-FFF2-40B4-BE49-F238E27FC236}">
                <a16:creationId xmlns:a16="http://schemas.microsoft.com/office/drawing/2014/main" id="{64DC2F04-16CB-4E21-9766-AEAA2E7FDD94}"/>
              </a:ext>
            </a:extLst>
          </p:cNvPr>
          <p:cNvSpPr txBox="1"/>
          <p:nvPr/>
        </p:nvSpPr>
        <p:spPr>
          <a:xfrm>
            <a:off x="2189163" y="2825750"/>
            <a:ext cx="2133600" cy="461963"/>
          </a:xfrm>
          <a:prstGeom prst="rect">
            <a:avLst/>
          </a:prstGeom>
          <a:noFill/>
          <a:ln w="38100">
            <a:solidFill>
              <a:schemeClr val="bg1">
                <a:lumMod val="65000"/>
              </a:schemeClr>
            </a:solidFill>
          </a:ln>
        </p:spPr>
        <p:txBody>
          <a:bodyPr wrap="none">
            <a:spAutoFit/>
          </a:bodyPr>
          <a:lstStyle/>
          <a:p>
            <a:pPr>
              <a:defRPr/>
            </a:pPr>
            <a:r>
              <a:rPr lang="en-US" dirty="0"/>
              <a:t>Go Left (Idaho)</a:t>
            </a:r>
          </a:p>
        </p:txBody>
      </p:sp>
      <p:sp>
        <p:nvSpPr>
          <p:cNvPr id="181" name="TextBox 180">
            <a:extLst>
              <a:ext uri="{FF2B5EF4-FFF2-40B4-BE49-F238E27FC236}">
                <a16:creationId xmlns:a16="http://schemas.microsoft.com/office/drawing/2014/main" id="{DC7857A5-B172-4C08-A7DE-9645D7C58130}"/>
              </a:ext>
            </a:extLst>
          </p:cNvPr>
          <p:cNvSpPr txBox="1"/>
          <p:nvPr/>
        </p:nvSpPr>
        <p:spPr>
          <a:xfrm>
            <a:off x="1495425" y="3763963"/>
            <a:ext cx="2490788" cy="461962"/>
          </a:xfrm>
          <a:prstGeom prst="rect">
            <a:avLst/>
          </a:prstGeom>
          <a:noFill/>
          <a:ln w="38100">
            <a:solidFill>
              <a:schemeClr val="bg1">
                <a:lumMod val="65000"/>
              </a:schemeClr>
            </a:solidFill>
          </a:ln>
        </p:spPr>
        <p:txBody>
          <a:bodyPr wrap="none">
            <a:spAutoFit/>
          </a:bodyPr>
          <a:lstStyle/>
          <a:p>
            <a:pPr>
              <a:defRPr/>
            </a:pPr>
            <a:r>
              <a:rPr lang="en-US" dirty="0"/>
              <a:t>Go Right (Florida)</a:t>
            </a:r>
          </a:p>
        </p:txBody>
      </p:sp>
      <p:sp>
        <p:nvSpPr>
          <p:cNvPr id="182" name="TextBox 181">
            <a:extLst>
              <a:ext uri="{FF2B5EF4-FFF2-40B4-BE49-F238E27FC236}">
                <a16:creationId xmlns:a16="http://schemas.microsoft.com/office/drawing/2014/main" id="{D9B4A854-6BB0-4210-94F9-42652E488797}"/>
              </a:ext>
            </a:extLst>
          </p:cNvPr>
          <p:cNvSpPr txBox="1"/>
          <p:nvPr/>
        </p:nvSpPr>
        <p:spPr>
          <a:xfrm>
            <a:off x="1257300" y="4681538"/>
            <a:ext cx="987425" cy="461962"/>
          </a:xfrm>
          <a:prstGeom prst="rect">
            <a:avLst/>
          </a:prstGeom>
          <a:noFill/>
          <a:ln w="38100">
            <a:solidFill>
              <a:schemeClr val="bg1">
                <a:lumMod val="65000"/>
              </a:schemeClr>
            </a:solidFill>
          </a:ln>
        </p:spPr>
        <p:txBody>
          <a:bodyPr wrap="none">
            <a:spAutoFit/>
          </a:bodyPr>
          <a:lstStyle/>
          <a:p>
            <a:pPr>
              <a:defRPr/>
            </a:pPr>
            <a:r>
              <a:rPr lang="en-US" dirty="0"/>
              <a:t>Arrive</a:t>
            </a:r>
          </a:p>
        </p:txBody>
      </p:sp>
      <p:cxnSp>
        <p:nvCxnSpPr>
          <p:cNvPr id="33805" name="Straight Arrow Connector 185">
            <a:extLst>
              <a:ext uri="{FF2B5EF4-FFF2-40B4-BE49-F238E27FC236}">
                <a16:creationId xmlns:a16="http://schemas.microsoft.com/office/drawing/2014/main" id="{EFAD5EFB-82C6-41F8-AB88-50FCE87314BF}"/>
              </a:ext>
            </a:extLst>
          </p:cNvPr>
          <p:cNvCxnSpPr>
            <a:cxnSpLocks noChangeShapeType="1"/>
          </p:cNvCxnSpPr>
          <p:nvPr/>
        </p:nvCxnSpPr>
        <p:spPr bwMode="auto">
          <a:xfrm>
            <a:off x="6121400" y="1441450"/>
            <a:ext cx="781050" cy="447675"/>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06" name="Straight Arrow Connector 186">
            <a:extLst>
              <a:ext uri="{FF2B5EF4-FFF2-40B4-BE49-F238E27FC236}">
                <a16:creationId xmlns:a16="http://schemas.microsoft.com/office/drawing/2014/main" id="{2DF4C037-8DF7-4A79-A6E6-D9D34EBE0E47}"/>
              </a:ext>
            </a:extLst>
          </p:cNvPr>
          <p:cNvCxnSpPr>
            <a:cxnSpLocks noChangeShapeType="1"/>
          </p:cNvCxnSpPr>
          <p:nvPr/>
        </p:nvCxnSpPr>
        <p:spPr bwMode="auto">
          <a:xfrm>
            <a:off x="7167563" y="2379663"/>
            <a:ext cx="782637" cy="449262"/>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07" name="Straight Arrow Connector 187">
            <a:extLst>
              <a:ext uri="{FF2B5EF4-FFF2-40B4-BE49-F238E27FC236}">
                <a16:creationId xmlns:a16="http://schemas.microsoft.com/office/drawing/2014/main" id="{7F553857-B5ED-4705-953A-0380D4B69722}"/>
              </a:ext>
            </a:extLst>
          </p:cNvPr>
          <p:cNvCxnSpPr>
            <a:cxnSpLocks/>
          </p:cNvCxnSpPr>
          <p:nvPr/>
        </p:nvCxnSpPr>
        <p:spPr bwMode="auto">
          <a:xfrm flipH="1">
            <a:off x="2230438" y="534988"/>
            <a:ext cx="781050" cy="4492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808" name="Straight Arrow Connector 189">
            <a:extLst>
              <a:ext uri="{FF2B5EF4-FFF2-40B4-BE49-F238E27FC236}">
                <a16:creationId xmlns:a16="http://schemas.microsoft.com/office/drawing/2014/main" id="{7D711727-6BEB-4AB9-B8CC-D38D59FC6879}"/>
              </a:ext>
            </a:extLst>
          </p:cNvPr>
          <p:cNvCxnSpPr>
            <a:cxnSpLocks/>
          </p:cNvCxnSpPr>
          <p:nvPr/>
        </p:nvCxnSpPr>
        <p:spPr bwMode="auto">
          <a:xfrm flipH="1">
            <a:off x="4037013" y="1468438"/>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09" name="Straight Arrow Connector 190">
            <a:extLst>
              <a:ext uri="{FF2B5EF4-FFF2-40B4-BE49-F238E27FC236}">
                <a16:creationId xmlns:a16="http://schemas.microsoft.com/office/drawing/2014/main" id="{A1064DA5-A422-4871-8CDE-623D0C042AC9}"/>
              </a:ext>
            </a:extLst>
          </p:cNvPr>
          <p:cNvCxnSpPr>
            <a:cxnSpLocks/>
          </p:cNvCxnSpPr>
          <p:nvPr/>
        </p:nvCxnSpPr>
        <p:spPr bwMode="auto">
          <a:xfrm flipH="1">
            <a:off x="3151188" y="2360613"/>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10" name="Straight Arrow Connector 191">
            <a:extLst>
              <a:ext uri="{FF2B5EF4-FFF2-40B4-BE49-F238E27FC236}">
                <a16:creationId xmlns:a16="http://schemas.microsoft.com/office/drawing/2014/main" id="{36A72783-B7DD-497C-92A7-469DC41EA0A8}"/>
              </a:ext>
            </a:extLst>
          </p:cNvPr>
          <p:cNvCxnSpPr>
            <a:cxnSpLocks/>
          </p:cNvCxnSpPr>
          <p:nvPr/>
        </p:nvCxnSpPr>
        <p:spPr bwMode="auto">
          <a:xfrm flipH="1">
            <a:off x="2427288" y="3292475"/>
            <a:ext cx="781050" cy="447675"/>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11" name="Straight Arrow Connector 192">
            <a:extLst>
              <a:ext uri="{FF2B5EF4-FFF2-40B4-BE49-F238E27FC236}">
                <a16:creationId xmlns:a16="http://schemas.microsoft.com/office/drawing/2014/main" id="{1775E69B-B0BA-430F-B787-80C49FF6276B}"/>
              </a:ext>
            </a:extLst>
          </p:cNvPr>
          <p:cNvCxnSpPr>
            <a:cxnSpLocks/>
          </p:cNvCxnSpPr>
          <p:nvPr/>
        </p:nvCxnSpPr>
        <p:spPr bwMode="auto">
          <a:xfrm flipH="1">
            <a:off x="1565275" y="4233863"/>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3812" name="Straight Arrow Connector 193">
            <a:extLst>
              <a:ext uri="{FF2B5EF4-FFF2-40B4-BE49-F238E27FC236}">
                <a16:creationId xmlns:a16="http://schemas.microsoft.com/office/drawing/2014/main" id="{08A04D9D-49F7-4AF3-9128-F42A77EA10A8}"/>
              </a:ext>
            </a:extLst>
          </p:cNvPr>
          <p:cNvCxnSpPr>
            <a:cxnSpLocks noChangeShapeType="1"/>
          </p:cNvCxnSpPr>
          <p:nvPr/>
        </p:nvCxnSpPr>
        <p:spPr bwMode="auto">
          <a:xfrm>
            <a:off x="7886700" y="3314700"/>
            <a:ext cx="781050" cy="447675"/>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195" name="Straight Arrow Connector 194">
            <a:extLst>
              <a:ext uri="{FF2B5EF4-FFF2-40B4-BE49-F238E27FC236}">
                <a16:creationId xmlns:a16="http://schemas.microsoft.com/office/drawing/2014/main" id="{21F5646D-DA89-4E3C-A60C-045DF56609AA}"/>
              </a:ext>
            </a:extLst>
          </p:cNvPr>
          <p:cNvCxnSpPr/>
          <p:nvPr/>
        </p:nvCxnSpPr>
        <p:spPr bwMode="auto">
          <a:xfrm>
            <a:off x="4022725" y="3300413"/>
            <a:ext cx="782638" cy="449262"/>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326F6D5B-B4E8-4518-8E5A-E29BFDD5D4F7}"/>
              </a:ext>
            </a:extLst>
          </p:cNvPr>
          <p:cNvCxnSpPr/>
          <p:nvPr/>
        </p:nvCxnSpPr>
        <p:spPr bwMode="auto">
          <a:xfrm>
            <a:off x="1047750" y="1463675"/>
            <a:ext cx="781050" cy="447675"/>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cxnSp>
        <p:nvCxnSpPr>
          <p:cNvPr id="197" name="Straight Arrow Connector 196">
            <a:extLst>
              <a:ext uri="{FF2B5EF4-FFF2-40B4-BE49-F238E27FC236}">
                <a16:creationId xmlns:a16="http://schemas.microsoft.com/office/drawing/2014/main" id="{40E6F3C6-5B82-4D77-B154-2D7A8E23DB2D}"/>
              </a:ext>
            </a:extLst>
          </p:cNvPr>
          <p:cNvCxnSpPr>
            <a:cxnSpLocks/>
          </p:cNvCxnSpPr>
          <p:nvPr/>
        </p:nvCxnSpPr>
        <p:spPr bwMode="auto">
          <a:xfrm flipH="1">
            <a:off x="6794500" y="3311525"/>
            <a:ext cx="781050" cy="449263"/>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sp>
        <p:nvSpPr>
          <p:cNvPr id="33816" name="TextBox 34">
            <a:extLst>
              <a:ext uri="{FF2B5EF4-FFF2-40B4-BE49-F238E27FC236}">
                <a16:creationId xmlns:a16="http://schemas.microsoft.com/office/drawing/2014/main" id="{6BE83E80-27EE-4C77-9E13-BE1B9E5778CE}"/>
              </a:ext>
            </a:extLst>
          </p:cNvPr>
          <p:cNvSpPr txBox="1">
            <a:spLocks noChangeArrowheads="1"/>
          </p:cNvSpPr>
          <p:nvPr/>
        </p:nvSpPr>
        <p:spPr bwMode="auto">
          <a:xfrm>
            <a:off x="3159125" y="5286375"/>
            <a:ext cx="5468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If we measured the cost in terms of number of moves (here number of </a:t>
            </a:r>
            <a:r>
              <a:rPr lang="en-US" altLang="en-US" sz="2400" i="1"/>
              <a:t>intersections</a:t>
            </a:r>
            <a:r>
              <a:rPr lang="en-US" altLang="en-US" sz="2400"/>
              <a:t>) then the green route is best.</a:t>
            </a:r>
          </a:p>
        </p:txBody>
      </p:sp>
      <p:sp>
        <p:nvSpPr>
          <p:cNvPr id="33817" name="TextBox 2">
            <a:extLst>
              <a:ext uri="{FF2B5EF4-FFF2-40B4-BE49-F238E27FC236}">
                <a16:creationId xmlns:a16="http://schemas.microsoft.com/office/drawing/2014/main" id="{E724496A-3669-412D-A4B6-0C58CC0FE7DD}"/>
              </a:ext>
            </a:extLst>
          </p:cNvPr>
          <p:cNvSpPr txBox="1">
            <a:spLocks noChangeArrowheads="1"/>
          </p:cNvSpPr>
          <p:nvPr/>
        </p:nvSpPr>
        <p:spPr bwMode="auto">
          <a:xfrm>
            <a:off x="8437563" y="4214813"/>
            <a:ext cx="41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solidFill>
                  <a:srgbClr val="00B050"/>
                </a:solidFill>
              </a:rPr>
              <a:t>4</a:t>
            </a:r>
          </a:p>
        </p:txBody>
      </p:sp>
      <p:sp>
        <p:nvSpPr>
          <p:cNvPr id="33818" name="TextBox 37">
            <a:extLst>
              <a:ext uri="{FF2B5EF4-FFF2-40B4-BE49-F238E27FC236}">
                <a16:creationId xmlns:a16="http://schemas.microsoft.com/office/drawing/2014/main" id="{280AAE3F-6B70-4E34-BC5D-A4F89BCE5A37}"/>
              </a:ext>
            </a:extLst>
          </p:cNvPr>
          <p:cNvSpPr txBox="1">
            <a:spLocks noChangeArrowheads="1"/>
          </p:cNvSpPr>
          <p:nvPr/>
        </p:nvSpPr>
        <p:spPr bwMode="auto">
          <a:xfrm>
            <a:off x="1516063" y="5081588"/>
            <a:ext cx="414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solidFill>
                  <a:srgbClr val="FF3399"/>
                </a:solidFill>
              </a:rPr>
              <a:t>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71">
            <a:extLst>
              <a:ext uri="{FF2B5EF4-FFF2-40B4-BE49-F238E27FC236}">
                <a16:creationId xmlns:a16="http://schemas.microsoft.com/office/drawing/2014/main" id="{448DAA9B-7C4D-495D-AF2D-626FE960FD06}"/>
              </a:ext>
            </a:extLst>
          </p:cNvPr>
          <p:cNvSpPr txBox="1"/>
          <p:nvPr/>
        </p:nvSpPr>
        <p:spPr>
          <a:xfrm>
            <a:off x="2743200" y="73025"/>
            <a:ext cx="1728788" cy="461963"/>
          </a:xfrm>
          <a:prstGeom prst="rect">
            <a:avLst/>
          </a:prstGeom>
          <a:noFill/>
          <a:ln w="38100">
            <a:solidFill>
              <a:schemeClr val="bg1">
                <a:lumMod val="65000"/>
              </a:schemeClr>
            </a:solidFill>
          </a:ln>
        </p:spPr>
        <p:txBody>
          <a:bodyPr wrap="none">
            <a:spAutoFit/>
          </a:bodyPr>
          <a:lstStyle/>
          <a:p>
            <a:pPr>
              <a:defRPr/>
            </a:pPr>
            <a:r>
              <a:rPr lang="en-US" dirty="0"/>
              <a:t>Blaine Alley</a:t>
            </a:r>
          </a:p>
        </p:txBody>
      </p:sp>
      <p:sp>
        <p:nvSpPr>
          <p:cNvPr id="174" name="TextBox 173">
            <a:extLst>
              <a:ext uri="{FF2B5EF4-FFF2-40B4-BE49-F238E27FC236}">
                <a16:creationId xmlns:a16="http://schemas.microsoft.com/office/drawing/2014/main" id="{66C0D238-F820-4628-A6A5-0379242968A7}"/>
              </a:ext>
            </a:extLst>
          </p:cNvPr>
          <p:cNvSpPr txBox="1"/>
          <p:nvPr/>
        </p:nvSpPr>
        <p:spPr>
          <a:xfrm>
            <a:off x="4560888" y="982663"/>
            <a:ext cx="2201862" cy="460375"/>
          </a:xfrm>
          <a:prstGeom prst="rect">
            <a:avLst/>
          </a:prstGeom>
          <a:noFill/>
          <a:ln w="38100">
            <a:solidFill>
              <a:schemeClr val="bg1">
                <a:lumMod val="65000"/>
              </a:schemeClr>
            </a:solidFill>
          </a:ln>
        </p:spPr>
        <p:txBody>
          <a:bodyPr wrap="none">
            <a:spAutoFit/>
          </a:bodyPr>
          <a:lstStyle/>
          <a:p>
            <a:pPr>
              <a:defRPr/>
            </a:pPr>
            <a:r>
              <a:rPr lang="en-US" dirty="0"/>
              <a:t>Go Right (Utah)</a:t>
            </a:r>
          </a:p>
        </p:txBody>
      </p:sp>
      <p:sp>
        <p:nvSpPr>
          <p:cNvPr id="175" name="TextBox 174">
            <a:extLst>
              <a:ext uri="{FF2B5EF4-FFF2-40B4-BE49-F238E27FC236}">
                <a16:creationId xmlns:a16="http://schemas.microsoft.com/office/drawing/2014/main" id="{7EB5D9C2-F6E5-4CFA-B2DA-5B6D86F2FCF1}"/>
              </a:ext>
            </a:extLst>
          </p:cNvPr>
          <p:cNvSpPr txBox="1"/>
          <p:nvPr/>
        </p:nvSpPr>
        <p:spPr>
          <a:xfrm>
            <a:off x="355600" y="982663"/>
            <a:ext cx="2030413" cy="460375"/>
          </a:xfrm>
          <a:prstGeom prst="rect">
            <a:avLst/>
          </a:prstGeom>
          <a:noFill/>
          <a:ln w="38100">
            <a:solidFill>
              <a:schemeClr val="bg1">
                <a:lumMod val="65000"/>
              </a:schemeClr>
            </a:solidFill>
          </a:ln>
        </p:spPr>
        <p:txBody>
          <a:bodyPr wrap="none">
            <a:spAutoFit/>
          </a:bodyPr>
          <a:lstStyle/>
          <a:p>
            <a:pPr>
              <a:defRPr/>
            </a:pPr>
            <a:r>
              <a:rPr lang="en-US" dirty="0"/>
              <a:t>Go Left (Utah)</a:t>
            </a:r>
          </a:p>
        </p:txBody>
      </p:sp>
      <p:sp>
        <p:nvSpPr>
          <p:cNvPr id="176" name="TextBox 175">
            <a:extLst>
              <a:ext uri="{FF2B5EF4-FFF2-40B4-BE49-F238E27FC236}">
                <a16:creationId xmlns:a16="http://schemas.microsoft.com/office/drawing/2014/main" id="{FA64AAA5-C9C6-499F-B978-9D2E8EF238D4}"/>
              </a:ext>
            </a:extLst>
          </p:cNvPr>
          <p:cNvSpPr txBox="1"/>
          <p:nvPr/>
        </p:nvSpPr>
        <p:spPr>
          <a:xfrm>
            <a:off x="6019800" y="1906588"/>
            <a:ext cx="2763838" cy="461962"/>
          </a:xfrm>
          <a:prstGeom prst="rect">
            <a:avLst/>
          </a:prstGeom>
          <a:noFill/>
          <a:ln w="38100">
            <a:solidFill>
              <a:schemeClr val="bg1">
                <a:lumMod val="65000"/>
              </a:schemeClr>
            </a:solidFill>
          </a:ln>
        </p:spPr>
        <p:txBody>
          <a:bodyPr wrap="none">
            <a:spAutoFit/>
          </a:bodyPr>
          <a:lstStyle/>
          <a:p>
            <a:pPr>
              <a:defRPr/>
            </a:pPr>
            <a:r>
              <a:rPr lang="en-US" dirty="0"/>
              <a:t>Keep Straight (Utah)</a:t>
            </a:r>
          </a:p>
        </p:txBody>
      </p:sp>
      <p:sp>
        <p:nvSpPr>
          <p:cNvPr id="177" name="TextBox 176">
            <a:extLst>
              <a:ext uri="{FF2B5EF4-FFF2-40B4-BE49-F238E27FC236}">
                <a16:creationId xmlns:a16="http://schemas.microsoft.com/office/drawing/2014/main" id="{09739196-ACC2-4EA6-B6AD-1E722AE9CBF2}"/>
              </a:ext>
            </a:extLst>
          </p:cNvPr>
          <p:cNvSpPr txBox="1"/>
          <p:nvPr/>
        </p:nvSpPr>
        <p:spPr>
          <a:xfrm>
            <a:off x="6488113" y="2825750"/>
            <a:ext cx="2490787" cy="461963"/>
          </a:xfrm>
          <a:prstGeom prst="rect">
            <a:avLst/>
          </a:prstGeom>
          <a:noFill/>
          <a:ln w="38100">
            <a:solidFill>
              <a:schemeClr val="bg1">
                <a:lumMod val="65000"/>
              </a:schemeClr>
            </a:solidFill>
          </a:ln>
        </p:spPr>
        <p:txBody>
          <a:bodyPr wrap="none">
            <a:spAutoFit/>
          </a:bodyPr>
          <a:lstStyle/>
          <a:p>
            <a:pPr>
              <a:defRPr/>
            </a:pPr>
            <a:r>
              <a:rPr lang="en-US" dirty="0"/>
              <a:t>Go Right (Florida)</a:t>
            </a:r>
          </a:p>
        </p:txBody>
      </p:sp>
      <p:sp>
        <p:nvSpPr>
          <p:cNvPr id="178" name="TextBox 177">
            <a:extLst>
              <a:ext uri="{FF2B5EF4-FFF2-40B4-BE49-F238E27FC236}">
                <a16:creationId xmlns:a16="http://schemas.microsoft.com/office/drawing/2014/main" id="{72CEF417-B7C7-4BFC-9D95-F0EC111DA8A9}"/>
              </a:ext>
            </a:extLst>
          </p:cNvPr>
          <p:cNvSpPr txBox="1"/>
          <p:nvPr/>
        </p:nvSpPr>
        <p:spPr>
          <a:xfrm>
            <a:off x="2752725" y="1906588"/>
            <a:ext cx="2355850" cy="461962"/>
          </a:xfrm>
          <a:prstGeom prst="rect">
            <a:avLst/>
          </a:prstGeom>
          <a:noFill/>
          <a:ln w="38100">
            <a:solidFill>
              <a:schemeClr val="bg1">
                <a:lumMod val="65000"/>
              </a:schemeClr>
            </a:solidFill>
          </a:ln>
        </p:spPr>
        <p:txBody>
          <a:bodyPr wrap="none">
            <a:spAutoFit/>
          </a:bodyPr>
          <a:lstStyle/>
          <a:p>
            <a:pPr>
              <a:defRPr/>
            </a:pPr>
            <a:r>
              <a:rPr lang="en-US" dirty="0"/>
              <a:t>Go Right (Grape)</a:t>
            </a:r>
          </a:p>
        </p:txBody>
      </p:sp>
      <p:sp>
        <p:nvSpPr>
          <p:cNvPr id="179" name="TextBox 178">
            <a:extLst>
              <a:ext uri="{FF2B5EF4-FFF2-40B4-BE49-F238E27FC236}">
                <a16:creationId xmlns:a16="http://schemas.microsoft.com/office/drawing/2014/main" id="{D5CCC656-80AB-472F-A2BA-825B2943DBAD}"/>
              </a:ext>
            </a:extLst>
          </p:cNvPr>
          <p:cNvSpPr txBox="1"/>
          <p:nvPr/>
        </p:nvSpPr>
        <p:spPr>
          <a:xfrm>
            <a:off x="8054975" y="3763963"/>
            <a:ext cx="987425" cy="461962"/>
          </a:xfrm>
          <a:prstGeom prst="rect">
            <a:avLst/>
          </a:prstGeom>
          <a:noFill/>
          <a:ln w="38100">
            <a:solidFill>
              <a:schemeClr val="bg1">
                <a:lumMod val="65000"/>
              </a:schemeClr>
            </a:solidFill>
          </a:ln>
        </p:spPr>
        <p:txBody>
          <a:bodyPr wrap="none">
            <a:spAutoFit/>
          </a:bodyPr>
          <a:lstStyle/>
          <a:p>
            <a:pPr>
              <a:defRPr/>
            </a:pPr>
            <a:r>
              <a:rPr lang="en-US" dirty="0"/>
              <a:t>Arrive</a:t>
            </a:r>
          </a:p>
        </p:txBody>
      </p:sp>
      <p:sp>
        <p:nvSpPr>
          <p:cNvPr id="180" name="TextBox 179">
            <a:extLst>
              <a:ext uri="{FF2B5EF4-FFF2-40B4-BE49-F238E27FC236}">
                <a16:creationId xmlns:a16="http://schemas.microsoft.com/office/drawing/2014/main" id="{F64421FB-FAB0-4479-B9DB-AAB1A0C94E86}"/>
              </a:ext>
            </a:extLst>
          </p:cNvPr>
          <p:cNvSpPr txBox="1"/>
          <p:nvPr/>
        </p:nvSpPr>
        <p:spPr>
          <a:xfrm>
            <a:off x="2189163" y="2825750"/>
            <a:ext cx="2133600" cy="461963"/>
          </a:xfrm>
          <a:prstGeom prst="rect">
            <a:avLst/>
          </a:prstGeom>
          <a:noFill/>
          <a:ln w="38100">
            <a:solidFill>
              <a:schemeClr val="bg1">
                <a:lumMod val="65000"/>
              </a:schemeClr>
            </a:solidFill>
          </a:ln>
        </p:spPr>
        <p:txBody>
          <a:bodyPr wrap="none">
            <a:spAutoFit/>
          </a:bodyPr>
          <a:lstStyle/>
          <a:p>
            <a:pPr>
              <a:defRPr/>
            </a:pPr>
            <a:r>
              <a:rPr lang="en-US" dirty="0"/>
              <a:t>Go Left (Idaho)</a:t>
            </a:r>
          </a:p>
        </p:txBody>
      </p:sp>
      <p:sp>
        <p:nvSpPr>
          <p:cNvPr id="181" name="TextBox 180">
            <a:extLst>
              <a:ext uri="{FF2B5EF4-FFF2-40B4-BE49-F238E27FC236}">
                <a16:creationId xmlns:a16="http://schemas.microsoft.com/office/drawing/2014/main" id="{B6FE8D00-D045-49A8-9084-920851D5734F}"/>
              </a:ext>
            </a:extLst>
          </p:cNvPr>
          <p:cNvSpPr txBox="1"/>
          <p:nvPr/>
        </p:nvSpPr>
        <p:spPr>
          <a:xfrm>
            <a:off x="1495425" y="3763963"/>
            <a:ext cx="2490788" cy="461962"/>
          </a:xfrm>
          <a:prstGeom prst="rect">
            <a:avLst/>
          </a:prstGeom>
          <a:noFill/>
          <a:ln w="38100">
            <a:solidFill>
              <a:schemeClr val="bg1">
                <a:lumMod val="65000"/>
              </a:schemeClr>
            </a:solidFill>
          </a:ln>
        </p:spPr>
        <p:txBody>
          <a:bodyPr wrap="none">
            <a:spAutoFit/>
          </a:bodyPr>
          <a:lstStyle/>
          <a:p>
            <a:pPr>
              <a:defRPr/>
            </a:pPr>
            <a:r>
              <a:rPr lang="en-US" dirty="0"/>
              <a:t>Go Right (Florida)</a:t>
            </a:r>
          </a:p>
        </p:txBody>
      </p:sp>
      <p:sp>
        <p:nvSpPr>
          <p:cNvPr id="182" name="TextBox 181">
            <a:extLst>
              <a:ext uri="{FF2B5EF4-FFF2-40B4-BE49-F238E27FC236}">
                <a16:creationId xmlns:a16="http://schemas.microsoft.com/office/drawing/2014/main" id="{F1DB7B26-2462-4637-A485-7BF280534AC2}"/>
              </a:ext>
            </a:extLst>
          </p:cNvPr>
          <p:cNvSpPr txBox="1"/>
          <p:nvPr/>
        </p:nvSpPr>
        <p:spPr>
          <a:xfrm>
            <a:off x="1257300" y="4681538"/>
            <a:ext cx="987425" cy="461962"/>
          </a:xfrm>
          <a:prstGeom prst="rect">
            <a:avLst/>
          </a:prstGeom>
          <a:noFill/>
          <a:ln w="38100">
            <a:solidFill>
              <a:schemeClr val="bg1">
                <a:lumMod val="65000"/>
              </a:schemeClr>
            </a:solidFill>
          </a:ln>
        </p:spPr>
        <p:txBody>
          <a:bodyPr wrap="none">
            <a:spAutoFit/>
          </a:bodyPr>
          <a:lstStyle/>
          <a:p>
            <a:pPr>
              <a:defRPr/>
            </a:pPr>
            <a:r>
              <a:rPr lang="en-US" dirty="0"/>
              <a:t>Arrive</a:t>
            </a:r>
          </a:p>
        </p:txBody>
      </p:sp>
      <p:cxnSp>
        <p:nvCxnSpPr>
          <p:cNvPr id="34829" name="Straight Arrow Connector 185">
            <a:extLst>
              <a:ext uri="{FF2B5EF4-FFF2-40B4-BE49-F238E27FC236}">
                <a16:creationId xmlns:a16="http://schemas.microsoft.com/office/drawing/2014/main" id="{DF59E0A7-4F5C-4C2F-86DD-9CDCBA043F3A}"/>
              </a:ext>
            </a:extLst>
          </p:cNvPr>
          <p:cNvCxnSpPr>
            <a:cxnSpLocks noChangeShapeType="1"/>
          </p:cNvCxnSpPr>
          <p:nvPr/>
        </p:nvCxnSpPr>
        <p:spPr bwMode="auto">
          <a:xfrm>
            <a:off x="6121400" y="1441450"/>
            <a:ext cx="781050" cy="447675"/>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0" name="Straight Arrow Connector 186">
            <a:extLst>
              <a:ext uri="{FF2B5EF4-FFF2-40B4-BE49-F238E27FC236}">
                <a16:creationId xmlns:a16="http://schemas.microsoft.com/office/drawing/2014/main" id="{D048B4C1-7B4A-4412-9A72-CFEBA339EED0}"/>
              </a:ext>
            </a:extLst>
          </p:cNvPr>
          <p:cNvCxnSpPr>
            <a:cxnSpLocks noChangeShapeType="1"/>
          </p:cNvCxnSpPr>
          <p:nvPr/>
        </p:nvCxnSpPr>
        <p:spPr bwMode="auto">
          <a:xfrm>
            <a:off x="7167563" y="2379663"/>
            <a:ext cx="782637" cy="449262"/>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1" name="Straight Arrow Connector 187">
            <a:extLst>
              <a:ext uri="{FF2B5EF4-FFF2-40B4-BE49-F238E27FC236}">
                <a16:creationId xmlns:a16="http://schemas.microsoft.com/office/drawing/2014/main" id="{1A5C45BE-D0D8-473B-B175-1C072A701DF5}"/>
              </a:ext>
            </a:extLst>
          </p:cNvPr>
          <p:cNvCxnSpPr>
            <a:cxnSpLocks/>
          </p:cNvCxnSpPr>
          <p:nvPr/>
        </p:nvCxnSpPr>
        <p:spPr bwMode="auto">
          <a:xfrm flipH="1">
            <a:off x="2230438" y="534988"/>
            <a:ext cx="781050" cy="4492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32" name="Straight Arrow Connector 189">
            <a:extLst>
              <a:ext uri="{FF2B5EF4-FFF2-40B4-BE49-F238E27FC236}">
                <a16:creationId xmlns:a16="http://schemas.microsoft.com/office/drawing/2014/main" id="{2E6FDB3C-85B3-410B-BFFA-B28ED7DDC44B}"/>
              </a:ext>
            </a:extLst>
          </p:cNvPr>
          <p:cNvCxnSpPr>
            <a:cxnSpLocks/>
          </p:cNvCxnSpPr>
          <p:nvPr/>
        </p:nvCxnSpPr>
        <p:spPr bwMode="auto">
          <a:xfrm flipH="1">
            <a:off x="4037013" y="1468438"/>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3" name="Straight Arrow Connector 190">
            <a:extLst>
              <a:ext uri="{FF2B5EF4-FFF2-40B4-BE49-F238E27FC236}">
                <a16:creationId xmlns:a16="http://schemas.microsoft.com/office/drawing/2014/main" id="{E48632EB-DFE0-444E-B11F-D345230C531F}"/>
              </a:ext>
            </a:extLst>
          </p:cNvPr>
          <p:cNvCxnSpPr>
            <a:cxnSpLocks/>
          </p:cNvCxnSpPr>
          <p:nvPr/>
        </p:nvCxnSpPr>
        <p:spPr bwMode="auto">
          <a:xfrm flipH="1">
            <a:off x="3151188" y="2360613"/>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4" name="Straight Arrow Connector 191">
            <a:extLst>
              <a:ext uri="{FF2B5EF4-FFF2-40B4-BE49-F238E27FC236}">
                <a16:creationId xmlns:a16="http://schemas.microsoft.com/office/drawing/2014/main" id="{0970553F-7D4A-412E-A498-213035C5CBCD}"/>
              </a:ext>
            </a:extLst>
          </p:cNvPr>
          <p:cNvCxnSpPr>
            <a:cxnSpLocks/>
          </p:cNvCxnSpPr>
          <p:nvPr/>
        </p:nvCxnSpPr>
        <p:spPr bwMode="auto">
          <a:xfrm flipH="1">
            <a:off x="2427288" y="3292475"/>
            <a:ext cx="781050" cy="447675"/>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5" name="Straight Arrow Connector 192">
            <a:extLst>
              <a:ext uri="{FF2B5EF4-FFF2-40B4-BE49-F238E27FC236}">
                <a16:creationId xmlns:a16="http://schemas.microsoft.com/office/drawing/2014/main" id="{F0AC6CF0-4160-4F17-96DF-C7008483F178}"/>
              </a:ext>
            </a:extLst>
          </p:cNvPr>
          <p:cNvCxnSpPr>
            <a:cxnSpLocks/>
          </p:cNvCxnSpPr>
          <p:nvPr/>
        </p:nvCxnSpPr>
        <p:spPr bwMode="auto">
          <a:xfrm flipH="1">
            <a:off x="1565275" y="4233863"/>
            <a:ext cx="781050" cy="449262"/>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4836" name="Straight Arrow Connector 193">
            <a:extLst>
              <a:ext uri="{FF2B5EF4-FFF2-40B4-BE49-F238E27FC236}">
                <a16:creationId xmlns:a16="http://schemas.microsoft.com/office/drawing/2014/main" id="{78970E33-84AC-4D10-B078-460864CB155D}"/>
              </a:ext>
            </a:extLst>
          </p:cNvPr>
          <p:cNvCxnSpPr>
            <a:cxnSpLocks noChangeShapeType="1"/>
          </p:cNvCxnSpPr>
          <p:nvPr/>
        </p:nvCxnSpPr>
        <p:spPr bwMode="auto">
          <a:xfrm>
            <a:off x="7886700" y="3314700"/>
            <a:ext cx="781050" cy="447675"/>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195" name="Straight Arrow Connector 194">
            <a:extLst>
              <a:ext uri="{FF2B5EF4-FFF2-40B4-BE49-F238E27FC236}">
                <a16:creationId xmlns:a16="http://schemas.microsoft.com/office/drawing/2014/main" id="{F3DAA654-7363-46E5-B621-7A091DDBEBB0}"/>
              </a:ext>
            </a:extLst>
          </p:cNvPr>
          <p:cNvCxnSpPr/>
          <p:nvPr/>
        </p:nvCxnSpPr>
        <p:spPr bwMode="auto">
          <a:xfrm>
            <a:off x="4022725" y="3300413"/>
            <a:ext cx="782638" cy="449262"/>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0A318C6-B684-4FCE-AE65-334AF78A217C}"/>
              </a:ext>
            </a:extLst>
          </p:cNvPr>
          <p:cNvCxnSpPr/>
          <p:nvPr/>
        </p:nvCxnSpPr>
        <p:spPr bwMode="auto">
          <a:xfrm>
            <a:off x="1047750" y="1463675"/>
            <a:ext cx="781050" cy="447675"/>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cxnSp>
        <p:nvCxnSpPr>
          <p:cNvPr id="197" name="Straight Arrow Connector 196">
            <a:extLst>
              <a:ext uri="{FF2B5EF4-FFF2-40B4-BE49-F238E27FC236}">
                <a16:creationId xmlns:a16="http://schemas.microsoft.com/office/drawing/2014/main" id="{763F804C-D29A-4978-BEED-147B2EF30196}"/>
              </a:ext>
            </a:extLst>
          </p:cNvPr>
          <p:cNvCxnSpPr>
            <a:cxnSpLocks/>
          </p:cNvCxnSpPr>
          <p:nvPr/>
        </p:nvCxnSpPr>
        <p:spPr bwMode="auto">
          <a:xfrm flipH="1">
            <a:off x="6794500" y="3311525"/>
            <a:ext cx="781050" cy="449263"/>
          </a:xfrm>
          <a:prstGeom prst="straightConnector1">
            <a:avLst/>
          </a:prstGeom>
          <a:solidFill>
            <a:schemeClr val="accent1"/>
          </a:solidFill>
          <a:ln w="9525" cap="flat" cmpd="sng" algn="ctr">
            <a:solidFill>
              <a:schemeClr val="bg1">
                <a:lumMod val="85000"/>
              </a:schemeClr>
            </a:solidFill>
            <a:prstDash val="solid"/>
            <a:round/>
            <a:headEnd type="none" w="med" len="med"/>
            <a:tailEnd type="triangle"/>
          </a:ln>
          <a:effectLst/>
        </p:spPr>
      </p:cxnSp>
      <p:sp>
        <p:nvSpPr>
          <p:cNvPr id="34840" name="TextBox 197">
            <a:extLst>
              <a:ext uri="{FF2B5EF4-FFF2-40B4-BE49-F238E27FC236}">
                <a16:creationId xmlns:a16="http://schemas.microsoft.com/office/drawing/2014/main" id="{8B27996B-01FE-4888-842D-3AA862EF7101}"/>
              </a:ext>
            </a:extLst>
          </p:cNvPr>
          <p:cNvSpPr txBox="1">
            <a:spLocks noChangeArrowheads="1"/>
          </p:cNvSpPr>
          <p:nvPr/>
        </p:nvSpPr>
        <p:spPr bwMode="auto">
          <a:xfrm>
            <a:off x="4679950" y="482600"/>
            <a:ext cx="61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100ft</a:t>
            </a:r>
          </a:p>
        </p:txBody>
      </p:sp>
      <p:sp>
        <p:nvSpPr>
          <p:cNvPr id="34841" name="TextBox 198">
            <a:extLst>
              <a:ext uri="{FF2B5EF4-FFF2-40B4-BE49-F238E27FC236}">
                <a16:creationId xmlns:a16="http://schemas.microsoft.com/office/drawing/2014/main" id="{C30F04C4-2271-4865-B43A-F3BD86D3331D}"/>
              </a:ext>
            </a:extLst>
          </p:cNvPr>
          <p:cNvSpPr txBox="1">
            <a:spLocks noChangeArrowheads="1"/>
          </p:cNvSpPr>
          <p:nvPr/>
        </p:nvSpPr>
        <p:spPr bwMode="auto">
          <a:xfrm>
            <a:off x="1922463" y="501650"/>
            <a:ext cx="61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100ft</a:t>
            </a:r>
          </a:p>
        </p:txBody>
      </p:sp>
      <p:sp>
        <p:nvSpPr>
          <p:cNvPr id="34842" name="TextBox 199">
            <a:extLst>
              <a:ext uri="{FF2B5EF4-FFF2-40B4-BE49-F238E27FC236}">
                <a16:creationId xmlns:a16="http://schemas.microsoft.com/office/drawing/2014/main" id="{0E968A88-24D6-4AE9-98CB-273232A93A84}"/>
              </a:ext>
            </a:extLst>
          </p:cNvPr>
          <p:cNvSpPr txBox="1">
            <a:spLocks noChangeArrowheads="1"/>
          </p:cNvSpPr>
          <p:nvPr/>
        </p:nvSpPr>
        <p:spPr bwMode="auto">
          <a:xfrm>
            <a:off x="7842250" y="2389188"/>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1000ft</a:t>
            </a:r>
          </a:p>
        </p:txBody>
      </p:sp>
      <p:sp>
        <p:nvSpPr>
          <p:cNvPr id="34843" name="TextBox 200">
            <a:extLst>
              <a:ext uri="{FF2B5EF4-FFF2-40B4-BE49-F238E27FC236}">
                <a16:creationId xmlns:a16="http://schemas.microsoft.com/office/drawing/2014/main" id="{73DB6FD7-8D22-4CCD-9C75-84C144D62372}"/>
              </a:ext>
            </a:extLst>
          </p:cNvPr>
          <p:cNvSpPr txBox="1">
            <a:spLocks noChangeArrowheads="1"/>
          </p:cNvSpPr>
          <p:nvPr/>
        </p:nvSpPr>
        <p:spPr bwMode="auto">
          <a:xfrm>
            <a:off x="3627438" y="1482725"/>
            <a:ext cx="61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100ft</a:t>
            </a:r>
          </a:p>
        </p:txBody>
      </p:sp>
      <p:sp>
        <p:nvSpPr>
          <p:cNvPr id="34844" name="TextBox 201">
            <a:extLst>
              <a:ext uri="{FF2B5EF4-FFF2-40B4-BE49-F238E27FC236}">
                <a16:creationId xmlns:a16="http://schemas.microsoft.com/office/drawing/2014/main" id="{A797B57F-1D5A-49AF-9ACF-B96BA38FD056}"/>
              </a:ext>
            </a:extLst>
          </p:cNvPr>
          <p:cNvSpPr txBox="1">
            <a:spLocks noChangeArrowheads="1"/>
          </p:cNvSpPr>
          <p:nvPr/>
        </p:nvSpPr>
        <p:spPr bwMode="auto">
          <a:xfrm>
            <a:off x="6921500" y="1476375"/>
            <a:ext cx="619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100ft</a:t>
            </a:r>
          </a:p>
        </p:txBody>
      </p:sp>
      <p:sp>
        <p:nvSpPr>
          <p:cNvPr id="34845" name="TextBox 202">
            <a:extLst>
              <a:ext uri="{FF2B5EF4-FFF2-40B4-BE49-F238E27FC236}">
                <a16:creationId xmlns:a16="http://schemas.microsoft.com/office/drawing/2014/main" id="{FDA879DF-57F1-409C-B500-BFCA898A742B}"/>
              </a:ext>
            </a:extLst>
          </p:cNvPr>
          <p:cNvSpPr txBox="1">
            <a:spLocks noChangeArrowheads="1"/>
          </p:cNvSpPr>
          <p:nvPr/>
        </p:nvSpPr>
        <p:spPr bwMode="auto">
          <a:xfrm>
            <a:off x="8382000" y="3319463"/>
            <a:ext cx="619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400ft</a:t>
            </a:r>
          </a:p>
        </p:txBody>
      </p:sp>
      <p:sp>
        <p:nvSpPr>
          <p:cNvPr id="34846" name="TextBox 203">
            <a:extLst>
              <a:ext uri="{FF2B5EF4-FFF2-40B4-BE49-F238E27FC236}">
                <a16:creationId xmlns:a16="http://schemas.microsoft.com/office/drawing/2014/main" id="{04025843-E9C4-49D7-A08D-6BEA01B758C6}"/>
              </a:ext>
            </a:extLst>
          </p:cNvPr>
          <p:cNvSpPr txBox="1">
            <a:spLocks noChangeArrowheads="1"/>
          </p:cNvSpPr>
          <p:nvPr/>
        </p:nvSpPr>
        <p:spPr bwMode="auto">
          <a:xfrm>
            <a:off x="1833563" y="3348038"/>
            <a:ext cx="619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600ft</a:t>
            </a:r>
          </a:p>
        </p:txBody>
      </p:sp>
      <p:sp>
        <p:nvSpPr>
          <p:cNvPr id="34847" name="TextBox 204">
            <a:extLst>
              <a:ext uri="{FF2B5EF4-FFF2-40B4-BE49-F238E27FC236}">
                <a16:creationId xmlns:a16="http://schemas.microsoft.com/office/drawing/2014/main" id="{E09472AB-BCFB-4AE9-949D-EA078E6A9517}"/>
              </a:ext>
            </a:extLst>
          </p:cNvPr>
          <p:cNvSpPr txBox="1">
            <a:spLocks noChangeArrowheads="1"/>
          </p:cNvSpPr>
          <p:nvPr/>
        </p:nvSpPr>
        <p:spPr bwMode="auto">
          <a:xfrm>
            <a:off x="2576513" y="2427288"/>
            <a:ext cx="619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200ft</a:t>
            </a:r>
          </a:p>
        </p:txBody>
      </p:sp>
      <p:sp>
        <p:nvSpPr>
          <p:cNvPr id="34848" name="TextBox 205">
            <a:extLst>
              <a:ext uri="{FF2B5EF4-FFF2-40B4-BE49-F238E27FC236}">
                <a16:creationId xmlns:a16="http://schemas.microsoft.com/office/drawing/2014/main" id="{B8F2F5E4-FCFB-417A-9561-6006BF853706}"/>
              </a:ext>
            </a:extLst>
          </p:cNvPr>
          <p:cNvSpPr txBox="1">
            <a:spLocks noChangeArrowheads="1"/>
          </p:cNvSpPr>
          <p:nvPr/>
        </p:nvSpPr>
        <p:spPr bwMode="auto">
          <a:xfrm>
            <a:off x="1171575" y="4248150"/>
            <a:ext cx="61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250ft</a:t>
            </a:r>
          </a:p>
        </p:txBody>
      </p:sp>
      <p:sp>
        <p:nvSpPr>
          <p:cNvPr id="207" name="Rectangle 206">
            <a:extLst>
              <a:ext uri="{FF2B5EF4-FFF2-40B4-BE49-F238E27FC236}">
                <a16:creationId xmlns:a16="http://schemas.microsoft.com/office/drawing/2014/main" id="{8A71962F-8C44-482B-A83C-099FCC486865}"/>
              </a:ext>
            </a:extLst>
          </p:cNvPr>
          <p:cNvSpPr/>
          <p:nvPr/>
        </p:nvSpPr>
        <p:spPr>
          <a:xfrm>
            <a:off x="0" y="6196310"/>
            <a:ext cx="4086375" cy="461665"/>
          </a:xfrm>
          <a:prstGeom prst="rect">
            <a:avLst/>
          </a:prstGeom>
        </p:spPr>
        <p:txBody>
          <a:bodyPr wrap="none">
            <a:spAutoFit/>
          </a:bodyPr>
          <a:lstStyle/>
          <a:p>
            <a:pPr>
              <a:defRPr/>
            </a:pPr>
            <a:r>
              <a:rPr lang="en-US" sz="2000" dirty="0">
                <a:solidFill>
                  <a:schemeClr val="bg1">
                    <a:lumMod val="65000"/>
                  </a:schemeClr>
                </a:solidFill>
              </a:rPr>
              <a:t>100 + 100 + 200 + 600 + 250 = </a:t>
            </a:r>
            <a:r>
              <a:rPr lang="en-US" dirty="0">
                <a:solidFill>
                  <a:srgbClr val="FF3399"/>
                </a:solidFill>
              </a:rPr>
              <a:t>1250</a:t>
            </a:r>
            <a:endParaRPr lang="en-US" sz="2000" dirty="0">
              <a:solidFill>
                <a:srgbClr val="FF3399"/>
              </a:solidFill>
            </a:endParaRPr>
          </a:p>
        </p:txBody>
      </p:sp>
      <p:sp>
        <p:nvSpPr>
          <p:cNvPr id="209" name="Rectangle 208">
            <a:extLst>
              <a:ext uri="{FF2B5EF4-FFF2-40B4-BE49-F238E27FC236}">
                <a16:creationId xmlns:a16="http://schemas.microsoft.com/office/drawing/2014/main" id="{264EDDCB-A336-443A-8445-C4B868B6B9BF}"/>
              </a:ext>
            </a:extLst>
          </p:cNvPr>
          <p:cNvSpPr/>
          <p:nvPr/>
        </p:nvSpPr>
        <p:spPr>
          <a:xfrm>
            <a:off x="5573713" y="6196310"/>
            <a:ext cx="3557384" cy="461665"/>
          </a:xfrm>
          <a:prstGeom prst="rect">
            <a:avLst/>
          </a:prstGeom>
        </p:spPr>
        <p:txBody>
          <a:bodyPr wrap="none">
            <a:spAutoFit/>
          </a:bodyPr>
          <a:lstStyle/>
          <a:p>
            <a:pPr>
              <a:defRPr/>
            </a:pPr>
            <a:r>
              <a:rPr lang="en-US" sz="2000" dirty="0">
                <a:solidFill>
                  <a:schemeClr val="bg1">
                    <a:lumMod val="65000"/>
                  </a:schemeClr>
                </a:solidFill>
              </a:rPr>
              <a:t>100 + 100 + 1000 + 400 = </a:t>
            </a:r>
            <a:r>
              <a:rPr lang="en-US" dirty="0">
                <a:solidFill>
                  <a:srgbClr val="00B050"/>
                </a:solidFill>
              </a:rPr>
              <a:t>1600</a:t>
            </a:r>
            <a:endParaRPr lang="en-US" sz="2000" dirty="0">
              <a:solidFill>
                <a:srgbClr val="00B050"/>
              </a:solidFill>
            </a:endParaRPr>
          </a:p>
        </p:txBody>
      </p:sp>
      <p:sp>
        <p:nvSpPr>
          <p:cNvPr id="34851" name="TextBox 34">
            <a:extLst>
              <a:ext uri="{FF2B5EF4-FFF2-40B4-BE49-F238E27FC236}">
                <a16:creationId xmlns:a16="http://schemas.microsoft.com/office/drawing/2014/main" id="{C3DBB0A7-F1F4-453F-A585-08BAEB9EC7C9}"/>
              </a:ext>
            </a:extLst>
          </p:cNvPr>
          <p:cNvSpPr txBox="1">
            <a:spLocks noChangeArrowheads="1"/>
          </p:cNvSpPr>
          <p:nvPr/>
        </p:nvSpPr>
        <p:spPr bwMode="auto">
          <a:xfrm>
            <a:off x="3108325" y="4813300"/>
            <a:ext cx="5470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If we measured the cost in terms of number of </a:t>
            </a:r>
            <a:r>
              <a:rPr lang="en-US" altLang="en-US" sz="2400" i="1"/>
              <a:t>distance</a:t>
            </a:r>
            <a:r>
              <a:rPr lang="en-US" altLang="en-US" sz="2400"/>
              <a:t>, then the pink route is much better</a:t>
            </a:r>
          </a:p>
        </p:txBody>
      </p:sp>
      <p:cxnSp>
        <p:nvCxnSpPr>
          <p:cNvPr id="36" name="Straight Arrow Connector 189">
            <a:extLst>
              <a:ext uri="{FF2B5EF4-FFF2-40B4-BE49-F238E27FC236}">
                <a16:creationId xmlns:a16="http://schemas.microsoft.com/office/drawing/2014/main" id="{ACB6226D-E8D0-49B2-A9B0-D96781A5D502}"/>
              </a:ext>
            </a:extLst>
          </p:cNvPr>
          <p:cNvCxnSpPr>
            <a:cxnSpLocks/>
          </p:cNvCxnSpPr>
          <p:nvPr/>
        </p:nvCxnSpPr>
        <p:spPr bwMode="auto">
          <a:xfrm>
            <a:off x="4026473" y="539309"/>
            <a:ext cx="655342" cy="399256"/>
          </a:xfrm>
          <a:prstGeom prst="straightConnector1">
            <a:avLst/>
          </a:prstGeom>
          <a:noFill/>
          <a:ln w="57150" algn="ctr">
            <a:solidFill>
              <a:srgbClr val="FF3399">
                <a:alpha val="50195"/>
              </a:srgbClr>
            </a:solidFill>
            <a:round/>
            <a:headEnd/>
            <a:tailEnd type="triangle" w="med" len="med"/>
          </a:ln>
          <a:extLst>
            <a:ext uri="{909E8E84-426E-40DD-AFC4-6F175D3DCCD1}">
              <a14:hiddenFill xmlns:a14="http://schemas.microsoft.com/office/drawing/2010/main">
                <a:noFill/>
              </a14:hiddenFill>
            </a:ext>
          </a:extLst>
        </p:spPr>
      </p:cxnSp>
      <p:cxnSp>
        <p:nvCxnSpPr>
          <p:cNvPr id="37" name="Straight Arrow Connector 186">
            <a:extLst>
              <a:ext uri="{FF2B5EF4-FFF2-40B4-BE49-F238E27FC236}">
                <a16:creationId xmlns:a16="http://schemas.microsoft.com/office/drawing/2014/main" id="{1AF24706-DF7A-4618-8CBC-3AC4D134B04E}"/>
              </a:ext>
            </a:extLst>
          </p:cNvPr>
          <p:cNvCxnSpPr>
            <a:cxnSpLocks noChangeShapeType="1"/>
          </p:cNvCxnSpPr>
          <p:nvPr/>
        </p:nvCxnSpPr>
        <p:spPr bwMode="auto">
          <a:xfrm>
            <a:off x="4301608" y="537590"/>
            <a:ext cx="740569" cy="416718"/>
          </a:xfrm>
          <a:prstGeom prst="straightConnector1">
            <a:avLst/>
          </a:prstGeom>
          <a:noFill/>
          <a:ln w="57150" algn="ctr">
            <a:solidFill>
              <a:srgbClr val="00B050">
                <a:alpha val="50195"/>
              </a:srgbClr>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EA3E0-6F99-4970-97E0-C975462E1DDC}"/>
              </a:ext>
            </a:extLst>
          </p:cNvPr>
          <p:cNvPicPr>
            <a:picLocks noChangeAspect="1"/>
          </p:cNvPicPr>
          <p:nvPr/>
        </p:nvPicPr>
        <p:blipFill>
          <a:blip r:embed="rId2"/>
          <a:stretch>
            <a:fillRect/>
          </a:stretch>
        </p:blipFill>
        <p:spPr>
          <a:xfrm>
            <a:off x="4229100" y="439362"/>
            <a:ext cx="5002184" cy="3751638"/>
          </a:xfrm>
          <a:prstGeom prst="rect">
            <a:avLst/>
          </a:prstGeom>
          <a:ln>
            <a:solidFill>
              <a:schemeClr val="bg1">
                <a:lumMod val="65000"/>
              </a:schemeClr>
            </a:solidFill>
          </a:ln>
          <a:scene3d>
            <a:camera prst="perspectiveContrastingLeftFacing"/>
            <a:lightRig rig="threePt" dir="t"/>
          </a:scene3d>
        </p:spPr>
      </p:pic>
      <p:sp>
        <p:nvSpPr>
          <p:cNvPr id="35843" name="TextBox 2">
            <a:extLst>
              <a:ext uri="{FF2B5EF4-FFF2-40B4-BE49-F238E27FC236}">
                <a16:creationId xmlns:a16="http://schemas.microsoft.com/office/drawing/2014/main" id="{7B80881C-EC12-4455-BDC1-B32A51D5D300}"/>
              </a:ext>
            </a:extLst>
          </p:cNvPr>
          <p:cNvSpPr txBox="1">
            <a:spLocks noChangeArrowheads="1"/>
          </p:cNvSpPr>
          <p:nvPr/>
        </p:nvSpPr>
        <p:spPr bwMode="auto">
          <a:xfrm>
            <a:off x="542925" y="114300"/>
            <a:ext cx="3803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Which is correct?</a:t>
            </a:r>
          </a:p>
        </p:txBody>
      </p:sp>
      <p:sp>
        <p:nvSpPr>
          <p:cNvPr id="35844" name="TextBox 37">
            <a:extLst>
              <a:ext uri="{FF2B5EF4-FFF2-40B4-BE49-F238E27FC236}">
                <a16:creationId xmlns:a16="http://schemas.microsoft.com/office/drawing/2014/main" id="{6220E138-2B5A-4F7B-BED7-A39E4DAB3608}"/>
              </a:ext>
            </a:extLst>
          </p:cNvPr>
          <p:cNvSpPr txBox="1">
            <a:spLocks noChangeArrowheads="1"/>
          </p:cNvSpPr>
          <p:nvPr/>
        </p:nvSpPr>
        <p:spPr bwMode="auto">
          <a:xfrm>
            <a:off x="193675" y="1052513"/>
            <a:ext cx="505936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Neither! This is a user choice.</a:t>
            </a:r>
          </a:p>
          <a:p>
            <a:pPr>
              <a:spcBef>
                <a:spcPct val="0"/>
              </a:spcBef>
              <a:buFontTx/>
              <a:buNone/>
            </a:pPr>
            <a:endParaRPr lang="en-US" altLang="en-US" sz="2400" dirty="0"/>
          </a:p>
          <a:p>
            <a:pPr>
              <a:spcBef>
                <a:spcPct val="0"/>
              </a:spcBef>
              <a:buFontTx/>
              <a:buNone/>
            </a:pPr>
            <a:r>
              <a:rPr lang="en-US" altLang="en-US" sz="2400" dirty="0"/>
              <a:t>For example, you might measure the cost in terms of: </a:t>
            </a:r>
          </a:p>
          <a:p>
            <a:pPr>
              <a:spcBef>
                <a:spcPct val="0"/>
              </a:spcBef>
              <a:spcAft>
                <a:spcPts val="600"/>
              </a:spcAft>
              <a:buFontTx/>
              <a:buNone/>
            </a:pPr>
            <a:r>
              <a:rPr lang="en-US" altLang="en-US" sz="1800" dirty="0"/>
              <a:t>1) Distance</a:t>
            </a:r>
          </a:p>
          <a:p>
            <a:pPr>
              <a:spcBef>
                <a:spcPct val="0"/>
              </a:spcBef>
              <a:spcAft>
                <a:spcPts val="600"/>
              </a:spcAft>
              <a:buFontTx/>
              <a:buNone/>
            </a:pPr>
            <a:r>
              <a:rPr lang="en-US" altLang="en-US" sz="1800" dirty="0"/>
              <a:t>2) Tolls you have to pay</a:t>
            </a:r>
          </a:p>
          <a:p>
            <a:pPr>
              <a:spcBef>
                <a:spcPct val="0"/>
              </a:spcBef>
              <a:spcAft>
                <a:spcPts val="600"/>
              </a:spcAft>
              <a:buFontTx/>
              <a:buNone/>
            </a:pPr>
            <a:r>
              <a:rPr lang="en-US" altLang="en-US" sz="1800" dirty="0"/>
              <a:t>3) Expected driving times </a:t>
            </a:r>
            <a:r>
              <a:rPr lang="en-US" altLang="en-US" sz="1400" dirty="0"/>
              <a:t>(this is not the same as distance, when you have a mix of congested and empty roads)</a:t>
            </a:r>
          </a:p>
          <a:p>
            <a:pPr>
              <a:spcBef>
                <a:spcPct val="0"/>
              </a:spcBef>
              <a:spcAft>
                <a:spcPts val="600"/>
              </a:spcAft>
              <a:buFontTx/>
              <a:buNone/>
            </a:pPr>
            <a:r>
              <a:rPr lang="en-US" altLang="en-US" sz="1800" dirty="0"/>
              <a:t>4) Calories expended, if biking or walking </a:t>
            </a:r>
            <a:r>
              <a:rPr lang="en-US" altLang="en-US" sz="1400" dirty="0"/>
              <a:t>(this is not the same as distance, when you have a mix of flat and hilly roads)</a:t>
            </a:r>
          </a:p>
          <a:p>
            <a:pPr>
              <a:spcBef>
                <a:spcPct val="0"/>
              </a:spcBef>
              <a:spcAft>
                <a:spcPts val="600"/>
              </a:spcAft>
              <a:buFontTx/>
              <a:buNone/>
            </a:pPr>
            <a:r>
              <a:rPr lang="en-US" altLang="en-US" sz="1800" dirty="0"/>
              <a:t>5) Beauty </a:t>
            </a:r>
            <a:r>
              <a:rPr lang="en-US" altLang="en-US" sz="1400" dirty="0"/>
              <a:t>(you can score every road in terms of its scenic value)</a:t>
            </a:r>
          </a:p>
          <a:p>
            <a:pPr>
              <a:spcBef>
                <a:spcPct val="0"/>
              </a:spcBef>
              <a:spcAft>
                <a:spcPts val="600"/>
              </a:spcAft>
              <a:buFontTx/>
              <a:buNone/>
            </a:pPr>
            <a:r>
              <a:rPr lang="en-US" altLang="en-US" sz="1800" dirty="0"/>
              <a:t>6) etc.</a:t>
            </a:r>
          </a:p>
          <a:p>
            <a:pPr>
              <a:spcBef>
                <a:spcPct val="0"/>
              </a:spcBef>
              <a:buFontTx/>
              <a:buNone/>
            </a:pPr>
            <a:endParaRPr lang="en-US" altLang="en-US" sz="2400" dirty="0"/>
          </a:p>
        </p:txBody>
      </p:sp>
      <p:sp>
        <p:nvSpPr>
          <p:cNvPr id="35845" name="TextBox 3">
            <a:extLst>
              <a:ext uri="{FF2B5EF4-FFF2-40B4-BE49-F238E27FC236}">
                <a16:creationId xmlns:a16="http://schemas.microsoft.com/office/drawing/2014/main" id="{7D3C54F0-91A5-4D6A-AAEB-4E41830A069E}"/>
              </a:ext>
            </a:extLst>
          </p:cNvPr>
          <p:cNvSpPr txBox="1">
            <a:spLocks noChangeArrowheads="1"/>
          </p:cNvSpPr>
          <p:nvPr/>
        </p:nvSpPr>
        <p:spPr bwMode="auto">
          <a:xfrm>
            <a:off x="282575" y="5935663"/>
            <a:ext cx="8388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only constraint is that all costs must be non-zero, otherwise some of our algorithms will “blow up”.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2B1FE-A253-4DDE-A501-D0B24DA260C4}"/>
              </a:ext>
            </a:extLst>
          </p:cNvPr>
          <p:cNvPicPr>
            <a:picLocks noChangeAspect="1"/>
          </p:cNvPicPr>
          <p:nvPr/>
        </p:nvPicPr>
        <p:blipFill>
          <a:blip r:embed="rId2"/>
          <a:stretch>
            <a:fillRect/>
          </a:stretch>
        </p:blipFill>
        <p:spPr>
          <a:xfrm>
            <a:off x="5060056" y="-76"/>
            <a:ext cx="4083944" cy="2521587"/>
          </a:xfrm>
          <a:prstGeom prst="rect">
            <a:avLst/>
          </a:prstGeom>
        </p:spPr>
      </p:pic>
      <p:sp>
        <p:nvSpPr>
          <p:cNvPr id="7" name="TextBox 6">
            <a:extLst>
              <a:ext uri="{FF2B5EF4-FFF2-40B4-BE49-F238E27FC236}">
                <a16:creationId xmlns:a16="http://schemas.microsoft.com/office/drawing/2014/main" id="{B3671E36-B930-4849-A26E-E6CAF1FFDB4B}"/>
              </a:ext>
            </a:extLst>
          </p:cNvPr>
          <p:cNvSpPr txBox="1"/>
          <p:nvPr/>
        </p:nvSpPr>
        <p:spPr>
          <a:xfrm>
            <a:off x="5834756" y="2521511"/>
            <a:ext cx="2959994" cy="584775"/>
          </a:xfrm>
          <a:prstGeom prst="rect">
            <a:avLst/>
          </a:prstGeom>
          <a:noFill/>
        </p:spPr>
        <p:txBody>
          <a:bodyPr wrap="square">
            <a:spAutoFit/>
          </a:bodyPr>
          <a:lstStyle/>
          <a:p>
            <a:r>
              <a:rPr lang="en-US" sz="1600" b="0" i="1" dirty="0">
                <a:solidFill>
                  <a:srgbClr val="202122"/>
                </a:solidFill>
                <a:effectLst/>
                <a:latin typeface="Arial" panose="020B0604020202020204" pitchFamily="34" charset="0"/>
              </a:rPr>
              <a:t>Farmer, wolf, goat, cabbage</a:t>
            </a:r>
          </a:p>
          <a:p>
            <a:r>
              <a:rPr lang="en-US" sz="1600" b="0" i="1" dirty="0">
                <a:solidFill>
                  <a:srgbClr val="202122"/>
                </a:solidFill>
                <a:effectLst/>
                <a:latin typeface="Arial" panose="020B0604020202020204" pitchFamily="34" charset="0"/>
              </a:rPr>
              <a:t>Ormesby Psalter</a:t>
            </a:r>
            <a:r>
              <a:rPr lang="en-US" sz="1600" dirty="0">
                <a:solidFill>
                  <a:srgbClr val="202122"/>
                </a:solidFill>
                <a:latin typeface="Arial" panose="020B0604020202020204" pitchFamily="34" charset="0"/>
              </a:rPr>
              <a:t> 1</a:t>
            </a:r>
            <a:r>
              <a:rPr lang="en-US" sz="1600" b="0" i="0" dirty="0">
                <a:solidFill>
                  <a:srgbClr val="202122"/>
                </a:solidFill>
                <a:effectLst/>
                <a:latin typeface="Arial" panose="020B0604020202020204" pitchFamily="34" charset="0"/>
              </a:rPr>
              <a:t>250–1330</a:t>
            </a:r>
            <a:endParaRPr lang="en-US" sz="1600" dirty="0"/>
          </a:p>
        </p:txBody>
      </p:sp>
      <p:sp>
        <p:nvSpPr>
          <p:cNvPr id="8" name="TextBox 2">
            <a:extLst>
              <a:ext uri="{FF2B5EF4-FFF2-40B4-BE49-F238E27FC236}">
                <a16:creationId xmlns:a16="http://schemas.microsoft.com/office/drawing/2014/main" id="{CD5A7781-6871-4006-848B-2E8EE05DFC68}"/>
              </a:ext>
            </a:extLst>
          </p:cNvPr>
          <p:cNvSpPr txBox="1">
            <a:spLocks noChangeArrowheads="1"/>
          </p:cNvSpPr>
          <p:nvPr/>
        </p:nvSpPr>
        <p:spPr bwMode="auto">
          <a:xfrm>
            <a:off x="75999" y="-76"/>
            <a:ext cx="50177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dirty="0">
                <a:solidFill>
                  <a:schemeClr val="bg1">
                    <a:lumMod val="75000"/>
                  </a:schemeClr>
                </a:solidFill>
              </a:rPr>
              <a:t>More Examples of </a:t>
            </a:r>
          </a:p>
          <a:p>
            <a:pPr>
              <a:spcBef>
                <a:spcPct val="0"/>
              </a:spcBef>
              <a:buFontTx/>
              <a:buNone/>
            </a:pPr>
            <a:r>
              <a:rPr lang="en-US" altLang="en-US" dirty="0"/>
              <a:t>Non-Uniform Operator Costs</a:t>
            </a:r>
          </a:p>
          <a:p>
            <a:pPr>
              <a:spcBef>
                <a:spcPct val="0"/>
              </a:spcBef>
              <a:buFontTx/>
              <a:buNone/>
            </a:pPr>
            <a:endParaRPr lang="en-US" altLang="en-US" dirty="0"/>
          </a:p>
        </p:txBody>
      </p:sp>
      <p:sp>
        <p:nvSpPr>
          <p:cNvPr id="9" name="TextBox 37">
            <a:extLst>
              <a:ext uri="{FF2B5EF4-FFF2-40B4-BE49-F238E27FC236}">
                <a16:creationId xmlns:a16="http://schemas.microsoft.com/office/drawing/2014/main" id="{2C8F6FBA-30E2-4542-B85E-E809E63ED9F5}"/>
              </a:ext>
            </a:extLst>
          </p:cNvPr>
          <p:cNvSpPr txBox="1">
            <a:spLocks noChangeArrowheads="1"/>
          </p:cNvSpPr>
          <p:nvPr/>
        </p:nvSpPr>
        <p:spPr bwMode="auto">
          <a:xfrm>
            <a:off x="93404" y="1300429"/>
            <a:ext cx="482536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For FWDC, we normally think of the costs as be ‘1’ for each journey </a:t>
            </a:r>
            <a:r>
              <a:rPr lang="en-US" altLang="en-US" sz="2000" dirty="0">
                <a:solidFill>
                  <a:schemeClr val="bg1">
                    <a:lumMod val="75000"/>
                  </a:schemeClr>
                </a:solidFill>
              </a:rPr>
              <a:t>(and the cost was ‘7’)</a:t>
            </a:r>
          </a:p>
          <a:p>
            <a:pPr>
              <a:spcBef>
                <a:spcPct val="0"/>
              </a:spcBef>
              <a:buFontTx/>
              <a:buNone/>
            </a:pPr>
            <a:r>
              <a:rPr lang="en-US" altLang="en-US" sz="2000" dirty="0"/>
              <a:t>However, we might decide that what we want to minimize is the </a:t>
            </a:r>
            <a:r>
              <a:rPr lang="en-US" altLang="en-US" sz="2000" i="1" dirty="0"/>
              <a:t>effort</a:t>
            </a:r>
            <a:r>
              <a:rPr lang="en-US" altLang="en-US" sz="2000" dirty="0"/>
              <a:t> required.</a:t>
            </a:r>
          </a:p>
          <a:p>
            <a:pPr marL="1085850" lvl="1" indent="-342900">
              <a:spcBef>
                <a:spcPct val="0"/>
              </a:spcBef>
            </a:pPr>
            <a:r>
              <a:rPr lang="en-US" altLang="en-US" sz="1400" dirty="0"/>
              <a:t>Row, just farmer 200 calories</a:t>
            </a:r>
          </a:p>
          <a:p>
            <a:pPr marL="1085850" lvl="1" indent="-342900">
              <a:spcBef>
                <a:spcPct val="0"/>
              </a:spcBef>
            </a:pPr>
            <a:r>
              <a:rPr lang="en-US" altLang="en-US" sz="1400" dirty="0"/>
              <a:t>Row, farmer and wolf 900 calories</a:t>
            </a:r>
          </a:p>
          <a:p>
            <a:pPr marL="1085850" lvl="1" indent="-342900">
              <a:spcBef>
                <a:spcPct val="0"/>
              </a:spcBef>
            </a:pPr>
            <a:r>
              <a:rPr lang="en-US" altLang="en-US" sz="1400" dirty="0"/>
              <a:t>Row, farmer and duck 300 calories</a:t>
            </a:r>
          </a:p>
          <a:p>
            <a:pPr marL="1085850" lvl="1" indent="-342900">
              <a:spcBef>
                <a:spcPct val="0"/>
              </a:spcBef>
            </a:pPr>
            <a:r>
              <a:rPr lang="en-US" altLang="en-US" sz="1400" dirty="0"/>
              <a:t>Row, farmer and corn 220 calories</a:t>
            </a:r>
          </a:p>
          <a:p>
            <a:pPr>
              <a:spcBef>
                <a:spcPct val="0"/>
              </a:spcBef>
              <a:buNone/>
            </a:pPr>
            <a:r>
              <a:rPr lang="en-US" altLang="en-US" sz="2000" dirty="0"/>
              <a:t>The choice of the operator’s costs is our choice (or our customers choice).</a:t>
            </a:r>
          </a:p>
          <a:p>
            <a:pPr>
              <a:spcBef>
                <a:spcPct val="0"/>
              </a:spcBef>
              <a:buNone/>
            </a:pPr>
            <a:endParaRPr lang="en-US" altLang="en-US" sz="2000" dirty="0"/>
          </a:p>
        </p:txBody>
      </p:sp>
    </p:spTree>
    <p:extLst>
      <p:ext uri="{BB962C8B-B14F-4D97-AF65-F5344CB8AC3E}">
        <p14:creationId xmlns:p14="http://schemas.microsoft.com/office/powerpoint/2010/main" val="2561027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2B1FE-A253-4DDE-A501-D0B24DA260C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060056" y="-76"/>
            <a:ext cx="4083944" cy="2521587"/>
          </a:xfrm>
          <a:prstGeom prst="rect">
            <a:avLst/>
          </a:prstGeom>
        </p:spPr>
      </p:pic>
      <p:sp>
        <p:nvSpPr>
          <p:cNvPr id="7" name="TextBox 6">
            <a:extLst>
              <a:ext uri="{FF2B5EF4-FFF2-40B4-BE49-F238E27FC236}">
                <a16:creationId xmlns:a16="http://schemas.microsoft.com/office/drawing/2014/main" id="{B3671E36-B930-4849-A26E-E6CAF1FFDB4B}"/>
              </a:ext>
            </a:extLst>
          </p:cNvPr>
          <p:cNvSpPr txBox="1"/>
          <p:nvPr/>
        </p:nvSpPr>
        <p:spPr>
          <a:xfrm>
            <a:off x="5834756" y="2521511"/>
            <a:ext cx="2959994" cy="584775"/>
          </a:xfrm>
          <a:prstGeom prst="rect">
            <a:avLst/>
          </a:prstGeom>
          <a:noFill/>
        </p:spPr>
        <p:txBody>
          <a:bodyPr wrap="square">
            <a:spAutoFit/>
          </a:bodyPr>
          <a:lstStyle/>
          <a:p>
            <a:r>
              <a:rPr lang="en-US" sz="1600" b="0" i="1" dirty="0">
                <a:solidFill>
                  <a:schemeClr val="bg1">
                    <a:lumMod val="75000"/>
                  </a:schemeClr>
                </a:solidFill>
                <a:effectLst/>
                <a:latin typeface="Arial" panose="020B0604020202020204" pitchFamily="34" charset="0"/>
              </a:rPr>
              <a:t>Farmer, wolf, goat, cabbage</a:t>
            </a:r>
          </a:p>
          <a:p>
            <a:r>
              <a:rPr lang="en-US" sz="1600" b="0" i="1" dirty="0">
                <a:solidFill>
                  <a:schemeClr val="bg1">
                    <a:lumMod val="75000"/>
                  </a:schemeClr>
                </a:solidFill>
                <a:effectLst/>
                <a:latin typeface="Arial" panose="020B0604020202020204" pitchFamily="34" charset="0"/>
              </a:rPr>
              <a:t>Ormesby Psalter</a:t>
            </a:r>
            <a:r>
              <a:rPr lang="en-US" sz="1600" dirty="0">
                <a:solidFill>
                  <a:schemeClr val="bg1">
                    <a:lumMod val="75000"/>
                  </a:schemeClr>
                </a:solidFill>
                <a:latin typeface="Arial" panose="020B0604020202020204" pitchFamily="34" charset="0"/>
              </a:rPr>
              <a:t> 1</a:t>
            </a:r>
            <a:r>
              <a:rPr lang="en-US" sz="1600" b="0" i="0" dirty="0">
                <a:solidFill>
                  <a:schemeClr val="bg1">
                    <a:lumMod val="75000"/>
                  </a:schemeClr>
                </a:solidFill>
                <a:effectLst/>
                <a:latin typeface="Arial" panose="020B0604020202020204" pitchFamily="34" charset="0"/>
              </a:rPr>
              <a:t>250–1330</a:t>
            </a:r>
            <a:endParaRPr lang="en-US" sz="1600" dirty="0">
              <a:solidFill>
                <a:schemeClr val="bg1">
                  <a:lumMod val="75000"/>
                </a:schemeClr>
              </a:solidFill>
            </a:endParaRPr>
          </a:p>
        </p:txBody>
      </p:sp>
      <p:sp>
        <p:nvSpPr>
          <p:cNvPr id="8" name="TextBox 2">
            <a:extLst>
              <a:ext uri="{FF2B5EF4-FFF2-40B4-BE49-F238E27FC236}">
                <a16:creationId xmlns:a16="http://schemas.microsoft.com/office/drawing/2014/main" id="{CD5A7781-6871-4006-848B-2E8EE05DFC68}"/>
              </a:ext>
            </a:extLst>
          </p:cNvPr>
          <p:cNvSpPr txBox="1">
            <a:spLocks noChangeArrowheads="1"/>
          </p:cNvSpPr>
          <p:nvPr/>
        </p:nvSpPr>
        <p:spPr bwMode="auto">
          <a:xfrm>
            <a:off x="75999" y="-76"/>
            <a:ext cx="50177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dirty="0">
                <a:solidFill>
                  <a:schemeClr val="bg1">
                    <a:lumMod val="75000"/>
                  </a:schemeClr>
                </a:solidFill>
              </a:rPr>
              <a:t>More Examples of </a:t>
            </a:r>
          </a:p>
          <a:p>
            <a:pPr>
              <a:spcBef>
                <a:spcPct val="0"/>
              </a:spcBef>
              <a:buFontTx/>
              <a:buNone/>
            </a:pPr>
            <a:r>
              <a:rPr lang="en-US" altLang="en-US" dirty="0"/>
              <a:t>Non-Uniform Operator Costs</a:t>
            </a:r>
          </a:p>
          <a:p>
            <a:pPr>
              <a:spcBef>
                <a:spcPct val="0"/>
              </a:spcBef>
              <a:buFontTx/>
              <a:buNone/>
            </a:pPr>
            <a:endParaRPr lang="en-US" altLang="en-US" dirty="0"/>
          </a:p>
        </p:txBody>
      </p:sp>
      <p:sp>
        <p:nvSpPr>
          <p:cNvPr id="9" name="TextBox 37">
            <a:extLst>
              <a:ext uri="{FF2B5EF4-FFF2-40B4-BE49-F238E27FC236}">
                <a16:creationId xmlns:a16="http://schemas.microsoft.com/office/drawing/2014/main" id="{2C8F6FBA-30E2-4542-B85E-E809E63ED9F5}"/>
              </a:ext>
            </a:extLst>
          </p:cNvPr>
          <p:cNvSpPr txBox="1">
            <a:spLocks noChangeArrowheads="1"/>
          </p:cNvSpPr>
          <p:nvPr/>
        </p:nvSpPr>
        <p:spPr bwMode="auto">
          <a:xfrm>
            <a:off x="93404" y="1300429"/>
            <a:ext cx="482536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solidFill>
                  <a:schemeClr val="bg1">
                    <a:lumMod val="75000"/>
                  </a:schemeClr>
                </a:solidFill>
              </a:rPr>
              <a:t>For FWDC, we normally think of the costs as be ‘1’ for each journey (and the cost was ‘7’)</a:t>
            </a:r>
          </a:p>
          <a:p>
            <a:pPr>
              <a:spcBef>
                <a:spcPct val="0"/>
              </a:spcBef>
              <a:buFontTx/>
              <a:buNone/>
            </a:pPr>
            <a:r>
              <a:rPr lang="en-US" altLang="en-US" sz="2000" dirty="0">
                <a:solidFill>
                  <a:schemeClr val="bg1">
                    <a:lumMod val="75000"/>
                  </a:schemeClr>
                </a:solidFill>
              </a:rPr>
              <a:t>However, we might decide that what we want to minimize is the </a:t>
            </a:r>
            <a:r>
              <a:rPr lang="en-US" altLang="en-US" sz="2000" i="1" dirty="0">
                <a:solidFill>
                  <a:schemeClr val="bg1">
                    <a:lumMod val="75000"/>
                  </a:schemeClr>
                </a:solidFill>
              </a:rPr>
              <a:t>effort</a:t>
            </a:r>
            <a:r>
              <a:rPr lang="en-US" altLang="en-US" sz="2000" dirty="0">
                <a:solidFill>
                  <a:schemeClr val="bg1">
                    <a:lumMod val="75000"/>
                  </a:schemeClr>
                </a:solidFill>
              </a:rPr>
              <a:t> required.</a:t>
            </a:r>
          </a:p>
          <a:p>
            <a:pPr marL="1085850" lvl="1" indent="-342900">
              <a:spcBef>
                <a:spcPct val="0"/>
              </a:spcBef>
            </a:pPr>
            <a:r>
              <a:rPr lang="en-US" altLang="en-US" sz="1400" dirty="0">
                <a:solidFill>
                  <a:schemeClr val="bg1">
                    <a:lumMod val="75000"/>
                  </a:schemeClr>
                </a:solidFill>
              </a:rPr>
              <a:t>Row, just farmer 200 calories</a:t>
            </a:r>
          </a:p>
          <a:p>
            <a:pPr marL="1085850" lvl="1" indent="-342900">
              <a:spcBef>
                <a:spcPct val="0"/>
              </a:spcBef>
            </a:pPr>
            <a:r>
              <a:rPr lang="en-US" altLang="en-US" sz="1400" dirty="0">
                <a:solidFill>
                  <a:schemeClr val="bg1">
                    <a:lumMod val="75000"/>
                  </a:schemeClr>
                </a:solidFill>
              </a:rPr>
              <a:t>Row, farmer and wolf 900 calories</a:t>
            </a:r>
          </a:p>
          <a:p>
            <a:pPr marL="1085850" lvl="1" indent="-342900">
              <a:spcBef>
                <a:spcPct val="0"/>
              </a:spcBef>
            </a:pPr>
            <a:r>
              <a:rPr lang="en-US" altLang="en-US" sz="1400" dirty="0">
                <a:solidFill>
                  <a:schemeClr val="bg1">
                    <a:lumMod val="75000"/>
                  </a:schemeClr>
                </a:solidFill>
              </a:rPr>
              <a:t>Row, farmer and duck 300 calories</a:t>
            </a:r>
          </a:p>
          <a:p>
            <a:pPr marL="1085850" lvl="1" indent="-342900">
              <a:spcBef>
                <a:spcPct val="0"/>
              </a:spcBef>
            </a:pPr>
            <a:r>
              <a:rPr lang="en-US" altLang="en-US" sz="1400" dirty="0">
                <a:solidFill>
                  <a:schemeClr val="bg1">
                    <a:lumMod val="75000"/>
                  </a:schemeClr>
                </a:solidFill>
              </a:rPr>
              <a:t>Row, farmer and corn 220 calories</a:t>
            </a:r>
          </a:p>
          <a:p>
            <a:pPr>
              <a:spcBef>
                <a:spcPct val="0"/>
              </a:spcBef>
              <a:buNone/>
            </a:pPr>
            <a:r>
              <a:rPr lang="en-US" altLang="en-US" sz="2000" dirty="0">
                <a:solidFill>
                  <a:schemeClr val="bg1">
                    <a:lumMod val="75000"/>
                  </a:schemeClr>
                </a:solidFill>
              </a:rPr>
              <a:t>The choice of the operator’s costs is our choice (or our customers choice).</a:t>
            </a:r>
          </a:p>
          <a:p>
            <a:pPr>
              <a:spcBef>
                <a:spcPct val="0"/>
              </a:spcBef>
              <a:buNone/>
            </a:pPr>
            <a:endParaRPr lang="en-US" altLang="en-US" sz="2000" dirty="0"/>
          </a:p>
          <a:p>
            <a:pPr>
              <a:spcBef>
                <a:spcPct val="0"/>
              </a:spcBef>
              <a:buNone/>
            </a:pPr>
            <a:r>
              <a:rPr lang="en-US" altLang="en-US" sz="2000" dirty="0"/>
              <a:t>For Rubik cubes, the cost of each operator is normally considered to be ‘1’.</a:t>
            </a:r>
          </a:p>
          <a:p>
            <a:pPr>
              <a:spcBef>
                <a:spcPct val="0"/>
              </a:spcBef>
              <a:buNone/>
            </a:pPr>
            <a:r>
              <a:rPr lang="en-US" altLang="en-US" sz="2000" dirty="0"/>
              <a:t>However, for a 6-foot tall cube, movements in the yaw axis are easy, but movement in the roll or pitch axis are tricky. So, we could change the operator costs to minimize the harder moves.</a:t>
            </a:r>
            <a:endParaRPr lang="en-US" altLang="en-US" sz="2400" dirty="0"/>
          </a:p>
        </p:txBody>
      </p:sp>
      <p:grpSp>
        <p:nvGrpSpPr>
          <p:cNvPr id="6" name="Group 5">
            <a:extLst>
              <a:ext uri="{FF2B5EF4-FFF2-40B4-BE49-F238E27FC236}">
                <a16:creationId xmlns:a16="http://schemas.microsoft.com/office/drawing/2014/main" id="{4090CCAC-817E-4192-B5BC-ACBF2D0CBCDC}"/>
              </a:ext>
            </a:extLst>
          </p:cNvPr>
          <p:cNvGrpSpPr/>
          <p:nvPr/>
        </p:nvGrpSpPr>
        <p:grpSpPr>
          <a:xfrm>
            <a:off x="5066587" y="4851401"/>
            <a:ext cx="4077413" cy="1752600"/>
            <a:chOff x="4856480" y="4810337"/>
            <a:chExt cx="4208405" cy="1808904"/>
          </a:xfrm>
        </p:grpSpPr>
        <p:pic>
          <p:nvPicPr>
            <p:cNvPr id="1026" name="Picture 2" descr="Largest Rubik&amp;#39;s Cube - Guinness World Records - YouTube">
              <a:extLst>
                <a:ext uri="{FF2B5EF4-FFF2-40B4-BE49-F238E27FC236}">
                  <a16:creationId xmlns:a16="http://schemas.microsoft.com/office/drawing/2014/main" id="{FBE01A0F-A349-4468-AB54-E5C5AC558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96"/>
            <a:stretch/>
          </p:blipFill>
          <p:spPr bwMode="auto">
            <a:xfrm>
              <a:off x="4856480" y="4810337"/>
              <a:ext cx="2289790" cy="1808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F57BCD-6EDF-4238-8D1E-EEBDA70FE6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868" r="50000"/>
            <a:stretch/>
          </p:blipFill>
          <p:spPr bwMode="auto">
            <a:xfrm>
              <a:off x="7222362" y="4810337"/>
              <a:ext cx="1842523" cy="18089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Roll Pitch Yaw Stock Illustrations – 8 Roll Pitch Yaw Stock Illustrations,  Vectors &amp;amp; Clipart - Dreamstime">
            <a:extLst>
              <a:ext uri="{FF2B5EF4-FFF2-40B4-BE49-F238E27FC236}">
                <a16:creationId xmlns:a16="http://schemas.microsoft.com/office/drawing/2014/main" id="{5A100721-50FC-43B2-B3FC-18ED7FCEBC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89" t="6696" r="3011" b="12046"/>
          <a:stretch/>
        </p:blipFill>
        <p:spPr bwMode="auto">
          <a:xfrm>
            <a:off x="6475730" y="3474719"/>
            <a:ext cx="1357535" cy="131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9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6">
            <a:extLst>
              <a:ext uri="{FF2B5EF4-FFF2-40B4-BE49-F238E27FC236}">
                <a16:creationId xmlns:a16="http://schemas.microsoft.com/office/drawing/2014/main" id="{D9850FC6-ADDE-4287-8E9D-26E05DAB1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2322513"/>
            <a:ext cx="5641975"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1027">
            <a:extLst>
              <a:ext uri="{FF2B5EF4-FFF2-40B4-BE49-F238E27FC236}">
                <a16:creationId xmlns:a16="http://schemas.microsoft.com/office/drawing/2014/main" id="{64B60589-526D-4BDF-A172-CCEF26522BB5}"/>
              </a:ext>
            </a:extLst>
          </p:cNvPr>
          <p:cNvSpPr txBox="1">
            <a:spLocks noChangeArrowheads="1"/>
          </p:cNvSpPr>
          <p:nvPr/>
        </p:nvSpPr>
        <p:spPr bwMode="auto">
          <a:xfrm>
            <a:off x="590550" y="225425"/>
            <a:ext cx="8178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Once we have defined the problem space (state representation, the initial state, the goal state and operators) are we are done?</a:t>
            </a:r>
          </a:p>
          <a:p>
            <a:pPr>
              <a:spcBef>
                <a:spcPct val="0"/>
              </a:spcBef>
              <a:buFontTx/>
              <a:buNone/>
            </a:pPr>
            <a:endParaRPr lang="en-US" altLang="en-US" sz="2400" dirty="0"/>
          </a:p>
          <a:p>
            <a:pPr>
              <a:spcBef>
                <a:spcPct val="0"/>
              </a:spcBef>
              <a:buFontTx/>
              <a:buNone/>
            </a:pPr>
            <a:r>
              <a:rPr lang="en-US" altLang="en-US" sz="2400" dirty="0"/>
              <a:t>We start with the initial state and keep using the operators to expand the nodes till we find a goal state. </a:t>
            </a:r>
          </a:p>
          <a:p>
            <a:pPr>
              <a:spcBef>
                <a:spcPct val="0"/>
              </a:spcBef>
              <a:buFontTx/>
              <a:buNone/>
            </a:pPr>
            <a:endParaRPr lang="en-US" altLang="en-US" sz="2400" dirty="0"/>
          </a:p>
          <a:p>
            <a:pPr>
              <a:spcBef>
                <a:spcPct val="0"/>
              </a:spcBef>
              <a:buFontTx/>
              <a:buNone/>
            </a:pPr>
            <a:endParaRPr lang="en-US" altLang="en-US" sz="2400" dirty="0"/>
          </a:p>
        </p:txBody>
      </p:sp>
      <p:sp>
        <p:nvSpPr>
          <p:cNvPr id="36868" name="Text Box 1028">
            <a:extLst>
              <a:ext uri="{FF2B5EF4-FFF2-40B4-BE49-F238E27FC236}">
                <a16:creationId xmlns:a16="http://schemas.microsoft.com/office/drawing/2014/main" id="{0E2851C5-C0EF-4047-92EF-01B7D51FF77A}"/>
              </a:ext>
            </a:extLst>
          </p:cNvPr>
          <p:cNvSpPr txBox="1">
            <a:spLocks noChangeArrowheads="1"/>
          </p:cNvSpPr>
          <p:nvPr/>
        </p:nvSpPr>
        <p:spPr bwMode="auto">
          <a:xfrm>
            <a:off x="390525" y="3130550"/>
            <a:ext cx="2889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…but the search space might be large…</a:t>
            </a:r>
          </a:p>
          <a:p>
            <a:pPr>
              <a:spcBef>
                <a:spcPct val="0"/>
              </a:spcBef>
              <a:buFontTx/>
              <a:buNone/>
            </a:pPr>
            <a:endParaRPr lang="en-US" altLang="en-US" sz="2400"/>
          </a:p>
          <a:p>
            <a:pPr>
              <a:spcBef>
                <a:spcPct val="0"/>
              </a:spcBef>
              <a:buFontTx/>
              <a:buNone/>
            </a:pPr>
            <a:r>
              <a:rPr lang="en-US" altLang="en-US" sz="2400"/>
              <a:t>…really large…</a:t>
            </a:r>
          </a:p>
          <a:p>
            <a:pPr>
              <a:spcBef>
                <a:spcPct val="0"/>
              </a:spcBef>
              <a:buFontTx/>
              <a:buNone/>
            </a:pPr>
            <a:endParaRPr lang="en-US" altLang="en-US" sz="2400"/>
          </a:p>
          <a:p>
            <a:pPr>
              <a:spcBef>
                <a:spcPct val="0"/>
              </a:spcBef>
              <a:buFontTx/>
              <a:buNone/>
            </a:pPr>
            <a:r>
              <a:rPr lang="en-US" altLang="en-US" sz="2400"/>
              <a:t>So, we need some systematic way to search.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53">
            <a:extLst>
              <a:ext uri="{FF2B5EF4-FFF2-40B4-BE49-F238E27FC236}">
                <a16:creationId xmlns:a16="http://schemas.microsoft.com/office/drawing/2014/main" id="{A73B0152-1A54-4388-A19A-C7E98C2BF0BE}"/>
              </a:ext>
            </a:extLst>
          </p:cNvPr>
          <p:cNvSpPr txBox="1">
            <a:spLocks noChangeArrowheads="1"/>
          </p:cNvSpPr>
          <p:nvPr/>
        </p:nvSpPr>
        <p:spPr bwMode="auto">
          <a:xfrm>
            <a:off x="225425" y="212725"/>
            <a:ext cx="80279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t> The average number of new nodes we create when expanding a new node is the (effective) branching factor </a:t>
            </a:r>
            <a:r>
              <a:rPr lang="en-US" altLang="en-US" sz="2400" b="1"/>
              <a:t>b</a:t>
            </a:r>
            <a:r>
              <a:rPr lang="en-US" altLang="en-US" sz="2400"/>
              <a:t>.</a:t>
            </a:r>
          </a:p>
          <a:p>
            <a:pPr>
              <a:spcBef>
                <a:spcPct val="0"/>
              </a:spcBef>
            </a:pPr>
            <a:r>
              <a:rPr lang="en-US" altLang="en-US" sz="2400"/>
              <a:t> The length of a path to a goal is the depth </a:t>
            </a:r>
            <a:r>
              <a:rPr lang="en-US" altLang="en-US" sz="2400" b="1"/>
              <a:t>d</a:t>
            </a:r>
            <a:r>
              <a:rPr lang="en-US" altLang="en-US" sz="2400"/>
              <a:t>.</a:t>
            </a:r>
          </a:p>
          <a:p>
            <a:pPr>
              <a:spcBef>
                <a:spcPct val="0"/>
              </a:spcBef>
              <a:buFontTx/>
              <a:buNone/>
            </a:pPr>
            <a:endParaRPr lang="en-US" altLang="en-US" sz="2400"/>
          </a:p>
        </p:txBody>
      </p:sp>
      <p:pic>
        <p:nvPicPr>
          <p:cNvPr id="37891" name="Picture 454">
            <a:extLst>
              <a:ext uri="{FF2B5EF4-FFF2-40B4-BE49-F238E27FC236}">
                <a16:creationId xmlns:a16="http://schemas.microsoft.com/office/drawing/2014/main" id="{A68C8CCB-885D-4F2F-8E71-23C98496E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363" y="2382838"/>
            <a:ext cx="589597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55">
            <a:extLst>
              <a:ext uri="{FF2B5EF4-FFF2-40B4-BE49-F238E27FC236}">
                <a16:creationId xmlns:a16="http://schemas.microsoft.com/office/drawing/2014/main" id="{B00F95D6-1E19-44B1-A195-676FCA42118B}"/>
              </a:ext>
            </a:extLst>
          </p:cNvPr>
          <p:cNvSpPr>
            <a:spLocks noChangeArrowheads="1"/>
          </p:cNvSpPr>
          <p:nvPr/>
        </p:nvSpPr>
        <p:spPr bwMode="auto">
          <a:xfrm>
            <a:off x="5908675" y="2236788"/>
            <a:ext cx="298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Generic Search Tree</a:t>
            </a:r>
          </a:p>
        </p:txBody>
      </p:sp>
      <p:sp>
        <p:nvSpPr>
          <p:cNvPr id="37893" name="Text Box 456">
            <a:extLst>
              <a:ext uri="{FF2B5EF4-FFF2-40B4-BE49-F238E27FC236}">
                <a16:creationId xmlns:a16="http://schemas.microsoft.com/office/drawing/2014/main" id="{77490807-28B4-4BB8-AA7F-4C5EBAA609A4}"/>
              </a:ext>
            </a:extLst>
          </p:cNvPr>
          <p:cNvSpPr txBox="1">
            <a:spLocks noChangeArrowheads="1"/>
          </p:cNvSpPr>
          <p:nvPr/>
        </p:nvSpPr>
        <p:spPr bwMode="auto">
          <a:xfrm>
            <a:off x="8677275" y="327183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b</a:t>
            </a:r>
            <a:endParaRPr lang="en-US" altLang="en-US" sz="2400"/>
          </a:p>
        </p:txBody>
      </p:sp>
      <p:sp>
        <p:nvSpPr>
          <p:cNvPr id="37894" name="Text Box 457">
            <a:extLst>
              <a:ext uri="{FF2B5EF4-FFF2-40B4-BE49-F238E27FC236}">
                <a16:creationId xmlns:a16="http://schemas.microsoft.com/office/drawing/2014/main" id="{C62414AD-96B3-4C22-ACD0-FDF6FE1500E5}"/>
              </a:ext>
            </a:extLst>
          </p:cNvPr>
          <p:cNvSpPr txBox="1">
            <a:spLocks noChangeArrowheads="1"/>
          </p:cNvSpPr>
          <p:nvPr/>
        </p:nvSpPr>
        <p:spPr bwMode="auto">
          <a:xfrm>
            <a:off x="8677275" y="4529138"/>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b</a:t>
            </a:r>
            <a:r>
              <a:rPr lang="en-US" altLang="en-US" sz="2400" b="1" baseline="30000"/>
              <a:t>2</a:t>
            </a:r>
            <a:endParaRPr lang="en-US" altLang="en-US" sz="2400"/>
          </a:p>
        </p:txBody>
      </p:sp>
      <p:sp>
        <p:nvSpPr>
          <p:cNvPr id="37895" name="Text Box 458">
            <a:extLst>
              <a:ext uri="{FF2B5EF4-FFF2-40B4-BE49-F238E27FC236}">
                <a16:creationId xmlns:a16="http://schemas.microsoft.com/office/drawing/2014/main" id="{135DFE59-5323-4D36-BB54-62603FDE079E}"/>
              </a:ext>
            </a:extLst>
          </p:cNvPr>
          <p:cNvSpPr txBox="1">
            <a:spLocks noChangeArrowheads="1"/>
          </p:cNvSpPr>
          <p:nvPr/>
        </p:nvSpPr>
        <p:spPr bwMode="auto">
          <a:xfrm>
            <a:off x="8677275" y="5800725"/>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b</a:t>
            </a:r>
            <a:r>
              <a:rPr lang="en-US" altLang="en-US" sz="2400" b="1" baseline="30000"/>
              <a:t>d</a:t>
            </a:r>
            <a:endParaRPr lang="en-US" altLang="en-US" sz="2400"/>
          </a:p>
        </p:txBody>
      </p:sp>
      <p:sp>
        <p:nvSpPr>
          <p:cNvPr id="37896" name="Text Box 459">
            <a:extLst>
              <a:ext uri="{FF2B5EF4-FFF2-40B4-BE49-F238E27FC236}">
                <a16:creationId xmlns:a16="http://schemas.microsoft.com/office/drawing/2014/main" id="{AF37650D-7B69-44F5-BA33-8497D3AF5337}"/>
              </a:ext>
            </a:extLst>
          </p:cNvPr>
          <p:cNvSpPr txBox="1">
            <a:spLocks noChangeArrowheads="1"/>
          </p:cNvSpPr>
          <p:nvPr/>
        </p:nvSpPr>
        <p:spPr bwMode="auto">
          <a:xfrm>
            <a:off x="273050" y="1541463"/>
            <a:ext cx="321627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So visiting every node in the search tree to depth </a:t>
            </a:r>
            <a:r>
              <a:rPr lang="en-US" altLang="en-US" sz="2400" b="1" dirty="0"/>
              <a:t>d</a:t>
            </a:r>
            <a:r>
              <a:rPr lang="en-US" altLang="en-US" sz="2400" dirty="0"/>
              <a:t> will take O(</a:t>
            </a:r>
            <a:r>
              <a:rPr lang="en-US" altLang="en-US" sz="2400" b="1" dirty="0"/>
              <a:t>b</a:t>
            </a:r>
            <a:r>
              <a:rPr lang="en-US" altLang="en-US" sz="2400" b="1" baseline="30000" dirty="0"/>
              <a:t>d</a:t>
            </a:r>
            <a:r>
              <a:rPr lang="en-US" altLang="en-US" sz="2400" dirty="0"/>
              <a:t>) time.</a:t>
            </a:r>
          </a:p>
          <a:p>
            <a:pPr>
              <a:spcBef>
                <a:spcPct val="0"/>
              </a:spcBef>
              <a:buFontTx/>
              <a:buNone/>
            </a:pPr>
            <a:r>
              <a:rPr lang="en-US" altLang="en-US" sz="2000" dirty="0">
                <a:solidFill>
                  <a:schemeClr val="bg2"/>
                </a:solidFill>
              </a:rPr>
              <a:t>Not necessarily O(</a:t>
            </a:r>
            <a:r>
              <a:rPr lang="en-US" altLang="en-US" sz="2000" b="1" dirty="0">
                <a:solidFill>
                  <a:schemeClr val="bg2"/>
                </a:solidFill>
              </a:rPr>
              <a:t>b</a:t>
            </a:r>
            <a:r>
              <a:rPr lang="en-US" altLang="en-US" sz="2000" b="1" baseline="30000" dirty="0">
                <a:solidFill>
                  <a:schemeClr val="bg2"/>
                </a:solidFill>
              </a:rPr>
              <a:t>d</a:t>
            </a:r>
            <a:r>
              <a:rPr lang="en-US" altLang="en-US" sz="2000" dirty="0">
                <a:solidFill>
                  <a:schemeClr val="bg2"/>
                </a:solidFill>
              </a:rPr>
              <a:t>) space.</a:t>
            </a:r>
          </a:p>
          <a:p>
            <a:pPr>
              <a:spcBef>
                <a:spcPct val="0"/>
              </a:spcBef>
              <a:buFontTx/>
              <a:buNone/>
            </a:pPr>
            <a:r>
              <a:rPr lang="en-US" altLang="en-US" sz="2400" dirty="0"/>
              <a:t>This we call the size of the problem space.</a:t>
            </a:r>
            <a:r>
              <a:rPr lang="en-US" altLang="en-US" sz="2400" dirty="0">
                <a:solidFill>
                  <a:schemeClr val="bg2"/>
                </a:solidFill>
              </a:rPr>
              <a:t> </a:t>
            </a:r>
            <a:endParaRPr lang="en-US" altLang="en-US" sz="2400" dirty="0"/>
          </a:p>
        </p:txBody>
      </p:sp>
      <p:sp>
        <p:nvSpPr>
          <p:cNvPr id="37897" name="Text Box 460">
            <a:extLst>
              <a:ext uri="{FF2B5EF4-FFF2-40B4-BE49-F238E27FC236}">
                <a16:creationId xmlns:a16="http://schemas.microsoft.com/office/drawing/2014/main" id="{25855EB1-C6B8-479C-A094-8C94DA7AF80C}"/>
              </a:ext>
            </a:extLst>
          </p:cNvPr>
          <p:cNvSpPr txBox="1">
            <a:spLocks noChangeArrowheads="1"/>
          </p:cNvSpPr>
          <p:nvPr/>
        </p:nvSpPr>
        <p:spPr bwMode="auto">
          <a:xfrm>
            <a:off x="165100" y="6067425"/>
            <a:ext cx="2757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Fringe (Frontier)</a:t>
            </a:r>
          </a:p>
          <a:p>
            <a:pPr>
              <a:spcBef>
                <a:spcPct val="0"/>
              </a:spcBef>
              <a:buFontTx/>
              <a:buNone/>
            </a:pPr>
            <a:r>
              <a:rPr lang="en-US" altLang="en-US" sz="1000" dirty="0"/>
              <a:t>Set of  nonterminal nodes without children</a:t>
            </a:r>
          </a:p>
          <a:p>
            <a:pPr>
              <a:spcBef>
                <a:spcPct val="0"/>
              </a:spcBef>
              <a:buFontTx/>
              <a:buNone/>
            </a:pPr>
            <a:r>
              <a:rPr lang="en-US" altLang="en-US" sz="1000" dirty="0" err="1"/>
              <a:t>I.e</a:t>
            </a:r>
            <a:r>
              <a:rPr lang="en-US" altLang="en-US" sz="1000" dirty="0"/>
              <a:t> nodes waiting to be expanded.</a:t>
            </a:r>
            <a:endParaRPr lang="en-US" altLang="en-US" sz="2400" dirty="0"/>
          </a:p>
        </p:txBody>
      </p:sp>
      <p:sp>
        <p:nvSpPr>
          <p:cNvPr id="37898" name="Line 461">
            <a:extLst>
              <a:ext uri="{FF2B5EF4-FFF2-40B4-BE49-F238E27FC236}">
                <a16:creationId xmlns:a16="http://schemas.microsoft.com/office/drawing/2014/main" id="{6606C02B-9078-4409-BBDF-F1099600C52A}"/>
              </a:ext>
            </a:extLst>
          </p:cNvPr>
          <p:cNvSpPr>
            <a:spLocks noChangeShapeType="1"/>
          </p:cNvSpPr>
          <p:nvPr/>
        </p:nvSpPr>
        <p:spPr bwMode="auto">
          <a:xfrm flipV="1">
            <a:off x="2505075" y="6280150"/>
            <a:ext cx="327025" cy="1635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Oval 1">
            <a:extLst>
              <a:ext uri="{FF2B5EF4-FFF2-40B4-BE49-F238E27FC236}">
                <a16:creationId xmlns:a16="http://schemas.microsoft.com/office/drawing/2014/main" id="{FEA1D466-DE06-4833-B36C-069C8E54D01E}"/>
              </a:ext>
            </a:extLst>
          </p:cNvPr>
          <p:cNvSpPr/>
          <p:nvPr/>
        </p:nvSpPr>
        <p:spPr bwMode="auto">
          <a:xfrm>
            <a:off x="7291651" y="5692776"/>
            <a:ext cx="715434" cy="715434"/>
          </a:xfrm>
          <a:prstGeom prst="ellipse">
            <a:avLst/>
          </a:prstGeom>
          <a:solidFill>
            <a:srgbClr val="FF0000">
              <a:alpha val="3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TextBox 12">
            <a:extLst>
              <a:ext uri="{FF2B5EF4-FFF2-40B4-BE49-F238E27FC236}">
                <a16:creationId xmlns:a16="http://schemas.microsoft.com/office/drawing/2014/main" id="{F8399234-F8F7-40D8-84EA-52C351105F6F}"/>
              </a:ext>
            </a:extLst>
          </p:cNvPr>
          <p:cNvSpPr txBox="1"/>
          <p:nvPr/>
        </p:nvSpPr>
        <p:spPr>
          <a:xfrm>
            <a:off x="7243234" y="6280150"/>
            <a:ext cx="1252008" cy="461665"/>
          </a:xfrm>
          <a:prstGeom prst="rect">
            <a:avLst/>
          </a:prstGeom>
          <a:noFill/>
        </p:spPr>
        <p:txBody>
          <a:bodyPr wrap="square">
            <a:spAutoFit/>
          </a:bodyPr>
          <a:lstStyle/>
          <a:p>
            <a:r>
              <a:rPr lang="en-US" altLang="en-US" sz="2400" dirty="0"/>
              <a:t>Goal</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a:extLst>
              <a:ext uri="{FF2B5EF4-FFF2-40B4-BE49-F238E27FC236}">
                <a16:creationId xmlns:a16="http://schemas.microsoft.com/office/drawing/2014/main" id="{AA5791D3-00F6-436D-968A-4CDD075BB032}"/>
              </a:ext>
            </a:extLst>
          </p:cNvPr>
          <p:cNvSpPr txBox="1">
            <a:spLocks noChangeArrowheads="1"/>
          </p:cNvSpPr>
          <p:nvPr/>
        </p:nvSpPr>
        <p:spPr bwMode="auto">
          <a:xfrm>
            <a:off x="995363" y="176213"/>
            <a:ext cx="6716712" cy="584200"/>
          </a:xfrm>
          <a:prstGeom prst="rect">
            <a:avLst/>
          </a:prstGeom>
          <a:noFill/>
          <a:ln w="9525">
            <a:noFill/>
            <a:miter lim="800000"/>
            <a:headEnd/>
            <a:tailEnd/>
          </a:ln>
        </p:spPr>
        <p:txBody>
          <a:bodyPr wrap="none">
            <a:spAutoFit/>
          </a:bodyPr>
          <a:lstStyle/>
          <a:p>
            <a:pPr>
              <a:defRPr/>
            </a:pPr>
            <a:r>
              <a:rPr lang="en-US" sz="3200" dirty="0">
                <a:effectLst>
                  <a:outerShdw blurRad="38100" dist="38100" dir="2700000" algn="tl">
                    <a:srgbClr val="000000">
                      <a:alpha val="43137"/>
                    </a:srgbClr>
                  </a:outerShdw>
                </a:effectLst>
              </a:rPr>
              <a:t>Branching factors for some problems: I</a:t>
            </a:r>
            <a:endParaRPr lang="en-US" sz="2800" dirty="0">
              <a:effectLst>
                <a:outerShdw blurRad="38100" dist="38100" dir="2700000" algn="tl">
                  <a:srgbClr val="000000">
                    <a:alpha val="43137"/>
                  </a:srgbClr>
                </a:outerShdw>
              </a:effectLst>
            </a:endParaRPr>
          </a:p>
        </p:txBody>
      </p:sp>
      <p:sp>
        <p:nvSpPr>
          <p:cNvPr id="38915" name="Text Box 3">
            <a:extLst>
              <a:ext uri="{FF2B5EF4-FFF2-40B4-BE49-F238E27FC236}">
                <a16:creationId xmlns:a16="http://schemas.microsoft.com/office/drawing/2014/main" id="{3CBA8E70-4D36-4375-8A24-E8248D47DF0C}"/>
              </a:ext>
            </a:extLst>
          </p:cNvPr>
          <p:cNvSpPr txBox="1">
            <a:spLocks noChangeArrowheads="1"/>
          </p:cNvSpPr>
          <p:nvPr/>
        </p:nvSpPr>
        <p:spPr bwMode="auto">
          <a:xfrm>
            <a:off x="590550" y="1400175"/>
            <a:ext cx="573405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The eight puzzle has a branching factor of 2.13, so a search tree at depth 20 has about 3.7 million nodes. (note that there only 181,400 different states).</a:t>
            </a:r>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r>
              <a:rPr lang="en-US" altLang="en-US" sz="2000" dirty="0"/>
              <a:t>Rubik’s cube has a branching factor of 13.34. There are 43,252,003,274,489,856,000 different states. The </a:t>
            </a:r>
            <a:r>
              <a:rPr lang="en-US" altLang="en-US" sz="2000" i="1" dirty="0"/>
              <a:t>average</a:t>
            </a:r>
            <a:r>
              <a:rPr lang="en-US" altLang="en-US" sz="2000" dirty="0"/>
              <a:t> depth of a solution is about 18.</a:t>
            </a:r>
          </a:p>
          <a:p>
            <a:pPr>
              <a:spcBef>
                <a:spcPct val="0"/>
              </a:spcBef>
              <a:buFontTx/>
              <a:buNone/>
            </a:pPr>
            <a:endParaRPr lang="en-US" altLang="en-US" sz="1800" dirty="0">
              <a:solidFill>
                <a:schemeClr val="bg2"/>
              </a:solidFill>
            </a:endParaRPr>
          </a:p>
          <a:p>
            <a:pPr>
              <a:spcBef>
                <a:spcPct val="0"/>
              </a:spcBef>
              <a:buFontTx/>
              <a:buNone/>
            </a:pPr>
            <a:endParaRPr lang="en-US" altLang="en-US" sz="2000" dirty="0"/>
          </a:p>
          <a:p>
            <a:pPr>
              <a:spcBef>
                <a:spcPct val="0"/>
              </a:spcBef>
              <a:buFontTx/>
              <a:buNone/>
            </a:pPr>
            <a:r>
              <a:rPr lang="en-US" altLang="en-US" sz="2000" dirty="0"/>
              <a:t>Frogs and Toads has a branching factor of about 2</a:t>
            </a:r>
          </a:p>
        </p:txBody>
      </p:sp>
      <p:pic>
        <p:nvPicPr>
          <p:cNvPr id="38916" name="Picture 4" descr="rubik">
            <a:extLst>
              <a:ext uri="{FF2B5EF4-FFF2-40B4-BE49-F238E27FC236}">
                <a16:creationId xmlns:a16="http://schemas.microsoft.com/office/drawing/2014/main" id="{DA171998-F41C-459A-A8F0-8A610F699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463" y="2820988"/>
            <a:ext cx="19812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16">
            <a:extLst>
              <a:ext uri="{FF2B5EF4-FFF2-40B4-BE49-F238E27FC236}">
                <a16:creationId xmlns:a16="http://schemas.microsoft.com/office/drawing/2014/main" id="{91B789F2-BE19-4F77-BC4C-353CD4168B07}"/>
              </a:ext>
            </a:extLst>
          </p:cNvPr>
          <p:cNvGrpSpPr>
            <a:grpSpLocks/>
          </p:cNvGrpSpPr>
          <p:nvPr/>
        </p:nvGrpSpPr>
        <p:grpSpPr bwMode="auto">
          <a:xfrm>
            <a:off x="6810375" y="1079500"/>
            <a:ext cx="1752600" cy="1524000"/>
            <a:chOff x="4312" y="828"/>
            <a:chExt cx="1104" cy="960"/>
          </a:xfrm>
        </p:grpSpPr>
        <p:sp>
          <p:nvSpPr>
            <p:cNvPr id="38933" name="Rectangle 6">
              <a:extLst>
                <a:ext uri="{FF2B5EF4-FFF2-40B4-BE49-F238E27FC236}">
                  <a16:creationId xmlns:a16="http://schemas.microsoft.com/office/drawing/2014/main" id="{642E9B54-50FE-4C54-A166-F70D1D41102C}"/>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8934" name="Text Box 7">
              <a:extLst>
                <a:ext uri="{FF2B5EF4-FFF2-40B4-BE49-F238E27FC236}">
                  <a16:creationId xmlns:a16="http://schemas.microsoft.com/office/drawing/2014/main" id="{4FDDB056-715A-4B1A-8A64-0E767838E6BB}"/>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38935" name="Text Box 8">
              <a:extLst>
                <a:ext uri="{FF2B5EF4-FFF2-40B4-BE49-F238E27FC236}">
                  <a16:creationId xmlns:a16="http://schemas.microsoft.com/office/drawing/2014/main" id="{F6FA2EC2-822A-47BC-8042-93E18AE7D302}"/>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38936" name="Text Box 9">
              <a:extLst>
                <a:ext uri="{FF2B5EF4-FFF2-40B4-BE49-F238E27FC236}">
                  <a16:creationId xmlns:a16="http://schemas.microsoft.com/office/drawing/2014/main" id="{0CC14B70-6918-4744-AF74-6B936EC33A8F}"/>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38937" name="Text Box 10">
              <a:extLst>
                <a:ext uri="{FF2B5EF4-FFF2-40B4-BE49-F238E27FC236}">
                  <a16:creationId xmlns:a16="http://schemas.microsoft.com/office/drawing/2014/main" id="{6E1CA8EA-CEEF-4768-BB81-897B46AB7F3D}"/>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38938" name="Text Box 11">
              <a:extLst>
                <a:ext uri="{FF2B5EF4-FFF2-40B4-BE49-F238E27FC236}">
                  <a16:creationId xmlns:a16="http://schemas.microsoft.com/office/drawing/2014/main" id="{4B428A08-93F7-4F06-A222-29EC8C3DB153}"/>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38939" name="Text Box 12">
              <a:extLst>
                <a:ext uri="{FF2B5EF4-FFF2-40B4-BE49-F238E27FC236}">
                  <a16:creationId xmlns:a16="http://schemas.microsoft.com/office/drawing/2014/main" id="{95EEAFAA-2454-4FF1-A071-B90FA0A6BFFE}"/>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38940" name="Text Box 13">
              <a:extLst>
                <a:ext uri="{FF2B5EF4-FFF2-40B4-BE49-F238E27FC236}">
                  <a16:creationId xmlns:a16="http://schemas.microsoft.com/office/drawing/2014/main" id="{277E056B-3F03-431A-8BF9-B6FF6133BE6E}"/>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38941" name="Text Box 14">
              <a:extLst>
                <a:ext uri="{FF2B5EF4-FFF2-40B4-BE49-F238E27FC236}">
                  <a16:creationId xmlns:a16="http://schemas.microsoft.com/office/drawing/2014/main" id="{E51B4F8C-ADFE-483C-8BEA-5BDFA2DFB81F}"/>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38942" name="Text Box 15">
              <a:extLst>
                <a:ext uri="{FF2B5EF4-FFF2-40B4-BE49-F238E27FC236}">
                  <a16:creationId xmlns:a16="http://schemas.microsoft.com/office/drawing/2014/main" id="{1B03454D-BCFA-4722-8A27-2BA8F9760A6C}"/>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pic>
        <p:nvPicPr>
          <p:cNvPr id="38918" name="Picture 2">
            <a:extLst>
              <a:ext uri="{FF2B5EF4-FFF2-40B4-BE49-F238E27FC236}">
                <a16:creationId xmlns:a16="http://schemas.microsoft.com/office/drawing/2014/main" id="{4E2EB68B-EE67-45D2-8A1E-42D429B7A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56610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5">
            <a:extLst>
              <a:ext uri="{FF2B5EF4-FFF2-40B4-BE49-F238E27FC236}">
                <a16:creationId xmlns:a16="http://schemas.microsoft.com/office/drawing/2014/main" id="{1AE5B508-881F-4216-8B8D-89C4173EB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5661025"/>
            <a:ext cx="100647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
            <a:extLst>
              <a:ext uri="{FF2B5EF4-FFF2-40B4-BE49-F238E27FC236}">
                <a16:creationId xmlns:a16="http://schemas.microsoft.com/office/drawing/2014/main" id="{53751BA0-68FF-449E-A8A6-BDDE910DB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56610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2">
            <a:extLst>
              <a:ext uri="{FF2B5EF4-FFF2-40B4-BE49-F238E27FC236}">
                <a16:creationId xmlns:a16="http://schemas.microsoft.com/office/drawing/2014/main" id="{A0788D6C-23CC-4C4A-A3F9-79A0B8FB9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5661025"/>
            <a:ext cx="990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5">
            <a:extLst>
              <a:ext uri="{FF2B5EF4-FFF2-40B4-BE49-F238E27FC236}">
                <a16:creationId xmlns:a16="http://schemas.microsoft.com/office/drawing/2014/main" id="{A2B89DF7-3C1F-4021-A592-69AA3D27D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5661025"/>
            <a:ext cx="10080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5">
            <a:extLst>
              <a:ext uri="{FF2B5EF4-FFF2-40B4-BE49-F238E27FC236}">
                <a16:creationId xmlns:a16="http://schemas.microsoft.com/office/drawing/2014/main" id="{44BD65C9-9C10-4DD0-9AC6-6576E6130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013" y="5661025"/>
            <a:ext cx="100806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4" name="Group 19">
            <a:extLst>
              <a:ext uri="{FF2B5EF4-FFF2-40B4-BE49-F238E27FC236}">
                <a16:creationId xmlns:a16="http://schemas.microsoft.com/office/drawing/2014/main" id="{01EE5120-EFEB-4004-AD22-A2E7FD8DAACC}"/>
              </a:ext>
            </a:extLst>
          </p:cNvPr>
          <p:cNvGrpSpPr>
            <a:grpSpLocks/>
          </p:cNvGrpSpPr>
          <p:nvPr/>
        </p:nvGrpSpPr>
        <p:grpSpPr bwMode="auto">
          <a:xfrm>
            <a:off x="479425" y="6423025"/>
            <a:ext cx="8001000" cy="304800"/>
            <a:chOff x="952500" y="2933700"/>
            <a:chExt cx="5486400" cy="304800"/>
          </a:xfrm>
        </p:grpSpPr>
        <p:sp>
          <p:nvSpPr>
            <p:cNvPr id="24" name="Right Brace 23">
              <a:extLst>
                <a:ext uri="{FF2B5EF4-FFF2-40B4-BE49-F238E27FC236}">
                  <a16:creationId xmlns:a16="http://schemas.microsoft.com/office/drawing/2014/main" id="{132FA858-EC41-43E2-BDB0-F6C0157A4131}"/>
                </a:ext>
              </a:extLst>
            </p:cNvPr>
            <p:cNvSpPr/>
            <p:nvPr/>
          </p:nvSpPr>
          <p:spPr>
            <a:xfrm rot="5400000">
              <a:off x="11430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Right Brace 24">
              <a:extLst>
                <a:ext uri="{FF2B5EF4-FFF2-40B4-BE49-F238E27FC236}">
                  <a16:creationId xmlns:a16="http://schemas.microsoft.com/office/drawing/2014/main" id="{51E84877-08D8-4F9D-A437-3F9E9A46F96F}"/>
                </a:ext>
              </a:extLst>
            </p:cNvPr>
            <p:cNvSpPr/>
            <p:nvPr/>
          </p:nvSpPr>
          <p:spPr>
            <a:xfrm rot="5400000">
              <a:off x="19431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Right Brace 25">
              <a:extLst>
                <a:ext uri="{FF2B5EF4-FFF2-40B4-BE49-F238E27FC236}">
                  <a16:creationId xmlns:a16="http://schemas.microsoft.com/office/drawing/2014/main" id="{56693CA6-0068-44D3-AF8D-2C4E72416621}"/>
                </a:ext>
              </a:extLst>
            </p:cNvPr>
            <p:cNvSpPr/>
            <p:nvPr/>
          </p:nvSpPr>
          <p:spPr>
            <a:xfrm rot="5400000">
              <a:off x="27432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Right Brace 26">
              <a:extLst>
                <a:ext uri="{FF2B5EF4-FFF2-40B4-BE49-F238E27FC236}">
                  <a16:creationId xmlns:a16="http://schemas.microsoft.com/office/drawing/2014/main" id="{1707D9D4-1D65-4E13-9B6A-A505FBAAD67E}"/>
                </a:ext>
              </a:extLst>
            </p:cNvPr>
            <p:cNvSpPr/>
            <p:nvPr/>
          </p:nvSpPr>
          <p:spPr>
            <a:xfrm rot="5400000">
              <a:off x="35433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Right Brace 27">
              <a:extLst>
                <a:ext uri="{FF2B5EF4-FFF2-40B4-BE49-F238E27FC236}">
                  <a16:creationId xmlns:a16="http://schemas.microsoft.com/office/drawing/2014/main" id="{B10A1E6F-0F3E-4DDF-8972-CD2877CCF6BD}"/>
                </a:ext>
              </a:extLst>
            </p:cNvPr>
            <p:cNvSpPr/>
            <p:nvPr/>
          </p:nvSpPr>
          <p:spPr>
            <a:xfrm rot="5400000">
              <a:off x="43434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Right Brace 28">
              <a:extLst>
                <a:ext uri="{FF2B5EF4-FFF2-40B4-BE49-F238E27FC236}">
                  <a16:creationId xmlns:a16="http://schemas.microsoft.com/office/drawing/2014/main" id="{1E575363-1510-44D5-B54E-6E864850C093}"/>
                </a:ext>
              </a:extLst>
            </p:cNvPr>
            <p:cNvSpPr/>
            <p:nvPr/>
          </p:nvSpPr>
          <p:spPr>
            <a:xfrm rot="5400000">
              <a:off x="5143501"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ight Brace 29">
              <a:extLst>
                <a:ext uri="{FF2B5EF4-FFF2-40B4-BE49-F238E27FC236}">
                  <a16:creationId xmlns:a16="http://schemas.microsoft.com/office/drawing/2014/main" id="{88F29790-EBA9-41D5-B419-42B0CD33D552}"/>
                </a:ext>
              </a:extLst>
            </p:cNvPr>
            <p:cNvSpPr/>
            <p:nvPr/>
          </p:nvSpPr>
          <p:spPr>
            <a:xfrm rot="5400000">
              <a:off x="5943600" y="2743200"/>
              <a:ext cx="3048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3" name="Rectangle 2">
            <a:extLst>
              <a:ext uri="{FF2B5EF4-FFF2-40B4-BE49-F238E27FC236}">
                <a16:creationId xmlns:a16="http://schemas.microsoft.com/office/drawing/2014/main" id="{DBDD46B2-589D-44A3-9BEB-4BF33506EA2C}"/>
              </a:ext>
            </a:extLst>
          </p:cNvPr>
          <p:cNvSpPr/>
          <p:nvPr/>
        </p:nvSpPr>
        <p:spPr>
          <a:xfrm>
            <a:off x="606425" y="3895725"/>
            <a:ext cx="6176963" cy="461963"/>
          </a:xfrm>
          <a:prstGeom prst="rect">
            <a:avLst/>
          </a:prstGeom>
        </p:spPr>
        <p:txBody>
          <a:bodyPr>
            <a:spAutoFit/>
          </a:bodyPr>
          <a:lstStyle/>
          <a:p>
            <a:pPr>
              <a:defRPr/>
            </a:pPr>
            <a:r>
              <a:rPr lang="en-US" sz="1200" dirty="0">
                <a:solidFill>
                  <a:schemeClr val="bg1">
                    <a:lumMod val="50000"/>
                  </a:schemeClr>
                </a:solidFill>
              </a:rPr>
              <a:t>forty three quintillion , two hundred fifty two quadrillion , three trillion ,two hundred seventy four billion ,four hundred eighty nine million , eight hundred fifty six thousand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a:extLst>
              <a:ext uri="{FF2B5EF4-FFF2-40B4-BE49-F238E27FC236}">
                <a16:creationId xmlns:a16="http://schemas.microsoft.com/office/drawing/2014/main" id="{49395376-B676-4A1F-AA7B-32F90042C49F}"/>
              </a:ext>
            </a:extLst>
          </p:cNvPr>
          <p:cNvSpPr txBox="1">
            <a:spLocks noChangeArrowheads="1"/>
          </p:cNvSpPr>
          <p:nvPr/>
        </p:nvSpPr>
        <p:spPr bwMode="auto">
          <a:xfrm>
            <a:off x="995363" y="176213"/>
            <a:ext cx="6784975" cy="584200"/>
          </a:xfrm>
          <a:prstGeom prst="rect">
            <a:avLst/>
          </a:prstGeom>
          <a:noFill/>
          <a:ln w="9525">
            <a:noFill/>
            <a:miter lim="800000"/>
            <a:headEnd/>
            <a:tailEnd/>
          </a:ln>
        </p:spPr>
        <p:txBody>
          <a:bodyPr wrap="none">
            <a:spAutoFit/>
          </a:bodyPr>
          <a:lstStyle/>
          <a:p>
            <a:pPr>
              <a:defRPr/>
            </a:pPr>
            <a:r>
              <a:rPr lang="en-US" sz="3200" dirty="0">
                <a:effectLst>
                  <a:outerShdw blurRad="38100" dist="38100" dir="2700000" algn="tl">
                    <a:srgbClr val="000000">
                      <a:alpha val="43137"/>
                    </a:srgbClr>
                  </a:outerShdw>
                </a:effectLst>
              </a:rPr>
              <a:t>Branching factors for some problems: II</a:t>
            </a:r>
            <a:endParaRPr lang="en-US" sz="2800" dirty="0">
              <a:effectLst>
                <a:outerShdw blurRad="38100" dist="38100" dir="2700000" algn="tl">
                  <a:srgbClr val="000000">
                    <a:alpha val="43137"/>
                  </a:srgbClr>
                </a:outerShdw>
              </a:effectLst>
            </a:endParaRPr>
          </a:p>
        </p:txBody>
      </p:sp>
      <p:sp>
        <p:nvSpPr>
          <p:cNvPr id="40963" name="Text Box 3">
            <a:extLst>
              <a:ext uri="{FF2B5EF4-FFF2-40B4-BE49-F238E27FC236}">
                <a16:creationId xmlns:a16="http://schemas.microsoft.com/office/drawing/2014/main" id="{88AE90A8-74E7-482F-B192-C1B53DD4B4AD}"/>
              </a:ext>
            </a:extLst>
          </p:cNvPr>
          <p:cNvSpPr txBox="1">
            <a:spLocks noChangeArrowheads="1"/>
          </p:cNvSpPr>
          <p:nvPr/>
        </p:nvSpPr>
        <p:spPr bwMode="auto">
          <a:xfrm>
            <a:off x="215900" y="1143000"/>
            <a:ext cx="57340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The branching factor for </a:t>
            </a:r>
            <a:r>
              <a:rPr lang="en-US" altLang="en-US" sz="2000" i="1" dirty="0"/>
              <a:t>route finding </a:t>
            </a:r>
            <a:r>
              <a:rPr lang="en-US" altLang="en-US" sz="2000" dirty="0"/>
              <a:t>is about 4. That is to say, most intersections are four way. </a:t>
            </a:r>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r>
              <a:rPr lang="en-US" altLang="en-US" sz="2000" dirty="0"/>
              <a:t>The branching factor for an </a:t>
            </a:r>
            <a:r>
              <a:rPr lang="en-US" altLang="en-US" sz="2000" dirty="0" err="1"/>
              <a:t>alphametic</a:t>
            </a:r>
            <a:r>
              <a:rPr lang="en-US" altLang="en-US" sz="2000" dirty="0"/>
              <a:t> (also known as cryptarithmetic, cryptarithm or word addition) is about ten. </a:t>
            </a:r>
          </a:p>
          <a:p>
            <a:pPr>
              <a:spcBef>
                <a:spcPct val="0"/>
              </a:spcBef>
              <a:buFontTx/>
              <a:buNone/>
            </a:pPr>
            <a:endParaRPr lang="en-US" altLang="en-US" sz="2000" dirty="0"/>
          </a:p>
        </p:txBody>
      </p:sp>
      <p:sp>
        <p:nvSpPr>
          <p:cNvPr id="40964" name="Rectangle 5">
            <a:extLst>
              <a:ext uri="{FF2B5EF4-FFF2-40B4-BE49-F238E27FC236}">
                <a16:creationId xmlns:a16="http://schemas.microsoft.com/office/drawing/2014/main" id="{25D7B050-A7C1-4418-B0F4-1F2820B882DF}"/>
              </a:ext>
            </a:extLst>
          </p:cNvPr>
          <p:cNvSpPr>
            <a:spLocks noChangeArrowheads="1"/>
          </p:cNvSpPr>
          <p:nvPr/>
        </p:nvSpPr>
        <p:spPr bwMode="auto">
          <a:xfrm>
            <a:off x="6396038" y="2971800"/>
            <a:ext cx="2747962" cy="38862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0965" name="Text Box 10">
            <a:extLst>
              <a:ext uri="{FF2B5EF4-FFF2-40B4-BE49-F238E27FC236}">
                <a16:creationId xmlns:a16="http://schemas.microsoft.com/office/drawing/2014/main" id="{6E4DC928-3D90-4F57-A6AD-2576D25DA9BD}"/>
              </a:ext>
            </a:extLst>
          </p:cNvPr>
          <p:cNvSpPr txBox="1">
            <a:spLocks noChangeArrowheads="1"/>
          </p:cNvSpPr>
          <p:nvPr/>
        </p:nvSpPr>
        <p:spPr bwMode="auto">
          <a:xfrm>
            <a:off x="6497638" y="3048000"/>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Find a route from LAX to UCR that minimizes the mileage</a:t>
            </a:r>
            <a:endParaRPr lang="en-US" altLang="en-US" sz="2400"/>
          </a:p>
        </p:txBody>
      </p:sp>
      <p:pic>
        <p:nvPicPr>
          <p:cNvPr id="40966" name="Picture 2">
            <a:extLst>
              <a:ext uri="{FF2B5EF4-FFF2-40B4-BE49-F238E27FC236}">
                <a16:creationId xmlns:a16="http://schemas.microsoft.com/office/drawing/2014/main" id="{206C7DE0-97F0-44E4-A54A-DEA71143C665}"/>
              </a:ext>
            </a:extLst>
          </p:cNvPr>
          <p:cNvPicPr>
            <a:picLocks noChangeAspect="1"/>
          </p:cNvPicPr>
          <p:nvPr/>
        </p:nvPicPr>
        <p:blipFill>
          <a:blip r:embed="rId2">
            <a:extLst>
              <a:ext uri="{28A0092B-C50C-407E-A947-70E740481C1C}">
                <a14:useLocalDpi xmlns:a14="http://schemas.microsoft.com/office/drawing/2010/main" val="0"/>
              </a:ext>
            </a:extLst>
          </a:blip>
          <a:srcRect l="2733" t="1920" r="52077" b="2086"/>
          <a:stretch>
            <a:fillRect/>
          </a:stretch>
        </p:blipFill>
        <p:spPr bwMode="auto">
          <a:xfrm>
            <a:off x="7296150" y="4114800"/>
            <a:ext cx="13573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descr="What is The Law on Yielding in an Uncontrolled Intersection?">
            <a:extLst>
              <a:ext uri="{FF2B5EF4-FFF2-40B4-BE49-F238E27FC236}">
                <a16:creationId xmlns:a16="http://schemas.microsoft.com/office/drawing/2014/main" id="{F717E14B-1D24-4564-9E8B-95FEFEC8A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8" y="814950"/>
            <a:ext cx="2692400" cy="20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4" descr="Image result">
            <a:extLst>
              <a:ext uri="{FF2B5EF4-FFF2-40B4-BE49-F238E27FC236}">
                <a16:creationId xmlns:a16="http://schemas.microsoft.com/office/drawing/2014/main" id="{3818730D-1B18-42C9-827E-8643663D1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875" b="25996"/>
          <a:stretch>
            <a:fillRect/>
          </a:stretch>
        </p:blipFill>
        <p:spPr bwMode="auto">
          <a:xfrm>
            <a:off x="215900" y="3808413"/>
            <a:ext cx="24479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AutoShape 6" descr="Image result for send more money">
            <a:extLst>
              <a:ext uri="{FF2B5EF4-FFF2-40B4-BE49-F238E27FC236}">
                <a16:creationId xmlns:a16="http://schemas.microsoft.com/office/drawing/2014/main" id="{44AA914D-CD83-404C-9F51-21FC1EDA202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0970" name="AutoShape 8" descr="Image result for send more money">
            <a:extLst>
              <a:ext uri="{FF2B5EF4-FFF2-40B4-BE49-F238E27FC236}">
                <a16:creationId xmlns:a16="http://schemas.microsoft.com/office/drawing/2014/main" id="{11A9C8B5-AAEA-4514-9BB4-2DAA73F286F2}"/>
              </a:ext>
            </a:extLst>
          </p:cNvPr>
          <p:cNvSpPr>
            <a:spLocks noChangeAspect="1" noChangeArrowheads="1"/>
          </p:cNvSpPr>
          <p:nvPr/>
        </p:nvSpPr>
        <p:spPr bwMode="auto">
          <a:xfrm>
            <a:off x="1374775" y="3182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40971" name="Picture 10" descr="Image result for send more money">
            <a:extLst>
              <a:ext uri="{FF2B5EF4-FFF2-40B4-BE49-F238E27FC236}">
                <a16:creationId xmlns:a16="http://schemas.microsoft.com/office/drawing/2014/main" id="{E3E5DD28-74D3-4416-89F9-F986B1B15306}"/>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l="5112" t="26489" b="26949"/>
          <a:stretch>
            <a:fillRect/>
          </a:stretch>
        </p:blipFill>
        <p:spPr bwMode="auto">
          <a:xfrm>
            <a:off x="252413" y="5538788"/>
            <a:ext cx="2411412"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85D5767F-FB05-4ADF-93FE-55E593F7AA9D}"/>
              </a:ext>
            </a:extLst>
          </p:cNvPr>
          <p:cNvSpPr txBox="1">
            <a:spLocks noChangeArrowheads="1"/>
          </p:cNvSpPr>
          <p:nvPr/>
        </p:nvSpPr>
        <p:spPr bwMode="auto">
          <a:xfrm>
            <a:off x="1647825" y="200025"/>
            <a:ext cx="5237163" cy="646113"/>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alpha val="43137"/>
                    </a:srgbClr>
                  </a:outerShdw>
                </a:effectLst>
              </a:rPr>
              <a:t>The Diameter of a Problem</a:t>
            </a:r>
            <a:endParaRPr lang="en-US" sz="3200" dirty="0">
              <a:effectLst>
                <a:outerShdw blurRad="38100" dist="38100" dir="2700000" algn="tl">
                  <a:srgbClr val="000000">
                    <a:alpha val="43137"/>
                  </a:srgbClr>
                </a:outerShdw>
              </a:effectLst>
            </a:endParaRPr>
          </a:p>
        </p:txBody>
      </p:sp>
      <p:sp>
        <p:nvSpPr>
          <p:cNvPr id="41987" name="Text Box 4">
            <a:extLst>
              <a:ext uri="{FF2B5EF4-FFF2-40B4-BE49-F238E27FC236}">
                <a16:creationId xmlns:a16="http://schemas.microsoft.com/office/drawing/2014/main" id="{E011D837-7ED0-4281-BF13-99A9F3F4FD56}"/>
              </a:ext>
            </a:extLst>
          </p:cNvPr>
          <p:cNvSpPr txBox="1">
            <a:spLocks noChangeArrowheads="1"/>
          </p:cNvSpPr>
          <p:nvPr/>
        </p:nvSpPr>
        <p:spPr bwMode="auto">
          <a:xfrm>
            <a:off x="287338" y="1400175"/>
            <a:ext cx="8551862"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The diameter of a problem is the depth of the longest solution, i.e. the worst case.</a:t>
            </a:r>
          </a:p>
          <a:p>
            <a:pPr>
              <a:spcBef>
                <a:spcPct val="0"/>
              </a:spcBef>
              <a:buFontTx/>
              <a:buNone/>
            </a:pPr>
            <a:endParaRPr lang="en-US" altLang="en-US" sz="2000" dirty="0"/>
          </a:p>
          <a:p>
            <a:pPr>
              <a:spcBef>
                <a:spcPct val="0"/>
              </a:spcBef>
              <a:buFontTx/>
              <a:buNone/>
            </a:pPr>
            <a:r>
              <a:rPr lang="en-US" altLang="en-US" sz="2000" dirty="0"/>
              <a:t>The diameter is sometimes called </a:t>
            </a:r>
            <a:r>
              <a:rPr lang="en-US" altLang="en-US" sz="2000" i="1" dirty="0"/>
              <a:t>God’s Number</a:t>
            </a:r>
          </a:p>
          <a:p>
            <a:pPr>
              <a:spcBef>
                <a:spcPct val="0"/>
              </a:spcBef>
              <a:buFontTx/>
              <a:buNone/>
            </a:pPr>
            <a:endParaRPr lang="en-US" altLang="en-US" sz="2000" dirty="0"/>
          </a:p>
          <a:p>
            <a:pPr>
              <a:spcBef>
                <a:spcPct val="0"/>
              </a:spcBef>
              <a:buFontTx/>
              <a:buNone/>
            </a:pPr>
            <a:endParaRPr lang="en-US" altLang="en-US" sz="2000" dirty="0"/>
          </a:p>
          <a:p>
            <a:pPr lvl="1">
              <a:spcBef>
                <a:spcPct val="0"/>
              </a:spcBef>
            </a:pPr>
            <a:r>
              <a:rPr lang="en-US" altLang="en-US" sz="1600" dirty="0"/>
              <a:t> For the 3-puzzle, the diameter is 6</a:t>
            </a:r>
          </a:p>
          <a:p>
            <a:pPr lvl="1">
              <a:spcBef>
                <a:spcPct val="0"/>
              </a:spcBef>
            </a:pPr>
            <a:r>
              <a:rPr lang="en-US" altLang="en-US" sz="1600" dirty="0"/>
              <a:t> For the 8-puzzle the diameter is 31</a:t>
            </a:r>
          </a:p>
          <a:p>
            <a:pPr lvl="1">
              <a:spcBef>
                <a:spcPct val="0"/>
              </a:spcBef>
            </a:pPr>
            <a:r>
              <a:rPr lang="en-US" altLang="en-US" sz="1600" dirty="0"/>
              <a:t> For the 15-puzzle the diameter is 80</a:t>
            </a:r>
          </a:p>
          <a:p>
            <a:pPr lvl="1">
              <a:spcBef>
                <a:spcPct val="0"/>
              </a:spcBef>
            </a:pPr>
            <a:r>
              <a:rPr lang="en-US" altLang="en-US" sz="1600" dirty="0"/>
              <a:t> For the 24-puzzle the diameter is unknown. It is known to be at least 152 and at most 208.</a:t>
            </a:r>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p:txBody>
      </p:sp>
      <p:grpSp>
        <p:nvGrpSpPr>
          <p:cNvPr id="41988" name="Group 6">
            <a:extLst>
              <a:ext uri="{FF2B5EF4-FFF2-40B4-BE49-F238E27FC236}">
                <a16:creationId xmlns:a16="http://schemas.microsoft.com/office/drawing/2014/main" id="{0F03CBC5-ED1F-46AD-8001-EC2F0E0E70A6}"/>
              </a:ext>
            </a:extLst>
          </p:cNvPr>
          <p:cNvGrpSpPr>
            <a:grpSpLocks/>
          </p:cNvGrpSpPr>
          <p:nvPr/>
        </p:nvGrpSpPr>
        <p:grpSpPr bwMode="auto">
          <a:xfrm>
            <a:off x="1990725" y="5045075"/>
            <a:ext cx="1752600" cy="1524000"/>
            <a:chOff x="4312" y="828"/>
            <a:chExt cx="1104" cy="960"/>
          </a:xfrm>
        </p:grpSpPr>
        <p:sp>
          <p:nvSpPr>
            <p:cNvPr id="41995" name="Rectangle 7">
              <a:extLst>
                <a:ext uri="{FF2B5EF4-FFF2-40B4-BE49-F238E27FC236}">
                  <a16:creationId xmlns:a16="http://schemas.microsoft.com/office/drawing/2014/main" id="{B98C4DD5-E4A9-4F89-B3F8-EF513B93C5FB}"/>
                </a:ext>
              </a:extLst>
            </p:cNvPr>
            <p:cNvSpPr>
              <a:spLocks noChangeArrowheads="1"/>
            </p:cNvSpPr>
            <p:nvPr/>
          </p:nvSpPr>
          <p:spPr bwMode="auto">
            <a:xfrm>
              <a:off x="4312" y="828"/>
              <a:ext cx="1104" cy="9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1996" name="Text Box 8">
              <a:extLst>
                <a:ext uri="{FF2B5EF4-FFF2-40B4-BE49-F238E27FC236}">
                  <a16:creationId xmlns:a16="http://schemas.microsoft.com/office/drawing/2014/main" id="{3939445A-C2A8-4685-88E0-029EE55C7209}"/>
                </a:ext>
              </a:extLst>
            </p:cNvPr>
            <p:cNvSpPr txBox="1">
              <a:spLocks noChangeArrowheads="1"/>
            </p:cNvSpPr>
            <p:nvPr/>
          </p:nvSpPr>
          <p:spPr bwMode="auto">
            <a:xfrm>
              <a:off x="4360"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41997" name="Text Box 9">
              <a:extLst>
                <a:ext uri="{FF2B5EF4-FFF2-40B4-BE49-F238E27FC236}">
                  <a16:creationId xmlns:a16="http://schemas.microsoft.com/office/drawing/2014/main" id="{F79CCF02-10E5-4909-A262-A2AB42207A43}"/>
                </a:ext>
              </a:extLst>
            </p:cNvPr>
            <p:cNvSpPr txBox="1">
              <a:spLocks noChangeArrowheads="1"/>
            </p:cNvSpPr>
            <p:nvPr/>
          </p:nvSpPr>
          <p:spPr bwMode="auto">
            <a:xfrm>
              <a:off x="4696"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41998" name="Text Box 10">
              <a:extLst>
                <a:ext uri="{FF2B5EF4-FFF2-40B4-BE49-F238E27FC236}">
                  <a16:creationId xmlns:a16="http://schemas.microsoft.com/office/drawing/2014/main" id="{104BEAC2-6527-4588-A13D-7E745F8CF9E2}"/>
                </a:ext>
              </a:extLst>
            </p:cNvPr>
            <p:cNvSpPr txBox="1">
              <a:spLocks noChangeArrowheads="1"/>
            </p:cNvSpPr>
            <p:nvPr/>
          </p:nvSpPr>
          <p:spPr bwMode="auto">
            <a:xfrm>
              <a:off x="5032" y="876"/>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sp>
          <p:nvSpPr>
            <p:cNvPr id="41999" name="Text Box 11">
              <a:extLst>
                <a:ext uri="{FF2B5EF4-FFF2-40B4-BE49-F238E27FC236}">
                  <a16:creationId xmlns:a16="http://schemas.microsoft.com/office/drawing/2014/main" id="{37FD092B-7232-4361-B9A0-9A9CF1037E52}"/>
                </a:ext>
              </a:extLst>
            </p:cNvPr>
            <p:cNvSpPr txBox="1">
              <a:spLocks noChangeArrowheads="1"/>
            </p:cNvSpPr>
            <p:nvPr/>
          </p:nvSpPr>
          <p:spPr bwMode="auto">
            <a:xfrm>
              <a:off x="4360"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4</a:t>
              </a:r>
              <a:endParaRPr lang="en-US" altLang="en-US" sz="2400"/>
            </a:p>
          </p:txBody>
        </p:sp>
        <p:sp>
          <p:nvSpPr>
            <p:cNvPr id="42000" name="Text Box 12">
              <a:extLst>
                <a:ext uri="{FF2B5EF4-FFF2-40B4-BE49-F238E27FC236}">
                  <a16:creationId xmlns:a16="http://schemas.microsoft.com/office/drawing/2014/main" id="{CA5A37A8-48B5-442D-891C-390224FCD4F8}"/>
                </a:ext>
              </a:extLst>
            </p:cNvPr>
            <p:cNvSpPr txBox="1">
              <a:spLocks noChangeArrowheads="1"/>
            </p:cNvSpPr>
            <p:nvPr/>
          </p:nvSpPr>
          <p:spPr bwMode="auto">
            <a:xfrm>
              <a:off x="4696"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7</a:t>
              </a:r>
              <a:endParaRPr lang="en-US" altLang="en-US" sz="2400"/>
            </a:p>
          </p:txBody>
        </p:sp>
        <p:sp>
          <p:nvSpPr>
            <p:cNvPr id="42001" name="Text Box 13">
              <a:extLst>
                <a:ext uri="{FF2B5EF4-FFF2-40B4-BE49-F238E27FC236}">
                  <a16:creationId xmlns:a16="http://schemas.microsoft.com/office/drawing/2014/main" id="{3939ED6C-E45A-4B00-A691-9C76F8F0AAEF}"/>
                </a:ext>
              </a:extLst>
            </p:cNvPr>
            <p:cNvSpPr txBox="1">
              <a:spLocks noChangeArrowheads="1"/>
            </p:cNvSpPr>
            <p:nvPr/>
          </p:nvSpPr>
          <p:spPr bwMode="auto">
            <a:xfrm>
              <a:off x="5032" y="1164"/>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6</a:t>
              </a:r>
              <a:endParaRPr lang="en-US" altLang="en-US" sz="2400"/>
            </a:p>
          </p:txBody>
        </p:sp>
        <p:sp>
          <p:nvSpPr>
            <p:cNvPr id="42002" name="Text Box 14">
              <a:extLst>
                <a:ext uri="{FF2B5EF4-FFF2-40B4-BE49-F238E27FC236}">
                  <a16:creationId xmlns:a16="http://schemas.microsoft.com/office/drawing/2014/main" id="{4D3DE056-218E-44E7-A207-A90A12ACF997}"/>
                </a:ext>
              </a:extLst>
            </p:cNvPr>
            <p:cNvSpPr txBox="1">
              <a:spLocks noChangeArrowheads="1"/>
            </p:cNvSpPr>
            <p:nvPr/>
          </p:nvSpPr>
          <p:spPr bwMode="auto">
            <a:xfrm>
              <a:off x="4360"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5</a:t>
              </a:r>
              <a:endParaRPr lang="en-US" altLang="en-US" sz="2400"/>
            </a:p>
          </p:txBody>
        </p:sp>
        <p:sp>
          <p:nvSpPr>
            <p:cNvPr id="42003" name="Text Box 15">
              <a:extLst>
                <a:ext uri="{FF2B5EF4-FFF2-40B4-BE49-F238E27FC236}">
                  <a16:creationId xmlns:a16="http://schemas.microsoft.com/office/drawing/2014/main" id="{A33C66E5-E221-48CD-BBF3-4062A82BA98B}"/>
                </a:ext>
              </a:extLst>
            </p:cNvPr>
            <p:cNvSpPr txBox="1">
              <a:spLocks noChangeArrowheads="1"/>
            </p:cNvSpPr>
            <p:nvPr/>
          </p:nvSpPr>
          <p:spPr bwMode="auto">
            <a:xfrm>
              <a:off x="4696" y="1452"/>
              <a:ext cx="336" cy="304"/>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8</a:t>
              </a:r>
              <a:endParaRPr lang="en-US" altLang="en-US" sz="2400"/>
            </a:p>
          </p:txBody>
        </p:sp>
        <p:sp>
          <p:nvSpPr>
            <p:cNvPr id="42004" name="Text Box 16">
              <a:extLst>
                <a:ext uri="{FF2B5EF4-FFF2-40B4-BE49-F238E27FC236}">
                  <a16:creationId xmlns:a16="http://schemas.microsoft.com/office/drawing/2014/main" id="{E75C3501-9B82-48FF-A5CE-E079FF822553}"/>
                </a:ext>
              </a:extLst>
            </p:cNvPr>
            <p:cNvSpPr txBox="1">
              <a:spLocks noChangeArrowheads="1"/>
            </p:cNvSpPr>
            <p:nvPr/>
          </p:nvSpPr>
          <p:spPr bwMode="auto">
            <a:xfrm>
              <a:off x="5032" y="1452"/>
              <a:ext cx="336" cy="304"/>
            </a:xfrm>
            <a:prstGeom prst="rect">
              <a:avLst/>
            </a:prstGeom>
            <a:solidFill>
              <a:schemeClr val="bg1"/>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400"/>
            </a:p>
          </p:txBody>
        </p:sp>
      </p:grpSp>
      <p:sp>
        <p:nvSpPr>
          <p:cNvPr id="41989" name="Rectangle 18">
            <a:extLst>
              <a:ext uri="{FF2B5EF4-FFF2-40B4-BE49-F238E27FC236}">
                <a16:creationId xmlns:a16="http://schemas.microsoft.com/office/drawing/2014/main" id="{7F96FB26-1543-474D-85F7-E8601D13B45C}"/>
              </a:ext>
            </a:extLst>
          </p:cNvPr>
          <p:cNvSpPr>
            <a:spLocks noChangeArrowheads="1"/>
          </p:cNvSpPr>
          <p:nvPr/>
        </p:nvSpPr>
        <p:spPr bwMode="auto">
          <a:xfrm>
            <a:off x="200025" y="5324475"/>
            <a:ext cx="1219200" cy="10858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1990" name="Text Box 19">
            <a:extLst>
              <a:ext uri="{FF2B5EF4-FFF2-40B4-BE49-F238E27FC236}">
                <a16:creationId xmlns:a16="http://schemas.microsoft.com/office/drawing/2014/main" id="{C82FD838-EF7B-45A6-9D2F-E92DC4E1FC51}"/>
              </a:ext>
            </a:extLst>
          </p:cNvPr>
          <p:cNvSpPr txBox="1">
            <a:spLocks noChangeArrowheads="1"/>
          </p:cNvSpPr>
          <p:nvPr/>
        </p:nvSpPr>
        <p:spPr bwMode="auto">
          <a:xfrm>
            <a:off x="276225" y="5391150"/>
            <a:ext cx="533400" cy="482600"/>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1</a:t>
            </a:r>
            <a:endParaRPr lang="en-US" altLang="en-US" sz="2400"/>
          </a:p>
        </p:txBody>
      </p:sp>
      <p:sp>
        <p:nvSpPr>
          <p:cNvPr id="41991" name="Text Box 20">
            <a:extLst>
              <a:ext uri="{FF2B5EF4-FFF2-40B4-BE49-F238E27FC236}">
                <a16:creationId xmlns:a16="http://schemas.microsoft.com/office/drawing/2014/main" id="{EBFA908C-950D-41F5-9BD5-039C1F77701A}"/>
              </a:ext>
            </a:extLst>
          </p:cNvPr>
          <p:cNvSpPr txBox="1">
            <a:spLocks noChangeArrowheads="1"/>
          </p:cNvSpPr>
          <p:nvPr/>
        </p:nvSpPr>
        <p:spPr bwMode="auto">
          <a:xfrm>
            <a:off x="809625" y="5391150"/>
            <a:ext cx="533400" cy="482600"/>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2</a:t>
            </a:r>
            <a:endParaRPr lang="en-US" altLang="en-US" sz="2400"/>
          </a:p>
        </p:txBody>
      </p:sp>
      <p:sp>
        <p:nvSpPr>
          <p:cNvPr id="41992" name="Text Box 22">
            <a:extLst>
              <a:ext uri="{FF2B5EF4-FFF2-40B4-BE49-F238E27FC236}">
                <a16:creationId xmlns:a16="http://schemas.microsoft.com/office/drawing/2014/main" id="{87EEFFC9-7A8E-4EA7-B418-57EE22C799EF}"/>
              </a:ext>
            </a:extLst>
          </p:cNvPr>
          <p:cNvSpPr txBox="1">
            <a:spLocks noChangeArrowheads="1"/>
          </p:cNvSpPr>
          <p:nvPr/>
        </p:nvSpPr>
        <p:spPr bwMode="auto">
          <a:xfrm>
            <a:off x="276225" y="5848350"/>
            <a:ext cx="533400" cy="482600"/>
          </a:xfrm>
          <a:prstGeom prst="rect">
            <a:avLst/>
          </a:prstGeom>
          <a:solidFill>
            <a:srgbClr val="EAEAEA"/>
          </a:solidFill>
          <a:ln w="25400">
            <a:solidFill>
              <a:srgbClr val="80808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a:t>3</a:t>
            </a:r>
            <a:endParaRPr lang="en-US" altLang="en-US" sz="2400"/>
          </a:p>
        </p:txBody>
      </p:sp>
      <p:pic>
        <p:nvPicPr>
          <p:cNvPr id="41993" name="Picture 4">
            <a:extLst>
              <a:ext uri="{FF2B5EF4-FFF2-40B4-BE49-F238E27FC236}">
                <a16:creationId xmlns:a16="http://schemas.microsoft.com/office/drawing/2014/main" id="{382FD2B3-EF51-44D2-992E-120A80490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925" y="4916488"/>
            <a:ext cx="17462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2">
            <a:extLst>
              <a:ext uri="{FF2B5EF4-FFF2-40B4-BE49-F238E27FC236}">
                <a16:creationId xmlns:a16="http://schemas.microsoft.com/office/drawing/2014/main" id="{8242321C-9BB3-4543-AD6C-BCE7A7EAC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4600575"/>
            <a:ext cx="2257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Text Box 6">
            <a:extLst>
              <a:ext uri="{FF2B5EF4-FFF2-40B4-BE49-F238E27FC236}">
                <a16:creationId xmlns:a16="http://schemas.microsoft.com/office/drawing/2014/main" id="{A9582154-E7FB-4599-B6FC-29C748B09969}"/>
              </a:ext>
            </a:extLst>
          </p:cNvPr>
          <p:cNvSpPr txBox="1">
            <a:spLocks noChangeArrowheads="1"/>
          </p:cNvSpPr>
          <p:nvPr/>
        </p:nvSpPr>
        <p:spPr bwMode="auto">
          <a:xfrm>
            <a:off x="372116" y="1043956"/>
            <a:ext cx="1903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err="1"/>
              <a:t>Rubiks</a:t>
            </a:r>
            <a:r>
              <a:rPr lang="en-US" altLang="en-US" sz="1600" dirty="0"/>
              <a:t> Cube</a:t>
            </a:r>
          </a:p>
        </p:txBody>
      </p:sp>
      <p:pic>
        <p:nvPicPr>
          <p:cNvPr id="53254" name="Picture 7" descr="queens">
            <a:extLst>
              <a:ext uri="{FF2B5EF4-FFF2-40B4-BE49-F238E27FC236}">
                <a16:creationId xmlns:a16="http://schemas.microsoft.com/office/drawing/2014/main" id="{130F5152-4E08-4300-8A53-C6DED4935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4" y="2724435"/>
            <a:ext cx="2368215" cy="112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8">
            <a:extLst>
              <a:ext uri="{FF2B5EF4-FFF2-40B4-BE49-F238E27FC236}">
                <a16:creationId xmlns:a16="http://schemas.microsoft.com/office/drawing/2014/main" id="{ECE3962E-98C6-4A7E-80D0-6DC6EC2833AB}"/>
              </a:ext>
            </a:extLst>
          </p:cNvPr>
          <p:cNvSpPr txBox="1">
            <a:spLocks noChangeArrowheads="1"/>
          </p:cNvSpPr>
          <p:nvPr/>
        </p:nvSpPr>
        <p:spPr bwMode="auto">
          <a:xfrm>
            <a:off x="107950" y="1898919"/>
            <a:ext cx="264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Can you place 8 queens on a chessboard such that no piece is attacking another?</a:t>
            </a:r>
            <a:endParaRPr lang="en-US" altLang="en-US" sz="1800" dirty="0"/>
          </a:p>
        </p:txBody>
      </p:sp>
      <p:sp>
        <p:nvSpPr>
          <p:cNvPr id="53256" name="Text Box 10">
            <a:extLst>
              <a:ext uri="{FF2B5EF4-FFF2-40B4-BE49-F238E27FC236}">
                <a16:creationId xmlns:a16="http://schemas.microsoft.com/office/drawing/2014/main" id="{2D0A5022-5E25-4B76-8BEF-E88EDCBA31EC}"/>
              </a:ext>
            </a:extLst>
          </p:cNvPr>
          <p:cNvSpPr txBox="1">
            <a:spLocks noChangeArrowheads="1"/>
          </p:cNvSpPr>
          <p:nvPr/>
        </p:nvSpPr>
        <p:spPr bwMode="auto">
          <a:xfrm>
            <a:off x="3089485" y="6363350"/>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Find a route from my home to the airport that minimizes the mileage</a:t>
            </a:r>
            <a:endParaRPr lang="en-US" altLang="en-US" sz="1400" dirty="0"/>
          </a:p>
        </p:txBody>
      </p:sp>
      <p:sp>
        <p:nvSpPr>
          <p:cNvPr id="53259" name="Text Box 57">
            <a:extLst>
              <a:ext uri="{FF2B5EF4-FFF2-40B4-BE49-F238E27FC236}">
                <a16:creationId xmlns:a16="http://schemas.microsoft.com/office/drawing/2014/main" id="{48C651E9-A79D-408F-AD4F-0266E1B74E7A}"/>
              </a:ext>
            </a:extLst>
          </p:cNvPr>
          <p:cNvSpPr txBox="1">
            <a:spLocks noChangeArrowheads="1"/>
          </p:cNvSpPr>
          <p:nvPr/>
        </p:nvSpPr>
        <p:spPr bwMode="auto">
          <a:xfrm>
            <a:off x="5680285" y="202220"/>
            <a:ext cx="208703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Which tree shows the correct relationship between gorilla, chimp and man?</a:t>
            </a:r>
          </a:p>
          <a:p>
            <a:pPr>
              <a:spcBef>
                <a:spcPct val="0"/>
              </a:spcBef>
              <a:buNone/>
            </a:pPr>
            <a:r>
              <a:rPr lang="en-US" altLang="en-US" sz="1400" dirty="0"/>
              <a:t>When you have just 3 animals, there are only three possible trees, but with ten species there are 34,459,425 possible trees</a:t>
            </a:r>
          </a:p>
          <a:p>
            <a:pPr>
              <a:spcBef>
                <a:spcPct val="0"/>
              </a:spcBef>
              <a:buFontTx/>
              <a:buNone/>
            </a:pPr>
            <a:r>
              <a:rPr lang="en-US" altLang="en-US" sz="1400" dirty="0"/>
              <a:t> </a:t>
            </a:r>
          </a:p>
          <a:p>
            <a:pPr>
              <a:spcBef>
                <a:spcPct val="0"/>
              </a:spcBef>
              <a:buFontTx/>
              <a:buNone/>
            </a:pPr>
            <a:endParaRPr lang="en-US" altLang="en-US" sz="1400" dirty="0"/>
          </a:p>
          <a:p>
            <a:pPr>
              <a:spcBef>
                <a:spcPct val="0"/>
              </a:spcBef>
              <a:buFontTx/>
              <a:buNone/>
            </a:pPr>
            <a:endParaRPr lang="en-US" altLang="en-US" sz="1600" dirty="0"/>
          </a:p>
        </p:txBody>
      </p:sp>
      <p:grpSp>
        <p:nvGrpSpPr>
          <p:cNvPr id="2" name="Group 1">
            <a:extLst>
              <a:ext uri="{FF2B5EF4-FFF2-40B4-BE49-F238E27FC236}">
                <a16:creationId xmlns:a16="http://schemas.microsoft.com/office/drawing/2014/main" id="{A20D05D3-9C20-4E61-BCA9-DBC1311B39FE}"/>
              </a:ext>
            </a:extLst>
          </p:cNvPr>
          <p:cNvGrpSpPr/>
          <p:nvPr/>
        </p:nvGrpSpPr>
        <p:grpSpPr>
          <a:xfrm>
            <a:off x="7645400" y="80434"/>
            <a:ext cx="1327929" cy="2417233"/>
            <a:chOff x="5943600" y="76200"/>
            <a:chExt cx="2517775" cy="4583113"/>
          </a:xfrm>
        </p:grpSpPr>
        <p:pic>
          <p:nvPicPr>
            <p:cNvPr id="53300" name="Picture 14" descr="gorilla">
              <a:extLst>
                <a:ext uri="{FF2B5EF4-FFF2-40B4-BE49-F238E27FC236}">
                  <a16:creationId xmlns:a16="http://schemas.microsoft.com/office/drawing/2014/main" id="{721039D5-AC45-42D6-AB3D-0832DC46C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194217"/>
              <a:ext cx="794273" cy="6621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301" name="Picture 15" descr="chimp">
              <a:extLst>
                <a:ext uri="{FF2B5EF4-FFF2-40B4-BE49-F238E27FC236}">
                  <a16:creationId xmlns:a16="http://schemas.microsoft.com/office/drawing/2014/main" id="{128E4B90-F0EC-4877-B53C-554AA0BB3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024" y="2299485"/>
              <a:ext cx="544856" cy="561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53291" name="Group 25">
              <a:extLst>
                <a:ext uri="{FF2B5EF4-FFF2-40B4-BE49-F238E27FC236}">
                  <a16:creationId xmlns:a16="http://schemas.microsoft.com/office/drawing/2014/main" id="{86F6ECA8-A91E-42B7-967D-71F97228648C}"/>
                </a:ext>
              </a:extLst>
            </p:cNvPr>
            <p:cNvGrpSpPr>
              <a:grpSpLocks noChangeAspect="1"/>
            </p:cNvGrpSpPr>
            <p:nvPr/>
          </p:nvGrpSpPr>
          <p:grpSpPr bwMode="auto">
            <a:xfrm>
              <a:off x="6623804" y="1600200"/>
              <a:ext cx="1531184" cy="575182"/>
              <a:chOff x="4158" y="2256"/>
              <a:chExt cx="1149" cy="443"/>
            </a:xfrm>
          </p:grpSpPr>
          <p:sp>
            <p:nvSpPr>
              <p:cNvPr id="53292" name="Line 19">
                <a:extLst>
                  <a:ext uri="{FF2B5EF4-FFF2-40B4-BE49-F238E27FC236}">
                    <a16:creationId xmlns:a16="http://schemas.microsoft.com/office/drawing/2014/main" id="{002E0FC1-4544-4EA3-A2F3-720BD63EB331}"/>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93" name="Group 24">
                <a:extLst>
                  <a:ext uri="{FF2B5EF4-FFF2-40B4-BE49-F238E27FC236}">
                    <a16:creationId xmlns:a16="http://schemas.microsoft.com/office/drawing/2014/main" id="{678813B4-AAC2-482E-A03D-A8142ACD3C3E}"/>
                  </a:ext>
                </a:extLst>
              </p:cNvPr>
              <p:cNvGrpSpPr>
                <a:grpSpLocks noChangeAspect="1"/>
              </p:cNvGrpSpPr>
              <p:nvPr/>
            </p:nvGrpSpPr>
            <p:grpSpPr bwMode="auto">
              <a:xfrm>
                <a:off x="4158" y="2544"/>
                <a:ext cx="615" cy="155"/>
                <a:chOff x="4158" y="2426"/>
                <a:chExt cx="615" cy="273"/>
              </a:xfrm>
            </p:grpSpPr>
            <p:sp>
              <p:nvSpPr>
                <p:cNvPr id="53297" name="Line 17">
                  <a:extLst>
                    <a:ext uri="{FF2B5EF4-FFF2-40B4-BE49-F238E27FC236}">
                      <a16:creationId xmlns:a16="http://schemas.microsoft.com/office/drawing/2014/main" id="{B54A508D-2E33-4B62-B95D-79927E6EF5B5}"/>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18">
                  <a:extLst>
                    <a:ext uri="{FF2B5EF4-FFF2-40B4-BE49-F238E27FC236}">
                      <a16:creationId xmlns:a16="http://schemas.microsoft.com/office/drawing/2014/main" id="{8B9898CA-9B33-4CA4-A3DC-EB2C06119C6D}"/>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9" name="Line 20">
                  <a:extLst>
                    <a:ext uri="{FF2B5EF4-FFF2-40B4-BE49-F238E27FC236}">
                      <a16:creationId xmlns:a16="http://schemas.microsoft.com/office/drawing/2014/main" id="{9BD76F8F-53B1-4C38-A300-05E94E043CF6}"/>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4" name="Line 21">
                <a:extLst>
                  <a:ext uri="{FF2B5EF4-FFF2-40B4-BE49-F238E27FC236}">
                    <a16:creationId xmlns:a16="http://schemas.microsoft.com/office/drawing/2014/main" id="{4304D8D6-8BC5-43C5-BE7D-8A0AD25EF554}"/>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22">
                <a:extLst>
                  <a:ext uri="{FF2B5EF4-FFF2-40B4-BE49-F238E27FC236}">
                    <a16:creationId xmlns:a16="http://schemas.microsoft.com/office/drawing/2014/main" id="{873E7575-AA13-4C83-9116-14887D48A710}"/>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6" name="Line 23">
                <a:extLst>
                  <a:ext uri="{FF2B5EF4-FFF2-40B4-BE49-F238E27FC236}">
                    <a16:creationId xmlns:a16="http://schemas.microsoft.com/office/drawing/2014/main" id="{6F031E83-46B5-4892-A07A-B02B0BD96DCE}"/>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78" name="Group 42">
              <a:extLst>
                <a:ext uri="{FF2B5EF4-FFF2-40B4-BE49-F238E27FC236}">
                  <a16:creationId xmlns:a16="http://schemas.microsoft.com/office/drawing/2014/main" id="{76BF6DC8-2328-48A4-8362-9AF3F0019D0E}"/>
                </a:ext>
              </a:extLst>
            </p:cNvPr>
            <p:cNvGrpSpPr>
              <a:grpSpLocks noChangeAspect="1"/>
            </p:cNvGrpSpPr>
            <p:nvPr/>
          </p:nvGrpSpPr>
          <p:grpSpPr bwMode="auto">
            <a:xfrm>
              <a:off x="6019800" y="3779725"/>
              <a:ext cx="1610782" cy="643050"/>
              <a:chOff x="620" y="2594"/>
              <a:chExt cx="2171" cy="890"/>
            </a:xfrm>
          </p:grpSpPr>
          <p:pic>
            <p:nvPicPr>
              <p:cNvPr id="53288" name="Picture 44" descr="gorilla">
                <a:extLst>
                  <a:ext uri="{FF2B5EF4-FFF2-40B4-BE49-F238E27FC236}">
                    <a16:creationId xmlns:a16="http://schemas.microsoft.com/office/drawing/2014/main" id="{DD30925F-21C2-4B25-9FE8-E3336CDB0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 y="2594"/>
                <a:ext cx="1016" cy="8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89" name="Picture 45" descr="chimp">
                <a:extLst>
                  <a:ext uri="{FF2B5EF4-FFF2-40B4-BE49-F238E27FC236}">
                    <a16:creationId xmlns:a16="http://schemas.microsoft.com/office/drawing/2014/main" id="{998DF517-288D-484F-B78A-48A9C9D78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 y="2750"/>
                <a:ext cx="697" cy="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53279" name="Group 46">
              <a:extLst>
                <a:ext uri="{FF2B5EF4-FFF2-40B4-BE49-F238E27FC236}">
                  <a16:creationId xmlns:a16="http://schemas.microsoft.com/office/drawing/2014/main" id="{5CDB00BC-14A1-4D58-9877-6B175DBACD35}"/>
                </a:ext>
              </a:extLst>
            </p:cNvPr>
            <p:cNvGrpSpPr>
              <a:grpSpLocks noChangeAspect="1"/>
            </p:cNvGrpSpPr>
            <p:nvPr/>
          </p:nvGrpSpPr>
          <p:grpSpPr bwMode="auto">
            <a:xfrm flipH="1">
              <a:off x="6700004" y="3200400"/>
              <a:ext cx="1531184" cy="574980"/>
              <a:chOff x="4158" y="2256"/>
              <a:chExt cx="1149" cy="443"/>
            </a:xfrm>
          </p:grpSpPr>
          <p:sp>
            <p:nvSpPr>
              <p:cNvPr id="53280" name="Line 47">
                <a:extLst>
                  <a:ext uri="{FF2B5EF4-FFF2-40B4-BE49-F238E27FC236}">
                    <a16:creationId xmlns:a16="http://schemas.microsoft.com/office/drawing/2014/main" id="{CBDDA239-D8B6-499A-A5A9-1BF36BF4C95B}"/>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81" name="Group 48">
                <a:extLst>
                  <a:ext uri="{FF2B5EF4-FFF2-40B4-BE49-F238E27FC236}">
                    <a16:creationId xmlns:a16="http://schemas.microsoft.com/office/drawing/2014/main" id="{67BBCB36-048E-4B44-B40C-4B9DDB7BB9AC}"/>
                  </a:ext>
                </a:extLst>
              </p:cNvPr>
              <p:cNvGrpSpPr>
                <a:grpSpLocks noChangeAspect="1"/>
              </p:cNvGrpSpPr>
              <p:nvPr/>
            </p:nvGrpSpPr>
            <p:grpSpPr bwMode="auto">
              <a:xfrm>
                <a:off x="4158" y="2544"/>
                <a:ext cx="615" cy="155"/>
                <a:chOff x="4158" y="2426"/>
                <a:chExt cx="615" cy="273"/>
              </a:xfrm>
            </p:grpSpPr>
            <p:sp>
              <p:nvSpPr>
                <p:cNvPr id="53285" name="Line 49">
                  <a:extLst>
                    <a:ext uri="{FF2B5EF4-FFF2-40B4-BE49-F238E27FC236}">
                      <a16:creationId xmlns:a16="http://schemas.microsoft.com/office/drawing/2014/main" id="{8B639C52-64F0-4B3E-97AD-208B829D7846}"/>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50">
                  <a:extLst>
                    <a:ext uri="{FF2B5EF4-FFF2-40B4-BE49-F238E27FC236}">
                      <a16:creationId xmlns:a16="http://schemas.microsoft.com/office/drawing/2014/main" id="{8E66322E-FD37-40F3-95DD-EF56EFF1A2D3}"/>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51">
                  <a:extLst>
                    <a:ext uri="{FF2B5EF4-FFF2-40B4-BE49-F238E27FC236}">
                      <a16:creationId xmlns:a16="http://schemas.microsoft.com/office/drawing/2014/main" id="{06B9C099-B26A-4DEB-982F-F401DA82D30F}"/>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2" name="Line 52">
                <a:extLst>
                  <a:ext uri="{FF2B5EF4-FFF2-40B4-BE49-F238E27FC236}">
                    <a16:creationId xmlns:a16="http://schemas.microsoft.com/office/drawing/2014/main" id="{AD2DBF98-231F-47F0-9CC8-4931818981F6}"/>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3" name="Line 53">
                <a:extLst>
                  <a:ext uri="{FF2B5EF4-FFF2-40B4-BE49-F238E27FC236}">
                    <a16:creationId xmlns:a16="http://schemas.microsoft.com/office/drawing/2014/main" id="{475D3589-F32C-4472-B014-E665783AC162}"/>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54">
                <a:extLst>
                  <a:ext uri="{FF2B5EF4-FFF2-40B4-BE49-F238E27FC236}">
                    <a16:creationId xmlns:a16="http://schemas.microsoft.com/office/drawing/2014/main" id="{15A6D05D-E107-40E0-B367-84CCA586448D}"/>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53267" name="Picture 61" descr="gorilla">
              <a:extLst>
                <a:ext uri="{FF2B5EF4-FFF2-40B4-BE49-F238E27FC236}">
                  <a16:creationId xmlns:a16="http://schemas.microsoft.com/office/drawing/2014/main" id="{801D4642-72F4-4E15-A94B-0880A344B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654050"/>
              <a:ext cx="744538" cy="620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8" name="Picture 62" descr="chimp">
              <a:extLst>
                <a:ext uri="{FF2B5EF4-FFF2-40B4-BE49-F238E27FC236}">
                  <a16:creationId xmlns:a16="http://schemas.microsoft.com/office/drawing/2014/main" id="{A3FCC7E6-EBB5-499A-9A02-C82A35321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762000"/>
              <a:ext cx="511175"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53269" name="Group 63">
              <a:extLst>
                <a:ext uri="{FF2B5EF4-FFF2-40B4-BE49-F238E27FC236}">
                  <a16:creationId xmlns:a16="http://schemas.microsoft.com/office/drawing/2014/main" id="{A3B9CE7D-1BC4-4DDF-9707-74B425871C11}"/>
                </a:ext>
              </a:extLst>
            </p:cNvPr>
            <p:cNvGrpSpPr>
              <a:grpSpLocks noChangeAspect="1"/>
            </p:cNvGrpSpPr>
            <p:nvPr/>
          </p:nvGrpSpPr>
          <p:grpSpPr bwMode="auto">
            <a:xfrm>
              <a:off x="6700838" y="76200"/>
              <a:ext cx="1530350" cy="574675"/>
              <a:chOff x="4158" y="2256"/>
              <a:chExt cx="1149" cy="443"/>
            </a:xfrm>
          </p:grpSpPr>
          <p:sp>
            <p:nvSpPr>
              <p:cNvPr id="53270" name="Line 64">
                <a:extLst>
                  <a:ext uri="{FF2B5EF4-FFF2-40B4-BE49-F238E27FC236}">
                    <a16:creationId xmlns:a16="http://schemas.microsoft.com/office/drawing/2014/main" id="{256F5B21-2D19-408E-A8AA-983C77991535}"/>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71" name="Group 65">
                <a:extLst>
                  <a:ext uri="{FF2B5EF4-FFF2-40B4-BE49-F238E27FC236}">
                    <a16:creationId xmlns:a16="http://schemas.microsoft.com/office/drawing/2014/main" id="{BCB376A4-459A-4BF7-ADAC-4DB9AA57915B}"/>
                  </a:ext>
                </a:extLst>
              </p:cNvPr>
              <p:cNvGrpSpPr>
                <a:grpSpLocks noChangeAspect="1"/>
              </p:cNvGrpSpPr>
              <p:nvPr/>
            </p:nvGrpSpPr>
            <p:grpSpPr bwMode="auto">
              <a:xfrm>
                <a:off x="4158" y="2544"/>
                <a:ext cx="615" cy="155"/>
                <a:chOff x="4158" y="2426"/>
                <a:chExt cx="615" cy="273"/>
              </a:xfrm>
            </p:grpSpPr>
            <p:sp>
              <p:nvSpPr>
                <p:cNvPr id="53275" name="Line 66">
                  <a:extLst>
                    <a:ext uri="{FF2B5EF4-FFF2-40B4-BE49-F238E27FC236}">
                      <a16:creationId xmlns:a16="http://schemas.microsoft.com/office/drawing/2014/main" id="{01D786BC-289F-482C-A835-8F01A8CF1D37}"/>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67">
                  <a:extLst>
                    <a:ext uri="{FF2B5EF4-FFF2-40B4-BE49-F238E27FC236}">
                      <a16:creationId xmlns:a16="http://schemas.microsoft.com/office/drawing/2014/main" id="{969F6B45-2BE6-4FA5-8EE3-D85CDCB4690E}"/>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68">
                  <a:extLst>
                    <a:ext uri="{FF2B5EF4-FFF2-40B4-BE49-F238E27FC236}">
                      <a16:creationId xmlns:a16="http://schemas.microsoft.com/office/drawing/2014/main" id="{AB3364CB-AEF6-435D-B5CA-2F14A7FB39C1}"/>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69">
                <a:extLst>
                  <a:ext uri="{FF2B5EF4-FFF2-40B4-BE49-F238E27FC236}">
                    <a16:creationId xmlns:a16="http://schemas.microsoft.com/office/drawing/2014/main" id="{C4455F1C-EA8A-4D3F-B110-5A49037398CE}"/>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70">
                <a:extLst>
                  <a:ext uri="{FF2B5EF4-FFF2-40B4-BE49-F238E27FC236}">
                    <a16:creationId xmlns:a16="http://schemas.microsoft.com/office/drawing/2014/main" id="{20534428-1319-4351-BFA5-1B7015B162EB}"/>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71">
                <a:extLst>
                  <a:ext uri="{FF2B5EF4-FFF2-40B4-BE49-F238E27FC236}">
                    <a16:creationId xmlns:a16="http://schemas.microsoft.com/office/drawing/2014/main" id="{F37B02F2-ADE6-4437-AE5B-D155F6FF4C7B}"/>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53262" name="Picture 75">
              <a:extLst>
                <a:ext uri="{FF2B5EF4-FFF2-40B4-BE49-F238E27FC236}">
                  <a16:creationId xmlns:a16="http://schemas.microsoft.com/office/drawing/2014/main" id="{3D074210-67DD-4816-909E-82D17989E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7263" y="682625"/>
              <a:ext cx="427037" cy="846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3" name="Picture 75">
              <a:extLst>
                <a:ext uri="{FF2B5EF4-FFF2-40B4-BE49-F238E27FC236}">
                  <a16:creationId xmlns:a16="http://schemas.microsoft.com/office/drawing/2014/main" id="{0974DC0D-2EAA-42F2-821F-F8FC28395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3375" y="2195513"/>
              <a:ext cx="427038" cy="846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4" name="Picture 75">
              <a:extLst>
                <a:ext uri="{FF2B5EF4-FFF2-40B4-BE49-F238E27FC236}">
                  <a16:creationId xmlns:a16="http://schemas.microsoft.com/office/drawing/2014/main" id="{DFD3A5AA-583E-4B89-8AFC-8D5DCCD1F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4338" y="3813175"/>
              <a:ext cx="427037" cy="846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53265" name="Picture 1">
            <a:extLst>
              <a:ext uri="{FF2B5EF4-FFF2-40B4-BE49-F238E27FC236}">
                <a16:creationId xmlns:a16="http://schemas.microsoft.com/office/drawing/2014/main" id="{6626EB65-A2CE-4ED2-92D6-9D8B4D8FC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7513" y="-7938"/>
            <a:ext cx="1195525" cy="119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BABF2F93-4955-4A2B-BEBF-1368BDA3CFE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24680" y="4515135"/>
            <a:ext cx="2041232" cy="204123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DECD90D9-0644-4DC4-8EEB-F90BDCFBBC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098" r="14272" b="29723"/>
          <a:stretch>
            <a:fillRect/>
          </a:stretch>
        </p:blipFill>
        <p:spPr bwMode="auto">
          <a:xfrm>
            <a:off x="5840019" y="4183322"/>
            <a:ext cx="3284881" cy="22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7">
            <a:extLst>
              <a:ext uri="{FF2B5EF4-FFF2-40B4-BE49-F238E27FC236}">
                <a16:creationId xmlns:a16="http://schemas.microsoft.com/office/drawing/2014/main" id="{6F5BD6F7-33E7-40DA-A4AA-511ED2A62C9C}"/>
              </a:ext>
            </a:extLst>
          </p:cNvPr>
          <p:cNvSpPr txBox="1">
            <a:spLocks noChangeArrowheads="1"/>
          </p:cNvSpPr>
          <p:nvPr/>
        </p:nvSpPr>
        <p:spPr bwMode="auto">
          <a:xfrm>
            <a:off x="6010897" y="6367363"/>
            <a:ext cx="2962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What is the fastest way to unload this container ship of all red containers?</a:t>
            </a:r>
            <a:endParaRPr lang="en-US" altLang="en-US" sz="1600" dirty="0"/>
          </a:p>
        </p:txBody>
      </p:sp>
      <p:pic>
        <p:nvPicPr>
          <p:cNvPr id="59" name="Picture 10">
            <a:extLst>
              <a:ext uri="{FF2B5EF4-FFF2-40B4-BE49-F238E27FC236}">
                <a16:creationId xmlns:a16="http://schemas.microsoft.com/office/drawing/2014/main" id="{69FF3439-B1EF-43C0-807F-2D7076DD54F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462" t="10213" r="47957" b="51974"/>
          <a:stretch/>
        </p:blipFill>
        <p:spPr bwMode="auto">
          <a:xfrm>
            <a:off x="4145296" y="882603"/>
            <a:ext cx="1012429" cy="120045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B7CBE8CB-27D4-4C33-B2C7-A497BA64C32A}"/>
              </a:ext>
            </a:extLst>
          </p:cNvPr>
          <p:cNvPicPr>
            <a:picLocks noChangeAspect="1"/>
          </p:cNvPicPr>
          <p:nvPr/>
        </p:nvPicPr>
        <p:blipFill>
          <a:blip r:embed="rId12"/>
          <a:stretch>
            <a:fillRect/>
          </a:stretch>
        </p:blipFill>
        <p:spPr>
          <a:xfrm rot="20157168">
            <a:off x="3602382" y="1073508"/>
            <a:ext cx="148362" cy="879487"/>
          </a:xfrm>
          <a:prstGeom prst="rect">
            <a:avLst/>
          </a:prstGeom>
        </p:spPr>
      </p:pic>
      <p:pic>
        <p:nvPicPr>
          <p:cNvPr id="65" name="Picture 64">
            <a:extLst>
              <a:ext uri="{FF2B5EF4-FFF2-40B4-BE49-F238E27FC236}">
                <a16:creationId xmlns:a16="http://schemas.microsoft.com/office/drawing/2014/main" id="{3027FF59-1E5C-4EE9-A2A9-6F78023BCFD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1493575">
            <a:off x="3773384" y="890108"/>
            <a:ext cx="129393" cy="1202322"/>
          </a:xfrm>
          <a:prstGeom prst="rect">
            <a:avLst/>
          </a:prstGeom>
        </p:spPr>
      </p:pic>
      <p:sp>
        <p:nvSpPr>
          <p:cNvPr id="73" name="Text Box 57">
            <a:extLst>
              <a:ext uri="{FF2B5EF4-FFF2-40B4-BE49-F238E27FC236}">
                <a16:creationId xmlns:a16="http://schemas.microsoft.com/office/drawing/2014/main" id="{55D5196E-A7AE-4DE2-8503-098B28EABFAC}"/>
              </a:ext>
            </a:extLst>
          </p:cNvPr>
          <p:cNvSpPr txBox="1">
            <a:spLocks noChangeArrowheads="1"/>
          </p:cNvSpPr>
          <p:nvPr/>
        </p:nvSpPr>
        <p:spPr bwMode="auto">
          <a:xfrm>
            <a:off x="2831134" y="170982"/>
            <a:ext cx="2610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Reassemble these torn fragments into the original image</a:t>
            </a:r>
            <a:endParaRPr lang="en-US" altLang="en-US" sz="1600" dirty="0"/>
          </a:p>
        </p:txBody>
      </p:sp>
      <p:pic>
        <p:nvPicPr>
          <p:cNvPr id="1028" name="Picture 4" descr="How DeepMind&amp;#39;s protein-folding breakthrough could transform drug development">
            <a:extLst>
              <a:ext uri="{FF2B5EF4-FFF2-40B4-BE49-F238E27FC236}">
                <a16:creationId xmlns:a16="http://schemas.microsoft.com/office/drawing/2014/main" id="{4DE5F339-A8F8-453F-B32F-35F7F9DCE92A}"/>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437" y="5679678"/>
            <a:ext cx="2085658" cy="1091349"/>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8">
            <a:extLst>
              <a:ext uri="{FF2B5EF4-FFF2-40B4-BE49-F238E27FC236}">
                <a16:creationId xmlns:a16="http://schemas.microsoft.com/office/drawing/2014/main" id="{7247266D-D695-43B3-BFDD-7C32AC363E5D}"/>
              </a:ext>
            </a:extLst>
          </p:cNvPr>
          <p:cNvSpPr txBox="1">
            <a:spLocks noChangeArrowheads="1"/>
          </p:cNvSpPr>
          <p:nvPr/>
        </p:nvSpPr>
        <p:spPr bwMode="auto">
          <a:xfrm>
            <a:off x="107950" y="4850038"/>
            <a:ext cx="282781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How would this protein string.. </a:t>
            </a:r>
            <a:r>
              <a:rPr lang="en-US" sz="1050" b="0" i="0" dirty="0">
                <a:solidFill>
                  <a:srgbClr val="000000"/>
                </a:solidFill>
                <a:effectLst/>
                <a:latin typeface="courier"/>
              </a:rPr>
              <a:t>HETATRQTETRQKIKFPCIMMWFGDCYEDY</a:t>
            </a:r>
          </a:p>
          <a:p>
            <a:pPr>
              <a:spcBef>
                <a:spcPct val="0"/>
              </a:spcBef>
              <a:buFontTx/>
              <a:buNone/>
            </a:pPr>
            <a:r>
              <a:rPr lang="en-US" altLang="en-US" sz="1600" dirty="0"/>
              <a:t>..fold in 3D?</a:t>
            </a:r>
          </a:p>
        </p:txBody>
      </p:sp>
      <p:pic>
        <p:nvPicPr>
          <p:cNvPr id="1030" name="Picture 6" descr="Car production plant process step painting automatic robot works flat isometric infographic concept illustration. spray paint robots in assembly shop. Free Vector">
            <a:extLst>
              <a:ext uri="{FF2B5EF4-FFF2-40B4-BE49-F238E27FC236}">
                <a16:creationId xmlns:a16="http://schemas.microsoft.com/office/drawing/2014/main" id="{8964C2B8-F52D-49E1-8DF1-377C017CA4C2}"/>
              </a:ext>
            </a:extLst>
          </p:cNvPr>
          <p:cNvPicPr>
            <a:picLocks noChangeAspect="1" noChangeArrowheads="1"/>
          </p:cNvPicPr>
          <p:nvPr/>
        </p:nvPicPr>
        <p:blipFill rotWithShape="1">
          <a:blip r:embed="rId15">
            <a:clrChange>
              <a:clrFrom>
                <a:srgbClr val="004252"/>
              </a:clrFrom>
              <a:clrTo>
                <a:srgbClr val="004252">
                  <a:alpha val="0"/>
                </a:srgbClr>
              </a:clrTo>
            </a:clrChange>
            <a:extLst>
              <a:ext uri="{28A0092B-C50C-407E-A947-70E740481C1C}">
                <a14:useLocalDpi xmlns:a14="http://schemas.microsoft.com/office/drawing/2010/main" val="0"/>
              </a:ext>
            </a:extLst>
          </a:blip>
          <a:srcRect t="13047" b="10193"/>
          <a:stretch/>
        </p:blipFill>
        <p:spPr bwMode="auto">
          <a:xfrm>
            <a:off x="3129516" y="2672122"/>
            <a:ext cx="2556778" cy="1385715"/>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57">
            <a:extLst>
              <a:ext uri="{FF2B5EF4-FFF2-40B4-BE49-F238E27FC236}">
                <a16:creationId xmlns:a16="http://schemas.microsoft.com/office/drawing/2014/main" id="{09EE6265-C841-4945-9E6E-3BB2EA959831}"/>
              </a:ext>
            </a:extLst>
          </p:cNvPr>
          <p:cNvSpPr txBox="1">
            <a:spLocks noChangeArrowheads="1"/>
          </p:cNvSpPr>
          <p:nvPr/>
        </p:nvSpPr>
        <p:spPr bwMode="auto">
          <a:xfrm>
            <a:off x="4115169" y="3801800"/>
            <a:ext cx="1724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What is the fastest way to paint this car?</a:t>
            </a:r>
            <a:endParaRPr lang="en-US" altLang="en-US" sz="1600" dirty="0"/>
          </a:p>
        </p:txBody>
      </p:sp>
      <p:sp>
        <p:nvSpPr>
          <p:cNvPr id="60" name="Text Box 390">
            <a:extLst>
              <a:ext uri="{FF2B5EF4-FFF2-40B4-BE49-F238E27FC236}">
                <a16:creationId xmlns:a16="http://schemas.microsoft.com/office/drawing/2014/main" id="{6AA21AB5-02DD-4191-B278-3FAC306FDC3C}"/>
              </a:ext>
            </a:extLst>
          </p:cNvPr>
          <p:cNvSpPr txBox="1">
            <a:spLocks noChangeArrowheads="1"/>
          </p:cNvSpPr>
          <p:nvPr/>
        </p:nvSpPr>
        <p:spPr bwMode="auto">
          <a:xfrm>
            <a:off x="66675" y="-28575"/>
            <a:ext cx="1832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0000"/>
                </a:solidFill>
                <a:highlight>
                  <a:srgbClr val="FFFF00"/>
                </a:highlight>
              </a:rPr>
              <a:t>Review Slide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E562451B-8C04-4794-B1C4-E96F2E4A7F98}"/>
              </a:ext>
            </a:extLst>
          </p:cNvPr>
          <p:cNvSpPr txBox="1">
            <a:spLocks noChangeArrowheads="1"/>
          </p:cNvSpPr>
          <p:nvPr/>
        </p:nvSpPr>
        <p:spPr bwMode="auto">
          <a:xfrm>
            <a:off x="1647825" y="200025"/>
            <a:ext cx="5237163" cy="646113"/>
          </a:xfrm>
          <a:prstGeom prst="rect">
            <a:avLst/>
          </a:prstGeom>
          <a:noFill/>
          <a:ln w="9525">
            <a:noFill/>
            <a:miter lim="800000"/>
            <a:headEnd/>
            <a:tailEnd/>
          </a:ln>
          <a:effectLst/>
        </p:spPr>
        <p:txBody>
          <a:bodyPr wrap="none">
            <a:spAutoFit/>
          </a:bodyPr>
          <a:lstStyle/>
          <a:p>
            <a:pPr>
              <a:defRPr/>
            </a:pPr>
            <a:r>
              <a:rPr lang="en-US" sz="3600" dirty="0">
                <a:solidFill>
                  <a:schemeClr val="bg1">
                    <a:lumMod val="85000"/>
                  </a:schemeClr>
                </a:solidFill>
                <a:effectLst>
                  <a:outerShdw blurRad="38100" dist="38100" dir="2700000" algn="tl">
                    <a:srgbClr val="000000">
                      <a:alpha val="43137"/>
                    </a:srgbClr>
                  </a:outerShdw>
                </a:effectLst>
              </a:rPr>
              <a:t>The Diameter of a Problem</a:t>
            </a:r>
            <a:endParaRPr lang="en-US" sz="3200" dirty="0">
              <a:solidFill>
                <a:schemeClr val="bg1">
                  <a:lumMod val="85000"/>
                </a:schemeClr>
              </a:solidFill>
              <a:effectLst>
                <a:outerShdw blurRad="38100" dist="38100" dir="2700000" algn="tl">
                  <a:srgbClr val="000000">
                    <a:alpha val="43137"/>
                  </a:srgbClr>
                </a:outerShdw>
              </a:effectLst>
            </a:endParaRPr>
          </a:p>
        </p:txBody>
      </p:sp>
      <p:sp>
        <p:nvSpPr>
          <p:cNvPr id="25603" name="Text Box 4">
            <a:extLst>
              <a:ext uri="{FF2B5EF4-FFF2-40B4-BE49-F238E27FC236}">
                <a16:creationId xmlns:a16="http://schemas.microsoft.com/office/drawing/2014/main" id="{AA6B7CD7-C750-4F14-BFCD-BA06803F4D70}"/>
              </a:ext>
            </a:extLst>
          </p:cNvPr>
          <p:cNvSpPr txBox="1">
            <a:spLocks noChangeArrowheads="1"/>
          </p:cNvSpPr>
          <p:nvPr/>
        </p:nvSpPr>
        <p:spPr bwMode="auto">
          <a:xfrm>
            <a:off x="287338" y="1400175"/>
            <a:ext cx="8551862" cy="5324475"/>
          </a:xfrm>
          <a:prstGeom prst="rect">
            <a:avLst/>
          </a:prstGeom>
          <a:noFill/>
          <a:ln w="9525">
            <a:noFill/>
            <a:miter lim="800000"/>
            <a:headEnd/>
            <a:tailEnd/>
          </a:ln>
        </p:spPr>
        <p:txBody>
          <a:bodyPr>
            <a:spAutoFit/>
          </a:bodyPr>
          <a:lstStyle/>
          <a:p>
            <a:pPr>
              <a:defRPr/>
            </a:pPr>
            <a:r>
              <a:rPr lang="en-US" sz="2000" dirty="0">
                <a:solidFill>
                  <a:schemeClr val="bg1">
                    <a:lumMod val="85000"/>
                  </a:schemeClr>
                </a:solidFill>
              </a:rPr>
              <a:t>The diameter of a problem is the depth of the longest solution, i.e. the worst case.</a:t>
            </a:r>
          </a:p>
          <a:p>
            <a:pPr>
              <a:defRPr/>
            </a:pPr>
            <a:endParaRPr lang="en-US" sz="2000" dirty="0">
              <a:solidFill>
                <a:schemeClr val="bg1">
                  <a:lumMod val="85000"/>
                </a:schemeClr>
              </a:solidFill>
            </a:endParaRPr>
          </a:p>
          <a:p>
            <a:pPr>
              <a:defRPr/>
            </a:pPr>
            <a:r>
              <a:rPr lang="en-US" sz="2000" dirty="0">
                <a:solidFill>
                  <a:schemeClr val="bg1">
                    <a:lumMod val="85000"/>
                  </a:schemeClr>
                </a:solidFill>
              </a:rPr>
              <a:t>The diameter is sometimes called </a:t>
            </a:r>
            <a:r>
              <a:rPr lang="en-US" sz="2000" i="1" dirty="0">
                <a:solidFill>
                  <a:schemeClr val="bg1">
                    <a:lumMod val="85000"/>
                  </a:schemeClr>
                </a:solidFill>
              </a:rPr>
              <a:t>God’s Number</a:t>
            </a:r>
          </a:p>
          <a:p>
            <a:pPr>
              <a:defRPr/>
            </a:pPr>
            <a:endParaRPr lang="en-US" sz="2000" dirty="0"/>
          </a:p>
          <a:p>
            <a:pPr>
              <a:defRPr/>
            </a:pPr>
            <a:endParaRPr lang="en-US" sz="2000" dirty="0"/>
          </a:p>
          <a:p>
            <a:pPr>
              <a:buFont typeface="Arial" pitchFamily="34" charset="0"/>
              <a:buChar char="•"/>
              <a:defRPr/>
            </a:pPr>
            <a:r>
              <a:rPr lang="en-US" sz="2000" dirty="0">
                <a:solidFill>
                  <a:schemeClr val="bg1">
                    <a:lumMod val="85000"/>
                  </a:schemeClr>
                </a:solidFill>
              </a:rPr>
              <a:t> For the 3-puzzle, the diameter is 6</a:t>
            </a:r>
          </a:p>
          <a:p>
            <a:pPr>
              <a:buFont typeface="Arial" pitchFamily="34" charset="0"/>
              <a:buChar char="•"/>
              <a:defRPr/>
            </a:pPr>
            <a:r>
              <a:rPr lang="en-US" sz="2000" dirty="0">
                <a:solidFill>
                  <a:schemeClr val="bg1">
                    <a:lumMod val="85000"/>
                  </a:schemeClr>
                </a:solidFill>
              </a:rPr>
              <a:t> For the 8-puzzle the diameter is 31</a:t>
            </a:r>
          </a:p>
          <a:p>
            <a:pPr>
              <a:buFont typeface="Arial" pitchFamily="34" charset="0"/>
              <a:buChar char="•"/>
              <a:defRPr/>
            </a:pPr>
            <a:r>
              <a:rPr lang="en-US" sz="2000" dirty="0"/>
              <a:t> For the 15-puzzle the diameter is 80</a:t>
            </a:r>
          </a:p>
          <a:p>
            <a:pPr>
              <a:buFont typeface="Arial" pitchFamily="34" charset="0"/>
              <a:buChar char="•"/>
              <a:defRPr/>
            </a:pPr>
            <a:r>
              <a:rPr lang="en-US" sz="2000" dirty="0">
                <a:solidFill>
                  <a:schemeClr val="bg1">
                    <a:lumMod val="85000"/>
                  </a:schemeClr>
                </a:solidFill>
              </a:rPr>
              <a:t> For the 24-puzzle the diameter is unknown. It is known to be at least 152 and at most 208</a:t>
            </a:r>
            <a:r>
              <a:rPr lang="en-US" sz="2000" dirty="0"/>
              <a:t>.</a:t>
            </a:r>
          </a:p>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p>
        </p:txBody>
      </p:sp>
      <p:sp>
        <p:nvSpPr>
          <p:cNvPr id="21" name="Rounded Rectangular Callout 20">
            <a:extLst>
              <a:ext uri="{FF2B5EF4-FFF2-40B4-BE49-F238E27FC236}">
                <a16:creationId xmlns:a16="http://schemas.microsoft.com/office/drawing/2014/main" id="{F600ACDE-9DA9-40A9-824E-E01ECED32A93}"/>
              </a:ext>
            </a:extLst>
          </p:cNvPr>
          <p:cNvSpPr/>
          <p:nvPr/>
        </p:nvSpPr>
        <p:spPr bwMode="auto">
          <a:xfrm>
            <a:off x="5322888" y="381000"/>
            <a:ext cx="3233737" cy="3527425"/>
          </a:xfrm>
          <a:prstGeom prst="wedgeRoundRectCallout">
            <a:avLst>
              <a:gd name="adj1" fmla="val -83219"/>
              <a:gd name="adj2" fmla="val 43663"/>
              <a:gd name="adj3" fmla="val 16667"/>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a:lstStyle/>
          <a:p>
            <a:pPr>
              <a:defRPr/>
            </a:pPr>
            <a:r>
              <a:rPr lang="en-US" sz="2800" dirty="0">
                <a:solidFill>
                  <a:srgbClr val="C00000"/>
                </a:solidFill>
              </a:rPr>
              <a:t>There exists at least one scrambled version of the 15-puzzle, that even god would need 80 moves to solve</a:t>
            </a:r>
          </a:p>
        </p:txBody>
      </p:sp>
      <p:sp>
        <p:nvSpPr>
          <p:cNvPr id="22" name="Rounded Rectangular Callout 21">
            <a:extLst>
              <a:ext uri="{FF2B5EF4-FFF2-40B4-BE49-F238E27FC236}">
                <a16:creationId xmlns:a16="http://schemas.microsoft.com/office/drawing/2014/main" id="{0ED2AC14-3270-4D9C-8BEC-8659A4774780}"/>
              </a:ext>
            </a:extLst>
          </p:cNvPr>
          <p:cNvSpPr/>
          <p:nvPr/>
        </p:nvSpPr>
        <p:spPr bwMode="auto">
          <a:xfrm>
            <a:off x="5192713" y="4157663"/>
            <a:ext cx="3798887" cy="2406650"/>
          </a:xfrm>
          <a:prstGeom prst="wedgeRoundRectCallout">
            <a:avLst>
              <a:gd name="adj1" fmla="val -74757"/>
              <a:gd name="adj2" fmla="val -64530"/>
              <a:gd name="adj3" fmla="val 16667"/>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a:lstStyle/>
          <a:p>
            <a:pPr>
              <a:defRPr/>
            </a:pPr>
            <a:r>
              <a:rPr lang="en-US" sz="2800" dirty="0">
                <a:solidFill>
                  <a:srgbClr val="7030A0"/>
                </a:solidFill>
              </a:rPr>
              <a:t>There does not exist any scrambled version of the 15-puzzle, that god would need </a:t>
            </a:r>
            <a:r>
              <a:rPr lang="en-US" sz="2800" i="1" dirty="0">
                <a:solidFill>
                  <a:srgbClr val="7030A0"/>
                </a:solidFill>
              </a:rPr>
              <a:t>more</a:t>
            </a:r>
            <a:r>
              <a:rPr lang="en-US" sz="2800" dirty="0">
                <a:solidFill>
                  <a:srgbClr val="7030A0"/>
                </a:solidFill>
              </a:rPr>
              <a:t> than 80 moves to solve</a:t>
            </a:r>
          </a:p>
        </p:txBody>
      </p:sp>
      <p:pic>
        <p:nvPicPr>
          <p:cNvPr id="43014" name="Picture 2">
            <a:extLst>
              <a:ext uri="{FF2B5EF4-FFF2-40B4-BE49-F238E27FC236}">
                <a16:creationId xmlns:a16="http://schemas.microsoft.com/office/drawing/2014/main" id="{1815B402-FEEA-4F1B-8D89-EC6C89EFD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464175"/>
            <a:ext cx="12255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23">
            <a:extLst>
              <a:ext uri="{FF2B5EF4-FFF2-40B4-BE49-F238E27FC236}">
                <a16:creationId xmlns:a16="http://schemas.microsoft.com/office/drawing/2014/main" id="{D3E02C7A-0BF9-4D3F-BFA7-A6C671103AC4}"/>
              </a:ext>
            </a:extLst>
          </p:cNvPr>
          <p:cNvSpPr txBox="1">
            <a:spLocks noChangeArrowheads="1"/>
          </p:cNvSpPr>
          <p:nvPr/>
        </p:nvSpPr>
        <p:spPr bwMode="auto">
          <a:xfrm>
            <a:off x="1425575" y="5627688"/>
            <a:ext cx="23844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This is one (of 17) puzzles that needs 80 moves to solve it</a:t>
            </a:r>
            <a:r>
              <a:rPr lang="en-US" altLang="en-US" sz="240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story Gods number">
            <a:extLst>
              <a:ext uri="{FF2B5EF4-FFF2-40B4-BE49-F238E27FC236}">
                <a16:creationId xmlns:a16="http://schemas.microsoft.com/office/drawing/2014/main" id="{7DEFE600-6DDA-4DAF-AB3E-14AB4D43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835" y="2232232"/>
            <a:ext cx="2993707" cy="1841130"/>
          </a:xfrm>
          <a:prstGeom prst="rect">
            <a:avLst/>
          </a:prstGeom>
          <a:noFill/>
          <a:extLst>
            <a:ext uri="{909E8E84-426E-40DD-AFC4-6F175D3DCCD1}">
              <a14:hiddenFill xmlns:a14="http://schemas.microsoft.com/office/drawing/2010/main">
                <a:solidFill>
                  <a:srgbClr val="FFFFFF"/>
                </a:solidFill>
              </a14:hiddenFill>
            </a:ext>
          </a:extLst>
        </p:spPr>
      </p:pic>
      <p:pic>
        <p:nvPicPr>
          <p:cNvPr id="44039" name="Picture 7" descr="On learning how to solve the Rubik's Cube | Class Teaching">
            <a:extLst>
              <a:ext uri="{FF2B5EF4-FFF2-40B4-BE49-F238E27FC236}">
                <a16:creationId xmlns:a16="http://schemas.microsoft.com/office/drawing/2014/main" id="{52D4A507-97E6-41DA-82B4-73089EFC4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23"/>
          <a:stretch/>
        </p:blipFill>
        <p:spPr bwMode="auto">
          <a:xfrm>
            <a:off x="6438936" y="4363720"/>
            <a:ext cx="2645690" cy="2494280"/>
          </a:xfrm>
          <a:prstGeom prst="rect">
            <a:avLst/>
          </a:prstGeom>
          <a:noFill/>
          <a:extLst>
            <a:ext uri="{909E8E84-426E-40DD-AFC4-6F175D3DCCD1}">
              <a14:hiddenFill xmlns:a14="http://schemas.microsoft.com/office/drawing/2010/main">
                <a:solidFill>
                  <a:srgbClr val="FFFFFF"/>
                </a:solidFill>
              </a14:hiddenFill>
            </a:ext>
          </a:extLst>
        </p:spPr>
      </p:pic>
      <p:sp>
        <p:nvSpPr>
          <p:cNvPr id="44034" name="Text Box 4">
            <a:extLst>
              <a:ext uri="{FF2B5EF4-FFF2-40B4-BE49-F238E27FC236}">
                <a16:creationId xmlns:a16="http://schemas.microsoft.com/office/drawing/2014/main" id="{8C51B54E-10EA-475B-ACC5-1A2B2850881E}"/>
              </a:ext>
            </a:extLst>
          </p:cNvPr>
          <p:cNvSpPr txBox="1">
            <a:spLocks noChangeArrowheads="1"/>
          </p:cNvSpPr>
          <p:nvPr/>
        </p:nvSpPr>
        <p:spPr bwMode="auto">
          <a:xfrm>
            <a:off x="104458" y="852529"/>
            <a:ext cx="8683942" cy="391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What about the Rubik cube? </a:t>
            </a:r>
          </a:p>
          <a:p>
            <a:pPr>
              <a:spcBef>
                <a:spcPct val="0"/>
              </a:spcBef>
              <a:buFontTx/>
              <a:buNone/>
            </a:pPr>
            <a:endParaRPr lang="en-US" altLang="en-US" sz="2000" dirty="0"/>
          </a:p>
          <a:p>
            <a:pPr>
              <a:spcBef>
                <a:spcPct val="0"/>
              </a:spcBef>
              <a:buFontTx/>
              <a:buNone/>
            </a:pPr>
            <a:r>
              <a:rPr lang="en-US" altLang="en-US" sz="2000" dirty="0"/>
              <a:t>This took decades of effort to figure out, and the final push tool 35 years of CPU time (donated by Google).</a:t>
            </a:r>
          </a:p>
          <a:p>
            <a:pPr>
              <a:spcBef>
                <a:spcPct val="0"/>
              </a:spcBef>
              <a:spcAft>
                <a:spcPts val="700"/>
              </a:spcAft>
              <a:buNone/>
            </a:pPr>
            <a:r>
              <a:rPr lang="en-US" altLang="en-US" sz="2000" dirty="0"/>
              <a:t>For decades people had slowly proved </a:t>
            </a:r>
          </a:p>
          <a:p>
            <a:pPr marL="342900" indent="-342900">
              <a:spcBef>
                <a:spcPct val="0"/>
              </a:spcBef>
              <a:spcAft>
                <a:spcPts val="1000"/>
              </a:spcAft>
            </a:pPr>
            <a:r>
              <a:rPr lang="en-US" altLang="en-US" sz="1800" dirty="0"/>
              <a:t>tighter and tiger </a:t>
            </a:r>
            <a:r>
              <a:rPr lang="en-US" altLang="en-US" sz="1800" i="1" dirty="0"/>
              <a:t>lower</a:t>
            </a:r>
            <a:r>
              <a:rPr lang="en-US" altLang="en-US" sz="1800" dirty="0"/>
              <a:t> bounds, </a:t>
            </a:r>
            <a:r>
              <a:rPr lang="en-US" altLang="en-US" sz="1800" i="1" dirty="0"/>
              <a:t>at least </a:t>
            </a:r>
            <a:r>
              <a:rPr lang="en-US" altLang="en-US" sz="1800" dirty="0"/>
              <a:t>18, then 19...</a:t>
            </a:r>
          </a:p>
          <a:p>
            <a:pPr marL="342900" indent="-342900">
              <a:spcBef>
                <a:spcPct val="0"/>
              </a:spcBef>
              <a:spcAft>
                <a:spcPts val="1000"/>
              </a:spcAft>
            </a:pPr>
            <a:r>
              <a:rPr lang="en-US" altLang="en-US" sz="1800" dirty="0"/>
              <a:t>tighter and tiger </a:t>
            </a:r>
            <a:r>
              <a:rPr lang="en-US" altLang="en-US" sz="1800" i="1" dirty="0"/>
              <a:t>upper</a:t>
            </a:r>
            <a:r>
              <a:rPr lang="en-US" altLang="en-US" sz="1800" dirty="0"/>
              <a:t> bounds, </a:t>
            </a:r>
            <a:r>
              <a:rPr lang="en-US" altLang="en-US" sz="1800" i="1" dirty="0"/>
              <a:t>at most</a:t>
            </a:r>
            <a:r>
              <a:rPr lang="en-US" altLang="en-US" sz="1800" dirty="0"/>
              <a:t> 52, then 42...</a:t>
            </a:r>
            <a:endParaRPr lang="en-US" altLang="en-US" sz="2000" dirty="0"/>
          </a:p>
          <a:p>
            <a:pPr>
              <a:spcBef>
                <a:spcPct val="0"/>
              </a:spcBef>
              <a:buFontTx/>
              <a:buNone/>
            </a:pPr>
            <a:r>
              <a:rPr lang="en-US" altLang="en-US" sz="2000" dirty="0"/>
              <a:t>Finally, in 2010, these bounds both became 20 </a:t>
            </a:r>
          </a:p>
          <a:p>
            <a:pPr>
              <a:spcBef>
                <a:spcPct val="0"/>
              </a:spcBef>
              <a:buFontTx/>
              <a:buNone/>
            </a:pPr>
            <a:endParaRPr lang="en-US" altLang="en-US" sz="1400" dirty="0"/>
          </a:p>
          <a:p>
            <a:pPr>
              <a:spcBef>
                <a:spcPct val="0"/>
              </a:spcBef>
              <a:buFontTx/>
              <a:buNone/>
            </a:pPr>
            <a:endParaRPr lang="en-US" altLang="en-US" sz="2800" dirty="0"/>
          </a:p>
          <a:p>
            <a:pPr>
              <a:spcBef>
                <a:spcPct val="0"/>
              </a:spcBef>
              <a:buFontTx/>
              <a:buNone/>
            </a:pPr>
            <a:r>
              <a:rPr lang="en-US" altLang="en-US" sz="2800" dirty="0"/>
              <a:t>The Diameter of the Rubik Cube is 20</a:t>
            </a:r>
            <a:endParaRPr lang="en-US" altLang="en-US" sz="2000" dirty="0"/>
          </a:p>
        </p:txBody>
      </p:sp>
      <p:sp>
        <p:nvSpPr>
          <p:cNvPr id="23" name="Text Box 3">
            <a:extLst>
              <a:ext uri="{FF2B5EF4-FFF2-40B4-BE49-F238E27FC236}">
                <a16:creationId xmlns:a16="http://schemas.microsoft.com/office/drawing/2014/main" id="{807B7193-3326-4C48-962D-51457163503C}"/>
              </a:ext>
            </a:extLst>
          </p:cNvPr>
          <p:cNvSpPr txBox="1">
            <a:spLocks noChangeArrowheads="1"/>
          </p:cNvSpPr>
          <p:nvPr/>
        </p:nvSpPr>
        <p:spPr bwMode="auto">
          <a:xfrm>
            <a:off x="1647825" y="200025"/>
            <a:ext cx="5237163" cy="646113"/>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alpha val="43137"/>
                    </a:srgbClr>
                  </a:outerShdw>
                </a:effectLst>
              </a:rPr>
              <a:t>The Diameter of a Problem</a:t>
            </a:r>
            <a:endParaRPr lang="en-US" sz="3200" dirty="0">
              <a:effectLst>
                <a:outerShdw blurRad="38100" dist="38100" dir="2700000" algn="tl">
                  <a:srgbClr val="000000">
                    <a:alpha val="43137"/>
                  </a:srgbClr>
                </a:outerShdw>
              </a:effectLst>
            </a:endParaRPr>
          </a:p>
        </p:txBody>
      </p:sp>
      <p:sp>
        <p:nvSpPr>
          <p:cNvPr id="30725" name="Rectangle 4">
            <a:extLst>
              <a:ext uri="{FF2B5EF4-FFF2-40B4-BE49-F238E27FC236}">
                <a16:creationId xmlns:a16="http://schemas.microsoft.com/office/drawing/2014/main" id="{A83F2156-8591-42C0-AB00-5C790177A4A4}"/>
              </a:ext>
            </a:extLst>
          </p:cNvPr>
          <p:cNvSpPr>
            <a:spLocks noChangeArrowheads="1"/>
          </p:cNvSpPr>
          <p:nvPr/>
        </p:nvSpPr>
        <p:spPr bwMode="auto">
          <a:xfrm>
            <a:off x="287339" y="5457825"/>
            <a:ext cx="5112702" cy="1200150"/>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2400" dirty="0">
                <a:solidFill>
                  <a:schemeClr val="bg1">
                    <a:lumMod val="50000"/>
                  </a:schemeClr>
                </a:solidFill>
              </a:rPr>
              <a:t>This assumes you count ¼ turns and ½ turns as a single move. If you only allow ¼ turns, the diameter is 26.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D4B682DE-B8D5-4381-88F4-21E7C2C45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90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a:extLst>
              <a:ext uri="{FF2B5EF4-FFF2-40B4-BE49-F238E27FC236}">
                <a16:creationId xmlns:a16="http://schemas.microsoft.com/office/drawing/2014/main" id="{5A86B8DD-6A5A-400B-9E13-905166562F3A}"/>
              </a:ext>
            </a:extLst>
          </p:cNvPr>
          <p:cNvSpPr txBox="1">
            <a:spLocks noChangeArrowheads="1"/>
          </p:cNvSpPr>
          <p:nvPr/>
        </p:nvSpPr>
        <p:spPr bwMode="auto">
          <a:xfrm>
            <a:off x="287338" y="1400175"/>
            <a:ext cx="84375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For route finding, the diameter is </a:t>
            </a:r>
            <a:r>
              <a:rPr lang="en-US" altLang="en-US" sz="2400" i="1"/>
              <a:t>approximately</a:t>
            </a:r>
            <a:r>
              <a:rPr lang="en-US" altLang="en-US" sz="2400"/>
              <a:t> the diameter of the smallest circle that includes all the roads (in fact, this is </a:t>
            </a:r>
            <a:r>
              <a:rPr lang="en-US" altLang="en-US" sz="2400" i="1"/>
              <a:t>a lower bound</a:t>
            </a:r>
            <a:r>
              <a:rPr lang="en-US" altLang="en-US" sz="2400"/>
              <a:t>) </a:t>
            </a:r>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000"/>
          </a:p>
        </p:txBody>
      </p:sp>
      <p:sp>
        <p:nvSpPr>
          <p:cNvPr id="23" name="Text Box 3">
            <a:extLst>
              <a:ext uri="{FF2B5EF4-FFF2-40B4-BE49-F238E27FC236}">
                <a16:creationId xmlns:a16="http://schemas.microsoft.com/office/drawing/2014/main" id="{B2E278FE-C7C0-4311-833C-FFB6EA80AA8B}"/>
              </a:ext>
            </a:extLst>
          </p:cNvPr>
          <p:cNvSpPr txBox="1">
            <a:spLocks noChangeArrowheads="1"/>
          </p:cNvSpPr>
          <p:nvPr/>
        </p:nvSpPr>
        <p:spPr bwMode="auto">
          <a:xfrm>
            <a:off x="1647825" y="200025"/>
            <a:ext cx="5237163" cy="646113"/>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alpha val="43137"/>
                    </a:srgbClr>
                  </a:outerShdw>
                </a:effectLst>
              </a:rPr>
              <a:t>The Diameter of a Problem</a:t>
            </a:r>
            <a:endParaRPr lang="en-US" sz="3200" dirty="0">
              <a:effectLst>
                <a:outerShdw blurRad="38100" dist="38100" dir="2700000" algn="tl">
                  <a:srgbClr val="000000">
                    <a:alpha val="43137"/>
                  </a:srgbClr>
                </a:outerShdw>
              </a:effectLst>
            </a:endParaRPr>
          </a:p>
        </p:txBody>
      </p:sp>
      <p:pic>
        <p:nvPicPr>
          <p:cNvPr id="45061" name="Picture 2">
            <a:extLst>
              <a:ext uri="{FF2B5EF4-FFF2-40B4-BE49-F238E27FC236}">
                <a16:creationId xmlns:a16="http://schemas.microsoft.com/office/drawing/2014/main" id="{B486DA3F-97FC-4700-BA79-04259D796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2384425"/>
            <a:ext cx="5892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Oval 6">
            <a:extLst>
              <a:ext uri="{FF2B5EF4-FFF2-40B4-BE49-F238E27FC236}">
                <a16:creationId xmlns:a16="http://schemas.microsoft.com/office/drawing/2014/main" id="{76ED87DC-91E3-4308-BC6E-281ED63EEACA}"/>
              </a:ext>
            </a:extLst>
          </p:cNvPr>
          <p:cNvSpPr>
            <a:spLocks noChangeArrowheads="1"/>
          </p:cNvSpPr>
          <p:nvPr/>
        </p:nvSpPr>
        <p:spPr bwMode="auto">
          <a:xfrm>
            <a:off x="4060825" y="2292350"/>
            <a:ext cx="5200650" cy="52006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5063" name="Text Box 4">
            <a:extLst>
              <a:ext uri="{FF2B5EF4-FFF2-40B4-BE49-F238E27FC236}">
                <a16:creationId xmlns:a16="http://schemas.microsoft.com/office/drawing/2014/main" id="{C71F1AF1-E0DB-41DC-8003-A59E519F17F5}"/>
              </a:ext>
            </a:extLst>
          </p:cNvPr>
          <p:cNvSpPr txBox="1">
            <a:spLocks noChangeArrowheads="1"/>
          </p:cNvSpPr>
          <p:nvPr/>
        </p:nvSpPr>
        <p:spPr bwMode="auto">
          <a:xfrm>
            <a:off x="328613" y="2997200"/>
            <a:ext cx="3286125"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t>For Oahu, I estimated a diameter of 41.7 miles, but the shortest route I was able to find takes 49.7 miles</a:t>
            </a:r>
            <a:endParaRPr lang="en-US" altLang="en-US" sz="2400" dirty="0"/>
          </a:p>
          <a:p>
            <a:pPr>
              <a:spcBef>
                <a:spcPct val="0"/>
              </a:spcBef>
              <a:buFontTx/>
              <a:buNone/>
            </a:pPr>
            <a:endParaRPr lang="en-US" altLang="en-US"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4">
            <a:extLst>
              <a:ext uri="{FF2B5EF4-FFF2-40B4-BE49-F238E27FC236}">
                <a16:creationId xmlns:a16="http://schemas.microsoft.com/office/drawing/2014/main" id="{B6B6DCE0-BCA6-4B94-996D-ECACE96BB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3" y="1095375"/>
            <a:ext cx="6300787"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65">
            <a:extLst>
              <a:ext uri="{FF2B5EF4-FFF2-40B4-BE49-F238E27FC236}">
                <a16:creationId xmlns:a16="http://schemas.microsoft.com/office/drawing/2014/main" id="{372614B1-E65D-46F6-8373-7D5FA3388EA9}"/>
              </a:ext>
            </a:extLst>
          </p:cNvPr>
          <p:cNvSpPr txBox="1">
            <a:spLocks noChangeArrowheads="1"/>
          </p:cNvSpPr>
          <p:nvPr/>
        </p:nvSpPr>
        <p:spPr bwMode="auto">
          <a:xfrm>
            <a:off x="185738" y="133350"/>
            <a:ext cx="450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Detecting repeated states is hard….</a:t>
            </a:r>
          </a:p>
        </p:txBody>
      </p:sp>
      <p:sp>
        <p:nvSpPr>
          <p:cNvPr id="4" name="Text Box 65">
            <a:extLst>
              <a:ext uri="{FF2B5EF4-FFF2-40B4-BE49-F238E27FC236}">
                <a16:creationId xmlns:a16="http://schemas.microsoft.com/office/drawing/2014/main" id="{B7885691-C8AE-4404-842A-3F4CAACC33AF}"/>
              </a:ext>
            </a:extLst>
          </p:cNvPr>
          <p:cNvSpPr txBox="1">
            <a:spLocks noChangeArrowheads="1"/>
          </p:cNvSpPr>
          <p:nvPr/>
        </p:nvSpPr>
        <p:spPr bwMode="auto">
          <a:xfrm>
            <a:off x="67205" y="4366683"/>
            <a:ext cx="34210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If we </a:t>
            </a:r>
            <a:r>
              <a:rPr lang="en-US" altLang="en-US" sz="1400" i="1" dirty="0"/>
              <a:t>don’t </a:t>
            </a:r>
            <a:r>
              <a:rPr lang="en-US" altLang="en-US" sz="1400" dirty="0"/>
              <a:t>detect them, then we will expand them again, wasting time and space.</a:t>
            </a:r>
          </a:p>
          <a:p>
            <a:pPr>
              <a:spcBef>
                <a:spcPct val="0"/>
              </a:spcBef>
              <a:buFontTx/>
              <a:buNone/>
            </a:pPr>
            <a:endParaRPr lang="en-US" altLang="en-US" sz="1400" dirty="0"/>
          </a:p>
          <a:p>
            <a:pPr>
              <a:spcBef>
                <a:spcPct val="0"/>
              </a:spcBef>
              <a:buFontTx/>
              <a:buNone/>
            </a:pPr>
            <a:r>
              <a:rPr lang="en-US" altLang="en-US" sz="1400" dirty="0"/>
              <a:t>One way to detect them is to hash them. If we get a collision, we have been there before.</a:t>
            </a:r>
          </a:p>
          <a:p>
            <a:pPr>
              <a:spcBef>
                <a:spcPct val="0"/>
              </a:spcBef>
              <a:buFontTx/>
              <a:buNone/>
            </a:pPr>
            <a:endParaRPr lang="en-US" altLang="en-US" sz="1400" dirty="0"/>
          </a:p>
          <a:p>
            <a:pPr>
              <a:spcBef>
                <a:spcPct val="0"/>
              </a:spcBef>
              <a:buFontTx/>
              <a:buNone/>
            </a:pPr>
            <a:r>
              <a:rPr lang="en-US" altLang="en-US" sz="1400" dirty="0"/>
              <a:t>As we will later see, for an algorithm called A-star, it probably does not help to detect repeated states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713CFAB2-69A5-486F-A1AF-E8BA95A54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613" y="4322763"/>
            <a:ext cx="342106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F5D9B68C-2FF9-4D08-B1C5-FBF12E84D38D}"/>
              </a:ext>
            </a:extLst>
          </p:cNvPr>
          <p:cNvSpPr txBox="1">
            <a:spLocks noChangeArrowheads="1"/>
          </p:cNvSpPr>
          <p:nvPr/>
        </p:nvSpPr>
        <p:spPr bwMode="auto">
          <a:xfrm>
            <a:off x="185738" y="168275"/>
            <a:ext cx="7994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We are going to consider different techniques to search the problem space, we need to consider what criteria we will use to compare them.</a:t>
            </a:r>
          </a:p>
        </p:txBody>
      </p:sp>
      <p:sp>
        <p:nvSpPr>
          <p:cNvPr id="47108" name="Text Box 4">
            <a:extLst>
              <a:ext uri="{FF2B5EF4-FFF2-40B4-BE49-F238E27FC236}">
                <a16:creationId xmlns:a16="http://schemas.microsoft.com/office/drawing/2014/main" id="{225805DC-4A02-42FB-BEB6-02CAEA7F3597}"/>
              </a:ext>
            </a:extLst>
          </p:cNvPr>
          <p:cNvSpPr txBox="1">
            <a:spLocks noChangeArrowheads="1"/>
          </p:cNvSpPr>
          <p:nvPr/>
        </p:nvSpPr>
        <p:spPr bwMode="auto">
          <a:xfrm>
            <a:off x="449263" y="1682750"/>
            <a:ext cx="5665787"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500"/>
              </a:spcAft>
            </a:pPr>
            <a:r>
              <a:rPr lang="en-US" altLang="en-US" sz="2400" dirty="0"/>
              <a:t> </a:t>
            </a:r>
            <a:r>
              <a:rPr lang="en-US" altLang="en-US" sz="2400" b="1" dirty="0"/>
              <a:t>Completeness</a:t>
            </a:r>
            <a:r>
              <a:rPr lang="en-US" altLang="en-US" sz="2400" dirty="0"/>
              <a:t>: Is the technique guaranteed to find </a:t>
            </a:r>
            <a:r>
              <a:rPr lang="en-US" altLang="en-US" sz="2400" i="1" dirty="0"/>
              <a:t>an</a:t>
            </a:r>
            <a:r>
              <a:rPr lang="en-US" altLang="en-US" sz="2400" dirty="0"/>
              <a:t> answer (if there is one). </a:t>
            </a:r>
          </a:p>
          <a:p>
            <a:pPr>
              <a:spcBef>
                <a:spcPct val="0"/>
              </a:spcBef>
              <a:spcAft>
                <a:spcPts val="500"/>
              </a:spcAft>
            </a:pPr>
            <a:r>
              <a:rPr lang="en-US" altLang="en-US" sz="2400" dirty="0"/>
              <a:t> </a:t>
            </a:r>
            <a:r>
              <a:rPr lang="en-US" altLang="en-US" sz="2400" b="1" dirty="0"/>
              <a:t>Optimality</a:t>
            </a:r>
            <a:r>
              <a:rPr lang="en-US" altLang="en-US" sz="2400" dirty="0"/>
              <a:t>: Is the technique guaranteed to find the </a:t>
            </a:r>
            <a:r>
              <a:rPr lang="en-US" altLang="en-US" sz="2400" i="1" dirty="0"/>
              <a:t>best</a:t>
            </a:r>
            <a:r>
              <a:rPr lang="en-US" altLang="en-US" sz="2400" dirty="0"/>
              <a:t> answer (if there is more than one). </a:t>
            </a:r>
            <a:r>
              <a:rPr lang="en-US" altLang="en-US" sz="1600" dirty="0"/>
              <a:t>(remember that operators can have different costs)</a:t>
            </a:r>
            <a:endParaRPr lang="en-US" altLang="en-US" sz="2400" dirty="0"/>
          </a:p>
          <a:p>
            <a:pPr>
              <a:spcBef>
                <a:spcPct val="0"/>
              </a:spcBef>
              <a:spcAft>
                <a:spcPts val="500"/>
              </a:spcAft>
            </a:pPr>
            <a:r>
              <a:rPr lang="en-US" altLang="en-US" sz="2400" dirty="0"/>
              <a:t> </a:t>
            </a:r>
            <a:r>
              <a:rPr lang="en-US" altLang="en-US" sz="2400" b="1" dirty="0"/>
              <a:t>Time Complexity</a:t>
            </a:r>
            <a:r>
              <a:rPr lang="en-US" altLang="en-US" sz="2400" dirty="0"/>
              <a:t>: How long does it take to find a solution.</a:t>
            </a:r>
          </a:p>
          <a:p>
            <a:pPr>
              <a:spcBef>
                <a:spcPct val="0"/>
              </a:spcBef>
              <a:spcAft>
                <a:spcPts val="500"/>
              </a:spcAft>
            </a:pPr>
            <a:r>
              <a:rPr lang="en-US" altLang="en-US" sz="2400" dirty="0"/>
              <a:t> </a:t>
            </a:r>
            <a:r>
              <a:rPr lang="en-US" altLang="en-US" sz="2400" b="1" dirty="0"/>
              <a:t>Space Complexity</a:t>
            </a:r>
            <a:r>
              <a:rPr lang="en-US" altLang="en-US" sz="2400" dirty="0"/>
              <a:t>: How much memory does it take to find a solution. </a:t>
            </a:r>
          </a:p>
          <a:p>
            <a:pPr>
              <a:spcBef>
                <a:spcPct val="0"/>
              </a:spcBef>
            </a:pPr>
            <a:endParaRPr lang="en-US" altLang="en-US" sz="2400" dirty="0"/>
          </a:p>
        </p:txBody>
      </p:sp>
      <p:sp>
        <p:nvSpPr>
          <p:cNvPr id="47109" name="Rectangle 5">
            <a:extLst>
              <a:ext uri="{FF2B5EF4-FFF2-40B4-BE49-F238E27FC236}">
                <a16:creationId xmlns:a16="http://schemas.microsoft.com/office/drawing/2014/main" id="{711A3949-E926-4D01-82C7-B8D6B0BC37BF}"/>
              </a:ext>
            </a:extLst>
          </p:cNvPr>
          <p:cNvSpPr>
            <a:spLocks noChangeArrowheads="1"/>
          </p:cNvSpPr>
          <p:nvPr/>
        </p:nvSpPr>
        <p:spPr bwMode="auto">
          <a:xfrm>
            <a:off x="7267575" y="5516563"/>
            <a:ext cx="469900" cy="3889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10" name="Rectangle 6">
            <a:extLst>
              <a:ext uri="{FF2B5EF4-FFF2-40B4-BE49-F238E27FC236}">
                <a16:creationId xmlns:a16="http://schemas.microsoft.com/office/drawing/2014/main" id="{D49A1AE9-2284-4F37-B9AC-633C9F0A8D6C}"/>
              </a:ext>
            </a:extLst>
          </p:cNvPr>
          <p:cNvSpPr>
            <a:spLocks noChangeArrowheads="1"/>
          </p:cNvSpPr>
          <p:nvPr/>
        </p:nvSpPr>
        <p:spPr bwMode="auto">
          <a:xfrm>
            <a:off x="6115050" y="6235700"/>
            <a:ext cx="469900" cy="3889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7162846A-295A-4B3E-8DF1-8ADA5AF1A304}"/>
              </a:ext>
            </a:extLst>
          </p:cNvPr>
          <p:cNvSpPr>
            <a:spLocks noChangeArrowheads="1"/>
          </p:cNvSpPr>
          <p:nvPr/>
        </p:nvSpPr>
        <p:spPr bwMode="auto">
          <a:xfrm>
            <a:off x="0" y="5651500"/>
            <a:ext cx="9144000" cy="12065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48131" name="Rectangle 4">
            <a:extLst>
              <a:ext uri="{FF2B5EF4-FFF2-40B4-BE49-F238E27FC236}">
                <a16:creationId xmlns:a16="http://schemas.microsoft.com/office/drawing/2014/main" id="{BED4E3DC-BD87-45B1-9B44-DA9D8A0A3707}"/>
              </a:ext>
            </a:extLst>
          </p:cNvPr>
          <p:cNvSpPr>
            <a:spLocks noChangeArrowheads="1"/>
          </p:cNvSpPr>
          <p:nvPr/>
        </p:nvSpPr>
        <p:spPr bwMode="auto">
          <a:xfrm>
            <a:off x="0" y="0"/>
            <a:ext cx="9144000" cy="10191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6628" name="Rectangle 2">
            <a:extLst>
              <a:ext uri="{FF2B5EF4-FFF2-40B4-BE49-F238E27FC236}">
                <a16:creationId xmlns:a16="http://schemas.microsoft.com/office/drawing/2014/main" id="{600FDA4C-C7DE-4A79-80DD-9BD5766A8107}"/>
              </a:ext>
            </a:extLst>
          </p:cNvPr>
          <p:cNvSpPr>
            <a:spLocks noGrp="1" noChangeArrowheads="1"/>
          </p:cNvSpPr>
          <p:nvPr>
            <p:ph type="title"/>
          </p:nvPr>
        </p:nvSpPr>
        <p:spPr>
          <a:xfrm>
            <a:off x="263525" y="0"/>
            <a:ext cx="8880475" cy="1143000"/>
          </a:xfrm>
        </p:spPr>
        <p:txBody>
          <a:bodyPr/>
          <a:lstStyle/>
          <a:p>
            <a:pPr>
              <a:defRPr/>
            </a:pPr>
            <a:r>
              <a:rPr lang="en-US" dirty="0">
                <a:effectLst>
                  <a:outerShdw blurRad="38100" dist="38100" dir="2700000" algn="tl">
                    <a:srgbClr val="000000">
                      <a:alpha val="43137"/>
                    </a:srgbClr>
                  </a:outerShdw>
                </a:effectLst>
              </a:rPr>
              <a:t>General (Generic) Search Algorithm </a:t>
            </a:r>
          </a:p>
        </p:txBody>
      </p:sp>
      <p:sp>
        <p:nvSpPr>
          <p:cNvPr id="35845" name="Text Box 3">
            <a:extLst>
              <a:ext uri="{FF2B5EF4-FFF2-40B4-BE49-F238E27FC236}">
                <a16:creationId xmlns:a16="http://schemas.microsoft.com/office/drawing/2014/main" id="{8CE4372F-AA7A-429B-98AA-C82C07F90877}"/>
              </a:ext>
            </a:extLst>
          </p:cNvPr>
          <p:cNvSpPr txBox="1">
            <a:spLocks noChangeArrowheads="1"/>
          </p:cNvSpPr>
          <p:nvPr/>
        </p:nvSpPr>
        <p:spPr bwMode="auto">
          <a:xfrm>
            <a:off x="179388" y="1600200"/>
            <a:ext cx="8810625" cy="348297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defRPr/>
            </a:pPr>
            <a:r>
              <a:rPr lang="en-US" altLang="en-US" sz="2000" b="1" dirty="0"/>
              <a:t>function</a:t>
            </a:r>
            <a:r>
              <a:rPr lang="en-US" altLang="en-US" sz="2000" dirty="0"/>
              <a:t> general-search(problem, </a:t>
            </a:r>
            <a:r>
              <a:rPr lang="en-US" altLang="en-US" sz="2000" dirty="0">
                <a:solidFill>
                  <a:srgbClr val="FF0000"/>
                </a:solidFill>
              </a:rPr>
              <a:t>QUEUEING-FUNCTION</a:t>
            </a:r>
            <a:r>
              <a:rPr lang="en-US" altLang="en-US" sz="2000" dirty="0"/>
              <a:t>)  </a:t>
            </a:r>
          </a:p>
          <a:p>
            <a:pPr>
              <a:spcBef>
                <a:spcPts val="500"/>
              </a:spcBef>
              <a:spcAft>
                <a:spcPts val="500"/>
              </a:spcAft>
              <a:buFontTx/>
              <a:buNone/>
              <a:defRPr/>
            </a:pPr>
            <a:r>
              <a:rPr lang="en-US" altLang="en-US" sz="2000" dirty="0"/>
              <a:t>nodes = MAKE-QUEUE(MAKE-NODE(</a:t>
            </a:r>
            <a:r>
              <a:rPr lang="en-US" altLang="en-US" sz="2000" dirty="0" err="1"/>
              <a:t>problem.INITIAL</a:t>
            </a:r>
            <a:r>
              <a:rPr lang="en-US" altLang="en-US" sz="2000" dirty="0"/>
              <a:t>-STATE)) </a:t>
            </a:r>
          </a:p>
          <a:p>
            <a:pPr>
              <a:spcBef>
                <a:spcPts val="500"/>
              </a:spcBef>
              <a:spcAft>
                <a:spcPts val="500"/>
              </a:spcAft>
              <a:buFontTx/>
              <a:buNone/>
              <a:defRPr/>
            </a:pPr>
            <a:r>
              <a:rPr lang="en-US" altLang="en-US" sz="2000" b="1" dirty="0"/>
              <a:t>loop do</a:t>
            </a:r>
          </a:p>
          <a:p>
            <a:pPr>
              <a:spcBef>
                <a:spcPts val="500"/>
              </a:spcBef>
              <a:spcAft>
                <a:spcPts val="500"/>
              </a:spcAft>
              <a:buFontTx/>
              <a:buNone/>
              <a:defRPr/>
            </a:pPr>
            <a:r>
              <a:rPr lang="en-US" altLang="en-US" sz="2000" dirty="0"/>
              <a:t> </a:t>
            </a:r>
            <a:r>
              <a:rPr lang="en-US" altLang="en-US" sz="2000" b="1" dirty="0"/>
              <a:t>if</a:t>
            </a:r>
            <a:r>
              <a:rPr lang="en-US" altLang="en-US" sz="2000" dirty="0"/>
              <a:t> EMPTY(nodes) </a:t>
            </a:r>
            <a:r>
              <a:rPr lang="en-US" altLang="en-US" sz="2000" b="1" dirty="0"/>
              <a:t>then return</a:t>
            </a:r>
            <a:r>
              <a:rPr lang="en-US" altLang="en-US" sz="2000" dirty="0"/>
              <a:t> "failure" </a:t>
            </a:r>
            <a:r>
              <a:rPr lang="en-US" altLang="en-US" sz="2000" dirty="0">
                <a:solidFill>
                  <a:schemeClr val="bg1">
                    <a:lumMod val="75000"/>
                  </a:schemeClr>
                </a:solidFill>
              </a:rPr>
              <a:t>(we have proved there is no solution!)</a:t>
            </a:r>
          </a:p>
          <a:p>
            <a:pPr>
              <a:spcBef>
                <a:spcPts val="500"/>
              </a:spcBef>
              <a:spcAft>
                <a:spcPts val="500"/>
              </a:spcAft>
              <a:buFontTx/>
              <a:buNone/>
              <a:defRPr/>
            </a:pPr>
            <a:r>
              <a:rPr lang="en-US" altLang="en-US" sz="2000" dirty="0"/>
              <a:t>   node = REMOVE-FRONT(nodes) </a:t>
            </a:r>
          </a:p>
          <a:p>
            <a:pPr>
              <a:spcBef>
                <a:spcPts val="500"/>
              </a:spcBef>
              <a:spcAft>
                <a:spcPts val="500"/>
              </a:spcAft>
              <a:buFontTx/>
              <a:buNone/>
              <a:defRPr/>
            </a:pPr>
            <a:r>
              <a:rPr lang="en-US" altLang="en-US" sz="2000" dirty="0"/>
              <a:t> </a:t>
            </a:r>
            <a:r>
              <a:rPr lang="en-US" altLang="en-US" sz="2000" b="1" dirty="0"/>
              <a:t>if</a:t>
            </a:r>
            <a:r>
              <a:rPr lang="en-US" altLang="en-US" sz="2000" dirty="0"/>
              <a:t> </a:t>
            </a:r>
            <a:r>
              <a:rPr lang="en-US" altLang="en-US" sz="2000" dirty="0" err="1"/>
              <a:t>problem.GOAL</a:t>
            </a:r>
            <a:r>
              <a:rPr lang="en-US" altLang="en-US" sz="2000" dirty="0"/>
              <a:t>-TEST(</a:t>
            </a:r>
            <a:r>
              <a:rPr lang="en-US" altLang="en-US" sz="2000" dirty="0" err="1"/>
              <a:t>node.STATE</a:t>
            </a:r>
            <a:r>
              <a:rPr lang="en-US" altLang="en-US" sz="2000" dirty="0"/>
              <a:t>) succeeds </a:t>
            </a:r>
            <a:r>
              <a:rPr lang="en-US" altLang="en-US" sz="2000" b="1" dirty="0"/>
              <a:t>then return</a:t>
            </a:r>
            <a:r>
              <a:rPr lang="en-US" altLang="en-US" sz="2000" dirty="0"/>
              <a:t> node</a:t>
            </a:r>
          </a:p>
          <a:p>
            <a:pPr>
              <a:spcBef>
                <a:spcPts val="500"/>
              </a:spcBef>
              <a:spcAft>
                <a:spcPts val="500"/>
              </a:spcAft>
              <a:buFontTx/>
              <a:buNone/>
              <a:defRPr/>
            </a:pPr>
            <a:r>
              <a:rPr lang="en-US" altLang="en-US" sz="2000" dirty="0"/>
              <a:t>    </a:t>
            </a:r>
            <a:r>
              <a:rPr lang="en-US" altLang="en-US" sz="1900" dirty="0"/>
              <a:t>nodes = QUEUEING-FUNCTION(nodes, EXPAND(node, </a:t>
            </a:r>
            <a:r>
              <a:rPr lang="en-US" altLang="en-US" sz="1900" dirty="0" err="1"/>
              <a:t>problem.OPERATORS</a:t>
            </a:r>
            <a:r>
              <a:rPr lang="en-US" altLang="en-US" sz="1900" dirty="0"/>
              <a:t>))</a:t>
            </a:r>
            <a:r>
              <a:rPr lang="en-US" altLang="en-US" sz="2000" dirty="0"/>
              <a:t>  </a:t>
            </a:r>
          </a:p>
          <a:p>
            <a:pPr>
              <a:spcBef>
                <a:spcPts val="500"/>
              </a:spcBef>
              <a:spcAft>
                <a:spcPts val="500"/>
              </a:spcAft>
              <a:buFontTx/>
              <a:buNone/>
              <a:defRPr/>
            </a:pPr>
            <a:r>
              <a:rPr lang="en-US" altLang="en-US" sz="2000" dirty="0"/>
              <a:t> </a:t>
            </a:r>
            <a:r>
              <a:rPr lang="en-US" altLang="en-US" sz="2000" b="1" dirty="0"/>
              <a:t>end</a:t>
            </a:r>
            <a:endParaRPr lang="en-US" altLang="en-US" sz="2400" dirty="0"/>
          </a:p>
        </p:txBody>
      </p:sp>
      <p:sp>
        <p:nvSpPr>
          <p:cNvPr id="48134" name="Text Box 7">
            <a:extLst>
              <a:ext uri="{FF2B5EF4-FFF2-40B4-BE49-F238E27FC236}">
                <a16:creationId xmlns:a16="http://schemas.microsoft.com/office/drawing/2014/main" id="{3EF6B8A4-44AF-48B7-8533-6838F35F9250}"/>
              </a:ext>
            </a:extLst>
          </p:cNvPr>
          <p:cNvSpPr txBox="1">
            <a:spLocks noChangeArrowheads="1"/>
          </p:cNvSpPr>
          <p:nvPr/>
        </p:nvSpPr>
        <p:spPr bwMode="auto">
          <a:xfrm>
            <a:off x="260350" y="5688013"/>
            <a:ext cx="8423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A nice fact about this search algorithm is that we can use a single algorithm to do many kinds of search. The only difference is in how the nodes are placed in the queue.</a:t>
            </a:r>
            <a:r>
              <a:rPr lang="en-US" altLang="en-US" sz="240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81DD160C-0A76-41C8-9976-5C32AC62C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0"/>
            <a:ext cx="4297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51B0647-456C-48AF-AF88-8B8570E20DBC}"/>
              </a:ext>
            </a:extLst>
          </p:cNvPr>
          <p:cNvPicPr>
            <a:picLocks noChangeAspect="1"/>
          </p:cNvPicPr>
          <p:nvPr/>
        </p:nvPicPr>
        <p:blipFill>
          <a:blip r:embed="rId3"/>
          <a:stretch>
            <a:fillRect/>
          </a:stretch>
        </p:blipFill>
        <p:spPr>
          <a:xfrm>
            <a:off x="4443813" y="296966"/>
            <a:ext cx="4866830" cy="3650123"/>
          </a:xfrm>
          <a:prstGeom prst="rect">
            <a:avLst/>
          </a:prstGeom>
          <a:ln>
            <a:solidFill>
              <a:schemeClr val="bg1">
                <a:lumMod val="65000"/>
              </a:schemeClr>
            </a:solidFill>
          </a:ln>
          <a:scene3d>
            <a:camera prst="perspectiveContrastingLeftFacing"/>
            <a:lightRig rig="threePt" dir="t"/>
          </a:scene3d>
        </p:spPr>
      </p:pic>
      <p:sp>
        <p:nvSpPr>
          <p:cNvPr id="39940" name="TextBox 3">
            <a:extLst>
              <a:ext uri="{FF2B5EF4-FFF2-40B4-BE49-F238E27FC236}">
                <a16:creationId xmlns:a16="http://schemas.microsoft.com/office/drawing/2014/main" id="{A947FCDD-CAAE-4648-BAFD-870C1C8D9404}"/>
              </a:ext>
            </a:extLst>
          </p:cNvPr>
          <p:cNvSpPr txBox="1">
            <a:spLocks noChangeArrowheads="1"/>
          </p:cNvSpPr>
          <p:nvPr/>
        </p:nvSpPr>
        <p:spPr bwMode="auto">
          <a:xfrm>
            <a:off x="4589463" y="5119688"/>
            <a:ext cx="4400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When the Rubik’s cube was first released, it was advertised as having “over three billon combinations”, a drastic undercount.</a:t>
            </a:r>
          </a:p>
        </p:txBody>
      </p:sp>
    </p:spTree>
    <p:extLst>
      <p:ext uri="{BB962C8B-B14F-4D97-AF65-F5344CB8AC3E}">
        <p14:creationId xmlns:p14="http://schemas.microsoft.com/office/powerpoint/2010/main" val="23905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1390CD-B754-443F-AEDF-0CA9537B5294}"/>
              </a:ext>
            </a:extLst>
          </p:cNvPr>
          <p:cNvSpPr txBox="1"/>
          <p:nvPr/>
        </p:nvSpPr>
        <p:spPr>
          <a:xfrm>
            <a:off x="579523" y="155605"/>
            <a:ext cx="7875874" cy="769441"/>
          </a:xfrm>
          <a:prstGeom prst="rect">
            <a:avLst/>
          </a:prstGeom>
          <a:noFill/>
        </p:spPr>
        <p:txBody>
          <a:bodyPr wrap="none" rtlCol="0">
            <a:spAutoFit/>
          </a:bodyPr>
          <a:lstStyle/>
          <a:p>
            <a:r>
              <a:rPr lang="en-US" sz="4400" dirty="0"/>
              <a:t>Search as a lens to view the world</a:t>
            </a:r>
          </a:p>
        </p:txBody>
      </p:sp>
      <p:sp>
        <p:nvSpPr>
          <p:cNvPr id="3" name="TextBox 2">
            <a:extLst>
              <a:ext uri="{FF2B5EF4-FFF2-40B4-BE49-F238E27FC236}">
                <a16:creationId xmlns:a16="http://schemas.microsoft.com/office/drawing/2014/main" id="{9D4D3DC9-74EE-42F1-B714-B8B6A7C3BA48}"/>
              </a:ext>
            </a:extLst>
          </p:cNvPr>
          <p:cNvSpPr txBox="1"/>
          <p:nvPr/>
        </p:nvSpPr>
        <p:spPr>
          <a:xfrm>
            <a:off x="162963" y="1835146"/>
            <a:ext cx="8818073" cy="3585597"/>
          </a:xfrm>
          <a:prstGeom prst="rect">
            <a:avLst/>
          </a:prstGeom>
          <a:noFill/>
        </p:spPr>
        <p:txBody>
          <a:bodyPr wrap="square" rtlCol="0">
            <a:spAutoFit/>
          </a:bodyPr>
          <a:lstStyle/>
          <a:p>
            <a:pPr marL="571500" indent="-571500">
              <a:spcBef>
                <a:spcPts val="1200"/>
              </a:spcBef>
              <a:spcAft>
                <a:spcPts val="600"/>
              </a:spcAft>
              <a:buFont typeface="Arial" panose="020B0604020202020204" pitchFamily="34" charset="0"/>
              <a:buChar char="•"/>
            </a:pPr>
            <a:r>
              <a:rPr lang="en-US" sz="3200" dirty="0"/>
              <a:t>Once you understand search, you begin to see it everywhere…</a:t>
            </a:r>
          </a:p>
          <a:p>
            <a:pPr marL="571500" indent="-571500">
              <a:spcBef>
                <a:spcPts val="1200"/>
              </a:spcBef>
              <a:spcAft>
                <a:spcPts val="600"/>
              </a:spcAft>
              <a:buFont typeface="Arial" panose="020B0604020202020204" pitchFamily="34" charset="0"/>
              <a:buChar char="•"/>
            </a:pPr>
            <a:r>
              <a:rPr lang="en-US" sz="3200" dirty="0"/>
              <a:t>You see it as a tool to </a:t>
            </a:r>
            <a:r>
              <a:rPr lang="en-US" sz="3200" i="1" dirty="0"/>
              <a:t>explain</a:t>
            </a:r>
            <a:r>
              <a:rPr lang="en-US" sz="3200" dirty="0"/>
              <a:t> things, like evolution, economics etc.</a:t>
            </a:r>
          </a:p>
          <a:p>
            <a:pPr marL="571500" indent="-571500">
              <a:spcBef>
                <a:spcPts val="1200"/>
              </a:spcBef>
              <a:spcAft>
                <a:spcPts val="600"/>
              </a:spcAft>
              <a:buFont typeface="Arial" panose="020B0604020202020204" pitchFamily="34" charset="0"/>
              <a:buChar char="•"/>
            </a:pPr>
            <a:r>
              <a:rPr lang="en-US" sz="3200" dirty="0"/>
              <a:t>You see it as a tool to </a:t>
            </a:r>
            <a:r>
              <a:rPr lang="en-US" sz="3200" i="1" dirty="0"/>
              <a:t>solve</a:t>
            </a:r>
            <a:r>
              <a:rPr lang="en-US" sz="3200" dirty="0"/>
              <a:t> problems.</a:t>
            </a:r>
          </a:p>
          <a:p>
            <a:pPr marL="571500" indent="-571500">
              <a:buFont typeface="Arial" panose="020B0604020202020204" pitchFamily="34" charset="0"/>
              <a:buChar char="•"/>
            </a:pPr>
            <a:endParaRPr lang="en-US" sz="3200" dirty="0"/>
          </a:p>
        </p:txBody>
      </p:sp>
    </p:spTree>
    <p:extLst>
      <p:ext uri="{BB962C8B-B14F-4D97-AF65-F5344CB8AC3E}">
        <p14:creationId xmlns:p14="http://schemas.microsoft.com/office/powerpoint/2010/main" val="88620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87809E-0F88-400A-B7E3-A228BBFA4B45}"/>
              </a:ext>
            </a:extLst>
          </p:cNvPr>
          <p:cNvPicPr>
            <a:picLocks noChangeAspect="1"/>
          </p:cNvPicPr>
          <p:nvPr/>
        </p:nvPicPr>
        <p:blipFill rotWithShape="1">
          <a:blip r:embed="rId2"/>
          <a:srcRect l="9070" t="26424" r="87301" b="63383"/>
          <a:stretch/>
        </p:blipFill>
        <p:spPr>
          <a:xfrm rot="6697567">
            <a:off x="8452541" y="2966401"/>
            <a:ext cx="401652" cy="700755"/>
          </a:xfrm>
          <a:prstGeom prst="rect">
            <a:avLst/>
          </a:prstGeom>
        </p:spPr>
      </p:pic>
      <p:pic>
        <p:nvPicPr>
          <p:cNvPr id="11" name="Picture 10">
            <a:extLst>
              <a:ext uri="{FF2B5EF4-FFF2-40B4-BE49-F238E27FC236}">
                <a16:creationId xmlns:a16="http://schemas.microsoft.com/office/drawing/2014/main" id="{4B48BDE5-1C95-4732-A6A7-11190E6E5377}"/>
              </a:ext>
            </a:extLst>
          </p:cNvPr>
          <p:cNvPicPr>
            <a:picLocks noChangeAspect="1"/>
          </p:cNvPicPr>
          <p:nvPr/>
        </p:nvPicPr>
        <p:blipFill rotWithShape="1">
          <a:blip r:embed="rId2"/>
          <a:srcRect l="9070" t="26424" r="87301" b="63383"/>
          <a:stretch/>
        </p:blipFill>
        <p:spPr>
          <a:xfrm rot="5199246">
            <a:off x="3968978" y="1761407"/>
            <a:ext cx="401652" cy="700755"/>
          </a:xfrm>
          <a:prstGeom prst="rect">
            <a:avLst/>
          </a:prstGeom>
        </p:spPr>
      </p:pic>
      <p:pic>
        <p:nvPicPr>
          <p:cNvPr id="10" name="Picture 9">
            <a:extLst>
              <a:ext uri="{FF2B5EF4-FFF2-40B4-BE49-F238E27FC236}">
                <a16:creationId xmlns:a16="http://schemas.microsoft.com/office/drawing/2014/main" id="{9C788B04-727F-41AE-BAAE-3A2132BE2FE0}"/>
              </a:ext>
            </a:extLst>
          </p:cNvPr>
          <p:cNvPicPr>
            <a:picLocks noChangeAspect="1"/>
          </p:cNvPicPr>
          <p:nvPr/>
        </p:nvPicPr>
        <p:blipFill rotWithShape="1">
          <a:blip r:embed="rId2"/>
          <a:srcRect l="9070" t="26424" r="87301" b="63383"/>
          <a:stretch/>
        </p:blipFill>
        <p:spPr>
          <a:xfrm>
            <a:off x="6446244" y="2202056"/>
            <a:ext cx="401652" cy="700755"/>
          </a:xfrm>
          <a:prstGeom prst="rect">
            <a:avLst/>
          </a:prstGeom>
        </p:spPr>
      </p:pic>
      <p:pic>
        <p:nvPicPr>
          <p:cNvPr id="3" name="Picture 2">
            <a:extLst>
              <a:ext uri="{FF2B5EF4-FFF2-40B4-BE49-F238E27FC236}">
                <a16:creationId xmlns:a16="http://schemas.microsoft.com/office/drawing/2014/main" id="{AAFC43F3-3960-40C0-80D6-E5AADC6DD13B}"/>
              </a:ext>
            </a:extLst>
          </p:cNvPr>
          <p:cNvPicPr>
            <a:picLocks noChangeAspect="1"/>
          </p:cNvPicPr>
          <p:nvPr/>
        </p:nvPicPr>
        <p:blipFill rotWithShape="1">
          <a:blip r:embed="rId2"/>
          <a:srcRect r="62634"/>
          <a:stretch/>
        </p:blipFill>
        <p:spPr>
          <a:xfrm>
            <a:off x="-24370" y="749035"/>
            <a:ext cx="2334557" cy="3880936"/>
          </a:xfrm>
          <a:prstGeom prst="rect">
            <a:avLst/>
          </a:prstGeom>
        </p:spPr>
      </p:pic>
      <p:pic>
        <p:nvPicPr>
          <p:cNvPr id="6" name="Picture 5">
            <a:extLst>
              <a:ext uri="{FF2B5EF4-FFF2-40B4-BE49-F238E27FC236}">
                <a16:creationId xmlns:a16="http://schemas.microsoft.com/office/drawing/2014/main" id="{8E9C2389-B7FC-47D3-AC99-66C071CF7740}"/>
              </a:ext>
            </a:extLst>
          </p:cNvPr>
          <p:cNvPicPr>
            <a:picLocks noChangeAspect="1"/>
          </p:cNvPicPr>
          <p:nvPr/>
        </p:nvPicPr>
        <p:blipFill rotWithShape="1">
          <a:blip r:embed="rId2"/>
          <a:srcRect l="27878" t="36046" r="63783" b="43104"/>
          <a:stretch/>
        </p:blipFill>
        <p:spPr>
          <a:xfrm>
            <a:off x="5637444" y="0"/>
            <a:ext cx="922945" cy="1433381"/>
          </a:xfrm>
          <a:prstGeom prst="rect">
            <a:avLst/>
          </a:prstGeom>
        </p:spPr>
      </p:pic>
      <p:pic>
        <p:nvPicPr>
          <p:cNvPr id="7" name="Picture 6">
            <a:extLst>
              <a:ext uri="{FF2B5EF4-FFF2-40B4-BE49-F238E27FC236}">
                <a16:creationId xmlns:a16="http://schemas.microsoft.com/office/drawing/2014/main" id="{55DD246A-1E57-4654-B71A-FD2A484159A8}"/>
              </a:ext>
            </a:extLst>
          </p:cNvPr>
          <p:cNvPicPr>
            <a:picLocks noChangeAspect="1"/>
          </p:cNvPicPr>
          <p:nvPr/>
        </p:nvPicPr>
        <p:blipFill rotWithShape="1">
          <a:blip r:embed="rId2">
            <a:clrChange>
              <a:clrFrom>
                <a:srgbClr val="FFFFFF"/>
              </a:clrFrom>
              <a:clrTo>
                <a:srgbClr val="FFFFFF">
                  <a:alpha val="0"/>
                </a:srgbClr>
              </a:clrTo>
            </a:clrChange>
          </a:blip>
          <a:srcRect l="27878" t="36046" r="63783" b="43104"/>
          <a:stretch/>
        </p:blipFill>
        <p:spPr>
          <a:xfrm>
            <a:off x="3109312" y="1835744"/>
            <a:ext cx="922945" cy="1433381"/>
          </a:xfrm>
          <a:prstGeom prst="rect">
            <a:avLst/>
          </a:prstGeom>
        </p:spPr>
      </p:pic>
      <p:pic>
        <p:nvPicPr>
          <p:cNvPr id="8" name="Picture 7">
            <a:extLst>
              <a:ext uri="{FF2B5EF4-FFF2-40B4-BE49-F238E27FC236}">
                <a16:creationId xmlns:a16="http://schemas.microsoft.com/office/drawing/2014/main" id="{326D517E-21BF-49FF-9090-01142F0E90C2}"/>
              </a:ext>
            </a:extLst>
          </p:cNvPr>
          <p:cNvPicPr>
            <a:picLocks noChangeAspect="1"/>
          </p:cNvPicPr>
          <p:nvPr/>
        </p:nvPicPr>
        <p:blipFill rotWithShape="1">
          <a:blip r:embed="rId2">
            <a:clrChange>
              <a:clrFrom>
                <a:srgbClr val="FFFFFF"/>
              </a:clrFrom>
              <a:clrTo>
                <a:srgbClr val="FFFFFF">
                  <a:alpha val="0"/>
                </a:srgbClr>
              </a:clrTo>
            </a:clrChange>
          </a:blip>
          <a:srcRect l="27878" t="36046" r="63783" b="43104"/>
          <a:stretch/>
        </p:blipFill>
        <p:spPr>
          <a:xfrm>
            <a:off x="5637444" y="1767377"/>
            <a:ext cx="922945" cy="1433381"/>
          </a:xfrm>
          <a:prstGeom prst="rect">
            <a:avLst/>
          </a:prstGeom>
        </p:spPr>
      </p:pic>
      <p:pic>
        <p:nvPicPr>
          <p:cNvPr id="9" name="Picture 8">
            <a:extLst>
              <a:ext uri="{FF2B5EF4-FFF2-40B4-BE49-F238E27FC236}">
                <a16:creationId xmlns:a16="http://schemas.microsoft.com/office/drawing/2014/main" id="{5CF11769-9AAB-4527-A198-2784F28447D4}"/>
              </a:ext>
            </a:extLst>
          </p:cNvPr>
          <p:cNvPicPr>
            <a:picLocks noChangeAspect="1"/>
          </p:cNvPicPr>
          <p:nvPr/>
        </p:nvPicPr>
        <p:blipFill rotWithShape="1">
          <a:blip r:embed="rId2">
            <a:clrChange>
              <a:clrFrom>
                <a:srgbClr val="FFFFFF"/>
              </a:clrFrom>
              <a:clrTo>
                <a:srgbClr val="FFFFFF">
                  <a:alpha val="0"/>
                </a:srgbClr>
              </a:clrTo>
            </a:clrChange>
          </a:blip>
          <a:srcRect l="27878" t="36046" r="63783" b="43104"/>
          <a:stretch/>
        </p:blipFill>
        <p:spPr>
          <a:xfrm>
            <a:off x="8028029" y="1835744"/>
            <a:ext cx="922945" cy="1433381"/>
          </a:xfrm>
          <a:prstGeom prst="rect">
            <a:avLst/>
          </a:prstGeom>
        </p:spPr>
      </p:pic>
      <p:sp>
        <p:nvSpPr>
          <p:cNvPr id="13" name="Rectangle 12">
            <a:extLst>
              <a:ext uri="{FF2B5EF4-FFF2-40B4-BE49-F238E27FC236}">
                <a16:creationId xmlns:a16="http://schemas.microsoft.com/office/drawing/2014/main" id="{3D9FEB3C-95DD-46AF-A2C9-7B8F0742F860}"/>
              </a:ext>
            </a:extLst>
          </p:cNvPr>
          <p:cNvSpPr/>
          <p:nvPr/>
        </p:nvSpPr>
        <p:spPr bwMode="auto">
          <a:xfrm>
            <a:off x="3024293" y="2902811"/>
            <a:ext cx="158750" cy="232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DEE5577D-D38E-4BC9-A005-C8D5CA58066C}"/>
              </a:ext>
            </a:extLst>
          </p:cNvPr>
          <p:cNvSpPr/>
          <p:nvPr/>
        </p:nvSpPr>
        <p:spPr bwMode="auto">
          <a:xfrm>
            <a:off x="5558069" y="1104491"/>
            <a:ext cx="158750" cy="232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436FF5CC-BE13-486C-8366-4EA17681BAF6}"/>
              </a:ext>
            </a:extLst>
          </p:cNvPr>
          <p:cNvSpPr/>
          <p:nvPr/>
        </p:nvSpPr>
        <p:spPr bwMode="auto">
          <a:xfrm>
            <a:off x="5563078" y="2884524"/>
            <a:ext cx="158750" cy="232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446E3AB7-F9F5-4205-B0AE-FD60B79FC27E}"/>
              </a:ext>
            </a:extLst>
          </p:cNvPr>
          <p:cNvSpPr/>
          <p:nvPr/>
        </p:nvSpPr>
        <p:spPr bwMode="auto">
          <a:xfrm>
            <a:off x="7907225" y="2884524"/>
            <a:ext cx="158750" cy="232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4" name="Group 23">
            <a:extLst>
              <a:ext uri="{FF2B5EF4-FFF2-40B4-BE49-F238E27FC236}">
                <a16:creationId xmlns:a16="http://schemas.microsoft.com/office/drawing/2014/main" id="{3AA820BF-7BC0-42EE-8892-4EE27BB01158}"/>
              </a:ext>
            </a:extLst>
          </p:cNvPr>
          <p:cNvGrpSpPr/>
          <p:nvPr/>
        </p:nvGrpSpPr>
        <p:grpSpPr>
          <a:xfrm>
            <a:off x="4340013" y="1433381"/>
            <a:ext cx="3578337" cy="404863"/>
            <a:chOff x="2204720" y="4590554"/>
            <a:chExt cx="3578337" cy="404863"/>
          </a:xfrm>
        </p:grpSpPr>
        <p:cxnSp>
          <p:nvCxnSpPr>
            <p:cNvPr id="20" name="Straight Arrow Connector 19">
              <a:extLst>
                <a:ext uri="{FF2B5EF4-FFF2-40B4-BE49-F238E27FC236}">
                  <a16:creationId xmlns:a16="http://schemas.microsoft.com/office/drawing/2014/main" id="{D0160A95-4313-456B-86EB-73B85858CA42}"/>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AB42AEE-E331-4F0C-AD3B-E7B591F7107C}"/>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F6C98B05-C1F2-440A-9D30-6710676A4679}"/>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5" name="Group 24">
            <a:extLst>
              <a:ext uri="{FF2B5EF4-FFF2-40B4-BE49-F238E27FC236}">
                <a16:creationId xmlns:a16="http://schemas.microsoft.com/office/drawing/2014/main" id="{3E845F51-423E-4321-A883-2FDA41AFE16E}"/>
              </a:ext>
            </a:extLst>
          </p:cNvPr>
          <p:cNvGrpSpPr/>
          <p:nvPr/>
        </p:nvGrpSpPr>
        <p:grpSpPr>
          <a:xfrm>
            <a:off x="2884564" y="3526359"/>
            <a:ext cx="1239520" cy="404863"/>
            <a:chOff x="2204720" y="4590554"/>
            <a:chExt cx="3578337" cy="404863"/>
          </a:xfrm>
        </p:grpSpPr>
        <p:cxnSp>
          <p:nvCxnSpPr>
            <p:cNvPr id="26" name="Straight Arrow Connector 25">
              <a:extLst>
                <a:ext uri="{FF2B5EF4-FFF2-40B4-BE49-F238E27FC236}">
                  <a16:creationId xmlns:a16="http://schemas.microsoft.com/office/drawing/2014/main" id="{3724F2A2-4A30-4D29-8EA3-B4D7EE1F48F0}"/>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BB0054C-0C99-41A0-AF6F-0D32A31833AC}"/>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BA7E7F35-45F7-47A8-BB2F-CEC3A4FBF6D9}"/>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grpSp>
      <p:grpSp>
        <p:nvGrpSpPr>
          <p:cNvPr id="29" name="Group 28">
            <a:extLst>
              <a:ext uri="{FF2B5EF4-FFF2-40B4-BE49-F238E27FC236}">
                <a16:creationId xmlns:a16="http://schemas.microsoft.com/office/drawing/2014/main" id="{4D4D72A7-9B4B-4D8E-9549-2099E3BCD476}"/>
              </a:ext>
            </a:extLst>
          </p:cNvPr>
          <p:cNvGrpSpPr/>
          <p:nvPr/>
        </p:nvGrpSpPr>
        <p:grpSpPr>
          <a:xfrm>
            <a:off x="7813576" y="3525110"/>
            <a:ext cx="1239520" cy="404863"/>
            <a:chOff x="2204720" y="4590554"/>
            <a:chExt cx="3578337" cy="404863"/>
          </a:xfrm>
        </p:grpSpPr>
        <p:cxnSp>
          <p:nvCxnSpPr>
            <p:cNvPr id="30" name="Straight Arrow Connector 29">
              <a:extLst>
                <a:ext uri="{FF2B5EF4-FFF2-40B4-BE49-F238E27FC236}">
                  <a16:creationId xmlns:a16="http://schemas.microsoft.com/office/drawing/2014/main" id="{C74E990D-8AC1-4D5D-9E56-827E4DAB0E47}"/>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D8628600-3C46-4EB4-9F3B-C6828F4DBDFB}"/>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30A49F30-00A2-4F4B-A4A4-0D3A546A1726}"/>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grpSp>
      <p:grpSp>
        <p:nvGrpSpPr>
          <p:cNvPr id="37" name="Group 36">
            <a:extLst>
              <a:ext uri="{FF2B5EF4-FFF2-40B4-BE49-F238E27FC236}">
                <a16:creationId xmlns:a16="http://schemas.microsoft.com/office/drawing/2014/main" id="{45BC0479-6A19-4950-B7C3-3EFB26C257B1}"/>
              </a:ext>
            </a:extLst>
          </p:cNvPr>
          <p:cNvGrpSpPr/>
          <p:nvPr/>
        </p:nvGrpSpPr>
        <p:grpSpPr>
          <a:xfrm>
            <a:off x="5479156" y="3529738"/>
            <a:ext cx="1239520" cy="404863"/>
            <a:chOff x="2204720" y="4590554"/>
            <a:chExt cx="3578337" cy="404863"/>
          </a:xfrm>
        </p:grpSpPr>
        <p:cxnSp>
          <p:nvCxnSpPr>
            <p:cNvPr id="38" name="Straight Arrow Connector 37">
              <a:extLst>
                <a:ext uri="{FF2B5EF4-FFF2-40B4-BE49-F238E27FC236}">
                  <a16:creationId xmlns:a16="http://schemas.microsoft.com/office/drawing/2014/main" id="{C54E6BEF-3241-4B95-9FAC-F336162348CE}"/>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D4D60A02-BA2D-4D20-A4E5-10CB26FA1DC9}"/>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158448BF-578E-48D8-9CA2-787C7753DE36}"/>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p:spPr>
        </p:cxnSp>
      </p:grpSp>
      <p:sp>
        <p:nvSpPr>
          <p:cNvPr id="42" name="TextBox 41">
            <a:extLst>
              <a:ext uri="{FF2B5EF4-FFF2-40B4-BE49-F238E27FC236}">
                <a16:creationId xmlns:a16="http://schemas.microsoft.com/office/drawing/2014/main" id="{419F3F89-5CF0-4829-8425-E023B783D945}"/>
              </a:ext>
            </a:extLst>
          </p:cNvPr>
          <p:cNvSpPr txBox="1"/>
          <p:nvPr/>
        </p:nvSpPr>
        <p:spPr>
          <a:xfrm>
            <a:off x="6894799" y="66435"/>
            <a:ext cx="2183602" cy="646331"/>
          </a:xfrm>
          <a:prstGeom prst="rect">
            <a:avLst/>
          </a:prstGeom>
          <a:noFill/>
        </p:spPr>
        <p:txBody>
          <a:bodyPr wrap="square">
            <a:spAutoFit/>
          </a:bodyPr>
          <a:lstStyle/>
          <a:p>
            <a:r>
              <a:rPr lang="en-US" sz="1200" dirty="0"/>
              <a:t>Qi-Xing Huang et al (2006) Reassembling Fractured Objects by Geometric Matching</a:t>
            </a:r>
          </a:p>
        </p:txBody>
      </p:sp>
      <p:sp>
        <p:nvSpPr>
          <p:cNvPr id="43" name="TextBox 42">
            <a:extLst>
              <a:ext uri="{FF2B5EF4-FFF2-40B4-BE49-F238E27FC236}">
                <a16:creationId xmlns:a16="http://schemas.microsoft.com/office/drawing/2014/main" id="{3644B5D1-EE9A-4CE1-AA88-694CFCA36031}"/>
              </a:ext>
            </a:extLst>
          </p:cNvPr>
          <p:cNvSpPr txBox="1"/>
          <p:nvPr/>
        </p:nvSpPr>
        <p:spPr>
          <a:xfrm>
            <a:off x="163313" y="171077"/>
            <a:ext cx="5206247" cy="523220"/>
          </a:xfrm>
          <a:prstGeom prst="rect">
            <a:avLst/>
          </a:prstGeom>
          <a:noFill/>
        </p:spPr>
        <p:txBody>
          <a:bodyPr wrap="square">
            <a:spAutoFit/>
          </a:bodyPr>
          <a:lstStyle/>
          <a:p>
            <a:r>
              <a:rPr lang="en-US" sz="2800" dirty="0"/>
              <a:t>Search for Archaeology Problems</a:t>
            </a:r>
          </a:p>
        </p:txBody>
      </p:sp>
      <p:pic>
        <p:nvPicPr>
          <p:cNvPr id="44" name="Picture 43">
            <a:extLst>
              <a:ext uri="{FF2B5EF4-FFF2-40B4-BE49-F238E27FC236}">
                <a16:creationId xmlns:a16="http://schemas.microsoft.com/office/drawing/2014/main" id="{BCF2110A-D7A4-4379-99F9-312CE0411BB3}"/>
              </a:ext>
            </a:extLst>
          </p:cNvPr>
          <p:cNvPicPr>
            <a:picLocks noChangeAspect="1"/>
          </p:cNvPicPr>
          <p:nvPr/>
        </p:nvPicPr>
        <p:blipFill rotWithShape="1">
          <a:blip r:embed="rId2"/>
          <a:srcRect l="37076" t="5058" r="31895" b="7528"/>
          <a:stretch/>
        </p:blipFill>
        <p:spPr>
          <a:xfrm>
            <a:off x="4531306" y="5648361"/>
            <a:ext cx="567830" cy="993667"/>
          </a:xfrm>
          <a:prstGeom prst="rect">
            <a:avLst/>
          </a:prstGeom>
        </p:spPr>
      </p:pic>
      <p:grpSp>
        <p:nvGrpSpPr>
          <p:cNvPr id="45" name="Group 44">
            <a:extLst>
              <a:ext uri="{FF2B5EF4-FFF2-40B4-BE49-F238E27FC236}">
                <a16:creationId xmlns:a16="http://schemas.microsoft.com/office/drawing/2014/main" id="{D4758238-D89A-407E-935F-C9F651C203F3}"/>
              </a:ext>
            </a:extLst>
          </p:cNvPr>
          <p:cNvGrpSpPr/>
          <p:nvPr/>
        </p:nvGrpSpPr>
        <p:grpSpPr>
          <a:xfrm>
            <a:off x="4938309" y="5151387"/>
            <a:ext cx="1239520" cy="404863"/>
            <a:chOff x="2204720" y="4590554"/>
            <a:chExt cx="3578337" cy="404863"/>
          </a:xfrm>
        </p:grpSpPr>
        <p:cxnSp>
          <p:nvCxnSpPr>
            <p:cNvPr id="46" name="Straight Arrow Connector 45">
              <a:extLst>
                <a:ext uri="{FF2B5EF4-FFF2-40B4-BE49-F238E27FC236}">
                  <a16:creationId xmlns:a16="http://schemas.microsoft.com/office/drawing/2014/main" id="{A2472C32-A992-40E8-AFE8-3160570058A8}"/>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1F87827C-60D8-4D83-BFB7-CDCBC34CB79F}"/>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95132E66-D296-492F-98B4-7C051E441CBC}"/>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50" name="Picture 49">
            <a:extLst>
              <a:ext uri="{FF2B5EF4-FFF2-40B4-BE49-F238E27FC236}">
                <a16:creationId xmlns:a16="http://schemas.microsoft.com/office/drawing/2014/main" id="{38DF82BB-EEF9-44F9-9A12-DA885ED4B390}"/>
              </a:ext>
            </a:extLst>
          </p:cNvPr>
          <p:cNvPicPr>
            <a:picLocks noChangeAspect="1"/>
          </p:cNvPicPr>
          <p:nvPr/>
        </p:nvPicPr>
        <p:blipFill>
          <a:blip r:embed="rId3"/>
          <a:stretch>
            <a:fillRect/>
          </a:stretch>
        </p:blipFill>
        <p:spPr>
          <a:xfrm>
            <a:off x="5266997" y="4135494"/>
            <a:ext cx="539810" cy="1015893"/>
          </a:xfrm>
          <a:prstGeom prst="rect">
            <a:avLst/>
          </a:prstGeom>
        </p:spPr>
      </p:pic>
    </p:spTree>
    <p:extLst>
      <p:ext uri="{BB962C8B-B14F-4D97-AF65-F5344CB8AC3E}">
        <p14:creationId xmlns:p14="http://schemas.microsoft.com/office/powerpoint/2010/main" val="85663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 Uses for Shredded Paper">
            <a:extLst>
              <a:ext uri="{FF2B5EF4-FFF2-40B4-BE49-F238E27FC236}">
                <a16:creationId xmlns:a16="http://schemas.microsoft.com/office/drawing/2014/main" id="{E787B221-5F19-409B-BC15-A12011CE1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381" y="1234718"/>
            <a:ext cx="2304701" cy="14956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image provided by U.S. Attorney's Office for the Central District of California shows what remains of a plan by Syed Rizwan Farook for the Dec. 2, 2015 terror attack on the Inland Regional Center in San Bernardino, Calif., in which 14 people were killed and 22 wounded. The document was reconstructed by the FBI after Farook's mother, Rafia Sultana Shareef, shredded it. Shareef was sentenced to six months of home confinement and three years of probation for shredding the document used to plan the bloodbath. Shareef also was sentenced Thursday to pay a fine of $5,500. after pleading guilty to impeding a federal criminal investigation. (U.S.">
            <a:extLst>
              <a:ext uri="{FF2B5EF4-FFF2-40B4-BE49-F238E27FC236}">
                <a16:creationId xmlns:a16="http://schemas.microsoft.com/office/drawing/2014/main" id="{5800FB02-36BB-479C-87A7-FF24FE311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092" y="2679700"/>
            <a:ext cx="5221908" cy="4178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her of shooter in San Bernardino terrorist attack sentenced for shredding  planning document | KTLA">
            <a:extLst>
              <a:ext uri="{FF2B5EF4-FFF2-40B4-BE49-F238E27FC236}">
                <a16:creationId xmlns:a16="http://schemas.microsoft.com/office/drawing/2014/main" id="{FADBB379-5C46-4670-A5EC-6612EAAAE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942" y="44450"/>
            <a:ext cx="2647950" cy="1489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B19A2D-EC98-454A-B08C-CD216D77B671}"/>
              </a:ext>
            </a:extLst>
          </p:cNvPr>
          <p:cNvSpPr txBox="1"/>
          <p:nvPr/>
        </p:nvSpPr>
        <p:spPr>
          <a:xfrm>
            <a:off x="6406095" y="1389172"/>
            <a:ext cx="2695643" cy="461665"/>
          </a:xfrm>
          <a:prstGeom prst="rect">
            <a:avLst/>
          </a:prstGeom>
          <a:noFill/>
        </p:spPr>
        <p:txBody>
          <a:bodyPr wrap="square">
            <a:spAutoFit/>
          </a:bodyPr>
          <a:lstStyle/>
          <a:p>
            <a:r>
              <a:rPr lang="en-US" dirty="0"/>
              <a:t> </a:t>
            </a:r>
            <a:r>
              <a:rPr lang="en-US" sz="1400" dirty="0"/>
              <a:t>Syed Farook and </a:t>
            </a:r>
            <a:r>
              <a:rPr lang="en-US" sz="1400" dirty="0" err="1"/>
              <a:t>Tashfeen</a:t>
            </a:r>
            <a:r>
              <a:rPr lang="en-US" sz="1400" dirty="0"/>
              <a:t> Malik</a:t>
            </a:r>
            <a:endParaRPr lang="en-US" dirty="0"/>
          </a:p>
        </p:txBody>
      </p:sp>
      <p:pic>
        <p:nvPicPr>
          <p:cNvPr id="1034" name="Picture 10">
            <a:extLst>
              <a:ext uri="{FF2B5EF4-FFF2-40B4-BE49-F238E27FC236}">
                <a16:creationId xmlns:a16="http://schemas.microsoft.com/office/drawing/2014/main" id="{6E3FA9D1-8831-4A3A-B1FD-6402C33265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62" t="10213" r="47957" b="51974"/>
          <a:stretch/>
        </p:blipFill>
        <p:spPr bwMode="auto">
          <a:xfrm>
            <a:off x="1804906" y="5105773"/>
            <a:ext cx="1333500" cy="1581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807D91-C0B4-4BC8-8345-195264744D89}"/>
              </a:ext>
            </a:extLst>
          </p:cNvPr>
          <p:cNvSpPr txBox="1"/>
          <p:nvPr/>
        </p:nvSpPr>
        <p:spPr>
          <a:xfrm>
            <a:off x="163313" y="171077"/>
            <a:ext cx="6266629" cy="461665"/>
          </a:xfrm>
          <a:prstGeom prst="rect">
            <a:avLst/>
          </a:prstGeom>
          <a:noFill/>
        </p:spPr>
        <p:txBody>
          <a:bodyPr wrap="square">
            <a:spAutoFit/>
          </a:bodyPr>
          <a:lstStyle/>
          <a:p>
            <a:r>
              <a:rPr lang="en-US" dirty="0"/>
              <a:t>Search for Defense/Law Enforcement  Problems</a:t>
            </a:r>
          </a:p>
        </p:txBody>
      </p:sp>
      <p:sp>
        <p:nvSpPr>
          <p:cNvPr id="9" name="TextBox 8">
            <a:extLst>
              <a:ext uri="{FF2B5EF4-FFF2-40B4-BE49-F238E27FC236}">
                <a16:creationId xmlns:a16="http://schemas.microsoft.com/office/drawing/2014/main" id="{85921D95-9505-46F7-A869-FA0FA669A643}"/>
              </a:ext>
            </a:extLst>
          </p:cNvPr>
          <p:cNvSpPr txBox="1"/>
          <p:nvPr/>
        </p:nvSpPr>
        <p:spPr>
          <a:xfrm>
            <a:off x="221195" y="678691"/>
            <a:ext cx="6184900" cy="338554"/>
          </a:xfrm>
          <a:prstGeom prst="rect">
            <a:avLst/>
          </a:prstGeom>
          <a:noFill/>
        </p:spPr>
        <p:txBody>
          <a:bodyPr wrap="square">
            <a:spAutoFit/>
          </a:bodyPr>
          <a:lstStyle/>
          <a:p>
            <a:r>
              <a:rPr lang="en-US" sz="1600" dirty="0"/>
              <a:t>https://en.wikipedia.org/wiki/2015_San_Bernardino_attack</a:t>
            </a:r>
          </a:p>
        </p:txBody>
      </p:sp>
      <p:grpSp>
        <p:nvGrpSpPr>
          <p:cNvPr id="6" name="Group 5">
            <a:extLst>
              <a:ext uri="{FF2B5EF4-FFF2-40B4-BE49-F238E27FC236}">
                <a16:creationId xmlns:a16="http://schemas.microsoft.com/office/drawing/2014/main" id="{C1621E7D-50F7-46E8-BFCE-A294E99AFB22}"/>
              </a:ext>
            </a:extLst>
          </p:cNvPr>
          <p:cNvGrpSpPr/>
          <p:nvPr/>
        </p:nvGrpSpPr>
        <p:grpSpPr>
          <a:xfrm>
            <a:off x="206432" y="1079105"/>
            <a:ext cx="1304316" cy="3309032"/>
            <a:chOff x="206432" y="1079105"/>
            <a:chExt cx="1589444" cy="4032398"/>
          </a:xfrm>
        </p:grpSpPr>
        <p:pic>
          <p:nvPicPr>
            <p:cNvPr id="3" name="Picture 2">
              <a:extLst>
                <a:ext uri="{FF2B5EF4-FFF2-40B4-BE49-F238E27FC236}">
                  <a16:creationId xmlns:a16="http://schemas.microsoft.com/office/drawing/2014/main" id="{58BBB07E-0526-4DCA-8D69-36A10A263D98}"/>
                </a:ext>
              </a:extLst>
            </p:cNvPr>
            <p:cNvPicPr>
              <a:picLocks noChangeAspect="1"/>
            </p:cNvPicPr>
            <p:nvPr/>
          </p:nvPicPr>
          <p:blipFill>
            <a:blip r:embed="rId6"/>
            <a:stretch>
              <a:fillRect/>
            </a:stretch>
          </p:blipFill>
          <p:spPr>
            <a:xfrm>
              <a:off x="881286" y="1637556"/>
              <a:ext cx="203526" cy="1206500"/>
            </a:xfrm>
            <a:prstGeom prst="rect">
              <a:avLst/>
            </a:prstGeom>
          </p:spPr>
        </p:pic>
        <p:grpSp>
          <p:nvGrpSpPr>
            <p:cNvPr id="13" name="Group 12">
              <a:extLst>
                <a:ext uri="{FF2B5EF4-FFF2-40B4-BE49-F238E27FC236}">
                  <a16:creationId xmlns:a16="http://schemas.microsoft.com/office/drawing/2014/main" id="{2C0712E1-0E18-4EC5-B750-CA277492330A}"/>
                </a:ext>
              </a:extLst>
            </p:cNvPr>
            <p:cNvGrpSpPr/>
            <p:nvPr/>
          </p:nvGrpSpPr>
          <p:grpSpPr>
            <a:xfrm>
              <a:off x="363289" y="2894884"/>
              <a:ext cx="1239520" cy="404863"/>
              <a:chOff x="2204720" y="4590554"/>
              <a:chExt cx="3578337" cy="404863"/>
            </a:xfrm>
          </p:grpSpPr>
          <p:cxnSp>
            <p:nvCxnSpPr>
              <p:cNvPr id="14" name="Straight Arrow Connector 13">
                <a:extLst>
                  <a:ext uri="{FF2B5EF4-FFF2-40B4-BE49-F238E27FC236}">
                    <a16:creationId xmlns:a16="http://schemas.microsoft.com/office/drawing/2014/main" id="{23C24E28-5DEA-4F1C-A22E-C3412B329B69}"/>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5733B7FD-47DA-4AF8-A25F-4678330F14B5}"/>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25E394EA-56F5-45FD-8DCE-E4F3F20D2ACB}"/>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5" name="Picture 4">
              <a:extLst>
                <a:ext uri="{FF2B5EF4-FFF2-40B4-BE49-F238E27FC236}">
                  <a16:creationId xmlns:a16="http://schemas.microsoft.com/office/drawing/2014/main" id="{BC9F3604-8BA8-4F5E-BB2B-C607A7696B0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5490" y="1079105"/>
              <a:ext cx="177504" cy="1649373"/>
            </a:xfrm>
            <a:prstGeom prst="rect">
              <a:avLst/>
            </a:prstGeom>
          </p:spPr>
        </p:pic>
        <p:pic>
          <p:nvPicPr>
            <p:cNvPr id="18" name="Picture 17">
              <a:extLst>
                <a:ext uri="{FF2B5EF4-FFF2-40B4-BE49-F238E27FC236}">
                  <a16:creationId xmlns:a16="http://schemas.microsoft.com/office/drawing/2014/main" id="{E6793095-11D0-4DC1-8B09-F2B885091D92}"/>
                </a:ext>
              </a:extLst>
            </p:cNvPr>
            <p:cNvPicPr>
              <a:picLocks noChangeAspect="1"/>
            </p:cNvPicPr>
            <p:nvPr/>
          </p:nvPicPr>
          <p:blipFill>
            <a:blip r:embed="rId6"/>
            <a:stretch>
              <a:fillRect/>
            </a:stretch>
          </p:blipFill>
          <p:spPr>
            <a:xfrm>
              <a:off x="881286" y="3897089"/>
              <a:ext cx="203526" cy="1206500"/>
            </a:xfrm>
            <a:prstGeom prst="rect">
              <a:avLst/>
            </a:prstGeom>
          </p:spPr>
        </p:pic>
        <p:pic>
          <p:nvPicPr>
            <p:cNvPr id="19" name="Picture 18">
              <a:extLst>
                <a:ext uri="{FF2B5EF4-FFF2-40B4-BE49-F238E27FC236}">
                  <a16:creationId xmlns:a16="http://schemas.microsoft.com/office/drawing/2014/main" id="{8532CE06-6E11-4497-AABC-0C51255308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5281" y="3429000"/>
              <a:ext cx="177504" cy="1649373"/>
            </a:xfrm>
            <a:prstGeom prst="rect">
              <a:avLst/>
            </a:prstGeom>
          </p:spPr>
        </p:pic>
        <p:pic>
          <p:nvPicPr>
            <p:cNvPr id="20" name="Picture 19">
              <a:extLst>
                <a:ext uri="{FF2B5EF4-FFF2-40B4-BE49-F238E27FC236}">
                  <a16:creationId xmlns:a16="http://schemas.microsoft.com/office/drawing/2014/main" id="{85C4151C-D6D2-470E-BC04-43D9913DA755}"/>
                </a:ext>
              </a:extLst>
            </p:cNvPr>
            <p:cNvPicPr>
              <a:picLocks noChangeAspect="1"/>
            </p:cNvPicPr>
            <p:nvPr/>
          </p:nvPicPr>
          <p:blipFill>
            <a:blip r:embed="rId6"/>
            <a:stretch>
              <a:fillRect/>
            </a:stretch>
          </p:blipFill>
          <p:spPr>
            <a:xfrm>
              <a:off x="1592350" y="3905003"/>
              <a:ext cx="203526" cy="1206500"/>
            </a:xfrm>
            <a:prstGeom prst="rect">
              <a:avLst/>
            </a:prstGeom>
          </p:spPr>
        </p:pic>
        <p:pic>
          <p:nvPicPr>
            <p:cNvPr id="21" name="Picture 20">
              <a:extLst>
                <a:ext uri="{FF2B5EF4-FFF2-40B4-BE49-F238E27FC236}">
                  <a16:creationId xmlns:a16="http://schemas.microsoft.com/office/drawing/2014/main" id="{E868C34B-00B9-4506-BAEF-3FFCDFA68A4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476554" y="3346552"/>
              <a:ext cx="177504" cy="1649373"/>
            </a:xfrm>
            <a:prstGeom prst="rect">
              <a:avLst/>
            </a:prstGeom>
          </p:spPr>
        </p:pic>
        <p:pic>
          <p:nvPicPr>
            <p:cNvPr id="22" name="Picture 21">
              <a:extLst>
                <a:ext uri="{FF2B5EF4-FFF2-40B4-BE49-F238E27FC236}">
                  <a16:creationId xmlns:a16="http://schemas.microsoft.com/office/drawing/2014/main" id="{A6D58BAA-C5AA-4C88-824A-DC9EE0074FC9}"/>
                </a:ext>
              </a:extLst>
            </p:cNvPr>
            <p:cNvPicPr>
              <a:picLocks noChangeAspect="1"/>
            </p:cNvPicPr>
            <p:nvPr/>
          </p:nvPicPr>
          <p:blipFill>
            <a:blip r:embed="rId6"/>
            <a:stretch>
              <a:fillRect/>
            </a:stretch>
          </p:blipFill>
          <p:spPr>
            <a:xfrm>
              <a:off x="206432" y="3897089"/>
              <a:ext cx="203526" cy="1206500"/>
            </a:xfrm>
            <a:prstGeom prst="rect">
              <a:avLst/>
            </a:prstGeom>
          </p:spPr>
        </p:pic>
        <p:pic>
          <p:nvPicPr>
            <p:cNvPr id="23" name="Picture 22">
              <a:extLst>
                <a:ext uri="{FF2B5EF4-FFF2-40B4-BE49-F238E27FC236}">
                  <a16:creationId xmlns:a16="http://schemas.microsoft.com/office/drawing/2014/main" id="{63BA4827-4A10-4936-87D4-FA64B227A3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377891" y="3297247"/>
              <a:ext cx="177504" cy="1649373"/>
            </a:xfrm>
            <a:prstGeom prst="rect">
              <a:avLst/>
            </a:prstGeom>
          </p:spPr>
        </p:pic>
      </p:grpSp>
      <p:grpSp>
        <p:nvGrpSpPr>
          <p:cNvPr id="24" name="Group 23">
            <a:extLst>
              <a:ext uri="{FF2B5EF4-FFF2-40B4-BE49-F238E27FC236}">
                <a16:creationId xmlns:a16="http://schemas.microsoft.com/office/drawing/2014/main" id="{146F94A4-E798-42E2-A544-86A19553F923}"/>
              </a:ext>
            </a:extLst>
          </p:cNvPr>
          <p:cNvGrpSpPr/>
          <p:nvPr/>
        </p:nvGrpSpPr>
        <p:grpSpPr>
          <a:xfrm>
            <a:off x="810863" y="4503405"/>
            <a:ext cx="1239520" cy="404863"/>
            <a:chOff x="2204720" y="4590554"/>
            <a:chExt cx="3578337" cy="404863"/>
          </a:xfrm>
        </p:grpSpPr>
        <p:cxnSp>
          <p:nvCxnSpPr>
            <p:cNvPr id="25" name="Straight Arrow Connector 24">
              <a:extLst>
                <a:ext uri="{FF2B5EF4-FFF2-40B4-BE49-F238E27FC236}">
                  <a16:creationId xmlns:a16="http://schemas.microsoft.com/office/drawing/2014/main" id="{AB3F3B8D-1135-48B1-BBE9-B37275F9EB12}"/>
                </a:ext>
              </a:extLst>
            </p:cNvPr>
            <p:cNvCxnSpPr/>
            <p:nvPr/>
          </p:nvCxnSpPr>
          <p:spPr bwMode="auto">
            <a:xfrm flipH="1">
              <a:off x="2204720" y="45905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9AABD79F-8FEB-4C36-8F98-3E513FDE43C7}"/>
                </a:ext>
              </a:extLst>
            </p:cNvPr>
            <p:cNvCxnSpPr>
              <a:cxnSpLocks/>
            </p:cNvCxnSpPr>
            <p:nvPr/>
          </p:nvCxnSpPr>
          <p:spPr bwMode="auto">
            <a:xfrm>
              <a:off x="4365737" y="4593054"/>
              <a:ext cx="1417320" cy="4023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A0E88678-C74B-4B78-B9C6-B69E4E393305}"/>
                </a:ext>
              </a:extLst>
            </p:cNvPr>
            <p:cNvCxnSpPr>
              <a:cxnSpLocks/>
            </p:cNvCxnSpPr>
            <p:nvPr/>
          </p:nvCxnSpPr>
          <p:spPr bwMode="auto">
            <a:xfrm>
              <a:off x="3953463" y="4590554"/>
              <a:ext cx="0" cy="3929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11" name="Picture 10">
            <a:extLst>
              <a:ext uri="{FF2B5EF4-FFF2-40B4-BE49-F238E27FC236}">
                <a16:creationId xmlns:a16="http://schemas.microsoft.com/office/drawing/2014/main" id="{5E3D6802-E77F-4AC4-9646-533DFA799C8D}"/>
              </a:ext>
            </a:extLst>
          </p:cNvPr>
          <p:cNvPicPr>
            <a:picLocks noChangeAspect="1"/>
          </p:cNvPicPr>
          <p:nvPr/>
        </p:nvPicPr>
        <p:blipFill rotWithShape="1">
          <a:blip r:embed="rId8">
            <a:duotone>
              <a:schemeClr val="bg2">
                <a:shade val="45000"/>
                <a:satMod val="135000"/>
              </a:schemeClr>
              <a:prstClr val="white"/>
            </a:duotone>
          </a:blip>
          <a:srcRect t="3512"/>
          <a:stretch/>
        </p:blipFill>
        <p:spPr>
          <a:xfrm rot="515902">
            <a:off x="105477" y="5042578"/>
            <a:ext cx="1527151" cy="1699272"/>
          </a:xfrm>
          <a:prstGeom prst="rect">
            <a:avLst/>
          </a:prstGeom>
        </p:spPr>
      </p:pic>
    </p:spTree>
    <p:extLst>
      <p:ext uri="{BB962C8B-B14F-4D97-AF65-F5344CB8AC3E}">
        <p14:creationId xmlns:p14="http://schemas.microsoft.com/office/powerpoint/2010/main" val="315271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F64DA16C-48E7-4958-99E8-2BA8F0865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79375"/>
            <a:ext cx="37211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4">
            <a:extLst>
              <a:ext uri="{FF2B5EF4-FFF2-40B4-BE49-F238E27FC236}">
                <a16:creationId xmlns:a16="http://schemas.microsoft.com/office/drawing/2014/main" id="{251D0BF6-D2A3-43C7-8CAF-FEF8D8CEBA50}"/>
              </a:ext>
            </a:extLst>
          </p:cNvPr>
          <p:cNvSpPr>
            <a:spLocks noChangeArrowheads="1"/>
          </p:cNvSpPr>
          <p:nvPr/>
        </p:nvSpPr>
        <p:spPr bwMode="auto">
          <a:xfrm>
            <a:off x="5338763" y="2889250"/>
            <a:ext cx="3805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U.S. Political cartoon about finding a Republican presidential candidate in 1880</a:t>
            </a:r>
          </a:p>
        </p:txBody>
      </p:sp>
      <p:sp>
        <p:nvSpPr>
          <p:cNvPr id="14340" name="Rectangle 45">
            <a:extLst>
              <a:ext uri="{FF2B5EF4-FFF2-40B4-BE49-F238E27FC236}">
                <a16:creationId xmlns:a16="http://schemas.microsoft.com/office/drawing/2014/main" id="{1EDCA5C8-C2C9-4211-95BD-F94AA5DFF84B}"/>
              </a:ext>
            </a:extLst>
          </p:cNvPr>
          <p:cNvSpPr>
            <a:spLocks noChangeArrowheads="1"/>
          </p:cNvSpPr>
          <p:nvPr/>
        </p:nvSpPr>
        <p:spPr bwMode="auto">
          <a:xfrm>
            <a:off x="1739265" y="2826703"/>
            <a:ext cx="1447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15-Puzzle</a:t>
            </a:r>
          </a:p>
        </p:txBody>
      </p:sp>
      <p:sp>
        <p:nvSpPr>
          <p:cNvPr id="13317" name="TextBox 46">
            <a:extLst>
              <a:ext uri="{FF2B5EF4-FFF2-40B4-BE49-F238E27FC236}">
                <a16:creationId xmlns:a16="http://schemas.microsoft.com/office/drawing/2014/main" id="{EB6D40AD-6C9D-42F5-A495-9FCE94CE0238}"/>
              </a:ext>
            </a:extLst>
          </p:cNvPr>
          <p:cNvSpPr txBox="1">
            <a:spLocks noChangeArrowheads="1"/>
          </p:cNvSpPr>
          <p:nvPr/>
        </p:nvSpPr>
        <p:spPr bwMode="auto">
          <a:xfrm>
            <a:off x="276225" y="3822700"/>
            <a:ext cx="8458200" cy="304641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2400" dirty="0"/>
              <a:t>The puzzle can be shuffled into 10,461,394,944,000 different solvable positions </a:t>
            </a:r>
            <a:r>
              <a:rPr lang="en-US" altLang="en-US" sz="2400" dirty="0">
                <a:solidFill>
                  <a:schemeClr val="bg1">
                    <a:lumMod val="65000"/>
                  </a:schemeClr>
                </a:solidFill>
              </a:rPr>
              <a:t>(about 10.5 trillion)</a:t>
            </a:r>
          </a:p>
          <a:p>
            <a:pPr>
              <a:spcBef>
                <a:spcPct val="0"/>
              </a:spcBef>
              <a:buFontTx/>
              <a:buNone/>
              <a:defRPr/>
            </a:pPr>
            <a:endParaRPr lang="en-US" altLang="en-US" sz="2400" dirty="0"/>
          </a:p>
          <a:p>
            <a:pPr>
              <a:spcBef>
                <a:spcPct val="0"/>
              </a:spcBef>
              <a:buFontTx/>
              <a:buNone/>
              <a:defRPr/>
            </a:pPr>
            <a:r>
              <a:rPr lang="en-US" altLang="en-US" sz="2400" dirty="0"/>
              <a:t>In the worst case, it can take 80 moves to solve a puzzle  (the </a:t>
            </a:r>
            <a:r>
              <a:rPr lang="en-US" altLang="en-US" sz="2400" i="1" dirty="0"/>
              <a:t>diameter</a:t>
            </a:r>
            <a:r>
              <a:rPr lang="en-US" altLang="en-US" sz="2400" dirty="0"/>
              <a:t> is 80).</a:t>
            </a:r>
          </a:p>
          <a:p>
            <a:pPr>
              <a:spcBef>
                <a:spcPct val="0"/>
              </a:spcBef>
              <a:buFontTx/>
              <a:buNone/>
              <a:defRPr/>
            </a:pPr>
            <a:endParaRPr lang="en-US" altLang="en-US" sz="2400" dirty="0"/>
          </a:p>
          <a:p>
            <a:pPr>
              <a:spcBef>
                <a:spcPct val="0"/>
              </a:spcBef>
              <a:buFontTx/>
              <a:buNone/>
              <a:defRPr/>
            </a:pPr>
            <a:r>
              <a:rPr lang="en-US" altLang="en-US" sz="2400" dirty="0"/>
              <a:t>The problem of finding an </a:t>
            </a:r>
            <a:r>
              <a:rPr lang="en-US" altLang="en-US" sz="2400" i="1" dirty="0"/>
              <a:t>optimal</a:t>
            </a:r>
            <a:r>
              <a:rPr lang="en-US" altLang="en-US" sz="2400" dirty="0"/>
              <a:t> solution is known to be NP-hard, for the general case of sliding tile puzzles.  </a:t>
            </a:r>
          </a:p>
        </p:txBody>
      </p:sp>
      <p:pic>
        <p:nvPicPr>
          <p:cNvPr id="14342" name="Picture 4">
            <a:extLst>
              <a:ext uri="{FF2B5EF4-FFF2-40B4-BE49-F238E27FC236}">
                <a16:creationId xmlns:a16="http://schemas.microsoft.com/office/drawing/2014/main" id="{D0AF1A38-4105-40B7-A479-BD684120D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753" y="547053"/>
            <a:ext cx="1993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a:extLst>
              <a:ext uri="{FF2B5EF4-FFF2-40B4-BE49-F238E27FC236}">
                <a16:creationId xmlns:a16="http://schemas.microsoft.com/office/drawing/2014/main" id="{26CB490B-152D-4597-AC7C-DFB5E6D35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8" t="7874" r="63261" b="41714"/>
          <a:stretch>
            <a:fillRect/>
          </a:stretch>
        </p:blipFill>
        <p:spPr bwMode="auto">
          <a:xfrm>
            <a:off x="204153" y="562928"/>
            <a:ext cx="2005012"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ight Arrow 48">
            <a:extLst>
              <a:ext uri="{FF2B5EF4-FFF2-40B4-BE49-F238E27FC236}">
                <a16:creationId xmlns:a16="http://schemas.microsoft.com/office/drawing/2014/main" id="{95EDC88E-60BD-438D-9CF1-35655CDB7AEC}"/>
              </a:ext>
            </a:extLst>
          </p:cNvPr>
          <p:cNvSpPr>
            <a:spLocks noChangeArrowheads="1"/>
          </p:cNvSpPr>
          <p:nvPr/>
        </p:nvSpPr>
        <p:spPr bwMode="auto">
          <a:xfrm>
            <a:off x="2275840" y="1393190"/>
            <a:ext cx="342900" cy="285750"/>
          </a:xfrm>
          <a:prstGeom prst="rightArrow">
            <a:avLst>
              <a:gd name="adj1" fmla="val 50000"/>
              <a:gd name="adj2" fmla="val 50000"/>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9" name="TextBox 8">
            <a:extLst>
              <a:ext uri="{FF2B5EF4-FFF2-40B4-BE49-F238E27FC236}">
                <a16:creationId xmlns:a16="http://schemas.microsoft.com/office/drawing/2014/main" id="{9A360FC5-23A2-40DD-861E-3A72DED909C4}"/>
              </a:ext>
            </a:extLst>
          </p:cNvPr>
          <p:cNvSpPr txBox="1"/>
          <p:nvPr/>
        </p:nvSpPr>
        <p:spPr>
          <a:xfrm>
            <a:off x="484280" y="79375"/>
            <a:ext cx="1556836" cy="461665"/>
          </a:xfrm>
          <a:prstGeom prst="rect">
            <a:avLst/>
          </a:prstGeom>
          <a:noFill/>
        </p:spPr>
        <p:txBody>
          <a:bodyPr wrap="none" rtlCol="0">
            <a:spAutoFit/>
          </a:bodyPr>
          <a:lstStyle/>
          <a:p>
            <a:r>
              <a:rPr lang="en-US" dirty="0">
                <a:solidFill>
                  <a:schemeClr val="bg1">
                    <a:lumMod val="65000"/>
                  </a:schemeClr>
                </a:solidFill>
              </a:rPr>
              <a:t>Initial state</a:t>
            </a:r>
          </a:p>
        </p:txBody>
      </p:sp>
      <p:sp>
        <p:nvSpPr>
          <p:cNvPr id="10" name="TextBox 9">
            <a:extLst>
              <a:ext uri="{FF2B5EF4-FFF2-40B4-BE49-F238E27FC236}">
                <a16:creationId xmlns:a16="http://schemas.microsoft.com/office/drawing/2014/main" id="{847528C4-FE41-456D-ACB6-6D8E86C1B56E}"/>
              </a:ext>
            </a:extLst>
          </p:cNvPr>
          <p:cNvSpPr txBox="1"/>
          <p:nvPr/>
        </p:nvSpPr>
        <p:spPr>
          <a:xfrm>
            <a:off x="3057634" y="79374"/>
            <a:ext cx="1422184" cy="461665"/>
          </a:xfrm>
          <a:prstGeom prst="rect">
            <a:avLst/>
          </a:prstGeom>
          <a:noFill/>
        </p:spPr>
        <p:txBody>
          <a:bodyPr wrap="none" rtlCol="0">
            <a:spAutoFit/>
          </a:bodyPr>
          <a:lstStyle/>
          <a:p>
            <a:r>
              <a:rPr lang="en-US" dirty="0">
                <a:solidFill>
                  <a:schemeClr val="bg1">
                    <a:lumMod val="65000"/>
                  </a:schemeClr>
                </a:solidFill>
              </a:rPr>
              <a:t>Goal state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CFD6A7FF-FC5D-4252-8ABE-2A0812774E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42900"/>
            <a:ext cx="3829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a:extLst>
              <a:ext uri="{FF2B5EF4-FFF2-40B4-BE49-F238E27FC236}">
                <a16:creationId xmlns:a16="http://schemas.microsoft.com/office/drawing/2014/main" id="{A2FE7EEA-52F8-4B6A-BB98-413669502E74}"/>
              </a:ext>
            </a:extLst>
          </p:cNvPr>
          <p:cNvSpPr>
            <a:spLocks noChangeArrowheads="1"/>
          </p:cNvSpPr>
          <p:nvPr/>
        </p:nvSpPr>
        <p:spPr bwMode="auto">
          <a:xfrm>
            <a:off x="508000" y="12700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222222"/>
                </a:solidFill>
                <a:latin typeface="Arial" panose="020B0604020202020204" pitchFamily="34" charset="0"/>
              </a:rPr>
              <a:t>.</a:t>
            </a:r>
          </a:p>
        </p:txBody>
      </p:sp>
      <p:sp>
        <p:nvSpPr>
          <p:cNvPr id="16388" name="Rectangle 5">
            <a:extLst>
              <a:ext uri="{FF2B5EF4-FFF2-40B4-BE49-F238E27FC236}">
                <a16:creationId xmlns:a16="http://schemas.microsoft.com/office/drawing/2014/main" id="{7F1052CA-C77A-47D9-8DE5-B9314F2B3FA4}"/>
              </a:ext>
            </a:extLst>
          </p:cNvPr>
          <p:cNvSpPr>
            <a:spLocks noChangeArrowheads="1"/>
          </p:cNvSpPr>
          <p:nvPr/>
        </p:nvSpPr>
        <p:spPr bwMode="auto">
          <a:xfrm>
            <a:off x="63500" y="207963"/>
            <a:ext cx="4572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solidFill>
                  <a:srgbClr val="222222"/>
                </a:solidFill>
                <a:latin typeface="Arial" panose="020B0604020202020204" pitchFamily="34" charset="0"/>
              </a:rPr>
              <a:t>Peg solitaire</a:t>
            </a:r>
            <a:r>
              <a:rPr lang="en-US" altLang="en-US" sz="1800">
                <a:solidFill>
                  <a:srgbClr val="222222"/>
                </a:solidFill>
                <a:latin typeface="Arial" panose="020B0604020202020204" pitchFamily="34" charset="0"/>
              </a:rPr>
              <a:t> (or </a:t>
            </a:r>
            <a:r>
              <a:rPr lang="en-US" altLang="en-US" sz="1800" b="1">
                <a:solidFill>
                  <a:srgbClr val="222222"/>
                </a:solidFill>
                <a:latin typeface="Arial" panose="020B0604020202020204" pitchFamily="34" charset="0"/>
              </a:rPr>
              <a:t>Solo Noble</a:t>
            </a:r>
            <a:r>
              <a:rPr lang="en-US" altLang="en-US" sz="1800">
                <a:solidFill>
                  <a:srgbClr val="222222"/>
                </a:solidFill>
                <a:latin typeface="Arial" panose="020B0604020202020204" pitchFamily="34" charset="0"/>
              </a:rPr>
              <a:t>) is a </a:t>
            </a:r>
            <a:r>
              <a:rPr lang="en-US" altLang="en-US" sz="1800">
                <a:solidFill>
                  <a:srgbClr val="0B0080"/>
                </a:solidFill>
                <a:latin typeface="Arial" panose="020B0604020202020204" pitchFamily="34" charset="0"/>
              </a:rPr>
              <a:t>board game</a:t>
            </a:r>
            <a:r>
              <a:rPr lang="en-US" altLang="en-US" sz="1800">
                <a:solidFill>
                  <a:srgbClr val="222222"/>
                </a:solidFill>
                <a:latin typeface="Arial" panose="020B0604020202020204" pitchFamily="34" charset="0"/>
              </a:rPr>
              <a:t> for one player involving movement of pegs on a board with holes. </a:t>
            </a:r>
          </a:p>
          <a:p>
            <a:pPr>
              <a:spcBef>
                <a:spcPct val="0"/>
              </a:spcBef>
              <a:buFontTx/>
              <a:buNone/>
            </a:pPr>
            <a:endParaRPr lang="en-US" altLang="en-US" sz="1800">
              <a:solidFill>
                <a:srgbClr val="222222"/>
              </a:solidFill>
              <a:latin typeface="Arial" panose="020B0604020202020204" pitchFamily="34" charset="0"/>
            </a:endParaRPr>
          </a:p>
          <a:p>
            <a:pPr>
              <a:spcBef>
                <a:spcPct val="0"/>
              </a:spcBef>
              <a:buFontTx/>
              <a:buNone/>
            </a:pPr>
            <a:r>
              <a:rPr lang="en-US" altLang="en-US" sz="1800">
                <a:solidFill>
                  <a:srgbClr val="222222"/>
                </a:solidFill>
                <a:latin typeface="Arial" panose="020B0604020202020204" pitchFamily="34" charset="0"/>
              </a:rPr>
              <a:t>The standard game fills the entire board with pegs except for the central hole. The objective is, making valid moves, to empty the entire board except for a solitary peg in the central hole.</a:t>
            </a:r>
            <a:endParaRPr lang="en-US" altLang="en-US" sz="1800"/>
          </a:p>
        </p:txBody>
      </p:sp>
      <p:pic>
        <p:nvPicPr>
          <p:cNvPr id="16389" name="Picture 6">
            <a:extLst>
              <a:ext uri="{FF2B5EF4-FFF2-40B4-BE49-F238E27FC236}">
                <a16:creationId xmlns:a16="http://schemas.microsoft.com/office/drawing/2014/main" id="{9A2E42CB-1F5C-45B3-AED2-351B49C750C3}"/>
              </a:ext>
            </a:extLst>
          </p:cNvPr>
          <p:cNvPicPr>
            <a:picLocks noChangeAspect="1"/>
          </p:cNvPicPr>
          <p:nvPr/>
        </p:nvPicPr>
        <p:blipFill>
          <a:blip r:embed="rId3">
            <a:extLst>
              <a:ext uri="{28A0092B-C50C-407E-A947-70E740481C1C}">
                <a14:useLocalDpi xmlns:a14="http://schemas.microsoft.com/office/drawing/2010/main" val="0"/>
              </a:ext>
            </a:extLst>
          </a:blip>
          <a:srcRect r="65668" b="49289"/>
          <a:stretch>
            <a:fillRect/>
          </a:stretch>
        </p:blipFill>
        <p:spPr bwMode="auto">
          <a:xfrm>
            <a:off x="220663" y="2794000"/>
            <a:ext cx="24765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a:extLst>
              <a:ext uri="{FF2B5EF4-FFF2-40B4-BE49-F238E27FC236}">
                <a16:creationId xmlns:a16="http://schemas.microsoft.com/office/drawing/2014/main" id="{23E8BAAE-6069-427E-869C-58146B57B7CE}"/>
              </a:ext>
            </a:extLst>
          </p:cNvPr>
          <p:cNvSpPr>
            <a:spLocks noChangeArrowheads="1"/>
          </p:cNvSpPr>
          <p:nvPr/>
        </p:nvSpPr>
        <p:spPr bwMode="auto">
          <a:xfrm>
            <a:off x="220663" y="6211888"/>
            <a:ext cx="2573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The Princess of Soubise playing solitaire, 1687</a:t>
            </a:r>
          </a:p>
        </p:txBody>
      </p:sp>
      <p:pic>
        <p:nvPicPr>
          <p:cNvPr id="16391" name="Picture 8">
            <a:extLst>
              <a:ext uri="{FF2B5EF4-FFF2-40B4-BE49-F238E27FC236}">
                <a16:creationId xmlns:a16="http://schemas.microsoft.com/office/drawing/2014/main" id="{F21BE127-5916-46C9-A2A2-A659AD4A1A4D}"/>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86100" y="4686300"/>
            <a:ext cx="58086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9">
            <a:extLst>
              <a:ext uri="{FF2B5EF4-FFF2-40B4-BE49-F238E27FC236}">
                <a16:creationId xmlns:a16="http://schemas.microsoft.com/office/drawing/2014/main" id="{5BC0149A-D98E-4C9C-A929-61DD1A8961B1}"/>
              </a:ext>
            </a:extLst>
          </p:cNvPr>
          <p:cNvSpPr>
            <a:spLocks noChangeArrowheads="1"/>
          </p:cNvSpPr>
          <p:nvPr/>
        </p:nvSpPr>
        <p:spPr bwMode="auto">
          <a:xfrm>
            <a:off x="3086100" y="6211888"/>
            <a:ext cx="59102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a:solidFill>
                  <a:srgbClr val="222222"/>
                </a:solidFill>
                <a:latin typeface="Arial" panose="020B0604020202020204" pitchFamily="34" charset="0"/>
              </a:rPr>
              <a:t>(1) French (European) style, 37 holes, 17th century; (2) J. C. Wiegleb, 1779, Germany, 45 holes; (3) Asymmetrical 3-3-2-2 as described by George Bell, 20th century; (4) English style (standard), 33 holes; (5) Diamond, 41 holes; (6) Triangular, 15 holes</a:t>
            </a:r>
            <a:endParaRPr lang="en-US" altLang="en-US" sz="180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9897</TotalTime>
  <Words>3871</Words>
  <Application>Microsoft Office PowerPoint</Application>
  <PresentationFormat>On-screen Show (4:3)</PresentationFormat>
  <Paragraphs>635</Paragraphs>
  <Slides>46</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courier</vt:lpstr>
      <vt:lpstr>Courier New</vt:lpstr>
      <vt:lpstr>Helvetica Neue</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Solving using Search</vt:lpstr>
      <vt:lpstr>Problem Solving using Search</vt:lpstr>
      <vt:lpstr>PowerPoint Presentation</vt:lpstr>
      <vt:lpstr>PowerPoint Presentation</vt:lpstr>
      <vt:lpstr>PowerPoint Presentation</vt:lpstr>
      <vt:lpstr>PowerPoint Presentation</vt:lpstr>
      <vt:lpstr>PowerPoint Presentation</vt:lpstr>
      <vt:lpstr>A complete example: The Water Jug Problem</vt:lpstr>
      <vt:lpstr>Introduction to the next 7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(Generic) Search Algorithm </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Uniformed Search Problem Solving</dc:title>
  <dc:creator> </dc:creator>
  <cp:lastModifiedBy>Eamonn Keogh</cp:lastModifiedBy>
  <cp:revision>180</cp:revision>
  <cp:lastPrinted>2001-10-05T03:55:43Z</cp:lastPrinted>
  <dcterms:created xsi:type="dcterms:W3CDTF">1996-09-30T18:28:10Z</dcterms:created>
  <dcterms:modified xsi:type="dcterms:W3CDTF">2021-09-27T20:19:01Z</dcterms:modified>
</cp:coreProperties>
</file>