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57" r:id="rId4"/>
    <p:sldId id="258" r:id="rId5"/>
    <p:sldId id="265" r:id="rId6"/>
    <p:sldId id="259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59" autoAdjust="0"/>
  </p:normalViewPr>
  <p:slideViewPr>
    <p:cSldViewPr>
      <p:cViewPr varScale="1">
        <p:scale>
          <a:sx n="110" d="100"/>
          <a:sy n="110" d="100"/>
        </p:scale>
        <p:origin x="-15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A7684-64FB-4B46-B728-52E87A6D7B26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FE2B2-A92B-4973-BA34-0D97B3380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FE2B2-A92B-4973-BA34-0D97B33802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FE2B2-A92B-4973-BA34-0D97B33802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Matlab Diary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Matlab allows you to keep a </a:t>
            </a:r>
            <a:r>
              <a:rPr lang="en-US" i="1" dirty="0" smtClean="0"/>
              <a:t>log</a:t>
            </a:r>
            <a:r>
              <a:rPr lang="en-US" dirty="0" smtClean="0"/>
              <a:t> or </a:t>
            </a:r>
            <a:r>
              <a:rPr lang="en-US" i="1" dirty="0" smtClean="0"/>
              <a:t>diary</a:t>
            </a:r>
            <a:r>
              <a:rPr lang="en-US" dirty="0" smtClean="0"/>
              <a:t> of your work.</a:t>
            </a:r>
          </a:p>
          <a:p>
            <a:r>
              <a:rPr lang="en-US" dirty="0" smtClean="0"/>
              <a:t>This is useful because:</a:t>
            </a:r>
          </a:p>
          <a:p>
            <a:pPr lvl="1"/>
            <a:r>
              <a:rPr lang="en-US" dirty="0" smtClean="0"/>
              <a:t>You can log all the new skills you practice, then take home the log file to study.</a:t>
            </a:r>
          </a:p>
          <a:p>
            <a:pPr lvl="1"/>
            <a:r>
              <a:rPr lang="en-US" dirty="0" smtClean="0"/>
              <a:t>Some of you early </a:t>
            </a:r>
            <a:r>
              <a:rPr lang="en-US" dirty="0" err="1" smtClean="0"/>
              <a:t>homeworks</a:t>
            </a:r>
            <a:r>
              <a:rPr lang="en-US" dirty="0" smtClean="0"/>
              <a:t> will require you to print this log, and hand it in.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62050"/>
            <a:ext cx="78486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0"/>
            <a:ext cx="782425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first things we need to do are:</a:t>
            </a:r>
          </a:p>
          <a:p>
            <a:pPr marL="342900" indent="-342900">
              <a:buAutoNum type="arabicParenR"/>
            </a:pPr>
            <a:r>
              <a:rPr lang="en-US" dirty="0" smtClean="0"/>
              <a:t>Clear all the variables currently in memory  (</a:t>
            </a:r>
            <a:r>
              <a:rPr lang="en-US" dirty="0" err="1" smtClean="0"/>
              <a:t>ans</a:t>
            </a:r>
            <a:r>
              <a:rPr lang="en-US" dirty="0" smtClean="0"/>
              <a:t>, </a:t>
            </a:r>
            <a:r>
              <a:rPr lang="en-US" dirty="0" err="1" smtClean="0"/>
              <a:t>mass_of_moon</a:t>
            </a:r>
            <a:r>
              <a:rPr lang="en-US" dirty="0" smtClean="0"/>
              <a:t>, </a:t>
            </a:r>
            <a:r>
              <a:rPr lang="en-US" dirty="0" err="1" smtClean="0"/>
              <a:t>sun_o_dist</a:t>
            </a:r>
            <a:r>
              <a:rPr lang="en-US" dirty="0" smtClean="0"/>
              <a:t> )</a:t>
            </a:r>
          </a:p>
          <a:p>
            <a:pPr marL="342900" indent="-342900">
              <a:buAutoNum type="arabicParenR"/>
            </a:pPr>
            <a:r>
              <a:rPr lang="en-US" dirty="0" smtClean="0"/>
              <a:t>Clear away all the old text in the command window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419992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4080" y="3799805"/>
            <a:ext cx="4199920" cy="305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2400" y="0"/>
            <a:ext cx="7912294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first things we need to do are:</a:t>
            </a:r>
          </a:p>
          <a:p>
            <a:pPr marL="342900" indent="-342900">
              <a:buAutoNum type="arabicParenR"/>
            </a:pPr>
            <a:r>
              <a:rPr lang="en-US" dirty="0" smtClean="0"/>
              <a:t>Clear all the variables currently in memory.    The common    </a:t>
            </a:r>
            <a:r>
              <a:rPr lang="en-US" sz="2000" b="1" dirty="0" smtClean="0"/>
              <a:t>clear</a:t>
            </a:r>
            <a:r>
              <a:rPr lang="en-US" sz="2000" dirty="0" smtClean="0"/>
              <a:t>    </a:t>
            </a:r>
            <a:r>
              <a:rPr lang="en-US" dirty="0" smtClean="0"/>
              <a:t>will do this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4724400"/>
            <a:ext cx="3581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Type  </a:t>
            </a:r>
            <a:r>
              <a:rPr lang="en-US" sz="2000" b="1" dirty="0" smtClean="0"/>
              <a:t>clear</a:t>
            </a:r>
            <a:r>
              <a:rPr lang="en-US" sz="2000" dirty="0" smtClean="0"/>
              <a:t>   </a:t>
            </a:r>
            <a:r>
              <a:rPr lang="en-US" dirty="0" smtClean="0"/>
              <a:t>then hit  &lt;enter&gt;</a:t>
            </a: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76600" y="2895600"/>
            <a:ext cx="3810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76600" y="5105400"/>
            <a:ext cx="464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5638800"/>
            <a:ext cx="3581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that all the variables in memory are gone forever!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822577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first things we need to do are: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Clear all the variables currently in memory</a:t>
            </a:r>
          </a:p>
          <a:p>
            <a:pPr marL="342900" indent="-342900">
              <a:buAutoNum type="arabicParenR"/>
            </a:pPr>
            <a:r>
              <a:rPr lang="en-US" dirty="0" smtClean="0"/>
              <a:t>Clear away all the old text in the command window. The command    </a:t>
            </a:r>
            <a:r>
              <a:rPr lang="en-US" sz="2000" b="1" dirty="0" err="1" smtClean="0"/>
              <a:t>clc</a:t>
            </a:r>
            <a:r>
              <a:rPr lang="en-US" sz="2000" dirty="0" smtClean="0"/>
              <a:t>   </a:t>
            </a:r>
            <a:r>
              <a:rPr lang="en-US" dirty="0" smtClean="0"/>
              <a:t>does this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066800"/>
            <a:ext cx="4457700" cy="324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6300" y="3612102"/>
            <a:ext cx="4457700" cy="324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4724400"/>
            <a:ext cx="3581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Type  </a:t>
            </a:r>
            <a:r>
              <a:rPr lang="en-US" sz="2000" b="1" dirty="0" err="1" smtClean="0"/>
              <a:t>clc</a:t>
            </a:r>
            <a:r>
              <a:rPr lang="en-US" sz="2000" b="1" dirty="0" smtClean="0"/>
              <a:t>   </a:t>
            </a:r>
            <a:r>
              <a:rPr lang="en-US" dirty="0" smtClean="0"/>
              <a:t>then hit  &lt;enter&gt;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828800" y="3048000"/>
            <a:ext cx="1447800" cy="243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76600" y="53340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" y="5486400"/>
            <a:ext cx="3886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All this text has been cleaned up.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80772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Now we have a brand new session we can record</a:t>
            </a:r>
          </a:p>
          <a:p>
            <a:endParaRPr lang="en-US" sz="2000" dirty="0" smtClean="0"/>
          </a:p>
          <a:p>
            <a:r>
              <a:rPr lang="en-US" sz="2000" dirty="0" smtClean="0"/>
              <a:t>We need to tell matlab to start recording the session, and the name of the file to save this session to.  Suppose I want to save the session into a file with my name and data, </a:t>
            </a:r>
            <a:r>
              <a:rPr lang="en-US" sz="2000" b="1" dirty="0" smtClean="0"/>
              <a:t>Eamonn3jan2012</a:t>
            </a:r>
            <a:r>
              <a:rPr lang="en-US" sz="2000" dirty="0" smtClean="0"/>
              <a:t>, I will type </a:t>
            </a:r>
          </a:p>
          <a:p>
            <a:endParaRPr lang="en-US" sz="2000" dirty="0" smtClean="0"/>
          </a:p>
          <a:p>
            <a:r>
              <a:rPr lang="en-US" sz="2400" b="1" dirty="0" smtClean="0"/>
              <a:t>diary('Eamonn3jan2012.txt')</a:t>
            </a:r>
          </a:p>
          <a:p>
            <a:endParaRPr lang="en-US" sz="2000" dirty="0" smtClean="0"/>
          </a:p>
          <a:p>
            <a:r>
              <a:rPr lang="en-US" sz="2000" dirty="0" smtClean="0"/>
              <a:t>And hit &lt;enter&gt;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581400"/>
            <a:ext cx="4381500" cy="319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4114800"/>
            <a:ext cx="2629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I added </a:t>
            </a:r>
            <a:r>
              <a:rPr lang="en-US" sz="2000" b="1" dirty="0" smtClean="0"/>
              <a:t>.txt</a:t>
            </a:r>
            <a:endParaRPr lang="en-US" b="1" dirty="0" smtClean="0"/>
          </a:p>
          <a:p>
            <a:r>
              <a:rPr lang="en-US" dirty="0" smtClean="0"/>
              <a:t>To my file name. That tells matlab to make a text file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695" y="4572000"/>
            <a:ext cx="255750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76200"/>
            <a:ext cx="3445191" cy="298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-152400"/>
            <a:ext cx="4419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Now I do some work, adding 1 and 2, and then adding the first 5 integers.</a:t>
            </a:r>
          </a:p>
          <a:p>
            <a:r>
              <a:rPr lang="en-US" sz="2000" dirty="0" smtClean="0"/>
              <a:t>When I am done, I type</a:t>
            </a:r>
          </a:p>
          <a:p>
            <a:endParaRPr lang="en-US" sz="2000" dirty="0" smtClean="0"/>
          </a:p>
          <a:p>
            <a:r>
              <a:rPr lang="en-US" sz="2400" b="1" dirty="0" smtClean="0"/>
              <a:t>diary off</a:t>
            </a:r>
          </a:p>
          <a:p>
            <a:endParaRPr lang="en-US" sz="2000" dirty="0" smtClean="0"/>
          </a:p>
          <a:p>
            <a:r>
              <a:rPr lang="en-US" sz="2000" dirty="0" smtClean="0"/>
              <a:t>And hit &lt;enter&gt;</a:t>
            </a:r>
          </a:p>
          <a:p>
            <a:endParaRPr lang="en-US" sz="2000" dirty="0" smtClean="0"/>
          </a:p>
          <a:p>
            <a:r>
              <a:rPr lang="en-US" sz="2000" dirty="0" smtClean="0"/>
              <a:t>Now if I go to the folder</a:t>
            </a:r>
          </a:p>
          <a:p>
            <a:endParaRPr lang="en-US" sz="2000" dirty="0" smtClean="0"/>
          </a:p>
          <a:p>
            <a:r>
              <a:rPr lang="en-US" sz="1600" dirty="0" smtClean="0"/>
              <a:t>C:\Users\eamonn\Documents\MATLAB</a:t>
            </a:r>
          </a:p>
          <a:p>
            <a:endParaRPr lang="en-US" sz="1600" dirty="0" smtClean="0"/>
          </a:p>
          <a:p>
            <a:r>
              <a:rPr lang="en-US" sz="1600" dirty="0" smtClean="0"/>
              <a:t>(your folder location will be a little different) </a:t>
            </a:r>
          </a:p>
          <a:p>
            <a:r>
              <a:rPr lang="en-US" sz="2000" dirty="0" smtClean="0"/>
              <a:t>I can find the file</a:t>
            </a:r>
          </a:p>
          <a:p>
            <a:endParaRPr lang="en-US" sz="2000" dirty="0" smtClean="0"/>
          </a:p>
          <a:p>
            <a:r>
              <a:rPr lang="en-US" sz="2000" dirty="0" smtClean="0"/>
              <a:t>And open it with notepad</a:t>
            </a:r>
          </a:p>
          <a:p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276600"/>
            <a:ext cx="5205412" cy="167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1981200" y="4191000"/>
            <a:ext cx="464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143000" y="49530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36893" b="53030"/>
          <a:stretch>
            <a:fillRect/>
          </a:stretch>
        </p:blipFill>
        <p:spPr bwMode="auto">
          <a:xfrm>
            <a:off x="4419600" y="4556182"/>
            <a:ext cx="4724400" cy="22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4191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Matlab lets you write text in the command window that will be ignored.</a:t>
            </a:r>
          </a:p>
          <a:p>
            <a:endParaRPr lang="en-US" sz="2000" dirty="0" smtClean="0"/>
          </a:p>
          <a:p>
            <a:r>
              <a:rPr lang="en-US" sz="2000" dirty="0" smtClean="0"/>
              <a:t>Such text are called </a:t>
            </a:r>
            <a:r>
              <a:rPr lang="en-US" sz="2000" i="1" dirty="0" smtClean="0"/>
              <a:t>comments</a:t>
            </a:r>
          </a:p>
          <a:p>
            <a:endParaRPr lang="en-US" sz="2000" dirty="0" smtClean="0"/>
          </a:p>
          <a:p>
            <a:r>
              <a:rPr lang="en-US" sz="2000" dirty="0" smtClean="0"/>
              <a:t>As we will see, comments are very useful.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To write a comment, just make sure that the first character is the percent sign </a:t>
            </a:r>
            <a:r>
              <a:rPr lang="en-US" sz="2000" dirty="0" smtClean="0">
                <a:solidFill>
                  <a:srgbClr val="00B050"/>
                </a:solidFill>
              </a:rPr>
              <a:t>%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Matlab will let you know that it thinks this is a comment, by making the entire line green in color.</a:t>
            </a:r>
          </a:p>
          <a:p>
            <a:endParaRPr lang="en-US" sz="2000" dirty="0" smtClean="0"/>
          </a:p>
          <a:p>
            <a:r>
              <a:rPr lang="en-US" sz="2000" dirty="0" smtClean="0"/>
              <a:t>Commented text does </a:t>
            </a:r>
            <a:r>
              <a:rPr lang="en-US" sz="2000" i="1" dirty="0" smtClean="0"/>
              <a:t>nothing</a:t>
            </a:r>
            <a:r>
              <a:rPr lang="en-US" sz="2000" dirty="0" smtClean="0"/>
              <a:t>, but it can be useful to make notes to yourself or someone else…</a:t>
            </a:r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r="37864"/>
          <a:stretch>
            <a:fillRect/>
          </a:stretch>
        </p:blipFill>
        <p:spPr bwMode="auto">
          <a:xfrm>
            <a:off x="4258574" y="0"/>
            <a:ext cx="487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412</Words>
  <Application>Microsoft Office PowerPoint</Application>
  <PresentationFormat>On-screen Show (4:3)</PresentationFormat>
  <Paragraphs>58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Matlab Diary 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eamonn</dc:creator>
  <cp:lastModifiedBy>eamonn</cp:lastModifiedBy>
  <cp:revision>12</cp:revision>
  <dcterms:created xsi:type="dcterms:W3CDTF">2006-08-16T00:00:00Z</dcterms:created>
  <dcterms:modified xsi:type="dcterms:W3CDTF">2012-01-09T00:28:41Z</dcterms:modified>
</cp:coreProperties>
</file>