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7d81c4ed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7d81c4ed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f45817d71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f45817d71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c4953af81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c4953af81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81132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CS 150 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The Theory of Automata and Formal Languages</a:t>
            </a:r>
            <a:br>
              <a:rPr lang="en" sz="2700"/>
            </a:b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Discussion 9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82802" y="354737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TA: Hao Chen (hchen069@ucr.edu)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729450" y="4648800"/>
            <a:ext cx="1639800" cy="1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60107" l="0" r="57974" t="12315"/>
          <a:stretch/>
        </p:blipFill>
        <p:spPr>
          <a:xfrm>
            <a:off x="5995281" y="4088575"/>
            <a:ext cx="2955593" cy="10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648550" y="610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 </a:t>
            </a:r>
            <a:r>
              <a:rPr lang="en"/>
              <a:t>unambiguous</a:t>
            </a:r>
            <a:r>
              <a:rPr lang="en"/>
              <a:t> </a:t>
            </a:r>
            <a:r>
              <a:rPr lang="en"/>
              <a:t>CFG </a:t>
            </a:r>
            <a:r>
              <a:rPr lang="en"/>
              <a:t>to </a:t>
            </a:r>
            <a:r>
              <a:rPr lang="en"/>
              <a:t>ambiguous</a:t>
            </a:r>
            <a:r>
              <a:rPr lang="en"/>
              <a:t> CFG</a:t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751675" y="12670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75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 → AB 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575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 → Aa | a 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575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B → b  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648550" y="610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omputation Sequences</a:t>
            </a:r>
            <a:r>
              <a:rPr lang="en"/>
              <a:t> of PDA</a:t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8900" y="1256350"/>
            <a:ext cx="3233076" cy="2016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