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d81c4e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d81c4e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f45817d71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f45817d71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f45817d71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f45817d71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f45817d71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f45817d71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c4953af8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c4953af8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8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CFG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0" l="16240" r="0" t="0"/>
          <a:stretch/>
        </p:blipFill>
        <p:spPr>
          <a:xfrm>
            <a:off x="558200" y="1286675"/>
            <a:ext cx="5916674" cy="40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 b="30357" l="12406" r="1319" t="0"/>
          <a:stretch/>
        </p:blipFill>
        <p:spPr>
          <a:xfrm>
            <a:off x="572350" y="3170050"/>
            <a:ext cx="5805076" cy="35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Derivation and </a:t>
            </a:r>
            <a:r>
              <a:rPr lang="en"/>
              <a:t>Parse Tree</a:t>
            </a:r>
            <a:endParaRPr/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0" l="7918" r="0" t="19439"/>
          <a:stretch/>
        </p:blipFill>
        <p:spPr>
          <a:xfrm>
            <a:off x="698775" y="1258450"/>
            <a:ext cx="7588249" cy="82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Ambiguity of CFG</a:t>
            </a:r>
            <a:endParaRPr/>
          </a:p>
        </p:txBody>
      </p:sp>
      <p:pic>
        <p:nvPicPr>
          <p:cNvPr id="108" name="Google Shape;10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350" y="1264425"/>
            <a:ext cx="5567999" cy="190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PDA</a:t>
            </a:r>
            <a:endParaRPr/>
          </a:p>
        </p:txBody>
      </p:sp>
      <p:pic>
        <p:nvPicPr>
          <p:cNvPr id="114" name="Google Shape;114;p17"/>
          <p:cNvPicPr preferRelativeResize="0"/>
          <p:nvPr/>
        </p:nvPicPr>
        <p:blipFill rotWithShape="1">
          <a:blip r:embed="rId3">
            <a:alphaModFix/>
          </a:blip>
          <a:srcRect b="0" l="6646" r="0" t="41907"/>
          <a:stretch/>
        </p:blipFill>
        <p:spPr>
          <a:xfrm>
            <a:off x="594825" y="1515525"/>
            <a:ext cx="6048949" cy="62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/>
          <p:cNvSpPr txBox="1"/>
          <p:nvPr/>
        </p:nvSpPr>
        <p:spPr>
          <a:xfrm>
            <a:off x="727650" y="1240950"/>
            <a:ext cx="7688700" cy="4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Design a PDA to the following language: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