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529d31e3b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529d31e3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db1a70a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db1a70a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29d31e3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529d31e3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529d31e3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529d31e3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89d8b9bd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89d8b9bd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hyperlink" Target="http://infolab.stanford.edu/~ullman/ialcsols/sol4.html#sol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81132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CS 150 </a:t>
            </a:r>
            <a:endParaRPr sz="3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The Theory of Automata and Formal Languages</a:t>
            </a:r>
            <a:br>
              <a:rPr lang="en" sz="2700"/>
            </a:b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Discussion 6</a:t>
            </a:r>
            <a:r>
              <a:rPr lang="en" sz="2600"/>
              <a:t> </a:t>
            </a:r>
            <a:r>
              <a:rPr lang="en" sz="3100"/>
              <a:t>  </a:t>
            </a:r>
            <a:endParaRPr sz="31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82802" y="35473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TA: Hao Chen (hchen069@ucr.edu)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729450" y="4648800"/>
            <a:ext cx="16398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2020/11/06</a:t>
            </a:r>
            <a:endParaRPr sz="1100"/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60107" l="0" r="57974" t="12315"/>
          <a:stretch/>
        </p:blipFill>
        <p:spPr>
          <a:xfrm>
            <a:off x="5995281" y="4088575"/>
            <a:ext cx="2955593" cy="105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Pumping Lemma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727650" y="12982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Prove that                                                                   is not regular.</a:t>
            </a:r>
            <a:endParaRPr sz="1500"/>
          </a:p>
        </p:txBody>
      </p:sp>
      <p:pic>
        <p:nvPicPr>
          <p:cNvPr descr="L = \{(10)^m 1^n| m,n\geq 0, m&gt; n\}" id="96" name="Google Shape;96;p14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7725" y="1408867"/>
            <a:ext cx="2426572" cy="21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648550" y="610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Pumping Lemma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42350" y="1441125"/>
            <a:ext cx="50439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Prove that                          is not regular.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\{1^{n!}|n&gt;0\}" id="103" name="Google Shape;103;p15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0150" y="1514250"/>
            <a:ext cx="934730" cy="26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-6779" l="680" r="-679" t="6780"/>
          <a:stretch/>
        </p:blipFill>
        <p:spPr>
          <a:xfrm>
            <a:off x="467250" y="598725"/>
            <a:ext cx="7109002" cy="107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7"/>
          <p:cNvPicPr preferRelativeResize="0"/>
          <p:nvPr/>
        </p:nvPicPr>
        <p:blipFill rotWithShape="1">
          <a:blip r:embed="rId3">
            <a:alphaModFix/>
          </a:blip>
          <a:srcRect b="0" l="24752" r="-5300" t="0"/>
          <a:stretch/>
        </p:blipFill>
        <p:spPr>
          <a:xfrm>
            <a:off x="5193650" y="58725"/>
            <a:ext cx="3197750" cy="215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 rotWithShape="1">
          <a:blip r:embed="rId4">
            <a:alphaModFix/>
          </a:blip>
          <a:srcRect b="0" l="2486" r="0" t="0"/>
          <a:stretch/>
        </p:blipFill>
        <p:spPr>
          <a:xfrm>
            <a:off x="267825" y="517800"/>
            <a:ext cx="4850101" cy="104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58300" y="2066725"/>
            <a:ext cx="3219450" cy="302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99775" y="2209525"/>
            <a:ext cx="2302250" cy="250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3492525" y="1862800"/>
            <a:ext cx="55095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Answer: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0" y="4793100"/>
            <a:ext cx="4705800" cy="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Images from </a:t>
            </a:r>
            <a:r>
              <a:rPr lang="en" sz="1100" u="sng">
                <a:solidFill>
                  <a:schemeClr val="hlink"/>
                </a:solidFill>
                <a:hlinkClick r:id="rId7"/>
              </a:rPr>
              <a:t>http://infolab.stanford.edu/~ullman/ialcsols/sol4.html#sol44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