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3db4b66b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3db4b66b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d1c3ff7e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d1c3ff7e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cd0c56f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cd0c56f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81132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CS 150 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The Theory of Automata and Formal Languages</a:t>
            </a:r>
            <a:br>
              <a:rPr lang="en" sz="2700"/>
            </a:b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Discussion 5</a:t>
            </a:r>
            <a:r>
              <a:rPr lang="en" sz="2600"/>
              <a:t> </a:t>
            </a:r>
            <a:r>
              <a:rPr lang="en" sz="3100"/>
              <a:t>  </a:t>
            </a:r>
            <a:endParaRPr sz="31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82802" y="35473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TA: Hao Chen (hchen069@ucr.edu)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729450" y="4648800"/>
            <a:ext cx="16398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2020/10/30</a:t>
            </a:r>
            <a:endParaRPr sz="1100"/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60107" l="0" r="57974" t="12315"/>
          <a:stretch/>
        </p:blipFill>
        <p:spPr>
          <a:xfrm>
            <a:off x="5995281" y="4088575"/>
            <a:ext cx="2955593" cy="10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727650" y="5945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Describe the language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32646" l="0" r="3521" t="0"/>
          <a:stretch/>
        </p:blipFill>
        <p:spPr>
          <a:xfrm>
            <a:off x="843950" y="1247775"/>
            <a:ext cx="5269051" cy="158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727650" y="5945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technique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80186" l="0" r="0" t="0"/>
          <a:stretch/>
        </p:blipFill>
        <p:spPr>
          <a:xfrm>
            <a:off x="811750" y="1274300"/>
            <a:ext cx="4581426" cy="21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4">
            <a:alphaModFix/>
          </a:blip>
          <a:srcRect b="0" l="0" r="0" t="81545"/>
          <a:stretch/>
        </p:blipFill>
        <p:spPr>
          <a:xfrm>
            <a:off x="3061225" y="1547375"/>
            <a:ext cx="2388151" cy="24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5200" y="1521125"/>
            <a:ext cx="1811800" cy="2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