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583ECB-7A38-43CC-AFC8-D2437112DAE5}">
  <a:tblStyle styleId="{E8583ECB-7A38-43CC-AFC8-D2437112DA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4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3db4b66b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3db4b66b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4d5955e2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4d5955e2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4d5955e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4d5955e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cd0c56f5a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cd0c56f5a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4</a:t>
            </a:r>
            <a:r>
              <a:rPr lang="en" sz="2600"/>
              <a:t> </a:t>
            </a:r>
            <a:r>
              <a:rPr lang="en" sz="3100"/>
              <a:t>  </a:t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2020/10/23</a:t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548600" y="6024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Epsilon closure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400" y="1364188"/>
            <a:ext cx="4419599" cy="32108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6" name="Google Shape;96;p14"/>
          <p:cNvGraphicFramePr/>
          <p:nvPr/>
        </p:nvGraphicFramePr>
        <p:xfrm>
          <a:off x="5276000" y="106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{E8583ECB-7A38-43CC-AFC8-D2437112DAE5}</a:tableStyleId>
              </a:tblPr>
              <a:tblGrid>
                <a:gridCol w="595925"/>
                <a:gridCol w="588625"/>
                <a:gridCol w="592250"/>
                <a:gridCol w="592250"/>
                <a:gridCol w="592250"/>
              </a:tblGrid>
              <a:tr h="35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𝝐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→ 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*r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{q}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{r}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∅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{p}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548600" y="6024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regular expressions for given languages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90698" l="4104" r="0" t="0"/>
          <a:stretch/>
        </p:blipFill>
        <p:spPr>
          <a:xfrm>
            <a:off x="678233" y="1252025"/>
            <a:ext cx="5001622" cy="471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3">
            <a:alphaModFix/>
          </a:blip>
          <a:srcRect b="57789" l="0" r="0" t="36581"/>
          <a:stretch/>
        </p:blipFill>
        <p:spPr>
          <a:xfrm>
            <a:off x="548600" y="1615434"/>
            <a:ext cx="5215875" cy="285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49034" l="0" r="0" t="47078"/>
          <a:stretch/>
        </p:blipFill>
        <p:spPr>
          <a:xfrm>
            <a:off x="548600" y="1937310"/>
            <a:ext cx="5215875" cy="196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b="38948" l="0" r="0" t="56205"/>
          <a:stretch/>
        </p:blipFill>
        <p:spPr>
          <a:xfrm>
            <a:off x="548600" y="2170951"/>
            <a:ext cx="5215875" cy="245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 rotWithShape="1">
          <a:blip r:embed="rId3">
            <a:alphaModFix/>
          </a:blip>
          <a:srcRect b="6667" l="0" r="0" t="85913"/>
          <a:stretch/>
        </p:blipFill>
        <p:spPr>
          <a:xfrm>
            <a:off x="548600" y="2399694"/>
            <a:ext cx="5215875" cy="375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727650" y="594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DFA to Regex - state elimination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845975" y="1279625"/>
            <a:ext cx="6282600" cy="4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Times New Roman"/>
                <a:ea typeface="Times New Roman"/>
                <a:cs typeface="Times New Roman"/>
                <a:sym typeface="Times New Roman"/>
              </a:rPr>
              <a:t>Convert the following DFA to a regular expression, using the state-elimination technique.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965500" y="1597600"/>
            <a:ext cx="1656300" cy="12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          ||   0   |  1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--------------------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-&gt;*a  ||   b   |  c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b </a:t>
            </a:r>
            <a:r>
              <a:rPr lang="en" sz="50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||   b   |  c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    *c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||   b   |  a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