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0902cfd3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0902cfd3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00cdbd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00cdbd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00cdbdd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00cdbdd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0902cfd33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0902cfd33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00cdbdd2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00cdbdd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0902cfd3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0902cfd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300cdbdd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300cdbdd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00cdbdd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00cdbdd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81132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CS 150 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The Theory of Automata and Formal Languages</a:t>
            </a:r>
            <a:br>
              <a:rPr lang="en" sz="2700"/>
            </a:b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Discussion 2</a:t>
            </a:r>
            <a:r>
              <a:rPr lang="en" sz="2600"/>
              <a:t> </a:t>
            </a:r>
            <a:r>
              <a:rPr lang="en" sz="3100"/>
              <a:t>  </a:t>
            </a:r>
            <a:endParaRPr sz="31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82802" y="354737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TA: Hao Chen (hchen069@ucr.edu)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29450" y="4648800"/>
            <a:ext cx="16398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2020/10/09</a:t>
            </a:r>
            <a:endParaRPr sz="1100"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60107" l="0" r="57974" t="12315"/>
          <a:stretch/>
        </p:blipFill>
        <p:spPr>
          <a:xfrm>
            <a:off x="5995281" y="4088575"/>
            <a:ext cx="2955593" cy="10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548600" y="60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</a:t>
            </a:r>
            <a:r>
              <a:rPr lang="en"/>
              <a:t>DFA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25" y="1290050"/>
            <a:ext cx="4531370" cy="370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600" y="1725201"/>
            <a:ext cx="3775299" cy="9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901825" y="1278750"/>
            <a:ext cx="38160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 DFA represented as a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transition diagram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983200" y="2740325"/>
            <a:ext cx="40290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same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DFA represented as a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transition table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2099" y="3197775"/>
            <a:ext cx="2142826" cy="14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548600" y="60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DFA for a given language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661425" y="1251975"/>
            <a:ext cx="76887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FFFF"/>
                </a:highlight>
              </a:rPr>
              <a:t>Give DFA's accepting the following languages over the alphabet {a,b}:</a:t>
            </a:r>
            <a:endParaRPr sz="15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highlight>
                  <a:srgbClr val="FFFFFF"/>
                </a:highlight>
              </a:rPr>
              <a:t>The set of all strings that contain exactly two a’s and at least one b’s</a:t>
            </a:r>
            <a:endParaRPr sz="15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46353" l="35220" r="0" t="10849"/>
          <a:stretch/>
        </p:blipFill>
        <p:spPr>
          <a:xfrm>
            <a:off x="1887675" y="2467900"/>
            <a:ext cx="4461325" cy="221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548600" y="60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DFA for a given language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6068" r="0" t="0"/>
          <a:stretch/>
        </p:blipFill>
        <p:spPr>
          <a:xfrm>
            <a:off x="655674" y="1399525"/>
            <a:ext cx="7688699" cy="8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52954" l="35656" r="4914" t="21634"/>
          <a:stretch/>
        </p:blipFill>
        <p:spPr>
          <a:xfrm>
            <a:off x="2212425" y="2222575"/>
            <a:ext cx="4120402" cy="13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548600" y="60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DFA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58796" l="4220" r="8944" t="0"/>
          <a:stretch/>
        </p:blipFill>
        <p:spPr>
          <a:xfrm>
            <a:off x="601950" y="1403250"/>
            <a:ext cx="7281849" cy="4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548600" y="60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DFA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58796" l="4220" r="8944" t="0"/>
          <a:stretch/>
        </p:blipFill>
        <p:spPr>
          <a:xfrm>
            <a:off x="601950" y="1403250"/>
            <a:ext cx="7281849" cy="4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b="21221" l="38509" r="18839" t="45692"/>
          <a:stretch/>
        </p:blipFill>
        <p:spPr>
          <a:xfrm>
            <a:off x="2618375" y="2384950"/>
            <a:ext cx="3035074" cy="176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76250" y="631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transition function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301" y="1909225"/>
            <a:ext cx="5325773" cy="20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975" y="1442100"/>
            <a:ext cx="4993075" cy="4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76250" y="631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transition function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574825" y="1154750"/>
            <a:ext cx="781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Given a DFA</a:t>
            </a:r>
            <a:r>
              <a:rPr i="1" lang="en" sz="1700"/>
              <a:t> M</a:t>
            </a:r>
            <a:r>
              <a:rPr lang="en" sz="1700"/>
              <a:t>, with transition function   , prove by induction on |y| that    (q, xy) =    (   (q,x),y) for all states q and all strings x, y. </a:t>
            </a:r>
            <a:endParaRPr sz="1700"/>
          </a:p>
        </p:txBody>
      </p:sp>
      <p:pic>
        <p:nvPicPr>
          <p:cNvPr descr="\delta" id="140" name="Google Shape;140;p2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571" y="1292201"/>
            <a:ext cx="121426" cy="242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hat{\delta}" id="141" name="Google Shape;141;p2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900" y="1534950"/>
            <a:ext cx="121424" cy="260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hat{\delta}" id="142" name="Google Shape;142;p2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350" y="1534950"/>
            <a:ext cx="121424" cy="260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hat{\delta}" id="143" name="Google Shape;143;p2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0000" y="1274350"/>
            <a:ext cx="121424" cy="26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00" y="1262275"/>
            <a:ext cx="6689149" cy="150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type="title"/>
          </p:nvPr>
        </p:nvSpPr>
        <p:spPr>
          <a:xfrm>
            <a:off x="476250" y="631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transition function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