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63" r:id="rId6"/>
    <p:sldId id="259" r:id="rId7"/>
    <p:sldId id="270" r:id="rId8"/>
    <p:sldId id="264" r:id="rId9"/>
    <p:sldId id="262" r:id="rId10"/>
    <p:sldId id="294" r:id="rId11"/>
    <p:sldId id="292" r:id="rId12"/>
    <p:sldId id="271" r:id="rId13"/>
    <p:sldId id="275" r:id="rId14"/>
    <p:sldId id="293" r:id="rId15"/>
    <p:sldId id="295" r:id="rId16"/>
    <p:sldId id="276" r:id="rId17"/>
    <p:sldId id="274" r:id="rId18"/>
    <p:sldId id="297" r:id="rId19"/>
    <p:sldId id="296" r:id="rId20"/>
    <p:sldId id="272" r:id="rId21"/>
    <p:sldId id="288" r:id="rId22"/>
    <p:sldId id="299" r:id="rId23"/>
    <p:sldId id="289" r:id="rId24"/>
    <p:sldId id="291" r:id="rId25"/>
    <p:sldId id="300" r:id="rId26"/>
    <p:sldId id="2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F81BD"/>
    <a:srgbClr val="9BBB59"/>
    <a:srgbClr val="DBEEF4"/>
    <a:srgbClr val="000000"/>
    <a:srgbClr val="FFFF00"/>
    <a:srgbClr val="33FF99"/>
    <a:srgbClr val="729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42" autoAdjust="0"/>
  </p:normalViewPr>
  <p:slideViewPr>
    <p:cSldViewPr snapToGrid="0">
      <p:cViewPr varScale="1">
        <p:scale>
          <a:sx n="52" d="100"/>
          <a:sy n="52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Graph: friendster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40</c:v>
                </c:pt>
                <c:pt idx="1">
                  <c:v>33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9-49FB-9247-AADD0908EC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31</c:v>
                </c:pt>
                <c:pt idx="1">
                  <c:v>5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9-49FB-9247-AADD0908E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591696"/>
        <c:axId val="442592024"/>
      </c:barChart>
      <c:catAx>
        <c:axId val="44259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92024"/>
        <c:crosses val="autoZero"/>
        <c:auto val="1"/>
        <c:lblAlgn val="ctr"/>
        <c:lblOffset val="100"/>
        <c:noMultiLvlLbl val="0"/>
      </c:catAx>
      <c:valAx>
        <c:axId val="44259202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number</a:t>
                </a:r>
                <a:r>
                  <a:rPr lang="en-US" b="1" baseline="0"/>
                  <a:t> of iterations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916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Graph: twitter (TF)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basedline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Sheet1!$B$5:$D$5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88</c:v>
                </c:pt>
                <c:pt idx="1">
                  <c:v>17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8-410A-933B-639DADD4F8E6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Sheet1!$B$5:$D$5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81</c:v>
                </c:pt>
                <c:pt idx="1">
                  <c:v>6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58-410A-933B-639DADD4F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976176"/>
        <c:axId val="443974864"/>
      </c:barChart>
      <c:catAx>
        <c:axId val="44397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974864"/>
        <c:crosses val="autoZero"/>
        <c:auto val="1"/>
        <c:lblAlgn val="ctr"/>
        <c:lblOffset val="100"/>
        <c:noMultiLvlLbl val="0"/>
      </c:catAx>
      <c:valAx>
        <c:axId val="443974864"/>
        <c:scaling>
          <c:orientation val="minMax"/>
          <c:max val="1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3976176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Pagerank on Friendster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Sheet1!$A$39</c:f>
              <c:strCache>
                <c:ptCount val="1"/>
                <c:pt idx="0">
                  <c:v>Low-degree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Sheet1!$B$39:$AP$39</c:f>
              <c:numCache>
                <c:formatCode>General</c:formatCode>
                <c:ptCount val="41"/>
                <c:pt idx="0">
                  <c:v>14069262</c:v>
                </c:pt>
                <c:pt idx="1">
                  <c:v>13857265</c:v>
                </c:pt>
                <c:pt idx="2">
                  <c:v>13620572</c:v>
                </c:pt>
                <c:pt idx="3">
                  <c:v>13445255</c:v>
                </c:pt>
                <c:pt idx="4">
                  <c:v>12821786</c:v>
                </c:pt>
                <c:pt idx="5">
                  <c:v>11778048</c:v>
                </c:pt>
                <c:pt idx="6">
                  <c:v>10304961</c:v>
                </c:pt>
                <c:pt idx="7">
                  <c:v>8456015</c:v>
                </c:pt>
                <c:pt idx="8">
                  <c:v>6350799</c:v>
                </c:pt>
                <c:pt idx="9">
                  <c:v>4334329</c:v>
                </c:pt>
                <c:pt idx="10">
                  <c:v>2773080</c:v>
                </c:pt>
                <c:pt idx="11">
                  <c:v>1727201</c:v>
                </c:pt>
                <c:pt idx="12">
                  <c:v>1071851</c:v>
                </c:pt>
                <c:pt idx="13">
                  <c:v>674744</c:v>
                </c:pt>
                <c:pt idx="14">
                  <c:v>431648</c:v>
                </c:pt>
                <c:pt idx="15">
                  <c:v>279959</c:v>
                </c:pt>
                <c:pt idx="16">
                  <c:v>179182</c:v>
                </c:pt>
                <c:pt idx="17">
                  <c:v>113678</c:v>
                </c:pt>
                <c:pt idx="18">
                  <c:v>71716</c:v>
                </c:pt>
                <c:pt idx="19">
                  <c:v>47303</c:v>
                </c:pt>
                <c:pt idx="20">
                  <c:v>33663</c:v>
                </c:pt>
                <c:pt idx="21">
                  <c:v>25949</c:v>
                </c:pt>
                <c:pt idx="22">
                  <c:v>20531</c:v>
                </c:pt>
                <c:pt idx="23">
                  <c:v>16122</c:v>
                </c:pt>
                <c:pt idx="24">
                  <c:v>12276</c:v>
                </c:pt>
                <c:pt idx="25">
                  <c:v>8928</c:v>
                </c:pt>
                <c:pt idx="26">
                  <c:v>6098</c:v>
                </c:pt>
                <c:pt idx="27">
                  <c:v>3972</c:v>
                </c:pt>
                <c:pt idx="28">
                  <c:v>2379</c:v>
                </c:pt>
                <c:pt idx="29">
                  <c:v>1482</c:v>
                </c:pt>
                <c:pt idx="30">
                  <c:v>971</c:v>
                </c:pt>
                <c:pt idx="31">
                  <c:v>665</c:v>
                </c:pt>
                <c:pt idx="32">
                  <c:v>459</c:v>
                </c:pt>
                <c:pt idx="33">
                  <c:v>282</c:v>
                </c:pt>
                <c:pt idx="34">
                  <c:v>130</c:v>
                </c:pt>
                <c:pt idx="35">
                  <c:v>75</c:v>
                </c:pt>
                <c:pt idx="36">
                  <c:v>43</c:v>
                </c:pt>
                <c:pt idx="37">
                  <c:v>18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11-4E52-998E-4FBFADB3DB27}"/>
            </c:ext>
          </c:extLst>
        </c:ser>
        <c:ser>
          <c:idx val="1"/>
          <c:order val="1"/>
          <c:tx>
            <c:strRef>
              <c:f>Sheet1!$A$40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Sheet1!$B$40:$AP$40</c:f>
              <c:numCache>
                <c:formatCode>General</c:formatCode>
                <c:ptCount val="41"/>
                <c:pt idx="0">
                  <c:v>2351315</c:v>
                </c:pt>
                <c:pt idx="1">
                  <c:v>2351315</c:v>
                </c:pt>
                <c:pt idx="2">
                  <c:v>2351315</c:v>
                </c:pt>
                <c:pt idx="3">
                  <c:v>2351314</c:v>
                </c:pt>
                <c:pt idx="4">
                  <c:v>2351055</c:v>
                </c:pt>
                <c:pt idx="5">
                  <c:v>2342869</c:v>
                </c:pt>
                <c:pt idx="6">
                  <c:v>2296177</c:v>
                </c:pt>
                <c:pt idx="7">
                  <c:v>2208486</c:v>
                </c:pt>
                <c:pt idx="8">
                  <c:v>2080758</c:v>
                </c:pt>
                <c:pt idx="9">
                  <c:v>1850942</c:v>
                </c:pt>
                <c:pt idx="10">
                  <c:v>1495140</c:v>
                </c:pt>
                <c:pt idx="11">
                  <c:v>1117155</c:v>
                </c:pt>
                <c:pt idx="12">
                  <c:v>781885</c:v>
                </c:pt>
                <c:pt idx="13">
                  <c:v>533815</c:v>
                </c:pt>
                <c:pt idx="14">
                  <c:v>363387</c:v>
                </c:pt>
                <c:pt idx="15">
                  <c:v>255089</c:v>
                </c:pt>
                <c:pt idx="16">
                  <c:v>176261</c:v>
                </c:pt>
                <c:pt idx="17">
                  <c:v>120476</c:v>
                </c:pt>
                <c:pt idx="18">
                  <c:v>79503</c:v>
                </c:pt>
                <c:pt idx="19">
                  <c:v>51079</c:v>
                </c:pt>
                <c:pt idx="20">
                  <c:v>32513</c:v>
                </c:pt>
                <c:pt idx="21">
                  <c:v>21637</c:v>
                </c:pt>
                <c:pt idx="22">
                  <c:v>16096</c:v>
                </c:pt>
                <c:pt idx="23">
                  <c:v>12926</c:v>
                </c:pt>
                <c:pt idx="24">
                  <c:v>10672</c:v>
                </c:pt>
                <c:pt idx="25">
                  <c:v>8611</c:v>
                </c:pt>
                <c:pt idx="26">
                  <c:v>6301</c:v>
                </c:pt>
                <c:pt idx="27">
                  <c:v>4234</c:v>
                </c:pt>
                <c:pt idx="28">
                  <c:v>2409</c:v>
                </c:pt>
                <c:pt idx="29">
                  <c:v>1313</c:v>
                </c:pt>
                <c:pt idx="30">
                  <c:v>716</c:v>
                </c:pt>
                <c:pt idx="31">
                  <c:v>423</c:v>
                </c:pt>
                <c:pt idx="32">
                  <c:v>256</c:v>
                </c:pt>
                <c:pt idx="33">
                  <c:v>155</c:v>
                </c:pt>
                <c:pt idx="34">
                  <c:v>68</c:v>
                </c:pt>
                <c:pt idx="35">
                  <c:v>36</c:v>
                </c:pt>
                <c:pt idx="36">
                  <c:v>22</c:v>
                </c:pt>
                <c:pt idx="37">
                  <c:v>7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11-4E52-998E-4FBFADB3D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194432"/>
        <c:axId val="507197056"/>
      </c:lineChart>
      <c:catAx>
        <c:axId val="507194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iterations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97056"/>
        <c:crosses val="autoZero"/>
        <c:auto val="1"/>
        <c:lblAlgn val="ctr"/>
        <c:lblOffset val="100"/>
        <c:noMultiLvlLbl val="0"/>
      </c:catAx>
      <c:valAx>
        <c:axId val="50719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# active vertices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19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NumPath on Friendster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Sheet1!$A$42</c:f>
              <c:strCache>
                <c:ptCount val="1"/>
                <c:pt idx="0">
                  <c:v>Low-degree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Sheet1!$B$42:$AI$42</c:f>
              <c:numCache>
                <c:formatCode>General</c:formatCode>
                <c:ptCount val="34"/>
                <c:pt idx="0">
                  <c:v>0</c:v>
                </c:pt>
                <c:pt idx="1">
                  <c:v>57</c:v>
                </c:pt>
                <c:pt idx="2">
                  <c:v>1124</c:v>
                </c:pt>
                <c:pt idx="3">
                  <c:v>22613</c:v>
                </c:pt>
                <c:pt idx="4">
                  <c:v>560370</c:v>
                </c:pt>
                <c:pt idx="5">
                  <c:v>7992034</c:v>
                </c:pt>
                <c:pt idx="6">
                  <c:v>13213019</c:v>
                </c:pt>
                <c:pt idx="7">
                  <c:v>13649402</c:v>
                </c:pt>
                <c:pt idx="8">
                  <c:v>13695940</c:v>
                </c:pt>
                <c:pt idx="9">
                  <c:v>10438080</c:v>
                </c:pt>
                <c:pt idx="10">
                  <c:v>2489114</c:v>
                </c:pt>
                <c:pt idx="11">
                  <c:v>637067</c:v>
                </c:pt>
                <c:pt idx="12">
                  <c:v>261869</c:v>
                </c:pt>
                <c:pt idx="13">
                  <c:v>136375</c:v>
                </c:pt>
                <c:pt idx="14">
                  <c:v>79697</c:v>
                </c:pt>
                <c:pt idx="15">
                  <c:v>49682</c:v>
                </c:pt>
                <c:pt idx="16">
                  <c:v>32183</c:v>
                </c:pt>
                <c:pt idx="17">
                  <c:v>20707</c:v>
                </c:pt>
                <c:pt idx="18">
                  <c:v>12999</c:v>
                </c:pt>
                <c:pt idx="19">
                  <c:v>7905</c:v>
                </c:pt>
                <c:pt idx="20">
                  <c:v>4483</c:v>
                </c:pt>
                <c:pt idx="21">
                  <c:v>2269</c:v>
                </c:pt>
                <c:pt idx="22">
                  <c:v>1179</c:v>
                </c:pt>
                <c:pt idx="23">
                  <c:v>659</c:v>
                </c:pt>
                <c:pt idx="24">
                  <c:v>345</c:v>
                </c:pt>
                <c:pt idx="25">
                  <c:v>160</c:v>
                </c:pt>
                <c:pt idx="26">
                  <c:v>73</c:v>
                </c:pt>
                <c:pt idx="27">
                  <c:v>40</c:v>
                </c:pt>
                <c:pt idx="28">
                  <c:v>14</c:v>
                </c:pt>
                <c:pt idx="29">
                  <c:v>5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4A-4A61-B8C9-967F733ED977}"/>
            </c:ext>
          </c:extLst>
        </c:ser>
        <c:ser>
          <c:idx val="1"/>
          <c:order val="1"/>
          <c:tx>
            <c:strRef>
              <c:f>Sheet1!$A$43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Sheet1!$B$43:$AI$43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161</c:v>
                </c:pt>
                <c:pt idx="3">
                  <c:v>9947</c:v>
                </c:pt>
                <c:pt idx="4">
                  <c:v>721000</c:v>
                </c:pt>
                <c:pt idx="5">
                  <c:v>2348336</c:v>
                </c:pt>
                <c:pt idx="6">
                  <c:v>2351313</c:v>
                </c:pt>
                <c:pt idx="7">
                  <c:v>2351315</c:v>
                </c:pt>
                <c:pt idx="8">
                  <c:v>2351315</c:v>
                </c:pt>
                <c:pt idx="9">
                  <c:v>2302182</c:v>
                </c:pt>
                <c:pt idx="10">
                  <c:v>1005164</c:v>
                </c:pt>
                <c:pt idx="11">
                  <c:v>248673</c:v>
                </c:pt>
                <c:pt idx="12">
                  <c:v>86859</c:v>
                </c:pt>
                <c:pt idx="13">
                  <c:v>37287</c:v>
                </c:pt>
                <c:pt idx="14">
                  <c:v>18080</c:v>
                </c:pt>
                <c:pt idx="15">
                  <c:v>8522</c:v>
                </c:pt>
                <c:pt idx="16">
                  <c:v>4383</c:v>
                </c:pt>
                <c:pt idx="17">
                  <c:v>2592</c:v>
                </c:pt>
                <c:pt idx="18">
                  <c:v>1772</c:v>
                </c:pt>
                <c:pt idx="19">
                  <c:v>1129</c:v>
                </c:pt>
                <c:pt idx="20">
                  <c:v>511</c:v>
                </c:pt>
                <c:pt idx="21">
                  <c:v>176</c:v>
                </c:pt>
                <c:pt idx="22">
                  <c:v>72</c:v>
                </c:pt>
                <c:pt idx="23">
                  <c:v>38</c:v>
                </c:pt>
                <c:pt idx="24">
                  <c:v>15</c:v>
                </c:pt>
                <c:pt idx="25">
                  <c:v>6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4A-4A61-B8C9-967F733ED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2593008"/>
        <c:axId val="442594320"/>
      </c:lineChart>
      <c:catAx>
        <c:axId val="442593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iterations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94320"/>
        <c:crosses val="autoZero"/>
        <c:auto val="1"/>
        <c:lblAlgn val="ctr"/>
        <c:lblOffset val="100"/>
        <c:noMultiLvlLbl val="0"/>
      </c:catAx>
      <c:valAx>
        <c:axId val="442594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259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SSSP</a:t>
            </a:r>
            <a:r>
              <a:rPr lang="en-US" b="1" baseline="0"/>
              <a:t> on Friendster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Sheet1!$A$45</c:f>
              <c:strCache>
                <c:ptCount val="1"/>
                <c:pt idx="0">
                  <c:v>Low-degree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Sheet1!$B$45:$AR$45</c:f>
              <c:numCache>
                <c:formatCode>General</c:formatCode>
                <c:ptCount val="43"/>
                <c:pt idx="0">
                  <c:v>0</c:v>
                </c:pt>
                <c:pt idx="1">
                  <c:v>37</c:v>
                </c:pt>
                <c:pt idx="2">
                  <c:v>938</c:v>
                </c:pt>
                <c:pt idx="3">
                  <c:v>21368</c:v>
                </c:pt>
                <c:pt idx="4">
                  <c:v>546133</c:v>
                </c:pt>
                <c:pt idx="5">
                  <c:v>7851892</c:v>
                </c:pt>
                <c:pt idx="6">
                  <c:v>12563051</c:v>
                </c:pt>
                <c:pt idx="7">
                  <c:v>12205729</c:v>
                </c:pt>
                <c:pt idx="8">
                  <c:v>10873512</c:v>
                </c:pt>
                <c:pt idx="9">
                  <c:v>8802782</c:v>
                </c:pt>
                <c:pt idx="10">
                  <c:v>6920350</c:v>
                </c:pt>
                <c:pt idx="11">
                  <c:v>5366864</c:v>
                </c:pt>
                <c:pt idx="12">
                  <c:v>3925395</c:v>
                </c:pt>
                <c:pt idx="13">
                  <c:v>2750673</c:v>
                </c:pt>
                <c:pt idx="14">
                  <c:v>1776481</c:v>
                </c:pt>
                <c:pt idx="15">
                  <c:v>1111830</c:v>
                </c:pt>
                <c:pt idx="16">
                  <c:v>654338</c:v>
                </c:pt>
                <c:pt idx="17">
                  <c:v>383807</c:v>
                </c:pt>
                <c:pt idx="18">
                  <c:v>213611</c:v>
                </c:pt>
                <c:pt idx="19">
                  <c:v>116245</c:v>
                </c:pt>
                <c:pt idx="20">
                  <c:v>57385</c:v>
                </c:pt>
                <c:pt idx="21">
                  <c:v>27948</c:v>
                </c:pt>
                <c:pt idx="22">
                  <c:v>13742</c:v>
                </c:pt>
                <c:pt idx="23">
                  <c:v>7207</c:v>
                </c:pt>
                <c:pt idx="24">
                  <c:v>3952</c:v>
                </c:pt>
                <c:pt idx="25">
                  <c:v>2252</c:v>
                </c:pt>
                <c:pt idx="26">
                  <c:v>1232</c:v>
                </c:pt>
                <c:pt idx="27">
                  <c:v>724</c:v>
                </c:pt>
                <c:pt idx="28">
                  <c:v>472</c:v>
                </c:pt>
                <c:pt idx="29">
                  <c:v>288</c:v>
                </c:pt>
                <c:pt idx="30">
                  <c:v>159</c:v>
                </c:pt>
                <c:pt idx="31">
                  <c:v>86</c:v>
                </c:pt>
                <c:pt idx="32">
                  <c:v>64</c:v>
                </c:pt>
                <c:pt idx="33">
                  <c:v>31</c:v>
                </c:pt>
                <c:pt idx="34">
                  <c:v>9</c:v>
                </c:pt>
                <c:pt idx="35">
                  <c:v>12</c:v>
                </c:pt>
                <c:pt idx="36">
                  <c:v>7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44-45AA-A370-ABE2BE81DF68}"/>
            </c:ext>
          </c:extLst>
        </c:ser>
        <c:ser>
          <c:idx val="1"/>
          <c:order val="1"/>
          <c:tx>
            <c:strRef>
              <c:f>Sheet1!$A$46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Sheet1!$B$46:$AR$46</c:f>
              <c:numCache>
                <c:formatCode>General</c:formatCode>
                <c:ptCount val="43"/>
                <c:pt idx="0">
                  <c:v>0</c:v>
                </c:pt>
                <c:pt idx="1">
                  <c:v>1</c:v>
                </c:pt>
                <c:pt idx="2">
                  <c:v>160</c:v>
                </c:pt>
                <c:pt idx="3">
                  <c:v>9862</c:v>
                </c:pt>
                <c:pt idx="4">
                  <c:v>715969</c:v>
                </c:pt>
                <c:pt idx="5">
                  <c:v>2282957</c:v>
                </c:pt>
                <c:pt idx="6">
                  <c:v>2162340</c:v>
                </c:pt>
                <c:pt idx="7">
                  <c:v>1926435</c:v>
                </c:pt>
                <c:pt idx="8">
                  <c:v>1450640</c:v>
                </c:pt>
                <c:pt idx="9">
                  <c:v>1135737</c:v>
                </c:pt>
                <c:pt idx="10">
                  <c:v>890080</c:v>
                </c:pt>
                <c:pt idx="11">
                  <c:v>605481</c:v>
                </c:pt>
                <c:pt idx="12">
                  <c:v>430526</c:v>
                </c:pt>
                <c:pt idx="13">
                  <c:v>223832</c:v>
                </c:pt>
                <c:pt idx="14">
                  <c:v>144307</c:v>
                </c:pt>
                <c:pt idx="15">
                  <c:v>59998</c:v>
                </c:pt>
                <c:pt idx="16">
                  <c:v>37212</c:v>
                </c:pt>
                <c:pt idx="17">
                  <c:v>13666</c:v>
                </c:pt>
                <c:pt idx="18">
                  <c:v>8031</c:v>
                </c:pt>
                <c:pt idx="19">
                  <c:v>2463</c:v>
                </c:pt>
                <c:pt idx="20">
                  <c:v>1213</c:v>
                </c:pt>
                <c:pt idx="21">
                  <c:v>238</c:v>
                </c:pt>
                <c:pt idx="22">
                  <c:v>121</c:v>
                </c:pt>
                <c:pt idx="23">
                  <c:v>12</c:v>
                </c:pt>
                <c:pt idx="24">
                  <c:v>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44-45AA-A370-ABE2BE81D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829352"/>
        <c:axId val="443429096"/>
      </c:lineChart>
      <c:catAx>
        <c:axId val="2078293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iterations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429096"/>
        <c:crosses val="autoZero"/>
        <c:auto val="1"/>
        <c:lblAlgn val="ctr"/>
        <c:lblOffset val="100"/>
        <c:noMultiLvlLbl val="0"/>
      </c:catAx>
      <c:valAx>
        <c:axId val="443429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782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Graph: </a:t>
            </a:r>
            <a:r>
              <a:rPr lang="en-US" sz="1800" b="1" i="0" baseline="0" dirty="0" err="1">
                <a:effectLst/>
              </a:rPr>
              <a:t>friendster</a:t>
            </a:r>
            <a:endParaRPr lang="en-US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Sheet1!$A$63</c:f>
              <c:strCache>
                <c:ptCount val="1"/>
                <c:pt idx="0">
                  <c:v>basedline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Sheet1!$B$62:$D$62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Sheet1!$B$63:$D$63</c:f>
              <c:numCache>
                <c:formatCode>General</c:formatCode>
                <c:ptCount val="3"/>
                <c:pt idx="0">
                  <c:v>179.999</c:v>
                </c:pt>
                <c:pt idx="1">
                  <c:v>119.694</c:v>
                </c:pt>
                <c:pt idx="2">
                  <c:v>140.67699999999999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A-4155-9CE0-8B24CA15A73E}"/>
            </c:ext>
          </c:extLst>
        </c:ser>
        <c:ser>
          <c:idx val="1"/>
          <c:order val="1"/>
          <c:tx>
            <c:strRef>
              <c:f>Sheet1!$A$64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Sheet1!$B$62:$D$62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Sheet1!$B$64:$D$64</c:f>
              <c:numCache>
                <c:formatCode>General</c:formatCode>
                <c:ptCount val="3"/>
                <c:pt idx="0">
                  <c:v>150.279</c:v>
                </c:pt>
                <c:pt idx="1">
                  <c:v>86.171700000000001</c:v>
                </c:pt>
                <c:pt idx="2">
                  <c:v>178.56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A-4155-9CE0-8B24CA15A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2586192"/>
        <c:axId val="512591112"/>
      </c:barChart>
      <c:catAx>
        <c:axId val="5125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591112"/>
        <c:crosses val="autoZero"/>
        <c:auto val="1"/>
        <c:lblAlgn val="ctr"/>
        <c:lblOffset val="100"/>
        <c:noMultiLvlLbl val="0"/>
      </c:catAx>
      <c:valAx>
        <c:axId val="51259111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execution 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586192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Graph: twitter (TF)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Sheet1!$A$68</c:f>
              <c:strCache>
                <c:ptCount val="1"/>
                <c:pt idx="0">
                  <c:v>basedline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Sheet1!$B$67:$D$67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Sheet1!$B$68:$D$68</c:f>
              <c:numCache>
                <c:formatCode>General</c:formatCode>
                <c:ptCount val="3"/>
                <c:pt idx="0">
                  <c:v>248.16399999999999</c:v>
                </c:pt>
                <c:pt idx="1">
                  <c:v>65.965599999999995</c:v>
                </c:pt>
                <c:pt idx="2">
                  <c:v>56.012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7E-40F1-82AC-4DED291E3D87}"/>
            </c:ext>
          </c:extLst>
        </c:ser>
        <c:ser>
          <c:idx val="1"/>
          <c:order val="1"/>
          <c:tx>
            <c:strRef>
              <c:f>Sheet1!$A$69</c:f>
              <c:strCache>
                <c:ptCount val="1"/>
                <c:pt idx="0">
                  <c:v>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Sheet1!$B$67:$D$67</c:f>
              <c:strCache>
                <c:ptCount val="3"/>
                <c:pt idx="0">
                  <c:v>Pagerank</c:v>
                </c:pt>
                <c:pt idx="1">
                  <c:v>NumPath</c:v>
                </c:pt>
                <c:pt idx="2">
                  <c:v>SSSP</c:v>
                </c:pt>
              </c:strCache>
            </c:strRef>
          </c:cat>
          <c:val>
            <c:numRef>
              <c:f>Sheet1!$B$69:$D$69</c:f>
              <c:numCache>
                <c:formatCode>General</c:formatCode>
                <c:ptCount val="3"/>
                <c:pt idx="0">
                  <c:v>231.96</c:v>
                </c:pt>
                <c:pt idx="1">
                  <c:v>55.979300000000002</c:v>
                </c:pt>
                <c:pt idx="2">
                  <c:v>49.928699999999999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7E-40F1-82AC-4DED291E3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3430408"/>
        <c:axId val="513104816"/>
      </c:barChart>
      <c:catAx>
        <c:axId val="443430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04816"/>
        <c:crosses val="autoZero"/>
        <c:auto val="1"/>
        <c:lblAlgn val="ctr"/>
        <c:lblOffset val="100"/>
        <c:noMultiLvlLbl val="0"/>
      </c:catAx>
      <c:valAx>
        <c:axId val="513104816"/>
        <c:scaling>
          <c:orientation val="minMax"/>
          <c:max val="30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3430408"/>
        <c:crosses val="autoZero"/>
        <c:crossBetween val="between"/>
        <c:majorUnit val="50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0E26-214D-E14F-9E54-2727A9C1AF80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13F72-3C1C-DE47-9C90-891B861E1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3F72-3C1C-DE47-9C90-891B861E18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91680"/>
            <a:ext cx="822924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611360" y="1523880"/>
            <a:ext cx="5920560" cy="472392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611360" y="1523880"/>
            <a:ext cx="5920560" cy="472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724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685800"/>
            <a:ext cx="8229240" cy="353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523880"/>
            <a:ext cx="8229240" cy="4724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991680"/>
            <a:ext cx="822924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991680"/>
            <a:ext cx="822924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9" name="Picture 78"/>
          <p:cNvPicPr/>
          <p:nvPr/>
        </p:nvPicPr>
        <p:blipFill>
          <a:blip r:embed="rId2"/>
          <a:stretch>
            <a:fillRect/>
          </a:stretch>
        </p:blipFill>
        <p:spPr>
          <a:xfrm>
            <a:off x="1611360" y="1523880"/>
            <a:ext cx="5920560" cy="4723920"/>
          </a:xfrm>
          <a:prstGeom prst="rect">
            <a:avLst/>
          </a:prstGeom>
          <a:ln>
            <a:noFill/>
          </a:ln>
        </p:spPr>
      </p:pic>
      <p:pic>
        <p:nvPicPr>
          <p:cNvPr id="80" name="Picture 79"/>
          <p:cNvPicPr/>
          <p:nvPr/>
        </p:nvPicPr>
        <p:blipFill>
          <a:blip r:embed="rId2"/>
          <a:stretch>
            <a:fillRect/>
          </a:stretch>
        </p:blipFill>
        <p:spPr>
          <a:xfrm>
            <a:off x="1611360" y="1523880"/>
            <a:ext cx="5920560" cy="472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685800"/>
            <a:ext cx="8229240" cy="3532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916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21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523880"/>
            <a:ext cx="401580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91680"/>
            <a:ext cx="8229240" cy="2253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3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704520"/>
          </a:xfrm>
          <a:prstGeom prst="rect">
            <a:avLst/>
          </a:prstGeom>
          <a:ln>
            <a:noFill/>
          </a:ln>
        </p:spPr>
      </p:pic>
      <p:pic>
        <p:nvPicPr>
          <p:cNvPr id="8" name="Picture 43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200400" y="380880"/>
            <a:ext cx="5562360" cy="2742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800" b="1">
                <a:solidFill>
                  <a:srgbClr val="FFFFFF"/>
                </a:solidFill>
                <a:latin typeface="Arial"/>
              </a:rPr>
              <a:t>Click to edit the title text formatClick to edit Master title style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457200" y="6400800"/>
            <a:ext cx="2133360" cy="304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3124080" y="6400800"/>
            <a:ext cx="2895120" cy="304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6553080" y="6400800"/>
            <a:ext cx="2133360" cy="304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AB2FD15E-82CE-4EF3-84D4-5BEE8022B7FD}" type="slidenum">
              <a:rPr lang="en-US" sz="1000">
                <a:solidFill>
                  <a:srgbClr val="FFFFFF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0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3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3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7045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3900" b="1">
                <a:solidFill>
                  <a:srgbClr val="000000"/>
                </a:solidFill>
                <a:latin typeface="Arial"/>
              </a:rPr>
              <a:t>Click to edit the title text formatClick to edit Master title style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523880"/>
            <a:ext cx="8229240" cy="47239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000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000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3000">
                <a:solidFill>
                  <a:srgbClr val="000000"/>
                </a:solidFill>
                <a:latin typeface="Arial"/>
              </a:rPr>
              <a:t>Seventh Outline LevelEdit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600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7"/>
              </a:buBlip>
            </a:pPr>
            <a:r>
              <a:rPr lang="en-US" sz="2300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2000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7"/>
              </a:buBlip>
            </a:pPr>
            <a:r>
              <a:rPr lang="en-US" sz="2000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457200" y="6400800"/>
            <a:ext cx="2133360" cy="304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124080" y="6400800"/>
            <a:ext cx="2895120" cy="304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6553080" y="6400800"/>
            <a:ext cx="2133360" cy="304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A4DCCFDC-172C-4DD5-A944-6EC0AFD55164}" type="slidenum">
              <a:rPr lang="en-US" sz="1000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926080" y="566639"/>
            <a:ext cx="6248160" cy="2389625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Calibri"/>
              </a:rPr>
              <a:t>Enabling Faster Convergence in</a:t>
            </a:r>
          </a:p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FFFFFF"/>
                </a:solidFill>
                <a:latin typeface="Calibri"/>
              </a:rPr>
              <a:t>Distributed Irregular Graph Processing</a:t>
            </a:r>
            <a:endParaRPr dirty="0"/>
          </a:p>
        </p:txBody>
      </p:sp>
      <p:sp>
        <p:nvSpPr>
          <p:cNvPr id="82" name="TextShape 2"/>
          <p:cNvSpPr txBox="1"/>
          <p:nvPr/>
        </p:nvSpPr>
        <p:spPr>
          <a:xfrm>
            <a:off x="2926080" y="3302493"/>
            <a:ext cx="6217560" cy="355514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endParaRPr lang="en-US" sz="2800" b="1" dirty="0">
              <a:solidFill>
                <a:srgbClr val="F1AB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1AB00"/>
                </a:solidFill>
                <a:latin typeface="Calibri"/>
              </a:rPr>
              <a:t>Abbas Mazloumi and Rajiv Gupta</a:t>
            </a:r>
            <a:endParaRPr dirty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sz="2000" b="1" dirty="0">
              <a:solidFill>
                <a:srgbClr val="F1AB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and Engineering</a:t>
            </a:r>
          </a:p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California, Riverside</a:t>
            </a:r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Graph Partitioning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E021F4-9C28-49B9-86A7-54C1304E65A6}"/>
              </a:ext>
            </a:extLst>
          </p:cNvPr>
          <p:cNvGrpSpPr/>
          <p:nvPr/>
        </p:nvGrpSpPr>
        <p:grpSpPr>
          <a:xfrm>
            <a:off x="5645790" y="1539361"/>
            <a:ext cx="2583809" cy="2252464"/>
            <a:chOff x="1" y="0"/>
            <a:chExt cx="2609216" cy="233352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5573C5B-7272-4DD9-82AD-BC50D6C22A06}"/>
                </a:ext>
              </a:extLst>
            </p:cNvPr>
            <p:cNvGrpSpPr/>
            <p:nvPr/>
          </p:nvGrpSpPr>
          <p:grpSpPr>
            <a:xfrm>
              <a:off x="1" y="0"/>
              <a:ext cx="2609216" cy="2333529"/>
              <a:chOff x="0" y="231706"/>
              <a:chExt cx="2609506" cy="233357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C6444B4-2A55-4DD2-8CE2-4E6584B0DFD5}"/>
                  </a:ext>
                </a:extLst>
              </p:cNvPr>
              <p:cNvGrpSpPr/>
              <p:nvPr/>
            </p:nvGrpSpPr>
            <p:grpSpPr>
              <a:xfrm>
                <a:off x="0" y="268940"/>
                <a:ext cx="2609506" cy="2296345"/>
                <a:chOff x="0" y="0"/>
                <a:chExt cx="2228850" cy="1943100"/>
              </a:xfrm>
            </p:grpSpPr>
            <p:sp>
              <p:nvSpPr>
                <p:cNvPr id="47" name="Flowchart: Connector 46">
                  <a:extLst>
                    <a:ext uri="{FF2B5EF4-FFF2-40B4-BE49-F238E27FC236}">
                      <a16:creationId xmlns:a16="http://schemas.microsoft.com/office/drawing/2014/main" id="{38BE40C7-BC23-41F9-8246-2EB0306C79BD}"/>
                    </a:ext>
                  </a:extLst>
                </p:cNvPr>
                <p:cNvSpPr/>
                <p:nvPr/>
              </p:nvSpPr>
              <p:spPr>
                <a:xfrm>
                  <a:off x="398353" y="905347"/>
                  <a:ext cx="400050" cy="390525"/>
                </a:xfrm>
                <a:prstGeom prst="flowChartConnector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77B50F39-5665-4C04-9A91-2A202075CFA7}"/>
                    </a:ext>
                  </a:extLst>
                </p:cNvPr>
                <p:cNvCxnSpPr/>
                <p:nvPr/>
              </p:nvCxnSpPr>
              <p:spPr>
                <a:xfrm flipH="1">
                  <a:off x="692590" y="561315"/>
                  <a:ext cx="114300" cy="37147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BBD2068F-E53F-48C0-9796-4AB4A73D7086}"/>
                    </a:ext>
                  </a:extLst>
                </p:cNvPr>
                <p:cNvCxnSpPr/>
                <p:nvPr/>
              </p:nvCxnSpPr>
              <p:spPr>
                <a:xfrm>
                  <a:off x="348559" y="561315"/>
                  <a:ext cx="123825" cy="381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>
                  <a:extLst>
                    <a:ext uri="{FF2B5EF4-FFF2-40B4-BE49-F238E27FC236}">
                      <a16:creationId xmlns:a16="http://schemas.microsoft.com/office/drawing/2014/main" id="{D705B0A5-010A-4BAA-80F7-9B920C18F3D2}"/>
                    </a:ext>
                  </a:extLst>
                </p:cNvPr>
                <p:cNvCxnSpPr/>
                <p:nvPr/>
              </p:nvCxnSpPr>
              <p:spPr>
                <a:xfrm flipH="1">
                  <a:off x="380246" y="1267485"/>
                  <a:ext cx="114300" cy="37147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6E2FCD75-D69B-4C1C-B8E3-96472E4FCC59}"/>
                    </a:ext>
                  </a:extLst>
                </p:cNvPr>
                <p:cNvCxnSpPr/>
                <p:nvPr/>
              </p:nvCxnSpPr>
              <p:spPr>
                <a:xfrm>
                  <a:off x="701644" y="1276539"/>
                  <a:ext cx="123825" cy="381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2" name="Flowchart: Connector 51">
                  <a:extLst>
                    <a:ext uri="{FF2B5EF4-FFF2-40B4-BE49-F238E27FC236}">
                      <a16:creationId xmlns:a16="http://schemas.microsoft.com/office/drawing/2014/main" id="{E3AADADB-3D94-4C4E-B39C-0F68E5F367D6}"/>
                    </a:ext>
                  </a:extLst>
                </p:cNvPr>
                <p:cNvSpPr/>
                <p:nvPr/>
              </p:nvSpPr>
              <p:spPr>
                <a:xfrm>
                  <a:off x="1425921" y="905347"/>
                  <a:ext cx="400050" cy="390525"/>
                </a:xfrm>
                <a:prstGeom prst="flowChartConnector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71D40600-B7E5-4702-9B62-44C031A81989}"/>
                    </a:ext>
                  </a:extLst>
                </p:cNvPr>
                <p:cNvCxnSpPr/>
                <p:nvPr/>
              </p:nvCxnSpPr>
              <p:spPr>
                <a:xfrm flipH="1">
                  <a:off x="1407814" y="1267485"/>
                  <a:ext cx="114300" cy="37147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1FB49CC2-DE23-41DA-B156-747588068711}"/>
                    </a:ext>
                  </a:extLst>
                </p:cNvPr>
                <p:cNvCxnSpPr/>
                <p:nvPr/>
              </p:nvCxnSpPr>
              <p:spPr>
                <a:xfrm>
                  <a:off x="1729212" y="1276539"/>
                  <a:ext cx="123825" cy="381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Flowchart: Connector 56">
                  <a:extLst>
                    <a:ext uri="{FF2B5EF4-FFF2-40B4-BE49-F238E27FC236}">
                      <a16:creationId xmlns:a16="http://schemas.microsoft.com/office/drawing/2014/main" id="{9D7C90E1-AB88-4751-B1BA-6EBCEA6C8939}"/>
                    </a:ext>
                  </a:extLst>
                </p:cNvPr>
                <p:cNvSpPr/>
                <p:nvPr/>
              </p:nvSpPr>
              <p:spPr>
                <a:xfrm>
                  <a:off x="443620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lowchart: Connector 57">
                  <a:extLst>
                    <a:ext uri="{FF2B5EF4-FFF2-40B4-BE49-F238E27FC236}">
                      <a16:creationId xmlns:a16="http://schemas.microsoft.com/office/drawing/2014/main" id="{0AFFCCAE-3A94-4916-B129-BE3EFD51AFC2}"/>
                    </a:ext>
                  </a:extLst>
                </p:cNvPr>
                <p:cNvSpPr/>
                <p:nvPr/>
              </p:nvSpPr>
              <p:spPr>
                <a:xfrm>
                  <a:off x="552262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lowchart: Connector 58">
                  <a:extLst>
                    <a:ext uri="{FF2B5EF4-FFF2-40B4-BE49-F238E27FC236}">
                      <a16:creationId xmlns:a16="http://schemas.microsoft.com/office/drawing/2014/main" id="{42AD5870-3A61-4EB9-9534-94B98027FFFB}"/>
                    </a:ext>
                  </a:extLst>
                </p:cNvPr>
                <p:cNvSpPr/>
                <p:nvPr/>
              </p:nvSpPr>
              <p:spPr>
                <a:xfrm>
                  <a:off x="665430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lowchart: Connector 62">
                  <a:extLst>
                    <a:ext uri="{FF2B5EF4-FFF2-40B4-BE49-F238E27FC236}">
                      <a16:creationId xmlns:a16="http://schemas.microsoft.com/office/drawing/2014/main" id="{40BB44C9-111C-4C8D-BE26-B22A024154B1}"/>
                    </a:ext>
                  </a:extLst>
                </p:cNvPr>
                <p:cNvSpPr/>
                <p:nvPr/>
              </p:nvSpPr>
              <p:spPr>
                <a:xfrm>
                  <a:off x="466254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lowchart: Connector 63">
                  <a:extLst>
                    <a:ext uri="{FF2B5EF4-FFF2-40B4-BE49-F238E27FC236}">
                      <a16:creationId xmlns:a16="http://schemas.microsoft.com/office/drawing/2014/main" id="{EB358B93-DAC4-461F-94D3-28548DCFA5FD}"/>
                    </a:ext>
                  </a:extLst>
                </p:cNvPr>
                <p:cNvSpPr/>
                <p:nvPr/>
              </p:nvSpPr>
              <p:spPr>
                <a:xfrm>
                  <a:off x="570369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lowchart: Connector 64">
                  <a:extLst>
                    <a:ext uri="{FF2B5EF4-FFF2-40B4-BE49-F238E27FC236}">
                      <a16:creationId xmlns:a16="http://schemas.microsoft.com/office/drawing/2014/main" id="{DB0D5142-0225-4741-8A24-A06DDB3E7B4A}"/>
                    </a:ext>
                  </a:extLst>
                </p:cNvPr>
                <p:cNvSpPr/>
                <p:nvPr/>
              </p:nvSpPr>
              <p:spPr>
                <a:xfrm>
                  <a:off x="683537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lowchart: Connector 65">
                  <a:extLst>
                    <a:ext uri="{FF2B5EF4-FFF2-40B4-BE49-F238E27FC236}">
                      <a16:creationId xmlns:a16="http://schemas.microsoft.com/office/drawing/2014/main" id="{2374F05B-C0CD-4E3D-A5EC-792F15E1A656}"/>
                    </a:ext>
                  </a:extLst>
                </p:cNvPr>
                <p:cNvSpPr/>
                <p:nvPr/>
              </p:nvSpPr>
              <p:spPr>
                <a:xfrm>
                  <a:off x="1493822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lowchart: Connector 66">
                  <a:extLst>
                    <a:ext uri="{FF2B5EF4-FFF2-40B4-BE49-F238E27FC236}">
                      <a16:creationId xmlns:a16="http://schemas.microsoft.com/office/drawing/2014/main" id="{E0326CF6-4C4E-4F1E-8F0C-CF907FCB5DA8}"/>
                    </a:ext>
                  </a:extLst>
                </p:cNvPr>
                <p:cNvSpPr/>
                <p:nvPr/>
              </p:nvSpPr>
              <p:spPr>
                <a:xfrm>
                  <a:off x="1597937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lowchart: Connector 67">
                  <a:extLst>
                    <a:ext uri="{FF2B5EF4-FFF2-40B4-BE49-F238E27FC236}">
                      <a16:creationId xmlns:a16="http://schemas.microsoft.com/office/drawing/2014/main" id="{745B1E4A-AC67-4B8E-9AFB-CF2F36F9535C}"/>
                    </a:ext>
                  </a:extLst>
                </p:cNvPr>
                <p:cNvSpPr/>
                <p:nvPr/>
              </p:nvSpPr>
              <p:spPr>
                <a:xfrm>
                  <a:off x="1711105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3C7D556E-87C9-480B-9D4C-60D5F8244961}"/>
                    </a:ext>
                  </a:extLst>
                </p:cNvPr>
                <p:cNvSpPr/>
                <p:nvPr/>
              </p:nvSpPr>
              <p:spPr>
                <a:xfrm>
                  <a:off x="199177" y="208230"/>
                  <a:ext cx="771525" cy="1552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98EF4A10-CFED-4146-96EC-AB958AE10660}"/>
                    </a:ext>
                  </a:extLst>
                </p:cNvPr>
                <p:cNvSpPr/>
                <p:nvPr/>
              </p:nvSpPr>
              <p:spPr>
                <a:xfrm>
                  <a:off x="1226745" y="208230"/>
                  <a:ext cx="771525" cy="15621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Text Box 65">
                  <a:extLst>
                    <a:ext uri="{FF2B5EF4-FFF2-40B4-BE49-F238E27FC236}">
                      <a16:creationId xmlns:a16="http://schemas.microsoft.com/office/drawing/2014/main" id="{C8610B62-80A5-4E37-8E9B-90E74EDB740B}"/>
                    </a:ext>
                  </a:extLst>
                </p:cNvPr>
                <p:cNvSpPr txBox="1"/>
                <p:nvPr/>
              </p:nvSpPr>
              <p:spPr>
                <a:xfrm>
                  <a:off x="199177" y="190123"/>
                  <a:ext cx="819150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1</a:t>
                  </a:r>
                </a:p>
              </p:txBody>
            </p:sp>
            <p:sp>
              <p:nvSpPr>
                <p:cNvPr id="72" name="Text Box 66">
                  <a:extLst>
                    <a:ext uri="{FF2B5EF4-FFF2-40B4-BE49-F238E27FC236}">
                      <a16:creationId xmlns:a16="http://schemas.microsoft.com/office/drawing/2014/main" id="{AC79A833-6D8D-46A6-9760-69CAADCBA375}"/>
                    </a:ext>
                  </a:extLst>
                </p:cNvPr>
                <p:cNvSpPr txBox="1"/>
                <p:nvPr/>
              </p:nvSpPr>
              <p:spPr>
                <a:xfrm>
                  <a:off x="1226745" y="190123"/>
                  <a:ext cx="819150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2</a:t>
                  </a:r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DF06E5E6-8292-437C-99B8-46DB9CC117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228850" cy="19431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EBBFAD1-68DC-448A-9C93-DFF6C8F6CB19}"/>
                  </a:ext>
                </a:extLst>
              </p:cNvPr>
              <p:cNvSpPr/>
              <p:nvPr/>
            </p:nvSpPr>
            <p:spPr>
              <a:xfrm>
                <a:off x="1129553" y="302042"/>
                <a:ext cx="61886" cy="583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B4BF5E4-9CE4-4069-A09A-3A00ED1D4927}"/>
                  </a:ext>
                </a:extLst>
              </p:cNvPr>
              <p:cNvSpPr/>
              <p:nvPr/>
            </p:nvSpPr>
            <p:spPr>
              <a:xfrm>
                <a:off x="1129553" y="401343"/>
                <a:ext cx="61886" cy="583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Text Box 245">
                <a:extLst>
                  <a:ext uri="{FF2B5EF4-FFF2-40B4-BE49-F238E27FC236}">
                    <a16:creationId xmlns:a16="http://schemas.microsoft.com/office/drawing/2014/main" id="{3733C3D4-289C-4AB9-87B4-A000439C4811}"/>
                  </a:ext>
                </a:extLst>
              </p:cNvPr>
              <p:cNvSpPr txBox="1"/>
              <p:nvPr/>
            </p:nvSpPr>
            <p:spPr>
              <a:xfrm>
                <a:off x="1112999" y="231706"/>
                <a:ext cx="422031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Mirror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46">
                <a:extLst>
                  <a:ext uri="{FF2B5EF4-FFF2-40B4-BE49-F238E27FC236}">
                    <a16:creationId xmlns:a16="http://schemas.microsoft.com/office/drawing/2014/main" id="{7A3228F0-8A90-4508-8EBB-2C1CF55047AF}"/>
                  </a:ext>
                </a:extLst>
              </p:cNvPr>
              <p:cNvSpPr txBox="1"/>
              <p:nvPr/>
            </p:nvSpPr>
            <p:spPr>
              <a:xfrm>
                <a:off x="1112999" y="337096"/>
                <a:ext cx="376686" cy="190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0" name="Text Box 248">
              <a:extLst>
                <a:ext uri="{FF2B5EF4-FFF2-40B4-BE49-F238E27FC236}">
                  <a16:creationId xmlns:a16="http://schemas.microsoft.com/office/drawing/2014/main" id="{C4CD7B92-8446-4A95-BF4D-1197CCCF7D19}"/>
                </a:ext>
              </a:extLst>
            </p:cNvPr>
            <p:cNvSpPr txBox="1"/>
            <p:nvPr/>
          </p:nvSpPr>
          <p:spPr>
            <a:xfrm>
              <a:off x="560010" y="1137828"/>
              <a:ext cx="269090" cy="3579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249">
              <a:extLst>
                <a:ext uri="{FF2B5EF4-FFF2-40B4-BE49-F238E27FC236}">
                  <a16:creationId xmlns:a16="http://schemas.microsoft.com/office/drawing/2014/main" id="{DDBCB6CB-256C-4EE8-AE80-114921C25A24}"/>
                </a:ext>
              </a:extLst>
            </p:cNvPr>
            <p:cNvSpPr txBox="1"/>
            <p:nvPr/>
          </p:nvSpPr>
          <p:spPr>
            <a:xfrm>
              <a:off x="1755763" y="1146103"/>
              <a:ext cx="311281" cy="3579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46683D-7747-4CF6-9F3B-BE92B22DCAD8}"/>
              </a:ext>
            </a:extLst>
          </p:cNvPr>
          <p:cNvGrpSpPr/>
          <p:nvPr/>
        </p:nvGrpSpPr>
        <p:grpSpPr>
          <a:xfrm>
            <a:off x="5652732" y="3811466"/>
            <a:ext cx="2583809" cy="2252464"/>
            <a:chOff x="1" y="0"/>
            <a:chExt cx="2609216" cy="233352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EE2692E-D2A1-4D27-8E74-06398D6B12F1}"/>
                </a:ext>
              </a:extLst>
            </p:cNvPr>
            <p:cNvGrpSpPr/>
            <p:nvPr/>
          </p:nvGrpSpPr>
          <p:grpSpPr>
            <a:xfrm>
              <a:off x="1" y="0"/>
              <a:ext cx="2609216" cy="2333529"/>
              <a:chOff x="0" y="231706"/>
              <a:chExt cx="2609506" cy="2333579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D461BEAB-13F7-43D9-AB8D-CD9B0368C9C9}"/>
                  </a:ext>
                </a:extLst>
              </p:cNvPr>
              <p:cNvGrpSpPr/>
              <p:nvPr/>
            </p:nvGrpSpPr>
            <p:grpSpPr>
              <a:xfrm>
                <a:off x="0" y="268940"/>
                <a:ext cx="2609506" cy="2296345"/>
                <a:chOff x="0" y="0"/>
                <a:chExt cx="2228850" cy="1943100"/>
              </a:xfrm>
            </p:grpSpPr>
            <p:sp>
              <p:nvSpPr>
                <p:cNvPr id="83" name="Flowchart: Connector 82">
                  <a:extLst>
                    <a:ext uri="{FF2B5EF4-FFF2-40B4-BE49-F238E27FC236}">
                      <a16:creationId xmlns:a16="http://schemas.microsoft.com/office/drawing/2014/main" id="{9D1E4DAD-4F97-4CEE-AF5A-3EB685E27C54}"/>
                    </a:ext>
                  </a:extLst>
                </p:cNvPr>
                <p:cNvSpPr/>
                <p:nvPr/>
              </p:nvSpPr>
              <p:spPr>
                <a:xfrm>
                  <a:off x="398353" y="905347"/>
                  <a:ext cx="400050" cy="390525"/>
                </a:xfrm>
                <a:prstGeom prst="flowChartConnector">
                  <a:avLst/>
                </a:prstGeom>
                <a:noFill/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93065A00-AC26-452C-89F5-F25C50498C93}"/>
                    </a:ext>
                  </a:extLst>
                </p:cNvPr>
                <p:cNvCxnSpPr/>
                <p:nvPr/>
              </p:nvCxnSpPr>
              <p:spPr>
                <a:xfrm flipH="1">
                  <a:off x="692590" y="561315"/>
                  <a:ext cx="114300" cy="37147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Arrow Connector 84">
                  <a:extLst>
                    <a:ext uri="{FF2B5EF4-FFF2-40B4-BE49-F238E27FC236}">
                      <a16:creationId xmlns:a16="http://schemas.microsoft.com/office/drawing/2014/main" id="{E298E7D0-A563-4112-A17B-254486CA2E83}"/>
                    </a:ext>
                  </a:extLst>
                </p:cNvPr>
                <p:cNvCxnSpPr/>
                <p:nvPr/>
              </p:nvCxnSpPr>
              <p:spPr>
                <a:xfrm>
                  <a:off x="348559" y="561315"/>
                  <a:ext cx="123825" cy="381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725DD235-421A-4F33-AE23-1AC4B9C5CD07}"/>
                    </a:ext>
                  </a:extLst>
                </p:cNvPr>
                <p:cNvCxnSpPr/>
                <p:nvPr/>
              </p:nvCxnSpPr>
              <p:spPr>
                <a:xfrm flipH="1">
                  <a:off x="380246" y="1267485"/>
                  <a:ext cx="114300" cy="37147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1D915DC1-30EA-474D-9F9F-8D0E4BE9886B}"/>
                    </a:ext>
                  </a:extLst>
                </p:cNvPr>
                <p:cNvCxnSpPr/>
                <p:nvPr/>
              </p:nvCxnSpPr>
              <p:spPr>
                <a:xfrm>
                  <a:off x="701644" y="1276539"/>
                  <a:ext cx="123825" cy="381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8" name="Flowchart: Connector 87">
                  <a:extLst>
                    <a:ext uri="{FF2B5EF4-FFF2-40B4-BE49-F238E27FC236}">
                      <a16:creationId xmlns:a16="http://schemas.microsoft.com/office/drawing/2014/main" id="{01675504-972E-44D2-90B2-7C3349B1994B}"/>
                    </a:ext>
                  </a:extLst>
                </p:cNvPr>
                <p:cNvSpPr/>
                <p:nvPr/>
              </p:nvSpPr>
              <p:spPr>
                <a:xfrm>
                  <a:off x="1425921" y="905347"/>
                  <a:ext cx="400050" cy="390525"/>
                </a:xfrm>
                <a:prstGeom prst="flowChartConnector">
                  <a:avLst/>
                </a:prstGeom>
                <a:solidFill>
                  <a:schemeClr val="bg1">
                    <a:lumMod val="75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89" name="Straight Arrow Connector 88">
                  <a:extLst>
                    <a:ext uri="{FF2B5EF4-FFF2-40B4-BE49-F238E27FC236}">
                      <a16:creationId xmlns:a16="http://schemas.microsoft.com/office/drawing/2014/main" id="{0B01F088-AC30-4428-A3EF-C4AB68E89DA6}"/>
                    </a:ext>
                  </a:extLst>
                </p:cNvPr>
                <p:cNvCxnSpPr/>
                <p:nvPr/>
              </p:nvCxnSpPr>
              <p:spPr>
                <a:xfrm flipH="1">
                  <a:off x="1724686" y="561315"/>
                  <a:ext cx="114300" cy="37147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761EC585-E1BB-42CA-9E29-577A57BC5B0F}"/>
                    </a:ext>
                  </a:extLst>
                </p:cNvPr>
                <p:cNvCxnSpPr/>
                <p:nvPr/>
              </p:nvCxnSpPr>
              <p:spPr>
                <a:xfrm>
                  <a:off x="1376127" y="561315"/>
                  <a:ext cx="123825" cy="381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>
                  <a:extLst>
                    <a:ext uri="{FF2B5EF4-FFF2-40B4-BE49-F238E27FC236}">
                      <a16:creationId xmlns:a16="http://schemas.microsoft.com/office/drawing/2014/main" id="{D0B6A2BD-774E-4A4A-B068-C2C258A28ADC}"/>
                    </a:ext>
                  </a:extLst>
                </p:cNvPr>
                <p:cNvCxnSpPr/>
                <p:nvPr/>
              </p:nvCxnSpPr>
              <p:spPr>
                <a:xfrm flipH="1">
                  <a:off x="1407814" y="1267485"/>
                  <a:ext cx="114300" cy="37147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>
                  <a:extLst>
                    <a:ext uri="{FF2B5EF4-FFF2-40B4-BE49-F238E27FC236}">
                      <a16:creationId xmlns:a16="http://schemas.microsoft.com/office/drawing/2014/main" id="{79743C2F-AB84-4EAD-8B2D-E00E54C65C64}"/>
                    </a:ext>
                  </a:extLst>
                </p:cNvPr>
                <p:cNvCxnSpPr/>
                <p:nvPr/>
              </p:nvCxnSpPr>
              <p:spPr>
                <a:xfrm>
                  <a:off x="1729212" y="1276539"/>
                  <a:ext cx="123825" cy="381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3" name="Flowchart: Connector 92">
                  <a:extLst>
                    <a:ext uri="{FF2B5EF4-FFF2-40B4-BE49-F238E27FC236}">
                      <a16:creationId xmlns:a16="http://schemas.microsoft.com/office/drawing/2014/main" id="{DC90CCF4-1BED-4601-9FB1-34BB6704B72C}"/>
                    </a:ext>
                  </a:extLst>
                </p:cNvPr>
                <p:cNvSpPr/>
                <p:nvPr/>
              </p:nvSpPr>
              <p:spPr>
                <a:xfrm>
                  <a:off x="443620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lowchart: Connector 93">
                  <a:extLst>
                    <a:ext uri="{FF2B5EF4-FFF2-40B4-BE49-F238E27FC236}">
                      <a16:creationId xmlns:a16="http://schemas.microsoft.com/office/drawing/2014/main" id="{17F4B0CF-C11B-4F1F-A5A1-0C44FB54B7C3}"/>
                    </a:ext>
                  </a:extLst>
                </p:cNvPr>
                <p:cNvSpPr/>
                <p:nvPr/>
              </p:nvSpPr>
              <p:spPr>
                <a:xfrm>
                  <a:off x="552262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lowchart: Connector 94">
                  <a:extLst>
                    <a:ext uri="{FF2B5EF4-FFF2-40B4-BE49-F238E27FC236}">
                      <a16:creationId xmlns:a16="http://schemas.microsoft.com/office/drawing/2014/main" id="{F1BA9A79-244A-40F8-A650-7F3CE8C465D9}"/>
                    </a:ext>
                  </a:extLst>
                </p:cNvPr>
                <p:cNvSpPr/>
                <p:nvPr/>
              </p:nvSpPr>
              <p:spPr>
                <a:xfrm>
                  <a:off x="665430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lowchart: Connector 95">
                  <a:extLst>
                    <a:ext uri="{FF2B5EF4-FFF2-40B4-BE49-F238E27FC236}">
                      <a16:creationId xmlns:a16="http://schemas.microsoft.com/office/drawing/2014/main" id="{81D4BF58-16C7-4BF7-A28D-51FF993B3CF4}"/>
                    </a:ext>
                  </a:extLst>
                </p:cNvPr>
                <p:cNvSpPr/>
                <p:nvPr/>
              </p:nvSpPr>
              <p:spPr>
                <a:xfrm>
                  <a:off x="1475715" y="60205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lowchart: Connector 96">
                  <a:extLst>
                    <a:ext uri="{FF2B5EF4-FFF2-40B4-BE49-F238E27FC236}">
                      <a16:creationId xmlns:a16="http://schemas.microsoft.com/office/drawing/2014/main" id="{8C2E844F-ED91-463F-8B85-B7242204CA3D}"/>
                    </a:ext>
                  </a:extLst>
                </p:cNvPr>
                <p:cNvSpPr/>
                <p:nvPr/>
              </p:nvSpPr>
              <p:spPr>
                <a:xfrm>
                  <a:off x="1579830" y="60205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lowchart: Connector 97">
                  <a:extLst>
                    <a:ext uri="{FF2B5EF4-FFF2-40B4-BE49-F238E27FC236}">
                      <a16:creationId xmlns:a16="http://schemas.microsoft.com/office/drawing/2014/main" id="{D7AA59F9-A00C-4149-A027-C1E2230A6B27}"/>
                    </a:ext>
                  </a:extLst>
                </p:cNvPr>
                <p:cNvSpPr/>
                <p:nvPr/>
              </p:nvSpPr>
              <p:spPr>
                <a:xfrm>
                  <a:off x="1692998" y="60205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lowchart: Connector 98">
                  <a:extLst>
                    <a:ext uri="{FF2B5EF4-FFF2-40B4-BE49-F238E27FC236}">
                      <a16:creationId xmlns:a16="http://schemas.microsoft.com/office/drawing/2014/main" id="{09D8DA04-CB05-40AF-9889-702453A0640B}"/>
                    </a:ext>
                  </a:extLst>
                </p:cNvPr>
                <p:cNvSpPr/>
                <p:nvPr/>
              </p:nvSpPr>
              <p:spPr>
                <a:xfrm>
                  <a:off x="466254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lowchart: Connector 99">
                  <a:extLst>
                    <a:ext uri="{FF2B5EF4-FFF2-40B4-BE49-F238E27FC236}">
                      <a16:creationId xmlns:a16="http://schemas.microsoft.com/office/drawing/2014/main" id="{219AD329-36C6-4B0A-AB7C-67DF8E87D043}"/>
                    </a:ext>
                  </a:extLst>
                </p:cNvPr>
                <p:cNvSpPr/>
                <p:nvPr/>
              </p:nvSpPr>
              <p:spPr>
                <a:xfrm>
                  <a:off x="570369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lowchart: Connector 100">
                  <a:extLst>
                    <a:ext uri="{FF2B5EF4-FFF2-40B4-BE49-F238E27FC236}">
                      <a16:creationId xmlns:a16="http://schemas.microsoft.com/office/drawing/2014/main" id="{3633EDB2-B5FD-4282-92D7-1258F8EA8736}"/>
                    </a:ext>
                  </a:extLst>
                </p:cNvPr>
                <p:cNvSpPr/>
                <p:nvPr/>
              </p:nvSpPr>
              <p:spPr>
                <a:xfrm>
                  <a:off x="683537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lowchart: Connector 101">
                  <a:extLst>
                    <a:ext uri="{FF2B5EF4-FFF2-40B4-BE49-F238E27FC236}">
                      <a16:creationId xmlns:a16="http://schemas.microsoft.com/office/drawing/2014/main" id="{FBE91262-82B3-4216-B54B-8818A2B11B49}"/>
                    </a:ext>
                  </a:extLst>
                </p:cNvPr>
                <p:cNvSpPr/>
                <p:nvPr/>
              </p:nvSpPr>
              <p:spPr>
                <a:xfrm>
                  <a:off x="1493822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lowchart: Connector 102">
                  <a:extLst>
                    <a:ext uri="{FF2B5EF4-FFF2-40B4-BE49-F238E27FC236}">
                      <a16:creationId xmlns:a16="http://schemas.microsoft.com/office/drawing/2014/main" id="{261190BC-96A3-4130-91FD-FE52A9AEE9AD}"/>
                    </a:ext>
                  </a:extLst>
                </p:cNvPr>
                <p:cNvSpPr/>
                <p:nvPr/>
              </p:nvSpPr>
              <p:spPr>
                <a:xfrm>
                  <a:off x="1597937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lowchart: Connector 103">
                  <a:extLst>
                    <a:ext uri="{FF2B5EF4-FFF2-40B4-BE49-F238E27FC236}">
                      <a16:creationId xmlns:a16="http://schemas.microsoft.com/office/drawing/2014/main" id="{FA154512-D02C-4D6B-831D-2D5C8FCC5DD5}"/>
                    </a:ext>
                  </a:extLst>
                </p:cNvPr>
                <p:cNvSpPr/>
                <p:nvPr/>
              </p:nvSpPr>
              <p:spPr>
                <a:xfrm>
                  <a:off x="1711105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Rectangle: Rounded Corners 104">
                  <a:extLst>
                    <a:ext uri="{FF2B5EF4-FFF2-40B4-BE49-F238E27FC236}">
                      <a16:creationId xmlns:a16="http://schemas.microsoft.com/office/drawing/2014/main" id="{CC7E1ADB-BE04-4598-AC22-278CFC88FD11}"/>
                    </a:ext>
                  </a:extLst>
                </p:cNvPr>
                <p:cNvSpPr/>
                <p:nvPr/>
              </p:nvSpPr>
              <p:spPr>
                <a:xfrm>
                  <a:off x="199177" y="208230"/>
                  <a:ext cx="771525" cy="1552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Rectangle: Rounded Corners 105">
                  <a:extLst>
                    <a:ext uri="{FF2B5EF4-FFF2-40B4-BE49-F238E27FC236}">
                      <a16:creationId xmlns:a16="http://schemas.microsoft.com/office/drawing/2014/main" id="{975BC3ED-1136-4449-88C0-71D3DC9E187B}"/>
                    </a:ext>
                  </a:extLst>
                </p:cNvPr>
                <p:cNvSpPr/>
                <p:nvPr/>
              </p:nvSpPr>
              <p:spPr>
                <a:xfrm>
                  <a:off x="1226745" y="208230"/>
                  <a:ext cx="771525" cy="15621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Text Box 65">
                  <a:extLst>
                    <a:ext uri="{FF2B5EF4-FFF2-40B4-BE49-F238E27FC236}">
                      <a16:creationId xmlns:a16="http://schemas.microsoft.com/office/drawing/2014/main" id="{43352AA0-40C9-4B85-9DB2-B00DF448B687}"/>
                    </a:ext>
                  </a:extLst>
                </p:cNvPr>
                <p:cNvSpPr txBox="1"/>
                <p:nvPr/>
              </p:nvSpPr>
              <p:spPr>
                <a:xfrm>
                  <a:off x="199177" y="190123"/>
                  <a:ext cx="819150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1</a:t>
                  </a:r>
                </a:p>
              </p:txBody>
            </p:sp>
            <p:sp>
              <p:nvSpPr>
                <p:cNvPr id="108" name="Text Box 66">
                  <a:extLst>
                    <a:ext uri="{FF2B5EF4-FFF2-40B4-BE49-F238E27FC236}">
                      <a16:creationId xmlns:a16="http://schemas.microsoft.com/office/drawing/2014/main" id="{077C8A2B-E70D-4927-BE9C-75A98772C976}"/>
                    </a:ext>
                  </a:extLst>
                </p:cNvPr>
                <p:cNvSpPr txBox="1"/>
                <p:nvPr/>
              </p:nvSpPr>
              <p:spPr>
                <a:xfrm>
                  <a:off x="1226745" y="190123"/>
                  <a:ext cx="819150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2</a:t>
                  </a:r>
                </a:p>
              </p:txBody>
            </p:sp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DDD2065D-E828-4494-B591-CFF2D68A282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228850" cy="19431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5A13D33-1759-4A15-B843-60CF41763490}"/>
                  </a:ext>
                </a:extLst>
              </p:cNvPr>
              <p:cNvSpPr/>
              <p:nvPr/>
            </p:nvSpPr>
            <p:spPr>
              <a:xfrm>
                <a:off x="1129553" y="302042"/>
                <a:ext cx="61886" cy="583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C49B2C-1F6A-4A43-B02C-32AC768E3219}"/>
                  </a:ext>
                </a:extLst>
              </p:cNvPr>
              <p:cNvSpPr/>
              <p:nvPr/>
            </p:nvSpPr>
            <p:spPr>
              <a:xfrm>
                <a:off x="1129553" y="401343"/>
                <a:ext cx="61886" cy="583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Text Box 245">
                <a:extLst>
                  <a:ext uri="{FF2B5EF4-FFF2-40B4-BE49-F238E27FC236}">
                    <a16:creationId xmlns:a16="http://schemas.microsoft.com/office/drawing/2014/main" id="{6ED3F6F0-A30B-41A4-94F2-72829A6A55B1}"/>
                  </a:ext>
                </a:extLst>
              </p:cNvPr>
              <p:cNvSpPr txBox="1"/>
              <p:nvPr/>
            </p:nvSpPr>
            <p:spPr>
              <a:xfrm>
                <a:off x="1112999" y="231706"/>
                <a:ext cx="422031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Mirror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 Box 246">
                <a:extLst>
                  <a:ext uri="{FF2B5EF4-FFF2-40B4-BE49-F238E27FC236}">
                    <a16:creationId xmlns:a16="http://schemas.microsoft.com/office/drawing/2014/main" id="{284215A8-0312-442B-A554-711FFA455C11}"/>
                  </a:ext>
                </a:extLst>
              </p:cNvPr>
              <p:cNvSpPr txBox="1"/>
              <p:nvPr/>
            </p:nvSpPr>
            <p:spPr>
              <a:xfrm>
                <a:off x="1112999" y="337096"/>
                <a:ext cx="376686" cy="19033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6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Text Box 248">
              <a:extLst>
                <a:ext uri="{FF2B5EF4-FFF2-40B4-BE49-F238E27FC236}">
                  <a16:creationId xmlns:a16="http://schemas.microsoft.com/office/drawing/2014/main" id="{7DED4FBF-E88D-4395-BC1C-F8B3606E2B5A}"/>
                </a:ext>
              </a:extLst>
            </p:cNvPr>
            <p:cNvSpPr txBox="1"/>
            <p:nvPr/>
          </p:nvSpPr>
          <p:spPr>
            <a:xfrm>
              <a:off x="529607" y="1137828"/>
              <a:ext cx="299493" cy="3579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 Box 249">
              <a:extLst>
                <a:ext uri="{FF2B5EF4-FFF2-40B4-BE49-F238E27FC236}">
                  <a16:creationId xmlns:a16="http://schemas.microsoft.com/office/drawing/2014/main" id="{299EFE3B-6CC4-4C17-B297-7BA47DDC9C5A}"/>
                </a:ext>
              </a:extLst>
            </p:cNvPr>
            <p:cNvSpPr txBox="1"/>
            <p:nvPr/>
          </p:nvSpPr>
          <p:spPr>
            <a:xfrm>
              <a:off x="1725361" y="1146103"/>
              <a:ext cx="299493" cy="3579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2" name="Rounded Rectangle 10">
            <a:extLst>
              <a:ext uri="{FF2B5EF4-FFF2-40B4-BE49-F238E27FC236}">
                <a16:creationId xmlns:a16="http://schemas.microsoft.com/office/drawing/2014/main" id="{7914B3A7-739B-4EB8-AD75-3FC6BB041D05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59259D63-275C-4F61-935C-DF2CE0419F4B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CustomShape 1">
            <a:extLst>
              <a:ext uri="{FF2B5EF4-FFF2-40B4-BE49-F238E27FC236}">
                <a16:creationId xmlns:a16="http://schemas.microsoft.com/office/drawing/2014/main" id="{E9D79479-3D67-40E3-A1E1-26541BBD3098}"/>
              </a:ext>
            </a:extLst>
          </p:cNvPr>
          <p:cNvSpPr/>
          <p:nvPr/>
        </p:nvSpPr>
        <p:spPr>
          <a:xfrm>
            <a:off x="144704" y="1539360"/>
            <a:ext cx="4389196" cy="4677162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Hybrid-cut partitioning 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SzPct val="7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Localizing Incoming edges for low-degree vertices, towards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efficient processing</a:t>
            </a:r>
          </a:p>
          <a:p>
            <a:pPr marL="914400" lvl="1" indent="-457200" algn="just">
              <a:buSzPct val="70000"/>
              <a:buFont typeface="Wingdings" panose="05000000000000000000" pitchFamily="2" charset="2"/>
              <a:buChar char="Ø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Distributed incoming edges for high-degree vertices, towards better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load balancing</a:t>
            </a:r>
          </a:p>
          <a:p>
            <a:pPr marL="914400" lvl="1" indent="-457200" algn="just">
              <a:buSzPct val="70000"/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Low cost for low-degree computation</a:t>
            </a:r>
          </a:p>
          <a:p>
            <a:pPr marL="914400" lvl="1" indent="-457200" algn="just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High cost for high-degree computation</a:t>
            </a:r>
          </a:p>
          <a:p>
            <a:pPr marL="914400" lvl="1" indent="-457200" algn="just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Processing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88A8B9A-CEE8-4CE6-95A8-1A2A6E68D3F4}"/>
              </a:ext>
            </a:extLst>
          </p:cNvPr>
          <p:cNvSpPr/>
          <p:nvPr/>
        </p:nvSpPr>
        <p:spPr>
          <a:xfrm>
            <a:off x="91440" y="1539360"/>
            <a:ext cx="8595000" cy="45846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Low-degree vertex computation is cheap</a:t>
            </a: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 them more frequently, before the high-degree vertices</a:t>
            </a: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goal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maximizing the number of changes delivered to high-degree vertices before they are processed</a:t>
            </a: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High-degree vertex computation is expensive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Processing them less frequent</a:t>
            </a:r>
          </a:p>
          <a:p>
            <a:pPr lvl="2">
              <a:buSzPct val="70000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7C27D34-AA4D-43B8-BC87-24A5AD4A8F3B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4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Drawback in </a:t>
            </a:r>
            <a:r>
              <a:rPr lang="en-US" sz="3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PowerLyra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88A8B9A-CEE8-4CE6-95A8-1A2A6E68D3F4}"/>
              </a:ext>
            </a:extLst>
          </p:cNvPr>
          <p:cNvSpPr/>
          <p:nvPr/>
        </p:nvSpPr>
        <p:spPr>
          <a:xfrm>
            <a:off x="91439" y="1539360"/>
            <a:ext cx="8376285" cy="39946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may be delivered to a high-degree vertex one by one in consecutive iterations</a:t>
            </a: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High-degree vertex will compute and scatter  in each iteration</a:t>
            </a: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Expensive!!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8AE7758-0057-4105-88F5-521B510491AC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77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Drawback in </a:t>
            </a:r>
            <a:r>
              <a:rPr lang="en-US" sz="3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PowerLyra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8AE7758-0057-4105-88F5-521B510491AC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08B8F3-A4BE-480E-98A5-3C02E74264C0}"/>
              </a:ext>
            </a:extLst>
          </p:cNvPr>
          <p:cNvGrpSpPr/>
          <p:nvPr/>
        </p:nvGrpSpPr>
        <p:grpSpPr>
          <a:xfrm>
            <a:off x="2914650" y="1849924"/>
            <a:ext cx="3162300" cy="3937733"/>
            <a:chOff x="0" y="37238"/>
            <a:chExt cx="1803400" cy="233616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5576005-3F1D-484E-BDF1-2A58BB6078E4}"/>
                </a:ext>
              </a:extLst>
            </p:cNvPr>
            <p:cNvSpPr/>
            <p:nvPr/>
          </p:nvSpPr>
          <p:spPr>
            <a:xfrm>
              <a:off x="0" y="37238"/>
              <a:ext cx="1803400" cy="23361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86ECC5-E94C-4767-97D3-61CE59F71541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93112DC-3A83-4B65-A4AD-F0BAAA0C6199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C817DCC2-694E-4EE1-8B82-F0B15805DA5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32" name="Flowchart: Connector 31">
                    <a:extLst>
                      <a:ext uri="{FF2B5EF4-FFF2-40B4-BE49-F238E27FC236}">
                        <a16:creationId xmlns:a16="http://schemas.microsoft.com/office/drawing/2014/main" id="{CB6E49C8-736D-45B5-AFF8-2F021FF6DB4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33" name="Text Box 253">
                    <a:extLst>
                      <a:ext uri="{FF2B5EF4-FFF2-40B4-BE49-F238E27FC236}">
                        <a16:creationId xmlns:a16="http://schemas.microsoft.com/office/drawing/2014/main" id="{818B5C0B-107B-45CF-8189-C4606E16B415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Arrow: Down 30">
                  <a:extLst>
                    <a:ext uri="{FF2B5EF4-FFF2-40B4-BE49-F238E27FC236}">
                      <a16:creationId xmlns:a16="http://schemas.microsoft.com/office/drawing/2014/main" id="{671C4466-9640-492B-B65C-ADF4B60DF26E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A9DDF60-2953-4070-9882-4A90585D4393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28" name="Flowchart: Connector 27">
                  <a:extLst>
                    <a:ext uri="{FF2B5EF4-FFF2-40B4-BE49-F238E27FC236}">
                      <a16:creationId xmlns:a16="http://schemas.microsoft.com/office/drawing/2014/main" id="{9B845A99-9FE8-4D1D-A4AA-5824F146A4A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Text Box 258">
                  <a:extLst>
                    <a:ext uri="{FF2B5EF4-FFF2-40B4-BE49-F238E27FC236}">
                      <a16:creationId xmlns:a16="http://schemas.microsoft.com/office/drawing/2014/main" id="{78288F1F-8CBB-4740-B99D-6BFF4E1CE09F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9C49DCC-564F-4D5C-8F09-560714A9E58B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1D18491-CCA2-47BC-86DA-DB566DDD459A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26" name="Flowchart: Connector 25">
                  <a:extLst>
                    <a:ext uri="{FF2B5EF4-FFF2-40B4-BE49-F238E27FC236}">
                      <a16:creationId xmlns:a16="http://schemas.microsoft.com/office/drawing/2014/main" id="{B5C5B6CA-A649-4A73-8632-C7C9FADEE8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Text Box 263">
                  <a:extLst>
                    <a:ext uri="{FF2B5EF4-FFF2-40B4-BE49-F238E27FC236}">
                      <a16:creationId xmlns:a16="http://schemas.microsoft.com/office/drawing/2014/main" id="{9FC003AD-0762-483B-9DDA-8A5A3218055F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06E8233-7D66-4879-A42F-31D4375E8E41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2E9106D-8522-4AAB-A3DB-1E7DFA4CA3F8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24" name="Flowchart: Connector 23">
                  <a:extLst>
                    <a:ext uri="{FF2B5EF4-FFF2-40B4-BE49-F238E27FC236}">
                      <a16:creationId xmlns:a16="http://schemas.microsoft.com/office/drawing/2014/main" id="{45781C4E-4E86-4B7F-94A2-06EFCFDBE8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Text Box 267">
                  <a:extLst>
                    <a:ext uri="{FF2B5EF4-FFF2-40B4-BE49-F238E27FC236}">
                      <a16:creationId xmlns:a16="http://schemas.microsoft.com/office/drawing/2014/main" id="{340B15C7-9473-45F8-BF0A-A449CF8082E0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D7A56F2-4812-4BEF-A326-0112D43BB694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515A6F-8F31-43EB-906E-597A75067228}"/>
              </a:ext>
            </a:extLst>
          </p:cNvPr>
          <p:cNvGrpSpPr/>
          <p:nvPr/>
        </p:nvGrpSpPr>
        <p:grpSpPr>
          <a:xfrm>
            <a:off x="2928527" y="1831509"/>
            <a:ext cx="3162300" cy="3949594"/>
            <a:chOff x="0" y="30201"/>
            <a:chExt cx="1803400" cy="234320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D326435-762F-481E-9FA3-382E3A5BC227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49FBF61B-AE34-437B-8919-58D00634A4BF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E9F88C4-5805-4556-822F-8965BC304E59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94BA2F-5C6A-43C1-9348-62B4FF6A6CD0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51DD368-0472-4367-AA61-BBCD07762FE7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0E04CE6-790F-482F-AC63-EE4D4EA6379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58" name="Flowchart: Connector 57">
                    <a:extLst>
                      <a:ext uri="{FF2B5EF4-FFF2-40B4-BE49-F238E27FC236}">
                        <a16:creationId xmlns:a16="http://schemas.microsoft.com/office/drawing/2014/main" id="{4B7DD6EF-2629-4742-940C-22156CAF78B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59" name="Text Box 253">
                    <a:extLst>
                      <a:ext uri="{FF2B5EF4-FFF2-40B4-BE49-F238E27FC236}">
                        <a16:creationId xmlns:a16="http://schemas.microsoft.com/office/drawing/2014/main" id="{32F5D013-616E-4D13-A454-38F305F4B428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" name="Arrow: Down 56">
                  <a:extLst>
                    <a:ext uri="{FF2B5EF4-FFF2-40B4-BE49-F238E27FC236}">
                      <a16:creationId xmlns:a16="http://schemas.microsoft.com/office/drawing/2014/main" id="{C7F7F4AE-442E-43AA-B5F0-4C88AFD7B637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C54308E-D433-44D7-8798-64285AE665A0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54" name="Flowchart: Connector 53">
                  <a:extLst>
                    <a:ext uri="{FF2B5EF4-FFF2-40B4-BE49-F238E27FC236}">
                      <a16:creationId xmlns:a16="http://schemas.microsoft.com/office/drawing/2014/main" id="{05E021A0-B167-49FB-9E73-94D4B398F5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Text Box 258">
                  <a:extLst>
                    <a:ext uri="{FF2B5EF4-FFF2-40B4-BE49-F238E27FC236}">
                      <a16:creationId xmlns:a16="http://schemas.microsoft.com/office/drawing/2014/main" id="{9F5578AC-B704-49E3-89B3-C643DDD00618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9298BBF-50E1-4365-8A56-5A77BE7DC0D7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20EE01F-CBCB-48F9-92A4-8165C89DB39E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52" name="Flowchart: Connector 51">
                  <a:extLst>
                    <a:ext uri="{FF2B5EF4-FFF2-40B4-BE49-F238E27FC236}">
                      <a16:creationId xmlns:a16="http://schemas.microsoft.com/office/drawing/2014/main" id="{A0797436-9A3D-4F72-AA4B-11F8137F70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 Box 263">
                  <a:extLst>
                    <a:ext uri="{FF2B5EF4-FFF2-40B4-BE49-F238E27FC236}">
                      <a16:creationId xmlns:a16="http://schemas.microsoft.com/office/drawing/2014/main" id="{CCCA9054-A52B-400A-A7ED-7348AFB47884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1C5DC5C-1833-448F-84D5-EB82F20557DC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CF6FA5A-C929-40BB-BA2B-CB4815D9B4AA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50" name="Flowchart: Connector 49">
                  <a:extLst>
                    <a:ext uri="{FF2B5EF4-FFF2-40B4-BE49-F238E27FC236}">
                      <a16:creationId xmlns:a16="http://schemas.microsoft.com/office/drawing/2014/main" id="{7FC0F18E-70C4-4FC6-AAF2-E82ACF9437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Text Box 267">
                  <a:extLst>
                    <a:ext uri="{FF2B5EF4-FFF2-40B4-BE49-F238E27FC236}">
                      <a16:creationId xmlns:a16="http://schemas.microsoft.com/office/drawing/2014/main" id="{91DF397E-41F0-44CE-9B44-8ACB99D46535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9FC2B35-E3A9-4886-911B-5E2326764FF5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270">
              <a:extLst>
                <a:ext uri="{FF2B5EF4-FFF2-40B4-BE49-F238E27FC236}">
                  <a16:creationId xmlns:a16="http://schemas.microsoft.com/office/drawing/2014/main" id="{64F45006-2B27-46D8-AF4F-38C62AD5693E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177A93-390C-4FB3-939E-9B07AD4D2A97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41" name="Text Box 277">
              <a:extLst>
                <a:ext uri="{FF2B5EF4-FFF2-40B4-BE49-F238E27FC236}">
                  <a16:creationId xmlns:a16="http://schemas.microsoft.com/office/drawing/2014/main" id="{9F5593B6-EE28-4450-A20C-1C12FF018ACD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42" name="Text Box 278">
              <a:extLst>
                <a:ext uri="{FF2B5EF4-FFF2-40B4-BE49-F238E27FC236}">
                  <a16:creationId xmlns:a16="http://schemas.microsoft.com/office/drawing/2014/main" id="{81732D82-D5B6-4489-9730-B890ECC52DD1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EED285E-0C77-47AC-A538-3FC450AB0086}"/>
              </a:ext>
            </a:extLst>
          </p:cNvPr>
          <p:cNvGrpSpPr/>
          <p:nvPr/>
        </p:nvGrpSpPr>
        <p:grpSpPr>
          <a:xfrm>
            <a:off x="2910978" y="1836404"/>
            <a:ext cx="3162300" cy="3949594"/>
            <a:chOff x="0" y="30201"/>
            <a:chExt cx="1803400" cy="234320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19A6738-FF71-4C0D-B2C3-392ED3B84A7A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AADC69B6-DCB0-4A09-A5BB-CB61DE09F7DF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CEE8046C-5C17-4362-A14D-ADDFC84BF7A2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B621CF-95A5-40C6-AD53-360636748849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FB5BF48-F49E-450F-B092-8E36CFFEDBBE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5D43A817-3E23-46B8-A7D5-58E2C0DD3CF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85" name="Flowchart: Connector 84">
                    <a:extLst>
                      <a:ext uri="{FF2B5EF4-FFF2-40B4-BE49-F238E27FC236}">
                        <a16:creationId xmlns:a16="http://schemas.microsoft.com/office/drawing/2014/main" id="{75A3B09A-FA10-4B9A-8762-0FBF3A9ADEF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86" name="Text Box 253">
                    <a:extLst>
                      <a:ext uri="{FF2B5EF4-FFF2-40B4-BE49-F238E27FC236}">
                        <a16:creationId xmlns:a16="http://schemas.microsoft.com/office/drawing/2014/main" id="{37BF118E-5D0E-4B69-8DD1-209E9DCE39BF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4" name="Arrow: Down 83">
                  <a:extLst>
                    <a:ext uri="{FF2B5EF4-FFF2-40B4-BE49-F238E27FC236}">
                      <a16:creationId xmlns:a16="http://schemas.microsoft.com/office/drawing/2014/main" id="{5BB228EC-27BB-49AC-A3AD-415149C5B41F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3D3B474-0283-481F-BECF-AFF718EDC011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81" name="Flowchart: Connector 80">
                  <a:extLst>
                    <a:ext uri="{FF2B5EF4-FFF2-40B4-BE49-F238E27FC236}">
                      <a16:creationId xmlns:a16="http://schemas.microsoft.com/office/drawing/2014/main" id="{E45B668A-4810-4782-9779-EE314D7D24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Text Box 258">
                  <a:extLst>
                    <a:ext uri="{FF2B5EF4-FFF2-40B4-BE49-F238E27FC236}">
                      <a16:creationId xmlns:a16="http://schemas.microsoft.com/office/drawing/2014/main" id="{73748CC7-3ECD-4758-BA0A-C410B6707168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112EFB3-1330-4FA2-A246-AFE54F509F1E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1CDE62-E38A-4C7B-9C8C-D951840158D1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79" name="Flowchart: Connector 78">
                  <a:extLst>
                    <a:ext uri="{FF2B5EF4-FFF2-40B4-BE49-F238E27FC236}">
                      <a16:creationId xmlns:a16="http://schemas.microsoft.com/office/drawing/2014/main" id="{47C140A2-FA50-4E8D-AE88-766CECDBE3C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Text Box 263">
                  <a:extLst>
                    <a:ext uri="{FF2B5EF4-FFF2-40B4-BE49-F238E27FC236}">
                      <a16:creationId xmlns:a16="http://schemas.microsoft.com/office/drawing/2014/main" id="{6913B5D8-35D9-4E8A-8C83-3419A7021D28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B447C4E-AECD-4F52-83F2-E38512A4A7FA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9886A0D-1610-4DCF-95CD-20056DD07E6C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77" name="Flowchart: Connector 76">
                  <a:extLst>
                    <a:ext uri="{FF2B5EF4-FFF2-40B4-BE49-F238E27FC236}">
                      <a16:creationId xmlns:a16="http://schemas.microsoft.com/office/drawing/2014/main" id="{AEF7D4FC-CC04-4C30-8ED9-BE931D48EF5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Text Box 267">
                  <a:extLst>
                    <a:ext uri="{FF2B5EF4-FFF2-40B4-BE49-F238E27FC236}">
                      <a16:creationId xmlns:a16="http://schemas.microsoft.com/office/drawing/2014/main" id="{A84EECB2-0E92-43B8-8787-E94B84644C98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ADB7EEA-247F-44BD-84E2-80366BB92DA1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 Box 270">
              <a:extLst>
                <a:ext uri="{FF2B5EF4-FFF2-40B4-BE49-F238E27FC236}">
                  <a16:creationId xmlns:a16="http://schemas.microsoft.com/office/drawing/2014/main" id="{25A42898-6601-4472-96A9-3F6AB4CBC565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B750655-DBFC-4612-A58D-69A6C1A595AF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68" name="Text Box 277">
              <a:extLst>
                <a:ext uri="{FF2B5EF4-FFF2-40B4-BE49-F238E27FC236}">
                  <a16:creationId xmlns:a16="http://schemas.microsoft.com/office/drawing/2014/main" id="{20C9F6CD-CD36-429C-B2D7-3A0E742D8568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69" name="Text Box 278">
              <a:extLst>
                <a:ext uri="{FF2B5EF4-FFF2-40B4-BE49-F238E27FC236}">
                  <a16:creationId xmlns:a16="http://schemas.microsoft.com/office/drawing/2014/main" id="{7528850C-FAC3-4A60-A4DF-1F16FE28696F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960E598-FBEB-4CF1-AB25-7D0FE179F861}"/>
              </a:ext>
            </a:extLst>
          </p:cNvPr>
          <p:cNvGrpSpPr/>
          <p:nvPr/>
        </p:nvGrpSpPr>
        <p:grpSpPr>
          <a:xfrm>
            <a:off x="2918322" y="1830231"/>
            <a:ext cx="3162300" cy="3949594"/>
            <a:chOff x="0" y="30201"/>
            <a:chExt cx="1803400" cy="234320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DC722A6-CCC0-4FD7-9296-93595BE6A1B3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8C5E1A1F-F986-4023-88FB-5BECE502DB28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8E248151-4A83-430A-9B5C-4C9AACC50B40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8802CC4-11B4-4BB3-B9D6-9A5DC09EF90B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C486D50-4D92-4A7B-A10B-97D13481EDDE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03254F9-7D8E-42B8-A2C5-6E4FB9D4F3F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111" name="Flowchart: Connector 110">
                    <a:extLst>
                      <a:ext uri="{FF2B5EF4-FFF2-40B4-BE49-F238E27FC236}">
                        <a16:creationId xmlns:a16="http://schemas.microsoft.com/office/drawing/2014/main" id="{1505B8D9-01E1-4378-BD37-59B740E5AAC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112" name="Text Box 253">
                    <a:extLst>
                      <a:ext uri="{FF2B5EF4-FFF2-40B4-BE49-F238E27FC236}">
                        <a16:creationId xmlns:a16="http://schemas.microsoft.com/office/drawing/2014/main" id="{37E6FD20-0800-4964-8E9A-2A270F96A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0" name="Arrow: Down 109">
                  <a:extLst>
                    <a:ext uri="{FF2B5EF4-FFF2-40B4-BE49-F238E27FC236}">
                      <a16:creationId xmlns:a16="http://schemas.microsoft.com/office/drawing/2014/main" id="{032D7696-98F5-4C09-BCCD-7F9A137689BB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4E3B266-294B-4F38-BDC7-F60864850057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107" name="Flowchart: Connector 106">
                  <a:extLst>
                    <a:ext uri="{FF2B5EF4-FFF2-40B4-BE49-F238E27FC236}">
                      <a16:creationId xmlns:a16="http://schemas.microsoft.com/office/drawing/2014/main" id="{AC65A600-7F85-4F62-BC1D-99051A6DE8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Text Box 258">
                  <a:extLst>
                    <a:ext uri="{FF2B5EF4-FFF2-40B4-BE49-F238E27FC236}">
                      <a16:creationId xmlns:a16="http://schemas.microsoft.com/office/drawing/2014/main" id="{4E54FC63-15B8-4E0C-AA69-499CB817268F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FD3D4068-0843-4A8D-8805-C5AC95431707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C5EDD9C-8412-4613-B417-64DE9F262150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105" name="Flowchart: Connector 104">
                  <a:extLst>
                    <a:ext uri="{FF2B5EF4-FFF2-40B4-BE49-F238E27FC236}">
                      <a16:creationId xmlns:a16="http://schemas.microsoft.com/office/drawing/2014/main" id="{C16FD204-BE3E-43FC-8885-6853BB74FBC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Text Box 263">
                  <a:extLst>
                    <a:ext uri="{FF2B5EF4-FFF2-40B4-BE49-F238E27FC236}">
                      <a16:creationId xmlns:a16="http://schemas.microsoft.com/office/drawing/2014/main" id="{46B54E4B-A900-466B-83B5-1D45C473CC17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F09D1903-E38F-4A58-8E99-DA7DF1B58189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CC67218-AA0E-4D15-BAD6-26B3A89F0775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103" name="Flowchart: Connector 102">
                  <a:extLst>
                    <a:ext uri="{FF2B5EF4-FFF2-40B4-BE49-F238E27FC236}">
                      <a16:creationId xmlns:a16="http://schemas.microsoft.com/office/drawing/2014/main" id="{A8C6B082-FA78-4961-922A-35A849B482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Text Box 267">
                  <a:extLst>
                    <a:ext uri="{FF2B5EF4-FFF2-40B4-BE49-F238E27FC236}">
                      <a16:creationId xmlns:a16="http://schemas.microsoft.com/office/drawing/2014/main" id="{E288485F-7BEF-4F57-9A23-5F33C399D05E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E17DF4C-3B87-442F-A9A5-7320262D7BF0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 Box 270">
              <a:extLst>
                <a:ext uri="{FF2B5EF4-FFF2-40B4-BE49-F238E27FC236}">
                  <a16:creationId xmlns:a16="http://schemas.microsoft.com/office/drawing/2014/main" id="{C6B10BD7-DDF6-40A9-BD47-EEAE7D59DAD3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i+1</a:t>
              </a: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08B8B428-E96C-4E42-8C90-8533F634E5DE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94" name="Text Box 277">
              <a:extLst>
                <a:ext uri="{FF2B5EF4-FFF2-40B4-BE49-F238E27FC236}">
                  <a16:creationId xmlns:a16="http://schemas.microsoft.com/office/drawing/2014/main" id="{9321472F-1DC4-4F54-B273-35DABBEE8317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95" name="Text Box 278">
              <a:extLst>
                <a:ext uri="{FF2B5EF4-FFF2-40B4-BE49-F238E27FC236}">
                  <a16:creationId xmlns:a16="http://schemas.microsoft.com/office/drawing/2014/main" id="{EFA6CDD0-20D1-4FEC-99E9-498B8E3F777C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5D0610-7428-45C4-BCCC-5C057F23B76B}"/>
              </a:ext>
            </a:extLst>
          </p:cNvPr>
          <p:cNvGrpSpPr/>
          <p:nvPr/>
        </p:nvGrpSpPr>
        <p:grpSpPr>
          <a:xfrm>
            <a:off x="2911482" y="1836161"/>
            <a:ext cx="3162300" cy="3949594"/>
            <a:chOff x="0" y="30201"/>
            <a:chExt cx="1803400" cy="234320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2558919-CAEB-4DC5-8B4F-55BDC333DD46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6310BC7F-1E0B-48FF-BBF5-1004720CB987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F16612E-A47C-4332-882E-4E77844A6399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E5F05E0-ABE4-408B-9497-41932B29DA05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5AB1753-CD23-46DC-9923-6FCC36458AA1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56827C3E-B39A-40AA-BDA3-FF19A9759EE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138" name="Flowchart: Connector 137">
                    <a:extLst>
                      <a:ext uri="{FF2B5EF4-FFF2-40B4-BE49-F238E27FC236}">
                        <a16:creationId xmlns:a16="http://schemas.microsoft.com/office/drawing/2014/main" id="{1ACA2910-898C-4481-8DC7-4C5BD66F9D8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139" name="Text Box 253">
                    <a:extLst>
                      <a:ext uri="{FF2B5EF4-FFF2-40B4-BE49-F238E27FC236}">
                        <a16:creationId xmlns:a16="http://schemas.microsoft.com/office/drawing/2014/main" id="{47D8D515-BE99-49B8-9CC2-C6888EB1FB5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6" name="Arrow: Down 135">
                  <a:extLst>
                    <a:ext uri="{FF2B5EF4-FFF2-40B4-BE49-F238E27FC236}">
                      <a16:creationId xmlns:a16="http://schemas.microsoft.com/office/drawing/2014/main" id="{CDA2244B-A6A8-437B-A810-3F9C2D207F11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D896B21-CC2F-4326-AAE5-7E89559112F3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133" name="Flowchart: Connector 132">
                  <a:extLst>
                    <a:ext uri="{FF2B5EF4-FFF2-40B4-BE49-F238E27FC236}">
                      <a16:creationId xmlns:a16="http://schemas.microsoft.com/office/drawing/2014/main" id="{73181970-1B5D-4A9B-B460-CF450CACA1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Text Box 258">
                  <a:extLst>
                    <a:ext uri="{FF2B5EF4-FFF2-40B4-BE49-F238E27FC236}">
                      <a16:creationId xmlns:a16="http://schemas.microsoft.com/office/drawing/2014/main" id="{52ABB595-8941-485D-A2B7-236F6202F6A8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C5AE27F7-FE4F-45DC-838C-E102E31A9824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27E7CB8-2CCE-4D72-A28D-B266AAA52E87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131" name="Flowchart: Connector 130">
                  <a:extLst>
                    <a:ext uri="{FF2B5EF4-FFF2-40B4-BE49-F238E27FC236}">
                      <a16:creationId xmlns:a16="http://schemas.microsoft.com/office/drawing/2014/main" id="{A3AE12ED-75AA-43C6-8105-1029C014479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Text Box 263">
                  <a:extLst>
                    <a:ext uri="{FF2B5EF4-FFF2-40B4-BE49-F238E27FC236}">
                      <a16:creationId xmlns:a16="http://schemas.microsoft.com/office/drawing/2014/main" id="{554C369C-5083-424B-A339-9491BC1F1984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08281422-A05F-46EB-943A-9FE1099D721D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5F614DF-23B9-4857-918E-0295F8207CB4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129" name="Flowchart: Connector 128">
                  <a:extLst>
                    <a:ext uri="{FF2B5EF4-FFF2-40B4-BE49-F238E27FC236}">
                      <a16:creationId xmlns:a16="http://schemas.microsoft.com/office/drawing/2014/main" id="{3BAE5ED8-6216-47A9-A0DF-8AD09A9AA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Text Box 267">
                  <a:extLst>
                    <a:ext uri="{FF2B5EF4-FFF2-40B4-BE49-F238E27FC236}">
                      <a16:creationId xmlns:a16="http://schemas.microsoft.com/office/drawing/2014/main" id="{CC190FF6-E170-44F7-82C6-2CDA72C3F2CC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C68C7E31-C35D-4A69-9B79-DA65E0D782A9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8" name="Text Box 270">
              <a:extLst>
                <a:ext uri="{FF2B5EF4-FFF2-40B4-BE49-F238E27FC236}">
                  <a16:creationId xmlns:a16="http://schemas.microsoft.com/office/drawing/2014/main" id="{77F26903-8583-4DF5-A055-393641A5BE60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i+1</a:t>
              </a: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27B3430-50EC-4ECA-9ED6-53C49AFE1065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20" name="Text Box 277">
              <a:extLst>
                <a:ext uri="{FF2B5EF4-FFF2-40B4-BE49-F238E27FC236}">
                  <a16:creationId xmlns:a16="http://schemas.microsoft.com/office/drawing/2014/main" id="{C62D2D43-910D-4D01-B50C-C0B862FA0B95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121" name="Text Box 278">
              <a:extLst>
                <a:ext uri="{FF2B5EF4-FFF2-40B4-BE49-F238E27FC236}">
                  <a16:creationId xmlns:a16="http://schemas.microsoft.com/office/drawing/2014/main" id="{3A00598E-5B35-4C4F-85D4-7C1924A2C900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62F471-1D1E-4635-8E53-2813E990DCF4}"/>
              </a:ext>
            </a:extLst>
          </p:cNvPr>
          <p:cNvGrpSpPr/>
          <p:nvPr/>
        </p:nvGrpSpPr>
        <p:grpSpPr>
          <a:xfrm>
            <a:off x="2921157" y="1833196"/>
            <a:ext cx="3162300" cy="3949594"/>
            <a:chOff x="0" y="30201"/>
            <a:chExt cx="1803400" cy="2343202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0D6D28C-0FC5-4EF9-A63A-D5DB0C3BED16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E1D75580-DA12-472D-8B2A-F4DF0E9F483A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F3E4229F-6FF5-4B8C-99C7-3124102236E8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A2FF1FF-5883-40BB-B73E-1AAC55EECCDD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E79CED9-2936-43D6-AE41-68A9F815E91B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5F1654F2-77D7-482B-BC11-6DCFC1D197F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164" name="Flowchart: Connector 163">
                    <a:extLst>
                      <a:ext uri="{FF2B5EF4-FFF2-40B4-BE49-F238E27FC236}">
                        <a16:creationId xmlns:a16="http://schemas.microsoft.com/office/drawing/2014/main" id="{E7B3A042-94C5-497D-9CC5-060B8F3214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165" name="Text Box 253">
                    <a:extLst>
                      <a:ext uri="{FF2B5EF4-FFF2-40B4-BE49-F238E27FC236}">
                        <a16:creationId xmlns:a16="http://schemas.microsoft.com/office/drawing/2014/main" id="{488ACB0C-3950-4F84-AEA2-C70F27F010CF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3" name="Arrow: Down 162">
                  <a:extLst>
                    <a:ext uri="{FF2B5EF4-FFF2-40B4-BE49-F238E27FC236}">
                      <a16:creationId xmlns:a16="http://schemas.microsoft.com/office/drawing/2014/main" id="{6931089E-6944-426D-B555-6A8201B74390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F40A685-5D0B-44B2-AB94-7DF201432191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160" name="Flowchart: Connector 159">
                  <a:extLst>
                    <a:ext uri="{FF2B5EF4-FFF2-40B4-BE49-F238E27FC236}">
                      <a16:creationId xmlns:a16="http://schemas.microsoft.com/office/drawing/2014/main" id="{B6A69390-D2F5-4204-ABE2-C3EE392917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Text Box 258">
                  <a:extLst>
                    <a:ext uri="{FF2B5EF4-FFF2-40B4-BE49-F238E27FC236}">
                      <a16:creationId xmlns:a16="http://schemas.microsoft.com/office/drawing/2014/main" id="{CC46E445-57BF-4FD1-BAE6-1DCA32703142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5CEEF8C2-0C6B-46DE-86E8-767A51C27323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618D988-E0C2-4832-A62A-B5C7D3A11EE1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158" name="Flowchart: Connector 157">
                  <a:extLst>
                    <a:ext uri="{FF2B5EF4-FFF2-40B4-BE49-F238E27FC236}">
                      <a16:creationId xmlns:a16="http://schemas.microsoft.com/office/drawing/2014/main" id="{8DB92594-2E46-442E-B058-03E5BB2B04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Text Box 263">
                  <a:extLst>
                    <a:ext uri="{FF2B5EF4-FFF2-40B4-BE49-F238E27FC236}">
                      <a16:creationId xmlns:a16="http://schemas.microsoft.com/office/drawing/2014/main" id="{06137DBD-7452-44CA-B03F-FEE908AD3BE9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0C0B79B3-3D52-4522-8DEF-75139E7299C1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773C6BA-03EC-4B5C-B1E8-89C1703FA370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156" name="Flowchart: Connector 155">
                  <a:extLst>
                    <a:ext uri="{FF2B5EF4-FFF2-40B4-BE49-F238E27FC236}">
                      <a16:creationId xmlns:a16="http://schemas.microsoft.com/office/drawing/2014/main" id="{E262114F-9BCA-41B4-8319-513FF4C63B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Text Box 267">
                  <a:extLst>
                    <a:ext uri="{FF2B5EF4-FFF2-40B4-BE49-F238E27FC236}">
                      <a16:creationId xmlns:a16="http://schemas.microsoft.com/office/drawing/2014/main" id="{7D83D1C5-1BFE-47D0-A265-270328D6E8B8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C0C18BEA-9733-4D46-96A5-776010AF38B9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5" name="Text Box 270">
              <a:extLst>
                <a:ext uri="{FF2B5EF4-FFF2-40B4-BE49-F238E27FC236}">
                  <a16:creationId xmlns:a16="http://schemas.microsoft.com/office/drawing/2014/main" id="{37C9E529-7DF3-447D-BB14-918F69EBC7CC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i+2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EFA49648-28E0-4EE0-9754-B57C253407C2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47" name="Text Box 277">
              <a:extLst>
                <a:ext uri="{FF2B5EF4-FFF2-40B4-BE49-F238E27FC236}">
                  <a16:creationId xmlns:a16="http://schemas.microsoft.com/office/drawing/2014/main" id="{825DCC3B-6BD2-47C6-ACEB-48F4F371B15C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148" name="Text Box 278">
              <a:extLst>
                <a:ext uri="{FF2B5EF4-FFF2-40B4-BE49-F238E27FC236}">
                  <a16:creationId xmlns:a16="http://schemas.microsoft.com/office/drawing/2014/main" id="{058E3A25-292C-4A5D-95B5-DF13FB2F227B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FEADFC7-4A84-45FA-B3E4-8385BC36258D}"/>
              </a:ext>
            </a:extLst>
          </p:cNvPr>
          <p:cNvGrpSpPr/>
          <p:nvPr/>
        </p:nvGrpSpPr>
        <p:grpSpPr>
          <a:xfrm>
            <a:off x="2910978" y="1831823"/>
            <a:ext cx="3162300" cy="3949594"/>
            <a:chOff x="0" y="30201"/>
            <a:chExt cx="1803400" cy="2343202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B7265B4E-FDA2-4254-A09C-D61FDB5986BC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3BD06928-FCCB-419F-91F2-C2C6C6735EFF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8882F4B0-6CE7-4ED0-8733-48B1A83D0904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E8F0B55-75FE-4D74-A654-6DE5B2D7869E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26CC9172-9284-4055-AA22-CD75D352B0B2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2A77B9B9-710C-468A-AD74-F454C326AB1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216" name="Flowchart: Connector 215">
                    <a:extLst>
                      <a:ext uri="{FF2B5EF4-FFF2-40B4-BE49-F238E27FC236}">
                        <a16:creationId xmlns:a16="http://schemas.microsoft.com/office/drawing/2014/main" id="{073872EB-589C-4377-BE38-D6DD4DBFE1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217" name="Text Box 253">
                    <a:extLst>
                      <a:ext uri="{FF2B5EF4-FFF2-40B4-BE49-F238E27FC236}">
                        <a16:creationId xmlns:a16="http://schemas.microsoft.com/office/drawing/2014/main" id="{E0C92C6E-1880-40A9-8BC0-19A62A6237AC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Arrow: Down 214">
                  <a:extLst>
                    <a:ext uri="{FF2B5EF4-FFF2-40B4-BE49-F238E27FC236}">
                      <a16:creationId xmlns:a16="http://schemas.microsoft.com/office/drawing/2014/main" id="{0CA8083D-08A4-4BB1-A783-9F89F4A8D83E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EC3F3D6-E72A-4123-8AA3-E08A765496C8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212" name="Flowchart: Connector 211">
                  <a:extLst>
                    <a:ext uri="{FF2B5EF4-FFF2-40B4-BE49-F238E27FC236}">
                      <a16:creationId xmlns:a16="http://schemas.microsoft.com/office/drawing/2014/main" id="{ED52CA33-44B5-41C1-80AA-2A3C76B7CA1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Text Box 258">
                  <a:extLst>
                    <a:ext uri="{FF2B5EF4-FFF2-40B4-BE49-F238E27FC236}">
                      <a16:creationId xmlns:a16="http://schemas.microsoft.com/office/drawing/2014/main" id="{D8005263-02D5-4BB9-99FA-1FF717EA5699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572D6998-C513-4BA9-A19D-81E731A8DD48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CC2EA0D6-978A-47EE-B9CB-97B349552CE5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210" name="Flowchart: Connector 209">
                  <a:extLst>
                    <a:ext uri="{FF2B5EF4-FFF2-40B4-BE49-F238E27FC236}">
                      <a16:creationId xmlns:a16="http://schemas.microsoft.com/office/drawing/2014/main" id="{FBBC62D1-0BEF-440D-83BE-A86213A441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Text Box 263">
                  <a:extLst>
                    <a:ext uri="{FF2B5EF4-FFF2-40B4-BE49-F238E27FC236}">
                      <a16:creationId xmlns:a16="http://schemas.microsoft.com/office/drawing/2014/main" id="{3B600EDB-CFEA-48D9-81F3-11EF93CCA39C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8BC22459-0589-4E1A-8DDA-A3B81D330D2F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0A2A090F-4038-4966-B359-DF50DBB49FFF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208" name="Flowchart: Connector 207">
                  <a:extLst>
                    <a:ext uri="{FF2B5EF4-FFF2-40B4-BE49-F238E27FC236}">
                      <a16:creationId xmlns:a16="http://schemas.microsoft.com/office/drawing/2014/main" id="{82F1E0D1-A791-4D47-8390-8A9A47CCF62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Text Box 267">
                  <a:extLst>
                    <a:ext uri="{FF2B5EF4-FFF2-40B4-BE49-F238E27FC236}">
                      <a16:creationId xmlns:a16="http://schemas.microsoft.com/office/drawing/2014/main" id="{0B625CB4-E250-4418-84D0-526C63DD0D9C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E87D7EC0-5A27-442D-A8C2-4D1CB1E141A4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7" name="Text Box 270">
              <a:extLst>
                <a:ext uri="{FF2B5EF4-FFF2-40B4-BE49-F238E27FC236}">
                  <a16:creationId xmlns:a16="http://schemas.microsoft.com/office/drawing/2014/main" id="{F293333C-D028-4C94-87C7-08F50390BAA6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i+2</a:t>
              </a: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97B18B5A-B6E6-4976-A71E-8ADDD30F5256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99" name="Text Box 277">
              <a:extLst>
                <a:ext uri="{FF2B5EF4-FFF2-40B4-BE49-F238E27FC236}">
                  <a16:creationId xmlns:a16="http://schemas.microsoft.com/office/drawing/2014/main" id="{0BD0A721-921C-4739-BFFB-E6F1493A447F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200" name="Text Box 278">
              <a:extLst>
                <a:ext uri="{FF2B5EF4-FFF2-40B4-BE49-F238E27FC236}">
                  <a16:creationId xmlns:a16="http://schemas.microsoft.com/office/drawing/2014/main" id="{2CA91D92-6072-48C4-8DF0-E9CE0CB182FD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837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Processing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8AE7758-0057-4105-88F5-521B510491AC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08B8F3-A4BE-480E-98A5-3C02E74264C0}"/>
              </a:ext>
            </a:extLst>
          </p:cNvPr>
          <p:cNvGrpSpPr/>
          <p:nvPr/>
        </p:nvGrpSpPr>
        <p:grpSpPr>
          <a:xfrm>
            <a:off x="2914650" y="1849924"/>
            <a:ext cx="3162300" cy="3937733"/>
            <a:chOff x="0" y="37238"/>
            <a:chExt cx="1803400" cy="233616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5576005-3F1D-484E-BDF1-2A58BB6078E4}"/>
                </a:ext>
              </a:extLst>
            </p:cNvPr>
            <p:cNvSpPr/>
            <p:nvPr/>
          </p:nvSpPr>
          <p:spPr>
            <a:xfrm>
              <a:off x="0" y="37238"/>
              <a:ext cx="1803400" cy="23361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686ECC5-E94C-4767-97D3-61CE59F71541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93112DC-3A83-4B65-A4AD-F0BAAA0C6199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C817DCC2-694E-4EE1-8B82-F0B15805DA52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32" name="Flowchart: Connector 31">
                    <a:extLst>
                      <a:ext uri="{FF2B5EF4-FFF2-40B4-BE49-F238E27FC236}">
                        <a16:creationId xmlns:a16="http://schemas.microsoft.com/office/drawing/2014/main" id="{CB6E49C8-736D-45B5-AFF8-2F021FF6DB4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33" name="Text Box 253">
                    <a:extLst>
                      <a:ext uri="{FF2B5EF4-FFF2-40B4-BE49-F238E27FC236}">
                        <a16:creationId xmlns:a16="http://schemas.microsoft.com/office/drawing/2014/main" id="{818B5C0B-107B-45CF-8189-C4606E16B415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" name="Arrow: Down 30">
                  <a:extLst>
                    <a:ext uri="{FF2B5EF4-FFF2-40B4-BE49-F238E27FC236}">
                      <a16:creationId xmlns:a16="http://schemas.microsoft.com/office/drawing/2014/main" id="{671C4466-9640-492B-B65C-ADF4B60DF26E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A9DDF60-2953-4070-9882-4A90585D4393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28" name="Flowchart: Connector 27">
                  <a:extLst>
                    <a:ext uri="{FF2B5EF4-FFF2-40B4-BE49-F238E27FC236}">
                      <a16:creationId xmlns:a16="http://schemas.microsoft.com/office/drawing/2014/main" id="{9B845A99-9FE8-4D1D-A4AA-5824F146A4A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Text Box 258">
                  <a:extLst>
                    <a:ext uri="{FF2B5EF4-FFF2-40B4-BE49-F238E27FC236}">
                      <a16:creationId xmlns:a16="http://schemas.microsoft.com/office/drawing/2014/main" id="{78288F1F-8CBB-4740-B99D-6BFF4E1CE09F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9C49DCC-564F-4D5C-8F09-560714A9E58B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1D18491-CCA2-47BC-86DA-DB566DDD459A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26" name="Flowchart: Connector 25">
                  <a:extLst>
                    <a:ext uri="{FF2B5EF4-FFF2-40B4-BE49-F238E27FC236}">
                      <a16:creationId xmlns:a16="http://schemas.microsoft.com/office/drawing/2014/main" id="{B5C5B6CA-A649-4A73-8632-C7C9FADEE87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Text Box 263">
                  <a:extLst>
                    <a:ext uri="{FF2B5EF4-FFF2-40B4-BE49-F238E27FC236}">
                      <a16:creationId xmlns:a16="http://schemas.microsoft.com/office/drawing/2014/main" id="{9FC003AD-0762-483B-9DDA-8A5A3218055F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06E8233-7D66-4879-A42F-31D4375E8E41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2E9106D-8522-4AAB-A3DB-1E7DFA4CA3F8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24" name="Flowchart: Connector 23">
                  <a:extLst>
                    <a:ext uri="{FF2B5EF4-FFF2-40B4-BE49-F238E27FC236}">
                      <a16:creationId xmlns:a16="http://schemas.microsoft.com/office/drawing/2014/main" id="{45781C4E-4E86-4B7F-94A2-06EFCFDBE8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Text Box 267">
                  <a:extLst>
                    <a:ext uri="{FF2B5EF4-FFF2-40B4-BE49-F238E27FC236}">
                      <a16:creationId xmlns:a16="http://schemas.microsoft.com/office/drawing/2014/main" id="{340B15C7-9473-45F8-BF0A-A449CF8082E0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D7A56F2-4812-4BEF-A326-0112D43BB694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C515A6F-8F31-43EB-906E-597A75067228}"/>
              </a:ext>
            </a:extLst>
          </p:cNvPr>
          <p:cNvGrpSpPr/>
          <p:nvPr/>
        </p:nvGrpSpPr>
        <p:grpSpPr>
          <a:xfrm>
            <a:off x="2928527" y="1831509"/>
            <a:ext cx="3162300" cy="3949594"/>
            <a:chOff x="0" y="30201"/>
            <a:chExt cx="1803400" cy="234320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D326435-762F-481E-9FA3-382E3A5BC227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49FBF61B-AE34-437B-8919-58D00634A4BF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3E9F88C4-5805-4556-822F-8965BC304E59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594BA2F-5C6A-43C1-9348-62B4FF6A6CD0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351DD368-0472-4367-AA61-BBCD07762FE7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C0E04CE6-790F-482F-AC63-EE4D4EA6379C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58" name="Flowchart: Connector 57">
                    <a:extLst>
                      <a:ext uri="{FF2B5EF4-FFF2-40B4-BE49-F238E27FC236}">
                        <a16:creationId xmlns:a16="http://schemas.microsoft.com/office/drawing/2014/main" id="{4B7DD6EF-2629-4742-940C-22156CAF78B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59" name="Text Box 253">
                    <a:extLst>
                      <a:ext uri="{FF2B5EF4-FFF2-40B4-BE49-F238E27FC236}">
                        <a16:creationId xmlns:a16="http://schemas.microsoft.com/office/drawing/2014/main" id="{32F5D013-616E-4D13-A454-38F305F4B428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" name="Arrow: Down 56">
                  <a:extLst>
                    <a:ext uri="{FF2B5EF4-FFF2-40B4-BE49-F238E27FC236}">
                      <a16:creationId xmlns:a16="http://schemas.microsoft.com/office/drawing/2014/main" id="{C7F7F4AE-442E-43AA-B5F0-4C88AFD7B637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C54308E-D433-44D7-8798-64285AE665A0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54" name="Flowchart: Connector 53">
                  <a:extLst>
                    <a:ext uri="{FF2B5EF4-FFF2-40B4-BE49-F238E27FC236}">
                      <a16:creationId xmlns:a16="http://schemas.microsoft.com/office/drawing/2014/main" id="{05E021A0-B167-49FB-9E73-94D4B398F5C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Text Box 258">
                  <a:extLst>
                    <a:ext uri="{FF2B5EF4-FFF2-40B4-BE49-F238E27FC236}">
                      <a16:creationId xmlns:a16="http://schemas.microsoft.com/office/drawing/2014/main" id="{9F5578AC-B704-49E3-89B3-C643DDD00618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49298BBF-50E1-4365-8A56-5A77BE7DC0D7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20EE01F-CBCB-48F9-92A4-8165C89DB39E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52" name="Flowchart: Connector 51">
                  <a:extLst>
                    <a:ext uri="{FF2B5EF4-FFF2-40B4-BE49-F238E27FC236}">
                      <a16:creationId xmlns:a16="http://schemas.microsoft.com/office/drawing/2014/main" id="{A0797436-9A3D-4F72-AA4B-11F8137F70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 Box 263">
                  <a:extLst>
                    <a:ext uri="{FF2B5EF4-FFF2-40B4-BE49-F238E27FC236}">
                      <a16:creationId xmlns:a16="http://schemas.microsoft.com/office/drawing/2014/main" id="{CCCA9054-A52B-400A-A7ED-7348AFB47884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1C5DC5C-1833-448F-84D5-EB82F20557DC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3CF6FA5A-C929-40BB-BA2B-CB4815D9B4AA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50" name="Flowchart: Connector 49">
                  <a:extLst>
                    <a:ext uri="{FF2B5EF4-FFF2-40B4-BE49-F238E27FC236}">
                      <a16:creationId xmlns:a16="http://schemas.microsoft.com/office/drawing/2014/main" id="{7FC0F18E-70C4-4FC6-AAF2-E82ACF9437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Text Box 267">
                  <a:extLst>
                    <a:ext uri="{FF2B5EF4-FFF2-40B4-BE49-F238E27FC236}">
                      <a16:creationId xmlns:a16="http://schemas.microsoft.com/office/drawing/2014/main" id="{91DF397E-41F0-44CE-9B44-8ACB99D46535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9FC2B35-E3A9-4886-911B-5E2326764FF5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270">
              <a:extLst>
                <a:ext uri="{FF2B5EF4-FFF2-40B4-BE49-F238E27FC236}">
                  <a16:creationId xmlns:a16="http://schemas.microsoft.com/office/drawing/2014/main" id="{64F45006-2B27-46D8-AF4F-38C62AD5693E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1177A93-390C-4FB3-939E-9B07AD4D2A97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41" name="Text Box 277">
              <a:extLst>
                <a:ext uri="{FF2B5EF4-FFF2-40B4-BE49-F238E27FC236}">
                  <a16:creationId xmlns:a16="http://schemas.microsoft.com/office/drawing/2014/main" id="{9F5593B6-EE28-4450-A20C-1C12FF018ACD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42" name="Text Box 278">
              <a:extLst>
                <a:ext uri="{FF2B5EF4-FFF2-40B4-BE49-F238E27FC236}">
                  <a16:creationId xmlns:a16="http://schemas.microsoft.com/office/drawing/2014/main" id="{81732D82-D5B6-4489-9730-B890ECC52DD1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EED285E-0C77-47AC-A538-3FC450AB0086}"/>
              </a:ext>
            </a:extLst>
          </p:cNvPr>
          <p:cNvGrpSpPr/>
          <p:nvPr/>
        </p:nvGrpSpPr>
        <p:grpSpPr>
          <a:xfrm>
            <a:off x="2911206" y="1843370"/>
            <a:ext cx="3162300" cy="3949594"/>
            <a:chOff x="0" y="30201"/>
            <a:chExt cx="1803400" cy="234320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19A6738-FF71-4C0D-B2C3-392ED3B84A7A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AADC69B6-DCB0-4A09-A5BB-CB61DE09F7DF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Rectangle: Rounded Corners 87">
                <a:extLst>
                  <a:ext uri="{FF2B5EF4-FFF2-40B4-BE49-F238E27FC236}">
                    <a16:creationId xmlns:a16="http://schemas.microsoft.com/office/drawing/2014/main" id="{CEE8046C-5C17-4362-A14D-ADDFC84BF7A2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B621CF-95A5-40C6-AD53-360636748849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FB5BF48-F49E-450F-B092-8E36CFFEDBBE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5D43A817-3E23-46B8-A7D5-58E2C0DD3CF5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85" name="Flowchart: Connector 84">
                    <a:extLst>
                      <a:ext uri="{FF2B5EF4-FFF2-40B4-BE49-F238E27FC236}">
                        <a16:creationId xmlns:a16="http://schemas.microsoft.com/office/drawing/2014/main" id="{75A3B09A-FA10-4B9A-8762-0FBF3A9ADEF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86" name="Text Box 253">
                    <a:extLst>
                      <a:ext uri="{FF2B5EF4-FFF2-40B4-BE49-F238E27FC236}">
                        <a16:creationId xmlns:a16="http://schemas.microsoft.com/office/drawing/2014/main" id="{37BF118E-5D0E-4B69-8DD1-209E9DCE39BF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4" name="Arrow: Down 83">
                  <a:extLst>
                    <a:ext uri="{FF2B5EF4-FFF2-40B4-BE49-F238E27FC236}">
                      <a16:creationId xmlns:a16="http://schemas.microsoft.com/office/drawing/2014/main" id="{5BB228EC-27BB-49AC-A3AD-415149C5B41F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3D3B474-0283-481F-BECF-AFF718EDC011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81" name="Flowchart: Connector 80">
                  <a:extLst>
                    <a:ext uri="{FF2B5EF4-FFF2-40B4-BE49-F238E27FC236}">
                      <a16:creationId xmlns:a16="http://schemas.microsoft.com/office/drawing/2014/main" id="{E45B668A-4810-4782-9779-EE314D7D24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Text Box 258">
                  <a:extLst>
                    <a:ext uri="{FF2B5EF4-FFF2-40B4-BE49-F238E27FC236}">
                      <a16:creationId xmlns:a16="http://schemas.microsoft.com/office/drawing/2014/main" id="{73748CC7-3ECD-4758-BA0A-C410B6707168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112EFB3-1330-4FA2-A246-AFE54F509F1E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B1CDE62-E38A-4C7B-9C8C-D951840158D1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79" name="Flowchart: Connector 78">
                  <a:extLst>
                    <a:ext uri="{FF2B5EF4-FFF2-40B4-BE49-F238E27FC236}">
                      <a16:creationId xmlns:a16="http://schemas.microsoft.com/office/drawing/2014/main" id="{47C140A2-FA50-4E8D-AE88-766CECDBE3C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Text Box 263">
                  <a:extLst>
                    <a:ext uri="{FF2B5EF4-FFF2-40B4-BE49-F238E27FC236}">
                      <a16:creationId xmlns:a16="http://schemas.microsoft.com/office/drawing/2014/main" id="{6913B5D8-35D9-4E8A-8C83-3419A7021D28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9B447C4E-AECD-4F52-83F2-E38512A4A7FA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9886A0D-1610-4DCF-95CD-20056DD07E6C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77" name="Flowchart: Connector 76">
                  <a:extLst>
                    <a:ext uri="{FF2B5EF4-FFF2-40B4-BE49-F238E27FC236}">
                      <a16:creationId xmlns:a16="http://schemas.microsoft.com/office/drawing/2014/main" id="{AEF7D4FC-CC04-4C30-8ED9-BE931D48EF5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Text Box 267">
                  <a:extLst>
                    <a:ext uri="{FF2B5EF4-FFF2-40B4-BE49-F238E27FC236}">
                      <a16:creationId xmlns:a16="http://schemas.microsoft.com/office/drawing/2014/main" id="{A84EECB2-0E92-43B8-8787-E94B84644C98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ADB7EEA-247F-44BD-84E2-80366BB92DA1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 Box 270">
              <a:extLst>
                <a:ext uri="{FF2B5EF4-FFF2-40B4-BE49-F238E27FC236}">
                  <a16:creationId xmlns:a16="http://schemas.microsoft.com/office/drawing/2014/main" id="{25A42898-6601-4472-96A9-3F6AB4CBC565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5B750655-DBFC-4612-A58D-69A6C1A595AF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68" name="Text Box 277">
              <a:extLst>
                <a:ext uri="{FF2B5EF4-FFF2-40B4-BE49-F238E27FC236}">
                  <a16:creationId xmlns:a16="http://schemas.microsoft.com/office/drawing/2014/main" id="{20C9F6CD-CD36-429C-B2D7-3A0E742D8568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69" name="Text Box 278">
              <a:extLst>
                <a:ext uri="{FF2B5EF4-FFF2-40B4-BE49-F238E27FC236}">
                  <a16:creationId xmlns:a16="http://schemas.microsoft.com/office/drawing/2014/main" id="{7528850C-FAC3-4A60-A4DF-1F16FE28696F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960E598-FBEB-4CF1-AB25-7D0FE179F861}"/>
              </a:ext>
            </a:extLst>
          </p:cNvPr>
          <p:cNvGrpSpPr/>
          <p:nvPr/>
        </p:nvGrpSpPr>
        <p:grpSpPr>
          <a:xfrm>
            <a:off x="2928527" y="1843370"/>
            <a:ext cx="3162300" cy="3949594"/>
            <a:chOff x="0" y="30201"/>
            <a:chExt cx="1803400" cy="234320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DC722A6-CCC0-4FD7-9296-93595BE6A1B3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8C5E1A1F-F986-4023-88FB-5BECE502DB28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Rectangle: Rounded Corners 113">
                <a:extLst>
                  <a:ext uri="{FF2B5EF4-FFF2-40B4-BE49-F238E27FC236}">
                    <a16:creationId xmlns:a16="http://schemas.microsoft.com/office/drawing/2014/main" id="{8E248151-4A83-430A-9B5C-4C9AACC50B40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8802CC4-11B4-4BB3-B9D6-9A5DC09EF90B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1C486D50-4D92-4A7B-A10B-97D13481EDDE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03254F9-7D8E-42B8-A2C5-6E4FB9D4F3F6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111" name="Flowchart: Connector 110">
                    <a:extLst>
                      <a:ext uri="{FF2B5EF4-FFF2-40B4-BE49-F238E27FC236}">
                        <a16:creationId xmlns:a16="http://schemas.microsoft.com/office/drawing/2014/main" id="{1505B8D9-01E1-4378-BD37-59B740E5AAC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112" name="Text Box 253">
                    <a:extLst>
                      <a:ext uri="{FF2B5EF4-FFF2-40B4-BE49-F238E27FC236}">
                        <a16:creationId xmlns:a16="http://schemas.microsoft.com/office/drawing/2014/main" id="{37E6FD20-0800-4964-8E9A-2A270F96A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10" name="Arrow: Down 109">
                  <a:extLst>
                    <a:ext uri="{FF2B5EF4-FFF2-40B4-BE49-F238E27FC236}">
                      <a16:creationId xmlns:a16="http://schemas.microsoft.com/office/drawing/2014/main" id="{032D7696-98F5-4C09-BCCD-7F9A137689BB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4E3B266-294B-4F38-BDC7-F60864850057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107" name="Flowchart: Connector 106">
                  <a:extLst>
                    <a:ext uri="{FF2B5EF4-FFF2-40B4-BE49-F238E27FC236}">
                      <a16:creationId xmlns:a16="http://schemas.microsoft.com/office/drawing/2014/main" id="{AC65A600-7F85-4F62-BC1D-99051A6DE82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Text Box 258">
                  <a:extLst>
                    <a:ext uri="{FF2B5EF4-FFF2-40B4-BE49-F238E27FC236}">
                      <a16:creationId xmlns:a16="http://schemas.microsoft.com/office/drawing/2014/main" id="{4E54FC63-15B8-4E0C-AA69-499CB817268F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FD3D4068-0843-4A8D-8805-C5AC95431707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C5EDD9C-8412-4613-B417-64DE9F262150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105" name="Flowchart: Connector 104">
                  <a:extLst>
                    <a:ext uri="{FF2B5EF4-FFF2-40B4-BE49-F238E27FC236}">
                      <a16:creationId xmlns:a16="http://schemas.microsoft.com/office/drawing/2014/main" id="{C16FD204-BE3E-43FC-8885-6853BB74FBC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Text Box 263">
                  <a:extLst>
                    <a:ext uri="{FF2B5EF4-FFF2-40B4-BE49-F238E27FC236}">
                      <a16:creationId xmlns:a16="http://schemas.microsoft.com/office/drawing/2014/main" id="{46B54E4B-A900-466B-83B5-1D45C473CC17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F09D1903-E38F-4A58-8E99-DA7DF1B58189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0CC67218-AA0E-4D15-BAD6-26B3A89F0775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103" name="Flowchart: Connector 102">
                  <a:extLst>
                    <a:ext uri="{FF2B5EF4-FFF2-40B4-BE49-F238E27FC236}">
                      <a16:creationId xmlns:a16="http://schemas.microsoft.com/office/drawing/2014/main" id="{A8C6B082-FA78-4961-922A-35A849B4823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Text Box 267">
                  <a:extLst>
                    <a:ext uri="{FF2B5EF4-FFF2-40B4-BE49-F238E27FC236}">
                      <a16:creationId xmlns:a16="http://schemas.microsoft.com/office/drawing/2014/main" id="{E288485F-7BEF-4F57-9A23-5F33C399D05E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CE17DF4C-3B87-442F-A9A5-7320262D7BF0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 Box 270">
              <a:extLst>
                <a:ext uri="{FF2B5EF4-FFF2-40B4-BE49-F238E27FC236}">
                  <a16:creationId xmlns:a16="http://schemas.microsoft.com/office/drawing/2014/main" id="{C6B10BD7-DDF6-40A9-BD47-EEAE7D59DAD3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08B8B428-E96C-4E42-8C90-8533F634E5DE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94" name="Text Box 277">
              <a:extLst>
                <a:ext uri="{FF2B5EF4-FFF2-40B4-BE49-F238E27FC236}">
                  <a16:creationId xmlns:a16="http://schemas.microsoft.com/office/drawing/2014/main" id="{9321472F-1DC4-4F54-B273-35DABBEE8317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95" name="Text Box 278">
              <a:extLst>
                <a:ext uri="{FF2B5EF4-FFF2-40B4-BE49-F238E27FC236}">
                  <a16:creationId xmlns:a16="http://schemas.microsoft.com/office/drawing/2014/main" id="{EFA6CDD0-20D1-4FEC-99E9-498B8E3F777C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75D0610-7428-45C4-BCCC-5C057F23B76B}"/>
              </a:ext>
            </a:extLst>
          </p:cNvPr>
          <p:cNvGrpSpPr/>
          <p:nvPr/>
        </p:nvGrpSpPr>
        <p:grpSpPr>
          <a:xfrm>
            <a:off x="2921664" y="1840179"/>
            <a:ext cx="3162300" cy="3949594"/>
            <a:chOff x="0" y="30201"/>
            <a:chExt cx="1803400" cy="2343202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2558919-CAEB-4DC5-8B4F-55BDC333DD46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6310BC7F-1E0B-48FF-BBF5-1004720CB987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F16612E-A47C-4332-882E-4E77844A6399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E5F05E0-ABE4-408B-9497-41932B29DA05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5AB1753-CD23-46DC-9923-6FCC36458AA1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56827C3E-B39A-40AA-BDA3-FF19A9759EEB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138" name="Flowchart: Connector 137">
                    <a:extLst>
                      <a:ext uri="{FF2B5EF4-FFF2-40B4-BE49-F238E27FC236}">
                        <a16:creationId xmlns:a16="http://schemas.microsoft.com/office/drawing/2014/main" id="{1ACA2910-898C-4481-8DC7-4C5BD66F9D8E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noFill/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139" name="Text Box 253">
                    <a:extLst>
                      <a:ext uri="{FF2B5EF4-FFF2-40B4-BE49-F238E27FC236}">
                        <a16:creationId xmlns:a16="http://schemas.microsoft.com/office/drawing/2014/main" id="{47D8D515-BE99-49B8-9CC2-C6888EB1FB5B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6" name="Arrow: Down 135">
                  <a:extLst>
                    <a:ext uri="{FF2B5EF4-FFF2-40B4-BE49-F238E27FC236}">
                      <a16:creationId xmlns:a16="http://schemas.microsoft.com/office/drawing/2014/main" id="{CDA2244B-A6A8-437B-A810-3F9C2D207F11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0D896B21-CC2F-4326-AAE5-7E89559112F3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133" name="Flowchart: Connector 132">
                  <a:extLst>
                    <a:ext uri="{FF2B5EF4-FFF2-40B4-BE49-F238E27FC236}">
                      <a16:creationId xmlns:a16="http://schemas.microsoft.com/office/drawing/2014/main" id="{73181970-1B5D-4A9B-B460-CF450CACA14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Text Box 258">
                  <a:extLst>
                    <a:ext uri="{FF2B5EF4-FFF2-40B4-BE49-F238E27FC236}">
                      <a16:creationId xmlns:a16="http://schemas.microsoft.com/office/drawing/2014/main" id="{52ABB595-8941-485D-A2B7-236F6202F6A8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C5AE27F7-FE4F-45DC-838C-E102E31A9824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27E7CB8-2CCE-4D72-A28D-B266AAA52E87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131" name="Flowchart: Connector 130">
                  <a:extLst>
                    <a:ext uri="{FF2B5EF4-FFF2-40B4-BE49-F238E27FC236}">
                      <a16:creationId xmlns:a16="http://schemas.microsoft.com/office/drawing/2014/main" id="{A3AE12ED-75AA-43C6-8105-1029C014479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Text Box 263">
                  <a:extLst>
                    <a:ext uri="{FF2B5EF4-FFF2-40B4-BE49-F238E27FC236}">
                      <a16:creationId xmlns:a16="http://schemas.microsoft.com/office/drawing/2014/main" id="{554C369C-5083-424B-A339-9491BC1F1984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08281422-A05F-46EB-943A-9FE1099D721D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5F614DF-23B9-4857-918E-0295F8207CB4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129" name="Flowchart: Connector 128">
                  <a:extLst>
                    <a:ext uri="{FF2B5EF4-FFF2-40B4-BE49-F238E27FC236}">
                      <a16:creationId xmlns:a16="http://schemas.microsoft.com/office/drawing/2014/main" id="{3BAE5ED8-6216-47A9-A0DF-8AD09A9AA00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Text Box 267">
                  <a:extLst>
                    <a:ext uri="{FF2B5EF4-FFF2-40B4-BE49-F238E27FC236}">
                      <a16:creationId xmlns:a16="http://schemas.microsoft.com/office/drawing/2014/main" id="{CC190FF6-E170-44F7-82C6-2CDA72C3F2CC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C68C7E31-C35D-4A69-9B79-DA65E0D782A9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8" name="Text Box 270">
              <a:extLst>
                <a:ext uri="{FF2B5EF4-FFF2-40B4-BE49-F238E27FC236}">
                  <a16:creationId xmlns:a16="http://schemas.microsoft.com/office/drawing/2014/main" id="{77F26903-8583-4DF5-A055-393641A5BE60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</a:t>
              </a:r>
              <a:r>
                <a:rPr lang="en-US" sz="16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27B3430-50EC-4ECA-9ED6-53C49AFE1065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20" name="Text Box 277">
              <a:extLst>
                <a:ext uri="{FF2B5EF4-FFF2-40B4-BE49-F238E27FC236}">
                  <a16:creationId xmlns:a16="http://schemas.microsoft.com/office/drawing/2014/main" id="{C62D2D43-910D-4D01-B50C-C0B862FA0B95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121" name="Text Box 278">
              <a:extLst>
                <a:ext uri="{FF2B5EF4-FFF2-40B4-BE49-F238E27FC236}">
                  <a16:creationId xmlns:a16="http://schemas.microsoft.com/office/drawing/2014/main" id="{3A00598E-5B35-4C4F-85D4-7C1924A2C900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62F471-1D1E-4635-8E53-2813E990DCF4}"/>
              </a:ext>
            </a:extLst>
          </p:cNvPr>
          <p:cNvGrpSpPr/>
          <p:nvPr/>
        </p:nvGrpSpPr>
        <p:grpSpPr>
          <a:xfrm>
            <a:off x="2914650" y="1833252"/>
            <a:ext cx="3162300" cy="3949594"/>
            <a:chOff x="0" y="30201"/>
            <a:chExt cx="1803400" cy="2343202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70D6D28C-0FC5-4EF9-A63A-D5DB0C3BED16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E1D75580-DA12-472D-8B2A-F4DF0E9F483A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F3E4229F-6FF5-4B8C-99C7-3124102236E8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4A2FF1FF-5883-40BB-B73E-1AAC55EECCDD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E79CED9-2936-43D6-AE41-68A9F815E91B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5F1654F2-77D7-482B-BC11-6DCFC1D197FE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164" name="Flowchart: Connector 163">
                    <a:extLst>
                      <a:ext uri="{FF2B5EF4-FFF2-40B4-BE49-F238E27FC236}">
                        <a16:creationId xmlns:a16="http://schemas.microsoft.com/office/drawing/2014/main" id="{E7B3A042-94C5-497D-9CC5-060B8F32149F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165" name="Text Box 253">
                    <a:extLst>
                      <a:ext uri="{FF2B5EF4-FFF2-40B4-BE49-F238E27FC236}">
                        <a16:creationId xmlns:a16="http://schemas.microsoft.com/office/drawing/2014/main" id="{488ACB0C-3950-4F84-AEA2-C70F27F010CF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3" name="Arrow: Down 162">
                  <a:extLst>
                    <a:ext uri="{FF2B5EF4-FFF2-40B4-BE49-F238E27FC236}">
                      <a16:creationId xmlns:a16="http://schemas.microsoft.com/office/drawing/2014/main" id="{6931089E-6944-426D-B555-6A8201B74390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F40A685-5D0B-44B2-AB94-7DF201432191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160" name="Flowchart: Connector 159">
                  <a:extLst>
                    <a:ext uri="{FF2B5EF4-FFF2-40B4-BE49-F238E27FC236}">
                      <a16:creationId xmlns:a16="http://schemas.microsoft.com/office/drawing/2014/main" id="{B6A69390-D2F5-4204-ABE2-C3EE3929173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Text Box 258">
                  <a:extLst>
                    <a:ext uri="{FF2B5EF4-FFF2-40B4-BE49-F238E27FC236}">
                      <a16:creationId xmlns:a16="http://schemas.microsoft.com/office/drawing/2014/main" id="{CC46E445-57BF-4FD1-BAE6-1DCA32703142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5CEEF8C2-0C6B-46DE-86E8-767A51C27323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7618D988-E0C2-4832-A62A-B5C7D3A11EE1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158" name="Flowchart: Connector 157">
                  <a:extLst>
                    <a:ext uri="{FF2B5EF4-FFF2-40B4-BE49-F238E27FC236}">
                      <a16:creationId xmlns:a16="http://schemas.microsoft.com/office/drawing/2014/main" id="{8DB92594-2E46-442E-B058-03E5BB2B04D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Text Box 263">
                  <a:extLst>
                    <a:ext uri="{FF2B5EF4-FFF2-40B4-BE49-F238E27FC236}">
                      <a16:creationId xmlns:a16="http://schemas.microsoft.com/office/drawing/2014/main" id="{06137DBD-7452-44CA-B03F-FEE908AD3BE9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0C0B79B3-3D52-4522-8DEF-75139E7299C1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B773C6BA-03EC-4B5C-B1E8-89C1703FA370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156" name="Flowchart: Connector 155">
                  <a:extLst>
                    <a:ext uri="{FF2B5EF4-FFF2-40B4-BE49-F238E27FC236}">
                      <a16:creationId xmlns:a16="http://schemas.microsoft.com/office/drawing/2014/main" id="{E262114F-9BCA-41B4-8319-513FF4C63B7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Text Box 267">
                  <a:extLst>
                    <a:ext uri="{FF2B5EF4-FFF2-40B4-BE49-F238E27FC236}">
                      <a16:creationId xmlns:a16="http://schemas.microsoft.com/office/drawing/2014/main" id="{7D83D1C5-1BFE-47D0-A265-270328D6E8B8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C0C18BEA-9733-4D46-96A5-776010AF38B9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5" name="Text Box 270">
              <a:extLst>
                <a:ext uri="{FF2B5EF4-FFF2-40B4-BE49-F238E27FC236}">
                  <a16:creationId xmlns:a16="http://schemas.microsoft.com/office/drawing/2014/main" id="{37C9E529-7DF3-447D-BB14-918F69EBC7CC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i+1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EFA49648-28E0-4EE0-9754-B57C253407C2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47" name="Text Box 277">
              <a:extLst>
                <a:ext uri="{FF2B5EF4-FFF2-40B4-BE49-F238E27FC236}">
                  <a16:creationId xmlns:a16="http://schemas.microsoft.com/office/drawing/2014/main" id="{825DCC3B-6BD2-47C6-ACEB-48F4F371B15C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148" name="Text Box 278">
              <a:extLst>
                <a:ext uri="{FF2B5EF4-FFF2-40B4-BE49-F238E27FC236}">
                  <a16:creationId xmlns:a16="http://schemas.microsoft.com/office/drawing/2014/main" id="{058E3A25-292C-4A5D-95B5-DF13FB2F227B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FEADFC7-4A84-45FA-B3E4-8385BC36258D}"/>
              </a:ext>
            </a:extLst>
          </p:cNvPr>
          <p:cNvGrpSpPr/>
          <p:nvPr/>
        </p:nvGrpSpPr>
        <p:grpSpPr>
          <a:xfrm>
            <a:off x="2929436" y="1826508"/>
            <a:ext cx="3162300" cy="3949594"/>
            <a:chOff x="0" y="30201"/>
            <a:chExt cx="1803400" cy="2343202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B7265B4E-FDA2-4254-A09C-D61FDB5986BC}"/>
                </a:ext>
              </a:extLst>
            </p:cNvPr>
            <p:cNvGrpSpPr/>
            <p:nvPr/>
          </p:nvGrpSpPr>
          <p:grpSpPr>
            <a:xfrm>
              <a:off x="0" y="37238"/>
              <a:ext cx="1803400" cy="2336165"/>
              <a:chOff x="0" y="0"/>
              <a:chExt cx="1803400" cy="2336246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3BD06928-FCCB-419F-91F2-C2C6C6735EFF}"/>
                  </a:ext>
                </a:extLst>
              </p:cNvPr>
              <p:cNvSpPr/>
              <p:nvPr/>
            </p:nvSpPr>
            <p:spPr>
              <a:xfrm>
                <a:off x="0" y="0"/>
                <a:ext cx="1803400" cy="23362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8882F4B0-6CE7-4ED0-8733-48B1A83D0904}"/>
                  </a:ext>
                </a:extLst>
              </p:cNvPr>
              <p:cNvSpPr/>
              <p:nvPr/>
            </p:nvSpPr>
            <p:spPr>
              <a:xfrm>
                <a:off x="277216" y="37238"/>
                <a:ext cx="1238782" cy="1324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8E8F0B55-75FE-4D74-A654-6DE5B2D7869E}"/>
                </a:ext>
              </a:extLst>
            </p:cNvPr>
            <p:cNvGrpSpPr/>
            <p:nvPr/>
          </p:nvGrpSpPr>
          <p:grpSpPr>
            <a:xfrm>
              <a:off x="550295" y="310318"/>
              <a:ext cx="1132842" cy="2014854"/>
              <a:chOff x="0" y="0"/>
              <a:chExt cx="1133274" cy="2014990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26CC9172-9284-4055-AA22-CD75D352B0B2}"/>
                  </a:ext>
                </a:extLst>
              </p:cNvPr>
              <p:cNvGrpSpPr/>
              <p:nvPr/>
            </p:nvGrpSpPr>
            <p:grpSpPr>
              <a:xfrm>
                <a:off x="297904" y="1241267"/>
                <a:ext cx="468321" cy="773723"/>
                <a:chOff x="0" y="0"/>
                <a:chExt cx="468321" cy="773723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2A77B9B9-710C-468A-AD74-F454C326AB1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468321" cy="461404"/>
                  <a:chOff x="0" y="0"/>
                  <a:chExt cx="468321" cy="461404"/>
                </a:xfrm>
              </p:grpSpPr>
              <p:sp>
                <p:nvSpPr>
                  <p:cNvPr id="216" name="Flowchart: Connector 215">
                    <a:extLst>
                      <a:ext uri="{FF2B5EF4-FFF2-40B4-BE49-F238E27FC236}">
                        <a16:creationId xmlns:a16="http://schemas.microsoft.com/office/drawing/2014/main" id="{073872EB-589C-4377-BE38-D6DD4DBFE14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468321" cy="461404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217" name="Text Box 253">
                    <a:extLst>
                      <a:ext uri="{FF2B5EF4-FFF2-40B4-BE49-F238E27FC236}">
                        <a16:creationId xmlns:a16="http://schemas.microsoft.com/office/drawing/2014/main" id="{E0C92C6E-1880-40A9-8BC0-19A62A6237AC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40" y="68193"/>
                    <a:ext cx="299493" cy="357823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2800" b="1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H</a:t>
                    </a:r>
                    <a:endParaRPr lang="en-US" sz="28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5" name="Arrow: Down 214">
                  <a:extLst>
                    <a:ext uri="{FF2B5EF4-FFF2-40B4-BE49-F238E27FC236}">
                      <a16:creationId xmlns:a16="http://schemas.microsoft.com/office/drawing/2014/main" id="{0CA8083D-08A4-4BB1-A783-9F89F4A8D83E}"/>
                    </a:ext>
                  </a:extLst>
                </p:cNvPr>
                <p:cNvSpPr/>
                <p:nvPr/>
              </p:nvSpPr>
              <p:spPr>
                <a:xfrm>
                  <a:off x="161364" y="492369"/>
                  <a:ext cx="144814" cy="281354"/>
                </a:xfrm>
                <a:prstGeom prst="downArrow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2" name="Group 201">
                <a:extLst>
                  <a:ext uri="{FF2B5EF4-FFF2-40B4-BE49-F238E27FC236}">
                    <a16:creationId xmlns:a16="http://schemas.microsoft.com/office/drawing/2014/main" id="{AEC3F3D6-E72A-4123-8AA3-E08A765496C8}"/>
                  </a:ext>
                </a:extLst>
              </p:cNvPr>
              <p:cNvGrpSpPr/>
              <p:nvPr/>
            </p:nvGrpSpPr>
            <p:grpSpPr>
              <a:xfrm>
                <a:off x="831649" y="620633"/>
                <a:ext cx="301625" cy="309880"/>
                <a:chOff x="0" y="0"/>
                <a:chExt cx="400050" cy="390525"/>
              </a:xfrm>
            </p:grpSpPr>
            <p:sp>
              <p:nvSpPr>
                <p:cNvPr id="212" name="Flowchart: Connector 211">
                  <a:extLst>
                    <a:ext uri="{FF2B5EF4-FFF2-40B4-BE49-F238E27FC236}">
                      <a16:creationId xmlns:a16="http://schemas.microsoft.com/office/drawing/2014/main" id="{ED52CA33-44B5-41C1-80AA-2A3C76B7CA1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Text Box 258">
                  <a:extLst>
                    <a:ext uri="{FF2B5EF4-FFF2-40B4-BE49-F238E27FC236}">
                      <a16:creationId xmlns:a16="http://schemas.microsoft.com/office/drawing/2014/main" id="{D8005263-02D5-4BB9-99FA-1FF717EA5699}"/>
                    </a:ext>
                  </a:extLst>
                </p:cNvPr>
                <p:cNvSpPr txBox="1"/>
                <p:nvPr/>
              </p:nvSpPr>
              <p:spPr>
                <a:xfrm>
                  <a:off x="95202" y="40452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03" name="Straight Arrow Connector 202">
                <a:extLst>
                  <a:ext uri="{FF2B5EF4-FFF2-40B4-BE49-F238E27FC236}">
                    <a16:creationId xmlns:a16="http://schemas.microsoft.com/office/drawing/2014/main" id="{572D6998-C513-4BA9-A19D-81E731A8DD48}"/>
                  </a:ext>
                </a:extLst>
              </p:cNvPr>
              <p:cNvCxnSpPr/>
              <p:nvPr/>
            </p:nvCxnSpPr>
            <p:spPr>
              <a:xfrm flipH="1">
                <a:off x="690972" y="910262"/>
                <a:ext cx="207580" cy="38085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CC2EA0D6-978A-47EE-B9CB-97B349552CE5}"/>
                  </a:ext>
                </a:extLst>
              </p:cNvPr>
              <p:cNvGrpSpPr/>
              <p:nvPr/>
            </p:nvGrpSpPr>
            <p:grpSpPr>
              <a:xfrm>
                <a:off x="318592" y="0"/>
                <a:ext cx="301625" cy="309880"/>
                <a:chOff x="0" y="0"/>
                <a:chExt cx="400050" cy="390525"/>
              </a:xfrm>
            </p:grpSpPr>
            <p:sp>
              <p:nvSpPr>
                <p:cNvPr id="210" name="Flowchart: Connector 209">
                  <a:extLst>
                    <a:ext uri="{FF2B5EF4-FFF2-40B4-BE49-F238E27FC236}">
                      <a16:creationId xmlns:a16="http://schemas.microsoft.com/office/drawing/2014/main" id="{FBBC62D1-0BEF-440D-83BE-A86213A441A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Text Box 263">
                  <a:extLst>
                    <a:ext uri="{FF2B5EF4-FFF2-40B4-BE49-F238E27FC236}">
                      <a16:creationId xmlns:a16="http://schemas.microsoft.com/office/drawing/2014/main" id="{3B600EDB-CFEA-48D9-81F3-11EF93CCA39C}"/>
                    </a:ext>
                  </a:extLst>
                </p:cNvPr>
                <p:cNvSpPr txBox="1"/>
                <p:nvPr/>
              </p:nvSpPr>
              <p:spPr>
                <a:xfrm>
                  <a:off x="85127" y="51435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05" name="Straight Arrow Connector 204">
                <a:extLst>
                  <a:ext uri="{FF2B5EF4-FFF2-40B4-BE49-F238E27FC236}">
                    <a16:creationId xmlns:a16="http://schemas.microsoft.com/office/drawing/2014/main" id="{8BC22459-0589-4E1A-8DDA-A3B81D330D2F}"/>
                  </a:ext>
                </a:extLst>
              </p:cNvPr>
              <p:cNvCxnSpPr/>
              <p:nvPr/>
            </p:nvCxnSpPr>
            <p:spPr>
              <a:xfrm flipH="1">
                <a:off x="223428" y="289629"/>
                <a:ext cx="169640" cy="30175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0A2A090F-4038-4966-B359-DF50DBB49FFF}"/>
                  </a:ext>
                </a:extLst>
              </p:cNvPr>
              <p:cNvGrpSpPr/>
              <p:nvPr/>
            </p:nvGrpSpPr>
            <p:grpSpPr>
              <a:xfrm>
                <a:off x="0" y="591670"/>
                <a:ext cx="301625" cy="309880"/>
                <a:chOff x="0" y="0"/>
                <a:chExt cx="400050" cy="390525"/>
              </a:xfrm>
            </p:grpSpPr>
            <p:sp>
              <p:nvSpPr>
                <p:cNvPr id="208" name="Flowchart: Connector 207">
                  <a:extLst>
                    <a:ext uri="{FF2B5EF4-FFF2-40B4-BE49-F238E27FC236}">
                      <a16:creationId xmlns:a16="http://schemas.microsoft.com/office/drawing/2014/main" id="{82F1E0D1-A791-4D47-8390-8A9A47CCF62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00050" cy="390525"/>
                </a:xfrm>
                <a:prstGeom prst="flowChartConnector">
                  <a:avLst/>
                </a:prstGeom>
                <a:noFill/>
                <a:ln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Text Box 267">
                  <a:extLst>
                    <a:ext uri="{FF2B5EF4-FFF2-40B4-BE49-F238E27FC236}">
                      <a16:creationId xmlns:a16="http://schemas.microsoft.com/office/drawing/2014/main" id="{0B625CB4-E250-4418-84D0-526C63DD0D9C}"/>
                    </a:ext>
                  </a:extLst>
                </p:cNvPr>
                <p:cNvSpPr txBox="1"/>
                <p:nvPr/>
              </p:nvSpPr>
              <p:spPr>
                <a:xfrm>
                  <a:off x="92684" y="30186"/>
                  <a:ext cx="291962" cy="339090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b="1" dirty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19050" dir="2700000" algn="tl">
                          <a:schemeClr val="dk1">
                            <a:alpha val="40000"/>
                          </a:schemeClr>
                        </a:outerShdw>
                      </a:effectLst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endParaRPr lang="en-US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207" name="Straight Arrow Connector 206">
                <a:extLst>
                  <a:ext uri="{FF2B5EF4-FFF2-40B4-BE49-F238E27FC236}">
                    <a16:creationId xmlns:a16="http://schemas.microsoft.com/office/drawing/2014/main" id="{E87D7EC0-5A27-442D-A8C2-4D1CB1E141A4}"/>
                  </a:ext>
                </a:extLst>
              </p:cNvPr>
              <p:cNvCxnSpPr/>
              <p:nvPr/>
            </p:nvCxnSpPr>
            <p:spPr>
              <a:xfrm>
                <a:off x="161364" y="901987"/>
                <a:ext cx="210734" cy="3805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7" name="Text Box 270">
              <a:extLst>
                <a:ext uri="{FF2B5EF4-FFF2-40B4-BE49-F238E27FC236}">
                  <a16:creationId xmlns:a16="http://schemas.microsoft.com/office/drawing/2014/main" id="{F293333C-D028-4C94-87C7-08F50390BAA6}"/>
                </a:ext>
              </a:extLst>
            </p:cNvPr>
            <p:cNvSpPr txBox="1"/>
            <p:nvPr/>
          </p:nvSpPr>
          <p:spPr>
            <a:xfrm>
              <a:off x="495998" y="30201"/>
              <a:ext cx="1005708" cy="1993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Iteration i+1</a:t>
              </a:r>
            </a:p>
          </p:txBody>
        </p:sp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97B18B5A-B6E6-4976-A71E-8ADDD30F5256}"/>
                </a:ext>
              </a:extLst>
            </p:cNvPr>
            <p:cNvSpPr/>
            <p:nvPr/>
          </p:nvSpPr>
          <p:spPr>
            <a:xfrm>
              <a:off x="91026" y="1700536"/>
              <a:ext cx="653734" cy="5295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dirty="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99" name="Text Box 277">
              <a:extLst>
                <a:ext uri="{FF2B5EF4-FFF2-40B4-BE49-F238E27FC236}">
                  <a16:creationId xmlns:a16="http://schemas.microsoft.com/office/drawing/2014/main" id="{0BD0A721-921C-4739-BFFB-E6F1493A447F}"/>
                </a:ext>
              </a:extLst>
            </p:cNvPr>
            <p:cNvSpPr txBox="1"/>
            <p:nvPr/>
          </p:nvSpPr>
          <p:spPr>
            <a:xfrm>
              <a:off x="50691" y="1706992"/>
              <a:ext cx="744527" cy="19640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# of H updates:</a:t>
              </a:r>
            </a:p>
          </p:txBody>
        </p:sp>
        <p:sp>
          <p:nvSpPr>
            <p:cNvPr id="200" name="Text Box 278">
              <a:extLst>
                <a:ext uri="{FF2B5EF4-FFF2-40B4-BE49-F238E27FC236}">
                  <a16:creationId xmlns:a16="http://schemas.microsoft.com/office/drawing/2014/main" id="{2CA91D92-6072-48C4-8DF0-E9CE0CB182FD}"/>
                </a:ext>
              </a:extLst>
            </p:cNvPr>
            <p:cNvSpPr txBox="1"/>
            <p:nvPr/>
          </p:nvSpPr>
          <p:spPr>
            <a:xfrm>
              <a:off x="336968" y="1890863"/>
              <a:ext cx="218782" cy="26668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6BF3C2-9E2E-4634-AB50-1CAAB13409EE}"/>
              </a:ext>
            </a:extLst>
          </p:cNvPr>
          <p:cNvSpPr/>
          <p:nvPr/>
        </p:nvSpPr>
        <p:spPr>
          <a:xfrm>
            <a:off x="6211061" y="1751587"/>
            <a:ext cx="1777503" cy="485823"/>
          </a:xfrm>
          <a:prstGeom prst="roundRect">
            <a:avLst/>
          </a:prstGeom>
          <a:solidFill>
            <a:srgbClr val="C0504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Reduced 1 iteration</a:t>
            </a:r>
          </a:p>
        </p:txBody>
      </p:sp>
    </p:spTree>
    <p:extLst>
      <p:ext uri="{BB962C8B-B14F-4D97-AF65-F5344CB8AC3E}">
        <p14:creationId xmlns:p14="http://schemas.microsoft.com/office/powerpoint/2010/main" val="13959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C8F5D8-9AF1-4A0D-A944-0713E9278D25}"/>
              </a:ext>
            </a:extLst>
          </p:cNvPr>
          <p:cNvSpPr txBox="1"/>
          <p:nvPr/>
        </p:nvSpPr>
        <p:spPr>
          <a:xfrm>
            <a:off x="183184" y="1852247"/>
            <a:ext cx="5124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global_avctive_list.empty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2: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inner_loop_active_list.empty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3: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locally_run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lowD_gather_phase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4: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locally_run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lowD_apply_phase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5: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locally_run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lowD_scatter_phase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6: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lowD_update_mirror_phase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lowD_scatter_to_highD_phase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highD_gather_phase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highD_gather_phase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highD_gather_phase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00D0CE5-19DE-44D2-9404-244AD7F910E3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B67E8-4E97-4D6C-A48A-1184968C00BA}"/>
              </a:ext>
            </a:extLst>
          </p:cNvPr>
          <p:cNvSpPr/>
          <p:nvPr/>
        </p:nvSpPr>
        <p:spPr>
          <a:xfrm>
            <a:off x="321122" y="2159123"/>
            <a:ext cx="4848224" cy="1362075"/>
          </a:xfrm>
          <a:prstGeom prst="round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8B1978-3F0C-4BC4-B0F9-2A2292D52A10}"/>
              </a:ext>
            </a:extLst>
          </p:cNvPr>
          <p:cNvSpPr/>
          <p:nvPr/>
        </p:nvSpPr>
        <p:spPr>
          <a:xfrm>
            <a:off x="5496430" y="1666635"/>
            <a:ext cx="3552320" cy="1428990"/>
          </a:xfrm>
          <a:prstGeom prst="roundRect">
            <a:avLst/>
          </a:prstGeom>
          <a:solidFill>
            <a:srgbClr val="4F81B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re-computing low-degree vertices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Re-computing across the machines to get most of the low-degree changes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8AF81A-1019-4988-B38B-82F8C4A43626}"/>
              </a:ext>
            </a:extLst>
          </p:cNvPr>
          <p:cNvSpPr/>
          <p:nvPr/>
        </p:nvSpPr>
        <p:spPr>
          <a:xfrm>
            <a:off x="5496430" y="3341809"/>
            <a:ext cx="3546629" cy="866803"/>
          </a:xfrm>
          <a:prstGeom prst="round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updating the mirrors once and scatter to high-degree vertices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D75A61-9157-45AA-81AF-4CC2D807B842}"/>
              </a:ext>
            </a:extLst>
          </p:cNvPr>
          <p:cNvSpPr/>
          <p:nvPr/>
        </p:nvSpPr>
        <p:spPr>
          <a:xfrm>
            <a:off x="5496431" y="4391440"/>
            <a:ext cx="3546629" cy="526725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computing high-degree vertices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55A9A7-FD87-4400-92F6-7EA7C015BEA2}"/>
              </a:ext>
            </a:extLst>
          </p:cNvPr>
          <p:cNvSpPr/>
          <p:nvPr/>
        </p:nvSpPr>
        <p:spPr>
          <a:xfrm>
            <a:off x="321121" y="3571875"/>
            <a:ext cx="4848225" cy="523875"/>
          </a:xfrm>
          <a:prstGeom prst="roundRect">
            <a:avLst/>
          </a:prstGeom>
          <a:solidFill>
            <a:srgbClr val="FFC0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0AECEA-236A-4CCA-816B-5BCB4ED9F115}"/>
              </a:ext>
            </a:extLst>
          </p:cNvPr>
          <p:cNvSpPr/>
          <p:nvPr/>
        </p:nvSpPr>
        <p:spPr>
          <a:xfrm>
            <a:off x="321121" y="4124325"/>
            <a:ext cx="4848225" cy="809625"/>
          </a:xfrm>
          <a:prstGeom prst="roundRect">
            <a:avLst/>
          </a:prstGeom>
          <a:solidFill>
            <a:srgbClr val="00B05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Shape 1">
            <a:extLst>
              <a:ext uri="{FF2B5EF4-FFF2-40B4-BE49-F238E27FC236}">
                <a16:creationId xmlns:a16="http://schemas.microsoft.com/office/drawing/2014/main" id="{8D74869B-E312-4412-B68A-FE3B8655D2BF}"/>
              </a:ext>
            </a:extLst>
          </p:cNvPr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Processing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0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Setup for Evaluation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88A8B9A-CEE8-4CE6-95A8-1A2A6E68D3F4}"/>
              </a:ext>
            </a:extLst>
          </p:cNvPr>
          <p:cNvSpPr/>
          <p:nvPr/>
        </p:nvSpPr>
        <p:spPr>
          <a:xfrm>
            <a:off x="91439" y="1539360"/>
            <a:ext cx="6167317" cy="4466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Graphs:</a:t>
            </a: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Friendster: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Vertices: 65,608,366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Edges   : 1,806,067,135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Twitter (TF):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Vertices: 52,579,678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Edges   : 1,963,263,508</a:t>
            </a: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Cluster:</a:t>
            </a:r>
            <a:r>
              <a:rPr lang="en-US" sz="3000" dirty="0"/>
              <a:t> 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UCR HPCC - AMD 64 cores with 128 GB memory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4 machines</a:t>
            </a: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Implementing: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PowerLyra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distributed framework</a:t>
            </a:r>
            <a:endParaRPr lang="en-US" dirty="0"/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2142B0A2-0485-499F-97C5-8352AB78BB8B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0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Differential Processing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2142B0A2-0485-499F-97C5-8352AB78BB8B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F37137C-4A51-4F55-B217-ED79EB37E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649741"/>
              </p:ext>
            </p:extLst>
          </p:nvPr>
        </p:nvGraphicFramePr>
        <p:xfrm>
          <a:off x="91438" y="30070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3A0FCB5-8E3F-401C-B4F3-C73119723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855089"/>
              </p:ext>
            </p:extLst>
          </p:nvPr>
        </p:nvGraphicFramePr>
        <p:xfrm>
          <a:off x="4488110" y="300709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stomShape 1">
            <a:extLst>
              <a:ext uri="{FF2B5EF4-FFF2-40B4-BE49-F238E27FC236}">
                <a16:creationId xmlns:a16="http://schemas.microsoft.com/office/drawing/2014/main" id="{1CF9A295-3C50-4B76-9D24-F8059A603BC5}"/>
              </a:ext>
            </a:extLst>
          </p:cNvPr>
          <p:cNvSpPr/>
          <p:nvPr/>
        </p:nvSpPr>
        <p:spPr>
          <a:xfrm>
            <a:off x="91438" y="1539360"/>
            <a:ext cx="8595001" cy="14677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Reducing the number of iteration by 48% and 24% in average for input graphs Friendster and twitter respectively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14D0EB-2034-401C-A964-014E08BEF602}"/>
              </a:ext>
            </a:extLst>
          </p:cNvPr>
          <p:cNvGrpSpPr/>
          <p:nvPr/>
        </p:nvGrpSpPr>
        <p:grpSpPr>
          <a:xfrm>
            <a:off x="2046914" y="3478510"/>
            <a:ext cx="889265" cy="369332"/>
            <a:chOff x="3797231" y="2489434"/>
            <a:chExt cx="813552" cy="3693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D4F95F7-616F-4C71-B17C-EFAA6895B802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6F31A8-B475-4037-836B-52BAAB971B12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-48%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D95830-FF9C-42D4-8559-F620E49C7BB8}"/>
              </a:ext>
            </a:extLst>
          </p:cNvPr>
          <p:cNvGrpSpPr/>
          <p:nvPr/>
        </p:nvGrpSpPr>
        <p:grpSpPr>
          <a:xfrm>
            <a:off x="6673736" y="3432263"/>
            <a:ext cx="889265" cy="369332"/>
            <a:chOff x="3797231" y="2489434"/>
            <a:chExt cx="813552" cy="36933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DDF3622-79FD-4EB8-8713-5404DC8D8036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C4E353-D0DF-4D67-B0A2-8308F3BC47C6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-24%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7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9017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Efficient Processing of Low Degree Vertices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88A8B9A-CEE8-4CE6-95A8-1A2A6E68D3F4}"/>
              </a:ext>
            </a:extLst>
          </p:cNvPr>
          <p:cNvSpPr/>
          <p:nvPr/>
        </p:nvSpPr>
        <p:spPr>
          <a:xfrm>
            <a:off x="91439" y="2060060"/>
            <a:ext cx="8376285" cy="39946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 computation </a:t>
            </a:r>
            <a:r>
              <a:rPr lang="mr-I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Propagating Deltas</a:t>
            </a: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 extra processing of low degree vertices 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it is expected to benefit high degree vertices. </a:t>
            </a: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8AE7758-0057-4105-88F5-521B510491AC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3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Propagating Deltas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88A8B9A-CEE8-4CE6-95A8-1A2A6E68D3F4}"/>
              </a:ext>
            </a:extLst>
          </p:cNvPr>
          <p:cNvSpPr/>
          <p:nvPr/>
        </p:nvSpPr>
        <p:spPr>
          <a:xfrm>
            <a:off x="91439" y="1539360"/>
            <a:ext cx="7752267" cy="4466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 vertex gets activated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activated by one or more incoming edges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gathers the data from all its incoming edges no matter the edge has a updated data or not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Propagating Deltas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Cache the gather data from the first iteration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Send the data changes along with the activating message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 the cached data</a:t>
            </a: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need to get data from incoming edges in gather-phase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5DDAB361-660D-4822-9372-39EA652F5C9C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762120"/>
            <a:ext cx="9143640" cy="77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Graphs are Ubiquitous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148320" y="1539360"/>
            <a:ext cx="6252480" cy="446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Social Networks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Finding social behaviors like communities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Traffic Networks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Detecting malicious activities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Predicting diseases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Web Search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ranking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5" name="Picture 84"/>
          <p:cNvPicPr/>
          <p:nvPr/>
        </p:nvPicPr>
        <p:blipFill>
          <a:blip r:embed="rId2"/>
          <a:stretch>
            <a:fillRect/>
          </a:stretch>
        </p:blipFill>
        <p:spPr>
          <a:xfrm>
            <a:off x="4480560" y="3370844"/>
            <a:ext cx="4114800" cy="2743200"/>
          </a:xfrm>
          <a:prstGeom prst="rect">
            <a:avLst/>
          </a:prstGeom>
          <a:ln>
            <a:noFill/>
          </a:ln>
        </p:spPr>
      </p:pic>
      <p:pic>
        <p:nvPicPr>
          <p:cNvPr id="86" name="Picture 8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0" y="2946404"/>
            <a:ext cx="1463040" cy="698760"/>
          </a:xfrm>
          <a:prstGeom prst="rect">
            <a:avLst/>
          </a:prstGeom>
          <a:ln>
            <a:noFill/>
          </a:ln>
        </p:spPr>
      </p:pic>
      <p:pic>
        <p:nvPicPr>
          <p:cNvPr id="87" name="Picture 86"/>
          <p:cNvPicPr/>
          <p:nvPr/>
        </p:nvPicPr>
        <p:blipFill>
          <a:blip r:embed="rId4"/>
          <a:stretch>
            <a:fillRect/>
          </a:stretch>
        </p:blipFill>
        <p:spPr>
          <a:xfrm>
            <a:off x="6217920" y="2273564"/>
            <a:ext cx="1280160" cy="82296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5"/>
          <a:stretch>
            <a:fillRect/>
          </a:stretch>
        </p:blipFill>
        <p:spPr>
          <a:xfrm>
            <a:off x="2898714" y="4847924"/>
            <a:ext cx="2016000" cy="126612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6040080" y="2097524"/>
            <a:ext cx="1621440" cy="267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>
                <a:solidFill>
                  <a:srgbClr val="BFBFBF"/>
                </a:solidFill>
                <a:latin typeface="Arial"/>
              </a:rPr>
              <a:t>By Jamie posted in Blog Traffic</a:t>
            </a:r>
            <a:endParaRPr/>
          </a:p>
        </p:txBody>
      </p:sp>
      <p:sp>
        <p:nvSpPr>
          <p:cNvPr id="90" name="CustomShape 4"/>
          <p:cNvSpPr/>
          <p:nvPr/>
        </p:nvSpPr>
        <p:spPr>
          <a:xfrm rot="22200">
            <a:off x="4806360" y="6039164"/>
            <a:ext cx="3931920" cy="21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>
                <a:solidFill>
                  <a:srgbClr val="BFBFBF"/>
                </a:solidFill>
                <a:latin typeface="Arial"/>
              </a:rPr>
              <a:t>https://theconversation.com/rethinking-ethics-in-social-network-research-88988</a:t>
            </a:r>
            <a:endParaRPr/>
          </a:p>
        </p:txBody>
      </p:sp>
      <p:sp>
        <p:nvSpPr>
          <p:cNvPr id="91" name="CustomShape 5"/>
          <p:cNvSpPr/>
          <p:nvPr/>
        </p:nvSpPr>
        <p:spPr>
          <a:xfrm>
            <a:off x="7323840" y="2759564"/>
            <a:ext cx="1181880" cy="21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>
                <a:solidFill>
                  <a:srgbClr val="BFBFBF"/>
                </a:solidFill>
                <a:latin typeface="Arial"/>
              </a:rPr>
              <a:t>By Megan Deskin</a:t>
            </a:r>
            <a:endParaRPr/>
          </a:p>
        </p:txBody>
      </p:sp>
      <p:sp>
        <p:nvSpPr>
          <p:cNvPr id="92" name="CustomShape 6"/>
          <p:cNvSpPr/>
          <p:nvPr/>
        </p:nvSpPr>
        <p:spPr>
          <a:xfrm>
            <a:off x="3069354" y="4639844"/>
            <a:ext cx="1160280" cy="21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>
                <a:solidFill>
                  <a:srgbClr val="BFBFBF"/>
                </a:solidFill>
                <a:latin typeface="Arial"/>
              </a:rPr>
              <a:t>http://10best4u.com/</a:t>
            </a: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F26D2F-89BA-44A1-9341-8CAE41B79E83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A9F56DDE-BFBD-4739-A362-9F049A901DCF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348">
            <a:extLst>
              <a:ext uri="{FF2B5EF4-FFF2-40B4-BE49-F238E27FC236}">
                <a16:creationId xmlns:a16="http://schemas.microsoft.com/office/drawing/2014/main" id="{F124E2CF-D787-4CFF-9D58-44B606C251F6}"/>
              </a:ext>
            </a:extLst>
          </p:cNvPr>
          <p:cNvGrpSpPr/>
          <p:nvPr/>
        </p:nvGrpSpPr>
        <p:grpSpPr>
          <a:xfrm>
            <a:off x="2983159" y="1624826"/>
            <a:ext cx="2952925" cy="3600211"/>
            <a:chOff x="3095357" y="1849223"/>
            <a:chExt cx="2952925" cy="3600211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59B3602-9FE6-48B2-83F3-24C6646CACA1}"/>
                </a:ext>
              </a:extLst>
            </p:cNvPr>
            <p:cNvGrpSpPr/>
            <p:nvPr/>
          </p:nvGrpSpPr>
          <p:grpSpPr>
            <a:xfrm>
              <a:off x="3095357" y="1849223"/>
              <a:ext cx="2952925" cy="3600211"/>
              <a:chOff x="-5093" y="55856"/>
              <a:chExt cx="1803400" cy="2336165"/>
            </a:xfrm>
          </p:grpSpPr>
          <p:sp>
            <p:nvSpPr>
              <p:cNvPr id="239" name="Rectangle: Rounded Corners 238">
                <a:extLst>
                  <a:ext uri="{FF2B5EF4-FFF2-40B4-BE49-F238E27FC236}">
                    <a16:creationId xmlns:a16="http://schemas.microsoft.com/office/drawing/2014/main" id="{6A67CAF8-D3BE-465C-AD7D-7DD96413B126}"/>
                  </a:ext>
                </a:extLst>
              </p:cNvPr>
              <p:cNvSpPr/>
              <p:nvPr/>
            </p:nvSpPr>
            <p:spPr>
              <a:xfrm>
                <a:off x="-5093" y="55856"/>
                <a:ext cx="1803400" cy="233616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A4CBACA3-D8B8-4E2F-8CA8-689C96356105}"/>
                  </a:ext>
                </a:extLst>
              </p:cNvPr>
              <p:cNvGrpSpPr/>
              <p:nvPr/>
            </p:nvGrpSpPr>
            <p:grpSpPr>
              <a:xfrm>
                <a:off x="873814" y="486792"/>
                <a:ext cx="737388" cy="1727670"/>
                <a:chOff x="21477" y="135100"/>
                <a:chExt cx="737388" cy="1727670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529958E2-24D2-49BC-B3DF-1BF59C8E6BEA}"/>
                    </a:ext>
                  </a:extLst>
                </p:cNvPr>
                <p:cNvGrpSpPr/>
                <p:nvPr/>
              </p:nvGrpSpPr>
              <p:grpSpPr>
                <a:xfrm>
                  <a:off x="119989" y="360835"/>
                  <a:ext cx="583865" cy="1501935"/>
                  <a:chOff x="422189" y="402226"/>
                  <a:chExt cx="584087" cy="1502037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id="{7473B20D-E3AC-4FFC-9426-D6799E1AE992}"/>
                      </a:ext>
                    </a:extLst>
                  </p:cNvPr>
                  <p:cNvGrpSpPr/>
                  <p:nvPr/>
                </p:nvGrpSpPr>
                <p:grpSpPr>
                  <a:xfrm>
                    <a:off x="521192" y="1391221"/>
                    <a:ext cx="301625" cy="309882"/>
                    <a:chOff x="-411763" y="971133"/>
                    <a:chExt cx="400050" cy="390526"/>
                  </a:xfrm>
                </p:grpSpPr>
                <p:sp>
                  <p:nvSpPr>
                    <p:cNvPr id="237" name="Flowchart: Connector 236">
                      <a:extLst>
                        <a:ext uri="{FF2B5EF4-FFF2-40B4-BE49-F238E27FC236}">
                          <a16:creationId xmlns:a16="http://schemas.microsoft.com/office/drawing/2014/main" id="{277F136A-AEFB-43C3-AC50-3A0DD3A6C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11763" y="971133"/>
                      <a:ext cx="400050" cy="390526"/>
                    </a:xfrm>
                    <a:prstGeom prst="flowChartConnector">
                      <a:avLst/>
                    </a:prstGeom>
                    <a:noFill/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Text Box 258">
                      <a:extLst>
                        <a:ext uri="{FF2B5EF4-FFF2-40B4-BE49-F238E27FC236}">
                          <a16:creationId xmlns:a16="http://schemas.microsoft.com/office/drawing/2014/main" id="{70D3B556-2222-4EF5-8FB4-F52BAAE7ED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350368" y="996836"/>
                      <a:ext cx="319052" cy="3390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28" name="Straight Arrow Connector 227">
                    <a:extLst>
                      <a:ext uri="{FF2B5EF4-FFF2-40B4-BE49-F238E27FC236}">
                        <a16:creationId xmlns:a16="http://schemas.microsoft.com/office/drawing/2014/main" id="{153B88AA-CEEE-4420-B5BB-DBAA31858A5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96433" y="1680803"/>
                    <a:ext cx="91653" cy="22346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id="{7F383411-B65E-4CF7-BBAF-68372DEDAE55}"/>
                      </a:ext>
                    </a:extLst>
                  </p:cNvPr>
                  <p:cNvGrpSpPr/>
                  <p:nvPr/>
                </p:nvGrpSpPr>
                <p:grpSpPr>
                  <a:xfrm>
                    <a:off x="679945" y="402226"/>
                    <a:ext cx="326331" cy="309881"/>
                    <a:chOff x="479270" y="506914"/>
                    <a:chExt cx="432818" cy="390525"/>
                  </a:xfrm>
                </p:grpSpPr>
                <p:sp>
                  <p:nvSpPr>
                    <p:cNvPr id="235" name="Flowchart: Connector 234">
                      <a:extLst>
                        <a:ext uri="{FF2B5EF4-FFF2-40B4-BE49-F238E27FC236}">
                          <a16:creationId xmlns:a16="http://schemas.microsoft.com/office/drawing/2014/main" id="{69AE783F-7AB7-4997-954B-7C1081CB6C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9270" y="506914"/>
                      <a:ext cx="400050" cy="390525"/>
                    </a:xfrm>
                    <a:prstGeom prst="flowChartConnector">
                      <a:avLst/>
                    </a:prstGeom>
                    <a:noFill/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Text Box 263">
                      <a:extLst>
                        <a:ext uri="{FF2B5EF4-FFF2-40B4-BE49-F238E27FC236}">
                          <a16:creationId xmlns:a16="http://schemas.microsoft.com/office/drawing/2014/main" id="{4EDF90EB-28B3-4694-A6E1-7FA3E7A17A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2259" y="536220"/>
                      <a:ext cx="359829" cy="3390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30" name="Straight Arrow Connector 229">
                    <a:extLst>
                      <a:ext uri="{FF2B5EF4-FFF2-40B4-BE49-F238E27FC236}">
                        <a16:creationId xmlns:a16="http://schemas.microsoft.com/office/drawing/2014/main" id="{D5E92243-3346-416C-A958-872924DCD39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55239" y="691850"/>
                    <a:ext cx="99189" cy="202792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9EEAB322-6D48-45E7-9595-3DDA77F4BA2D}"/>
                      </a:ext>
                    </a:extLst>
                  </p:cNvPr>
                  <p:cNvGrpSpPr/>
                  <p:nvPr/>
                </p:nvGrpSpPr>
                <p:grpSpPr>
                  <a:xfrm>
                    <a:off x="422189" y="878035"/>
                    <a:ext cx="301625" cy="309881"/>
                    <a:chOff x="559958" y="360902"/>
                    <a:chExt cx="400050" cy="390525"/>
                  </a:xfrm>
                </p:grpSpPr>
                <p:sp>
                  <p:nvSpPr>
                    <p:cNvPr id="233" name="Flowchart: Connector 232">
                      <a:extLst>
                        <a:ext uri="{FF2B5EF4-FFF2-40B4-BE49-F238E27FC236}">
                          <a16:creationId xmlns:a16="http://schemas.microsoft.com/office/drawing/2014/main" id="{A95EFEB2-3754-40C3-9249-BFD30AD45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9958" y="360902"/>
                      <a:ext cx="400050" cy="390525"/>
                    </a:xfrm>
                    <a:prstGeom prst="flowChartConnector">
                      <a:avLst/>
                    </a:prstGeom>
                    <a:noFill/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Text Box 267">
                      <a:extLst>
                        <a:ext uri="{FF2B5EF4-FFF2-40B4-BE49-F238E27FC236}">
                          <a16:creationId xmlns:a16="http://schemas.microsoft.com/office/drawing/2014/main" id="{DFE4741E-A01B-4D22-A0FA-E3EB652FBB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2760" y="380673"/>
                      <a:ext cx="313211" cy="33909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32" name="Straight Arrow Connector 231">
                    <a:extLst>
                      <a:ext uri="{FF2B5EF4-FFF2-40B4-BE49-F238E27FC236}">
                        <a16:creationId xmlns:a16="http://schemas.microsoft.com/office/drawing/2014/main" id="{FB27A63B-0A12-4248-BEBB-82E4F025AE57}"/>
                      </a:ext>
                    </a:extLst>
                  </p:cNvPr>
                  <p:cNvCxnSpPr/>
                  <p:nvPr/>
                </p:nvCxnSpPr>
                <p:spPr>
                  <a:xfrm>
                    <a:off x="583567" y="1188075"/>
                    <a:ext cx="117051" cy="211381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" name="Straight Arrow Connector 216">
                  <a:extLst>
                    <a:ext uri="{FF2B5EF4-FFF2-40B4-BE49-F238E27FC236}">
                      <a16:creationId xmlns:a16="http://schemas.microsoft.com/office/drawing/2014/main" id="{D7B9D5E7-1178-4A94-A2CF-9D2984874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3595" y="244617"/>
                  <a:ext cx="125270" cy="15044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>
                  <a:extLst>
                    <a:ext uri="{FF2B5EF4-FFF2-40B4-BE49-F238E27FC236}">
                      <a16:creationId xmlns:a16="http://schemas.microsoft.com/office/drawing/2014/main" id="{5904BA2D-8956-4F71-B6C1-87CEA0FF5F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1470" y="135100"/>
                  <a:ext cx="53229" cy="22477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>
                  <a:extLst>
                    <a:ext uri="{FF2B5EF4-FFF2-40B4-BE49-F238E27FC236}">
                      <a16:creationId xmlns:a16="http://schemas.microsoft.com/office/drawing/2014/main" id="{623ED59D-922F-4F38-9699-54BB35792F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9363" y="150467"/>
                  <a:ext cx="61305" cy="21092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>
                  <a:extLst>
                    <a:ext uri="{FF2B5EF4-FFF2-40B4-BE49-F238E27FC236}">
                      <a16:creationId xmlns:a16="http://schemas.microsoft.com/office/drawing/2014/main" id="{794ACDC1-7DE5-4306-9D13-F1F0371094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5837" y="219880"/>
                  <a:ext cx="138260" cy="17690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>
                  <a:extLst>
                    <a:ext uri="{FF2B5EF4-FFF2-40B4-BE49-F238E27FC236}">
                      <a16:creationId xmlns:a16="http://schemas.microsoft.com/office/drawing/2014/main" id="{504A4004-5015-4C3F-8C75-D9B2EC445A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5226" y="623950"/>
                  <a:ext cx="4202" cy="21588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>
                  <a:extLst>
                    <a:ext uri="{FF2B5EF4-FFF2-40B4-BE49-F238E27FC236}">
                      <a16:creationId xmlns:a16="http://schemas.microsoft.com/office/drawing/2014/main" id="{8D0CFC9E-5ACD-4818-9E4B-1D08C856F2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8421" y="598963"/>
                  <a:ext cx="60206" cy="26307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Arrow Connector 222">
                  <a:extLst>
                    <a:ext uri="{FF2B5EF4-FFF2-40B4-BE49-F238E27FC236}">
                      <a16:creationId xmlns:a16="http://schemas.microsoft.com/office/drawing/2014/main" id="{F6BA9EEF-D10C-4B4B-BFEB-883BB80CDD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77" y="743777"/>
                  <a:ext cx="110576" cy="14951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Arrow Connector 223">
                  <a:extLst>
                    <a:ext uri="{FF2B5EF4-FFF2-40B4-BE49-F238E27FC236}">
                      <a16:creationId xmlns:a16="http://schemas.microsoft.com/office/drawing/2014/main" id="{F69606C1-2933-4A54-80E6-DE29A39E4F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21937" y="1425200"/>
                  <a:ext cx="178236" cy="57747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Arrow Connector 224">
                  <a:extLst>
                    <a:ext uri="{FF2B5EF4-FFF2-40B4-BE49-F238E27FC236}">
                      <a16:creationId xmlns:a16="http://schemas.microsoft.com/office/drawing/2014/main" id="{2FA33C11-335E-4830-B1A9-03CF4D4B77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3401" y="1260031"/>
                  <a:ext cx="150084" cy="146100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0B410A97-75E9-4731-BA81-ED73F03AE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713" y="1170045"/>
                  <a:ext cx="64977" cy="19845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3A49B4AE-70B9-4A11-9DCE-61CA160AE055}"/>
                </a:ext>
              </a:extLst>
            </p:cNvPr>
            <p:cNvGrpSpPr/>
            <p:nvPr/>
          </p:nvGrpSpPr>
          <p:grpSpPr>
            <a:xfrm>
              <a:off x="4733763" y="2348775"/>
              <a:ext cx="249978" cy="276999"/>
              <a:chOff x="3954029" y="2659744"/>
              <a:chExt cx="249978" cy="276999"/>
            </a:xfrm>
          </p:grpSpPr>
          <p:sp>
            <p:nvSpPr>
              <p:cNvPr id="319" name="Rectangle: Rounded Corners 318">
                <a:extLst>
                  <a:ext uri="{FF2B5EF4-FFF2-40B4-BE49-F238E27FC236}">
                    <a16:creationId xmlns:a16="http://schemas.microsoft.com/office/drawing/2014/main" id="{6D175D25-5505-4C0A-AE3B-4B9E8AFB4693}"/>
                  </a:ext>
                </a:extLst>
              </p:cNvPr>
              <p:cNvSpPr/>
              <p:nvPr/>
            </p:nvSpPr>
            <p:spPr>
              <a:xfrm>
                <a:off x="3979928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1D8BE3C2-7037-4FF3-A40C-6F46FD7E0983}"/>
                  </a:ext>
                </a:extLst>
              </p:cNvPr>
              <p:cNvSpPr txBox="1"/>
              <p:nvPr/>
            </p:nvSpPr>
            <p:spPr>
              <a:xfrm>
                <a:off x="3954029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</a:t>
                </a:r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95619824-8133-47A4-9F32-31C6512A2AE1}"/>
                </a:ext>
              </a:extLst>
            </p:cNvPr>
            <p:cNvGrpSpPr/>
            <p:nvPr/>
          </p:nvGrpSpPr>
          <p:grpSpPr>
            <a:xfrm>
              <a:off x="5041571" y="2232410"/>
              <a:ext cx="249978" cy="276999"/>
              <a:chOff x="3954029" y="2659744"/>
              <a:chExt cx="249978" cy="276999"/>
            </a:xfrm>
          </p:grpSpPr>
          <p:sp>
            <p:nvSpPr>
              <p:cNvPr id="323" name="Rectangle: Rounded Corners 322">
                <a:extLst>
                  <a:ext uri="{FF2B5EF4-FFF2-40B4-BE49-F238E27FC236}">
                    <a16:creationId xmlns:a16="http://schemas.microsoft.com/office/drawing/2014/main" id="{3DD906EF-25C4-45BA-A496-7C7FF012DED9}"/>
                  </a:ext>
                </a:extLst>
              </p:cNvPr>
              <p:cNvSpPr/>
              <p:nvPr/>
            </p:nvSpPr>
            <p:spPr>
              <a:xfrm>
                <a:off x="3979928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41FCB092-95D7-4298-A616-2924C7DCD2EE}"/>
                  </a:ext>
                </a:extLst>
              </p:cNvPr>
              <p:cNvSpPr txBox="1"/>
              <p:nvPr/>
            </p:nvSpPr>
            <p:spPr>
              <a:xfrm>
                <a:off x="3954029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1</a:t>
                </a:r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36DA2B07-8F4A-4B29-8183-CE27E27F8D43}"/>
                </a:ext>
              </a:extLst>
            </p:cNvPr>
            <p:cNvGrpSpPr/>
            <p:nvPr/>
          </p:nvGrpSpPr>
          <p:grpSpPr>
            <a:xfrm>
              <a:off x="5404851" y="2217273"/>
              <a:ext cx="249978" cy="276999"/>
              <a:chOff x="3954029" y="2659744"/>
              <a:chExt cx="249978" cy="276999"/>
            </a:xfrm>
          </p:grpSpPr>
          <p:sp>
            <p:nvSpPr>
              <p:cNvPr id="326" name="Rectangle: Rounded Corners 325">
                <a:extLst>
                  <a:ext uri="{FF2B5EF4-FFF2-40B4-BE49-F238E27FC236}">
                    <a16:creationId xmlns:a16="http://schemas.microsoft.com/office/drawing/2014/main" id="{A1082497-4F73-44AB-83EB-0825B92E445A}"/>
                  </a:ext>
                </a:extLst>
              </p:cNvPr>
              <p:cNvSpPr/>
              <p:nvPr/>
            </p:nvSpPr>
            <p:spPr>
              <a:xfrm>
                <a:off x="3979928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ABDD0817-A505-41C6-AC9A-7D67B72E7565}"/>
                  </a:ext>
                </a:extLst>
              </p:cNvPr>
              <p:cNvSpPr txBox="1"/>
              <p:nvPr/>
            </p:nvSpPr>
            <p:spPr>
              <a:xfrm>
                <a:off x="3954029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</a:t>
                </a:r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32EC0E4C-40BA-4121-B86B-DF9A7707F5B2}"/>
                </a:ext>
              </a:extLst>
            </p:cNvPr>
            <p:cNvGrpSpPr/>
            <p:nvPr/>
          </p:nvGrpSpPr>
          <p:grpSpPr>
            <a:xfrm>
              <a:off x="5697874" y="2379408"/>
              <a:ext cx="249978" cy="276999"/>
              <a:chOff x="3954029" y="2659744"/>
              <a:chExt cx="249978" cy="276999"/>
            </a:xfrm>
          </p:grpSpPr>
          <p:sp>
            <p:nvSpPr>
              <p:cNvPr id="329" name="Rectangle: Rounded Corners 328">
                <a:extLst>
                  <a:ext uri="{FF2B5EF4-FFF2-40B4-BE49-F238E27FC236}">
                    <a16:creationId xmlns:a16="http://schemas.microsoft.com/office/drawing/2014/main" id="{F6982BC6-3F10-45B8-9BBE-22AEC5B322A6}"/>
                  </a:ext>
                </a:extLst>
              </p:cNvPr>
              <p:cNvSpPr/>
              <p:nvPr/>
            </p:nvSpPr>
            <p:spPr>
              <a:xfrm>
                <a:off x="3979928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C2F5B2B-A7C1-48C2-A34E-6E1D98035106}"/>
                  </a:ext>
                </a:extLst>
              </p:cNvPr>
              <p:cNvSpPr txBox="1"/>
              <p:nvPr/>
            </p:nvSpPr>
            <p:spPr>
              <a:xfrm>
                <a:off x="3954029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1</a:t>
                </a:r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1C45113F-9780-4681-A140-F2E0AAFA2D2C}"/>
                </a:ext>
              </a:extLst>
            </p:cNvPr>
            <p:cNvGrpSpPr/>
            <p:nvPr/>
          </p:nvGrpSpPr>
          <p:grpSpPr>
            <a:xfrm>
              <a:off x="4357134" y="3174348"/>
              <a:ext cx="249978" cy="276999"/>
              <a:chOff x="4146976" y="2542298"/>
              <a:chExt cx="249978" cy="276999"/>
            </a:xfrm>
          </p:grpSpPr>
          <p:sp>
            <p:nvSpPr>
              <p:cNvPr id="332" name="Rectangle: Rounded Corners 331">
                <a:extLst>
                  <a:ext uri="{FF2B5EF4-FFF2-40B4-BE49-F238E27FC236}">
                    <a16:creationId xmlns:a16="http://schemas.microsoft.com/office/drawing/2014/main" id="{F6BF9C12-86BB-4148-A03C-AC4CFAD67C5E}"/>
                  </a:ext>
                </a:extLst>
              </p:cNvPr>
              <p:cNvSpPr/>
              <p:nvPr/>
            </p:nvSpPr>
            <p:spPr>
              <a:xfrm>
                <a:off x="4172875" y="2565311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184936F8-9220-4FF0-BA86-5E62B3A02BEE}"/>
                  </a:ext>
                </a:extLst>
              </p:cNvPr>
              <p:cNvSpPr txBox="1"/>
              <p:nvPr/>
            </p:nvSpPr>
            <p:spPr>
              <a:xfrm>
                <a:off x="4146976" y="2542298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3</a:t>
                </a: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991051C5-A27C-4A62-9208-4C02735D7F12}"/>
                </a:ext>
              </a:extLst>
            </p:cNvPr>
            <p:cNvGrpSpPr/>
            <p:nvPr/>
          </p:nvGrpSpPr>
          <p:grpSpPr>
            <a:xfrm>
              <a:off x="4559501" y="2913062"/>
              <a:ext cx="241909" cy="276999"/>
              <a:chOff x="4071155" y="2522025"/>
              <a:chExt cx="241909" cy="276999"/>
            </a:xfrm>
          </p:grpSpPr>
          <p:sp>
            <p:nvSpPr>
              <p:cNvPr id="335" name="Rectangle: Rounded Corners 334">
                <a:extLst>
                  <a:ext uri="{FF2B5EF4-FFF2-40B4-BE49-F238E27FC236}">
                    <a16:creationId xmlns:a16="http://schemas.microsoft.com/office/drawing/2014/main" id="{DD1C8111-4920-4F4D-BC27-95300E508415}"/>
                  </a:ext>
                </a:extLst>
              </p:cNvPr>
              <p:cNvSpPr/>
              <p:nvPr/>
            </p:nvSpPr>
            <p:spPr>
              <a:xfrm>
                <a:off x="4088985" y="2548533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C2B6B0CC-F93D-4054-8F0F-ABB489C90EAE}"/>
                  </a:ext>
                </a:extLst>
              </p:cNvPr>
              <p:cNvSpPr txBox="1"/>
              <p:nvPr/>
            </p:nvSpPr>
            <p:spPr>
              <a:xfrm>
                <a:off x="4071155" y="2522025"/>
                <a:ext cx="1791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1</a:t>
                </a:r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28B678A6-AB84-4D45-AF3D-43A8DED7715A}"/>
                </a:ext>
              </a:extLst>
            </p:cNvPr>
            <p:cNvGrpSpPr/>
            <p:nvPr/>
          </p:nvGrpSpPr>
          <p:grpSpPr>
            <a:xfrm>
              <a:off x="4819590" y="2973971"/>
              <a:ext cx="249978" cy="276999"/>
              <a:chOff x="3995974" y="2659744"/>
              <a:chExt cx="249978" cy="276999"/>
            </a:xfrm>
          </p:grpSpPr>
          <p:sp>
            <p:nvSpPr>
              <p:cNvPr id="338" name="Rectangle: Rounded Corners 337">
                <a:extLst>
                  <a:ext uri="{FF2B5EF4-FFF2-40B4-BE49-F238E27FC236}">
                    <a16:creationId xmlns:a16="http://schemas.microsoft.com/office/drawing/2014/main" id="{95FE5F91-9EA5-4BD1-BB40-222573AE4006}"/>
                  </a:ext>
                </a:extLst>
              </p:cNvPr>
              <p:cNvSpPr/>
              <p:nvPr/>
            </p:nvSpPr>
            <p:spPr>
              <a:xfrm>
                <a:off x="4021873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D1BD06F7-87F9-4E1C-9BC7-91B8195F4C2F}"/>
                  </a:ext>
                </a:extLst>
              </p:cNvPr>
              <p:cNvSpPr txBox="1"/>
              <p:nvPr/>
            </p:nvSpPr>
            <p:spPr>
              <a:xfrm>
                <a:off x="3995974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</a:t>
                </a:r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C77AF0C9-8D03-47EF-AEC2-A6B206F53A45}"/>
                </a:ext>
              </a:extLst>
            </p:cNvPr>
            <p:cNvGrpSpPr/>
            <p:nvPr/>
          </p:nvGrpSpPr>
          <p:grpSpPr>
            <a:xfrm>
              <a:off x="5660818" y="4313467"/>
              <a:ext cx="249978" cy="276999"/>
              <a:chOff x="3954029" y="2659744"/>
              <a:chExt cx="249978" cy="276999"/>
            </a:xfrm>
          </p:grpSpPr>
          <p:sp>
            <p:nvSpPr>
              <p:cNvPr id="341" name="Rectangle: Rounded Corners 340">
                <a:extLst>
                  <a:ext uri="{FF2B5EF4-FFF2-40B4-BE49-F238E27FC236}">
                    <a16:creationId xmlns:a16="http://schemas.microsoft.com/office/drawing/2014/main" id="{41A5AC5B-8C5C-4DC6-AF76-75E297662D67}"/>
                  </a:ext>
                </a:extLst>
              </p:cNvPr>
              <p:cNvSpPr/>
              <p:nvPr/>
            </p:nvSpPr>
            <p:spPr>
              <a:xfrm>
                <a:off x="3979928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FC88DF9F-EC2D-439A-AF0E-3046485BBEB3}"/>
                  </a:ext>
                </a:extLst>
              </p:cNvPr>
              <p:cNvSpPr txBox="1"/>
              <p:nvPr/>
            </p:nvSpPr>
            <p:spPr>
              <a:xfrm>
                <a:off x="3954029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</a:t>
                </a:r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D0D24367-9746-44AB-8D67-7597A22F2E52}"/>
                </a:ext>
              </a:extLst>
            </p:cNvPr>
            <p:cNvGrpSpPr/>
            <p:nvPr/>
          </p:nvGrpSpPr>
          <p:grpSpPr>
            <a:xfrm>
              <a:off x="5542469" y="3992109"/>
              <a:ext cx="249978" cy="276999"/>
              <a:chOff x="3954029" y="2659744"/>
              <a:chExt cx="249978" cy="276999"/>
            </a:xfrm>
          </p:grpSpPr>
          <p:sp>
            <p:nvSpPr>
              <p:cNvPr id="344" name="Rectangle: Rounded Corners 343">
                <a:extLst>
                  <a:ext uri="{FF2B5EF4-FFF2-40B4-BE49-F238E27FC236}">
                    <a16:creationId xmlns:a16="http://schemas.microsoft.com/office/drawing/2014/main" id="{E091BD4B-3204-4AC8-9789-FD92AC00C37F}"/>
                  </a:ext>
                </a:extLst>
              </p:cNvPr>
              <p:cNvSpPr/>
              <p:nvPr/>
            </p:nvSpPr>
            <p:spPr>
              <a:xfrm>
                <a:off x="3979928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C6E4A028-666F-46DF-AE62-3B8E9E01B072}"/>
                  </a:ext>
                </a:extLst>
              </p:cNvPr>
              <p:cNvSpPr txBox="1"/>
              <p:nvPr/>
            </p:nvSpPr>
            <p:spPr>
              <a:xfrm>
                <a:off x="3954029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1</a:t>
                </a:r>
              </a:p>
            </p:txBody>
          </p: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6EB6FD31-BE7E-453C-9A3E-D7C7DB3CA4D7}"/>
                </a:ext>
              </a:extLst>
            </p:cNvPr>
            <p:cNvGrpSpPr/>
            <p:nvPr/>
          </p:nvGrpSpPr>
          <p:grpSpPr>
            <a:xfrm>
              <a:off x="5276282" y="3825900"/>
              <a:ext cx="249978" cy="276999"/>
              <a:chOff x="3954029" y="2659744"/>
              <a:chExt cx="249978" cy="276999"/>
            </a:xfrm>
          </p:grpSpPr>
          <p:sp>
            <p:nvSpPr>
              <p:cNvPr id="347" name="Rectangle: Rounded Corners 346">
                <a:extLst>
                  <a:ext uri="{FF2B5EF4-FFF2-40B4-BE49-F238E27FC236}">
                    <a16:creationId xmlns:a16="http://schemas.microsoft.com/office/drawing/2014/main" id="{74948DAB-B7B5-4514-A500-69B6A6F666B0}"/>
                  </a:ext>
                </a:extLst>
              </p:cNvPr>
              <p:cNvSpPr/>
              <p:nvPr/>
            </p:nvSpPr>
            <p:spPr>
              <a:xfrm>
                <a:off x="3979928" y="2699535"/>
                <a:ext cx="224079" cy="2144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FDBA0BF1-1131-4827-8339-35EA5A2010F4}"/>
                  </a:ext>
                </a:extLst>
              </p:cNvPr>
              <p:cNvSpPr txBox="1"/>
              <p:nvPr/>
            </p:nvSpPr>
            <p:spPr>
              <a:xfrm>
                <a:off x="3954029" y="2659744"/>
                <a:ext cx="2348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2</a:t>
                </a:r>
              </a:p>
            </p:txBody>
          </p:sp>
        </p:grpSp>
      </p:grpSp>
      <p:grpSp>
        <p:nvGrpSpPr>
          <p:cNvPr id="768" name="Group 767">
            <a:extLst>
              <a:ext uri="{FF2B5EF4-FFF2-40B4-BE49-F238E27FC236}">
                <a16:creationId xmlns:a16="http://schemas.microsoft.com/office/drawing/2014/main" id="{BA325020-AAD0-4F1D-A6CC-8592E3E7DA33}"/>
              </a:ext>
            </a:extLst>
          </p:cNvPr>
          <p:cNvGrpSpPr/>
          <p:nvPr/>
        </p:nvGrpSpPr>
        <p:grpSpPr>
          <a:xfrm>
            <a:off x="2983158" y="1589793"/>
            <a:ext cx="2952925" cy="3627562"/>
            <a:chOff x="842862" y="1171978"/>
            <a:chExt cx="2952925" cy="3627562"/>
          </a:xfrm>
        </p:grpSpPr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93CEB712-2A9F-4745-9596-5550724ED1EB}"/>
                </a:ext>
              </a:extLst>
            </p:cNvPr>
            <p:cNvGrpSpPr/>
            <p:nvPr/>
          </p:nvGrpSpPr>
          <p:grpSpPr>
            <a:xfrm>
              <a:off x="842862" y="1171978"/>
              <a:ext cx="2952925" cy="3627562"/>
              <a:chOff x="3095357" y="1821872"/>
              <a:chExt cx="2952925" cy="3627562"/>
            </a:xfrm>
          </p:grpSpPr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D5776738-7B50-4232-A049-51547C1FD2CB}"/>
                  </a:ext>
                </a:extLst>
              </p:cNvPr>
              <p:cNvGrpSpPr/>
              <p:nvPr/>
            </p:nvGrpSpPr>
            <p:grpSpPr>
              <a:xfrm>
                <a:off x="3095357" y="1821872"/>
                <a:ext cx="2952925" cy="3627562"/>
                <a:chOff x="-5093" y="38108"/>
                <a:chExt cx="1803400" cy="2353913"/>
              </a:xfrm>
            </p:grpSpPr>
            <p:sp>
              <p:nvSpPr>
                <p:cNvPr id="414" name="Rectangle: Rounded Corners 413">
                  <a:extLst>
                    <a:ext uri="{FF2B5EF4-FFF2-40B4-BE49-F238E27FC236}">
                      <a16:creationId xmlns:a16="http://schemas.microsoft.com/office/drawing/2014/main" id="{DE572A26-A83C-45DB-A791-3858411FB266}"/>
                    </a:ext>
                  </a:extLst>
                </p:cNvPr>
                <p:cNvSpPr/>
                <p:nvPr/>
              </p:nvSpPr>
              <p:spPr>
                <a:xfrm>
                  <a:off x="-5093" y="55856"/>
                  <a:ext cx="1803400" cy="2336165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7" name="Text Box 270">
                  <a:extLst>
                    <a:ext uri="{FF2B5EF4-FFF2-40B4-BE49-F238E27FC236}">
                      <a16:creationId xmlns:a16="http://schemas.microsoft.com/office/drawing/2014/main" id="{FF535576-5ED6-4AF6-AA23-81FE44532382}"/>
                    </a:ext>
                  </a:extLst>
                </p:cNvPr>
                <p:cNvSpPr txBox="1"/>
                <p:nvPr/>
              </p:nvSpPr>
              <p:spPr>
                <a:xfrm>
                  <a:off x="535129" y="38108"/>
                  <a:ext cx="1005708" cy="252136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4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Iteration </a:t>
                  </a:r>
                  <a:r>
                    <a:rPr lang="en-US" sz="1400" b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i</a:t>
                  </a:r>
                  <a:endParaRPr lang="en-US" sz="14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F8F3D795-1A46-45DC-B0F1-E31B42DBC509}"/>
                    </a:ext>
                  </a:extLst>
                </p:cNvPr>
                <p:cNvGrpSpPr/>
                <p:nvPr/>
              </p:nvGrpSpPr>
              <p:grpSpPr>
                <a:xfrm>
                  <a:off x="873814" y="486792"/>
                  <a:ext cx="737388" cy="1727670"/>
                  <a:chOff x="21477" y="135100"/>
                  <a:chExt cx="737388" cy="1727670"/>
                </a:xfrm>
              </p:grpSpPr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7D40BD75-A93A-4C39-B36B-8161E1EA710F}"/>
                      </a:ext>
                    </a:extLst>
                  </p:cNvPr>
                  <p:cNvGrpSpPr/>
                  <p:nvPr/>
                </p:nvGrpSpPr>
                <p:grpSpPr>
                  <a:xfrm>
                    <a:off x="119989" y="360835"/>
                    <a:ext cx="583865" cy="1501935"/>
                    <a:chOff x="422189" y="402226"/>
                    <a:chExt cx="584087" cy="1502037"/>
                  </a:xfrm>
                </p:grpSpPr>
                <p:grpSp>
                  <p:nvGrpSpPr>
                    <p:cNvPr id="402" name="Group 401">
                      <a:extLst>
                        <a:ext uri="{FF2B5EF4-FFF2-40B4-BE49-F238E27FC236}">
                          <a16:creationId xmlns:a16="http://schemas.microsoft.com/office/drawing/2014/main" id="{130120AA-2C73-4D4C-B8D9-10CBC8C264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1192" y="1391221"/>
                      <a:ext cx="301625" cy="309882"/>
                      <a:chOff x="-411763" y="971133"/>
                      <a:chExt cx="400050" cy="390526"/>
                    </a:xfrm>
                  </p:grpSpPr>
                  <p:sp>
                    <p:nvSpPr>
                      <p:cNvPr id="412" name="Flowchart: Connector 411">
                        <a:extLst>
                          <a:ext uri="{FF2B5EF4-FFF2-40B4-BE49-F238E27FC236}">
                            <a16:creationId xmlns:a16="http://schemas.microsoft.com/office/drawing/2014/main" id="{4A13CDCB-991F-4C1F-B97C-C46FC1A65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411763" y="971133"/>
                        <a:ext cx="400050" cy="390526"/>
                      </a:xfrm>
                      <a:prstGeom prst="flowChartConnector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3" name="Text Box 258">
                        <a:extLst>
                          <a:ext uri="{FF2B5EF4-FFF2-40B4-BE49-F238E27FC236}">
                            <a16:creationId xmlns:a16="http://schemas.microsoft.com/office/drawing/2014/main" id="{E0927E57-8134-47F3-8451-FEE1B83FF1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52083" y="996836"/>
                        <a:ext cx="320766" cy="3390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2000" b="1" dirty="0"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</a:t>
                        </a:r>
                        <a:r>
                          <a:rPr lang="en-US" sz="1200" b="1" dirty="0"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403" name="Straight Arrow Connector 402">
                      <a:extLst>
                        <a:ext uri="{FF2B5EF4-FFF2-40B4-BE49-F238E27FC236}">
                          <a16:creationId xmlns:a16="http://schemas.microsoft.com/office/drawing/2014/main" id="{6AEC7291-9F04-4DEB-86E3-B1BCB6BC374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96433" y="1680803"/>
                      <a:ext cx="91653" cy="22346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4" name="Group 403">
                      <a:extLst>
                        <a:ext uri="{FF2B5EF4-FFF2-40B4-BE49-F238E27FC236}">
                          <a16:creationId xmlns:a16="http://schemas.microsoft.com/office/drawing/2014/main" id="{C0C620AA-E218-4A58-A2FB-700289843A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9945" y="402226"/>
                      <a:ext cx="326331" cy="309881"/>
                      <a:chOff x="479270" y="506914"/>
                      <a:chExt cx="432818" cy="390525"/>
                    </a:xfrm>
                  </p:grpSpPr>
                  <p:sp>
                    <p:nvSpPr>
                      <p:cNvPr id="410" name="Flowchart: Connector 409">
                        <a:extLst>
                          <a:ext uri="{FF2B5EF4-FFF2-40B4-BE49-F238E27FC236}">
                            <a16:creationId xmlns:a16="http://schemas.microsoft.com/office/drawing/2014/main" id="{F009D2D4-843D-4516-9859-AA43DDA6B9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270" y="506914"/>
                        <a:ext cx="400050" cy="390525"/>
                      </a:xfrm>
                      <a:prstGeom prst="flowChartConnector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11" name="Text Box 263">
                        <a:extLst>
                          <a:ext uri="{FF2B5EF4-FFF2-40B4-BE49-F238E27FC236}">
                            <a16:creationId xmlns:a16="http://schemas.microsoft.com/office/drawing/2014/main" id="{6D796132-D212-4B3D-A43C-ED8E63E68C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2259" y="536220"/>
                        <a:ext cx="359829" cy="3390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2000" b="1" dirty="0"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</a:t>
                        </a:r>
                        <a:r>
                          <a:rPr lang="en-US" sz="1200" b="1" dirty="0"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405" name="Straight Arrow Connector 404">
                      <a:extLst>
                        <a:ext uri="{FF2B5EF4-FFF2-40B4-BE49-F238E27FC236}">
                          <a16:creationId xmlns:a16="http://schemas.microsoft.com/office/drawing/2014/main" id="{C98A21DB-A8D2-4F1B-B6CB-9E7290888214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55239" y="691850"/>
                      <a:ext cx="99189" cy="20279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06" name="Group 405">
                      <a:extLst>
                        <a:ext uri="{FF2B5EF4-FFF2-40B4-BE49-F238E27FC236}">
                          <a16:creationId xmlns:a16="http://schemas.microsoft.com/office/drawing/2014/main" id="{BE78370A-8023-4811-A901-5C405B4151A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2189" y="878035"/>
                      <a:ext cx="301625" cy="309881"/>
                      <a:chOff x="559958" y="360902"/>
                      <a:chExt cx="400050" cy="390525"/>
                    </a:xfrm>
                  </p:grpSpPr>
                  <p:sp>
                    <p:nvSpPr>
                      <p:cNvPr id="408" name="Flowchart: Connector 407">
                        <a:extLst>
                          <a:ext uri="{FF2B5EF4-FFF2-40B4-BE49-F238E27FC236}">
                            <a16:creationId xmlns:a16="http://schemas.microsoft.com/office/drawing/2014/main" id="{01408F26-F98F-4DF4-A5CC-207ECA79B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958" y="360902"/>
                        <a:ext cx="400050" cy="390525"/>
                      </a:xfrm>
                      <a:prstGeom prst="flowChartConnector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09" name="Text Box 267">
                        <a:extLst>
                          <a:ext uri="{FF2B5EF4-FFF2-40B4-BE49-F238E27FC236}">
                            <a16:creationId xmlns:a16="http://schemas.microsoft.com/office/drawing/2014/main" id="{2EE2E173-83BD-4151-AA78-8CE07FED2E0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4610" y="380673"/>
                        <a:ext cx="311361" cy="3390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en-US" sz="2000" b="1" dirty="0"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</a:t>
                        </a:r>
                        <a:r>
                          <a:rPr lang="en-US" sz="1200" b="1" dirty="0"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endPara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407" name="Straight Arrow Connector 406">
                      <a:extLst>
                        <a:ext uri="{FF2B5EF4-FFF2-40B4-BE49-F238E27FC236}">
                          <a16:creationId xmlns:a16="http://schemas.microsoft.com/office/drawing/2014/main" id="{716FC732-2CE1-4A44-B5CD-A6C487EDD7A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567" y="1188075"/>
                      <a:ext cx="117051" cy="211381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92" name="Straight Arrow Connector 391">
                    <a:extLst>
                      <a:ext uri="{FF2B5EF4-FFF2-40B4-BE49-F238E27FC236}">
                        <a16:creationId xmlns:a16="http://schemas.microsoft.com/office/drawing/2014/main" id="{B2C64222-90F6-480C-A1D5-07CFB1B1A1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33595" y="244617"/>
                    <a:ext cx="125270" cy="150445"/>
                  </a:xfrm>
                  <a:prstGeom prst="straightConnector1">
                    <a:avLst/>
                  </a:prstGeom>
                  <a:ln w="38100">
                    <a:solidFill>
                      <a:schemeClr val="accent3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Arrow Connector 392">
                    <a:extLst>
                      <a:ext uri="{FF2B5EF4-FFF2-40B4-BE49-F238E27FC236}">
                        <a16:creationId xmlns:a16="http://schemas.microsoft.com/office/drawing/2014/main" id="{E411E082-FB46-4B02-8F2B-B5BD16AD74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1470" y="135100"/>
                    <a:ext cx="53229" cy="22477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Arrow Connector 393">
                    <a:extLst>
                      <a:ext uri="{FF2B5EF4-FFF2-40B4-BE49-F238E27FC236}">
                        <a16:creationId xmlns:a16="http://schemas.microsoft.com/office/drawing/2014/main" id="{E46AD158-9DBF-4AC9-B0F6-74D0C77F10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9363" y="150467"/>
                    <a:ext cx="61305" cy="21092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Arrow Connector 394">
                    <a:extLst>
                      <a:ext uri="{FF2B5EF4-FFF2-40B4-BE49-F238E27FC236}">
                        <a16:creationId xmlns:a16="http://schemas.microsoft.com/office/drawing/2014/main" id="{F29E1745-7C61-4BA0-983F-772956EB42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5837" y="219880"/>
                    <a:ext cx="138260" cy="17690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Arrow Connector 395">
                    <a:extLst>
                      <a:ext uri="{FF2B5EF4-FFF2-40B4-BE49-F238E27FC236}">
                        <a16:creationId xmlns:a16="http://schemas.microsoft.com/office/drawing/2014/main" id="{A5339A1A-8FF1-4C5C-9213-BB5FECE1A7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5226" y="623950"/>
                    <a:ext cx="4202" cy="21588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Arrow Connector 396">
                    <a:extLst>
                      <a:ext uri="{FF2B5EF4-FFF2-40B4-BE49-F238E27FC236}">
                        <a16:creationId xmlns:a16="http://schemas.microsoft.com/office/drawing/2014/main" id="{FBE7080A-033D-48E6-8AA6-8E601F4EF6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8421" y="598963"/>
                    <a:ext cx="60206" cy="26307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Arrow Connector 397">
                    <a:extLst>
                      <a:ext uri="{FF2B5EF4-FFF2-40B4-BE49-F238E27FC236}">
                        <a16:creationId xmlns:a16="http://schemas.microsoft.com/office/drawing/2014/main" id="{3D27E5B3-B38F-4C85-A0F0-2346C2F827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477" y="743777"/>
                    <a:ext cx="110576" cy="14951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Arrow Connector 398">
                    <a:extLst>
                      <a:ext uri="{FF2B5EF4-FFF2-40B4-BE49-F238E27FC236}">
                        <a16:creationId xmlns:a16="http://schemas.microsoft.com/office/drawing/2014/main" id="{292CA564-C766-4DB1-A1E7-F6EC067077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21937" y="1425200"/>
                    <a:ext cx="178236" cy="57747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Arrow Connector 399">
                    <a:extLst>
                      <a:ext uri="{FF2B5EF4-FFF2-40B4-BE49-F238E27FC236}">
                        <a16:creationId xmlns:a16="http://schemas.microsoft.com/office/drawing/2014/main" id="{8F3FDB25-C603-4734-8895-E051EC928D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3401" y="1260031"/>
                    <a:ext cx="150084" cy="14610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Arrow Connector 400">
                    <a:extLst>
                      <a:ext uri="{FF2B5EF4-FFF2-40B4-BE49-F238E27FC236}">
                        <a16:creationId xmlns:a16="http://schemas.microsoft.com/office/drawing/2014/main" id="{48A8AC4D-964D-46CF-B422-E27760F2F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713" y="1170045"/>
                    <a:ext cx="64977" cy="198456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13B8AFE5-970D-4423-AE04-4C94618071B4}"/>
                  </a:ext>
                </a:extLst>
              </p:cNvPr>
              <p:cNvGrpSpPr/>
              <p:nvPr/>
            </p:nvGrpSpPr>
            <p:grpSpPr>
              <a:xfrm>
                <a:off x="4733763" y="2348775"/>
                <a:ext cx="249978" cy="276999"/>
                <a:chOff x="3954029" y="2659744"/>
                <a:chExt cx="249978" cy="276999"/>
              </a:xfrm>
            </p:grpSpPr>
            <p:sp>
              <p:nvSpPr>
                <p:cNvPr id="382" name="Rectangle: Rounded Corners 381">
                  <a:extLst>
                    <a:ext uri="{FF2B5EF4-FFF2-40B4-BE49-F238E27FC236}">
                      <a16:creationId xmlns:a16="http://schemas.microsoft.com/office/drawing/2014/main" id="{BD9156FF-43A2-4A9E-AABB-6B6481661209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2FD096A4-6885-4CDF-BDBB-3E610F9AABAC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EEA02318-46F2-4723-86AF-891D55B44578}"/>
                  </a:ext>
                </a:extLst>
              </p:cNvPr>
              <p:cNvGrpSpPr/>
              <p:nvPr/>
            </p:nvGrpSpPr>
            <p:grpSpPr>
              <a:xfrm>
                <a:off x="5041571" y="2232410"/>
                <a:ext cx="249978" cy="276999"/>
                <a:chOff x="3954029" y="2659744"/>
                <a:chExt cx="249978" cy="276999"/>
              </a:xfrm>
            </p:grpSpPr>
            <p:sp>
              <p:nvSpPr>
                <p:cNvPr id="380" name="Rectangle: Rounded Corners 379">
                  <a:extLst>
                    <a:ext uri="{FF2B5EF4-FFF2-40B4-BE49-F238E27FC236}">
                      <a16:creationId xmlns:a16="http://schemas.microsoft.com/office/drawing/2014/main" id="{25263E8E-7557-4DFA-84C6-2FBEB4ACE133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38E6A44D-AB03-4660-98E6-45BB1544430A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BC6AEEC4-67FA-4621-997E-65C0B08047AB}"/>
                  </a:ext>
                </a:extLst>
              </p:cNvPr>
              <p:cNvGrpSpPr/>
              <p:nvPr/>
            </p:nvGrpSpPr>
            <p:grpSpPr>
              <a:xfrm>
                <a:off x="5404851" y="2217273"/>
                <a:ext cx="249978" cy="276999"/>
                <a:chOff x="3954029" y="2659744"/>
                <a:chExt cx="249978" cy="276999"/>
              </a:xfrm>
            </p:grpSpPr>
            <p:sp>
              <p:nvSpPr>
                <p:cNvPr id="378" name="Rectangle: Rounded Corners 377">
                  <a:extLst>
                    <a:ext uri="{FF2B5EF4-FFF2-40B4-BE49-F238E27FC236}">
                      <a16:creationId xmlns:a16="http://schemas.microsoft.com/office/drawing/2014/main" id="{1E034049-BBF3-4CFF-AC47-CF9B6B8282D5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AFE5D80D-75C9-466E-9528-67A2269EC36F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AFE6B510-A798-42CE-B474-6B3F6958F06A}"/>
                  </a:ext>
                </a:extLst>
              </p:cNvPr>
              <p:cNvGrpSpPr/>
              <p:nvPr/>
            </p:nvGrpSpPr>
            <p:grpSpPr>
              <a:xfrm>
                <a:off x="5697874" y="2379408"/>
                <a:ext cx="249978" cy="276999"/>
                <a:chOff x="3954029" y="2659744"/>
                <a:chExt cx="249978" cy="276999"/>
              </a:xfrm>
            </p:grpSpPr>
            <p:sp>
              <p:nvSpPr>
                <p:cNvPr id="376" name="Rectangle: Rounded Corners 375">
                  <a:extLst>
                    <a:ext uri="{FF2B5EF4-FFF2-40B4-BE49-F238E27FC236}">
                      <a16:creationId xmlns:a16="http://schemas.microsoft.com/office/drawing/2014/main" id="{296FDB4A-66FE-4542-BE95-50B1083F8689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528D0E20-B4CF-4449-83B2-C8E02205BFEC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958EC5C0-2E84-45EF-A05A-FDF112FDA782}"/>
                  </a:ext>
                </a:extLst>
              </p:cNvPr>
              <p:cNvGrpSpPr/>
              <p:nvPr/>
            </p:nvGrpSpPr>
            <p:grpSpPr>
              <a:xfrm>
                <a:off x="4357134" y="3174348"/>
                <a:ext cx="249978" cy="276999"/>
                <a:chOff x="4146976" y="2542298"/>
                <a:chExt cx="249978" cy="276999"/>
              </a:xfrm>
            </p:grpSpPr>
            <p:sp>
              <p:nvSpPr>
                <p:cNvPr id="374" name="Rectangle: Rounded Corners 373">
                  <a:extLst>
                    <a:ext uri="{FF2B5EF4-FFF2-40B4-BE49-F238E27FC236}">
                      <a16:creationId xmlns:a16="http://schemas.microsoft.com/office/drawing/2014/main" id="{8E8B9701-099B-423C-B00F-C10CFC1F2243}"/>
                    </a:ext>
                  </a:extLst>
                </p:cNvPr>
                <p:cNvSpPr/>
                <p:nvPr/>
              </p:nvSpPr>
              <p:spPr>
                <a:xfrm>
                  <a:off x="4172875" y="2565311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60C98634-65F8-4733-8798-01E5B2E70324}"/>
                    </a:ext>
                  </a:extLst>
                </p:cNvPr>
                <p:cNvSpPr txBox="1"/>
                <p:nvPr/>
              </p:nvSpPr>
              <p:spPr>
                <a:xfrm>
                  <a:off x="4146976" y="2542298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359" name="Group 358">
                <a:extLst>
                  <a:ext uri="{FF2B5EF4-FFF2-40B4-BE49-F238E27FC236}">
                    <a16:creationId xmlns:a16="http://schemas.microsoft.com/office/drawing/2014/main" id="{09FFF013-AE50-44BF-A635-AC7DAA9F24A3}"/>
                  </a:ext>
                </a:extLst>
              </p:cNvPr>
              <p:cNvGrpSpPr/>
              <p:nvPr/>
            </p:nvGrpSpPr>
            <p:grpSpPr>
              <a:xfrm>
                <a:off x="4559501" y="2913062"/>
                <a:ext cx="241909" cy="276999"/>
                <a:chOff x="4071155" y="2522025"/>
                <a:chExt cx="241909" cy="276999"/>
              </a:xfrm>
            </p:grpSpPr>
            <p:sp>
              <p:nvSpPr>
                <p:cNvPr id="372" name="Rectangle: Rounded Corners 371">
                  <a:extLst>
                    <a:ext uri="{FF2B5EF4-FFF2-40B4-BE49-F238E27FC236}">
                      <a16:creationId xmlns:a16="http://schemas.microsoft.com/office/drawing/2014/main" id="{4A4F0003-BDC4-4D81-ACFD-52BB37D166AA}"/>
                    </a:ext>
                  </a:extLst>
                </p:cNvPr>
                <p:cNvSpPr/>
                <p:nvPr/>
              </p:nvSpPr>
              <p:spPr>
                <a:xfrm>
                  <a:off x="4088985" y="2548533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TextBox 372">
                  <a:extLst>
                    <a:ext uri="{FF2B5EF4-FFF2-40B4-BE49-F238E27FC236}">
                      <a16:creationId xmlns:a16="http://schemas.microsoft.com/office/drawing/2014/main" id="{881E99A8-5D47-448F-B748-52D501951FBC}"/>
                    </a:ext>
                  </a:extLst>
                </p:cNvPr>
                <p:cNvSpPr txBox="1"/>
                <p:nvPr/>
              </p:nvSpPr>
              <p:spPr>
                <a:xfrm>
                  <a:off x="4071155" y="2522025"/>
                  <a:ext cx="179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3EED9BE8-4AE4-4CE8-90E1-046505ADF826}"/>
                  </a:ext>
                </a:extLst>
              </p:cNvPr>
              <p:cNvGrpSpPr/>
              <p:nvPr/>
            </p:nvGrpSpPr>
            <p:grpSpPr>
              <a:xfrm>
                <a:off x="4819590" y="2973971"/>
                <a:ext cx="249978" cy="276999"/>
                <a:chOff x="3995974" y="2659744"/>
                <a:chExt cx="249978" cy="276999"/>
              </a:xfrm>
            </p:grpSpPr>
            <p:sp>
              <p:nvSpPr>
                <p:cNvPr id="370" name="Rectangle: Rounded Corners 369">
                  <a:extLst>
                    <a:ext uri="{FF2B5EF4-FFF2-40B4-BE49-F238E27FC236}">
                      <a16:creationId xmlns:a16="http://schemas.microsoft.com/office/drawing/2014/main" id="{DEE39542-65B7-4693-9131-1DBED1B3AF20}"/>
                    </a:ext>
                  </a:extLst>
                </p:cNvPr>
                <p:cNvSpPr/>
                <p:nvPr/>
              </p:nvSpPr>
              <p:spPr>
                <a:xfrm>
                  <a:off x="4021873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TextBox 370">
                  <a:extLst>
                    <a:ext uri="{FF2B5EF4-FFF2-40B4-BE49-F238E27FC236}">
                      <a16:creationId xmlns:a16="http://schemas.microsoft.com/office/drawing/2014/main" id="{549FC05B-1B44-4353-99A7-C61922BB53F3}"/>
                    </a:ext>
                  </a:extLst>
                </p:cNvPr>
                <p:cNvSpPr txBox="1"/>
                <p:nvPr/>
              </p:nvSpPr>
              <p:spPr>
                <a:xfrm>
                  <a:off x="3995974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881FAE5B-E303-415E-88AA-C3ED21FF7A7D}"/>
                  </a:ext>
                </a:extLst>
              </p:cNvPr>
              <p:cNvGrpSpPr/>
              <p:nvPr/>
            </p:nvGrpSpPr>
            <p:grpSpPr>
              <a:xfrm>
                <a:off x="5660818" y="4313467"/>
                <a:ext cx="249978" cy="276999"/>
                <a:chOff x="3954029" y="2659744"/>
                <a:chExt cx="249978" cy="276999"/>
              </a:xfrm>
            </p:grpSpPr>
            <p:sp>
              <p:nvSpPr>
                <p:cNvPr id="368" name="Rectangle: Rounded Corners 367">
                  <a:extLst>
                    <a:ext uri="{FF2B5EF4-FFF2-40B4-BE49-F238E27FC236}">
                      <a16:creationId xmlns:a16="http://schemas.microsoft.com/office/drawing/2014/main" id="{64C1DEF4-CCE9-4D2E-AC8D-1D2271B0F243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10E70F42-B5F6-4C63-BAE4-7A52F8D18CC6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9553563C-5C83-4073-B4EC-055432A06822}"/>
                  </a:ext>
                </a:extLst>
              </p:cNvPr>
              <p:cNvGrpSpPr/>
              <p:nvPr/>
            </p:nvGrpSpPr>
            <p:grpSpPr>
              <a:xfrm>
                <a:off x="5542469" y="3992109"/>
                <a:ext cx="249978" cy="276999"/>
                <a:chOff x="3954029" y="2659744"/>
                <a:chExt cx="249978" cy="276999"/>
              </a:xfrm>
            </p:grpSpPr>
            <p:sp>
              <p:nvSpPr>
                <p:cNvPr id="366" name="Rectangle: Rounded Corners 365">
                  <a:extLst>
                    <a:ext uri="{FF2B5EF4-FFF2-40B4-BE49-F238E27FC236}">
                      <a16:creationId xmlns:a16="http://schemas.microsoft.com/office/drawing/2014/main" id="{95E40CC3-9BFF-4766-91E3-758939A10718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id="{3D7237E2-5023-4603-B540-A9A55DA7F770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91B5BEA6-81A2-41EF-BAD6-1C035422B8E5}"/>
                  </a:ext>
                </a:extLst>
              </p:cNvPr>
              <p:cNvGrpSpPr/>
              <p:nvPr/>
            </p:nvGrpSpPr>
            <p:grpSpPr>
              <a:xfrm>
                <a:off x="5276282" y="3825900"/>
                <a:ext cx="249978" cy="276999"/>
                <a:chOff x="3954029" y="2659744"/>
                <a:chExt cx="249978" cy="276999"/>
              </a:xfrm>
            </p:grpSpPr>
            <p:sp>
              <p:nvSpPr>
                <p:cNvPr id="364" name="Rectangle: Rounded Corners 363">
                  <a:extLst>
                    <a:ext uri="{FF2B5EF4-FFF2-40B4-BE49-F238E27FC236}">
                      <a16:creationId xmlns:a16="http://schemas.microsoft.com/office/drawing/2014/main" id="{4905F6D4-2207-4036-8BED-A87AE67CBAF0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72129067-66B0-4D56-BCA2-9F2CB8666D44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</p:grpSp>
        <p:sp>
          <p:nvSpPr>
            <p:cNvPr id="766" name="Rectangle: Rounded Corners 765">
              <a:extLst>
                <a:ext uri="{FF2B5EF4-FFF2-40B4-BE49-F238E27FC236}">
                  <a16:creationId xmlns:a16="http://schemas.microsoft.com/office/drawing/2014/main" id="{43450FCD-CE51-4382-8031-F7541590E0E8}"/>
                </a:ext>
              </a:extLst>
            </p:cNvPr>
            <p:cNvSpPr/>
            <p:nvPr/>
          </p:nvSpPr>
          <p:spPr>
            <a:xfrm>
              <a:off x="1262131" y="1238139"/>
              <a:ext cx="2028408" cy="20403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Drawback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31CA9AD-3E42-4A66-8431-0FE78CB5B289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F24703CC-1F6C-4499-9D5B-BF97724726E1}"/>
              </a:ext>
            </a:extLst>
          </p:cNvPr>
          <p:cNvGrpSpPr/>
          <p:nvPr/>
        </p:nvGrpSpPr>
        <p:grpSpPr>
          <a:xfrm>
            <a:off x="2980265" y="1589793"/>
            <a:ext cx="2952925" cy="3627562"/>
            <a:chOff x="5938060" y="2778234"/>
            <a:chExt cx="2952925" cy="3627562"/>
          </a:xfrm>
        </p:grpSpPr>
        <p:grpSp>
          <p:nvGrpSpPr>
            <p:cNvPr id="416" name="Group 415">
              <a:extLst>
                <a:ext uri="{FF2B5EF4-FFF2-40B4-BE49-F238E27FC236}">
                  <a16:creationId xmlns:a16="http://schemas.microsoft.com/office/drawing/2014/main" id="{5965D37C-F616-4539-876B-AF03CF7D9A23}"/>
                </a:ext>
              </a:extLst>
            </p:cNvPr>
            <p:cNvGrpSpPr/>
            <p:nvPr/>
          </p:nvGrpSpPr>
          <p:grpSpPr>
            <a:xfrm>
              <a:off x="5938060" y="2778234"/>
              <a:ext cx="2952925" cy="3627562"/>
              <a:chOff x="3095357" y="1821872"/>
              <a:chExt cx="2952925" cy="3627562"/>
            </a:xfrm>
          </p:grpSpPr>
          <p:grpSp>
            <p:nvGrpSpPr>
              <p:cNvPr id="417" name="Group 416">
                <a:extLst>
                  <a:ext uri="{FF2B5EF4-FFF2-40B4-BE49-F238E27FC236}">
                    <a16:creationId xmlns:a16="http://schemas.microsoft.com/office/drawing/2014/main" id="{8BDA827C-83BF-44C3-8657-DA859532F1FE}"/>
                  </a:ext>
                </a:extLst>
              </p:cNvPr>
              <p:cNvGrpSpPr/>
              <p:nvPr/>
            </p:nvGrpSpPr>
            <p:grpSpPr>
              <a:xfrm>
                <a:off x="3095357" y="1821872"/>
                <a:ext cx="2952925" cy="3627562"/>
                <a:chOff x="2961364" y="1921087"/>
                <a:chExt cx="2952925" cy="3627562"/>
              </a:xfrm>
            </p:grpSpPr>
            <p:grpSp>
              <p:nvGrpSpPr>
                <p:cNvPr id="448" name="Group 447">
                  <a:extLst>
                    <a:ext uri="{FF2B5EF4-FFF2-40B4-BE49-F238E27FC236}">
                      <a16:creationId xmlns:a16="http://schemas.microsoft.com/office/drawing/2014/main" id="{85DFC150-3DDB-4839-B699-ED3774880EE4}"/>
                    </a:ext>
                  </a:extLst>
                </p:cNvPr>
                <p:cNvGrpSpPr/>
                <p:nvPr/>
              </p:nvGrpSpPr>
              <p:grpSpPr>
                <a:xfrm>
                  <a:off x="2961364" y="1921087"/>
                  <a:ext cx="2952925" cy="3627562"/>
                  <a:chOff x="-5093" y="38108"/>
                  <a:chExt cx="1803400" cy="2353913"/>
                </a:xfrm>
              </p:grpSpPr>
              <p:grpSp>
                <p:nvGrpSpPr>
                  <p:cNvPr id="450" name="Group 449">
                    <a:extLst>
                      <a:ext uri="{FF2B5EF4-FFF2-40B4-BE49-F238E27FC236}">
                        <a16:creationId xmlns:a16="http://schemas.microsoft.com/office/drawing/2014/main" id="{F61156BA-3322-426A-91E7-6661468B891A}"/>
                      </a:ext>
                    </a:extLst>
                  </p:cNvPr>
                  <p:cNvGrpSpPr/>
                  <p:nvPr/>
                </p:nvGrpSpPr>
                <p:grpSpPr>
                  <a:xfrm>
                    <a:off x="-5093" y="55856"/>
                    <a:ext cx="1803400" cy="2336165"/>
                    <a:chOff x="-5093" y="18619"/>
                    <a:chExt cx="1803400" cy="2336246"/>
                  </a:xfrm>
                </p:grpSpPr>
                <p:sp>
                  <p:nvSpPr>
                    <p:cNvPr id="478" name="Rectangle: Rounded Corners 477">
                      <a:extLst>
                        <a:ext uri="{FF2B5EF4-FFF2-40B4-BE49-F238E27FC236}">
                          <a16:creationId xmlns:a16="http://schemas.microsoft.com/office/drawing/2014/main" id="{884B39C9-A2DC-4A1C-86F9-14F3C1F50C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93" y="18619"/>
                      <a:ext cx="1803400" cy="233624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479" name="Rectangle: Rounded Corners 478">
                      <a:extLst>
                        <a:ext uri="{FF2B5EF4-FFF2-40B4-BE49-F238E27FC236}">
                          <a16:creationId xmlns:a16="http://schemas.microsoft.com/office/drawing/2014/main" id="{682EBAF2-790F-40DE-8E1F-C899202BF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16" y="42682"/>
                      <a:ext cx="1238782" cy="132402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451" name="Text Box 270">
                    <a:extLst>
                      <a:ext uri="{FF2B5EF4-FFF2-40B4-BE49-F238E27FC236}">
                        <a16:creationId xmlns:a16="http://schemas.microsoft.com/office/drawing/2014/main" id="{6E2AA522-125D-4788-A103-A97F3E6549BA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29" y="38108"/>
                    <a:ext cx="1005708" cy="2521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Iteration i+1</a:t>
                    </a:r>
                  </a:p>
                </p:txBody>
              </p:sp>
              <p:sp>
                <p:nvSpPr>
                  <p:cNvPr id="452" name="Rectangle: Rounded Corners 451">
                    <a:extLst>
                      <a:ext uri="{FF2B5EF4-FFF2-40B4-BE49-F238E27FC236}">
                        <a16:creationId xmlns:a16="http://schemas.microsoft.com/office/drawing/2014/main" id="{65C9239A-B91C-4A4E-9EAF-88512DE56C30}"/>
                      </a:ext>
                    </a:extLst>
                  </p:cNvPr>
                  <p:cNvSpPr/>
                  <p:nvPr/>
                </p:nvSpPr>
                <p:spPr>
                  <a:xfrm>
                    <a:off x="50041" y="1629771"/>
                    <a:ext cx="653734" cy="529590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453" name="Text Box 277">
                    <a:extLst>
                      <a:ext uri="{FF2B5EF4-FFF2-40B4-BE49-F238E27FC236}">
                        <a16:creationId xmlns:a16="http://schemas.microsoft.com/office/drawing/2014/main" id="{D062B615-3E65-411F-AF7C-0A5436DE6342}"/>
                      </a:ext>
                    </a:extLst>
                  </p:cNvPr>
                  <p:cNvSpPr txBox="1"/>
                  <p:nvPr/>
                </p:nvSpPr>
                <p:spPr>
                  <a:xfrm>
                    <a:off x="24427" y="1618445"/>
                    <a:ext cx="790179" cy="26606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# </a:t>
                    </a:r>
                    <a:r>
                      <a: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data gathers</a:t>
                    </a: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:</a:t>
                    </a:r>
                  </a:p>
                </p:txBody>
              </p:sp>
              <p:grpSp>
                <p:nvGrpSpPr>
                  <p:cNvPr id="454" name="Group 453">
                    <a:extLst>
                      <a:ext uri="{FF2B5EF4-FFF2-40B4-BE49-F238E27FC236}">
                        <a16:creationId xmlns:a16="http://schemas.microsoft.com/office/drawing/2014/main" id="{D17614E9-7B5F-442F-A87D-6C1C35C31DC1}"/>
                      </a:ext>
                    </a:extLst>
                  </p:cNvPr>
                  <p:cNvGrpSpPr/>
                  <p:nvPr/>
                </p:nvGrpSpPr>
                <p:grpSpPr>
                  <a:xfrm>
                    <a:off x="873814" y="486792"/>
                    <a:ext cx="737388" cy="1727670"/>
                    <a:chOff x="21477" y="135100"/>
                    <a:chExt cx="737388" cy="1727670"/>
                  </a:xfrm>
                </p:grpSpPr>
                <p:grpSp>
                  <p:nvGrpSpPr>
                    <p:cNvPr id="455" name="Group 454">
                      <a:extLst>
                        <a:ext uri="{FF2B5EF4-FFF2-40B4-BE49-F238E27FC236}">
                          <a16:creationId xmlns:a16="http://schemas.microsoft.com/office/drawing/2014/main" id="{DAF2D487-3BD7-4F0F-A2BF-97CCBD50B16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89" y="360835"/>
                      <a:ext cx="563376" cy="1501935"/>
                      <a:chOff x="422189" y="402226"/>
                      <a:chExt cx="563590" cy="1502037"/>
                    </a:xfrm>
                  </p:grpSpPr>
                  <p:grpSp>
                    <p:nvGrpSpPr>
                      <p:cNvPr id="466" name="Group 465">
                        <a:extLst>
                          <a:ext uri="{FF2B5EF4-FFF2-40B4-BE49-F238E27FC236}">
                            <a16:creationId xmlns:a16="http://schemas.microsoft.com/office/drawing/2014/main" id="{43392998-85CD-4566-9BA9-06AD55BB70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192" y="1391221"/>
                        <a:ext cx="301625" cy="309882"/>
                        <a:chOff x="-411763" y="971133"/>
                        <a:chExt cx="400050" cy="390526"/>
                      </a:xfrm>
                    </p:grpSpPr>
                    <p:sp>
                      <p:nvSpPr>
                        <p:cNvPr id="476" name="Flowchart: Connector 475">
                          <a:extLst>
                            <a:ext uri="{FF2B5EF4-FFF2-40B4-BE49-F238E27FC236}">
                              <a16:creationId xmlns:a16="http://schemas.microsoft.com/office/drawing/2014/main" id="{5BB7AA21-F393-4FB0-92DB-EF1FDCD483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11763" y="971133"/>
                          <a:ext cx="400050" cy="390526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7" name="Text Box 258">
                          <a:extLst>
                            <a:ext uri="{FF2B5EF4-FFF2-40B4-BE49-F238E27FC236}">
                              <a16:creationId xmlns:a16="http://schemas.microsoft.com/office/drawing/2014/main" id="{8E8A1E49-B30E-4544-AA76-50E67B52D96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56945" y="996836"/>
                          <a:ext cx="325628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467" name="Straight Arrow Connector 466">
                        <a:extLst>
                          <a:ext uri="{FF2B5EF4-FFF2-40B4-BE49-F238E27FC236}">
                            <a16:creationId xmlns:a16="http://schemas.microsoft.com/office/drawing/2014/main" id="{753A4F87-E302-4088-A8C1-6F8BB40D61BE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6433" y="1680803"/>
                        <a:ext cx="91653" cy="22346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8" name="Group 467">
                        <a:extLst>
                          <a:ext uri="{FF2B5EF4-FFF2-40B4-BE49-F238E27FC236}">
                            <a16:creationId xmlns:a16="http://schemas.microsoft.com/office/drawing/2014/main" id="{E068F048-7A35-4179-AC82-D473A76A63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9948" y="402226"/>
                        <a:ext cx="305831" cy="309881"/>
                        <a:chOff x="479270" y="506914"/>
                        <a:chExt cx="405627" cy="390525"/>
                      </a:xfrm>
                    </p:grpSpPr>
                    <p:sp>
                      <p:nvSpPr>
                        <p:cNvPr id="474" name="Flowchart: Connector 473">
                          <a:extLst>
                            <a:ext uri="{FF2B5EF4-FFF2-40B4-BE49-F238E27FC236}">
                              <a16:creationId xmlns:a16="http://schemas.microsoft.com/office/drawing/2014/main" id="{9A07E74A-9EA2-41A5-819B-F1B6D30994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270" y="506914"/>
                          <a:ext cx="400050" cy="390525"/>
                        </a:xfrm>
                        <a:prstGeom prst="flowChartConnector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5" name="Text Box 263">
                          <a:extLst>
                            <a:ext uri="{FF2B5EF4-FFF2-40B4-BE49-F238E27FC236}">
                              <a16:creationId xmlns:a16="http://schemas.microsoft.com/office/drawing/2014/main" id="{5B3F7BB4-1178-4D11-B5B0-E02CFE4F51A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8781" y="529359"/>
                          <a:ext cx="34611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469" name="Straight Arrow Connector 468">
                        <a:extLst>
                          <a:ext uri="{FF2B5EF4-FFF2-40B4-BE49-F238E27FC236}">
                            <a16:creationId xmlns:a16="http://schemas.microsoft.com/office/drawing/2014/main" id="{6F281D34-5F86-43D0-9A0A-4A32A082F1D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55239" y="691850"/>
                        <a:ext cx="99189" cy="20279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70" name="Group 469">
                        <a:extLst>
                          <a:ext uri="{FF2B5EF4-FFF2-40B4-BE49-F238E27FC236}">
                            <a16:creationId xmlns:a16="http://schemas.microsoft.com/office/drawing/2014/main" id="{A580B952-B038-4C4C-8841-65445719B73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2189" y="878035"/>
                        <a:ext cx="301625" cy="309881"/>
                        <a:chOff x="559958" y="360902"/>
                        <a:chExt cx="400050" cy="390525"/>
                      </a:xfrm>
                    </p:grpSpPr>
                    <p:sp>
                      <p:nvSpPr>
                        <p:cNvPr id="472" name="Flowchart: Connector 471">
                          <a:extLst>
                            <a:ext uri="{FF2B5EF4-FFF2-40B4-BE49-F238E27FC236}">
                              <a16:creationId xmlns:a16="http://schemas.microsoft.com/office/drawing/2014/main" id="{BF9471AA-6642-4C45-BC4D-95C1E55988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9958" y="360902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3" name="Text Box 267">
                          <a:extLst>
                            <a:ext uri="{FF2B5EF4-FFF2-40B4-BE49-F238E27FC236}">
                              <a16:creationId xmlns:a16="http://schemas.microsoft.com/office/drawing/2014/main" id="{B3CF31C6-C111-4BBE-B099-C744B77070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4335" y="380673"/>
                          <a:ext cx="31163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471" name="Straight Arrow Connector 470">
                        <a:extLst>
                          <a:ext uri="{FF2B5EF4-FFF2-40B4-BE49-F238E27FC236}">
                            <a16:creationId xmlns:a16="http://schemas.microsoft.com/office/drawing/2014/main" id="{37FD5526-AE59-4DDA-AA3C-0A80FE4FFFD7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567" y="1188075"/>
                        <a:ext cx="117051" cy="211381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56" name="Straight Arrow Connector 455">
                      <a:extLst>
                        <a:ext uri="{FF2B5EF4-FFF2-40B4-BE49-F238E27FC236}">
                          <a16:creationId xmlns:a16="http://schemas.microsoft.com/office/drawing/2014/main" id="{8900BC41-752B-435B-8656-690D2A3B92A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33595" y="244617"/>
                      <a:ext cx="125270" cy="150445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7" name="Straight Arrow Connector 456">
                      <a:extLst>
                        <a:ext uri="{FF2B5EF4-FFF2-40B4-BE49-F238E27FC236}">
                          <a16:creationId xmlns:a16="http://schemas.microsoft.com/office/drawing/2014/main" id="{F1704A97-332C-41D3-958C-DDCA11BAE2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71470" y="135100"/>
                      <a:ext cx="53229" cy="224775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8" name="Straight Arrow Connector 457">
                      <a:extLst>
                        <a:ext uri="{FF2B5EF4-FFF2-40B4-BE49-F238E27FC236}">
                          <a16:creationId xmlns:a16="http://schemas.microsoft.com/office/drawing/2014/main" id="{CEA47659-C8EB-4372-8731-DF3D7D2F22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9363" y="150467"/>
                      <a:ext cx="61305" cy="210923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9" name="Straight Arrow Connector 458">
                      <a:extLst>
                        <a:ext uri="{FF2B5EF4-FFF2-40B4-BE49-F238E27FC236}">
                          <a16:creationId xmlns:a16="http://schemas.microsoft.com/office/drawing/2014/main" id="{8C658BEC-961E-4BB3-AD4B-6EED3BC7BB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837" y="219880"/>
                      <a:ext cx="138260" cy="176903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0" name="Straight Arrow Connector 459">
                      <a:extLst>
                        <a:ext uri="{FF2B5EF4-FFF2-40B4-BE49-F238E27FC236}">
                          <a16:creationId xmlns:a16="http://schemas.microsoft.com/office/drawing/2014/main" id="{19773146-A88C-4BBE-BE49-81BC55C8F9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5226" y="623950"/>
                      <a:ext cx="4202" cy="21588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Arrow Connector 460">
                      <a:extLst>
                        <a:ext uri="{FF2B5EF4-FFF2-40B4-BE49-F238E27FC236}">
                          <a16:creationId xmlns:a16="http://schemas.microsoft.com/office/drawing/2014/main" id="{08B2F349-5A29-4D4C-A04C-8C39CCD182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8421" y="598963"/>
                      <a:ext cx="60206" cy="26307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Arrow Connector 461">
                      <a:extLst>
                        <a:ext uri="{FF2B5EF4-FFF2-40B4-BE49-F238E27FC236}">
                          <a16:creationId xmlns:a16="http://schemas.microsoft.com/office/drawing/2014/main" id="{34A92345-81E6-4A0B-9EA8-3557B1F599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477" y="743777"/>
                      <a:ext cx="110576" cy="14951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Arrow Connector 462">
                      <a:extLst>
                        <a:ext uri="{FF2B5EF4-FFF2-40B4-BE49-F238E27FC236}">
                          <a16:creationId xmlns:a16="http://schemas.microsoft.com/office/drawing/2014/main" id="{D6CEFAF8-1288-4210-A017-0F78E5D8F5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1937" y="1425200"/>
                      <a:ext cx="178236" cy="57747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Arrow Connector 463">
                      <a:extLst>
                        <a:ext uri="{FF2B5EF4-FFF2-40B4-BE49-F238E27FC236}">
                          <a16:creationId xmlns:a16="http://schemas.microsoft.com/office/drawing/2014/main" id="{474BD150-33CE-4557-9E97-C96625C9C8B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3401" y="1260031"/>
                      <a:ext cx="150084" cy="14610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Arrow Connector 464">
                      <a:extLst>
                        <a:ext uri="{FF2B5EF4-FFF2-40B4-BE49-F238E27FC236}">
                          <a16:creationId xmlns:a16="http://schemas.microsoft.com/office/drawing/2014/main" id="{07DE1B55-FEFA-4607-9730-589136F0ED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0713" y="1170045"/>
                      <a:ext cx="64977" cy="198456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49" name="Text Box 277">
                  <a:extLst>
                    <a:ext uri="{FF2B5EF4-FFF2-40B4-BE49-F238E27FC236}">
                      <a16:creationId xmlns:a16="http://schemas.microsoft.com/office/drawing/2014/main" id="{527DB65E-9DA1-49B5-9D5F-5091A0BDDE61}"/>
                    </a:ext>
                  </a:extLst>
                </p:cNvPr>
                <p:cNvSpPr txBox="1"/>
                <p:nvPr/>
              </p:nvSpPr>
              <p:spPr>
                <a:xfrm>
                  <a:off x="3051641" y="4717714"/>
                  <a:ext cx="1035193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7DE25D0A-A9A6-4354-9C24-F365EA61C42F}"/>
                  </a:ext>
                </a:extLst>
              </p:cNvPr>
              <p:cNvGrpSpPr/>
              <p:nvPr/>
            </p:nvGrpSpPr>
            <p:grpSpPr>
              <a:xfrm>
                <a:off x="4733763" y="2348775"/>
                <a:ext cx="249978" cy="276999"/>
                <a:chOff x="3954029" y="2659744"/>
                <a:chExt cx="249978" cy="276999"/>
              </a:xfrm>
            </p:grpSpPr>
            <p:sp>
              <p:nvSpPr>
                <p:cNvPr id="446" name="Rectangle: Rounded Corners 445">
                  <a:extLst>
                    <a:ext uri="{FF2B5EF4-FFF2-40B4-BE49-F238E27FC236}">
                      <a16:creationId xmlns:a16="http://schemas.microsoft.com/office/drawing/2014/main" id="{EFC2F792-4CFF-4D7D-8379-802062127221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TextBox 446">
                  <a:extLst>
                    <a:ext uri="{FF2B5EF4-FFF2-40B4-BE49-F238E27FC236}">
                      <a16:creationId xmlns:a16="http://schemas.microsoft.com/office/drawing/2014/main" id="{33596560-6B21-40D7-8261-4BE960E533A2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19" name="Group 418">
                <a:extLst>
                  <a:ext uri="{FF2B5EF4-FFF2-40B4-BE49-F238E27FC236}">
                    <a16:creationId xmlns:a16="http://schemas.microsoft.com/office/drawing/2014/main" id="{429F96F5-FEBD-4EB9-A0DF-A5F87FF1CDDE}"/>
                  </a:ext>
                </a:extLst>
              </p:cNvPr>
              <p:cNvGrpSpPr/>
              <p:nvPr/>
            </p:nvGrpSpPr>
            <p:grpSpPr>
              <a:xfrm>
                <a:off x="5041571" y="2232410"/>
                <a:ext cx="249978" cy="276999"/>
                <a:chOff x="3954029" y="2659744"/>
                <a:chExt cx="249978" cy="276999"/>
              </a:xfrm>
            </p:grpSpPr>
            <p:sp>
              <p:nvSpPr>
                <p:cNvPr id="444" name="Rectangle: Rounded Corners 443">
                  <a:extLst>
                    <a:ext uri="{FF2B5EF4-FFF2-40B4-BE49-F238E27FC236}">
                      <a16:creationId xmlns:a16="http://schemas.microsoft.com/office/drawing/2014/main" id="{502A3668-AB10-4ED3-9C81-7A62F2F7A431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TextBox 444">
                  <a:extLst>
                    <a:ext uri="{FF2B5EF4-FFF2-40B4-BE49-F238E27FC236}">
                      <a16:creationId xmlns:a16="http://schemas.microsoft.com/office/drawing/2014/main" id="{C82C3050-65F6-44E1-9146-5FBD828D7C14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CF01F150-0A45-4D35-9A23-D1ABE9957988}"/>
                  </a:ext>
                </a:extLst>
              </p:cNvPr>
              <p:cNvGrpSpPr/>
              <p:nvPr/>
            </p:nvGrpSpPr>
            <p:grpSpPr>
              <a:xfrm>
                <a:off x="5404851" y="2217273"/>
                <a:ext cx="249978" cy="276999"/>
                <a:chOff x="3954029" y="2659744"/>
                <a:chExt cx="249978" cy="276999"/>
              </a:xfrm>
            </p:grpSpPr>
            <p:sp>
              <p:nvSpPr>
                <p:cNvPr id="442" name="Rectangle: Rounded Corners 441">
                  <a:extLst>
                    <a:ext uri="{FF2B5EF4-FFF2-40B4-BE49-F238E27FC236}">
                      <a16:creationId xmlns:a16="http://schemas.microsoft.com/office/drawing/2014/main" id="{87A4EADD-88D6-4050-A397-634EC47EEA0D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TextBox 442">
                  <a:extLst>
                    <a:ext uri="{FF2B5EF4-FFF2-40B4-BE49-F238E27FC236}">
                      <a16:creationId xmlns:a16="http://schemas.microsoft.com/office/drawing/2014/main" id="{42C5293C-1EE6-4B43-92DB-0AA12310806D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21" name="Group 420">
                <a:extLst>
                  <a:ext uri="{FF2B5EF4-FFF2-40B4-BE49-F238E27FC236}">
                    <a16:creationId xmlns:a16="http://schemas.microsoft.com/office/drawing/2014/main" id="{A59F4942-E889-446E-88D1-1175A6BB415A}"/>
                  </a:ext>
                </a:extLst>
              </p:cNvPr>
              <p:cNvGrpSpPr/>
              <p:nvPr/>
            </p:nvGrpSpPr>
            <p:grpSpPr>
              <a:xfrm>
                <a:off x="5697874" y="2379408"/>
                <a:ext cx="249978" cy="276999"/>
                <a:chOff x="3954029" y="2659744"/>
                <a:chExt cx="249978" cy="276999"/>
              </a:xfrm>
            </p:grpSpPr>
            <p:sp>
              <p:nvSpPr>
                <p:cNvPr id="440" name="Rectangle: Rounded Corners 439">
                  <a:extLst>
                    <a:ext uri="{FF2B5EF4-FFF2-40B4-BE49-F238E27FC236}">
                      <a16:creationId xmlns:a16="http://schemas.microsoft.com/office/drawing/2014/main" id="{8C69EB5F-AC3E-41C9-8DD5-97AA8FF23580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1" name="TextBox 440">
                  <a:extLst>
                    <a:ext uri="{FF2B5EF4-FFF2-40B4-BE49-F238E27FC236}">
                      <a16:creationId xmlns:a16="http://schemas.microsoft.com/office/drawing/2014/main" id="{4B5FF06B-75FD-4734-8330-AEF3C80D8033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B3EF7F22-CE38-4F91-BE92-0721695F1747}"/>
                  </a:ext>
                </a:extLst>
              </p:cNvPr>
              <p:cNvGrpSpPr/>
              <p:nvPr/>
            </p:nvGrpSpPr>
            <p:grpSpPr>
              <a:xfrm>
                <a:off x="4357134" y="3174348"/>
                <a:ext cx="249978" cy="276999"/>
                <a:chOff x="4146976" y="2542298"/>
                <a:chExt cx="249978" cy="276999"/>
              </a:xfrm>
            </p:grpSpPr>
            <p:sp>
              <p:nvSpPr>
                <p:cNvPr id="438" name="Rectangle: Rounded Corners 437">
                  <a:extLst>
                    <a:ext uri="{FF2B5EF4-FFF2-40B4-BE49-F238E27FC236}">
                      <a16:creationId xmlns:a16="http://schemas.microsoft.com/office/drawing/2014/main" id="{B12E951C-762A-4A5C-9E72-B0FD0D4B1F81}"/>
                    </a:ext>
                  </a:extLst>
                </p:cNvPr>
                <p:cNvSpPr/>
                <p:nvPr/>
              </p:nvSpPr>
              <p:spPr>
                <a:xfrm>
                  <a:off x="4172875" y="2565311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9" name="TextBox 438">
                  <a:extLst>
                    <a:ext uri="{FF2B5EF4-FFF2-40B4-BE49-F238E27FC236}">
                      <a16:creationId xmlns:a16="http://schemas.microsoft.com/office/drawing/2014/main" id="{B0C014D2-CBC3-4016-86D3-1E9E4A953982}"/>
                    </a:ext>
                  </a:extLst>
                </p:cNvPr>
                <p:cNvSpPr txBox="1"/>
                <p:nvPr/>
              </p:nvSpPr>
              <p:spPr>
                <a:xfrm>
                  <a:off x="4146976" y="2542298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423" name="Group 422">
                <a:extLst>
                  <a:ext uri="{FF2B5EF4-FFF2-40B4-BE49-F238E27FC236}">
                    <a16:creationId xmlns:a16="http://schemas.microsoft.com/office/drawing/2014/main" id="{B5D60078-D1E0-4C47-82C9-4B8CD04696FE}"/>
                  </a:ext>
                </a:extLst>
              </p:cNvPr>
              <p:cNvGrpSpPr/>
              <p:nvPr/>
            </p:nvGrpSpPr>
            <p:grpSpPr>
              <a:xfrm>
                <a:off x="4559501" y="2913062"/>
                <a:ext cx="241909" cy="276999"/>
                <a:chOff x="4071155" y="2522025"/>
                <a:chExt cx="241909" cy="276999"/>
              </a:xfrm>
            </p:grpSpPr>
            <p:sp>
              <p:nvSpPr>
                <p:cNvPr id="436" name="Rectangle: Rounded Corners 435">
                  <a:extLst>
                    <a:ext uri="{FF2B5EF4-FFF2-40B4-BE49-F238E27FC236}">
                      <a16:creationId xmlns:a16="http://schemas.microsoft.com/office/drawing/2014/main" id="{8C78CBFB-EFD1-4BF2-BB4E-71AA18C28B3E}"/>
                    </a:ext>
                  </a:extLst>
                </p:cNvPr>
                <p:cNvSpPr/>
                <p:nvPr/>
              </p:nvSpPr>
              <p:spPr>
                <a:xfrm>
                  <a:off x="4088985" y="2548533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7" name="TextBox 436">
                  <a:extLst>
                    <a:ext uri="{FF2B5EF4-FFF2-40B4-BE49-F238E27FC236}">
                      <a16:creationId xmlns:a16="http://schemas.microsoft.com/office/drawing/2014/main" id="{EB4387D4-5297-4E09-B43C-15C50A9B45F2}"/>
                    </a:ext>
                  </a:extLst>
                </p:cNvPr>
                <p:cNvSpPr txBox="1"/>
                <p:nvPr/>
              </p:nvSpPr>
              <p:spPr>
                <a:xfrm>
                  <a:off x="4071155" y="2522025"/>
                  <a:ext cx="179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424" name="Group 423">
                <a:extLst>
                  <a:ext uri="{FF2B5EF4-FFF2-40B4-BE49-F238E27FC236}">
                    <a16:creationId xmlns:a16="http://schemas.microsoft.com/office/drawing/2014/main" id="{7A4FE1CD-1000-4CF6-9C19-541296D97F20}"/>
                  </a:ext>
                </a:extLst>
              </p:cNvPr>
              <p:cNvGrpSpPr/>
              <p:nvPr/>
            </p:nvGrpSpPr>
            <p:grpSpPr>
              <a:xfrm>
                <a:off x="4819590" y="2973971"/>
                <a:ext cx="249978" cy="276999"/>
                <a:chOff x="3995974" y="2659744"/>
                <a:chExt cx="249978" cy="276999"/>
              </a:xfrm>
            </p:grpSpPr>
            <p:sp>
              <p:nvSpPr>
                <p:cNvPr id="434" name="Rectangle: Rounded Corners 433">
                  <a:extLst>
                    <a:ext uri="{FF2B5EF4-FFF2-40B4-BE49-F238E27FC236}">
                      <a16:creationId xmlns:a16="http://schemas.microsoft.com/office/drawing/2014/main" id="{085128DB-567F-45EA-8D07-5D0B2BACB69B}"/>
                    </a:ext>
                  </a:extLst>
                </p:cNvPr>
                <p:cNvSpPr/>
                <p:nvPr/>
              </p:nvSpPr>
              <p:spPr>
                <a:xfrm>
                  <a:off x="4021873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5" name="TextBox 434">
                  <a:extLst>
                    <a:ext uri="{FF2B5EF4-FFF2-40B4-BE49-F238E27FC236}">
                      <a16:creationId xmlns:a16="http://schemas.microsoft.com/office/drawing/2014/main" id="{0D92936E-9B82-4283-ABE6-F1998FDBD655}"/>
                    </a:ext>
                  </a:extLst>
                </p:cNvPr>
                <p:cNvSpPr txBox="1"/>
                <p:nvPr/>
              </p:nvSpPr>
              <p:spPr>
                <a:xfrm>
                  <a:off x="3995974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25" name="Group 424">
                <a:extLst>
                  <a:ext uri="{FF2B5EF4-FFF2-40B4-BE49-F238E27FC236}">
                    <a16:creationId xmlns:a16="http://schemas.microsoft.com/office/drawing/2014/main" id="{0C9A4EDD-2610-451F-B279-00C7E2E102C9}"/>
                  </a:ext>
                </a:extLst>
              </p:cNvPr>
              <p:cNvGrpSpPr/>
              <p:nvPr/>
            </p:nvGrpSpPr>
            <p:grpSpPr>
              <a:xfrm>
                <a:off x="5660818" y="4313467"/>
                <a:ext cx="249978" cy="276999"/>
                <a:chOff x="3954029" y="2659744"/>
                <a:chExt cx="249978" cy="276999"/>
              </a:xfrm>
            </p:grpSpPr>
            <p:sp>
              <p:nvSpPr>
                <p:cNvPr id="432" name="Rectangle: Rounded Corners 431">
                  <a:extLst>
                    <a:ext uri="{FF2B5EF4-FFF2-40B4-BE49-F238E27FC236}">
                      <a16:creationId xmlns:a16="http://schemas.microsoft.com/office/drawing/2014/main" id="{BE11A852-9DDC-4C35-B277-E7C544DF95E1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3" name="TextBox 432">
                  <a:extLst>
                    <a:ext uri="{FF2B5EF4-FFF2-40B4-BE49-F238E27FC236}">
                      <a16:creationId xmlns:a16="http://schemas.microsoft.com/office/drawing/2014/main" id="{7E61A175-7677-4FD3-99C0-865FE1F880F4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2485BFAB-60D6-46EF-B571-9B6537A4F2E0}"/>
                  </a:ext>
                </a:extLst>
              </p:cNvPr>
              <p:cNvGrpSpPr/>
              <p:nvPr/>
            </p:nvGrpSpPr>
            <p:grpSpPr>
              <a:xfrm>
                <a:off x="5542469" y="3992109"/>
                <a:ext cx="249978" cy="276999"/>
                <a:chOff x="3954029" y="2659744"/>
                <a:chExt cx="249978" cy="276999"/>
              </a:xfrm>
            </p:grpSpPr>
            <p:sp>
              <p:nvSpPr>
                <p:cNvPr id="430" name="Rectangle: Rounded Corners 429">
                  <a:extLst>
                    <a:ext uri="{FF2B5EF4-FFF2-40B4-BE49-F238E27FC236}">
                      <a16:creationId xmlns:a16="http://schemas.microsoft.com/office/drawing/2014/main" id="{A577DBEE-CEA5-4B68-A478-F37794F8E4F6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" name="TextBox 430">
                  <a:extLst>
                    <a:ext uri="{FF2B5EF4-FFF2-40B4-BE49-F238E27FC236}">
                      <a16:creationId xmlns:a16="http://schemas.microsoft.com/office/drawing/2014/main" id="{1D90A965-9A0B-4124-BB52-ED1855C2B475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2A362161-04F2-42B7-A542-4EBB77771638}"/>
                  </a:ext>
                </a:extLst>
              </p:cNvPr>
              <p:cNvGrpSpPr/>
              <p:nvPr/>
            </p:nvGrpSpPr>
            <p:grpSpPr>
              <a:xfrm>
                <a:off x="5276282" y="3825900"/>
                <a:ext cx="249978" cy="276999"/>
                <a:chOff x="3954029" y="2659744"/>
                <a:chExt cx="249978" cy="276999"/>
              </a:xfrm>
            </p:grpSpPr>
            <p:sp>
              <p:nvSpPr>
                <p:cNvPr id="428" name="Rectangle: Rounded Corners 427">
                  <a:extLst>
                    <a:ext uri="{FF2B5EF4-FFF2-40B4-BE49-F238E27FC236}">
                      <a16:creationId xmlns:a16="http://schemas.microsoft.com/office/drawing/2014/main" id="{8DB781AD-F085-418C-BD31-66959D9EE229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" name="TextBox 428">
                  <a:extLst>
                    <a:ext uri="{FF2B5EF4-FFF2-40B4-BE49-F238E27FC236}">
                      <a16:creationId xmlns:a16="http://schemas.microsoft.com/office/drawing/2014/main" id="{56702F49-8079-4C81-B4F1-17B9DE5EE955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</p:grpSp>
        <p:sp>
          <p:nvSpPr>
            <p:cNvPr id="480" name="Rectangle: Rounded Corners 479">
              <a:extLst>
                <a:ext uri="{FF2B5EF4-FFF2-40B4-BE49-F238E27FC236}">
                  <a16:creationId xmlns:a16="http://schemas.microsoft.com/office/drawing/2014/main" id="{21960356-148F-4C13-BCAC-7F965618C94A}"/>
                </a:ext>
              </a:extLst>
            </p:cNvPr>
            <p:cNvSpPr/>
            <p:nvPr/>
          </p:nvSpPr>
          <p:spPr>
            <a:xfrm>
              <a:off x="6012891" y="3409718"/>
              <a:ext cx="1070438" cy="1732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481" name="Text Box 277">
              <a:extLst>
                <a:ext uri="{FF2B5EF4-FFF2-40B4-BE49-F238E27FC236}">
                  <a16:creationId xmlns:a16="http://schemas.microsoft.com/office/drawing/2014/main" id="{C2EEF99F-2C9C-4E7A-9B52-E6317BAA79A1}"/>
                </a:ext>
              </a:extLst>
            </p:cNvPr>
            <p:cNvSpPr txBox="1"/>
            <p:nvPr/>
          </p:nvSpPr>
          <p:spPr>
            <a:xfrm>
              <a:off x="5961642" y="3411986"/>
              <a:ext cx="1293856" cy="3060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Gathering data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82" name="Text Box 277">
              <a:extLst>
                <a:ext uri="{FF2B5EF4-FFF2-40B4-BE49-F238E27FC236}">
                  <a16:creationId xmlns:a16="http://schemas.microsoft.com/office/drawing/2014/main" id="{A41699FA-22CC-44DC-9E86-39A2152B6435}"/>
                </a:ext>
              </a:extLst>
            </p:cNvPr>
            <p:cNvSpPr txBox="1"/>
            <p:nvPr/>
          </p:nvSpPr>
          <p:spPr>
            <a:xfrm>
              <a:off x="6037554" y="3713577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r>
                <a: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2+1+2+2</a:t>
              </a:r>
            </a:p>
          </p:txBody>
        </p:sp>
        <p:sp>
          <p:nvSpPr>
            <p:cNvPr id="483" name="Text Box 277">
              <a:extLst>
                <a:ext uri="{FF2B5EF4-FFF2-40B4-BE49-F238E27FC236}">
                  <a16:creationId xmlns:a16="http://schemas.microsoft.com/office/drawing/2014/main" id="{9288AFF1-5ADF-4E70-9682-D83D20B3BFE3}"/>
                </a:ext>
              </a:extLst>
            </p:cNvPr>
            <p:cNvSpPr txBox="1"/>
            <p:nvPr/>
          </p:nvSpPr>
          <p:spPr>
            <a:xfrm>
              <a:off x="6021765" y="410886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Text Box 277">
              <a:extLst>
                <a:ext uri="{FF2B5EF4-FFF2-40B4-BE49-F238E27FC236}">
                  <a16:creationId xmlns:a16="http://schemas.microsoft.com/office/drawing/2014/main" id="{4677D07F-D793-40E5-A25F-F9BB00124FDD}"/>
                </a:ext>
              </a:extLst>
            </p:cNvPr>
            <p:cNvSpPr txBox="1"/>
            <p:nvPr/>
          </p:nvSpPr>
          <p:spPr>
            <a:xfrm>
              <a:off x="6022468" y="454364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F2F70800-5A32-4220-8804-6F6E68A92C3B}"/>
              </a:ext>
            </a:extLst>
          </p:cNvPr>
          <p:cNvGrpSpPr/>
          <p:nvPr/>
        </p:nvGrpSpPr>
        <p:grpSpPr>
          <a:xfrm>
            <a:off x="2974660" y="1586923"/>
            <a:ext cx="2952925" cy="3627562"/>
            <a:chOff x="5938060" y="2778234"/>
            <a:chExt cx="2952925" cy="3627562"/>
          </a:xfrm>
        </p:grpSpPr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09B66CB6-4D9D-4FC9-8124-0C37D8A777C3}"/>
                </a:ext>
              </a:extLst>
            </p:cNvPr>
            <p:cNvGrpSpPr/>
            <p:nvPr/>
          </p:nvGrpSpPr>
          <p:grpSpPr>
            <a:xfrm>
              <a:off x="5938060" y="2778234"/>
              <a:ext cx="2952925" cy="3627562"/>
              <a:chOff x="3095357" y="1821872"/>
              <a:chExt cx="2952925" cy="3627562"/>
            </a:xfrm>
          </p:grpSpPr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6F728A14-83C3-4E95-BDF7-050A9314BF4F}"/>
                  </a:ext>
                </a:extLst>
              </p:cNvPr>
              <p:cNvGrpSpPr/>
              <p:nvPr/>
            </p:nvGrpSpPr>
            <p:grpSpPr>
              <a:xfrm>
                <a:off x="3095357" y="1821872"/>
                <a:ext cx="2952925" cy="3627562"/>
                <a:chOff x="2961364" y="1921087"/>
                <a:chExt cx="2952925" cy="3627562"/>
              </a:xfrm>
            </p:grpSpPr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3D0B5B9F-6B5F-4AFC-9E71-79CA305B1B92}"/>
                    </a:ext>
                  </a:extLst>
                </p:cNvPr>
                <p:cNvGrpSpPr/>
                <p:nvPr/>
              </p:nvGrpSpPr>
              <p:grpSpPr>
                <a:xfrm>
                  <a:off x="2961364" y="1921087"/>
                  <a:ext cx="2952925" cy="3627562"/>
                  <a:chOff x="-5093" y="38108"/>
                  <a:chExt cx="1803400" cy="2353913"/>
                </a:xfrm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7F6DB821-CBEF-44DA-B2E4-43097887390C}"/>
                      </a:ext>
                    </a:extLst>
                  </p:cNvPr>
                  <p:cNvGrpSpPr/>
                  <p:nvPr/>
                </p:nvGrpSpPr>
                <p:grpSpPr>
                  <a:xfrm>
                    <a:off x="-5093" y="55856"/>
                    <a:ext cx="1803400" cy="2336165"/>
                    <a:chOff x="-5093" y="18619"/>
                    <a:chExt cx="1803400" cy="2336246"/>
                  </a:xfrm>
                </p:grpSpPr>
                <p:sp>
                  <p:nvSpPr>
                    <p:cNvPr id="554" name="Rectangle: Rounded Corners 553">
                      <a:extLst>
                        <a:ext uri="{FF2B5EF4-FFF2-40B4-BE49-F238E27FC236}">
                          <a16:creationId xmlns:a16="http://schemas.microsoft.com/office/drawing/2014/main" id="{949CF80C-BD80-4424-9182-2C44A0CFD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93" y="18619"/>
                      <a:ext cx="1803400" cy="233624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555" name="Rectangle: Rounded Corners 554">
                      <a:extLst>
                        <a:ext uri="{FF2B5EF4-FFF2-40B4-BE49-F238E27FC236}">
                          <a16:creationId xmlns:a16="http://schemas.microsoft.com/office/drawing/2014/main" id="{FDB19CC8-2F2C-4C75-AA47-6965A852C6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16" y="42682"/>
                      <a:ext cx="1238782" cy="132402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527" name="Text Box 270">
                    <a:extLst>
                      <a:ext uri="{FF2B5EF4-FFF2-40B4-BE49-F238E27FC236}">
                        <a16:creationId xmlns:a16="http://schemas.microsoft.com/office/drawing/2014/main" id="{B3D04957-4E8F-495D-ACC1-7FF1D310DE8F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29" y="38108"/>
                    <a:ext cx="1005708" cy="2521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Iteration i+1</a:t>
                    </a:r>
                  </a:p>
                </p:txBody>
              </p:sp>
              <p:sp>
                <p:nvSpPr>
                  <p:cNvPr id="528" name="Rectangle: Rounded Corners 527">
                    <a:extLst>
                      <a:ext uri="{FF2B5EF4-FFF2-40B4-BE49-F238E27FC236}">
                        <a16:creationId xmlns:a16="http://schemas.microsoft.com/office/drawing/2014/main" id="{CB46F06B-CD08-488A-8B6B-5E13E4F04B56}"/>
                      </a:ext>
                    </a:extLst>
                  </p:cNvPr>
                  <p:cNvSpPr/>
                  <p:nvPr/>
                </p:nvSpPr>
                <p:spPr>
                  <a:xfrm>
                    <a:off x="50041" y="1629771"/>
                    <a:ext cx="653734" cy="529590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529" name="Text Box 277">
                    <a:extLst>
                      <a:ext uri="{FF2B5EF4-FFF2-40B4-BE49-F238E27FC236}">
                        <a16:creationId xmlns:a16="http://schemas.microsoft.com/office/drawing/2014/main" id="{7A217ADB-A4AA-4BE8-8889-91634469D319}"/>
                      </a:ext>
                    </a:extLst>
                  </p:cNvPr>
                  <p:cNvSpPr txBox="1"/>
                  <p:nvPr/>
                </p:nvSpPr>
                <p:spPr>
                  <a:xfrm>
                    <a:off x="24427" y="1618445"/>
                    <a:ext cx="790179" cy="26606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# </a:t>
                    </a:r>
                    <a:r>
                      <a: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data gathers</a:t>
                    </a: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:</a:t>
                    </a:r>
                  </a:p>
                </p:txBody>
              </p:sp>
              <p:grpSp>
                <p:nvGrpSpPr>
                  <p:cNvPr id="530" name="Group 529">
                    <a:extLst>
                      <a:ext uri="{FF2B5EF4-FFF2-40B4-BE49-F238E27FC236}">
                        <a16:creationId xmlns:a16="http://schemas.microsoft.com/office/drawing/2014/main" id="{3758E2DC-AF51-468A-BCB7-630BF943CBD4}"/>
                      </a:ext>
                    </a:extLst>
                  </p:cNvPr>
                  <p:cNvGrpSpPr/>
                  <p:nvPr/>
                </p:nvGrpSpPr>
                <p:grpSpPr>
                  <a:xfrm>
                    <a:off x="873814" y="486792"/>
                    <a:ext cx="737388" cy="1727670"/>
                    <a:chOff x="21477" y="135100"/>
                    <a:chExt cx="737388" cy="1727670"/>
                  </a:xfrm>
                </p:grpSpPr>
                <p:grpSp>
                  <p:nvGrpSpPr>
                    <p:cNvPr id="531" name="Group 530">
                      <a:extLst>
                        <a:ext uri="{FF2B5EF4-FFF2-40B4-BE49-F238E27FC236}">
                          <a16:creationId xmlns:a16="http://schemas.microsoft.com/office/drawing/2014/main" id="{EC979822-96CE-4DF6-B0EA-59BC24C7E9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89" y="360835"/>
                      <a:ext cx="563376" cy="1501935"/>
                      <a:chOff x="422189" y="402226"/>
                      <a:chExt cx="563590" cy="1502037"/>
                    </a:xfrm>
                  </p:grpSpPr>
                  <p:grpSp>
                    <p:nvGrpSpPr>
                      <p:cNvPr id="542" name="Group 541">
                        <a:extLst>
                          <a:ext uri="{FF2B5EF4-FFF2-40B4-BE49-F238E27FC236}">
                            <a16:creationId xmlns:a16="http://schemas.microsoft.com/office/drawing/2014/main" id="{3A45FB0E-D0DD-4256-94BD-B0F9DE79A2C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192" y="1391221"/>
                        <a:ext cx="301625" cy="309882"/>
                        <a:chOff x="-411763" y="971133"/>
                        <a:chExt cx="400050" cy="390526"/>
                      </a:xfrm>
                    </p:grpSpPr>
                    <p:sp>
                      <p:nvSpPr>
                        <p:cNvPr id="552" name="Flowchart: Connector 551">
                          <a:extLst>
                            <a:ext uri="{FF2B5EF4-FFF2-40B4-BE49-F238E27FC236}">
                              <a16:creationId xmlns:a16="http://schemas.microsoft.com/office/drawing/2014/main" id="{8B7525EF-347C-4693-879B-40D96DF39B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11763" y="971133"/>
                          <a:ext cx="400050" cy="390526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3" name="Text Box 258">
                          <a:extLst>
                            <a:ext uri="{FF2B5EF4-FFF2-40B4-BE49-F238E27FC236}">
                              <a16:creationId xmlns:a16="http://schemas.microsoft.com/office/drawing/2014/main" id="{7176CFF4-1666-42B6-9195-C25230DCDD8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56945" y="996836"/>
                          <a:ext cx="325628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543" name="Straight Arrow Connector 542">
                        <a:extLst>
                          <a:ext uri="{FF2B5EF4-FFF2-40B4-BE49-F238E27FC236}">
                            <a16:creationId xmlns:a16="http://schemas.microsoft.com/office/drawing/2014/main" id="{72B30CD9-66E3-4B2E-AA02-166FC206AD0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6433" y="1680803"/>
                        <a:ext cx="91653" cy="22346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44" name="Group 543">
                        <a:extLst>
                          <a:ext uri="{FF2B5EF4-FFF2-40B4-BE49-F238E27FC236}">
                            <a16:creationId xmlns:a16="http://schemas.microsoft.com/office/drawing/2014/main" id="{578B5920-C9BD-4916-B47E-37BC3E5EEA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9948" y="402226"/>
                        <a:ext cx="305831" cy="309881"/>
                        <a:chOff x="479270" y="506914"/>
                        <a:chExt cx="405627" cy="390525"/>
                      </a:xfrm>
                    </p:grpSpPr>
                    <p:sp>
                      <p:nvSpPr>
                        <p:cNvPr id="550" name="Flowchart: Connector 549">
                          <a:extLst>
                            <a:ext uri="{FF2B5EF4-FFF2-40B4-BE49-F238E27FC236}">
                              <a16:creationId xmlns:a16="http://schemas.microsoft.com/office/drawing/2014/main" id="{A724F43C-9EC0-48D8-861D-96F7BEDF21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270" y="506914"/>
                          <a:ext cx="400050" cy="390525"/>
                        </a:xfrm>
                        <a:prstGeom prst="flowChartConnector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1" name="Text Box 263">
                          <a:extLst>
                            <a:ext uri="{FF2B5EF4-FFF2-40B4-BE49-F238E27FC236}">
                              <a16:creationId xmlns:a16="http://schemas.microsoft.com/office/drawing/2014/main" id="{79201E34-CA0F-49C3-A08D-072BBF8C47F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8781" y="529359"/>
                          <a:ext cx="34611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545" name="Straight Arrow Connector 544">
                        <a:extLst>
                          <a:ext uri="{FF2B5EF4-FFF2-40B4-BE49-F238E27FC236}">
                            <a16:creationId xmlns:a16="http://schemas.microsoft.com/office/drawing/2014/main" id="{DBB09074-8998-431A-8540-9611CA1D23C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55239" y="691850"/>
                        <a:ext cx="99189" cy="20279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3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546" name="Group 545">
                        <a:extLst>
                          <a:ext uri="{FF2B5EF4-FFF2-40B4-BE49-F238E27FC236}">
                            <a16:creationId xmlns:a16="http://schemas.microsoft.com/office/drawing/2014/main" id="{198FAF6A-5BC0-4A92-AE13-EF4F491160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2189" y="878035"/>
                        <a:ext cx="301625" cy="309881"/>
                        <a:chOff x="559958" y="360902"/>
                        <a:chExt cx="400050" cy="390525"/>
                      </a:xfrm>
                    </p:grpSpPr>
                    <p:sp>
                      <p:nvSpPr>
                        <p:cNvPr id="548" name="Flowchart: Connector 547">
                          <a:extLst>
                            <a:ext uri="{FF2B5EF4-FFF2-40B4-BE49-F238E27FC236}">
                              <a16:creationId xmlns:a16="http://schemas.microsoft.com/office/drawing/2014/main" id="{07B34265-E32F-4C67-9D73-C0ACB5752D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9958" y="360902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9" name="Text Box 267">
                          <a:extLst>
                            <a:ext uri="{FF2B5EF4-FFF2-40B4-BE49-F238E27FC236}">
                              <a16:creationId xmlns:a16="http://schemas.microsoft.com/office/drawing/2014/main" id="{560F19F8-7716-4EF6-88D9-299E3AD7571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4335" y="380673"/>
                          <a:ext cx="31163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547" name="Straight Arrow Connector 546">
                        <a:extLst>
                          <a:ext uri="{FF2B5EF4-FFF2-40B4-BE49-F238E27FC236}">
                            <a16:creationId xmlns:a16="http://schemas.microsoft.com/office/drawing/2014/main" id="{0CE1A23E-959C-4E30-B232-C27B04A5E1C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567" y="1188075"/>
                        <a:ext cx="117051" cy="211381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32" name="Straight Arrow Connector 531">
                      <a:extLst>
                        <a:ext uri="{FF2B5EF4-FFF2-40B4-BE49-F238E27FC236}">
                          <a16:creationId xmlns:a16="http://schemas.microsoft.com/office/drawing/2014/main" id="{3453BBD2-D9B5-4FED-9FFE-BD26F81C37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33595" y="244617"/>
                      <a:ext cx="125270" cy="15044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Arrow Connector 532">
                      <a:extLst>
                        <a:ext uri="{FF2B5EF4-FFF2-40B4-BE49-F238E27FC236}">
                          <a16:creationId xmlns:a16="http://schemas.microsoft.com/office/drawing/2014/main" id="{139207FD-AFCE-4DDE-8806-1B49146EC4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71470" y="135100"/>
                      <a:ext cx="53229" cy="22477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Arrow Connector 533">
                      <a:extLst>
                        <a:ext uri="{FF2B5EF4-FFF2-40B4-BE49-F238E27FC236}">
                          <a16:creationId xmlns:a16="http://schemas.microsoft.com/office/drawing/2014/main" id="{511F91E2-7AC9-4513-A623-3ABD3EBAECD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9363" y="150467"/>
                      <a:ext cx="61305" cy="21092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Arrow Connector 534">
                      <a:extLst>
                        <a:ext uri="{FF2B5EF4-FFF2-40B4-BE49-F238E27FC236}">
                          <a16:creationId xmlns:a16="http://schemas.microsoft.com/office/drawing/2014/main" id="{7C50B919-43F7-4D51-914E-FE6BAE6901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837" y="219880"/>
                      <a:ext cx="138260" cy="17690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Arrow Connector 535">
                      <a:extLst>
                        <a:ext uri="{FF2B5EF4-FFF2-40B4-BE49-F238E27FC236}">
                          <a16:creationId xmlns:a16="http://schemas.microsoft.com/office/drawing/2014/main" id="{2D90CEF2-6108-470B-9781-0005B2D6E13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5226" y="623950"/>
                      <a:ext cx="4202" cy="21588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Arrow Connector 536">
                      <a:extLst>
                        <a:ext uri="{FF2B5EF4-FFF2-40B4-BE49-F238E27FC236}">
                          <a16:creationId xmlns:a16="http://schemas.microsoft.com/office/drawing/2014/main" id="{A9043A2A-74BB-4BE6-8251-0EB857552E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8421" y="598963"/>
                      <a:ext cx="60206" cy="26307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Arrow Connector 537">
                      <a:extLst>
                        <a:ext uri="{FF2B5EF4-FFF2-40B4-BE49-F238E27FC236}">
                          <a16:creationId xmlns:a16="http://schemas.microsoft.com/office/drawing/2014/main" id="{3E5FB9B1-8F67-4AFB-ABC7-39E5FF0AFC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477" y="743777"/>
                      <a:ext cx="110576" cy="14951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9" name="Straight Arrow Connector 538">
                      <a:extLst>
                        <a:ext uri="{FF2B5EF4-FFF2-40B4-BE49-F238E27FC236}">
                          <a16:creationId xmlns:a16="http://schemas.microsoft.com/office/drawing/2014/main" id="{FC7A1CA3-0AEF-46DD-B9C8-91BAC25F86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1937" y="1425200"/>
                      <a:ext cx="178236" cy="57747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0" name="Straight Arrow Connector 539">
                      <a:extLst>
                        <a:ext uri="{FF2B5EF4-FFF2-40B4-BE49-F238E27FC236}">
                          <a16:creationId xmlns:a16="http://schemas.microsoft.com/office/drawing/2014/main" id="{B7FFD5BB-562A-4637-848B-41DEBB6D6D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3401" y="1260031"/>
                      <a:ext cx="150084" cy="14610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1" name="Straight Arrow Connector 540">
                      <a:extLst>
                        <a:ext uri="{FF2B5EF4-FFF2-40B4-BE49-F238E27FC236}">
                          <a16:creationId xmlns:a16="http://schemas.microsoft.com/office/drawing/2014/main" id="{81347B15-A094-41F2-B9CA-826DD999DF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0713" y="1170045"/>
                      <a:ext cx="64977" cy="198456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25" name="Text Box 277">
                  <a:extLst>
                    <a:ext uri="{FF2B5EF4-FFF2-40B4-BE49-F238E27FC236}">
                      <a16:creationId xmlns:a16="http://schemas.microsoft.com/office/drawing/2014/main" id="{5BCE8BA3-C718-4D4E-ACC7-6DA91A55AADC}"/>
                    </a:ext>
                  </a:extLst>
                </p:cNvPr>
                <p:cNvSpPr txBox="1"/>
                <p:nvPr/>
              </p:nvSpPr>
              <p:spPr>
                <a:xfrm>
                  <a:off x="3051641" y="4717714"/>
                  <a:ext cx="1035193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6D19F853-002A-45E3-BD51-975D0984446F}"/>
                  </a:ext>
                </a:extLst>
              </p:cNvPr>
              <p:cNvGrpSpPr/>
              <p:nvPr/>
            </p:nvGrpSpPr>
            <p:grpSpPr>
              <a:xfrm>
                <a:off x="4733763" y="2348775"/>
                <a:ext cx="249978" cy="276999"/>
                <a:chOff x="3954029" y="2659744"/>
                <a:chExt cx="249978" cy="276999"/>
              </a:xfrm>
            </p:grpSpPr>
            <p:sp>
              <p:nvSpPr>
                <p:cNvPr id="522" name="Rectangle: Rounded Corners 521">
                  <a:extLst>
                    <a:ext uri="{FF2B5EF4-FFF2-40B4-BE49-F238E27FC236}">
                      <a16:creationId xmlns:a16="http://schemas.microsoft.com/office/drawing/2014/main" id="{4F41BBEC-32BC-4DFC-B669-2244F935AACD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TextBox 522">
                  <a:extLst>
                    <a:ext uri="{FF2B5EF4-FFF2-40B4-BE49-F238E27FC236}">
                      <a16:creationId xmlns:a16="http://schemas.microsoft.com/office/drawing/2014/main" id="{C7CC5972-EADE-4A3F-8B60-926BB79556D5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D0AF122B-41AF-4398-BAFB-6402839E8719}"/>
                  </a:ext>
                </a:extLst>
              </p:cNvPr>
              <p:cNvGrpSpPr/>
              <p:nvPr/>
            </p:nvGrpSpPr>
            <p:grpSpPr>
              <a:xfrm>
                <a:off x="5041571" y="2232410"/>
                <a:ext cx="249978" cy="276999"/>
                <a:chOff x="3954029" y="2659744"/>
                <a:chExt cx="249978" cy="276999"/>
              </a:xfrm>
            </p:grpSpPr>
            <p:sp>
              <p:nvSpPr>
                <p:cNvPr id="520" name="Rectangle: Rounded Corners 519">
                  <a:extLst>
                    <a:ext uri="{FF2B5EF4-FFF2-40B4-BE49-F238E27FC236}">
                      <a16:creationId xmlns:a16="http://schemas.microsoft.com/office/drawing/2014/main" id="{76868BA2-8B45-44BA-A944-58D39D1E6FAE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TextBox 520">
                  <a:extLst>
                    <a:ext uri="{FF2B5EF4-FFF2-40B4-BE49-F238E27FC236}">
                      <a16:creationId xmlns:a16="http://schemas.microsoft.com/office/drawing/2014/main" id="{04522A7E-CCD8-477E-B57A-7AE3583E1633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C1A4894D-9883-4A6B-9E81-FFD252289673}"/>
                  </a:ext>
                </a:extLst>
              </p:cNvPr>
              <p:cNvGrpSpPr/>
              <p:nvPr/>
            </p:nvGrpSpPr>
            <p:grpSpPr>
              <a:xfrm>
                <a:off x="5404851" y="2217273"/>
                <a:ext cx="249978" cy="276999"/>
                <a:chOff x="3954029" y="2659744"/>
                <a:chExt cx="249978" cy="276999"/>
              </a:xfrm>
            </p:grpSpPr>
            <p:sp>
              <p:nvSpPr>
                <p:cNvPr id="518" name="Rectangle: Rounded Corners 517">
                  <a:extLst>
                    <a:ext uri="{FF2B5EF4-FFF2-40B4-BE49-F238E27FC236}">
                      <a16:creationId xmlns:a16="http://schemas.microsoft.com/office/drawing/2014/main" id="{B834AA6B-3DD6-4967-B270-51D4A6B61576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TextBox 518">
                  <a:extLst>
                    <a:ext uri="{FF2B5EF4-FFF2-40B4-BE49-F238E27FC236}">
                      <a16:creationId xmlns:a16="http://schemas.microsoft.com/office/drawing/2014/main" id="{4F8D8302-9ACB-4AAA-AED0-6BD9A09A2A44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8DE3FDAB-AF27-4151-8807-CF1830C18F84}"/>
                  </a:ext>
                </a:extLst>
              </p:cNvPr>
              <p:cNvGrpSpPr/>
              <p:nvPr/>
            </p:nvGrpSpPr>
            <p:grpSpPr>
              <a:xfrm>
                <a:off x="5697874" y="2379408"/>
                <a:ext cx="249978" cy="276999"/>
                <a:chOff x="3954029" y="2659744"/>
                <a:chExt cx="249978" cy="276999"/>
              </a:xfrm>
            </p:grpSpPr>
            <p:sp>
              <p:nvSpPr>
                <p:cNvPr id="516" name="Rectangle: Rounded Corners 515">
                  <a:extLst>
                    <a:ext uri="{FF2B5EF4-FFF2-40B4-BE49-F238E27FC236}">
                      <a16:creationId xmlns:a16="http://schemas.microsoft.com/office/drawing/2014/main" id="{B203079B-F35B-491E-AE33-63B065F9357E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TextBox 516">
                  <a:extLst>
                    <a:ext uri="{FF2B5EF4-FFF2-40B4-BE49-F238E27FC236}">
                      <a16:creationId xmlns:a16="http://schemas.microsoft.com/office/drawing/2014/main" id="{7C22E6CB-BC79-47A2-AF65-4BF8EE194722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894BDF2F-8A1D-4757-AE48-B5B2BC081940}"/>
                  </a:ext>
                </a:extLst>
              </p:cNvPr>
              <p:cNvGrpSpPr/>
              <p:nvPr/>
            </p:nvGrpSpPr>
            <p:grpSpPr>
              <a:xfrm>
                <a:off x="4357134" y="3174348"/>
                <a:ext cx="249978" cy="276999"/>
                <a:chOff x="4146976" y="2542298"/>
                <a:chExt cx="249978" cy="276999"/>
              </a:xfrm>
            </p:grpSpPr>
            <p:sp>
              <p:nvSpPr>
                <p:cNvPr id="514" name="Rectangle: Rounded Corners 513">
                  <a:extLst>
                    <a:ext uri="{FF2B5EF4-FFF2-40B4-BE49-F238E27FC236}">
                      <a16:creationId xmlns:a16="http://schemas.microsoft.com/office/drawing/2014/main" id="{66EF3708-03C5-4FA1-BCB2-0FC7BA06B06F}"/>
                    </a:ext>
                  </a:extLst>
                </p:cNvPr>
                <p:cNvSpPr/>
                <p:nvPr/>
              </p:nvSpPr>
              <p:spPr>
                <a:xfrm>
                  <a:off x="4172875" y="2565311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TextBox 514">
                  <a:extLst>
                    <a:ext uri="{FF2B5EF4-FFF2-40B4-BE49-F238E27FC236}">
                      <a16:creationId xmlns:a16="http://schemas.microsoft.com/office/drawing/2014/main" id="{E3ECEF17-8FB9-4DAA-9C2C-07AB80E5EA6C}"/>
                    </a:ext>
                  </a:extLst>
                </p:cNvPr>
                <p:cNvSpPr txBox="1"/>
                <p:nvPr/>
              </p:nvSpPr>
              <p:spPr>
                <a:xfrm>
                  <a:off x="4146976" y="2542298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AB920C0A-8DF8-4023-A61D-8AECB2EBB951}"/>
                  </a:ext>
                </a:extLst>
              </p:cNvPr>
              <p:cNvGrpSpPr/>
              <p:nvPr/>
            </p:nvGrpSpPr>
            <p:grpSpPr>
              <a:xfrm>
                <a:off x="4559501" y="2913062"/>
                <a:ext cx="241909" cy="276999"/>
                <a:chOff x="4071155" y="2522025"/>
                <a:chExt cx="241909" cy="276999"/>
              </a:xfrm>
            </p:grpSpPr>
            <p:sp>
              <p:nvSpPr>
                <p:cNvPr id="512" name="Rectangle: Rounded Corners 511">
                  <a:extLst>
                    <a:ext uri="{FF2B5EF4-FFF2-40B4-BE49-F238E27FC236}">
                      <a16:creationId xmlns:a16="http://schemas.microsoft.com/office/drawing/2014/main" id="{0B65C955-0ADF-4F2D-8637-6D38FF997FDF}"/>
                    </a:ext>
                  </a:extLst>
                </p:cNvPr>
                <p:cNvSpPr/>
                <p:nvPr/>
              </p:nvSpPr>
              <p:spPr>
                <a:xfrm>
                  <a:off x="4088985" y="2548533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TextBox 512">
                  <a:extLst>
                    <a:ext uri="{FF2B5EF4-FFF2-40B4-BE49-F238E27FC236}">
                      <a16:creationId xmlns:a16="http://schemas.microsoft.com/office/drawing/2014/main" id="{701BFD3A-5E2B-4C7C-966A-6E1010283C05}"/>
                    </a:ext>
                  </a:extLst>
                </p:cNvPr>
                <p:cNvSpPr txBox="1"/>
                <p:nvPr/>
              </p:nvSpPr>
              <p:spPr>
                <a:xfrm>
                  <a:off x="4071155" y="2522025"/>
                  <a:ext cx="179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613FD04B-77F0-4E17-9B27-A7141A190A71}"/>
                  </a:ext>
                </a:extLst>
              </p:cNvPr>
              <p:cNvGrpSpPr/>
              <p:nvPr/>
            </p:nvGrpSpPr>
            <p:grpSpPr>
              <a:xfrm>
                <a:off x="4819590" y="2973971"/>
                <a:ext cx="249978" cy="276999"/>
                <a:chOff x="3995974" y="2659744"/>
                <a:chExt cx="249978" cy="276999"/>
              </a:xfrm>
            </p:grpSpPr>
            <p:sp>
              <p:nvSpPr>
                <p:cNvPr id="510" name="Rectangle: Rounded Corners 509">
                  <a:extLst>
                    <a:ext uri="{FF2B5EF4-FFF2-40B4-BE49-F238E27FC236}">
                      <a16:creationId xmlns:a16="http://schemas.microsoft.com/office/drawing/2014/main" id="{A2E43749-BD24-4C4E-A5CB-C4E0104C3149}"/>
                    </a:ext>
                  </a:extLst>
                </p:cNvPr>
                <p:cNvSpPr/>
                <p:nvPr/>
              </p:nvSpPr>
              <p:spPr>
                <a:xfrm>
                  <a:off x="4021873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TextBox 510">
                  <a:extLst>
                    <a:ext uri="{FF2B5EF4-FFF2-40B4-BE49-F238E27FC236}">
                      <a16:creationId xmlns:a16="http://schemas.microsoft.com/office/drawing/2014/main" id="{F24D7B1E-5028-43AF-B084-82E098189E07}"/>
                    </a:ext>
                  </a:extLst>
                </p:cNvPr>
                <p:cNvSpPr txBox="1"/>
                <p:nvPr/>
              </p:nvSpPr>
              <p:spPr>
                <a:xfrm>
                  <a:off x="3995974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4AF975B6-45F0-4B2D-A920-9043158E3D28}"/>
                  </a:ext>
                </a:extLst>
              </p:cNvPr>
              <p:cNvGrpSpPr/>
              <p:nvPr/>
            </p:nvGrpSpPr>
            <p:grpSpPr>
              <a:xfrm>
                <a:off x="5660818" y="4313467"/>
                <a:ext cx="249978" cy="276999"/>
                <a:chOff x="3954029" y="2659744"/>
                <a:chExt cx="249978" cy="276999"/>
              </a:xfrm>
            </p:grpSpPr>
            <p:sp>
              <p:nvSpPr>
                <p:cNvPr id="508" name="Rectangle: Rounded Corners 507">
                  <a:extLst>
                    <a:ext uri="{FF2B5EF4-FFF2-40B4-BE49-F238E27FC236}">
                      <a16:creationId xmlns:a16="http://schemas.microsoft.com/office/drawing/2014/main" id="{9980E6BF-6404-46D3-8608-CA10C9AF2DC5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TextBox 508">
                  <a:extLst>
                    <a:ext uri="{FF2B5EF4-FFF2-40B4-BE49-F238E27FC236}">
                      <a16:creationId xmlns:a16="http://schemas.microsoft.com/office/drawing/2014/main" id="{ED3B8929-A139-4A71-B803-705231606574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FECECBAA-6850-47B2-A8E2-1983A6667ADD}"/>
                  </a:ext>
                </a:extLst>
              </p:cNvPr>
              <p:cNvGrpSpPr/>
              <p:nvPr/>
            </p:nvGrpSpPr>
            <p:grpSpPr>
              <a:xfrm>
                <a:off x="5542469" y="3992109"/>
                <a:ext cx="249978" cy="276999"/>
                <a:chOff x="3954029" y="2659744"/>
                <a:chExt cx="249978" cy="276999"/>
              </a:xfrm>
            </p:grpSpPr>
            <p:sp>
              <p:nvSpPr>
                <p:cNvPr id="506" name="Rectangle: Rounded Corners 505">
                  <a:extLst>
                    <a:ext uri="{FF2B5EF4-FFF2-40B4-BE49-F238E27FC236}">
                      <a16:creationId xmlns:a16="http://schemas.microsoft.com/office/drawing/2014/main" id="{3085F08E-9ECC-4845-9045-C3AD74999710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7" name="TextBox 506">
                  <a:extLst>
                    <a:ext uri="{FF2B5EF4-FFF2-40B4-BE49-F238E27FC236}">
                      <a16:creationId xmlns:a16="http://schemas.microsoft.com/office/drawing/2014/main" id="{2715EB7D-8EBF-4B95-B8B9-9BCEE9AFEAB0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68C4D76D-910C-4CB5-BF7B-9696A835990B}"/>
                  </a:ext>
                </a:extLst>
              </p:cNvPr>
              <p:cNvGrpSpPr/>
              <p:nvPr/>
            </p:nvGrpSpPr>
            <p:grpSpPr>
              <a:xfrm>
                <a:off x="5276282" y="3825900"/>
                <a:ext cx="249978" cy="276999"/>
                <a:chOff x="3954029" y="2659744"/>
                <a:chExt cx="249978" cy="276999"/>
              </a:xfrm>
            </p:grpSpPr>
            <p:sp>
              <p:nvSpPr>
                <p:cNvPr id="504" name="Rectangle: Rounded Corners 503">
                  <a:extLst>
                    <a:ext uri="{FF2B5EF4-FFF2-40B4-BE49-F238E27FC236}">
                      <a16:creationId xmlns:a16="http://schemas.microsoft.com/office/drawing/2014/main" id="{B735F089-5A40-43CA-8D28-B06EC951F068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5" name="TextBox 504">
                  <a:extLst>
                    <a:ext uri="{FF2B5EF4-FFF2-40B4-BE49-F238E27FC236}">
                      <a16:creationId xmlns:a16="http://schemas.microsoft.com/office/drawing/2014/main" id="{E66D323E-07AD-4695-80E3-F380B0B7483E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</p:grpSp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id="{0878DCF2-57A8-4BDF-8998-CA5205460915}"/>
                </a:ext>
              </a:extLst>
            </p:cNvPr>
            <p:cNvSpPr/>
            <p:nvPr/>
          </p:nvSpPr>
          <p:spPr>
            <a:xfrm>
              <a:off x="6012891" y="3409718"/>
              <a:ext cx="1070438" cy="1732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489" name="Text Box 277">
              <a:extLst>
                <a:ext uri="{FF2B5EF4-FFF2-40B4-BE49-F238E27FC236}">
                  <a16:creationId xmlns:a16="http://schemas.microsoft.com/office/drawing/2014/main" id="{EAE6B8D3-8327-4C5C-B9EF-9DEFF213E6DB}"/>
                </a:ext>
              </a:extLst>
            </p:cNvPr>
            <p:cNvSpPr txBox="1"/>
            <p:nvPr/>
          </p:nvSpPr>
          <p:spPr>
            <a:xfrm>
              <a:off x="5961642" y="3411986"/>
              <a:ext cx="1293856" cy="3060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Gathering data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90" name="Text Box 277">
              <a:extLst>
                <a:ext uri="{FF2B5EF4-FFF2-40B4-BE49-F238E27FC236}">
                  <a16:creationId xmlns:a16="http://schemas.microsoft.com/office/drawing/2014/main" id="{B6FD6515-5C7A-4606-BD59-7E1C73417986}"/>
                </a:ext>
              </a:extLst>
            </p:cNvPr>
            <p:cNvSpPr txBox="1"/>
            <p:nvPr/>
          </p:nvSpPr>
          <p:spPr>
            <a:xfrm>
              <a:off x="6037554" y="3713577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Text Box 277">
              <a:extLst>
                <a:ext uri="{FF2B5EF4-FFF2-40B4-BE49-F238E27FC236}">
                  <a16:creationId xmlns:a16="http://schemas.microsoft.com/office/drawing/2014/main" id="{4CD543E6-E4EE-40A1-9ADD-FDF2FF1A5325}"/>
                </a:ext>
              </a:extLst>
            </p:cNvPr>
            <p:cNvSpPr txBox="1"/>
            <p:nvPr/>
          </p:nvSpPr>
          <p:spPr>
            <a:xfrm>
              <a:off x="6021765" y="410886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Text Box 277">
              <a:extLst>
                <a:ext uri="{FF2B5EF4-FFF2-40B4-BE49-F238E27FC236}">
                  <a16:creationId xmlns:a16="http://schemas.microsoft.com/office/drawing/2014/main" id="{334F70DB-8A5C-433E-8CA5-9B62DB87E6EB}"/>
                </a:ext>
              </a:extLst>
            </p:cNvPr>
            <p:cNvSpPr txBox="1"/>
            <p:nvPr/>
          </p:nvSpPr>
          <p:spPr>
            <a:xfrm>
              <a:off x="6022468" y="454364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C63FEB2E-CEC6-43CB-BA21-440C284E9255}"/>
              </a:ext>
            </a:extLst>
          </p:cNvPr>
          <p:cNvGrpSpPr/>
          <p:nvPr/>
        </p:nvGrpSpPr>
        <p:grpSpPr>
          <a:xfrm>
            <a:off x="2977282" y="1587735"/>
            <a:ext cx="2952925" cy="3627562"/>
            <a:chOff x="5938060" y="2778234"/>
            <a:chExt cx="2952925" cy="3627562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32CA0FC3-02E1-4B10-B05B-7015BD7C6F52}"/>
                </a:ext>
              </a:extLst>
            </p:cNvPr>
            <p:cNvGrpSpPr/>
            <p:nvPr/>
          </p:nvGrpSpPr>
          <p:grpSpPr>
            <a:xfrm>
              <a:off x="5938060" y="2778234"/>
              <a:ext cx="2952925" cy="3627562"/>
              <a:chOff x="3095357" y="1821872"/>
              <a:chExt cx="2952925" cy="3627562"/>
            </a:xfrm>
          </p:grpSpPr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2F660FD7-F6F1-4889-8371-CF52ADA3847A}"/>
                  </a:ext>
                </a:extLst>
              </p:cNvPr>
              <p:cNvGrpSpPr/>
              <p:nvPr/>
            </p:nvGrpSpPr>
            <p:grpSpPr>
              <a:xfrm>
                <a:off x="3095357" y="1821872"/>
                <a:ext cx="2952925" cy="3627562"/>
                <a:chOff x="2961364" y="1921087"/>
                <a:chExt cx="2952925" cy="3627562"/>
              </a:xfrm>
            </p:grpSpPr>
            <p:grpSp>
              <p:nvGrpSpPr>
                <p:cNvPr id="594" name="Group 593">
                  <a:extLst>
                    <a:ext uri="{FF2B5EF4-FFF2-40B4-BE49-F238E27FC236}">
                      <a16:creationId xmlns:a16="http://schemas.microsoft.com/office/drawing/2014/main" id="{58D229DE-BEC0-4833-9F70-AC93909D4CAA}"/>
                    </a:ext>
                  </a:extLst>
                </p:cNvPr>
                <p:cNvGrpSpPr/>
                <p:nvPr/>
              </p:nvGrpSpPr>
              <p:grpSpPr>
                <a:xfrm>
                  <a:off x="2961364" y="1921087"/>
                  <a:ext cx="2952925" cy="3627562"/>
                  <a:chOff x="-5093" y="38108"/>
                  <a:chExt cx="1803400" cy="2353913"/>
                </a:xfrm>
              </p:grpSpPr>
              <p:grpSp>
                <p:nvGrpSpPr>
                  <p:cNvPr id="596" name="Group 595">
                    <a:extLst>
                      <a:ext uri="{FF2B5EF4-FFF2-40B4-BE49-F238E27FC236}">
                        <a16:creationId xmlns:a16="http://schemas.microsoft.com/office/drawing/2014/main" id="{D3FA20B1-A153-40F4-B930-70B9D1905D23}"/>
                      </a:ext>
                    </a:extLst>
                  </p:cNvPr>
                  <p:cNvGrpSpPr/>
                  <p:nvPr/>
                </p:nvGrpSpPr>
                <p:grpSpPr>
                  <a:xfrm>
                    <a:off x="-5093" y="55856"/>
                    <a:ext cx="1803400" cy="2336165"/>
                    <a:chOff x="-5093" y="18619"/>
                    <a:chExt cx="1803400" cy="2336246"/>
                  </a:xfrm>
                </p:grpSpPr>
                <p:sp>
                  <p:nvSpPr>
                    <p:cNvPr id="624" name="Rectangle: Rounded Corners 623">
                      <a:extLst>
                        <a:ext uri="{FF2B5EF4-FFF2-40B4-BE49-F238E27FC236}">
                          <a16:creationId xmlns:a16="http://schemas.microsoft.com/office/drawing/2014/main" id="{554A3B71-C557-4243-B233-15D42BA10B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93" y="18619"/>
                      <a:ext cx="1803400" cy="233624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25" name="Rectangle: Rounded Corners 624">
                      <a:extLst>
                        <a:ext uri="{FF2B5EF4-FFF2-40B4-BE49-F238E27FC236}">
                          <a16:creationId xmlns:a16="http://schemas.microsoft.com/office/drawing/2014/main" id="{58710B9C-B7DA-48CD-BB87-22A9942DD8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16" y="48126"/>
                      <a:ext cx="1238782" cy="132402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597" name="Text Box 270">
                    <a:extLst>
                      <a:ext uri="{FF2B5EF4-FFF2-40B4-BE49-F238E27FC236}">
                        <a16:creationId xmlns:a16="http://schemas.microsoft.com/office/drawing/2014/main" id="{8B8929CD-A413-4FD8-BC73-FA50EF697AA1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29" y="38108"/>
                    <a:ext cx="1005708" cy="2521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Iteration i+2</a:t>
                    </a:r>
                  </a:p>
                </p:txBody>
              </p:sp>
              <p:sp>
                <p:nvSpPr>
                  <p:cNvPr id="598" name="Rectangle: Rounded Corners 597">
                    <a:extLst>
                      <a:ext uri="{FF2B5EF4-FFF2-40B4-BE49-F238E27FC236}">
                        <a16:creationId xmlns:a16="http://schemas.microsoft.com/office/drawing/2014/main" id="{0E3DBE9D-2D43-4DA2-9A4C-8556C5C534CB}"/>
                      </a:ext>
                    </a:extLst>
                  </p:cNvPr>
                  <p:cNvSpPr/>
                  <p:nvPr/>
                </p:nvSpPr>
                <p:spPr>
                  <a:xfrm>
                    <a:off x="50041" y="1629771"/>
                    <a:ext cx="653734" cy="529590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599" name="Text Box 277">
                    <a:extLst>
                      <a:ext uri="{FF2B5EF4-FFF2-40B4-BE49-F238E27FC236}">
                        <a16:creationId xmlns:a16="http://schemas.microsoft.com/office/drawing/2014/main" id="{DB3F0852-3361-4837-B673-46E4A8765629}"/>
                      </a:ext>
                    </a:extLst>
                  </p:cNvPr>
                  <p:cNvSpPr txBox="1"/>
                  <p:nvPr/>
                </p:nvSpPr>
                <p:spPr>
                  <a:xfrm>
                    <a:off x="24427" y="1618445"/>
                    <a:ext cx="790179" cy="26606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# </a:t>
                    </a:r>
                    <a:r>
                      <a: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data gathers</a:t>
                    </a: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:</a:t>
                    </a:r>
                  </a:p>
                </p:txBody>
              </p:sp>
              <p:grpSp>
                <p:nvGrpSpPr>
                  <p:cNvPr id="600" name="Group 599">
                    <a:extLst>
                      <a:ext uri="{FF2B5EF4-FFF2-40B4-BE49-F238E27FC236}">
                        <a16:creationId xmlns:a16="http://schemas.microsoft.com/office/drawing/2014/main" id="{FE0D05CB-A1BE-40AF-A012-B0D813ABE7DB}"/>
                      </a:ext>
                    </a:extLst>
                  </p:cNvPr>
                  <p:cNvGrpSpPr/>
                  <p:nvPr/>
                </p:nvGrpSpPr>
                <p:grpSpPr>
                  <a:xfrm>
                    <a:off x="873814" y="486792"/>
                    <a:ext cx="737388" cy="1727670"/>
                    <a:chOff x="21477" y="135100"/>
                    <a:chExt cx="737388" cy="1727670"/>
                  </a:xfrm>
                </p:grpSpPr>
                <p:grpSp>
                  <p:nvGrpSpPr>
                    <p:cNvPr id="601" name="Group 600">
                      <a:extLst>
                        <a:ext uri="{FF2B5EF4-FFF2-40B4-BE49-F238E27FC236}">
                          <a16:creationId xmlns:a16="http://schemas.microsoft.com/office/drawing/2014/main" id="{584C6D4D-A1EE-4856-A3B8-ECCEA5C5BC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89" y="360835"/>
                      <a:ext cx="563376" cy="1501935"/>
                      <a:chOff x="422189" y="402226"/>
                      <a:chExt cx="563590" cy="1502037"/>
                    </a:xfrm>
                  </p:grpSpPr>
                  <p:grpSp>
                    <p:nvGrpSpPr>
                      <p:cNvPr id="612" name="Group 611">
                        <a:extLst>
                          <a:ext uri="{FF2B5EF4-FFF2-40B4-BE49-F238E27FC236}">
                            <a16:creationId xmlns:a16="http://schemas.microsoft.com/office/drawing/2014/main" id="{CF76D77D-94D7-463C-9E65-6A38FA4521E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192" y="1391221"/>
                        <a:ext cx="301625" cy="309882"/>
                        <a:chOff x="-411763" y="971133"/>
                        <a:chExt cx="400050" cy="390526"/>
                      </a:xfrm>
                    </p:grpSpPr>
                    <p:sp>
                      <p:nvSpPr>
                        <p:cNvPr id="622" name="Flowchart: Connector 621">
                          <a:extLst>
                            <a:ext uri="{FF2B5EF4-FFF2-40B4-BE49-F238E27FC236}">
                              <a16:creationId xmlns:a16="http://schemas.microsoft.com/office/drawing/2014/main" id="{0E0F627A-3189-43C1-84A5-6DE4367AED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11763" y="971133"/>
                          <a:ext cx="400050" cy="390526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3" name="Text Box 258">
                          <a:extLst>
                            <a:ext uri="{FF2B5EF4-FFF2-40B4-BE49-F238E27FC236}">
                              <a16:creationId xmlns:a16="http://schemas.microsoft.com/office/drawing/2014/main" id="{CCDC4F73-A2A1-4F59-B54F-760F047CBC4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56945" y="996836"/>
                          <a:ext cx="325628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613" name="Straight Arrow Connector 612">
                        <a:extLst>
                          <a:ext uri="{FF2B5EF4-FFF2-40B4-BE49-F238E27FC236}">
                            <a16:creationId xmlns:a16="http://schemas.microsoft.com/office/drawing/2014/main" id="{10CDA4BC-3F53-4349-A704-77AD8590CE4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6433" y="1680803"/>
                        <a:ext cx="91653" cy="22346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14" name="Group 613">
                        <a:extLst>
                          <a:ext uri="{FF2B5EF4-FFF2-40B4-BE49-F238E27FC236}">
                            <a16:creationId xmlns:a16="http://schemas.microsoft.com/office/drawing/2014/main" id="{91BCACCB-0C60-4464-B589-6732BD7553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9948" y="402226"/>
                        <a:ext cx="305831" cy="309881"/>
                        <a:chOff x="479270" y="506914"/>
                        <a:chExt cx="405627" cy="390525"/>
                      </a:xfrm>
                    </p:grpSpPr>
                    <p:sp>
                      <p:nvSpPr>
                        <p:cNvPr id="620" name="Flowchart: Connector 619">
                          <a:extLst>
                            <a:ext uri="{FF2B5EF4-FFF2-40B4-BE49-F238E27FC236}">
                              <a16:creationId xmlns:a16="http://schemas.microsoft.com/office/drawing/2014/main" id="{8C084709-09C4-402D-8055-4E71EB881D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270" y="506914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1" name="Text Box 263">
                          <a:extLst>
                            <a:ext uri="{FF2B5EF4-FFF2-40B4-BE49-F238E27FC236}">
                              <a16:creationId xmlns:a16="http://schemas.microsoft.com/office/drawing/2014/main" id="{19F2E2E8-6B9C-458D-BFE7-E540815D6A7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8781" y="529359"/>
                          <a:ext cx="34611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615" name="Straight Arrow Connector 614">
                        <a:extLst>
                          <a:ext uri="{FF2B5EF4-FFF2-40B4-BE49-F238E27FC236}">
                            <a16:creationId xmlns:a16="http://schemas.microsoft.com/office/drawing/2014/main" id="{224A6C6E-E514-4BB6-A784-812CCD7DC75C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55239" y="691850"/>
                        <a:ext cx="99189" cy="20279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16" name="Group 615">
                        <a:extLst>
                          <a:ext uri="{FF2B5EF4-FFF2-40B4-BE49-F238E27FC236}">
                            <a16:creationId xmlns:a16="http://schemas.microsoft.com/office/drawing/2014/main" id="{2AAF7AD9-5934-4844-9EBC-C496048D2A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2189" y="878035"/>
                        <a:ext cx="301625" cy="309881"/>
                        <a:chOff x="559958" y="360902"/>
                        <a:chExt cx="400050" cy="390525"/>
                      </a:xfrm>
                    </p:grpSpPr>
                    <p:sp>
                      <p:nvSpPr>
                        <p:cNvPr id="618" name="Flowchart: Connector 617">
                          <a:extLst>
                            <a:ext uri="{FF2B5EF4-FFF2-40B4-BE49-F238E27FC236}">
                              <a16:creationId xmlns:a16="http://schemas.microsoft.com/office/drawing/2014/main" id="{AB3C6C36-C114-497C-B892-2A48CC9C82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9958" y="360902"/>
                          <a:ext cx="400050" cy="390525"/>
                        </a:xfrm>
                        <a:prstGeom prst="flowChartConnector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9" name="Text Box 267">
                          <a:extLst>
                            <a:ext uri="{FF2B5EF4-FFF2-40B4-BE49-F238E27FC236}">
                              <a16:creationId xmlns:a16="http://schemas.microsoft.com/office/drawing/2014/main" id="{4541CF55-3366-4633-9678-B59A30B95FE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4335" y="380673"/>
                          <a:ext cx="31163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617" name="Straight Arrow Connector 616">
                        <a:extLst>
                          <a:ext uri="{FF2B5EF4-FFF2-40B4-BE49-F238E27FC236}">
                            <a16:creationId xmlns:a16="http://schemas.microsoft.com/office/drawing/2014/main" id="{DCFEF441-049D-4A04-8D15-9121FDFFAE5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567" y="1188075"/>
                        <a:ext cx="117051" cy="211381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02" name="Straight Arrow Connector 601">
                      <a:extLst>
                        <a:ext uri="{FF2B5EF4-FFF2-40B4-BE49-F238E27FC236}">
                          <a16:creationId xmlns:a16="http://schemas.microsoft.com/office/drawing/2014/main" id="{26730907-AF2C-4BA1-9904-A6C6AC09C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33595" y="244617"/>
                      <a:ext cx="125270" cy="15044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3" name="Straight Arrow Connector 602">
                      <a:extLst>
                        <a:ext uri="{FF2B5EF4-FFF2-40B4-BE49-F238E27FC236}">
                          <a16:creationId xmlns:a16="http://schemas.microsoft.com/office/drawing/2014/main" id="{672D13B2-74B2-4B22-800D-D2E77926934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71470" y="135100"/>
                      <a:ext cx="53229" cy="22477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Arrow Connector 603">
                      <a:extLst>
                        <a:ext uri="{FF2B5EF4-FFF2-40B4-BE49-F238E27FC236}">
                          <a16:creationId xmlns:a16="http://schemas.microsoft.com/office/drawing/2014/main" id="{71ED0888-1378-4BD8-8E40-09AB950D131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9363" y="150467"/>
                      <a:ext cx="61305" cy="21092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5" name="Straight Arrow Connector 604">
                      <a:extLst>
                        <a:ext uri="{FF2B5EF4-FFF2-40B4-BE49-F238E27FC236}">
                          <a16:creationId xmlns:a16="http://schemas.microsoft.com/office/drawing/2014/main" id="{E7A70B13-5D97-438D-8DF3-0183CA01389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837" y="219880"/>
                      <a:ext cx="138260" cy="17690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Arrow Connector 605">
                      <a:extLst>
                        <a:ext uri="{FF2B5EF4-FFF2-40B4-BE49-F238E27FC236}">
                          <a16:creationId xmlns:a16="http://schemas.microsoft.com/office/drawing/2014/main" id="{8C57C4BB-2CBE-4FCF-A70C-4FF5F883A71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5226" y="623950"/>
                      <a:ext cx="4202" cy="215883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7" name="Straight Arrow Connector 606">
                      <a:extLst>
                        <a:ext uri="{FF2B5EF4-FFF2-40B4-BE49-F238E27FC236}">
                          <a16:creationId xmlns:a16="http://schemas.microsoft.com/office/drawing/2014/main" id="{660F0385-86EF-4B4F-8117-AE43AFB7ED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8421" y="598963"/>
                      <a:ext cx="60206" cy="26307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Arrow Connector 607">
                      <a:extLst>
                        <a:ext uri="{FF2B5EF4-FFF2-40B4-BE49-F238E27FC236}">
                          <a16:creationId xmlns:a16="http://schemas.microsoft.com/office/drawing/2014/main" id="{876E320C-29BA-47D9-8A1F-0548260E09B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477" y="743777"/>
                      <a:ext cx="110576" cy="14951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9" name="Straight Arrow Connector 608">
                      <a:extLst>
                        <a:ext uri="{FF2B5EF4-FFF2-40B4-BE49-F238E27FC236}">
                          <a16:creationId xmlns:a16="http://schemas.microsoft.com/office/drawing/2014/main" id="{C18B3DF0-167B-49A1-B67E-178A541AF0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1937" y="1425200"/>
                      <a:ext cx="178236" cy="57747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Arrow Connector 609">
                      <a:extLst>
                        <a:ext uri="{FF2B5EF4-FFF2-40B4-BE49-F238E27FC236}">
                          <a16:creationId xmlns:a16="http://schemas.microsoft.com/office/drawing/2014/main" id="{D7615FDD-7135-474B-A346-5A597D6DB3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3401" y="1260031"/>
                      <a:ext cx="150084" cy="14610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1" name="Straight Arrow Connector 610">
                      <a:extLst>
                        <a:ext uri="{FF2B5EF4-FFF2-40B4-BE49-F238E27FC236}">
                          <a16:creationId xmlns:a16="http://schemas.microsoft.com/office/drawing/2014/main" id="{4A89B1D5-D837-4085-87FD-90CB354F42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0713" y="1170045"/>
                      <a:ext cx="64977" cy="198456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95" name="Text Box 277">
                  <a:extLst>
                    <a:ext uri="{FF2B5EF4-FFF2-40B4-BE49-F238E27FC236}">
                      <a16:creationId xmlns:a16="http://schemas.microsoft.com/office/drawing/2014/main" id="{BDBEFCB1-34CE-4498-B8EA-9D25BE1048E9}"/>
                    </a:ext>
                  </a:extLst>
                </p:cNvPr>
                <p:cNvSpPr txBox="1"/>
                <p:nvPr/>
              </p:nvSpPr>
              <p:spPr>
                <a:xfrm>
                  <a:off x="3051641" y="4717714"/>
                  <a:ext cx="1035193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A42C71D7-722B-4974-A10D-5965593E63D4}"/>
                  </a:ext>
                </a:extLst>
              </p:cNvPr>
              <p:cNvGrpSpPr/>
              <p:nvPr/>
            </p:nvGrpSpPr>
            <p:grpSpPr>
              <a:xfrm>
                <a:off x="4733763" y="2348775"/>
                <a:ext cx="249978" cy="276999"/>
                <a:chOff x="3954029" y="2659744"/>
                <a:chExt cx="249978" cy="276999"/>
              </a:xfrm>
            </p:grpSpPr>
            <p:sp>
              <p:nvSpPr>
                <p:cNvPr id="592" name="Rectangle: Rounded Corners 591">
                  <a:extLst>
                    <a:ext uri="{FF2B5EF4-FFF2-40B4-BE49-F238E27FC236}">
                      <a16:creationId xmlns:a16="http://schemas.microsoft.com/office/drawing/2014/main" id="{B7D92D0D-6BD3-45EB-ABAC-9617D39981F9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TextBox 592">
                  <a:extLst>
                    <a:ext uri="{FF2B5EF4-FFF2-40B4-BE49-F238E27FC236}">
                      <a16:creationId xmlns:a16="http://schemas.microsoft.com/office/drawing/2014/main" id="{14865802-3DBD-4EA9-9DE0-3FDBAA2BE191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77F65EEE-6E7F-4785-93D2-C61FBC2CEB28}"/>
                  </a:ext>
                </a:extLst>
              </p:cNvPr>
              <p:cNvGrpSpPr/>
              <p:nvPr/>
            </p:nvGrpSpPr>
            <p:grpSpPr>
              <a:xfrm>
                <a:off x="5041571" y="2232410"/>
                <a:ext cx="249978" cy="276999"/>
                <a:chOff x="3954029" y="2659744"/>
                <a:chExt cx="249978" cy="276999"/>
              </a:xfrm>
            </p:grpSpPr>
            <p:sp>
              <p:nvSpPr>
                <p:cNvPr id="590" name="Rectangle: Rounded Corners 589">
                  <a:extLst>
                    <a:ext uri="{FF2B5EF4-FFF2-40B4-BE49-F238E27FC236}">
                      <a16:creationId xmlns:a16="http://schemas.microsoft.com/office/drawing/2014/main" id="{6B8DEAB7-8F9C-4B2C-9669-018EC8DE034A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TextBox 590">
                  <a:extLst>
                    <a:ext uri="{FF2B5EF4-FFF2-40B4-BE49-F238E27FC236}">
                      <a16:creationId xmlns:a16="http://schemas.microsoft.com/office/drawing/2014/main" id="{3031706B-0E93-43C6-8F1F-BB7FE158D5EF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86E8C1EB-31C0-4FC3-BE48-55503BE28261}"/>
                  </a:ext>
                </a:extLst>
              </p:cNvPr>
              <p:cNvGrpSpPr/>
              <p:nvPr/>
            </p:nvGrpSpPr>
            <p:grpSpPr>
              <a:xfrm>
                <a:off x="5404851" y="2217273"/>
                <a:ext cx="249978" cy="276999"/>
                <a:chOff x="3954029" y="2659744"/>
                <a:chExt cx="249978" cy="276999"/>
              </a:xfrm>
            </p:grpSpPr>
            <p:sp>
              <p:nvSpPr>
                <p:cNvPr id="588" name="Rectangle: Rounded Corners 587">
                  <a:extLst>
                    <a:ext uri="{FF2B5EF4-FFF2-40B4-BE49-F238E27FC236}">
                      <a16:creationId xmlns:a16="http://schemas.microsoft.com/office/drawing/2014/main" id="{A772647C-A919-4F6D-9152-1EABDB8B4BEF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9" name="TextBox 588">
                  <a:extLst>
                    <a:ext uri="{FF2B5EF4-FFF2-40B4-BE49-F238E27FC236}">
                      <a16:creationId xmlns:a16="http://schemas.microsoft.com/office/drawing/2014/main" id="{9D8A2639-3D7A-4737-B99D-B0480C82A2D5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46E1A941-5C4B-4891-B592-041202F65699}"/>
                  </a:ext>
                </a:extLst>
              </p:cNvPr>
              <p:cNvGrpSpPr/>
              <p:nvPr/>
            </p:nvGrpSpPr>
            <p:grpSpPr>
              <a:xfrm>
                <a:off x="5697874" y="2379408"/>
                <a:ext cx="249978" cy="276999"/>
                <a:chOff x="3954029" y="2659744"/>
                <a:chExt cx="249978" cy="276999"/>
              </a:xfrm>
            </p:grpSpPr>
            <p:sp>
              <p:nvSpPr>
                <p:cNvPr id="586" name="Rectangle: Rounded Corners 585">
                  <a:extLst>
                    <a:ext uri="{FF2B5EF4-FFF2-40B4-BE49-F238E27FC236}">
                      <a16:creationId xmlns:a16="http://schemas.microsoft.com/office/drawing/2014/main" id="{CAE17029-FC66-46FA-9915-3E8FB5CAD2A7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7" name="TextBox 586">
                  <a:extLst>
                    <a:ext uri="{FF2B5EF4-FFF2-40B4-BE49-F238E27FC236}">
                      <a16:creationId xmlns:a16="http://schemas.microsoft.com/office/drawing/2014/main" id="{1E42351C-92A3-421B-827B-E84A1D720858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E1D2121-B730-427F-88A6-51F9C71A1A86}"/>
                  </a:ext>
                </a:extLst>
              </p:cNvPr>
              <p:cNvGrpSpPr/>
              <p:nvPr/>
            </p:nvGrpSpPr>
            <p:grpSpPr>
              <a:xfrm>
                <a:off x="4357134" y="3174348"/>
                <a:ext cx="249978" cy="276999"/>
                <a:chOff x="4146976" y="2542298"/>
                <a:chExt cx="249978" cy="276999"/>
              </a:xfrm>
            </p:grpSpPr>
            <p:sp>
              <p:nvSpPr>
                <p:cNvPr id="584" name="Rectangle: Rounded Corners 583">
                  <a:extLst>
                    <a:ext uri="{FF2B5EF4-FFF2-40B4-BE49-F238E27FC236}">
                      <a16:creationId xmlns:a16="http://schemas.microsoft.com/office/drawing/2014/main" id="{303CF0D5-BE50-43A9-8502-DEEB8A14E7BA}"/>
                    </a:ext>
                  </a:extLst>
                </p:cNvPr>
                <p:cNvSpPr/>
                <p:nvPr/>
              </p:nvSpPr>
              <p:spPr>
                <a:xfrm>
                  <a:off x="4172875" y="2565311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5" name="TextBox 584">
                  <a:extLst>
                    <a:ext uri="{FF2B5EF4-FFF2-40B4-BE49-F238E27FC236}">
                      <a16:creationId xmlns:a16="http://schemas.microsoft.com/office/drawing/2014/main" id="{03843C41-C879-4EDD-8AA3-BE209B2D00E2}"/>
                    </a:ext>
                  </a:extLst>
                </p:cNvPr>
                <p:cNvSpPr txBox="1"/>
                <p:nvPr/>
              </p:nvSpPr>
              <p:spPr>
                <a:xfrm>
                  <a:off x="4146976" y="2542298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569" name="Group 568">
                <a:extLst>
                  <a:ext uri="{FF2B5EF4-FFF2-40B4-BE49-F238E27FC236}">
                    <a16:creationId xmlns:a16="http://schemas.microsoft.com/office/drawing/2014/main" id="{8136ECFD-A63C-4BE4-8684-1EF95B922A00}"/>
                  </a:ext>
                </a:extLst>
              </p:cNvPr>
              <p:cNvGrpSpPr/>
              <p:nvPr/>
            </p:nvGrpSpPr>
            <p:grpSpPr>
              <a:xfrm>
                <a:off x="4559501" y="2913062"/>
                <a:ext cx="241909" cy="276999"/>
                <a:chOff x="4071155" y="2522025"/>
                <a:chExt cx="241909" cy="276999"/>
              </a:xfrm>
            </p:grpSpPr>
            <p:sp>
              <p:nvSpPr>
                <p:cNvPr id="582" name="Rectangle: Rounded Corners 581">
                  <a:extLst>
                    <a:ext uri="{FF2B5EF4-FFF2-40B4-BE49-F238E27FC236}">
                      <a16:creationId xmlns:a16="http://schemas.microsoft.com/office/drawing/2014/main" id="{67945522-A0D0-4D36-B675-386881E5D1D9}"/>
                    </a:ext>
                  </a:extLst>
                </p:cNvPr>
                <p:cNvSpPr/>
                <p:nvPr/>
              </p:nvSpPr>
              <p:spPr>
                <a:xfrm>
                  <a:off x="4088985" y="2548533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3" name="TextBox 582">
                  <a:extLst>
                    <a:ext uri="{FF2B5EF4-FFF2-40B4-BE49-F238E27FC236}">
                      <a16:creationId xmlns:a16="http://schemas.microsoft.com/office/drawing/2014/main" id="{B3AED589-7B8B-49A5-8938-20A36406DD24}"/>
                    </a:ext>
                  </a:extLst>
                </p:cNvPr>
                <p:cNvSpPr txBox="1"/>
                <p:nvPr/>
              </p:nvSpPr>
              <p:spPr>
                <a:xfrm>
                  <a:off x="4071155" y="2522025"/>
                  <a:ext cx="179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570" name="Group 569">
                <a:extLst>
                  <a:ext uri="{FF2B5EF4-FFF2-40B4-BE49-F238E27FC236}">
                    <a16:creationId xmlns:a16="http://schemas.microsoft.com/office/drawing/2014/main" id="{6DE2913C-90DF-4554-A32B-3E70FED7B235}"/>
                  </a:ext>
                </a:extLst>
              </p:cNvPr>
              <p:cNvGrpSpPr/>
              <p:nvPr/>
            </p:nvGrpSpPr>
            <p:grpSpPr>
              <a:xfrm>
                <a:off x="4819590" y="2973971"/>
                <a:ext cx="249978" cy="276999"/>
                <a:chOff x="3995974" y="2659744"/>
                <a:chExt cx="249978" cy="276999"/>
              </a:xfrm>
            </p:grpSpPr>
            <p:sp>
              <p:nvSpPr>
                <p:cNvPr id="580" name="Rectangle: Rounded Corners 579">
                  <a:extLst>
                    <a:ext uri="{FF2B5EF4-FFF2-40B4-BE49-F238E27FC236}">
                      <a16:creationId xmlns:a16="http://schemas.microsoft.com/office/drawing/2014/main" id="{6A4ED11D-E77A-4278-8C2A-45B0B421101D}"/>
                    </a:ext>
                  </a:extLst>
                </p:cNvPr>
                <p:cNvSpPr/>
                <p:nvPr/>
              </p:nvSpPr>
              <p:spPr>
                <a:xfrm>
                  <a:off x="4021873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1" name="TextBox 580">
                  <a:extLst>
                    <a:ext uri="{FF2B5EF4-FFF2-40B4-BE49-F238E27FC236}">
                      <a16:creationId xmlns:a16="http://schemas.microsoft.com/office/drawing/2014/main" id="{D5CE4620-7A57-4CDA-AC0D-03926FCBD3A8}"/>
                    </a:ext>
                  </a:extLst>
                </p:cNvPr>
                <p:cNvSpPr txBox="1"/>
                <p:nvPr/>
              </p:nvSpPr>
              <p:spPr>
                <a:xfrm>
                  <a:off x="3995974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E87DEB78-60C8-41C4-B9AE-CEE579FF9DDE}"/>
                  </a:ext>
                </a:extLst>
              </p:cNvPr>
              <p:cNvGrpSpPr/>
              <p:nvPr/>
            </p:nvGrpSpPr>
            <p:grpSpPr>
              <a:xfrm>
                <a:off x="5660818" y="4313467"/>
                <a:ext cx="249978" cy="276999"/>
                <a:chOff x="3954029" y="2659744"/>
                <a:chExt cx="249978" cy="276999"/>
              </a:xfrm>
            </p:grpSpPr>
            <p:sp>
              <p:nvSpPr>
                <p:cNvPr id="578" name="Rectangle: Rounded Corners 577">
                  <a:extLst>
                    <a:ext uri="{FF2B5EF4-FFF2-40B4-BE49-F238E27FC236}">
                      <a16:creationId xmlns:a16="http://schemas.microsoft.com/office/drawing/2014/main" id="{259F418D-B9DD-4034-8932-A0FE72798D31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9" name="TextBox 578">
                  <a:extLst>
                    <a:ext uri="{FF2B5EF4-FFF2-40B4-BE49-F238E27FC236}">
                      <a16:creationId xmlns:a16="http://schemas.microsoft.com/office/drawing/2014/main" id="{6A17BA92-0406-4AA7-A010-B036BA992F62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85A0BDD5-A9FC-41BA-BE33-AB9661949911}"/>
                  </a:ext>
                </a:extLst>
              </p:cNvPr>
              <p:cNvGrpSpPr/>
              <p:nvPr/>
            </p:nvGrpSpPr>
            <p:grpSpPr>
              <a:xfrm>
                <a:off x="5542469" y="3992109"/>
                <a:ext cx="249978" cy="276999"/>
                <a:chOff x="3954029" y="2659744"/>
                <a:chExt cx="249978" cy="276999"/>
              </a:xfrm>
            </p:grpSpPr>
            <p:sp>
              <p:nvSpPr>
                <p:cNvPr id="576" name="Rectangle: Rounded Corners 575">
                  <a:extLst>
                    <a:ext uri="{FF2B5EF4-FFF2-40B4-BE49-F238E27FC236}">
                      <a16:creationId xmlns:a16="http://schemas.microsoft.com/office/drawing/2014/main" id="{FE2C999F-2AC1-4ECC-A414-74CFD01DE378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7" name="TextBox 576">
                  <a:extLst>
                    <a:ext uri="{FF2B5EF4-FFF2-40B4-BE49-F238E27FC236}">
                      <a16:creationId xmlns:a16="http://schemas.microsoft.com/office/drawing/2014/main" id="{A2E071C2-6439-43D9-8622-2FA5765CBC6E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4078230C-791A-4098-B62A-B97FA362E73D}"/>
                  </a:ext>
                </a:extLst>
              </p:cNvPr>
              <p:cNvGrpSpPr/>
              <p:nvPr/>
            </p:nvGrpSpPr>
            <p:grpSpPr>
              <a:xfrm>
                <a:off x="5276282" y="3825900"/>
                <a:ext cx="249978" cy="276999"/>
                <a:chOff x="3954029" y="2659744"/>
                <a:chExt cx="249978" cy="276999"/>
              </a:xfrm>
            </p:grpSpPr>
            <p:sp>
              <p:nvSpPr>
                <p:cNvPr id="574" name="Rectangle: Rounded Corners 573">
                  <a:extLst>
                    <a:ext uri="{FF2B5EF4-FFF2-40B4-BE49-F238E27FC236}">
                      <a16:creationId xmlns:a16="http://schemas.microsoft.com/office/drawing/2014/main" id="{C0B0296C-C473-4F31-9566-BD0C88314222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5" name="TextBox 574">
                  <a:extLst>
                    <a:ext uri="{FF2B5EF4-FFF2-40B4-BE49-F238E27FC236}">
                      <a16:creationId xmlns:a16="http://schemas.microsoft.com/office/drawing/2014/main" id="{64D0492F-6C97-4F77-B188-A7B953ACF6C8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</p:grpSp>
        <p:sp>
          <p:nvSpPr>
            <p:cNvPr id="558" name="Rectangle: Rounded Corners 557">
              <a:extLst>
                <a:ext uri="{FF2B5EF4-FFF2-40B4-BE49-F238E27FC236}">
                  <a16:creationId xmlns:a16="http://schemas.microsoft.com/office/drawing/2014/main" id="{DF771854-64EA-44A4-9418-5499270D50B4}"/>
                </a:ext>
              </a:extLst>
            </p:cNvPr>
            <p:cNvSpPr/>
            <p:nvPr/>
          </p:nvSpPr>
          <p:spPr>
            <a:xfrm>
              <a:off x="6012891" y="3409718"/>
              <a:ext cx="1070438" cy="1732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559" name="Text Box 277">
              <a:extLst>
                <a:ext uri="{FF2B5EF4-FFF2-40B4-BE49-F238E27FC236}">
                  <a16:creationId xmlns:a16="http://schemas.microsoft.com/office/drawing/2014/main" id="{1500AE34-64EA-4B0D-8C3A-39E30A862255}"/>
                </a:ext>
              </a:extLst>
            </p:cNvPr>
            <p:cNvSpPr txBox="1"/>
            <p:nvPr/>
          </p:nvSpPr>
          <p:spPr>
            <a:xfrm>
              <a:off x="5961642" y="3411986"/>
              <a:ext cx="1293856" cy="3060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Gathering data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560" name="Text Box 277">
              <a:extLst>
                <a:ext uri="{FF2B5EF4-FFF2-40B4-BE49-F238E27FC236}">
                  <a16:creationId xmlns:a16="http://schemas.microsoft.com/office/drawing/2014/main" id="{A476E214-7722-482C-AD2F-4C8AEC69A0CF}"/>
                </a:ext>
              </a:extLst>
            </p:cNvPr>
            <p:cNvSpPr txBox="1"/>
            <p:nvPr/>
          </p:nvSpPr>
          <p:spPr>
            <a:xfrm>
              <a:off x="6037554" y="3713577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1" name="Text Box 277">
              <a:extLst>
                <a:ext uri="{FF2B5EF4-FFF2-40B4-BE49-F238E27FC236}">
                  <a16:creationId xmlns:a16="http://schemas.microsoft.com/office/drawing/2014/main" id="{F3CDBA5D-BD1F-4747-9D9D-4CC5FE5F19CB}"/>
                </a:ext>
              </a:extLst>
            </p:cNvPr>
            <p:cNvSpPr txBox="1"/>
            <p:nvPr/>
          </p:nvSpPr>
          <p:spPr>
            <a:xfrm>
              <a:off x="6021765" y="410886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3+1+2+7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Text Box 277">
              <a:extLst>
                <a:ext uri="{FF2B5EF4-FFF2-40B4-BE49-F238E27FC236}">
                  <a16:creationId xmlns:a16="http://schemas.microsoft.com/office/drawing/2014/main" id="{8D5545C2-1B62-4F3B-880A-1C759F895290}"/>
                </a:ext>
              </a:extLst>
            </p:cNvPr>
            <p:cNvSpPr txBox="1"/>
            <p:nvPr/>
          </p:nvSpPr>
          <p:spPr>
            <a:xfrm>
              <a:off x="6022468" y="454364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C8504431-3877-4C62-8B3F-BEFA07E45A63}"/>
              </a:ext>
            </a:extLst>
          </p:cNvPr>
          <p:cNvGrpSpPr/>
          <p:nvPr/>
        </p:nvGrpSpPr>
        <p:grpSpPr>
          <a:xfrm>
            <a:off x="2982578" y="1586923"/>
            <a:ext cx="2952925" cy="3627562"/>
            <a:chOff x="5938060" y="2778234"/>
            <a:chExt cx="2952925" cy="3627562"/>
          </a:xfrm>
        </p:grpSpPr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C396F4E4-7802-4440-A3D9-A3B10763DE27}"/>
                </a:ext>
              </a:extLst>
            </p:cNvPr>
            <p:cNvGrpSpPr/>
            <p:nvPr/>
          </p:nvGrpSpPr>
          <p:grpSpPr>
            <a:xfrm>
              <a:off x="5938060" y="2778234"/>
              <a:ext cx="2952925" cy="3627562"/>
              <a:chOff x="3095357" y="1821872"/>
              <a:chExt cx="2952925" cy="3627562"/>
            </a:xfrm>
          </p:grpSpPr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60AA2A8F-1771-4EAA-A0CC-F758609703F4}"/>
                  </a:ext>
                </a:extLst>
              </p:cNvPr>
              <p:cNvGrpSpPr/>
              <p:nvPr/>
            </p:nvGrpSpPr>
            <p:grpSpPr>
              <a:xfrm>
                <a:off x="3095357" y="1821872"/>
                <a:ext cx="2952925" cy="3627562"/>
                <a:chOff x="2961364" y="1921087"/>
                <a:chExt cx="2952925" cy="3627562"/>
              </a:xfrm>
            </p:grpSpPr>
            <p:grpSp>
              <p:nvGrpSpPr>
                <p:cNvPr id="664" name="Group 663">
                  <a:extLst>
                    <a:ext uri="{FF2B5EF4-FFF2-40B4-BE49-F238E27FC236}">
                      <a16:creationId xmlns:a16="http://schemas.microsoft.com/office/drawing/2014/main" id="{E52EAF6A-C4E7-4E99-A6F9-1ED093EAAE7E}"/>
                    </a:ext>
                  </a:extLst>
                </p:cNvPr>
                <p:cNvGrpSpPr/>
                <p:nvPr/>
              </p:nvGrpSpPr>
              <p:grpSpPr>
                <a:xfrm>
                  <a:off x="2961364" y="1921087"/>
                  <a:ext cx="2952925" cy="3627562"/>
                  <a:chOff x="-5093" y="38108"/>
                  <a:chExt cx="1803400" cy="2353913"/>
                </a:xfrm>
              </p:grpSpPr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24BBF49C-D9D2-4170-A547-EF013FE3000C}"/>
                      </a:ext>
                    </a:extLst>
                  </p:cNvPr>
                  <p:cNvGrpSpPr/>
                  <p:nvPr/>
                </p:nvGrpSpPr>
                <p:grpSpPr>
                  <a:xfrm>
                    <a:off x="-5093" y="55856"/>
                    <a:ext cx="1803400" cy="2336165"/>
                    <a:chOff x="-5093" y="18619"/>
                    <a:chExt cx="1803400" cy="2336246"/>
                  </a:xfrm>
                </p:grpSpPr>
                <p:sp>
                  <p:nvSpPr>
                    <p:cNvPr id="694" name="Rectangle: Rounded Corners 693">
                      <a:extLst>
                        <a:ext uri="{FF2B5EF4-FFF2-40B4-BE49-F238E27FC236}">
                          <a16:creationId xmlns:a16="http://schemas.microsoft.com/office/drawing/2014/main" id="{8A45EC0C-58C3-47A2-BC8D-BFA6551C4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93" y="18619"/>
                      <a:ext cx="1803400" cy="233624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5" name="Rectangle: Rounded Corners 694">
                      <a:extLst>
                        <a:ext uri="{FF2B5EF4-FFF2-40B4-BE49-F238E27FC236}">
                          <a16:creationId xmlns:a16="http://schemas.microsoft.com/office/drawing/2014/main" id="{C7901E19-D402-4A95-A849-EA531A7B2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16" y="42682"/>
                      <a:ext cx="1238782" cy="132402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667" name="Text Box 270">
                    <a:extLst>
                      <a:ext uri="{FF2B5EF4-FFF2-40B4-BE49-F238E27FC236}">
                        <a16:creationId xmlns:a16="http://schemas.microsoft.com/office/drawing/2014/main" id="{BCB07D42-F52B-4470-900E-E3B8D4C3C79B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29" y="38108"/>
                    <a:ext cx="1005708" cy="2521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Iteration i+2</a:t>
                    </a:r>
                  </a:p>
                </p:txBody>
              </p:sp>
              <p:sp>
                <p:nvSpPr>
                  <p:cNvPr id="668" name="Rectangle: Rounded Corners 667">
                    <a:extLst>
                      <a:ext uri="{FF2B5EF4-FFF2-40B4-BE49-F238E27FC236}">
                        <a16:creationId xmlns:a16="http://schemas.microsoft.com/office/drawing/2014/main" id="{26F68B02-7BAB-4FAD-ACB4-E60D5D3CC6D8}"/>
                      </a:ext>
                    </a:extLst>
                  </p:cNvPr>
                  <p:cNvSpPr/>
                  <p:nvPr/>
                </p:nvSpPr>
                <p:spPr>
                  <a:xfrm>
                    <a:off x="50041" y="1629771"/>
                    <a:ext cx="653734" cy="529590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669" name="Text Box 277">
                    <a:extLst>
                      <a:ext uri="{FF2B5EF4-FFF2-40B4-BE49-F238E27FC236}">
                        <a16:creationId xmlns:a16="http://schemas.microsoft.com/office/drawing/2014/main" id="{475C036E-46F1-4180-BD81-F116092C18F2}"/>
                      </a:ext>
                    </a:extLst>
                  </p:cNvPr>
                  <p:cNvSpPr txBox="1"/>
                  <p:nvPr/>
                </p:nvSpPr>
                <p:spPr>
                  <a:xfrm>
                    <a:off x="24427" y="1618445"/>
                    <a:ext cx="790179" cy="26606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# </a:t>
                    </a:r>
                    <a:r>
                      <a: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data gathers</a:t>
                    </a: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:</a:t>
                    </a:r>
                  </a:p>
                </p:txBody>
              </p:sp>
              <p:grpSp>
                <p:nvGrpSpPr>
                  <p:cNvPr id="670" name="Group 669">
                    <a:extLst>
                      <a:ext uri="{FF2B5EF4-FFF2-40B4-BE49-F238E27FC236}">
                        <a16:creationId xmlns:a16="http://schemas.microsoft.com/office/drawing/2014/main" id="{09F59ADD-5C91-4E55-BFF7-51822C4D9931}"/>
                      </a:ext>
                    </a:extLst>
                  </p:cNvPr>
                  <p:cNvGrpSpPr/>
                  <p:nvPr/>
                </p:nvGrpSpPr>
                <p:grpSpPr>
                  <a:xfrm>
                    <a:off x="873814" y="486792"/>
                    <a:ext cx="737388" cy="1727670"/>
                    <a:chOff x="21477" y="135100"/>
                    <a:chExt cx="737388" cy="1727670"/>
                  </a:xfrm>
                </p:grpSpPr>
                <p:grpSp>
                  <p:nvGrpSpPr>
                    <p:cNvPr id="671" name="Group 670">
                      <a:extLst>
                        <a:ext uri="{FF2B5EF4-FFF2-40B4-BE49-F238E27FC236}">
                          <a16:creationId xmlns:a16="http://schemas.microsoft.com/office/drawing/2014/main" id="{574C5525-419F-415D-A6F0-7A30661EF4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89" y="360835"/>
                      <a:ext cx="563376" cy="1501935"/>
                      <a:chOff x="422189" y="402226"/>
                      <a:chExt cx="563590" cy="1502037"/>
                    </a:xfrm>
                  </p:grpSpPr>
                  <p:grpSp>
                    <p:nvGrpSpPr>
                      <p:cNvPr id="682" name="Group 681">
                        <a:extLst>
                          <a:ext uri="{FF2B5EF4-FFF2-40B4-BE49-F238E27FC236}">
                            <a16:creationId xmlns:a16="http://schemas.microsoft.com/office/drawing/2014/main" id="{BF4E4EC0-385A-4740-9313-079472CAB1B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192" y="1391221"/>
                        <a:ext cx="301625" cy="309882"/>
                        <a:chOff x="-411763" y="971133"/>
                        <a:chExt cx="400050" cy="390526"/>
                      </a:xfrm>
                    </p:grpSpPr>
                    <p:sp>
                      <p:nvSpPr>
                        <p:cNvPr id="692" name="Flowchart: Connector 691">
                          <a:extLst>
                            <a:ext uri="{FF2B5EF4-FFF2-40B4-BE49-F238E27FC236}">
                              <a16:creationId xmlns:a16="http://schemas.microsoft.com/office/drawing/2014/main" id="{7A211B9D-1765-48BF-8628-4CCA399E6D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11763" y="971133"/>
                          <a:ext cx="400050" cy="390526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3" name="Text Box 258">
                          <a:extLst>
                            <a:ext uri="{FF2B5EF4-FFF2-40B4-BE49-F238E27FC236}">
                              <a16:creationId xmlns:a16="http://schemas.microsoft.com/office/drawing/2014/main" id="{4F6EAB85-3391-4726-BFD3-C1097118598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56945" y="996836"/>
                          <a:ext cx="325628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683" name="Straight Arrow Connector 682">
                        <a:extLst>
                          <a:ext uri="{FF2B5EF4-FFF2-40B4-BE49-F238E27FC236}">
                            <a16:creationId xmlns:a16="http://schemas.microsoft.com/office/drawing/2014/main" id="{840F9EF1-CDD9-4D38-B5F2-5513755905D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6433" y="1680803"/>
                        <a:ext cx="91653" cy="22346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84" name="Group 683">
                        <a:extLst>
                          <a:ext uri="{FF2B5EF4-FFF2-40B4-BE49-F238E27FC236}">
                            <a16:creationId xmlns:a16="http://schemas.microsoft.com/office/drawing/2014/main" id="{EB19D54F-927B-4BDD-B389-7FDB0C4CFA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9948" y="402226"/>
                        <a:ext cx="305831" cy="309881"/>
                        <a:chOff x="479270" y="506914"/>
                        <a:chExt cx="405627" cy="390525"/>
                      </a:xfrm>
                    </p:grpSpPr>
                    <p:sp>
                      <p:nvSpPr>
                        <p:cNvPr id="690" name="Flowchart: Connector 689">
                          <a:extLst>
                            <a:ext uri="{FF2B5EF4-FFF2-40B4-BE49-F238E27FC236}">
                              <a16:creationId xmlns:a16="http://schemas.microsoft.com/office/drawing/2014/main" id="{04B1D3C8-FA0A-4164-8A5F-03C11A6BDC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270" y="506914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1" name="Text Box 263">
                          <a:extLst>
                            <a:ext uri="{FF2B5EF4-FFF2-40B4-BE49-F238E27FC236}">
                              <a16:creationId xmlns:a16="http://schemas.microsoft.com/office/drawing/2014/main" id="{ACD9879D-DBFC-45FE-BBBF-702FCFD6A5F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8781" y="529359"/>
                          <a:ext cx="34611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685" name="Straight Arrow Connector 684">
                        <a:extLst>
                          <a:ext uri="{FF2B5EF4-FFF2-40B4-BE49-F238E27FC236}">
                            <a16:creationId xmlns:a16="http://schemas.microsoft.com/office/drawing/2014/main" id="{F8234800-9428-4BBE-84A6-A9320848FF0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55239" y="691850"/>
                        <a:ext cx="99189" cy="20279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86" name="Group 685">
                        <a:extLst>
                          <a:ext uri="{FF2B5EF4-FFF2-40B4-BE49-F238E27FC236}">
                            <a16:creationId xmlns:a16="http://schemas.microsoft.com/office/drawing/2014/main" id="{3DA87C0E-F69E-46FF-B844-13EB820775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2189" y="878035"/>
                        <a:ext cx="301625" cy="309881"/>
                        <a:chOff x="559958" y="360902"/>
                        <a:chExt cx="400050" cy="390525"/>
                      </a:xfrm>
                    </p:grpSpPr>
                    <p:sp>
                      <p:nvSpPr>
                        <p:cNvPr id="688" name="Flowchart: Connector 687">
                          <a:extLst>
                            <a:ext uri="{FF2B5EF4-FFF2-40B4-BE49-F238E27FC236}">
                              <a16:creationId xmlns:a16="http://schemas.microsoft.com/office/drawing/2014/main" id="{73A49E4D-AFAA-4340-AF9E-2CA4B09223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9958" y="360902"/>
                          <a:ext cx="400050" cy="390525"/>
                        </a:xfrm>
                        <a:prstGeom prst="flowChartConnector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9" name="Text Box 267">
                          <a:extLst>
                            <a:ext uri="{FF2B5EF4-FFF2-40B4-BE49-F238E27FC236}">
                              <a16:creationId xmlns:a16="http://schemas.microsoft.com/office/drawing/2014/main" id="{577CD3EF-18FE-41C2-915B-0817EC4CFED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4335" y="380673"/>
                          <a:ext cx="31163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687" name="Straight Arrow Connector 686">
                        <a:extLst>
                          <a:ext uri="{FF2B5EF4-FFF2-40B4-BE49-F238E27FC236}">
                            <a16:creationId xmlns:a16="http://schemas.microsoft.com/office/drawing/2014/main" id="{855B83C8-4E33-44A6-B264-66BFE9A7530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567" y="1188075"/>
                        <a:ext cx="117051" cy="211381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3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72" name="Straight Arrow Connector 671">
                      <a:extLst>
                        <a:ext uri="{FF2B5EF4-FFF2-40B4-BE49-F238E27FC236}">
                          <a16:creationId xmlns:a16="http://schemas.microsoft.com/office/drawing/2014/main" id="{D606A149-3FA2-4A13-85D7-E1FADDFF0B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33595" y="244617"/>
                      <a:ext cx="125270" cy="15044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3" name="Straight Arrow Connector 672">
                      <a:extLst>
                        <a:ext uri="{FF2B5EF4-FFF2-40B4-BE49-F238E27FC236}">
                          <a16:creationId xmlns:a16="http://schemas.microsoft.com/office/drawing/2014/main" id="{7A2ADE4F-FF14-4C6B-8270-884C9DAE1A3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71470" y="135100"/>
                      <a:ext cx="53229" cy="22477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4" name="Straight Arrow Connector 673">
                      <a:extLst>
                        <a:ext uri="{FF2B5EF4-FFF2-40B4-BE49-F238E27FC236}">
                          <a16:creationId xmlns:a16="http://schemas.microsoft.com/office/drawing/2014/main" id="{745F9F91-5E8B-48CE-8F17-22F96B03A52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9363" y="150467"/>
                      <a:ext cx="61305" cy="21092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5" name="Straight Arrow Connector 674">
                      <a:extLst>
                        <a:ext uri="{FF2B5EF4-FFF2-40B4-BE49-F238E27FC236}">
                          <a16:creationId xmlns:a16="http://schemas.microsoft.com/office/drawing/2014/main" id="{F9BF6F2F-BD13-4EAF-B1B7-4D89CC7651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837" y="219880"/>
                      <a:ext cx="138260" cy="17690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6" name="Straight Arrow Connector 675">
                      <a:extLst>
                        <a:ext uri="{FF2B5EF4-FFF2-40B4-BE49-F238E27FC236}">
                          <a16:creationId xmlns:a16="http://schemas.microsoft.com/office/drawing/2014/main" id="{97F57228-5356-42D9-955B-36C4322864E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5226" y="623950"/>
                      <a:ext cx="4202" cy="21588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7" name="Straight Arrow Connector 676">
                      <a:extLst>
                        <a:ext uri="{FF2B5EF4-FFF2-40B4-BE49-F238E27FC236}">
                          <a16:creationId xmlns:a16="http://schemas.microsoft.com/office/drawing/2014/main" id="{1DB4AA3F-23CC-4D8F-9137-37AA6EED52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8421" y="598963"/>
                      <a:ext cx="60206" cy="26307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8" name="Straight Arrow Connector 677">
                      <a:extLst>
                        <a:ext uri="{FF2B5EF4-FFF2-40B4-BE49-F238E27FC236}">
                          <a16:creationId xmlns:a16="http://schemas.microsoft.com/office/drawing/2014/main" id="{26D9EC49-6D1B-4F28-9C4E-E5157B1EA1D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477" y="743777"/>
                      <a:ext cx="110576" cy="14951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Arrow Connector 678">
                      <a:extLst>
                        <a:ext uri="{FF2B5EF4-FFF2-40B4-BE49-F238E27FC236}">
                          <a16:creationId xmlns:a16="http://schemas.microsoft.com/office/drawing/2014/main" id="{2C1FF37A-AD12-4DE6-8B74-9695040D74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1937" y="1425200"/>
                      <a:ext cx="178236" cy="57747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0" name="Straight Arrow Connector 679">
                      <a:extLst>
                        <a:ext uri="{FF2B5EF4-FFF2-40B4-BE49-F238E27FC236}">
                          <a16:creationId xmlns:a16="http://schemas.microsoft.com/office/drawing/2014/main" id="{768BC7C2-CAB3-418E-9CA7-6D6F6F0F8CB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3401" y="1260031"/>
                      <a:ext cx="150084" cy="14610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Arrow Connector 680">
                      <a:extLst>
                        <a:ext uri="{FF2B5EF4-FFF2-40B4-BE49-F238E27FC236}">
                          <a16:creationId xmlns:a16="http://schemas.microsoft.com/office/drawing/2014/main" id="{39C42A3A-8F19-416C-A870-69F995EABF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0713" y="1170045"/>
                      <a:ext cx="64977" cy="198456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65" name="Text Box 277">
                  <a:extLst>
                    <a:ext uri="{FF2B5EF4-FFF2-40B4-BE49-F238E27FC236}">
                      <a16:creationId xmlns:a16="http://schemas.microsoft.com/office/drawing/2014/main" id="{A6D67328-3AD3-4477-A846-74A6CE0FE21D}"/>
                    </a:ext>
                  </a:extLst>
                </p:cNvPr>
                <p:cNvSpPr txBox="1"/>
                <p:nvPr/>
              </p:nvSpPr>
              <p:spPr>
                <a:xfrm>
                  <a:off x="3051641" y="4717714"/>
                  <a:ext cx="1035193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p:grpSp>
          <p:grpSp>
            <p:nvGrpSpPr>
              <p:cNvPr id="634" name="Group 633">
                <a:extLst>
                  <a:ext uri="{FF2B5EF4-FFF2-40B4-BE49-F238E27FC236}">
                    <a16:creationId xmlns:a16="http://schemas.microsoft.com/office/drawing/2014/main" id="{9F48C29B-DBAF-4E90-98A4-00B2D3EA531D}"/>
                  </a:ext>
                </a:extLst>
              </p:cNvPr>
              <p:cNvGrpSpPr/>
              <p:nvPr/>
            </p:nvGrpSpPr>
            <p:grpSpPr>
              <a:xfrm>
                <a:off x="4733763" y="2348775"/>
                <a:ext cx="249978" cy="276999"/>
                <a:chOff x="3954029" y="2659744"/>
                <a:chExt cx="249978" cy="276999"/>
              </a:xfrm>
            </p:grpSpPr>
            <p:sp>
              <p:nvSpPr>
                <p:cNvPr id="662" name="Rectangle: Rounded Corners 661">
                  <a:extLst>
                    <a:ext uri="{FF2B5EF4-FFF2-40B4-BE49-F238E27FC236}">
                      <a16:creationId xmlns:a16="http://schemas.microsoft.com/office/drawing/2014/main" id="{F1C256C6-F65A-4900-91BD-67DA0A979780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TextBox 662">
                  <a:extLst>
                    <a:ext uri="{FF2B5EF4-FFF2-40B4-BE49-F238E27FC236}">
                      <a16:creationId xmlns:a16="http://schemas.microsoft.com/office/drawing/2014/main" id="{507CC812-FEA9-46D5-A0FB-B9B8F547E3AE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91C2EE2D-614A-4726-9CD0-D3820068F39C}"/>
                  </a:ext>
                </a:extLst>
              </p:cNvPr>
              <p:cNvGrpSpPr/>
              <p:nvPr/>
            </p:nvGrpSpPr>
            <p:grpSpPr>
              <a:xfrm>
                <a:off x="5041571" y="2232410"/>
                <a:ext cx="249978" cy="276999"/>
                <a:chOff x="3954029" y="2659744"/>
                <a:chExt cx="249978" cy="276999"/>
              </a:xfrm>
            </p:grpSpPr>
            <p:sp>
              <p:nvSpPr>
                <p:cNvPr id="660" name="Rectangle: Rounded Corners 659">
                  <a:extLst>
                    <a:ext uri="{FF2B5EF4-FFF2-40B4-BE49-F238E27FC236}">
                      <a16:creationId xmlns:a16="http://schemas.microsoft.com/office/drawing/2014/main" id="{ABD7B3EA-2D9A-4C5F-8EEE-7C3AEDDD1889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1" name="TextBox 660">
                  <a:extLst>
                    <a:ext uri="{FF2B5EF4-FFF2-40B4-BE49-F238E27FC236}">
                      <a16:creationId xmlns:a16="http://schemas.microsoft.com/office/drawing/2014/main" id="{C74FC720-7B17-4D96-A8C2-E8129A983851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636" name="Group 635">
                <a:extLst>
                  <a:ext uri="{FF2B5EF4-FFF2-40B4-BE49-F238E27FC236}">
                    <a16:creationId xmlns:a16="http://schemas.microsoft.com/office/drawing/2014/main" id="{0CA5AD9F-208B-4CE2-AF12-970EBA8F4465}"/>
                  </a:ext>
                </a:extLst>
              </p:cNvPr>
              <p:cNvGrpSpPr/>
              <p:nvPr/>
            </p:nvGrpSpPr>
            <p:grpSpPr>
              <a:xfrm>
                <a:off x="5404851" y="2217273"/>
                <a:ext cx="249978" cy="276999"/>
                <a:chOff x="3954029" y="2659744"/>
                <a:chExt cx="249978" cy="276999"/>
              </a:xfrm>
            </p:grpSpPr>
            <p:sp>
              <p:nvSpPr>
                <p:cNvPr id="658" name="Rectangle: Rounded Corners 657">
                  <a:extLst>
                    <a:ext uri="{FF2B5EF4-FFF2-40B4-BE49-F238E27FC236}">
                      <a16:creationId xmlns:a16="http://schemas.microsoft.com/office/drawing/2014/main" id="{6E1EBB85-258B-4A94-AF57-EC29E4A974A5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TextBox 658">
                  <a:extLst>
                    <a:ext uri="{FF2B5EF4-FFF2-40B4-BE49-F238E27FC236}">
                      <a16:creationId xmlns:a16="http://schemas.microsoft.com/office/drawing/2014/main" id="{00786AFA-BA39-48C1-8495-B0C1EC71DC9F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637" name="Group 636">
                <a:extLst>
                  <a:ext uri="{FF2B5EF4-FFF2-40B4-BE49-F238E27FC236}">
                    <a16:creationId xmlns:a16="http://schemas.microsoft.com/office/drawing/2014/main" id="{B2324D36-7C5F-4196-9D42-69F33D94806B}"/>
                  </a:ext>
                </a:extLst>
              </p:cNvPr>
              <p:cNvGrpSpPr/>
              <p:nvPr/>
            </p:nvGrpSpPr>
            <p:grpSpPr>
              <a:xfrm>
                <a:off x="5697874" y="2379408"/>
                <a:ext cx="249978" cy="276999"/>
                <a:chOff x="3954029" y="2659744"/>
                <a:chExt cx="249978" cy="276999"/>
              </a:xfrm>
            </p:grpSpPr>
            <p:sp>
              <p:nvSpPr>
                <p:cNvPr id="656" name="Rectangle: Rounded Corners 655">
                  <a:extLst>
                    <a:ext uri="{FF2B5EF4-FFF2-40B4-BE49-F238E27FC236}">
                      <a16:creationId xmlns:a16="http://schemas.microsoft.com/office/drawing/2014/main" id="{B8D38EA3-EF53-47A8-BD1A-F5B250309BCF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TextBox 656">
                  <a:extLst>
                    <a:ext uri="{FF2B5EF4-FFF2-40B4-BE49-F238E27FC236}">
                      <a16:creationId xmlns:a16="http://schemas.microsoft.com/office/drawing/2014/main" id="{5ABCE28E-02BC-4A6B-B545-05A04E108AFC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638" name="Group 637">
                <a:extLst>
                  <a:ext uri="{FF2B5EF4-FFF2-40B4-BE49-F238E27FC236}">
                    <a16:creationId xmlns:a16="http://schemas.microsoft.com/office/drawing/2014/main" id="{1B36FD21-BAF0-4A3C-AA32-224E970AAC5E}"/>
                  </a:ext>
                </a:extLst>
              </p:cNvPr>
              <p:cNvGrpSpPr/>
              <p:nvPr/>
            </p:nvGrpSpPr>
            <p:grpSpPr>
              <a:xfrm>
                <a:off x="4357134" y="3174348"/>
                <a:ext cx="249978" cy="276999"/>
                <a:chOff x="4146976" y="2542298"/>
                <a:chExt cx="249978" cy="276999"/>
              </a:xfrm>
            </p:grpSpPr>
            <p:sp>
              <p:nvSpPr>
                <p:cNvPr id="654" name="Rectangle: Rounded Corners 653">
                  <a:extLst>
                    <a:ext uri="{FF2B5EF4-FFF2-40B4-BE49-F238E27FC236}">
                      <a16:creationId xmlns:a16="http://schemas.microsoft.com/office/drawing/2014/main" id="{C906B841-FF66-4492-8E22-471908DDBE08}"/>
                    </a:ext>
                  </a:extLst>
                </p:cNvPr>
                <p:cNvSpPr/>
                <p:nvPr/>
              </p:nvSpPr>
              <p:spPr>
                <a:xfrm>
                  <a:off x="4172875" y="2565311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TextBox 654">
                  <a:extLst>
                    <a:ext uri="{FF2B5EF4-FFF2-40B4-BE49-F238E27FC236}">
                      <a16:creationId xmlns:a16="http://schemas.microsoft.com/office/drawing/2014/main" id="{7464C33F-32B5-4E40-AC4F-F79BC1FB6CE6}"/>
                    </a:ext>
                  </a:extLst>
                </p:cNvPr>
                <p:cNvSpPr txBox="1"/>
                <p:nvPr/>
              </p:nvSpPr>
              <p:spPr>
                <a:xfrm>
                  <a:off x="4146976" y="2542298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639" name="Group 638">
                <a:extLst>
                  <a:ext uri="{FF2B5EF4-FFF2-40B4-BE49-F238E27FC236}">
                    <a16:creationId xmlns:a16="http://schemas.microsoft.com/office/drawing/2014/main" id="{ABFA027A-02D9-4DC8-8AFE-294FDD726F73}"/>
                  </a:ext>
                </a:extLst>
              </p:cNvPr>
              <p:cNvGrpSpPr/>
              <p:nvPr/>
            </p:nvGrpSpPr>
            <p:grpSpPr>
              <a:xfrm>
                <a:off x="4559501" y="2913062"/>
                <a:ext cx="241909" cy="276999"/>
                <a:chOff x="4071155" y="2522025"/>
                <a:chExt cx="241909" cy="276999"/>
              </a:xfrm>
            </p:grpSpPr>
            <p:sp>
              <p:nvSpPr>
                <p:cNvPr id="652" name="Rectangle: Rounded Corners 651">
                  <a:extLst>
                    <a:ext uri="{FF2B5EF4-FFF2-40B4-BE49-F238E27FC236}">
                      <a16:creationId xmlns:a16="http://schemas.microsoft.com/office/drawing/2014/main" id="{EC08B956-5678-4D23-99A6-82BD6F648A9A}"/>
                    </a:ext>
                  </a:extLst>
                </p:cNvPr>
                <p:cNvSpPr/>
                <p:nvPr/>
              </p:nvSpPr>
              <p:spPr>
                <a:xfrm>
                  <a:off x="4088985" y="2548533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TextBox 652">
                  <a:extLst>
                    <a:ext uri="{FF2B5EF4-FFF2-40B4-BE49-F238E27FC236}">
                      <a16:creationId xmlns:a16="http://schemas.microsoft.com/office/drawing/2014/main" id="{D4C13718-6FD1-4FF4-9B1C-516399A2246C}"/>
                    </a:ext>
                  </a:extLst>
                </p:cNvPr>
                <p:cNvSpPr txBox="1"/>
                <p:nvPr/>
              </p:nvSpPr>
              <p:spPr>
                <a:xfrm>
                  <a:off x="4071155" y="2522025"/>
                  <a:ext cx="179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640" name="Group 639">
                <a:extLst>
                  <a:ext uri="{FF2B5EF4-FFF2-40B4-BE49-F238E27FC236}">
                    <a16:creationId xmlns:a16="http://schemas.microsoft.com/office/drawing/2014/main" id="{478F690C-1F2C-4C4B-9AE1-65CE76B019F7}"/>
                  </a:ext>
                </a:extLst>
              </p:cNvPr>
              <p:cNvGrpSpPr/>
              <p:nvPr/>
            </p:nvGrpSpPr>
            <p:grpSpPr>
              <a:xfrm>
                <a:off x="4819590" y="2973971"/>
                <a:ext cx="249978" cy="276999"/>
                <a:chOff x="3995974" y="2659744"/>
                <a:chExt cx="249978" cy="276999"/>
              </a:xfrm>
            </p:grpSpPr>
            <p:sp>
              <p:nvSpPr>
                <p:cNvPr id="650" name="Rectangle: Rounded Corners 649">
                  <a:extLst>
                    <a:ext uri="{FF2B5EF4-FFF2-40B4-BE49-F238E27FC236}">
                      <a16:creationId xmlns:a16="http://schemas.microsoft.com/office/drawing/2014/main" id="{C82CE817-50A7-4DC2-BF38-598AE0ACE63A}"/>
                    </a:ext>
                  </a:extLst>
                </p:cNvPr>
                <p:cNvSpPr/>
                <p:nvPr/>
              </p:nvSpPr>
              <p:spPr>
                <a:xfrm>
                  <a:off x="4021873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TextBox 650">
                  <a:extLst>
                    <a:ext uri="{FF2B5EF4-FFF2-40B4-BE49-F238E27FC236}">
                      <a16:creationId xmlns:a16="http://schemas.microsoft.com/office/drawing/2014/main" id="{7354C20E-698F-42C7-87D8-EBC7A7169BB0}"/>
                    </a:ext>
                  </a:extLst>
                </p:cNvPr>
                <p:cNvSpPr txBox="1"/>
                <p:nvPr/>
              </p:nvSpPr>
              <p:spPr>
                <a:xfrm>
                  <a:off x="3995974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641" name="Group 640">
                <a:extLst>
                  <a:ext uri="{FF2B5EF4-FFF2-40B4-BE49-F238E27FC236}">
                    <a16:creationId xmlns:a16="http://schemas.microsoft.com/office/drawing/2014/main" id="{2FB416EC-1731-49CC-8BCD-3E1EF1698B47}"/>
                  </a:ext>
                </a:extLst>
              </p:cNvPr>
              <p:cNvGrpSpPr/>
              <p:nvPr/>
            </p:nvGrpSpPr>
            <p:grpSpPr>
              <a:xfrm>
                <a:off x="5660818" y="4313467"/>
                <a:ext cx="249978" cy="276999"/>
                <a:chOff x="3954029" y="2659744"/>
                <a:chExt cx="249978" cy="276999"/>
              </a:xfrm>
            </p:grpSpPr>
            <p:sp>
              <p:nvSpPr>
                <p:cNvPr id="648" name="Rectangle: Rounded Corners 647">
                  <a:extLst>
                    <a:ext uri="{FF2B5EF4-FFF2-40B4-BE49-F238E27FC236}">
                      <a16:creationId xmlns:a16="http://schemas.microsoft.com/office/drawing/2014/main" id="{42F7205F-E01A-45C7-BF1E-4AE677F19485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TextBox 648">
                  <a:extLst>
                    <a:ext uri="{FF2B5EF4-FFF2-40B4-BE49-F238E27FC236}">
                      <a16:creationId xmlns:a16="http://schemas.microsoft.com/office/drawing/2014/main" id="{FA9C65FE-956B-4B49-A527-5AD75E96775F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D6124734-2B4C-4F9E-A9AF-DB57F02169F9}"/>
                  </a:ext>
                </a:extLst>
              </p:cNvPr>
              <p:cNvGrpSpPr/>
              <p:nvPr/>
            </p:nvGrpSpPr>
            <p:grpSpPr>
              <a:xfrm>
                <a:off x="5542469" y="3992109"/>
                <a:ext cx="249978" cy="276999"/>
                <a:chOff x="3954029" y="2659744"/>
                <a:chExt cx="249978" cy="276999"/>
              </a:xfrm>
            </p:grpSpPr>
            <p:sp>
              <p:nvSpPr>
                <p:cNvPr id="646" name="Rectangle: Rounded Corners 645">
                  <a:extLst>
                    <a:ext uri="{FF2B5EF4-FFF2-40B4-BE49-F238E27FC236}">
                      <a16:creationId xmlns:a16="http://schemas.microsoft.com/office/drawing/2014/main" id="{55ADFF0F-7E05-47E0-A3C8-346738D8A08D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TextBox 646">
                  <a:extLst>
                    <a:ext uri="{FF2B5EF4-FFF2-40B4-BE49-F238E27FC236}">
                      <a16:creationId xmlns:a16="http://schemas.microsoft.com/office/drawing/2014/main" id="{0E817AD7-6851-430F-B148-6B76F6280B32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643" name="Group 642">
                <a:extLst>
                  <a:ext uri="{FF2B5EF4-FFF2-40B4-BE49-F238E27FC236}">
                    <a16:creationId xmlns:a16="http://schemas.microsoft.com/office/drawing/2014/main" id="{8BA67BC8-1DBE-4F53-8835-3416E9C67366}"/>
                  </a:ext>
                </a:extLst>
              </p:cNvPr>
              <p:cNvGrpSpPr/>
              <p:nvPr/>
            </p:nvGrpSpPr>
            <p:grpSpPr>
              <a:xfrm>
                <a:off x="5276282" y="3825900"/>
                <a:ext cx="249978" cy="276999"/>
                <a:chOff x="3954029" y="2659744"/>
                <a:chExt cx="249978" cy="276999"/>
              </a:xfrm>
            </p:grpSpPr>
            <p:sp>
              <p:nvSpPr>
                <p:cNvPr id="644" name="Rectangle: Rounded Corners 643">
                  <a:extLst>
                    <a:ext uri="{FF2B5EF4-FFF2-40B4-BE49-F238E27FC236}">
                      <a16:creationId xmlns:a16="http://schemas.microsoft.com/office/drawing/2014/main" id="{A6F0D989-BBA7-489B-A0B2-F6199849272D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TextBox 644">
                  <a:extLst>
                    <a:ext uri="{FF2B5EF4-FFF2-40B4-BE49-F238E27FC236}">
                      <a16:creationId xmlns:a16="http://schemas.microsoft.com/office/drawing/2014/main" id="{4D6ED72D-DD06-4AEA-BCA4-DAF97F54C029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</p:grpSp>
        <p:sp>
          <p:nvSpPr>
            <p:cNvPr id="628" name="Rectangle: Rounded Corners 627">
              <a:extLst>
                <a:ext uri="{FF2B5EF4-FFF2-40B4-BE49-F238E27FC236}">
                  <a16:creationId xmlns:a16="http://schemas.microsoft.com/office/drawing/2014/main" id="{297AAFA7-DC08-4222-9AD2-B727C5FB6DFC}"/>
                </a:ext>
              </a:extLst>
            </p:cNvPr>
            <p:cNvSpPr/>
            <p:nvPr/>
          </p:nvSpPr>
          <p:spPr>
            <a:xfrm>
              <a:off x="6012891" y="3409718"/>
              <a:ext cx="1070438" cy="1732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629" name="Text Box 277">
              <a:extLst>
                <a:ext uri="{FF2B5EF4-FFF2-40B4-BE49-F238E27FC236}">
                  <a16:creationId xmlns:a16="http://schemas.microsoft.com/office/drawing/2014/main" id="{C081809D-8E89-492B-9181-EF38331D729E}"/>
                </a:ext>
              </a:extLst>
            </p:cNvPr>
            <p:cNvSpPr txBox="1"/>
            <p:nvPr/>
          </p:nvSpPr>
          <p:spPr>
            <a:xfrm>
              <a:off x="5961642" y="3411986"/>
              <a:ext cx="1293856" cy="3060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Gathering data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630" name="Text Box 277">
              <a:extLst>
                <a:ext uri="{FF2B5EF4-FFF2-40B4-BE49-F238E27FC236}">
                  <a16:creationId xmlns:a16="http://schemas.microsoft.com/office/drawing/2014/main" id="{3030D2DD-B466-4F0C-920B-13C3C0B5F390}"/>
                </a:ext>
              </a:extLst>
            </p:cNvPr>
            <p:cNvSpPr txBox="1"/>
            <p:nvPr/>
          </p:nvSpPr>
          <p:spPr>
            <a:xfrm>
              <a:off x="6037554" y="3713577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31" name="Text Box 277">
              <a:extLst>
                <a:ext uri="{FF2B5EF4-FFF2-40B4-BE49-F238E27FC236}">
                  <a16:creationId xmlns:a16="http://schemas.microsoft.com/office/drawing/2014/main" id="{EEE5F862-D347-440D-AD73-5155E3D0DDB0}"/>
                </a:ext>
              </a:extLst>
            </p:cNvPr>
            <p:cNvSpPr txBox="1"/>
            <p:nvPr/>
          </p:nvSpPr>
          <p:spPr>
            <a:xfrm>
              <a:off x="6021765" y="410886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13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2" name="Text Box 277">
              <a:extLst>
                <a:ext uri="{FF2B5EF4-FFF2-40B4-BE49-F238E27FC236}">
                  <a16:creationId xmlns:a16="http://schemas.microsoft.com/office/drawing/2014/main" id="{483AEEC6-0989-4603-BFDA-1E0423115A02}"/>
                </a:ext>
              </a:extLst>
            </p:cNvPr>
            <p:cNvSpPr txBox="1"/>
            <p:nvPr/>
          </p:nvSpPr>
          <p:spPr>
            <a:xfrm>
              <a:off x="6022468" y="454364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  <a:endPara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6" name="Group 695">
            <a:extLst>
              <a:ext uri="{FF2B5EF4-FFF2-40B4-BE49-F238E27FC236}">
                <a16:creationId xmlns:a16="http://schemas.microsoft.com/office/drawing/2014/main" id="{755EB94F-51CD-4ED1-91E9-EE1E6E01994C}"/>
              </a:ext>
            </a:extLst>
          </p:cNvPr>
          <p:cNvGrpSpPr/>
          <p:nvPr/>
        </p:nvGrpSpPr>
        <p:grpSpPr>
          <a:xfrm>
            <a:off x="2977281" y="1592026"/>
            <a:ext cx="2952925" cy="3618980"/>
            <a:chOff x="5931353" y="2778234"/>
            <a:chExt cx="2952925" cy="3618980"/>
          </a:xfrm>
        </p:grpSpPr>
        <p:grpSp>
          <p:nvGrpSpPr>
            <p:cNvPr id="697" name="Group 696">
              <a:extLst>
                <a:ext uri="{FF2B5EF4-FFF2-40B4-BE49-F238E27FC236}">
                  <a16:creationId xmlns:a16="http://schemas.microsoft.com/office/drawing/2014/main" id="{8488BFF1-8642-404D-B9E0-CE2225E0439E}"/>
                </a:ext>
              </a:extLst>
            </p:cNvPr>
            <p:cNvGrpSpPr/>
            <p:nvPr/>
          </p:nvGrpSpPr>
          <p:grpSpPr>
            <a:xfrm>
              <a:off x="5931353" y="2778234"/>
              <a:ext cx="2952925" cy="3618980"/>
              <a:chOff x="3088650" y="1821872"/>
              <a:chExt cx="2952925" cy="3618980"/>
            </a:xfrm>
          </p:grpSpPr>
          <p:grpSp>
            <p:nvGrpSpPr>
              <p:cNvPr id="703" name="Group 702">
                <a:extLst>
                  <a:ext uri="{FF2B5EF4-FFF2-40B4-BE49-F238E27FC236}">
                    <a16:creationId xmlns:a16="http://schemas.microsoft.com/office/drawing/2014/main" id="{01AE0F74-A46D-483D-A7E3-76AE7AE9AFA4}"/>
                  </a:ext>
                </a:extLst>
              </p:cNvPr>
              <p:cNvGrpSpPr/>
              <p:nvPr/>
            </p:nvGrpSpPr>
            <p:grpSpPr>
              <a:xfrm>
                <a:off x="3088650" y="1821872"/>
                <a:ext cx="2952925" cy="3618980"/>
                <a:chOff x="2954657" y="1921087"/>
                <a:chExt cx="2952925" cy="3618980"/>
              </a:xfrm>
            </p:grpSpPr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CCB21349-ED27-4C4F-BBA0-F05EEC0946F5}"/>
                    </a:ext>
                  </a:extLst>
                </p:cNvPr>
                <p:cNvGrpSpPr/>
                <p:nvPr/>
              </p:nvGrpSpPr>
              <p:grpSpPr>
                <a:xfrm>
                  <a:off x="2954657" y="1921087"/>
                  <a:ext cx="2952925" cy="3618980"/>
                  <a:chOff x="-9190" y="38108"/>
                  <a:chExt cx="1803400" cy="2348344"/>
                </a:xfrm>
              </p:grpSpPr>
              <p:grpSp>
                <p:nvGrpSpPr>
                  <p:cNvPr id="736" name="Group 735">
                    <a:extLst>
                      <a:ext uri="{FF2B5EF4-FFF2-40B4-BE49-F238E27FC236}">
                        <a16:creationId xmlns:a16="http://schemas.microsoft.com/office/drawing/2014/main" id="{99870248-D1E1-4D42-BB43-667CD1C4B9AD}"/>
                      </a:ext>
                    </a:extLst>
                  </p:cNvPr>
                  <p:cNvGrpSpPr/>
                  <p:nvPr/>
                </p:nvGrpSpPr>
                <p:grpSpPr>
                  <a:xfrm>
                    <a:off x="-9190" y="50287"/>
                    <a:ext cx="1803400" cy="2336165"/>
                    <a:chOff x="-9190" y="13050"/>
                    <a:chExt cx="1803400" cy="2336246"/>
                  </a:xfrm>
                </p:grpSpPr>
                <p:sp>
                  <p:nvSpPr>
                    <p:cNvPr id="764" name="Rectangle: Rounded Corners 763">
                      <a:extLst>
                        <a:ext uri="{FF2B5EF4-FFF2-40B4-BE49-F238E27FC236}">
                          <a16:creationId xmlns:a16="http://schemas.microsoft.com/office/drawing/2014/main" id="{68760157-FDF5-4AEA-B00F-EC33114841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9190" y="13050"/>
                      <a:ext cx="1803400" cy="233624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65" name="Rectangle: Rounded Corners 764">
                      <a:extLst>
                        <a:ext uri="{FF2B5EF4-FFF2-40B4-BE49-F238E27FC236}">
                          <a16:creationId xmlns:a16="http://schemas.microsoft.com/office/drawing/2014/main" id="{8D5DCD7A-FC39-474C-8DB6-D1BE1C30E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16" y="42682"/>
                      <a:ext cx="1238782" cy="132402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737" name="Text Box 270">
                    <a:extLst>
                      <a:ext uri="{FF2B5EF4-FFF2-40B4-BE49-F238E27FC236}">
                        <a16:creationId xmlns:a16="http://schemas.microsoft.com/office/drawing/2014/main" id="{75659A88-404D-479A-8E9E-C458D22ABB33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29" y="38108"/>
                    <a:ext cx="1005708" cy="2521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Iteration i+2</a:t>
                    </a:r>
                  </a:p>
                </p:txBody>
              </p:sp>
              <p:sp>
                <p:nvSpPr>
                  <p:cNvPr id="738" name="Rectangle: Rounded Corners 737">
                    <a:extLst>
                      <a:ext uri="{FF2B5EF4-FFF2-40B4-BE49-F238E27FC236}">
                        <a16:creationId xmlns:a16="http://schemas.microsoft.com/office/drawing/2014/main" id="{3936098A-F05D-43D5-809B-74E37AA89CC2}"/>
                      </a:ext>
                    </a:extLst>
                  </p:cNvPr>
                  <p:cNvSpPr/>
                  <p:nvPr/>
                </p:nvSpPr>
                <p:spPr>
                  <a:xfrm>
                    <a:off x="50041" y="1629771"/>
                    <a:ext cx="653734" cy="529590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100">
                        <a:effectLst/>
                        <a:ea typeface="Calibri" panose="020F0502020204030204" pitchFamily="34" charset="0"/>
                        <a:cs typeface="Arial" panose="020B0604020202020204" pitchFamily="34" charset="0"/>
                      </a:rPr>
                      <a:t> </a:t>
                    </a:r>
                  </a:p>
                </p:txBody>
              </p:sp>
              <p:sp>
                <p:nvSpPr>
                  <p:cNvPr id="739" name="Text Box 277">
                    <a:extLst>
                      <a:ext uri="{FF2B5EF4-FFF2-40B4-BE49-F238E27FC236}">
                        <a16:creationId xmlns:a16="http://schemas.microsoft.com/office/drawing/2014/main" id="{FC98901A-FA0E-44B3-9156-5F5A90DDC36B}"/>
                      </a:ext>
                    </a:extLst>
                  </p:cNvPr>
                  <p:cNvSpPr txBox="1"/>
                  <p:nvPr/>
                </p:nvSpPr>
                <p:spPr>
                  <a:xfrm>
                    <a:off x="24427" y="1618445"/>
                    <a:ext cx="790179" cy="266065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# </a:t>
                    </a:r>
                    <a:r>
                      <a:rPr lang="en-US" sz="12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data gathers</a:t>
                    </a:r>
                    <a:r>
                      <a: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:</a:t>
                    </a:r>
                  </a:p>
                </p:txBody>
              </p:sp>
              <p:grpSp>
                <p:nvGrpSpPr>
                  <p:cNvPr id="740" name="Group 739">
                    <a:extLst>
                      <a:ext uri="{FF2B5EF4-FFF2-40B4-BE49-F238E27FC236}">
                        <a16:creationId xmlns:a16="http://schemas.microsoft.com/office/drawing/2014/main" id="{93C9A533-DD32-448A-BA43-D4363EC79B18}"/>
                      </a:ext>
                    </a:extLst>
                  </p:cNvPr>
                  <p:cNvGrpSpPr/>
                  <p:nvPr/>
                </p:nvGrpSpPr>
                <p:grpSpPr>
                  <a:xfrm>
                    <a:off x="873814" y="486792"/>
                    <a:ext cx="737388" cy="1727670"/>
                    <a:chOff x="21477" y="135100"/>
                    <a:chExt cx="737388" cy="1727670"/>
                  </a:xfrm>
                </p:grpSpPr>
                <p:grpSp>
                  <p:nvGrpSpPr>
                    <p:cNvPr id="741" name="Group 740">
                      <a:extLst>
                        <a:ext uri="{FF2B5EF4-FFF2-40B4-BE49-F238E27FC236}">
                          <a16:creationId xmlns:a16="http://schemas.microsoft.com/office/drawing/2014/main" id="{8B7B489B-EA81-4604-96C2-E35B34BA11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89" y="360835"/>
                      <a:ext cx="563376" cy="1501935"/>
                      <a:chOff x="422189" y="402226"/>
                      <a:chExt cx="563590" cy="1502037"/>
                    </a:xfrm>
                  </p:grpSpPr>
                  <p:grpSp>
                    <p:nvGrpSpPr>
                      <p:cNvPr id="752" name="Group 751">
                        <a:extLst>
                          <a:ext uri="{FF2B5EF4-FFF2-40B4-BE49-F238E27FC236}">
                            <a16:creationId xmlns:a16="http://schemas.microsoft.com/office/drawing/2014/main" id="{35875B0A-D5AB-4053-86AE-A17ADF7A7D0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192" y="1391221"/>
                        <a:ext cx="301625" cy="309882"/>
                        <a:chOff x="-411763" y="971133"/>
                        <a:chExt cx="400050" cy="390526"/>
                      </a:xfrm>
                    </p:grpSpPr>
                    <p:sp>
                      <p:nvSpPr>
                        <p:cNvPr id="762" name="Flowchart: Connector 761">
                          <a:extLst>
                            <a:ext uri="{FF2B5EF4-FFF2-40B4-BE49-F238E27FC236}">
                              <a16:creationId xmlns:a16="http://schemas.microsoft.com/office/drawing/2014/main" id="{D63E4A9E-13E3-4D78-A5BC-D2D8F4B09F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11763" y="971133"/>
                          <a:ext cx="400050" cy="390526"/>
                        </a:xfrm>
                        <a:prstGeom prst="flowChartConnector">
                          <a:avLst/>
                        </a:pr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3" name="Text Box 258">
                          <a:extLst>
                            <a:ext uri="{FF2B5EF4-FFF2-40B4-BE49-F238E27FC236}">
                              <a16:creationId xmlns:a16="http://schemas.microsoft.com/office/drawing/2014/main" id="{FE01F07B-BED5-4E09-B439-3A3C445BC4B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56945" y="996836"/>
                          <a:ext cx="325628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753" name="Straight Arrow Connector 752">
                        <a:extLst>
                          <a:ext uri="{FF2B5EF4-FFF2-40B4-BE49-F238E27FC236}">
                            <a16:creationId xmlns:a16="http://schemas.microsoft.com/office/drawing/2014/main" id="{51ED9A2D-C460-42EC-822D-8D3150BC22E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6433" y="1680803"/>
                        <a:ext cx="91653" cy="22346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54" name="Group 753">
                        <a:extLst>
                          <a:ext uri="{FF2B5EF4-FFF2-40B4-BE49-F238E27FC236}">
                            <a16:creationId xmlns:a16="http://schemas.microsoft.com/office/drawing/2014/main" id="{C47CDAB1-CA69-4014-8857-C51FEA3CE1E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9948" y="402226"/>
                        <a:ext cx="305831" cy="309881"/>
                        <a:chOff x="479270" y="506914"/>
                        <a:chExt cx="405627" cy="390525"/>
                      </a:xfrm>
                    </p:grpSpPr>
                    <p:sp>
                      <p:nvSpPr>
                        <p:cNvPr id="760" name="Flowchart: Connector 759">
                          <a:extLst>
                            <a:ext uri="{FF2B5EF4-FFF2-40B4-BE49-F238E27FC236}">
                              <a16:creationId xmlns:a16="http://schemas.microsoft.com/office/drawing/2014/main" id="{611971CB-2905-4199-AA95-0F59304ACD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270" y="506914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1" name="Text Box 263">
                          <a:extLst>
                            <a:ext uri="{FF2B5EF4-FFF2-40B4-BE49-F238E27FC236}">
                              <a16:creationId xmlns:a16="http://schemas.microsoft.com/office/drawing/2014/main" id="{25EBBBD0-D395-4D93-BCE6-CF5CEA771D2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8781" y="529359"/>
                          <a:ext cx="34611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755" name="Straight Arrow Connector 754">
                        <a:extLst>
                          <a:ext uri="{FF2B5EF4-FFF2-40B4-BE49-F238E27FC236}">
                            <a16:creationId xmlns:a16="http://schemas.microsoft.com/office/drawing/2014/main" id="{D8C160D6-2B44-419B-B0DD-95D206AD11B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55239" y="691850"/>
                        <a:ext cx="99189" cy="20279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756" name="Group 755">
                        <a:extLst>
                          <a:ext uri="{FF2B5EF4-FFF2-40B4-BE49-F238E27FC236}">
                            <a16:creationId xmlns:a16="http://schemas.microsoft.com/office/drawing/2014/main" id="{72E4401B-51B3-44E0-96B4-A8BAC50177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2189" y="878035"/>
                        <a:ext cx="301625" cy="309881"/>
                        <a:chOff x="559958" y="360902"/>
                        <a:chExt cx="400050" cy="390525"/>
                      </a:xfrm>
                    </p:grpSpPr>
                    <p:sp>
                      <p:nvSpPr>
                        <p:cNvPr id="758" name="Flowchart: Connector 757">
                          <a:extLst>
                            <a:ext uri="{FF2B5EF4-FFF2-40B4-BE49-F238E27FC236}">
                              <a16:creationId xmlns:a16="http://schemas.microsoft.com/office/drawing/2014/main" id="{F0B7BAEF-A289-490D-B0E7-6BD7BA1893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9958" y="360902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9" name="Text Box 267">
                          <a:extLst>
                            <a:ext uri="{FF2B5EF4-FFF2-40B4-BE49-F238E27FC236}">
                              <a16:creationId xmlns:a16="http://schemas.microsoft.com/office/drawing/2014/main" id="{9E9875B1-1F62-4C14-A9E5-F6B6701EB95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4335" y="380673"/>
                          <a:ext cx="31163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757" name="Straight Arrow Connector 756">
                        <a:extLst>
                          <a:ext uri="{FF2B5EF4-FFF2-40B4-BE49-F238E27FC236}">
                            <a16:creationId xmlns:a16="http://schemas.microsoft.com/office/drawing/2014/main" id="{3F00355C-FD36-4FDB-B549-7F28021B594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567" y="1188075"/>
                        <a:ext cx="117051" cy="211381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42" name="Straight Arrow Connector 741">
                      <a:extLst>
                        <a:ext uri="{FF2B5EF4-FFF2-40B4-BE49-F238E27FC236}">
                          <a16:creationId xmlns:a16="http://schemas.microsoft.com/office/drawing/2014/main" id="{811027D2-79F9-4781-BDBA-6640619344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33595" y="244617"/>
                      <a:ext cx="125270" cy="15044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3" name="Straight Arrow Connector 742">
                      <a:extLst>
                        <a:ext uri="{FF2B5EF4-FFF2-40B4-BE49-F238E27FC236}">
                          <a16:creationId xmlns:a16="http://schemas.microsoft.com/office/drawing/2014/main" id="{80567344-2F19-4293-9C21-DAC9DD1A86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71470" y="135100"/>
                      <a:ext cx="53229" cy="22477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Arrow Connector 743">
                      <a:extLst>
                        <a:ext uri="{FF2B5EF4-FFF2-40B4-BE49-F238E27FC236}">
                          <a16:creationId xmlns:a16="http://schemas.microsoft.com/office/drawing/2014/main" id="{B15B498A-5B65-409B-A93A-D2E33A152C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9363" y="150467"/>
                      <a:ext cx="61305" cy="21092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5" name="Straight Arrow Connector 744">
                      <a:extLst>
                        <a:ext uri="{FF2B5EF4-FFF2-40B4-BE49-F238E27FC236}">
                          <a16:creationId xmlns:a16="http://schemas.microsoft.com/office/drawing/2014/main" id="{070744BC-3B92-472B-8A5A-DE6D6B94E87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837" y="219880"/>
                      <a:ext cx="138260" cy="17690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Arrow Connector 745">
                      <a:extLst>
                        <a:ext uri="{FF2B5EF4-FFF2-40B4-BE49-F238E27FC236}">
                          <a16:creationId xmlns:a16="http://schemas.microsoft.com/office/drawing/2014/main" id="{39168BF3-9B97-4FF7-887E-21D48A10DC0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5226" y="623950"/>
                      <a:ext cx="4202" cy="21588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7" name="Straight Arrow Connector 746">
                      <a:extLst>
                        <a:ext uri="{FF2B5EF4-FFF2-40B4-BE49-F238E27FC236}">
                          <a16:creationId xmlns:a16="http://schemas.microsoft.com/office/drawing/2014/main" id="{EFCD014F-D365-4099-A124-D8708783AB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8421" y="598963"/>
                      <a:ext cx="60206" cy="26307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Arrow Connector 747">
                      <a:extLst>
                        <a:ext uri="{FF2B5EF4-FFF2-40B4-BE49-F238E27FC236}">
                          <a16:creationId xmlns:a16="http://schemas.microsoft.com/office/drawing/2014/main" id="{9CABFDD7-189F-440B-B3AB-DC45DA33B7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477" y="743777"/>
                      <a:ext cx="110576" cy="14951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9" name="Straight Arrow Connector 748">
                      <a:extLst>
                        <a:ext uri="{FF2B5EF4-FFF2-40B4-BE49-F238E27FC236}">
                          <a16:creationId xmlns:a16="http://schemas.microsoft.com/office/drawing/2014/main" id="{55A27A21-CCC8-49FF-8B1C-EBF5753F25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1937" y="1425200"/>
                      <a:ext cx="178236" cy="57747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Arrow Connector 749">
                      <a:extLst>
                        <a:ext uri="{FF2B5EF4-FFF2-40B4-BE49-F238E27FC236}">
                          <a16:creationId xmlns:a16="http://schemas.microsoft.com/office/drawing/2014/main" id="{D6E84D06-AFD0-4465-A4F4-A49C09BB642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3401" y="1260031"/>
                      <a:ext cx="150084" cy="146100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1" name="Straight Arrow Connector 750">
                      <a:extLst>
                        <a:ext uri="{FF2B5EF4-FFF2-40B4-BE49-F238E27FC236}">
                          <a16:creationId xmlns:a16="http://schemas.microsoft.com/office/drawing/2014/main" id="{E2B6A3B8-BF09-4990-A7AF-8132CAE851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0713" y="1170045"/>
                      <a:ext cx="64977" cy="198456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6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735" name="Text Box 277">
                  <a:extLst>
                    <a:ext uri="{FF2B5EF4-FFF2-40B4-BE49-F238E27FC236}">
                      <a16:creationId xmlns:a16="http://schemas.microsoft.com/office/drawing/2014/main" id="{8CEBE3A9-AAE8-4594-A1C6-AA78260DA0CF}"/>
                    </a:ext>
                  </a:extLst>
                </p:cNvPr>
                <p:cNvSpPr txBox="1"/>
                <p:nvPr/>
              </p:nvSpPr>
              <p:spPr>
                <a:xfrm>
                  <a:off x="3051641" y="4717714"/>
                  <a:ext cx="1035193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</p:grpSp>
          <p:grpSp>
            <p:nvGrpSpPr>
              <p:cNvPr id="704" name="Group 703">
                <a:extLst>
                  <a:ext uri="{FF2B5EF4-FFF2-40B4-BE49-F238E27FC236}">
                    <a16:creationId xmlns:a16="http://schemas.microsoft.com/office/drawing/2014/main" id="{714871BC-A944-4336-9809-D5B47819C4A2}"/>
                  </a:ext>
                </a:extLst>
              </p:cNvPr>
              <p:cNvGrpSpPr/>
              <p:nvPr/>
            </p:nvGrpSpPr>
            <p:grpSpPr>
              <a:xfrm>
                <a:off x="4733763" y="2348775"/>
                <a:ext cx="249978" cy="276999"/>
                <a:chOff x="3954029" y="2659744"/>
                <a:chExt cx="249978" cy="276999"/>
              </a:xfrm>
            </p:grpSpPr>
            <p:sp>
              <p:nvSpPr>
                <p:cNvPr id="732" name="Rectangle: Rounded Corners 731">
                  <a:extLst>
                    <a:ext uri="{FF2B5EF4-FFF2-40B4-BE49-F238E27FC236}">
                      <a16:creationId xmlns:a16="http://schemas.microsoft.com/office/drawing/2014/main" id="{0BCE3737-9D41-404A-859A-C5DFE0A5BCAA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TextBox 732">
                  <a:extLst>
                    <a:ext uri="{FF2B5EF4-FFF2-40B4-BE49-F238E27FC236}">
                      <a16:creationId xmlns:a16="http://schemas.microsoft.com/office/drawing/2014/main" id="{BAAA9BE5-045C-4926-BAC5-999D25C0EF46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705" name="Group 704">
                <a:extLst>
                  <a:ext uri="{FF2B5EF4-FFF2-40B4-BE49-F238E27FC236}">
                    <a16:creationId xmlns:a16="http://schemas.microsoft.com/office/drawing/2014/main" id="{F10B34A0-9517-4926-AE03-B46E216F0C52}"/>
                  </a:ext>
                </a:extLst>
              </p:cNvPr>
              <p:cNvGrpSpPr/>
              <p:nvPr/>
            </p:nvGrpSpPr>
            <p:grpSpPr>
              <a:xfrm>
                <a:off x="5041571" y="2232410"/>
                <a:ext cx="249978" cy="276999"/>
                <a:chOff x="3954029" y="2659744"/>
                <a:chExt cx="249978" cy="276999"/>
              </a:xfrm>
            </p:grpSpPr>
            <p:sp>
              <p:nvSpPr>
                <p:cNvPr id="730" name="Rectangle: Rounded Corners 729">
                  <a:extLst>
                    <a:ext uri="{FF2B5EF4-FFF2-40B4-BE49-F238E27FC236}">
                      <a16:creationId xmlns:a16="http://schemas.microsoft.com/office/drawing/2014/main" id="{8B826A6B-2F87-41BA-9CC1-3FD2649360E2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TextBox 730">
                  <a:extLst>
                    <a:ext uri="{FF2B5EF4-FFF2-40B4-BE49-F238E27FC236}">
                      <a16:creationId xmlns:a16="http://schemas.microsoft.com/office/drawing/2014/main" id="{B07C83C2-D1AC-4BF9-8EA5-5E9F8774466F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706" name="Group 705">
                <a:extLst>
                  <a:ext uri="{FF2B5EF4-FFF2-40B4-BE49-F238E27FC236}">
                    <a16:creationId xmlns:a16="http://schemas.microsoft.com/office/drawing/2014/main" id="{152448DA-C23A-49F5-9146-2F52E86B6132}"/>
                  </a:ext>
                </a:extLst>
              </p:cNvPr>
              <p:cNvGrpSpPr/>
              <p:nvPr/>
            </p:nvGrpSpPr>
            <p:grpSpPr>
              <a:xfrm>
                <a:off x="5404851" y="2217273"/>
                <a:ext cx="249978" cy="276999"/>
                <a:chOff x="3954029" y="2659744"/>
                <a:chExt cx="249978" cy="276999"/>
              </a:xfrm>
            </p:grpSpPr>
            <p:sp>
              <p:nvSpPr>
                <p:cNvPr id="728" name="Rectangle: Rounded Corners 727">
                  <a:extLst>
                    <a:ext uri="{FF2B5EF4-FFF2-40B4-BE49-F238E27FC236}">
                      <a16:creationId xmlns:a16="http://schemas.microsoft.com/office/drawing/2014/main" id="{CD591466-14EB-49B8-BC43-7EDD5D32E7BB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TextBox 728">
                  <a:extLst>
                    <a:ext uri="{FF2B5EF4-FFF2-40B4-BE49-F238E27FC236}">
                      <a16:creationId xmlns:a16="http://schemas.microsoft.com/office/drawing/2014/main" id="{5961A798-6047-42EE-B6DA-C28AF2382894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707" name="Group 706">
                <a:extLst>
                  <a:ext uri="{FF2B5EF4-FFF2-40B4-BE49-F238E27FC236}">
                    <a16:creationId xmlns:a16="http://schemas.microsoft.com/office/drawing/2014/main" id="{F8E97AF7-F73A-4EDF-A874-B426A1EDC22A}"/>
                  </a:ext>
                </a:extLst>
              </p:cNvPr>
              <p:cNvGrpSpPr/>
              <p:nvPr/>
            </p:nvGrpSpPr>
            <p:grpSpPr>
              <a:xfrm>
                <a:off x="5697874" y="2379408"/>
                <a:ext cx="249978" cy="276999"/>
                <a:chOff x="3954029" y="2659744"/>
                <a:chExt cx="249978" cy="276999"/>
              </a:xfrm>
            </p:grpSpPr>
            <p:sp>
              <p:nvSpPr>
                <p:cNvPr id="726" name="Rectangle: Rounded Corners 725">
                  <a:extLst>
                    <a:ext uri="{FF2B5EF4-FFF2-40B4-BE49-F238E27FC236}">
                      <a16:creationId xmlns:a16="http://schemas.microsoft.com/office/drawing/2014/main" id="{6FB3D7A8-8C51-41F5-9EE9-497DA02D4E47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TextBox 726">
                  <a:extLst>
                    <a:ext uri="{FF2B5EF4-FFF2-40B4-BE49-F238E27FC236}">
                      <a16:creationId xmlns:a16="http://schemas.microsoft.com/office/drawing/2014/main" id="{5875A381-DA36-4618-9FC5-CB68420FA05B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708" name="Group 707">
                <a:extLst>
                  <a:ext uri="{FF2B5EF4-FFF2-40B4-BE49-F238E27FC236}">
                    <a16:creationId xmlns:a16="http://schemas.microsoft.com/office/drawing/2014/main" id="{DD7A91ED-F3DD-4844-924C-188F6E60AA17}"/>
                  </a:ext>
                </a:extLst>
              </p:cNvPr>
              <p:cNvGrpSpPr/>
              <p:nvPr/>
            </p:nvGrpSpPr>
            <p:grpSpPr>
              <a:xfrm>
                <a:off x="4357134" y="3174348"/>
                <a:ext cx="249978" cy="276999"/>
                <a:chOff x="4146976" y="2542298"/>
                <a:chExt cx="249978" cy="276999"/>
              </a:xfrm>
            </p:grpSpPr>
            <p:sp>
              <p:nvSpPr>
                <p:cNvPr id="724" name="Rectangle: Rounded Corners 723">
                  <a:extLst>
                    <a:ext uri="{FF2B5EF4-FFF2-40B4-BE49-F238E27FC236}">
                      <a16:creationId xmlns:a16="http://schemas.microsoft.com/office/drawing/2014/main" id="{3D636D7B-12DD-47D1-AAC4-C440DC4AA68C}"/>
                    </a:ext>
                  </a:extLst>
                </p:cNvPr>
                <p:cNvSpPr/>
                <p:nvPr/>
              </p:nvSpPr>
              <p:spPr>
                <a:xfrm>
                  <a:off x="4172875" y="2565311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TextBox 724">
                  <a:extLst>
                    <a:ext uri="{FF2B5EF4-FFF2-40B4-BE49-F238E27FC236}">
                      <a16:creationId xmlns:a16="http://schemas.microsoft.com/office/drawing/2014/main" id="{1F5055B6-E88E-45F4-A656-0AABB34B66C1}"/>
                    </a:ext>
                  </a:extLst>
                </p:cNvPr>
                <p:cNvSpPr txBox="1"/>
                <p:nvPr/>
              </p:nvSpPr>
              <p:spPr>
                <a:xfrm>
                  <a:off x="4146976" y="2542298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709" name="Group 708">
                <a:extLst>
                  <a:ext uri="{FF2B5EF4-FFF2-40B4-BE49-F238E27FC236}">
                    <a16:creationId xmlns:a16="http://schemas.microsoft.com/office/drawing/2014/main" id="{6E5FDA83-C9F3-4E63-B91F-8398FE6FA6FE}"/>
                  </a:ext>
                </a:extLst>
              </p:cNvPr>
              <p:cNvGrpSpPr/>
              <p:nvPr/>
            </p:nvGrpSpPr>
            <p:grpSpPr>
              <a:xfrm>
                <a:off x="4559501" y="2913062"/>
                <a:ext cx="241909" cy="276999"/>
                <a:chOff x="4071155" y="2522025"/>
                <a:chExt cx="241909" cy="276999"/>
              </a:xfrm>
            </p:grpSpPr>
            <p:sp>
              <p:nvSpPr>
                <p:cNvPr id="722" name="Rectangle: Rounded Corners 721">
                  <a:extLst>
                    <a:ext uri="{FF2B5EF4-FFF2-40B4-BE49-F238E27FC236}">
                      <a16:creationId xmlns:a16="http://schemas.microsoft.com/office/drawing/2014/main" id="{C564F9B0-E1BB-4F73-9B95-C9AA8F3BB0AE}"/>
                    </a:ext>
                  </a:extLst>
                </p:cNvPr>
                <p:cNvSpPr/>
                <p:nvPr/>
              </p:nvSpPr>
              <p:spPr>
                <a:xfrm>
                  <a:off x="4088985" y="2548533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TextBox 722">
                  <a:extLst>
                    <a:ext uri="{FF2B5EF4-FFF2-40B4-BE49-F238E27FC236}">
                      <a16:creationId xmlns:a16="http://schemas.microsoft.com/office/drawing/2014/main" id="{F3B225D9-34BA-4B37-A073-09049F062396}"/>
                    </a:ext>
                  </a:extLst>
                </p:cNvPr>
                <p:cNvSpPr txBox="1"/>
                <p:nvPr/>
              </p:nvSpPr>
              <p:spPr>
                <a:xfrm>
                  <a:off x="4071155" y="2522025"/>
                  <a:ext cx="179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710" name="Group 709">
                <a:extLst>
                  <a:ext uri="{FF2B5EF4-FFF2-40B4-BE49-F238E27FC236}">
                    <a16:creationId xmlns:a16="http://schemas.microsoft.com/office/drawing/2014/main" id="{75E32356-0BCB-4365-A378-6190B335BF6A}"/>
                  </a:ext>
                </a:extLst>
              </p:cNvPr>
              <p:cNvGrpSpPr/>
              <p:nvPr/>
            </p:nvGrpSpPr>
            <p:grpSpPr>
              <a:xfrm>
                <a:off x="4819590" y="2973971"/>
                <a:ext cx="249978" cy="276999"/>
                <a:chOff x="3995974" y="2659744"/>
                <a:chExt cx="249978" cy="276999"/>
              </a:xfrm>
            </p:grpSpPr>
            <p:sp>
              <p:nvSpPr>
                <p:cNvPr id="720" name="Rectangle: Rounded Corners 719">
                  <a:extLst>
                    <a:ext uri="{FF2B5EF4-FFF2-40B4-BE49-F238E27FC236}">
                      <a16:creationId xmlns:a16="http://schemas.microsoft.com/office/drawing/2014/main" id="{93FC22B9-2D7C-41BE-A000-79053EFF852A}"/>
                    </a:ext>
                  </a:extLst>
                </p:cNvPr>
                <p:cNvSpPr/>
                <p:nvPr/>
              </p:nvSpPr>
              <p:spPr>
                <a:xfrm>
                  <a:off x="4021873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1" name="TextBox 720">
                  <a:extLst>
                    <a:ext uri="{FF2B5EF4-FFF2-40B4-BE49-F238E27FC236}">
                      <a16:creationId xmlns:a16="http://schemas.microsoft.com/office/drawing/2014/main" id="{2D340898-7CC0-406F-A9A0-C9F892B013A0}"/>
                    </a:ext>
                  </a:extLst>
                </p:cNvPr>
                <p:cNvSpPr txBox="1"/>
                <p:nvPr/>
              </p:nvSpPr>
              <p:spPr>
                <a:xfrm>
                  <a:off x="3995974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711" name="Group 710">
                <a:extLst>
                  <a:ext uri="{FF2B5EF4-FFF2-40B4-BE49-F238E27FC236}">
                    <a16:creationId xmlns:a16="http://schemas.microsoft.com/office/drawing/2014/main" id="{1FFEC084-651C-479E-A250-5E039870F792}"/>
                  </a:ext>
                </a:extLst>
              </p:cNvPr>
              <p:cNvGrpSpPr/>
              <p:nvPr/>
            </p:nvGrpSpPr>
            <p:grpSpPr>
              <a:xfrm>
                <a:off x="5660818" y="4313467"/>
                <a:ext cx="249978" cy="276999"/>
                <a:chOff x="3954029" y="2659744"/>
                <a:chExt cx="249978" cy="276999"/>
              </a:xfrm>
            </p:grpSpPr>
            <p:sp>
              <p:nvSpPr>
                <p:cNvPr id="718" name="Rectangle: Rounded Corners 717">
                  <a:extLst>
                    <a:ext uri="{FF2B5EF4-FFF2-40B4-BE49-F238E27FC236}">
                      <a16:creationId xmlns:a16="http://schemas.microsoft.com/office/drawing/2014/main" id="{1BE5761B-758D-4EE2-99F6-4637E947CAD7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TextBox 718">
                  <a:extLst>
                    <a:ext uri="{FF2B5EF4-FFF2-40B4-BE49-F238E27FC236}">
                      <a16:creationId xmlns:a16="http://schemas.microsoft.com/office/drawing/2014/main" id="{A6A5E33D-B867-42B6-9567-DF77135F9EAC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ED931C21-3186-44A6-BD07-9C4557521E5F}"/>
                  </a:ext>
                </a:extLst>
              </p:cNvPr>
              <p:cNvGrpSpPr/>
              <p:nvPr/>
            </p:nvGrpSpPr>
            <p:grpSpPr>
              <a:xfrm>
                <a:off x="5542469" y="3992109"/>
                <a:ext cx="249978" cy="276999"/>
                <a:chOff x="3954029" y="2659744"/>
                <a:chExt cx="249978" cy="276999"/>
              </a:xfrm>
            </p:grpSpPr>
            <p:sp>
              <p:nvSpPr>
                <p:cNvPr id="716" name="Rectangle: Rounded Corners 715">
                  <a:extLst>
                    <a:ext uri="{FF2B5EF4-FFF2-40B4-BE49-F238E27FC236}">
                      <a16:creationId xmlns:a16="http://schemas.microsoft.com/office/drawing/2014/main" id="{7D6423DF-8E5D-48BD-BF56-FD29AD39B178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TextBox 716">
                  <a:extLst>
                    <a:ext uri="{FF2B5EF4-FFF2-40B4-BE49-F238E27FC236}">
                      <a16:creationId xmlns:a16="http://schemas.microsoft.com/office/drawing/2014/main" id="{5A9AF109-8C1F-4A20-8D04-15E07738693D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CF26C1C8-1D10-415F-B5EA-45F76BCC1B8E}"/>
                  </a:ext>
                </a:extLst>
              </p:cNvPr>
              <p:cNvGrpSpPr/>
              <p:nvPr/>
            </p:nvGrpSpPr>
            <p:grpSpPr>
              <a:xfrm>
                <a:off x="5276282" y="3825900"/>
                <a:ext cx="249978" cy="276999"/>
                <a:chOff x="3954029" y="2659744"/>
                <a:chExt cx="249978" cy="276999"/>
              </a:xfrm>
            </p:grpSpPr>
            <p:sp>
              <p:nvSpPr>
                <p:cNvPr id="714" name="Rectangle: Rounded Corners 713">
                  <a:extLst>
                    <a:ext uri="{FF2B5EF4-FFF2-40B4-BE49-F238E27FC236}">
                      <a16:creationId xmlns:a16="http://schemas.microsoft.com/office/drawing/2014/main" id="{DE90DF4E-8627-4EF2-A169-5F78529149B4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TextBox 714">
                  <a:extLst>
                    <a:ext uri="{FF2B5EF4-FFF2-40B4-BE49-F238E27FC236}">
                      <a16:creationId xmlns:a16="http://schemas.microsoft.com/office/drawing/2014/main" id="{B1FB927E-654D-413F-98ED-B5D0E42A6353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</p:grpSp>
        <p:sp>
          <p:nvSpPr>
            <p:cNvPr id="698" name="Rectangle: Rounded Corners 697">
              <a:extLst>
                <a:ext uri="{FF2B5EF4-FFF2-40B4-BE49-F238E27FC236}">
                  <a16:creationId xmlns:a16="http://schemas.microsoft.com/office/drawing/2014/main" id="{EDFA067A-D7F2-4ABD-8577-202E13852913}"/>
                </a:ext>
              </a:extLst>
            </p:cNvPr>
            <p:cNvSpPr/>
            <p:nvPr/>
          </p:nvSpPr>
          <p:spPr>
            <a:xfrm>
              <a:off x="6012891" y="3409718"/>
              <a:ext cx="1070438" cy="173278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699" name="Text Box 277">
              <a:extLst>
                <a:ext uri="{FF2B5EF4-FFF2-40B4-BE49-F238E27FC236}">
                  <a16:creationId xmlns:a16="http://schemas.microsoft.com/office/drawing/2014/main" id="{9EB45412-E5B3-4C0E-B415-451A69287D8A}"/>
                </a:ext>
              </a:extLst>
            </p:cNvPr>
            <p:cNvSpPr txBox="1"/>
            <p:nvPr/>
          </p:nvSpPr>
          <p:spPr>
            <a:xfrm>
              <a:off x="5961642" y="3411986"/>
              <a:ext cx="1293856" cy="3060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Gathering data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00" name="Text Box 277">
              <a:extLst>
                <a:ext uri="{FF2B5EF4-FFF2-40B4-BE49-F238E27FC236}">
                  <a16:creationId xmlns:a16="http://schemas.microsoft.com/office/drawing/2014/main" id="{CAB3CEAC-AE58-4654-A1D9-A3AEF011D76B}"/>
                </a:ext>
              </a:extLst>
            </p:cNvPr>
            <p:cNvSpPr txBox="1"/>
            <p:nvPr/>
          </p:nvSpPr>
          <p:spPr>
            <a:xfrm>
              <a:off x="6037554" y="3713577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701" name="Text Box 277">
              <a:extLst>
                <a:ext uri="{FF2B5EF4-FFF2-40B4-BE49-F238E27FC236}">
                  <a16:creationId xmlns:a16="http://schemas.microsoft.com/office/drawing/2014/main" id="{066EBB71-0B6A-47F8-A2FF-9360972ACB49}"/>
                </a:ext>
              </a:extLst>
            </p:cNvPr>
            <p:cNvSpPr txBox="1"/>
            <p:nvPr/>
          </p:nvSpPr>
          <p:spPr>
            <a:xfrm>
              <a:off x="6021765" y="410886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13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2" name="Text Box 277">
              <a:extLst>
                <a:ext uri="{FF2B5EF4-FFF2-40B4-BE49-F238E27FC236}">
                  <a16:creationId xmlns:a16="http://schemas.microsoft.com/office/drawing/2014/main" id="{81B59CC1-A2D8-4351-9BC1-67AEFC67F731}"/>
                </a:ext>
              </a:extLst>
            </p:cNvPr>
            <p:cNvSpPr txBox="1"/>
            <p:nvPr/>
          </p:nvSpPr>
          <p:spPr>
            <a:xfrm>
              <a:off x="6022468" y="4543642"/>
              <a:ext cx="1045775" cy="37857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</a:t>
              </a:r>
              <a:r>
                <a:rPr lang="en-US" sz="105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11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2+1+2+13</a:t>
              </a:r>
              <a:endPara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93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C88A4A4B-6E1A-4418-9580-07A537503A5F}"/>
              </a:ext>
            </a:extLst>
          </p:cNvPr>
          <p:cNvGrpSpPr/>
          <p:nvPr/>
        </p:nvGrpSpPr>
        <p:grpSpPr>
          <a:xfrm>
            <a:off x="3060929" y="1665593"/>
            <a:ext cx="2952925" cy="3600211"/>
            <a:chOff x="2100840" y="3935279"/>
            <a:chExt cx="2952925" cy="3600211"/>
          </a:xfrm>
        </p:grpSpPr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C13B5776-2266-4724-AFF4-321BA5124C48}"/>
                </a:ext>
              </a:extLst>
            </p:cNvPr>
            <p:cNvGrpSpPr/>
            <p:nvPr/>
          </p:nvGrpSpPr>
          <p:grpSpPr>
            <a:xfrm>
              <a:off x="2100840" y="3935279"/>
              <a:ext cx="2952925" cy="3600211"/>
              <a:chOff x="3095357" y="1840676"/>
              <a:chExt cx="2952925" cy="3600211"/>
            </a:xfrm>
          </p:grpSpPr>
          <p:grpSp>
            <p:nvGrpSpPr>
              <p:cNvPr id="1100" name="Group 1099">
                <a:extLst>
                  <a:ext uri="{FF2B5EF4-FFF2-40B4-BE49-F238E27FC236}">
                    <a16:creationId xmlns:a16="http://schemas.microsoft.com/office/drawing/2014/main" id="{2F2F1657-4498-4914-B741-B430F75645C0}"/>
                  </a:ext>
                </a:extLst>
              </p:cNvPr>
              <p:cNvGrpSpPr/>
              <p:nvPr/>
            </p:nvGrpSpPr>
            <p:grpSpPr>
              <a:xfrm>
                <a:off x="3095357" y="1840676"/>
                <a:ext cx="2952925" cy="3600211"/>
                <a:chOff x="-5093" y="50310"/>
                <a:chExt cx="1803400" cy="2336165"/>
              </a:xfrm>
            </p:grpSpPr>
            <p:sp>
              <p:nvSpPr>
                <p:cNvPr id="1130" name="Rectangle: Rounded Corners 1129">
                  <a:extLst>
                    <a:ext uri="{FF2B5EF4-FFF2-40B4-BE49-F238E27FC236}">
                      <a16:creationId xmlns:a16="http://schemas.microsoft.com/office/drawing/2014/main" id="{F0B9BEE2-9DAC-4855-8EDE-F076C7420925}"/>
                    </a:ext>
                  </a:extLst>
                </p:cNvPr>
                <p:cNvSpPr/>
                <p:nvPr/>
              </p:nvSpPr>
              <p:spPr>
                <a:xfrm>
                  <a:off x="-5093" y="50310"/>
                  <a:ext cx="1803400" cy="2336165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106" name="Group 1105">
                  <a:extLst>
                    <a:ext uri="{FF2B5EF4-FFF2-40B4-BE49-F238E27FC236}">
                      <a16:creationId xmlns:a16="http://schemas.microsoft.com/office/drawing/2014/main" id="{B997C8E3-E01A-4023-9357-4AB1A1887506}"/>
                    </a:ext>
                  </a:extLst>
                </p:cNvPr>
                <p:cNvGrpSpPr/>
                <p:nvPr/>
              </p:nvGrpSpPr>
              <p:grpSpPr>
                <a:xfrm>
                  <a:off x="873814" y="486792"/>
                  <a:ext cx="737388" cy="1727670"/>
                  <a:chOff x="21477" y="135100"/>
                  <a:chExt cx="737388" cy="1727670"/>
                </a:xfrm>
              </p:grpSpPr>
              <p:grpSp>
                <p:nvGrpSpPr>
                  <p:cNvPr id="1107" name="Group 1106">
                    <a:extLst>
                      <a:ext uri="{FF2B5EF4-FFF2-40B4-BE49-F238E27FC236}">
                        <a16:creationId xmlns:a16="http://schemas.microsoft.com/office/drawing/2014/main" id="{FE3C033A-3DD6-4605-BDB8-F0DE98B56570}"/>
                      </a:ext>
                    </a:extLst>
                  </p:cNvPr>
                  <p:cNvGrpSpPr/>
                  <p:nvPr/>
                </p:nvGrpSpPr>
                <p:grpSpPr>
                  <a:xfrm>
                    <a:off x="119989" y="360835"/>
                    <a:ext cx="563376" cy="1501935"/>
                    <a:chOff x="422189" y="402226"/>
                    <a:chExt cx="563590" cy="1502037"/>
                  </a:xfrm>
                </p:grpSpPr>
                <p:grpSp>
                  <p:nvGrpSpPr>
                    <p:cNvPr id="1118" name="Group 1117">
                      <a:extLst>
                        <a:ext uri="{FF2B5EF4-FFF2-40B4-BE49-F238E27FC236}">
                          <a16:creationId xmlns:a16="http://schemas.microsoft.com/office/drawing/2014/main" id="{8E8ABD79-884B-413C-902E-DC1678FE1C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1192" y="1391221"/>
                      <a:ext cx="301625" cy="309882"/>
                      <a:chOff x="-411763" y="971133"/>
                      <a:chExt cx="400050" cy="390526"/>
                    </a:xfrm>
                  </p:grpSpPr>
                  <p:sp>
                    <p:nvSpPr>
                      <p:cNvPr id="1128" name="Flowchart: Connector 1127">
                        <a:extLst>
                          <a:ext uri="{FF2B5EF4-FFF2-40B4-BE49-F238E27FC236}">
                            <a16:creationId xmlns:a16="http://schemas.microsoft.com/office/drawing/2014/main" id="{0B3B0FF0-2093-4E75-ADDF-E016602B77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411763" y="971133"/>
                        <a:ext cx="400050" cy="390526"/>
                      </a:xfrm>
                      <a:prstGeom prst="flowChartConnector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9" name="Text Box 258">
                        <a:extLst>
                          <a:ext uri="{FF2B5EF4-FFF2-40B4-BE49-F238E27FC236}">
                            <a16:creationId xmlns:a16="http://schemas.microsoft.com/office/drawing/2014/main" id="{E4E3B30D-FAD3-476C-9506-5ECED700F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56945" y="996836"/>
                        <a:ext cx="325628" cy="3390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2000" b="1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</a:t>
                        </a:r>
                        <a:r>
                          <a:rPr lang="en-US" sz="1200" b="1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119" name="Straight Arrow Connector 1118">
                      <a:extLst>
                        <a:ext uri="{FF2B5EF4-FFF2-40B4-BE49-F238E27FC236}">
                          <a16:creationId xmlns:a16="http://schemas.microsoft.com/office/drawing/2014/main" id="{F93D1718-0BC7-4E51-8891-78894ACF2D8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96433" y="1680803"/>
                      <a:ext cx="91653" cy="22346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20" name="Group 1119">
                      <a:extLst>
                        <a:ext uri="{FF2B5EF4-FFF2-40B4-BE49-F238E27FC236}">
                          <a16:creationId xmlns:a16="http://schemas.microsoft.com/office/drawing/2014/main" id="{E6A3B8F8-0266-4D1A-88FD-FEABAC5C377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9948" y="402226"/>
                      <a:ext cx="305831" cy="309881"/>
                      <a:chOff x="479270" y="506914"/>
                      <a:chExt cx="405627" cy="390525"/>
                    </a:xfrm>
                  </p:grpSpPr>
                  <p:sp>
                    <p:nvSpPr>
                      <p:cNvPr id="1126" name="Flowchart: Connector 1125">
                        <a:extLst>
                          <a:ext uri="{FF2B5EF4-FFF2-40B4-BE49-F238E27FC236}">
                            <a16:creationId xmlns:a16="http://schemas.microsoft.com/office/drawing/2014/main" id="{4EA3D2DC-619D-4CFA-BCD7-0FCEB43E02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270" y="506914"/>
                        <a:ext cx="400050" cy="390525"/>
                      </a:xfrm>
                      <a:prstGeom prst="flowChartConnector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7" name="Text Box 263">
                        <a:extLst>
                          <a:ext uri="{FF2B5EF4-FFF2-40B4-BE49-F238E27FC236}">
                            <a16:creationId xmlns:a16="http://schemas.microsoft.com/office/drawing/2014/main" id="{60CB248D-4D62-4876-AFFF-3E201FDADFF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8781" y="529359"/>
                        <a:ext cx="346116" cy="3390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2000" b="1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</a:t>
                        </a:r>
                        <a:r>
                          <a:rPr lang="en-US" sz="1200" b="1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121" name="Straight Arrow Connector 1120">
                      <a:extLst>
                        <a:ext uri="{FF2B5EF4-FFF2-40B4-BE49-F238E27FC236}">
                          <a16:creationId xmlns:a16="http://schemas.microsoft.com/office/drawing/2014/main" id="{026538F7-FF55-4AC7-9858-59F38CE0038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655239" y="691850"/>
                      <a:ext cx="99189" cy="20279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122" name="Group 1121">
                      <a:extLst>
                        <a:ext uri="{FF2B5EF4-FFF2-40B4-BE49-F238E27FC236}">
                          <a16:creationId xmlns:a16="http://schemas.microsoft.com/office/drawing/2014/main" id="{4800A41D-741A-4631-BA63-1474840143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2189" y="878035"/>
                      <a:ext cx="301625" cy="309881"/>
                      <a:chOff x="559958" y="360902"/>
                      <a:chExt cx="400050" cy="390525"/>
                    </a:xfrm>
                  </p:grpSpPr>
                  <p:sp>
                    <p:nvSpPr>
                      <p:cNvPr id="1124" name="Flowchart: Connector 1123">
                        <a:extLst>
                          <a:ext uri="{FF2B5EF4-FFF2-40B4-BE49-F238E27FC236}">
                            <a16:creationId xmlns:a16="http://schemas.microsoft.com/office/drawing/2014/main" id="{DF4833DA-571E-4571-8683-1CBA011BDE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958" y="360902"/>
                        <a:ext cx="400050" cy="390525"/>
                      </a:xfrm>
                      <a:prstGeom prst="flowChartConnector">
                        <a:avLst/>
                      </a:prstGeom>
                      <a:noFill/>
                      <a:ln w="381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125" name="Text Box 267">
                        <a:extLst>
                          <a:ext uri="{FF2B5EF4-FFF2-40B4-BE49-F238E27FC236}">
                            <a16:creationId xmlns:a16="http://schemas.microsoft.com/office/drawing/2014/main" id="{B275F91A-A5F0-44D7-8459-4AD4D10CAC5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4335" y="380673"/>
                        <a:ext cx="311636" cy="33909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2000" b="1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L</a:t>
                        </a:r>
                        <a:r>
                          <a:rPr lang="en-US" sz="1200" b="1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>
                              <a:outerShdw blurRad="38100" dist="19050" dir="2700000" algn="tl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endPara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cxnSp>
                  <p:nvCxnSpPr>
                    <p:cNvPr id="1123" name="Straight Arrow Connector 1122">
                      <a:extLst>
                        <a:ext uri="{FF2B5EF4-FFF2-40B4-BE49-F238E27FC236}">
                          <a16:creationId xmlns:a16="http://schemas.microsoft.com/office/drawing/2014/main" id="{F0766391-6466-4869-B9A2-0415F572525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3567" y="1188075"/>
                      <a:ext cx="117051" cy="211381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08" name="Straight Arrow Connector 1107">
                    <a:extLst>
                      <a:ext uri="{FF2B5EF4-FFF2-40B4-BE49-F238E27FC236}">
                        <a16:creationId xmlns:a16="http://schemas.microsoft.com/office/drawing/2014/main" id="{8968D4D8-8202-447F-AA67-7BA5A1F3FB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33595" y="244617"/>
                    <a:ext cx="125270" cy="15044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9" name="Straight Arrow Connector 1108">
                    <a:extLst>
                      <a:ext uri="{FF2B5EF4-FFF2-40B4-BE49-F238E27FC236}">
                        <a16:creationId xmlns:a16="http://schemas.microsoft.com/office/drawing/2014/main" id="{4BE2298F-9809-4AC1-A32F-777CF5CCB3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1470" y="135100"/>
                    <a:ext cx="53229" cy="224775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0" name="Straight Arrow Connector 1109">
                    <a:extLst>
                      <a:ext uri="{FF2B5EF4-FFF2-40B4-BE49-F238E27FC236}">
                        <a16:creationId xmlns:a16="http://schemas.microsoft.com/office/drawing/2014/main" id="{F5088296-059A-4829-94B5-E83693FF73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9363" y="150467"/>
                    <a:ext cx="61305" cy="21092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1" name="Straight Arrow Connector 1110">
                    <a:extLst>
                      <a:ext uri="{FF2B5EF4-FFF2-40B4-BE49-F238E27FC236}">
                        <a16:creationId xmlns:a16="http://schemas.microsoft.com/office/drawing/2014/main" id="{D51D26D9-0390-48CE-871C-708DBDA292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5837" y="219880"/>
                    <a:ext cx="138260" cy="17690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2" name="Straight Arrow Connector 1111">
                    <a:extLst>
                      <a:ext uri="{FF2B5EF4-FFF2-40B4-BE49-F238E27FC236}">
                        <a16:creationId xmlns:a16="http://schemas.microsoft.com/office/drawing/2014/main" id="{2757F074-45C3-4D47-9BCA-E14E7EFA00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5226" y="623950"/>
                    <a:ext cx="4202" cy="215883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3" name="Straight Arrow Connector 1112">
                    <a:extLst>
                      <a:ext uri="{FF2B5EF4-FFF2-40B4-BE49-F238E27FC236}">
                        <a16:creationId xmlns:a16="http://schemas.microsoft.com/office/drawing/2014/main" id="{DAA8590F-EEB7-41A9-9A96-A0626EF06A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38421" y="598963"/>
                    <a:ext cx="60206" cy="26307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4" name="Straight Arrow Connector 1113">
                    <a:extLst>
                      <a:ext uri="{FF2B5EF4-FFF2-40B4-BE49-F238E27FC236}">
                        <a16:creationId xmlns:a16="http://schemas.microsoft.com/office/drawing/2014/main" id="{840C32AB-BA1B-4F99-BD3C-27EDEA4428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477" y="743777"/>
                    <a:ext cx="110576" cy="14951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5" name="Straight Arrow Connector 1114">
                    <a:extLst>
                      <a:ext uri="{FF2B5EF4-FFF2-40B4-BE49-F238E27FC236}">
                        <a16:creationId xmlns:a16="http://schemas.microsoft.com/office/drawing/2014/main" id="{488DF54F-36D0-4779-92B5-CC17CD1597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21937" y="1425200"/>
                    <a:ext cx="178236" cy="57747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6" name="Straight Arrow Connector 1115">
                    <a:extLst>
                      <a:ext uri="{FF2B5EF4-FFF2-40B4-BE49-F238E27FC236}">
                        <a16:creationId xmlns:a16="http://schemas.microsoft.com/office/drawing/2014/main" id="{71538673-C951-40FF-862F-01FE281ED9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83401" y="1260031"/>
                    <a:ext cx="150084" cy="14610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7" name="Straight Arrow Connector 1116">
                    <a:extLst>
                      <a:ext uri="{FF2B5EF4-FFF2-40B4-BE49-F238E27FC236}">
                        <a16:creationId xmlns:a16="http://schemas.microsoft.com/office/drawing/2014/main" id="{6D3B8CF8-4245-4121-88B2-1011833F7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713" y="1170045"/>
                    <a:ext cx="64977" cy="198456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70" name="Group 1069">
                <a:extLst>
                  <a:ext uri="{FF2B5EF4-FFF2-40B4-BE49-F238E27FC236}">
                    <a16:creationId xmlns:a16="http://schemas.microsoft.com/office/drawing/2014/main" id="{7AF2EDAB-FC0F-4CB5-9041-E0067EA7C3DA}"/>
                  </a:ext>
                </a:extLst>
              </p:cNvPr>
              <p:cNvGrpSpPr/>
              <p:nvPr/>
            </p:nvGrpSpPr>
            <p:grpSpPr>
              <a:xfrm>
                <a:off x="4733763" y="2348775"/>
                <a:ext cx="249978" cy="276999"/>
                <a:chOff x="3954029" y="2659744"/>
                <a:chExt cx="249978" cy="276999"/>
              </a:xfrm>
            </p:grpSpPr>
            <p:sp>
              <p:nvSpPr>
                <p:cNvPr id="1098" name="Rectangle: Rounded Corners 1097">
                  <a:extLst>
                    <a:ext uri="{FF2B5EF4-FFF2-40B4-BE49-F238E27FC236}">
                      <a16:creationId xmlns:a16="http://schemas.microsoft.com/office/drawing/2014/main" id="{A937CAC8-0766-4B44-9C60-4D6622441166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9" name="TextBox 1098">
                  <a:extLst>
                    <a:ext uri="{FF2B5EF4-FFF2-40B4-BE49-F238E27FC236}">
                      <a16:creationId xmlns:a16="http://schemas.microsoft.com/office/drawing/2014/main" id="{4C190904-D979-4984-8C53-0D03A9C1CEC5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071" name="Group 1070">
                <a:extLst>
                  <a:ext uri="{FF2B5EF4-FFF2-40B4-BE49-F238E27FC236}">
                    <a16:creationId xmlns:a16="http://schemas.microsoft.com/office/drawing/2014/main" id="{404DE5A8-8B80-440E-B8FA-2A57013B2A2D}"/>
                  </a:ext>
                </a:extLst>
              </p:cNvPr>
              <p:cNvGrpSpPr/>
              <p:nvPr/>
            </p:nvGrpSpPr>
            <p:grpSpPr>
              <a:xfrm>
                <a:off x="5041571" y="2232410"/>
                <a:ext cx="249978" cy="276999"/>
                <a:chOff x="3954029" y="2659744"/>
                <a:chExt cx="249978" cy="276999"/>
              </a:xfrm>
            </p:grpSpPr>
            <p:sp>
              <p:nvSpPr>
                <p:cNvPr id="1096" name="Rectangle: Rounded Corners 1095">
                  <a:extLst>
                    <a:ext uri="{FF2B5EF4-FFF2-40B4-BE49-F238E27FC236}">
                      <a16:creationId xmlns:a16="http://schemas.microsoft.com/office/drawing/2014/main" id="{20F58360-554E-413F-A0AF-3860C5D7AADE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7" name="TextBox 1096">
                  <a:extLst>
                    <a:ext uri="{FF2B5EF4-FFF2-40B4-BE49-F238E27FC236}">
                      <a16:creationId xmlns:a16="http://schemas.microsoft.com/office/drawing/2014/main" id="{E6EE04DB-073F-4CAF-ABD2-F8F50CAAD0BF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1072" name="Group 1071">
                <a:extLst>
                  <a:ext uri="{FF2B5EF4-FFF2-40B4-BE49-F238E27FC236}">
                    <a16:creationId xmlns:a16="http://schemas.microsoft.com/office/drawing/2014/main" id="{32BA80CE-0CA9-4D90-9A6F-532CF0F10451}"/>
                  </a:ext>
                </a:extLst>
              </p:cNvPr>
              <p:cNvGrpSpPr/>
              <p:nvPr/>
            </p:nvGrpSpPr>
            <p:grpSpPr>
              <a:xfrm>
                <a:off x="5404851" y="2217273"/>
                <a:ext cx="249978" cy="276999"/>
                <a:chOff x="3954029" y="2659744"/>
                <a:chExt cx="249978" cy="276999"/>
              </a:xfrm>
            </p:grpSpPr>
            <p:sp>
              <p:nvSpPr>
                <p:cNvPr id="1094" name="Rectangle: Rounded Corners 1093">
                  <a:extLst>
                    <a:ext uri="{FF2B5EF4-FFF2-40B4-BE49-F238E27FC236}">
                      <a16:creationId xmlns:a16="http://schemas.microsoft.com/office/drawing/2014/main" id="{9442DB3B-627A-49ED-8817-5E381BE89EC4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5" name="TextBox 1094">
                  <a:extLst>
                    <a:ext uri="{FF2B5EF4-FFF2-40B4-BE49-F238E27FC236}">
                      <a16:creationId xmlns:a16="http://schemas.microsoft.com/office/drawing/2014/main" id="{CD5CA7D6-13D3-4802-88D8-FCA0FBAA18A0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073" name="Group 1072">
                <a:extLst>
                  <a:ext uri="{FF2B5EF4-FFF2-40B4-BE49-F238E27FC236}">
                    <a16:creationId xmlns:a16="http://schemas.microsoft.com/office/drawing/2014/main" id="{452FEEEF-FB2C-4DA6-AF06-82C623F9D9C4}"/>
                  </a:ext>
                </a:extLst>
              </p:cNvPr>
              <p:cNvGrpSpPr/>
              <p:nvPr/>
            </p:nvGrpSpPr>
            <p:grpSpPr>
              <a:xfrm>
                <a:off x="5697874" y="2379408"/>
                <a:ext cx="249978" cy="276999"/>
                <a:chOff x="3954029" y="2659744"/>
                <a:chExt cx="249978" cy="276999"/>
              </a:xfrm>
            </p:grpSpPr>
            <p:sp>
              <p:nvSpPr>
                <p:cNvPr id="1092" name="Rectangle: Rounded Corners 1091">
                  <a:extLst>
                    <a:ext uri="{FF2B5EF4-FFF2-40B4-BE49-F238E27FC236}">
                      <a16:creationId xmlns:a16="http://schemas.microsoft.com/office/drawing/2014/main" id="{B377969F-A0BE-4D0A-A819-08F3C0F23BA2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3" name="TextBox 1092">
                  <a:extLst>
                    <a:ext uri="{FF2B5EF4-FFF2-40B4-BE49-F238E27FC236}">
                      <a16:creationId xmlns:a16="http://schemas.microsoft.com/office/drawing/2014/main" id="{E7C865EF-B764-4020-B26D-D6E7788FF902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1074" name="Group 1073">
                <a:extLst>
                  <a:ext uri="{FF2B5EF4-FFF2-40B4-BE49-F238E27FC236}">
                    <a16:creationId xmlns:a16="http://schemas.microsoft.com/office/drawing/2014/main" id="{29312447-4F20-40D1-B82E-25367CBABBBB}"/>
                  </a:ext>
                </a:extLst>
              </p:cNvPr>
              <p:cNvGrpSpPr/>
              <p:nvPr/>
            </p:nvGrpSpPr>
            <p:grpSpPr>
              <a:xfrm>
                <a:off x="4357134" y="3174348"/>
                <a:ext cx="249978" cy="276999"/>
                <a:chOff x="4146976" y="2542298"/>
                <a:chExt cx="249978" cy="276999"/>
              </a:xfrm>
            </p:grpSpPr>
            <p:sp>
              <p:nvSpPr>
                <p:cNvPr id="1090" name="Rectangle: Rounded Corners 1089">
                  <a:extLst>
                    <a:ext uri="{FF2B5EF4-FFF2-40B4-BE49-F238E27FC236}">
                      <a16:creationId xmlns:a16="http://schemas.microsoft.com/office/drawing/2014/main" id="{BE1E7236-007A-4D62-A439-D67B1591A8EF}"/>
                    </a:ext>
                  </a:extLst>
                </p:cNvPr>
                <p:cNvSpPr/>
                <p:nvPr/>
              </p:nvSpPr>
              <p:spPr>
                <a:xfrm>
                  <a:off x="4172875" y="2565311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1" name="TextBox 1090">
                  <a:extLst>
                    <a:ext uri="{FF2B5EF4-FFF2-40B4-BE49-F238E27FC236}">
                      <a16:creationId xmlns:a16="http://schemas.microsoft.com/office/drawing/2014/main" id="{05418EBB-3024-48DF-9F30-F2E64421D250}"/>
                    </a:ext>
                  </a:extLst>
                </p:cNvPr>
                <p:cNvSpPr txBox="1"/>
                <p:nvPr/>
              </p:nvSpPr>
              <p:spPr>
                <a:xfrm>
                  <a:off x="4146976" y="2542298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3</a:t>
                  </a:r>
                </a:p>
              </p:txBody>
            </p:sp>
          </p:grpSp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58DD3C1B-D866-4735-813B-8348C9C8B8A0}"/>
                  </a:ext>
                </a:extLst>
              </p:cNvPr>
              <p:cNvGrpSpPr/>
              <p:nvPr/>
            </p:nvGrpSpPr>
            <p:grpSpPr>
              <a:xfrm>
                <a:off x="4559501" y="2913062"/>
                <a:ext cx="241909" cy="276999"/>
                <a:chOff x="4071155" y="2522025"/>
                <a:chExt cx="241909" cy="276999"/>
              </a:xfrm>
            </p:grpSpPr>
            <p:sp>
              <p:nvSpPr>
                <p:cNvPr id="1088" name="Rectangle: Rounded Corners 1087">
                  <a:extLst>
                    <a:ext uri="{FF2B5EF4-FFF2-40B4-BE49-F238E27FC236}">
                      <a16:creationId xmlns:a16="http://schemas.microsoft.com/office/drawing/2014/main" id="{7B61EC62-0A51-45D4-82DE-4CF59B7BE2F2}"/>
                    </a:ext>
                  </a:extLst>
                </p:cNvPr>
                <p:cNvSpPr/>
                <p:nvPr/>
              </p:nvSpPr>
              <p:spPr>
                <a:xfrm>
                  <a:off x="4088985" y="2548533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9" name="TextBox 1088">
                  <a:extLst>
                    <a:ext uri="{FF2B5EF4-FFF2-40B4-BE49-F238E27FC236}">
                      <a16:creationId xmlns:a16="http://schemas.microsoft.com/office/drawing/2014/main" id="{813467A7-B2E3-4C60-9F94-CF28E66849C5}"/>
                    </a:ext>
                  </a:extLst>
                </p:cNvPr>
                <p:cNvSpPr txBox="1"/>
                <p:nvPr/>
              </p:nvSpPr>
              <p:spPr>
                <a:xfrm>
                  <a:off x="4071155" y="2522025"/>
                  <a:ext cx="17913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1076" name="Group 1075">
                <a:extLst>
                  <a:ext uri="{FF2B5EF4-FFF2-40B4-BE49-F238E27FC236}">
                    <a16:creationId xmlns:a16="http://schemas.microsoft.com/office/drawing/2014/main" id="{23E8BF0C-A6E5-40D1-A4D9-5F19C7A87CB0}"/>
                  </a:ext>
                </a:extLst>
              </p:cNvPr>
              <p:cNvGrpSpPr/>
              <p:nvPr/>
            </p:nvGrpSpPr>
            <p:grpSpPr>
              <a:xfrm>
                <a:off x="4819590" y="2973971"/>
                <a:ext cx="249978" cy="276999"/>
                <a:chOff x="3995974" y="2659744"/>
                <a:chExt cx="249978" cy="276999"/>
              </a:xfrm>
            </p:grpSpPr>
            <p:sp>
              <p:nvSpPr>
                <p:cNvPr id="1086" name="Rectangle: Rounded Corners 1085">
                  <a:extLst>
                    <a:ext uri="{FF2B5EF4-FFF2-40B4-BE49-F238E27FC236}">
                      <a16:creationId xmlns:a16="http://schemas.microsoft.com/office/drawing/2014/main" id="{9BD6A166-625E-4116-B07C-37BF94720EC1}"/>
                    </a:ext>
                  </a:extLst>
                </p:cNvPr>
                <p:cNvSpPr/>
                <p:nvPr/>
              </p:nvSpPr>
              <p:spPr>
                <a:xfrm>
                  <a:off x="4021873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7" name="TextBox 1086">
                  <a:extLst>
                    <a:ext uri="{FF2B5EF4-FFF2-40B4-BE49-F238E27FC236}">
                      <a16:creationId xmlns:a16="http://schemas.microsoft.com/office/drawing/2014/main" id="{1C9A9B43-914F-41D3-8BA7-8F44B9CCFB5A}"/>
                    </a:ext>
                  </a:extLst>
                </p:cNvPr>
                <p:cNvSpPr txBox="1"/>
                <p:nvPr/>
              </p:nvSpPr>
              <p:spPr>
                <a:xfrm>
                  <a:off x="3995974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077" name="Group 1076">
                <a:extLst>
                  <a:ext uri="{FF2B5EF4-FFF2-40B4-BE49-F238E27FC236}">
                    <a16:creationId xmlns:a16="http://schemas.microsoft.com/office/drawing/2014/main" id="{6656AF95-96AA-4C82-98DB-67F402D201CD}"/>
                  </a:ext>
                </a:extLst>
              </p:cNvPr>
              <p:cNvGrpSpPr/>
              <p:nvPr/>
            </p:nvGrpSpPr>
            <p:grpSpPr>
              <a:xfrm>
                <a:off x="5660818" y="4313467"/>
                <a:ext cx="249978" cy="276999"/>
                <a:chOff x="3954029" y="2659744"/>
                <a:chExt cx="249978" cy="276999"/>
              </a:xfrm>
            </p:grpSpPr>
            <p:sp>
              <p:nvSpPr>
                <p:cNvPr id="1084" name="Rectangle: Rounded Corners 1083">
                  <a:extLst>
                    <a:ext uri="{FF2B5EF4-FFF2-40B4-BE49-F238E27FC236}">
                      <a16:creationId xmlns:a16="http://schemas.microsoft.com/office/drawing/2014/main" id="{894C299B-DA56-4B92-AF43-AE866DAB0A5F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5" name="TextBox 1084">
                  <a:extLst>
                    <a:ext uri="{FF2B5EF4-FFF2-40B4-BE49-F238E27FC236}">
                      <a16:creationId xmlns:a16="http://schemas.microsoft.com/office/drawing/2014/main" id="{D333EE58-F553-4EE5-AA86-875882F771BB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  <p:grpSp>
            <p:nvGrpSpPr>
              <p:cNvPr id="1078" name="Group 1077">
                <a:extLst>
                  <a:ext uri="{FF2B5EF4-FFF2-40B4-BE49-F238E27FC236}">
                    <a16:creationId xmlns:a16="http://schemas.microsoft.com/office/drawing/2014/main" id="{BD576369-B7F1-4B72-8AF8-9C7C5A792E10}"/>
                  </a:ext>
                </a:extLst>
              </p:cNvPr>
              <p:cNvGrpSpPr/>
              <p:nvPr/>
            </p:nvGrpSpPr>
            <p:grpSpPr>
              <a:xfrm>
                <a:off x="5542469" y="3992109"/>
                <a:ext cx="249978" cy="276999"/>
                <a:chOff x="3954029" y="2659744"/>
                <a:chExt cx="249978" cy="276999"/>
              </a:xfrm>
            </p:grpSpPr>
            <p:sp>
              <p:nvSpPr>
                <p:cNvPr id="1082" name="Rectangle: Rounded Corners 1081">
                  <a:extLst>
                    <a:ext uri="{FF2B5EF4-FFF2-40B4-BE49-F238E27FC236}">
                      <a16:creationId xmlns:a16="http://schemas.microsoft.com/office/drawing/2014/main" id="{ACB4B88F-B435-439F-928D-C0621AA446F5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3" name="TextBox 1082">
                  <a:extLst>
                    <a:ext uri="{FF2B5EF4-FFF2-40B4-BE49-F238E27FC236}">
                      <a16:creationId xmlns:a16="http://schemas.microsoft.com/office/drawing/2014/main" id="{0183E1BB-7F34-4ACC-A350-2261F59AF3B9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</a:t>
                  </a:r>
                </a:p>
              </p:txBody>
            </p:sp>
          </p:grpSp>
          <p:grpSp>
            <p:nvGrpSpPr>
              <p:cNvPr id="1079" name="Group 1078">
                <a:extLst>
                  <a:ext uri="{FF2B5EF4-FFF2-40B4-BE49-F238E27FC236}">
                    <a16:creationId xmlns:a16="http://schemas.microsoft.com/office/drawing/2014/main" id="{C582C9B6-0298-4859-B704-191955319384}"/>
                  </a:ext>
                </a:extLst>
              </p:cNvPr>
              <p:cNvGrpSpPr/>
              <p:nvPr/>
            </p:nvGrpSpPr>
            <p:grpSpPr>
              <a:xfrm>
                <a:off x="5276282" y="3825900"/>
                <a:ext cx="249978" cy="276999"/>
                <a:chOff x="3954029" y="2659744"/>
                <a:chExt cx="249978" cy="276999"/>
              </a:xfrm>
            </p:grpSpPr>
            <p:sp>
              <p:nvSpPr>
                <p:cNvPr id="1080" name="Rectangle: Rounded Corners 1079">
                  <a:extLst>
                    <a:ext uri="{FF2B5EF4-FFF2-40B4-BE49-F238E27FC236}">
                      <a16:creationId xmlns:a16="http://schemas.microsoft.com/office/drawing/2014/main" id="{6CDB3823-5A09-4AD7-956F-AF1499BB579A}"/>
                    </a:ext>
                  </a:extLst>
                </p:cNvPr>
                <p:cNvSpPr/>
                <p:nvPr/>
              </p:nvSpPr>
              <p:spPr>
                <a:xfrm>
                  <a:off x="3979928" y="2699535"/>
                  <a:ext cx="224079" cy="21441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6F001AB6-22E3-4747-9127-CA1B999649F5}"/>
                    </a:ext>
                  </a:extLst>
                </p:cNvPr>
                <p:cNvSpPr txBox="1"/>
                <p:nvPr/>
              </p:nvSpPr>
              <p:spPr>
                <a:xfrm>
                  <a:off x="3954029" y="2659744"/>
                  <a:ext cx="234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</a:t>
                  </a:r>
                </a:p>
              </p:txBody>
            </p:sp>
          </p:grpSp>
        </p:grpSp>
        <p:sp>
          <p:nvSpPr>
            <p:cNvPr id="1060" name="Rectangle: Rounded Corners 1059">
              <a:extLst>
                <a:ext uri="{FF2B5EF4-FFF2-40B4-BE49-F238E27FC236}">
                  <a16:creationId xmlns:a16="http://schemas.microsoft.com/office/drawing/2014/main" id="{3A597C49-D2CB-4805-B9D6-28A1809328E0}"/>
                </a:ext>
              </a:extLst>
            </p:cNvPr>
            <p:cNvSpPr/>
            <p:nvPr/>
          </p:nvSpPr>
          <p:spPr>
            <a:xfrm>
              <a:off x="3358315" y="6148465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61" name="Rectangle: Rounded Corners 1060">
              <a:extLst>
                <a:ext uri="{FF2B5EF4-FFF2-40B4-BE49-F238E27FC236}">
                  <a16:creationId xmlns:a16="http://schemas.microsoft.com/office/drawing/2014/main" id="{7D398A30-9ACF-44A8-A9B3-9D4F52D7A17E}"/>
                </a:ext>
              </a:extLst>
            </p:cNvPr>
            <p:cNvSpPr/>
            <p:nvPr/>
          </p:nvSpPr>
          <p:spPr>
            <a:xfrm>
              <a:off x="4552949" y="5384350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62" name="Rectangle: Rounded Corners 1061">
              <a:extLst>
                <a:ext uri="{FF2B5EF4-FFF2-40B4-BE49-F238E27FC236}">
                  <a16:creationId xmlns:a16="http://schemas.microsoft.com/office/drawing/2014/main" id="{0FBF74EB-18B4-4861-8F97-6A35E5C2E845}"/>
                </a:ext>
              </a:extLst>
            </p:cNvPr>
            <p:cNvSpPr/>
            <p:nvPr/>
          </p:nvSpPr>
          <p:spPr>
            <a:xfrm>
              <a:off x="4357064" y="6838901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17</a:t>
              </a:r>
            </a:p>
          </p:txBody>
        </p:sp>
      </p:grpSp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Propagating Delta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/ 25</a:t>
            </a:r>
            <a:endParaRPr lang="fa-I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31CA9AD-3E42-4A66-8431-0FE78CB5B289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E6F280-63EB-446C-B3E8-7A5FC30E85C7}"/>
              </a:ext>
            </a:extLst>
          </p:cNvPr>
          <p:cNvGrpSpPr/>
          <p:nvPr/>
        </p:nvGrpSpPr>
        <p:grpSpPr>
          <a:xfrm>
            <a:off x="3060496" y="1649004"/>
            <a:ext cx="2952925" cy="3619015"/>
            <a:chOff x="1402958" y="2409105"/>
            <a:chExt cx="2952925" cy="3619015"/>
          </a:xfrm>
        </p:grpSpPr>
        <p:grpSp>
          <p:nvGrpSpPr>
            <p:cNvPr id="1209" name="Group 1208">
              <a:extLst>
                <a:ext uri="{FF2B5EF4-FFF2-40B4-BE49-F238E27FC236}">
                  <a16:creationId xmlns:a16="http://schemas.microsoft.com/office/drawing/2014/main" id="{C637E36E-DE18-488E-A3C2-0581BED8373C}"/>
                </a:ext>
              </a:extLst>
            </p:cNvPr>
            <p:cNvGrpSpPr/>
            <p:nvPr/>
          </p:nvGrpSpPr>
          <p:grpSpPr>
            <a:xfrm>
              <a:off x="1402958" y="2409105"/>
              <a:ext cx="2952925" cy="3619015"/>
              <a:chOff x="2100840" y="3916475"/>
              <a:chExt cx="2952925" cy="3619015"/>
            </a:xfrm>
          </p:grpSpPr>
          <p:grpSp>
            <p:nvGrpSpPr>
              <p:cNvPr id="1214" name="Group 1213">
                <a:extLst>
                  <a:ext uri="{FF2B5EF4-FFF2-40B4-BE49-F238E27FC236}">
                    <a16:creationId xmlns:a16="http://schemas.microsoft.com/office/drawing/2014/main" id="{D45DF81B-2A2B-436F-830F-1335269C575F}"/>
                  </a:ext>
                </a:extLst>
              </p:cNvPr>
              <p:cNvGrpSpPr/>
              <p:nvPr/>
            </p:nvGrpSpPr>
            <p:grpSpPr>
              <a:xfrm>
                <a:off x="2100840" y="3916475"/>
                <a:ext cx="2952925" cy="3619015"/>
                <a:chOff x="3095357" y="1821872"/>
                <a:chExt cx="2952925" cy="3619015"/>
              </a:xfrm>
            </p:grpSpPr>
            <p:grpSp>
              <p:nvGrpSpPr>
                <p:cNvPr id="1251" name="Group 1250">
                  <a:extLst>
                    <a:ext uri="{FF2B5EF4-FFF2-40B4-BE49-F238E27FC236}">
                      <a16:creationId xmlns:a16="http://schemas.microsoft.com/office/drawing/2014/main" id="{C871183A-2B5D-4E89-B108-CE0CF25E63A0}"/>
                    </a:ext>
                  </a:extLst>
                </p:cNvPr>
                <p:cNvGrpSpPr/>
                <p:nvPr/>
              </p:nvGrpSpPr>
              <p:grpSpPr>
                <a:xfrm>
                  <a:off x="3095357" y="1821872"/>
                  <a:ext cx="2952925" cy="3619015"/>
                  <a:chOff x="-5093" y="38108"/>
                  <a:chExt cx="1803400" cy="2348367"/>
                </a:xfrm>
              </p:grpSpPr>
              <p:grpSp>
                <p:nvGrpSpPr>
                  <p:cNvPr id="1253" name="Group 1252">
                    <a:extLst>
                      <a:ext uri="{FF2B5EF4-FFF2-40B4-BE49-F238E27FC236}">
                        <a16:creationId xmlns:a16="http://schemas.microsoft.com/office/drawing/2014/main" id="{C1293373-FD37-40C0-8D83-A8DF389CA3C5}"/>
                      </a:ext>
                    </a:extLst>
                  </p:cNvPr>
                  <p:cNvGrpSpPr/>
                  <p:nvPr/>
                </p:nvGrpSpPr>
                <p:grpSpPr>
                  <a:xfrm>
                    <a:off x="-5093" y="50310"/>
                    <a:ext cx="1803400" cy="2336165"/>
                    <a:chOff x="-5093" y="13073"/>
                    <a:chExt cx="1803400" cy="2336246"/>
                  </a:xfrm>
                </p:grpSpPr>
                <p:sp>
                  <p:nvSpPr>
                    <p:cNvPr id="1281" name="Rectangle: Rounded Corners 1280">
                      <a:extLst>
                        <a:ext uri="{FF2B5EF4-FFF2-40B4-BE49-F238E27FC236}">
                          <a16:creationId xmlns:a16="http://schemas.microsoft.com/office/drawing/2014/main" id="{0DD200A8-8BA9-46A1-9253-4B84AA8056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093" y="13073"/>
                      <a:ext cx="1803400" cy="2336246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82" name="Rectangle: Rounded Corners 1281">
                      <a:extLst>
                        <a:ext uri="{FF2B5EF4-FFF2-40B4-BE49-F238E27FC236}">
                          <a16:creationId xmlns:a16="http://schemas.microsoft.com/office/drawing/2014/main" id="{01B2402C-4A1F-4FA3-86CA-EB624A448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7216" y="42783"/>
                      <a:ext cx="1238782" cy="132402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1254" name="Text Box 270">
                    <a:extLst>
                      <a:ext uri="{FF2B5EF4-FFF2-40B4-BE49-F238E27FC236}">
                        <a16:creationId xmlns:a16="http://schemas.microsoft.com/office/drawing/2014/main" id="{960D3D01-03E6-423C-877C-8C1755F28148}"/>
                      </a:ext>
                    </a:extLst>
                  </p:cNvPr>
                  <p:cNvSpPr txBox="1"/>
                  <p:nvPr/>
                </p:nvSpPr>
                <p:spPr>
                  <a:xfrm>
                    <a:off x="535129" y="38108"/>
                    <a:ext cx="1005708" cy="252136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Iteration </a:t>
                    </a:r>
                    <a:r>
                      <a:rPr lang="en-US" sz="1400" b="1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US" sz="14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257" name="Group 1256">
                    <a:extLst>
                      <a:ext uri="{FF2B5EF4-FFF2-40B4-BE49-F238E27FC236}">
                        <a16:creationId xmlns:a16="http://schemas.microsoft.com/office/drawing/2014/main" id="{76BDD3BE-F468-4B8B-B29B-A79141BAE2CD}"/>
                      </a:ext>
                    </a:extLst>
                  </p:cNvPr>
                  <p:cNvGrpSpPr/>
                  <p:nvPr/>
                </p:nvGrpSpPr>
                <p:grpSpPr>
                  <a:xfrm>
                    <a:off x="873814" y="486792"/>
                    <a:ext cx="737388" cy="1727670"/>
                    <a:chOff x="21477" y="135100"/>
                    <a:chExt cx="737388" cy="1727670"/>
                  </a:xfrm>
                </p:grpSpPr>
                <p:grpSp>
                  <p:nvGrpSpPr>
                    <p:cNvPr id="1258" name="Group 1257">
                      <a:extLst>
                        <a:ext uri="{FF2B5EF4-FFF2-40B4-BE49-F238E27FC236}">
                          <a16:creationId xmlns:a16="http://schemas.microsoft.com/office/drawing/2014/main" id="{854625A7-E73C-4133-8207-A372151D36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989" y="360835"/>
                      <a:ext cx="563376" cy="1501935"/>
                      <a:chOff x="422189" y="402226"/>
                      <a:chExt cx="563590" cy="1502037"/>
                    </a:xfrm>
                  </p:grpSpPr>
                  <p:grpSp>
                    <p:nvGrpSpPr>
                      <p:cNvPr id="1269" name="Group 1268">
                        <a:extLst>
                          <a:ext uri="{FF2B5EF4-FFF2-40B4-BE49-F238E27FC236}">
                            <a16:creationId xmlns:a16="http://schemas.microsoft.com/office/drawing/2014/main" id="{0F60D8AE-F9CF-4443-81D8-953852B67C8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21192" y="1391221"/>
                        <a:ext cx="301625" cy="309882"/>
                        <a:chOff x="-411763" y="971133"/>
                        <a:chExt cx="400050" cy="390526"/>
                      </a:xfrm>
                    </p:grpSpPr>
                    <p:sp>
                      <p:nvSpPr>
                        <p:cNvPr id="1279" name="Flowchart: Connector 1278">
                          <a:extLst>
                            <a:ext uri="{FF2B5EF4-FFF2-40B4-BE49-F238E27FC236}">
                              <a16:creationId xmlns:a16="http://schemas.microsoft.com/office/drawing/2014/main" id="{D6CC2F0A-CCC0-4A9A-9415-D0AE606980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411763" y="971133"/>
                          <a:ext cx="400050" cy="390526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0" name="Text Box 258">
                          <a:extLst>
                            <a:ext uri="{FF2B5EF4-FFF2-40B4-BE49-F238E27FC236}">
                              <a16:creationId xmlns:a16="http://schemas.microsoft.com/office/drawing/2014/main" id="{B606D6D8-6E75-4196-A88B-7E443196286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356945" y="996836"/>
                          <a:ext cx="325628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270" name="Straight Arrow Connector 1269">
                        <a:extLst>
                          <a:ext uri="{FF2B5EF4-FFF2-40B4-BE49-F238E27FC236}">
                            <a16:creationId xmlns:a16="http://schemas.microsoft.com/office/drawing/2014/main" id="{8E134930-1CE4-4A9C-971D-85C8A5F9151D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496433" y="1680803"/>
                        <a:ext cx="91653" cy="22346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71" name="Group 1270">
                        <a:extLst>
                          <a:ext uri="{FF2B5EF4-FFF2-40B4-BE49-F238E27FC236}">
                            <a16:creationId xmlns:a16="http://schemas.microsoft.com/office/drawing/2014/main" id="{71930F47-F24A-48D6-B4D4-C95C4D8A08B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79948" y="402226"/>
                        <a:ext cx="305831" cy="309881"/>
                        <a:chOff x="479270" y="506914"/>
                        <a:chExt cx="405627" cy="390525"/>
                      </a:xfrm>
                    </p:grpSpPr>
                    <p:sp>
                      <p:nvSpPr>
                        <p:cNvPr id="1277" name="Flowchart: Connector 1276">
                          <a:extLst>
                            <a:ext uri="{FF2B5EF4-FFF2-40B4-BE49-F238E27FC236}">
                              <a16:creationId xmlns:a16="http://schemas.microsoft.com/office/drawing/2014/main" id="{DF3677FF-7FB0-45BC-B3EB-D3369DF080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9270" y="506914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8" name="Text Box 263">
                          <a:extLst>
                            <a:ext uri="{FF2B5EF4-FFF2-40B4-BE49-F238E27FC236}">
                              <a16:creationId xmlns:a16="http://schemas.microsoft.com/office/drawing/2014/main" id="{8CD6CE89-B93F-4F05-8490-359F20B0254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8781" y="529359"/>
                          <a:ext cx="34611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272" name="Straight Arrow Connector 1271">
                        <a:extLst>
                          <a:ext uri="{FF2B5EF4-FFF2-40B4-BE49-F238E27FC236}">
                            <a16:creationId xmlns:a16="http://schemas.microsoft.com/office/drawing/2014/main" id="{F665E594-8D89-48BB-8185-31C4C3684FA2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655239" y="691850"/>
                        <a:ext cx="99189" cy="202792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273" name="Group 1272">
                        <a:extLst>
                          <a:ext uri="{FF2B5EF4-FFF2-40B4-BE49-F238E27FC236}">
                            <a16:creationId xmlns:a16="http://schemas.microsoft.com/office/drawing/2014/main" id="{FED01634-6D3F-49A0-8FE6-FB474321BC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2189" y="878035"/>
                        <a:ext cx="301625" cy="309881"/>
                        <a:chOff x="559958" y="360902"/>
                        <a:chExt cx="400050" cy="390525"/>
                      </a:xfrm>
                    </p:grpSpPr>
                    <p:sp>
                      <p:nvSpPr>
                        <p:cNvPr id="1275" name="Flowchart: Connector 1274">
                          <a:extLst>
                            <a:ext uri="{FF2B5EF4-FFF2-40B4-BE49-F238E27FC236}">
                              <a16:creationId xmlns:a16="http://schemas.microsoft.com/office/drawing/2014/main" id="{78D3E432-17A8-4E3C-AC5A-9F129172C2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9958" y="360902"/>
                          <a:ext cx="400050" cy="390525"/>
                        </a:xfrm>
                        <a:prstGeom prst="flowChartConnector">
                          <a:avLst/>
                        </a:prstGeom>
                        <a:noFill/>
                        <a:ln w="381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6" name="Text Box 267">
                          <a:extLst>
                            <a:ext uri="{FF2B5EF4-FFF2-40B4-BE49-F238E27FC236}">
                              <a16:creationId xmlns:a16="http://schemas.microsoft.com/office/drawing/2014/main" id="{10F90A8F-9F57-44ED-847B-270E5C8C789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4335" y="380673"/>
                          <a:ext cx="311636" cy="339090"/>
                        </a:xfrm>
                        <a:prstGeom prst="rect">
                          <a:avLst/>
                        </a:prstGeom>
                        <a:noFill/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0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</a:t>
                          </a:r>
                          <a:r>
                            <a:rPr lang="en-US" sz="1200" b="1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>
                                <a:outerShdw blurRad="38100" dist="19050" dir="2700000" algn="tl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cxnSp>
                    <p:nvCxnSpPr>
                      <p:cNvPr id="1274" name="Straight Arrow Connector 1273">
                        <a:extLst>
                          <a:ext uri="{FF2B5EF4-FFF2-40B4-BE49-F238E27FC236}">
                            <a16:creationId xmlns:a16="http://schemas.microsoft.com/office/drawing/2014/main" id="{9F01E32B-0353-44B1-AB7C-3CCB6364457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83567" y="1188075"/>
                        <a:ext cx="117051" cy="211381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59" name="Straight Arrow Connector 1258">
                      <a:extLst>
                        <a:ext uri="{FF2B5EF4-FFF2-40B4-BE49-F238E27FC236}">
                          <a16:creationId xmlns:a16="http://schemas.microsoft.com/office/drawing/2014/main" id="{621C7C19-C044-4F5C-9975-9FEAB57B27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33595" y="244617"/>
                      <a:ext cx="125270" cy="150445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3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0" name="Straight Arrow Connector 1259">
                      <a:extLst>
                        <a:ext uri="{FF2B5EF4-FFF2-40B4-BE49-F238E27FC236}">
                          <a16:creationId xmlns:a16="http://schemas.microsoft.com/office/drawing/2014/main" id="{8A661493-6754-4BA4-9610-7A00C908AF5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71470" y="135100"/>
                      <a:ext cx="53229" cy="224775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1" name="Straight Arrow Connector 1260">
                      <a:extLst>
                        <a:ext uri="{FF2B5EF4-FFF2-40B4-BE49-F238E27FC236}">
                          <a16:creationId xmlns:a16="http://schemas.microsoft.com/office/drawing/2014/main" id="{59114970-D951-4184-950B-9013312F43A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9363" y="150467"/>
                      <a:ext cx="61305" cy="21092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2" name="Straight Arrow Connector 1261">
                      <a:extLst>
                        <a:ext uri="{FF2B5EF4-FFF2-40B4-BE49-F238E27FC236}">
                          <a16:creationId xmlns:a16="http://schemas.microsoft.com/office/drawing/2014/main" id="{884EFABD-28F8-42B0-B052-A047439850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5837" y="219880"/>
                      <a:ext cx="138260" cy="17690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3" name="Straight Arrow Connector 1262">
                      <a:extLst>
                        <a:ext uri="{FF2B5EF4-FFF2-40B4-BE49-F238E27FC236}">
                          <a16:creationId xmlns:a16="http://schemas.microsoft.com/office/drawing/2014/main" id="{0697E908-E6B8-4518-8524-446D3AF0A0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65226" y="623950"/>
                      <a:ext cx="4202" cy="215883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4" name="Straight Arrow Connector 1263">
                      <a:extLst>
                        <a:ext uri="{FF2B5EF4-FFF2-40B4-BE49-F238E27FC236}">
                          <a16:creationId xmlns:a16="http://schemas.microsoft.com/office/drawing/2014/main" id="{1B563357-08AF-4A20-8400-73A337AAAA3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8421" y="598963"/>
                      <a:ext cx="60206" cy="26307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5" name="Straight Arrow Connector 1264">
                      <a:extLst>
                        <a:ext uri="{FF2B5EF4-FFF2-40B4-BE49-F238E27FC236}">
                          <a16:creationId xmlns:a16="http://schemas.microsoft.com/office/drawing/2014/main" id="{F4F4DE58-5CC3-4FA2-ABFB-5B2FB535AE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1477" y="743777"/>
                      <a:ext cx="110576" cy="149514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6" name="Straight Arrow Connector 1265">
                      <a:extLst>
                        <a:ext uri="{FF2B5EF4-FFF2-40B4-BE49-F238E27FC236}">
                          <a16:creationId xmlns:a16="http://schemas.microsoft.com/office/drawing/2014/main" id="{CB42841D-2444-43EA-BBB4-1B89220334C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521937" y="1425200"/>
                      <a:ext cx="178236" cy="57747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7" name="Straight Arrow Connector 1266">
                      <a:extLst>
                        <a:ext uri="{FF2B5EF4-FFF2-40B4-BE49-F238E27FC236}">
                          <a16:creationId xmlns:a16="http://schemas.microsoft.com/office/drawing/2014/main" id="{28A0464F-6F1B-41A9-BEE1-6AFD58356D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83401" y="1260031"/>
                      <a:ext cx="150084" cy="146100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8" name="Straight Arrow Connector 1267">
                      <a:extLst>
                        <a:ext uri="{FF2B5EF4-FFF2-40B4-BE49-F238E27FC236}">
                          <a16:creationId xmlns:a16="http://schemas.microsoft.com/office/drawing/2014/main" id="{ECAA1D50-64D1-4EA2-8474-824F024D32B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0713" y="1170045"/>
                      <a:ext cx="64977" cy="198456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21" name="Group 1220">
                  <a:extLst>
                    <a:ext uri="{FF2B5EF4-FFF2-40B4-BE49-F238E27FC236}">
                      <a16:creationId xmlns:a16="http://schemas.microsoft.com/office/drawing/2014/main" id="{E3F1EB4A-52BF-49A5-90DB-84DD5B9632F9}"/>
                    </a:ext>
                  </a:extLst>
                </p:cNvPr>
                <p:cNvGrpSpPr/>
                <p:nvPr/>
              </p:nvGrpSpPr>
              <p:grpSpPr>
                <a:xfrm>
                  <a:off x="4733763" y="2348775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249" name="Rectangle: Rounded Corners 1248">
                    <a:extLst>
                      <a:ext uri="{FF2B5EF4-FFF2-40B4-BE49-F238E27FC236}">
                        <a16:creationId xmlns:a16="http://schemas.microsoft.com/office/drawing/2014/main" id="{A51A9D50-C2A7-4BCD-9CBC-59CC12015E98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0" name="TextBox 1249">
                    <a:extLst>
                      <a:ext uri="{FF2B5EF4-FFF2-40B4-BE49-F238E27FC236}">
                        <a16:creationId xmlns:a16="http://schemas.microsoft.com/office/drawing/2014/main" id="{740BCDEE-0D61-4DC7-A25E-77965EB1FE81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222" name="Group 1221">
                  <a:extLst>
                    <a:ext uri="{FF2B5EF4-FFF2-40B4-BE49-F238E27FC236}">
                      <a16:creationId xmlns:a16="http://schemas.microsoft.com/office/drawing/2014/main" id="{C0E76E9C-B742-4822-8370-611355A19816}"/>
                    </a:ext>
                  </a:extLst>
                </p:cNvPr>
                <p:cNvGrpSpPr/>
                <p:nvPr/>
              </p:nvGrpSpPr>
              <p:grpSpPr>
                <a:xfrm>
                  <a:off x="5041571" y="223241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247" name="Rectangle: Rounded Corners 1246">
                    <a:extLst>
                      <a:ext uri="{FF2B5EF4-FFF2-40B4-BE49-F238E27FC236}">
                        <a16:creationId xmlns:a16="http://schemas.microsoft.com/office/drawing/2014/main" id="{820C911B-D790-431C-B8CA-FC22AF898DFC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8" name="TextBox 1247">
                    <a:extLst>
                      <a:ext uri="{FF2B5EF4-FFF2-40B4-BE49-F238E27FC236}">
                        <a16:creationId xmlns:a16="http://schemas.microsoft.com/office/drawing/2014/main" id="{3BEE82C7-FD2A-439D-9A5F-555032CB9562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223" name="Group 1222">
                  <a:extLst>
                    <a:ext uri="{FF2B5EF4-FFF2-40B4-BE49-F238E27FC236}">
                      <a16:creationId xmlns:a16="http://schemas.microsoft.com/office/drawing/2014/main" id="{696B27E2-CD54-4758-9F25-E67A54D13CB5}"/>
                    </a:ext>
                  </a:extLst>
                </p:cNvPr>
                <p:cNvGrpSpPr/>
                <p:nvPr/>
              </p:nvGrpSpPr>
              <p:grpSpPr>
                <a:xfrm>
                  <a:off x="5404851" y="2217273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245" name="Rectangle: Rounded Corners 1244">
                    <a:extLst>
                      <a:ext uri="{FF2B5EF4-FFF2-40B4-BE49-F238E27FC236}">
                        <a16:creationId xmlns:a16="http://schemas.microsoft.com/office/drawing/2014/main" id="{8F346B0D-EE5D-4718-A59E-49D3F1E90681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6" name="TextBox 1245">
                    <a:extLst>
                      <a:ext uri="{FF2B5EF4-FFF2-40B4-BE49-F238E27FC236}">
                        <a16:creationId xmlns:a16="http://schemas.microsoft.com/office/drawing/2014/main" id="{C01C3B28-4372-4DCC-8CE9-55D947277228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224" name="Group 1223">
                  <a:extLst>
                    <a:ext uri="{FF2B5EF4-FFF2-40B4-BE49-F238E27FC236}">
                      <a16:creationId xmlns:a16="http://schemas.microsoft.com/office/drawing/2014/main" id="{6359BF05-E674-4800-88A1-4BE6C3871690}"/>
                    </a:ext>
                  </a:extLst>
                </p:cNvPr>
                <p:cNvGrpSpPr/>
                <p:nvPr/>
              </p:nvGrpSpPr>
              <p:grpSpPr>
                <a:xfrm>
                  <a:off x="5697874" y="2379408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243" name="Rectangle: Rounded Corners 1242">
                    <a:extLst>
                      <a:ext uri="{FF2B5EF4-FFF2-40B4-BE49-F238E27FC236}">
                        <a16:creationId xmlns:a16="http://schemas.microsoft.com/office/drawing/2014/main" id="{A008F73D-3E05-4404-B2C2-7EAF31BAB0FB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4" name="TextBox 1243">
                    <a:extLst>
                      <a:ext uri="{FF2B5EF4-FFF2-40B4-BE49-F238E27FC236}">
                        <a16:creationId xmlns:a16="http://schemas.microsoft.com/office/drawing/2014/main" id="{E4FD1608-BA20-4CAF-9EDD-2B7F8F850081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225" name="Group 1224">
                  <a:extLst>
                    <a:ext uri="{FF2B5EF4-FFF2-40B4-BE49-F238E27FC236}">
                      <a16:creationId xmlns:a16="http://schemas.microsoft.com/office/drawing/2014/main" id="{D7B87531-599C-44DE-ADB3-B0E6863B35A6}"/>
                    </a:ext>
                  </a:extLst>
                </p:cNvPr>
                <p:cNvGrpSpPr/>
                <p:nvPr/>
              </p:nvGrpSpPr>
              <p:grpSpPr>
                <a:xfrm>
                  <a:off x="4357134" y="3174348"/>
                  <a:ext cx="249978" cy="276999"/>
                  <a:chOff x="4146976" y="2542298"/>
                  <a:chExt cx="249978" cy="276999"/>
                </a:xfrm>
              </p:grpSpPr>
              <p:sp>
                <p:nvSpPr>
                  <p:cNvPr id="1241" name="Rectangle: Rounded Corners 1240">
                    <a:extLst>
                      <a:ext uri="{FF2B5EF4-FFF2-40B4-BE49-F238E27FC236}">
                        <a16:creationId xmlns:a16="http://schemas.microsoft.com/office/drawing/2014/main" id="{EFD6B17E-50A8-43DF-BC71-93D473E9CECA}"/>
                      </a:ext>
                    </a:extLst>
                  </p:cNvPr>
                  <p:cNvSpPr/>
                  <p:nvPr/>
                </p:nvSpPr>
                <p:spPr>
                  <a:xfrm>
                    <a:off x="4172875" y="2565311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2" name="TextBox 1241">
                    <a:extLst>
                      <a:ext uri="{FF2B5EF4-FFF2-40B4-BE49-F238E27FC236}">
                        <a16:creationId xmlns:a16="http://schemas.microsoft.com/office/drawing/2014/main" id="{4C176A6C-9A0A-4D6E-A90B-BB70D45211BD}"/>
                      </a:ext>
                    </a:extLst>
                  </p:cNvPr>
                  <p:cNvSpPr txBox="1"/>
                  <p:nvPr/>
                </p:nvSpPr>
                <p:spPr>
                  <a:xfrm>
                    <a:off x="4146976" y="2542298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3</a:t>
                    </a:r>
                  </a:p>
                </p:txBody>
              </p:sp>
            </p:grpSp>
            <p:grpSp>
              <p:nvGrpSpPr>
                <p:cNvPr id="1226" name="Group 1225">
                  <a:extLst>
                    <a:ext uri="{FF2B5EF4-FFF2-40B4-BE49-F238E27FC236}">
                      <a16:creationId xmlns:a16="http://schemas.microsoft.com/office/drawing/2014/main" id="{33FB0157-33A7-4DA6-AF59-E41405B67F02}"/>
                    </a:ext>
                  </a:extLst>
                </p:cNvPr>
                <p:cNvGrpSpPr/>
                <p:nvPr/>
              </p:nvGrpSpPr>
              <p:grpSpPr>
                <a:xfrm>
                  <a:off x="4559501" y="2913062"/>
                  <a:ext cx="241909" cy="276999"/>
                  <a:chOff x="4071155" y="2522025"/>
                  <a:chExt cx="241909" cy="276999"/>
                </a:xfrm>
              </p:grpSpPr>
              <p:sp>
                <p:nvSpPr>
                  <p:cNvPr id="1239" name="Rectangle: Rounded Corners 1238">
                    <a:extLst>
                      <a:ext uri="{FF2B5EF4-FFF2-40B4-BE49-F238E27FC236}">
                        <a16:creationId xmlns:a16="http://schemas.microsoft.com/office/drawing/2014/main" id="{65247E5C-1FF3-4E68-A52F-64EAAE77E31C}"/>
                      </a:ext>
                    </a:extLst>
                  </p:cNvPr>
                  <p:cNvSpPr/>
                  <p:nvPr/>
                </p:nvSpPr>
                <p:spPr>
                  <a:xfrm>
                    <a:off x="4088985" y="2548533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0" name="TextBox 1239">
                    <a:extLst>
                      <a:ext uri="{FF2B5EF4-FFF2-40B4-BE49-F238E27FC236}">
                        <a16:creationId xmlns:a16="http://schemas.microsoft.com/office/drawing/2014/main" id="{2C9148E8-2900-46C4-96D1-4A1016FD34C2}"/>
                      </a:ext>
                    </a:extLst>
                  </p:cNvPr>
                  <p:cNvSpPr txBox="1"/>
                  <p:nvPr/>
                </p:nvSpPr>
                <p:spPr>
                  <a:xfrm>
                    <a:off x="4071155" y="2522025"/>
                    <a:ext cx="17913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227" name="Group 1226">
                  <a:extLst>
                    <a:ext uri="{FF2B5EF4-FFF2-40B4-BE49-F238E27FC236}">
                      <a16:creationId xmlns:a16="http://schemas.microsoft.com/office/drawing/2014/main" id="{F6950F73-D1F3-48D3-B75A-973E8F9615D7}"/>
                    </a:ext>
                  </a:extLst>
                </p:cNvPr>
                <p:cNvGrpSpPr/>
                <p:nvPr/>
              </p:nvGrpSpPr>
              <p:grpSpPr>
                <a:xfrm>
                  <a:off x="4819590" y="2973971"/>
                  <a:ext cx="249978" cy="276999"/>
                  <a:chOff x="3995974" y="2659744"/>
                  <a:chExt cx="249978" cy="276999"/>
                </a:xfrm>
              </p:grpSpPr>
              <p:sp>
                <p:nvSpPr>
                  <p:cNvPr id="1237" name="Rectangle: Rounded Corners 1236">
                    <a:extLst>
                      <a:ext uri="{FF2B5EF4-FFF2-40B4-BE49-F238E27FC236}">
                        <a16:creationId xmlns:a16="http://schemas.microsoft.com/office/drawing/2014/main" id="{F8E4D0A3-F2D0-4060-8196-DF20CDFB9BB9}"/>
                      </a:ext>
                    </a:extLst>
                  </p:cNvPr>
                  <p:cNvSpPr/>
                  <p:nvPr/>
                </p:nvSpPr>
                <p:spPr>
                  <a:xfrm>
                    <a:off x="4021873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8" name="TextBox 1237">
                    <a:extLst>
                      <a:ext uri="{FF2B5EF4-FFF2-40B4-BE49-F238E27FC236}">
                        <a16:creationId xmlns:a16="http://schemas.microsoft.com/office/drawing/2014/main" id="{697EF858-3322-4A91-B321-49AC82BD8F1C}"/>
                      </a:ext>
                    </a:extLst>
                  </p:cNvPr>
                  <p:cNvSpPr txBox="1"/>
                  <p:nvPr/>
                </p:nvSpPr>
                <p:spPr>
                  <a:xfrm>
                    <a:off x="3995974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228" name="Group 1227">
                  <a:extLst>
                    <a:ext uri="{FF2B5EF4-FFF2-40B4-BE49-F238E27FC236}">
                      <a16:creationId xmlns:a16="http://schemas.microsoft.com/office/drawing/2014/main" id="{E0DEC9E5-D070-4559-9C0B-26BB26D11460}"/>
                    </a:ext>
                  </a:extLst>
                </p:cNvPr>
                <p:cNvGrpSpPr/>
                <p:nvPr/>
              </p:nvGrpSpPr>
              <p:grpSpPr>
                <a:xfrm>
                  <a:off x="5660818" y="4313467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235" name="Rectangle: Rounded Corners 1234">
                    <a:extLst>
                      <a:ext uri="{FF2B5EF4-FFF2-40B4-BE49-F238E27FC236}">
                        <a16:creationId xmlns:a16="http://schemas.microsoft.com/office/drawing/2014/main" id="{B7759C01-A25F-44E5-B893-FECB04068B10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6" name="TextBox 1235">
                    <a:extLst>
                      <a:ext uri="{FF2B5EF4-FFF2-40B4-BE49-F238E27FC236}">
                        <a16:creationId xmlns:a16="http://schemas.microsoft.com/office/drawing/2014/main" id="{9F171093-8E72-43A6-B15A-4D42AA7DAD0C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229" name="Group 1228">
                  <a:extLst>
                    <a:ext uri="{FF2B5EF4-FFF2-40B4-BE49-F238E27FC236}">
                      <a16:creationId xmlns:a16="http://schemas.microsoft.com/office/drawing/2014/main" id="{1565A2FA-68FD-448D-B61C-8F542D2183E1}"/>
                    </a:ext>
                  </a:extLst>
                </p:cNvPr>
                <p:cNvGrpSpPr/>
                <p:nvPr/>
              </p:nvGrpSpPr>
              <p:grpSpPr>
                <a:xfrm>
                  <a:off x="5542469" y="3992109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233" name="Rectangle: Rounded Corners 1232">
                    <a:extLst>
                      <a:ext uri="{FF2B5EF4-FFF2-40B4-BE49-F238E27FC236}">
                        <a16:creationId xmlns:a16="http://schemas.microsoft.com/office/drawing/2014/main" id="{B566B113-13EF-4687-9855-7DB9D1B9CBE9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4" name="TextBox 1233">
                    <a:extLst>
                      <a:ext uri="{FF2B5EF4-FFF2-40B4-BE49-F238E27FC236}">
                        <a16:creationId xmlns:a16="http://schemas.microsoft.com/office/drawing/2014/main" id="{687E1311-3D83-45FE-85FB-5179969619AF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230" name="Group 1229">
                  <a:extLst>
                    <a:ext uri="{FF2B5EF4-FFF2-40B4-BE49-F238E27FC236}">
                      <a16:creationId xmlns:a16="http://schemas.microsoft.com/office/drawing/2014/main" id="{85CEE15E-9D4A-466D-A9F1-B2AF09F6FF8F}"/>
                    </a:ext>
                  </a:extLst>
                </p:cNvPr>
                <p:cNvGrpSpPr/>
                <p:nvPr/>
              </p:nvGrpSpPr>
              <p:grpSpPr>
                <a:xfrm>
                  <a:off x="5276282" y="382590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231" name="Rectangle: Rounded Corners 1230">
                    <a:extLst>
                      <a:ext uri="{FF2B5EF4-FFF2-40B4-BE49-F238E27FC236}">
                        <a16:creationId xmlns:a16="http://schemas.microsoft.com/office/drawing/2014/main" id="{E182A00E-43D8-4EEA-9BDA-1CD3555195EF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2" name="TextBox 1231">
                    <a:extLst>
                      <a:ext uri="{FF2B5EF4-FFF2-40B4-BE49-F238E27FC236}">
                        <a16:creationId xmlns:a16="http://schemas.microsoft.com/office/drawing/2014/main" id="{45656C2F-A5D7-40EC-A6FC-C38A06C32701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</p:grpSp>
          <p:sp>
            <p:nvSpPr>
              <p:cNvPr id="1211" name="Rectangle: Rounded Corners 1210">
                <a:extLst>
                  <a:ext uri="{FF2B5EF4-FFF2-40B4-BE49-F238E27FC236}">
                    <a16:creationId xmlns:a16="http://schemas.microsoft.com/office/drawing/2014/main" id="{5FEB955D-FF83-4854-8792-FD21485F6667}"/>
                  </a:ext>
                </a:extLst>
              </p:cNvPr>
              <p:cNvSpPr/>
              <p:nvPr/>
            </p:nvSpPr>
            <p:spPr>
              <a:xfrm>
                <a:off x="3358315" y="6148465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1212" name="Rectangle: Rounded Corners 1211">
                <a:extLst>
                  <a:ext uri="{FF2B5EF4-FFF2-40B4-BE49-F238E27FC236}">
                    <a16:creationId xmlns:a16="http://schemas.microsoft.com/office/drawing/2014/main" id="{746549B6-F7BC-49D0-923F-BAF0BFD98245}"/>
                  </a:ext>
                </a:extLst>
              </p:cNvPr>
              <p:cNvSpPr/>
              <p:nvPr/>
            </p:nvSpPr>
            <p:spPr>
              <a:xfrm>
                <a:off x="4552949" y="5384350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213" name="Rectangle: Rounded Corners 1212">
                <a:extLst>
                  <a:ext uri="{FF2B5EF4-FFF2-40B4-BE49-F238E27FC236}">
                    <a16:creationId xmlns:a16="http://schemas.microsoft.com/office/drawing/2014/main" id="{87807942-4CCA-4BE3-ACBB-D51A110A42CC}"/>
                  </a:ext>
                </a:extLst>
              </p:cNvPr>
              <p:cNvSpPr/>
              <p:nvPr/>
            </p:nvSpPr>
            <p:spPr>
              <a:xfrm>
                <a:off x="4357064" y="6838901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sp>
          <p:nvSpPr>
            <p:cNvPr id="1283" name="Rectangle: Rounded Corners 1282">
              <a:extLst>
                <a:ext uri="{FF2B5EF4-FFF2-40B4-BE49-F238E27FC236}">
                  <a16:creationId xmlns:a16="http://schemas.microsoft.com/office/drawing/2014/main" id="{B5B5F5D4-584D-4A31-ADC5-800FD83FB14F}"/>
                </a:ext>
              </a:extLst>
            </p:cNvPr>
            <p:cNvSpPr/>
            <p:nvPr/>
          </p:nvSpPr>
          <p:spPr>
            <a:xfrm>
              <a:off x="3981735" y="3353913"/>
              <a:ext cx="128865" cy="107846"/>
            </a:xfrm>
            <a:prstGeom prst="roundRect">
              <a:avLst/>
            </a:prstGeom>
            <a:solidFill>
              <a:schemeClr val="accent3">
                <a:alpha val="5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8CEE81-B871-400F-9037-706BE4BD1979}"/>
              </a:ext>
            </a:extLst>
          </p:cNvPr>
          <p:cNvGrpSpPr/>
          <p:nvPr/>
        </p:nvGrpSpPr>
        <p:grpSpPr>
          <a:xfrm>
            <a:off x="3062679" y="1650757"/>
            <a:ext cx="2952925" cy="3619015"/>
            <a:chOff x="2100840" y="3916475"/>
            <a:chExt cx="2952925" cy="3619015"/>
          </a:xfrm>
        </p:grpSpPr>
        <p:grpSp>
          <p:nvGrpSpPr>
            <p:cNvPr id="767" name="Group 766">
              <a:extLst>
                <a:ext uri="{FF2B5EF4-FFF2-40B4-BE49-F238E27FC236}">
                  <a16:creationId xmlns:a16="http://schemas.microsoft.com/office/drawing/2014/main" id="{153DC13A-7BE8-4584-A10A-24E8768D3FA0}"/>
                </a:ext>
              </a:extLst>
            </p:cNvPr>
            <p:cNvGrpSpPr/>
            <p:nvPr/>
          </p:nvGrpSpPr>
          <p:grpSpPr>
            <a:xfrm>
              <a:off x="2100840" y="3916475"/>
              <a:ext cx="2952925" cy="3619015"/>
              <a:chOff x="5938060" y="2778234"/>
              <a:chExt cx="2952925" cy="3619015"/>
            </a:xfrm>
          </p:grpSpPr>
          <p:grpSp>
            <p:nvGrpSpPr>
              <p:cNvPr id="768" name="Group 767">
                <a:extLst>
                  <a:ext uri="{FF2B5EF4-FFF2-40B4-BE49-F238E27FC236}">
                    <a16:creationId xmlns:a16="http://schemas.microsoft.com/office/drawing/2014/main" id="{7E5B9A16-AE82-493E-AA55-349E6386B724}"/>
                  </a:ext>
                </a:extLst>
              </p:cNvPr>
              <p:cNvGrpSpPr/>
              <p:nvPr/>
            </p:nvGrpSpPr>
            <p:grpSpPr>
              <a:xfrm>
                <a:off x="5938060" y="2778234"/>
                <a:ext cx="2952925" cy="3619015"/>
                <a:chOff x="3095357" y="1821872"/>
                <a:chExt cx="2952925" cy="3619015"/>
              </a:xfrm>
            </p:grpSpPr>
            <p:grpSp>
              <p:nvGrpSpPr>
                <p:cNvPr id="774" name="Group 773">
                  <a:extLst>
                    <a:ext uri="{FF2B5EF4-FFF2-40B4-BE49-F238E27FC236}">
                      <a16:creationId xmlns:a16="http://schemas.microsoft.com/office/drawing/2014/main" id="{7F92D811-F705-4CB4-BCCB-C5E1EDB67089}"/>
                    </a:ext>
                  </a:extLst>
                </p:cNvPr>
                <p:cNvGrpSpPr/>
                <p:nvPr/>
              </p:nvGrpSpPr>
              <p:grpSpPr>
                <a:xfrm>
                  <a:off x="3095357" y="1821872"/>
                  <a:ext cx="2952925" cy="3619015"/>
                  <a:chOff x="2961364" y="1921087"/>
                  <a:chExt cx="2952925" cy="3619015"/>
                </a:xfrm>
              </p:grpSpPr>
              <p:grpSp>
                <p:nvGrpSpPr>
                  <p:cNvPr id="805" name="Group 804">
                    <a:extLst>
                      <a:ext uri="{FF2B5EF4-FFF2-40B4-BE49-F238E27FC236}">
                        <a16:creationId xmlns:a16="http://schemas.microsoft.com/office/drawing/2014/main" id="{A4973751-E374-4E25-8CCE-E143578A4980}"/>
                      </a:ext>
                    </a:extLst>
                  </p:cNvPr>
                  <p:cNvGrpSpPr/>
                  <p:nvPr/>
                </p:nvGrpSpPr>
                <p:grpSpPr>
                  <a:xfrm>
                    <a:off x="2961364" y="1921087"/>
                    <a:ext cx="2952925" cy="3619015"/>
                    <a:chOff x="-5093" y="38108"/>
                    <a:chExt cx="1803400" cy="2348367"/>
                  </a:xfrm>
                </p:grpSpPr>
                <p:grpSp>
                  <p:nvGrpSpPr>
                    <p:cNvPr id="807" name="Group 806">
                      <a:extLst>
                        <a:ext uri="{FF2B5EF4-FFF2-40B4-BE49-F238E27FC236}">
                          <a16:creationId xmlns:a16="http://schemas.microsoft.com/office/drawing/2014/main" id="{346CE84B-59B2-470B-BE67-571832B8B9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093" y="50310"/>
                      <a:ext cx="1803400" cy="2336165"/>
                      <a:chOff x="-5093" y="13073"/>
                      <a:chExt cx="1803400" cy="2336246"/>
                    </a:xfrm>
                  </p:grpSpPr>
                  <p:sp>
                    <p:nvSpPr>
                      <p:cNvPr id="835" name="Rectangle: Rounded Corners 834">
                        <a:extLst>
                          <a:ext uri="{FF2B5EF4-FFF2-40B4-BE49-F238E27FC236}">
                            <a16:creationId xmlns:a16="http://schemas.microsoft.com/office/drawing/2014/main" id="{CE831F2B-A140-4343-A3B5-FA182DDB69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093" y="13073"/>
                        <a:ext cx="1803400" cy="233624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36" name="Rectangle: Rounded Corners 835">
                        <a:extLst>
                          <a:ext uri="{FF2B5EF4-FFF2-40B4-BE49-F238E27FC236}">
                            <a16:creationId xmlns:a16="http://schemas.microsoft.com/office/drawing/2014/main" id="{B1D59D75-B07D-4D08-886A-DB1E135352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7216" y="42783"/>
                        <a:ext cx="1238782" cy="132402"/>
                      </a:xfrm>
                      <a:prstGeom prst="round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</p:txBody>
                  </p:sp>
                </p:grpSp>
                <p:sp>
                  <p:nvSpPr>
                    <p:cNvPr id="808" name="Text Box 270">
                      <a:extLst>
                        <a:ext uri="{FF2B5EF4-FFF2-40B4-BE49-F238E27FC236}">
                          <a16:creationId xmlns:a16="http://schemas.microsoft.com/office/drawing/2014/main" id="{99F861EC-149C-4958-A849-D47715B3D16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129" y="38108"/>
                      <a:ext cx="1005708" cy="25213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Iteration i+1</a:t>
                      </a:r>
                    </a:p>
                  </p:txBody>
                </p:sp>
                <p:sp>
                  <p:nvSpPr>
                    <p:cNvPr id="809" name="Rectangle: Rounded Corners 808">
                      <a:extLst>
                        <a:ext uri="{FF2B5EF4-FFF2-40B4-BE49-F238E27FC236}">
                          <a16:creationId xmlns:a16="http://schemas.microsoft.com/office/drawing/2014/main" id="{9FB8618E-4AFB-46A2-8B2E-3F62ABDD66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41" y="1629771"/>
                      <a:ext cx="653734" cy="52959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810" name="Text Box 277">
                      <a:extLst>
                        <a:ext uri="{FF2B5EF4-FFF2-40B4-BE49-F238E27FC236}">
                          <a16:creationId xmlns:a16="http://schemas.microsoft.com/office/drawing/2014/main" id="{9E42A38B-2AC7-4E78-B9E9-86EFE3DC2F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091" y="1612228"/>
                      <a:ext cx="790179" cy="26606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gathers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p:txBody>
                </p:sp>
                <p:grpSp>
                  <p:nvGrpSpPr>
                    <p:cNvPr id="811" name="Group 810">
                      <a:extLst>
                        <a:ext uri="{FF2B5EF4-FFF2-40B4-BE49-F238E27FC236}">
                          <a16:creationId xmlns:a16="http://schemas.microsoft.com/office/drawing/2014/main" id="{F79279F3-0596-495A-8DCB-7D1129F456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3814" y="486792"/>
                      <a:ext cx="737388" cy="1727670"/>
                      <a:chOff x="21477" y="135100"/>
                      <a:chExt cx="737388" cy="1727670"/>
                    </a:xfrm>
                  </p:grpSpPr>
                  <p:grpSp>
                    <p:nvGrpSpPr>
                      <p:cNvPr id="812" name="Group 811">
                        <a:extLst>
                          <a:ext uri="{FF2B5EF4-FFF2-40B4-BE49-F238E27FC236}">
                            <a16:creationId xmlns:a16="http://schemas.microsoft.com/office/drawing/2014/main" id="{14A7C705-8B7F-472C-B4EF-8E73AA2E5B7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989" y="360835"/>
                        <a:ext cx="563376" cy="1501935"/>
                        <a:chOff x="422189" y="402226"/>
                        <a:chExt cx="563590" cy="1502037"/>
                      </a:xfrm>
                    </p:grpSpPr>
                    <p:grpSp>
                      <p:nvGrpSpPr>
                        <p:cNvPr id="823" name="Group 822">
                          <a:extLst>
                            <a:ext uri="{FF2B5EF4-FFF2-40B4-BE49-F238E27FC236}">
                              <a16:creationId xmlns:a16="http://schemas.microsoft.com/office/drawing/2014/main" id="{057E9CDF-3CE4-4506-A411-69C89AA2A9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1192" y="1391221"/>
                          <a:ext cx="301625" cy="309882"/>
                          <a:chOff x="-411763" y="971133"/>
                          <a:chExt cx="400050" cy="390526"/>
                        </a:xfrm>
                      </p:grpSpPr>
                      <p:sp>
                        <p:nvSpPr>
                          <p:cNvPr id="833" name="Flowchart: Connector 832">
                            <a:extLst>
                              <a:ext uri="{FF2B5EF4-FFF2-40B4-BE49-F238E27FC236}">
                                <a16:creationId xmlns:a16="http://schemas.microsoft.com/office/drawing/2014/main" id="{A01CC9FE-C286-4830-BAEB-10C24EE03D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411763" y="971133"/>
                            <a:ext cx="400050" cy="390526"/>
                          </a:xfrm>
                          <a:prstGeom prst="flowChartConnector">
                            <a:avLst/>
                          </a:pr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34" name="Text Box 258">
                            <a:extLst>
                              <a:ext uri="{FF2B5EF4-FFF2-40B4-BE49-F238E27FC236}">
                                <a16:creationId xmlns:a16="http://schemas.microsoft.com/office/drawing/2014/main" id="{03530C8E-57D8-4798-9291-1BBD675A7C6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356945" y="996836"/>
                            <a:ext cx="325628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3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824" name="Straight Arrow Connector 823">
                          <a:extLst>
                            <a:ext uri="{FF2B5EF4-FFF2-40B4-BE49-F238E27FC236}">
                              <a16:creationId xmlns:a16="http://schemas.microsoft.com/office/drawing/2014/main" id="{12545EFC-F652-4A56-A7C7-F8422FBCE27A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96433" y="1680803"/>
                          <a:ext cx="91653" cy="223460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25" name="Group 824">
                          <a:extLst>
                            <a:ext uri="{FF2B5EF4-FFF2-40B4-BE49-F238E27FC236}">
                              <a16:creationId xmlns:a16="http://schemas.microsoft.com/office/drawing/2014/main" id="{2D5DC865-BB78-48FF-A04F-5B7DAB8DC63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79948" y="402226"/>
                          <a:ext cx="305831" cy="309881"/>
                          <a:chOff x="479270" y="506914"/>
                          <a:chExt cx="405627" cy="390525"/>
                        </a:xfrm>
                      </p:grpSpPr>
                      <p:sp>
                        <p:nvSpPr>
                          <p:cNvPr id="831" name="Flowchart: Connector 830">
                            <a:extLst>
                              <a:ext uri="{FF2B5EF4-FFF2-40B4-BE49-F238E27FC236}">
                                <a16:creationId xmlns:a16="http://schemas.microsoft.com/office/drawing/2014/main" id="{0486E1C3-E724-4C67-B83F-15C90305A4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79270" y="506914"/>
                            <a:ext cx="400050" cy="390525"/>
                          </a:xfrm>
                          <a:prstGeom prst="flowChartConnector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32" name="Text Box 263">
                            <a:extLst>
                              <a:ext uri="{FF2B5EF4-FFF2-40B4-BE49-F238E27FC236}">
                                <a16:creationId xmlns:a16="http://schemas.microsoft.com/office/drawing/2014/main" id="{215A7FDB-786D-4E4A-9CFD-5CE17639F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38781" y="529359"/>
                            <a:ext cx="346116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1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826" name="Straight Arrow Connector 825">
                          <a:extLst>
                            <a:ext uri="{FF2B5EF4-FFF2-40B4-BE49-F238E27FC236}">
                              <a16:creationId xmlns:a16="http://schemas.microsoft.com/office/drawing/2014/main" id="{DFB8B2A5-CB79-4F7E-AA6B-077C293631D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55239" y="691850"/>
                          <a:ext cx="99189" cy="202792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827" name="Group 826">
                          <a:extLst>
                            <a:ext uri="{FF2B5EF4-FFF2-40B4-BE49-F238E27FC236}">
                              <a16:creationId xmlns:a16="http://schemas.microsoft.com/office/drawing/2014/main" id="{674620CC-80E5-47DC-99D8-FF3F8AAC27B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2189" y="878035"/>
                          <a:ext cx="301625" cy="309881"/>
                          <a:chOff x="559958" y="360902"/>
                          <a:chExt cx="400050" cy="390525"/>
                        </a:xfrm>
                      </p:grpSpPr>
                      <p:sp>
                        <p:nvSpPr>
                          <p:cNvPr id="829" name="Flowchart: Connector 828">
                            <a:extLst>
                              <a:ext uri="{FF2B5EF4-FFF2-40B4-BE49-F238E27FC236}">
                                <a16:creationId xmlns:a16="http://schemas.microsoft.com/office/drawing/2014/main" id="{108DA166-7E5B-4C52-9F30-3A89D2F4E7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9958" y="360902"/>
                            <a:ext cx="400050" cy="390525"/>
                          </a:xfrm>
                          <a:prstGeom prst="flowChartConnector">
                            <a:avLst/>
                          </a:pr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830" name="Text Box 267">
                            <a:extLst>
                              <a:ext uri="{FF2B5EF4-FFF2-40B4-BE49-F238E27FC236}">
                                <a16:creationId xmlns:a16="http://schemas.microsoft.com/office/drawing/2014/main" id="{DEF0222C-CAD4-4946-A91C-0E0E3697CFD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4335" y="380673"/>
                            <a:ext cx="311636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2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828" name="Straight Arrow Connector 827">
                          <a:extLst>
                            <a:ext uri="{FF2B5EF4-FFF2-40B4-BE49-F238E27FC236}">
                              <a16:creationId xmlns:a16="http://schemas.microsoft.com/office/drawing/2014/main" id="{1785A2E8-8118-4FD4-890A-DF50AC52AF8C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3567" y="1188075"/>
                          <a:ext cx="117051" cy="211381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813" name="Straight Arrow Connector 812">
                        <a:extLst>
                          <a:ext uri="{FF2B5EF4-FFF2-40B4-BE49-F238E27FC236}">
                            <a16:creationId xmlns:a16="http://schemas.microsoft.com/office/drawing/2014/main" id="{D9BC8138-C1AB-4958-A760-74C528266FC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33595" y="244617"/>
                        <a:ext cx="125270" cy="15044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4" name="Straight Arrow Connector 813">
                        <a:extLst>
                          <a:ext uri="{FF2B5EF4-FFF2-40B4-BE49-F238E27FC236}">
                            <a16:creationId xmlns:a16="http://schemas.microsoft.com/office/drawing/2014/main" id="{02E68DF1-7CCA-4094-92A1-858BF70C694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1470" y="135100"/>
                        <a:ext cx="53229" cy="22477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5" name="Straight Arrow Connector 814">
                        <a:extLst>
                          <a:ext uri="{FF2B5EF4-FFF2-40B4-BE49-F238E27FC236}">
                            <a16:creationId xmlns:a16="http://schemas.microsoft.com/office/drawing/2014/main" id="{4AADAA1C-3854-4A23-8FC2-8D0BC5A740E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39363" y="150467"/>
                        <a:ext cx="61305" cy="21092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6" name="Straight Arrow Connector 815">
                        <a:extLst>
                          <a:ext uri="{FF2B5EF4-FFF2-40B4-BE49-F238E27FC236}">
                            <a16:creationId xmlns:a16="http://schemas.microsoft.com/office/drawing/2014/main" id="{88B626B1-83AA-48FF-9147-96EECAE0DE3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5837" y="219880"/>
                        <a:ext cx="138260" cy="17690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7" name="Straight Arrow Connector 816">
                        <a:extLst>
                          <a:ext uri="{FF2B5EF4-FFF2-40B4-BE49-F238E27FC236}">
                            <a16:creationId xmlns:a16="http://schemas.microsoft.com/office/drawing/2014/main" id="{854E677E-4E8B-4B9B-B265-83AEA6BD5DB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65226" y="623950"/>
                        <a:ext cx="4202" cy="21588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8" name="Straight Arrow Connector 817">
                        <a:extLst>
                          <a:ext uri="{FF2B5EF4-FFF2-40B4-BE49-F238E27FC236}">
                            <a16:creationId xmlns:a16="http://schemas.microsoft.com/office/drawing/2014/main" id="{CA44C7C4-2918-4CC8-A203-1DB26B5E51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8421" y="598963"/>
                        <a:ext cx="60206" cy="26307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9" name="Straight Arrow Connector 818">
                        <a:extLst>
                          <a:ext uri="{FF2B5EF4-FFF2-40B4-BE49-F238E27FC236}">
                            <a16:creationId xmlns:a16="http://schemas.microsoft.com/office/drawing/2014/main" id="{20E83289-FF24-4A4E-B5E0-1ACEE6F9CA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477" y="743777"/>
                        <a:ext cx="110576" cy="14951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0" name="Straight Arrow Connector 819">
                        <a:extLst>
                          <a:ext uri="{FF2B5EF4-FFF2-40B4-BE49-F238E27FC236}">
                            <a16:creationId xmlns:a16="http://schemas.microsoft.com/office/drawing/2014/main" id="{AA7429D9-503A-475B-9EB1-C78CFA46CF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1937" y="1425200"/>
                        <a:ext cx="178236" cy="57747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1" name="Straight Arrow Connector 820">
                        <a:extLst>
                          <a:ext uri="{FF2B5EF4-FFF2-40B4-BE49-F238E27FC236}">
                            <a16:creationId xmlns:a16="http://schemas.microsoft.com/office/drawing/2014/main" id="{26989CFF-3847-4D7F-AB18-E97DA33D39F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83401" y="1260031"/>
                        <a:ext cx="150084" cy="14610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2" name="Straight Arrow Connector 821">
                        <a:extLst>
                          <a:ext uri="{FF2B5EF4-FFF2-40B4-BE49-F238E27FC236}">
                            <a16:creationId xmlns:a16="http://schemas.microsoft.com/office/drawing/2014/main" id="{622820D6-477B-41A0-93F9-F7FD2A56CE6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40713" y="1170045"/>
                        <a:ext cx="64977" cy="198456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806" name="Text Box 277">
                    <a:extLst>
                      <a:ext uri="{FF2B5EF4-FFF2-40B4-BE49-F238E27FC236}">
                        <a16:creationId xmlns:a16="http://schemas.microsoft.com/office/drawing/2014/main" id="{D572B28B-CCAB-4C27-926D-8AE561682817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641" y="4717714"/>
                    <a:ext cx="1035193" cy="37857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</p:grpSp>
            <p:grpSp>
              <p:nvGrpSpPr>
                <p:cNvPr id="775" name="Group 774">
                  <a:extLst>
                    <a:ext uri="{FF2B5EF4-FFF2-40B4-BE49-F238E27FC236}">
                      <a16:creationId xmlns:a16="http://schemas.microsoft.com/office/drawing/2014/main" id="{F4179B01-173F-447C-B043-30D7C31E8848}"/>
                    </a:ext>
                  </a:extLst>
                </p:cNvPr>
                <p:cNvGrpSpPr/>
                <p:nvPr/>
              </p:nvGrpSpPr>
              <p:grpSpPr>
                <a:xfrm>
                  <a:off x="4733763" y="2348775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803" name="Rectangle: Rounded Corners 802">
                    <a:extLst>
                      <a:ext uri="{FF2B5EF4-FFF2-40B4-BE49-F238E27FC236}">
                        <a16:creationId xmlns:a16="http://schemas.microsoft.com/office/drawing/2014/main" id="{5A8DCF4C-7016-4046-B764-1848BFCE5DAF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TextBox 803">
                    <a:extLst>
                      <a:ext uri="{FF2B5EF4-FFF2-40B4-BE49-F238E27FC236}">
                        <a16:creationId xmlns:a16="http://schemas.microsoft.com/office/drawing/2014/main" id="{E078D5CF-E95A-4904-B056-9FEF4AADA724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776" name="Group 775">
                  <a:extLst>
                    <a:ext uri="{FF2B5EF4-FFF2-40B4-BE49-F238E27FC236}">
                      <a16:creationId xmlns:a16="http://schemas.microsoft.com/office/drawing/2014/main" id="{2012BEDD-9DF9-434A-A38A-DE419B7C2D23}"/>
                    </a:ext>
                  </a:extLst>
                </p:cNvPr>
                <p:cNvGrpSpPr/>
                <p:nvPr/>
              </p:nvGrpSpPr>
              <p:grpSpPr>
                <a:xfrm>
                  <a:off x="5041571" y="223241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801" name="Rectangle: Rounded Corners 800">
                    <a:extLst>
                      <a:ext uri="{FF2B5EF4-FFF2-40B4-BE49-F238E27FC236}">
                        <a16:creationId xmlns:a16="http://schemas.microsoft.com/office/drawing/2014/main" id="{33F49C66-6CA1-4CF0-A0DA-AA459D91F128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2" name="TextBox 801">
                    <a:extLst>
                      <a:ext uri="{FF2B5EF4-FFF2-40B4-BE49-F238E27FC236}">
                        <a16:creationId xmlns:a16="http://schemas.microsoft.com/office/drawing/2014/main" id="{F4A3F02F-9C7B-4674-837F-6862BA20E08D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777" name="Group 776">
                  <a:extLst>
                    <a:ext uri="{FF2B5EF4-FFF2-40B4-BE49-F238E27FC236}">
                      <a16:creationId xmlns:a16="http://schemas.microsoft.com/office/drawing/2014/main" id="{0199A41C-EF98-4CFA-8D19-52780586E460}"/>
                    </a:ext>
                  </a:extLst>
                </p:cNvPr>
                <p:cNvGrpSpPr/>
                <p:nvPr/>
              </p:nvGrpSpPr>
              <p:grpSpPr>
                <a:xfrm>
                  <a:off x="5404851" y="2217273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799" name="Rectangle: Rounded Corners 798">
                    <a:extLst>
                      <a:ext uri="{FF2B5EF4-FFF2-40B4-BE49-F238E27FC236}">
                        <a16:creationId xmlns:a16="http://schemas.microsoft.com/office/drawing/2014/main" id="{AF2679E0-7E38-4FC6-9C9E-F74D911C0F4A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0" name="TextBox 799">
                    <a:extLst>
                      <a:ext uri="{FF2B5EF4-FFF2-40B4-BE49-F238E27FC236}">
                        <a16:creationId xmlns:a16="http://schemas.microsoft.com/office/drawing/2014/main" id="{83BD76CA-3866-4A3D-A1FD-20D3348C1BB5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778" name="Group 777">
                  <a:extLst>
                    <a:ext uri="{FF2B5EF4-FFF2-40B4-BE49-F238E27FC236}">
                      <a16:creationId xmlns:a16="http://schemas.microsoft.com/office/drawing/2014/main" id="{C148346F-A1A2-43FB-AB09-8E3AED6FB991}"/>
                    </a:ext>
                  </a:extLst>
                </p:cNvPr>
                <p:cNvGrpSpPr/>
                <p:nvPr/>
              </p:nvGrpSpPr>
              <p:grpSpPr>
                <a:xfrm>
                  <a:off x="5697874" y="2379408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797" name="Rectangle: Rounded Corners 796">
                    <a:extLst>
                      <a:ext uri="{FF2B5EF4-FFF2-40B4-BE49-F238E27FC236}">
                        <a16:creationId xmlns:a16="http://schemas.microsoft.com/office/drawing/2014/main" id="{69947127-659E-4099-B7CB-A59C96778536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TextBox 797">
                    <a:extLst>
                      <a:ext uri="{FF2B5EF4-FFF2-40B4-BE49-F238E27FC236}">
                        <a16:creationId xmlns:a16="http://schemas.microsoft.com/office/drawing/2014/main" id="{3AF8CE1B-A280-45AF-82FC-2B21B729BA82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779" name="Group 778">
                  <a:extLst>
                    <a:ext uri="{FF2B5EF4-FFF2-40B4-BE49-F238E27FC236}">
                      <a16:creationId xmlns:a16="http://schemas.microsoft.com/office/drawing/2014/main" id="{CE2DE11C-A96B-4133-81E4-1408FA7986C0}"/>
                    </a:ext>
                  </a:extLst>
                </p:cNvPr>
                <p:cNvGrpSpPr/>
                <p:nvPr/>
              </p:nvGrpSpPr>
              <p:grpSpPr>
                <a:xfrm>
                  <a:off x="4357134" y="3174348"/>
                  <a:ext cx="249978" cy="276999"/>
                  <a:chOff x="4146976" y="2542298"/>
                  <a:chExt cx="249978" cy="276999"/>
                </a:xfrm>
              </p:grpSpPr>
              <p:sp>
                <p:nvSpPr>
                  <p:cNvPr id="795" name="Rectangle: Rounded Corners 794">
                    <a:extLst>
                      <a:ext uri="{FF2B5EF4-FFF2-40B4-BE49-F238E27FC236}">
                        <a16:creationId xmlns:a16="http://schemas.microsoft.com/office/drawing/2014/main" id="{D315F0B9-3A5D-49F3-99D8-D1D8EE8DC839}"/>
                      </a:ext>
                    </a:extLst>
                  </p:cNvPr>
                  <p:cNvSpPr/>
                  <p:nvPr/>
                </p:nvSpPr>
                <p:spPr>
                  <a:xfrm>
                    <a:off x="4172875" y="2565311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TextBox 795">
                    <a:extLst>
                      <a:ext uri="{FF2B5EF4-FFF2-40B4-BE49-F238E27FC236}">
                        <a16:creationId xmlns:a16="http://schemas.microsoft.com/office/drawing/2014/main" id="{A6B21CCB-0476-4E23-B1A7-54AA053EE7C6}"/>
                      </a:ext>
                    </a:extLst>
                  </p:cNvPr>
                  <p:cNvSpPr txBox="1"/>
                  <p:nvPr/>
                </p:nvSpPr>
                <p:spPr>
                  <a:xfrm>
                    <a:off x="4146976" y="2542298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3</a:t>
                    </a:r>
                  </a:p>
                </p:txBody>
              </p:sp>
            </p:grpSp>
            <p:grpSp>
              <p:nvGrpSpPr>
                <p:cNvPr id="780" name="Group 779">
                  <a:extLst>
                    <a:ext uri="{FF2B5EF4-FFF2-40B4-BE49-F238E27FC236}">
                      <a16:creationId xmlns:a16="http://schemas.microsoft.com/office/drawing/2014/main" id="{3FCD7CEB-C242-405D-BE3D-59598A5A17EB}"/>
                    </a:ext>
                  </a:extLst>
                </p:cNvPr>
                <p:cNvGrpSpPr/>
                <p:nvPr/>
              </p:nvGrpSpPr>
              <p:grpSpPr>
                <a:xfrm>
                  <a:off x="4559501" y="2913062"/>
                  <a:ext cx="241909" cy="276999"/>
                  <a:chOff x="4071155" y="2522025"/>
                  <a:chExt cx="241909" cy="276999"/>
                </a:xfrm>
              </p:grpSpPr>
              <p:sp>
                <p:nvSpPr>
                  <p:cNvPr id="793" name="Rectangle: Rounded Corners 792">
                    <a:extLst>
                      <a:ext uri="{FF2B5EF4-FFF2-40B4-BE49-F238E27FC236}">
                        <a16:creationId xmlns:a16="http://schemas.microsoft.com/office/drawing/2014/main" id="{DE044EE8-8EBE-4E2F-8326-EE6DD515DE53}"/>
                      </a:ext>
                    </a:extLst>
                  </p:cNvPr>
                  <p:cNvSpPr/>
                  <p:nvPr/>
                </p:nvSpPr>
                <p:spPr>
                  <a:xfrm>
                    <a:off x="4088985" y="2548533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4" name="TextBox 793">
                    <a:extLst>
                      <a:ext uri="{FF2B5EF4-FFF2-40B4-BE49-F238E27FC236}">
                        <a16:creationId xmlns:a16="http://schemas.microsoft.com/office/drawing/2014/main" id="{731C71A4-CE8C-460E-A6A2-BFA8DB4DB0BC}"/>
                      </a:ext>
                    </a:extLst>
                  </p:cNvPr>
                  <p:cNvSpPr txBox="1"/>
                  <p:nvPr/>
                </p:nvSpPr>
                <p:spPr>
                  <a:xfrm>
                    <a:off x="4071155" y="2522025"/>
                    <a:ext cx="17913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781" name="Group 780">
                  <a:extLst>
                    <a:ext uri="{FF2B5EF4-FFF2-40B4-BE49-F238E27FC236}">
                      <a16:creationId xmlns:a16="http://schemas.microsoft.com/office/drawing/2014/main" id="{776173A8-7CB3-4EBE-80CA-D9C210F78827}"/>
                    </a:ext>
                  </a:extLst>
                </p:cNvPr>
                <p:cNvGrpSpPr/>
                <p:nvPr/>
              </p:nvGrpSpPr>
              <p:grpSpPr>
                <a:xfrm>
                  <a:off x="4819590" y="2973971"/>
                  <a:ext cx="249978" cy="276999"/>
                  <a:chOff x="3995974" y="2659744"/>
                  <a:chExt cx="249978" cy="276999"/>
                </a:xfrm>
              </p:grpSpPr>
              <p:sp>
                <p:nvSpPr>
                  <p:cNvPr id="791" name="Rectangle: Rounded Corners 790">
                    <a:extLst>
                      <a:ext uri="{FF2B5EF4-FFF2-40B4-BE49-F238E27FC236}">
                        <a16:creationId xmlns:a16="http://schemas.microsoft.com/office/drawing/2014/main" id="{2C95EF7B-D131-4808-95C4-611560228A6D}"/>
                      </a:ext>
                    </a:extLst>
                  </p:cNvPr>
                  <p:cNvSpPr/>
                  <p:nvPr/>
                </p:nvSpPr>
                <p:spPr>
                  <a:xfrm>
                    <a:off x="4021873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TextBox 791">
                    <a:extLst>
                      <a:ext uri="{FF2B5EF4-FFF2-40B4-BE49-F238E27FC236}">
                        <a16:creationId xmlns:a16="http://schemas.microsoft.com/office/drawing/2014/main" id="{637CF4AC-D699-496F-BEEA-6463BB0D7B16}"/>
                      </a:ext>
                    </a:extLst>
                  </p:cNvPr>
                  <p:cNvSpPr txBox="1"/>
                  <p:nvPr/>
                </p:nvSpPr>
                <p:spPr>
                  <a:xfrm>
                    <a:off x="3995974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782" name="Group 781">
                  <a:extLst>
                    <a:ext uri="{FF2B5EF4-FFF2-40B4-BE49-F238E27FC236}">
                      <a16:creationId xmlns:a16="http://schemas.microsoft.com/office/drawing/2014/main" id="{7BBA06CC-58A9-4B7B-9F47-722AC567D35B}"/>
                    </a:ext>
                  </a:extLst>
                </p:cNvPr>
                <p:cNvGrpSpPr/>
                <p:nvPr/>
              </p:nvGrpSpPr>
              <p:grpSpPr>
                <a:xfrm>
                  <a:off x="5660818" y="4313467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789" name="Rectangle: Rounded Corners 788">
                    <a:extLst>
                      <a:ext uri="{FF2B5EF4-FFF2-40B4-BE49-F238E27FC236}">
                        <a16:creationId xmlns:a16="http://schemas.microsoft.com/office/drawing/2014/main" id="{435D7FEC-55C8-4FE2-9DF3-86DEE64F7383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TextBox 789">
                    <a:extLst>
                      <a:ext uri="{FF2B5EF4-FFF2-40B4-BE49-F238E27FC236}">
                        <a16:creationId xmlns:a16="http://schemas.microsoft.com/office/drawing/2014/main" id="{028FD222-D495-49EE-A639-40ACB6BF99A0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783" name="Group 782">
                  <a:extLst>
                    <a:ext uri="{FF2B5EF4-FFF2-40B4-BE49-F238E27FC236}">
                      <a16:creationId xmlns:a16="http://schemas.microsoft.com/office/drawing/2014/main" id="{A786CDF3-3E3E-4A3A-8D44-308A5B86E6BA}"/>
                    </a:ext>
                  </a:extLst>
                </p:cNvPr>
                <p:cNvGrpSpPr/>
                <p:nvPr/>
              </p:nvGrpSpPr>
              <p:grpSpPr>
                <a:xfrm>
                  <a:off x="5542469" y="3992109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787" name="Rectangle: Rounded Corners 786">
                    <a:extLst>
                      <a:ext uri="{FF2B5EF4-FFF2-40B4-BE49-F238E27FC236}">
                        <a16:creationId xmlns:a16="http://schemas.microsoft.com/office/drawing/2014/main" id="{4D30F0B9-3F82-4719-8A8E-EA408DC45DEC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8" name="TextBox 787">
                    <a:extLst>
                      <a:ext uri="{FF2B5EF4-FFF2-40B4-BE49-F238E27FC236}">
                        <a16:creationId xmlns:a16="http://schemas.microsoft.com/office/drawing/2014/main" id="{4148AE4E-4C99-4F18-9C84-BF6E25E96E72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784" name="Group 783">
                  <a:extLst>
                    <a:ext uri="{FF2B5EF4-FFF2-40B4-BE49-F238E27FC236}">
                      <a16:creationId xmlns:a16="http://schemas.microsoft.com/office/drawing/2014/main" id="{AFE8FBD8-7A31-4B38-86E1-5BFBA605BB48}"/>
                    </a:ext>
                  </a:extLst>
                </p:cNvPr>
                <p:cNvGrpSpPr/>
                <p:nvPr/>
              </p:nvGrpSpPr>
              <p:grpSpPr>
                <a:xfrm>
                  <a:off x="5276282" y="382590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785" name="Rectangle: Rounded Corners 784">
                    <a:extLst>
                      <a:ext uri="{FF2B5EF4-FFF2-40B4-BE49-F238E27FC236}">
                        <a16:creationId xmlns:a16="http://schemas.microsoft.com/office/drawing/2014/main" id="{BF7681B5-1AFB-4CF9-8194-89358AC37AB2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6" name="TextBox 785">
                    <a:extLst>
                      <a:ext uri="{FF2B5EF4-FFF2-40B4-BE49-F238E27FC236}">
                        <a16:creationId xmlns:a16="http://schemas.microsoft.com/office/drawing/2014/main" id="{18D2094F-512C-4A31-BF23-5C8675BA75A5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</p:grpSp>
          <p:sp>
            <p:nvSpPr>
              <p:cNvPr id="769" name="Rectangle: Rounded Corners 768">
                <a:extLst>
                  <a:ext uri="{FF2B5EF4-FFF2-40B4-BE49-F238E27FC236}">
                    <a16:creationId xmlns:a16="http://schemas.microsoft.com/office/drawing/2014/main" id="{FB24EE6E-E0B7-44F7-9D76-9A33822F35C6}"/>
                  </a:ext>
                </a:extLst>
              </p:cNvPr>
              <p:cNvSpPr/>
              <p:nvPr/>
            </p:nvSpPr>
            <p:spPr>
              <a:xfrm>
                <a:off x="6012891" y="3409718"/>
                <a:ext cx="1070438" cy="173278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770" name="Text Box 277">
                <a:extLst>
                  <a:ext uri="{FF2B5EF4-FFF2-40B4-BE49-F238E27FC236}">
                    <a16:creationId xmlns:a16="http://schemas.microsoft.com/office/drawing/2014/main" id="{E603C71B-D209-49C5-95AB-ADDD375A00FD}"/>
                  </a:ext>
                </a:extLst>
              </p:cNvPr>
              <p:cNvSpPr txBox="1"/>
              <p:nvPr/>
            </p:nvSpPr>
            <p:spPr>
              <a:xfrm>
                <a:off x="5961642" y="3411986"/>
                <a:ext cx="1293856" cy="3060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Gathering data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  <p:sp>
            <p:nvSpPr>
              <p:cNvPr id="771" name="Text Box 277">
                <a:extLst>
                  <a:ext uri="{FF2B5EF4-FFF2-40B4-BE49-F238E27FC236}">
                    <a16:creationId xmlns:a16="http://schemas.microsoft.com/office/drawing/2014/main" id="{FC258722-D59A-4223-9CBB-803A3F5D09BD}"/>
                  </a:ext>
                </a:extLst>
              </p:cNvPr>
              <p:cNvSpPr txBox="1"/>
              <p:nvPr/>
            </p:nvSpPr>
            <p:spPr>
              <a:xfrm>
                <a:off x="6037554" y="3713577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05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6+1</a:t>
                </a:r>
              </a:p>
            </p:txBody>
          </p:sp>
          <p:sp>
            <p:nvSpPr>
              <p:cNvPr id="772" name="Text Box 277">
                <a:extLst>
                  <a:ext uri="{FF2B5EF4-FFF2-40B4-BE49-F238E27FC236}">
                    <a16:creationId xmlns:a16="http://schemas.microsoft.com/office/drawing/2014/main" id="{152028EC-8A3B-45FA-82C7-0C7850C15378}"/>
                  </a:ext>
                </a:extLst>
              </p:cNvPr>
              <p:cNvSpPr txBox="1"/>
              <p:nvPr/>
            </p:nvSpPr>
            <p:spPr>
              <a:xfrm>
                <a:off x="6021765" y="4108862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3" name="Text Box 277">
                <a:extLst>
                  <a:ext uri="{FF2B5EF4-FFF2-40B4-BE49-F238E27FC236}">
                    <a16:creationId xmlns:a16="http://schemas.microsoft.com/office/drawing/2014/main" id="{8392F395-8EE5-45FC-BD61-78FBC268BC8A}"/>
                  </a:ext>
                </a:extLst>
              </p:cNvPr>
              <p:cNvSpPr txBox="1"/>
              <p:nvPr/>
            </p:nvSpPr>
            <p:spPr>
              <a:xfrm>
                <a:off x="6022468" y="4543642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41" name="Rectangle: Rounded Corners 840">
              <a:extLst>
                <a:ext uri="{FF2B5EF4-FFF2-40B4-BE49-F238E27FC236}">
                  <a16:creationId xmlns:a16="http://schemas.microsoft.com/office/drawing/2014/main" id="{407F88E5-F945-4B41-9653-968C79A829C6}"/>
                </a:ext>
              </a:extLst>
            </p:cNvPr>
            <p:cNvSpPr/>
            <p:nvPr/>
          </p:nvSpPr>
          <p:spPr>
            <a:xfrm>
              <a:off x="3358315" y="6148465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842" name="Rectangle: Rounded Corners 841">
              <a:extLst>
                <a:ext uri="{FF2B5EF4-FFF2-40B4-BE49-F238E27FC236}">
                  <a16:creationId xmlns:a16="http://schemas.microsoft.com/office/drawing/2014/main" id="{FE9DDC8C-61F7-400C-9A16-0465A062F7C1}"/>
                </a:ext>
              </a:extLst>
            </p:cNvPr>
            <p:cNvSpPr/>
            <p:nvPr/>
          </p:nvSpPr>
          <p:spPr>
            <a:xfrm>
              <a:off x="4552949" y="5384350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43" name="Rectangle: Rounded Corners 842">
              <a:extLst>
                <a:ext uri="{FF2B5EF4-FFF2-40B4-BE49-F238E27FC236}">
                  <a16:creationId xmlns:a16="http://schemas.microsoft.com/office/drawing/2014/main" id="{A02E3064-A0CC-449F-A8BE-CC8D749F66A4}"/>
                </a:ext>
              </a:extLst>
            </p:cNvPr>
            <p:cNvSpPr/>
            <p:nvPr/>
          </p:nvSpPr>
          <p:spPr>
            <a:xfrm>
              <a:off x="4357064" y="6838901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17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4E5CFF6-176F-4BE0-B99F-A9A114B7DDC5}"/>
              </a:ext>
            </a:extLst>
          </p:cNvPr>
          <p:cNvGrpSpPr/>
          <p:nvPr/>
        </p:nvGrpSpPr>
        <p:grpSpPr>
          <a:xfrm>
            <a:off x="3055351" y="1651219"/>
            <a:ext cx="2952925" cy="3619015"/>
            <a:chOff x="3290519" y="1713592"/>
            <a:chExt cx="2952925" cy="3619015"/>
          </a:xfrm>
        </p:grpSpPr>
        <p:grpSp>
          <p:nvGrpSpPr>
            <p:cNvPr id="1284" name="Group 1283">
              <a:extLst>
                <a:ext uri="{FF2B5EF4-FFF2-40B4-BE49-F238E27FC236}">
                  <a16:creationId xmlns:a16="http://schemas.microsoft.com/office/drawing/2014/main" id="{0DF7827B-0527-484B-A41F-8902767D0CA9}"/>
                </a:ext>
              </a:extLst>
            </p:cNvPr>
            <p:cNvGrpSpPr/>
            <p:nvPr/>
          </p:nvGrpSpPr>
          <p:grpSpPr>
            <a:xfrm>
              <a:off x="3290519" y="1713592"/>
              <a:ext cx="2952925" cy="3619015"/>
              <a:chOff x="2100840" y="3916475"/>
              <a:chExt cx="2952925" cy="3619015"/>
            </a:xfrm>
          </p:grpSpPr>
          <p:grpSp>
            <p:nvGrpSpPr>
              <p:cNvPr id="1285" name="Group 1284">
                <a:extLst>
                  <a:ext uri="{FF2B5EF4-FFF2-40B4-BE49-F238E27FC236}">
                    <a16:creationId xmlns:a16="http://schemas.microsoft.com/office/drawing/2014/main" id="{3FD3DCCB-916B-4EE2-AF48-930443D2CBF1}"/>
                  </a:ext>
                </a:extLst>
              </p:cNvPr>
              <p:cNvGrpSpPr/>
              <p:nvPr/>
            </p:nvGrpSpPr>
            <p:grpSpPr>
              <a:xfrm>
                <a:off x="2100840" y="3916475"/>
                <a:ext cx="2952925" cy="3619015"/>
                <a:chOff x="5938060" y="2778234"/>
                <a:chExt cx="2952925" cy="3619015"/>
              </a:xfrm>
            </p:grpSpPr>
            <p:grpSp>
              <p:nvGrpSpPr>
                <p:cNvPr id="1289" name="Group 1288">
                  <a:extLst>
                    <a:ext uri="{FF2B5EF4-FFF2-40B4-BE49-F238E27FC236}">
                      <a16:creationId xmlns:a16="http://schemas.microsoft.com/office/drawing/2014/main" id="{C6C6C971-CA84-4EA5-940F-864CEC5C448E}"/>
                    </a:ext>
                  </a:extLst>
                </p:cNvPr>
                <p:cNvGrpSpPr/>
                <p:nvPr/>
              </p:nvGrpSpPr>
              <p:grpSpPr>
                <a:xfrm>
                  <a:off x="5938060" y="2778234"/>
                  <a:ext cx="2952925" cy="3619015"/>
                  <a:chOff x="3095357" y="1821872"/>
                  <a:chExt cx="2952925" cy="3619015"/>
                </a:xfrm>
              </p:grpSpPr>
              <p:grpSp>
                <p:nvGrpSpPr>
                  <p:cNvPr id="1295" name="Group 1294">
                    <a:extLst>
                      <a:ext uri="{FF2B5EF4-FFF2-40B4-BE49-F238E27FC236}">
                        <a16:creationId xmlns:a16="http://schemas.microsoft.com/office/drawing/2014/main" id="{D983443D-2255-4385-8EDC-173A6A593247}"/>
                      </a:ext>
                    </a:extLst>
                  </p:cNvPr>
                  <p:cNvGrpSpPr/>
                  <p:nvPr/>
                </p:nvGrpSpPr>
                <p:grpSpPr>
                  <a:xfrm>
                    <a:off x="3095357" y="1821872"/>
                    <a:ext cx="2952925" cy="3619015"/>
                    <a:chOff x="2961364" y="1921087"/>
                    <a:chExt cx="2952925" cy="3619015"/>
                  </a:xfrm>
                </p:grpSpPr>
                <p:grpSp>
                  <p:nvGrpSpPr>
                    <p:cNvPr id="1326" name="Group 1325">
                      <a:extLst>
                        <a:ext uri="{FF2B5EF4-FFF2-40B4-BE49-F238E27FC236}">
                          <a16:creationId xmlns:a16="http://schemas.microsoft.com/office/drawing/2014/main" id="{32517E46-78A3-415E-883C-FFB9A1155D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61364" y="1921087"/>
                      <a:ext cx="2952925" cy="3619015"/>
                      <a:chOff x="-5093" y="38108"/>
                      <a:chExt cx="1803400" cy="2348367"/>
                    </a:xfrm>
                  </p:grpSpPr>
                  <p:grpSp>
                    <p:nvGrpSpPr>
                      <p:cNvPr id="1328" name="Group 1327">
                        <a:extLst>
                          <a:ext uri="{FF2B5EF4-FFF2-40B4-BE49-F238E27FC236}">
                            <a16:creationId xmlns:a16="http://schemas.microsoft.com/office/drawing/2014/main" id="{D21AFDAF-6F8D-404E-B988-45606CA8184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093" y="50310"/>
                        <a:ext cx="1803400" cy="2336165"/>
                        <a:chOff x="-5093" y="13073"/>
                        <a:chExt cx="1803400" cy="2336246"/>
                      </a:xfrm>
                    </p:grpSpPr>
                    <p:sp>
                      <p:nvSpPr>
                        <p:cNvPr id="1356" name="Rectangle: Rounded Corners 1355">
                          <a:extLst>
                            <a:ext uri="{FF2B5EF4-FFF2-40B4-BE49-F238E27FC236}">
                              <a16:creationId xmlns:a16="http://schemas.microsoft.com/office/drawing/2014/main" id="{EBFF65D0-57C8-4E5E-95BB-8B99A4896A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5093" y="13073"/>
                          <a:ext cx="1803400" cy="2336246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357" name="Rectangle: Rounded Corners 1356">
                          <a:extLst>
                            <a:ext uri="{FF2B5EF4-FFF2-40B4-BE49-F238E27FC236}">
                              <a16:creationId xmlns:a16="http://schemas.microsoft.com/office/drawing/2014/main" id="{AA6704CD-785E-4B13-A698-1EC2BE527E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7216" y="42783"/>
                          <a:ext cx="1238782" cy="132402"/>
                        </a:xfrm>
                        <a:prstGeom prst="round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p:txBody>
                    </p:sp>
                  </p:grpSp>
                  <p:sp>
                    <p:nvSpPr>
                      <p:cNvPr id="1329" name="Text Box 270">
                        <a:extLst>
                          <a:ext uri="{FF2B5EF4-FFF2-40B4-BE49-F238E27FC236}">
                            <a16:creationId xmlns:a16="http://schemas.microsoft.com/office/drawing/2014/main" id="{7359553F-ED94-45C3-967D-5600DCB914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5129" y="38108"/>
                        <a:ext cx="1005708" cy="25213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Iteration i+1</a:t>
                        </a:r>
                      </a:p>
                    </p:txBody>
                  </p:sp>
                  <p:sp>
                    <p:nvSpPr>
                      <p:cNvPr id="1330" name="Rectangle: Rounded Corners 1329">
                        <a:extLst>
                          <a:ext uri="{FF2B5EF4-FFF2-40B4-BE49-F238E27FC236}">
                            <a16:creationId xmlns:a16="http://schemas.microsoft.com/office/drawing/2014/main" id="{4C2E37F8-DDDB-4B26-8378-46F25C4B0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41" y="1629771"/>
                        <a:ext cx="653734" cy="529590"/>
                      </a:xfrm>
                      <a:prstGeom prst="round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331" name="Text Box 277">
                        <a:extLst>
                          <a:ext uri="{FF2B5EF4-FFF2-40B4-BE49-F238E27FC236}">
                            <a16:creationId xmlns:a16="http://schemas.microsoft.com/office/drawing/2014/main" id="{67E08F00-0FB8-4BC0-8CD6-F976792923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091" y="1612228"/>
                        <a:ext cx="790179" cy="26606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# </a:t>
                        </a:r>
                        <a:r>
                          <a:rPr lang="en-US" sz="12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data gathers</a:t>
                        </a:r>
                        <a:r>
                          <a: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:</a:t>
                        </a:r>
                      </a:p>
                    </p:txBody>
                  </p:sp>
                  <p:grpSp>
                    <p:nvGrpSpPr>
                      <p:cNvPr id="1332" name="Group 1331">
                        <a:extLst>
                          <a:ext uri="{FF2B5EF4-FFF2-40B4-BE49-F238E27FC236}">
                            <a16:creationId xmlns:a16="http://schemas.microsoft.com/office/drawing/2014/main" id="{0268CDB9-E6B5-47D8-918C-3C55744765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3814" y="486792"/>
                        <a:ext cx="737388" cy="1727670"/>
                        <a:chOff x="21477" y="135100"/>
                        <a:chExt cx="737388" cy="1727670"/>
                      </a:xfrm>
                    </p:grpSpPr>
                    <p:grpSp>
                      <p:nvGrpSpPr>
                        <p:cNvPr id="1333" name="Group 1332">
                          <a:extLst>
                            <a:ext uri="{FF2B5EF4-FFF2-40B4-BE49-F238E27FC236}">
                              <a16:creationId xmlns:a16="http://schemas.microsoft.com/office/drawing/2014/main" id="{879CB407-2D43-49AA-A10E-7557161D37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989" y="360835"/>
                          <a:ext cx="563376" cy="1501935"/>
                          <a:chOff x="422189" y="402226"/>
                          <a:chExt cx="563590" cy="1502037"/>
                        </a:xfrm>
                      </p:grpSpPr>
                      <p:grpSp>
                        <p:nvGrpSpPr>
                          <p:cNvPr id="1344" name="Group 1343">
                            <a:extLst>
                              <a:ext uri="{FF2B5EF4-FFF2-40B4-BE49-F238E27FC236}">
                                <a16:creationId xmlns:a16="http://schemas.microsoft.com/office/drawing/2014/main" id="{71FF83F5-1427-452A-B365-E8960E31E28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1192" y="1391221"/>
                            <a:ext cx="301625" cy="309882"/>
                            <a:chOff x="-411763" y="971133"/>
                            <a:chExt cx="400050" cy="390526"/>
                          </a:xfrm>
                        </p:grpSpPr>
                        <p:sp>
                          <p:nvSpPr>
                            <p:cNvPr id="1354" name="Flowchart: Connector 1353">
                              <a:extLst>
                                <a:ext uri="{FF2B5EF4-FFF2-40B4-BE49-F238E27FC236}">
                                  <a16:creationId xmlns:a16="http://schemas.microsoft.com/office/drawing/2014/main" id="{52B704A9-E3CE-4B4D-B3A7-E8F7A3785F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411763" y="971133"/>
                              <a:ext cx="400050" cy="390526"/>
                            </a:xfrm>
                            <a:prstGeom prst="flowChartConnector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355" name="Text Box 258">
                              <a:extLst>
                                <a:ext uri="{FF2B5EF4-FFF2-40B4-BE49-F238E27FC236}">
                                  <a16:creationId xmlns:a16="http://schemas.microsoft.com/office/drawing/2014/main" id="{CF18532E-A2E3-4C02-B5E0-43C269F188A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-356945" y="996836"/>
                              <a:ext cx="325628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3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45" name="Straight Arrow Connector 1344">
                            <a:extLst>
                              <a:ext uri="{FF2B5EF4-FFF2-40B4-BE49-F238E27FC236}">
                                <a16:creationId xmlns:a16="http://schemas.microsoft.com/office/drawing/2014/main" id="{13E733BA-1DDA-4975-9B34-1FB07A670821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96433" y="1680803"/>
                            <a:ext cx="91653" cy="223460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346" name="Group 1345">
                            <a:extLst>
                              <a:ext uri="{FF2B5EF4-FFF2-40B4-BE49-F238E27FC236}">
                                <a16:creationId xmlns:a16="http://schemas.microsoft.com/office/drawing/2014/main" id="{53030465-A8C0-4603-9822-5D3C8A2F74F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79948" y="402226"/>
                            <a:ext cx="305831" cy="309881"/>
                            <a:chOff x="479270" y="506914"/>
                            <a:chExt cx="405627" cy="390525"/>
                          </a:xfrm>
                        </p:grpSpPr>
                        <p:sp>
                          <p:nvSpPr>
                            <p:cNvPr id="1352" name="Flowchart: Connector 1351">
                              <a:extLst>
                                <a:ext uri="{FF2B5EF4-FFF2-40B4-BE49-F238E27FC236}">
                                  <a16:creationId xmlns:a16="http://schemas.microsoft.com/office/drawing/2014/main" id="{17AD912F-5535-42AB-B6D8-6A5356F3B92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79270" y="506914"/>
                              <a:ext cx="400050" cy="39052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353" name="Text Box 263">
                              <a:extLst>
                                <a:ext uri="{FF2B5EF4-FFF2-40B4-BE49-F238E27FC236}">
                                  <a16:creationId xmlns:a16="http://schemas.microsoft.com/office/drawing/2014/main" id="{BC00E22A-3B45-42E4-BA4F-DF39A6551DA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38781" y="529359"/>
                              <a:ext cx="346116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1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47" name="Straight Arrow Connector 1346">
                            <a:extLst>
                              <a:ext uri="{FF2B5EF4-FFF2-40B4-BE49-F238E27FC236}">
                                <a16:creationId xmlns:a16="http://schemas.microsoft.com/office/drawing/2014/main" id="{967DBEC2-D7A1-433D-8271-CB9B49C2625D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55239" y="691850"/>
                            <a:ext cx="99189" cy="202792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accent3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348" name="Group 1347">
                            <a:extLst>
                              <a:ext uri="{FF2B5EF4-FFF2-40B4-BE49-F238E27FC236}">
                                <a16:creationId xmlns:a16="http://schemas.microsoft.com/office/drawing/2014/main" id="{512F2F36-7290-4FDC-99EA-1137FF270F6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22189" y="878035"/>
                            <a:ext cx="301625" cy="309881"/>
                            <a:chOff x="559958" y="360902"/>
                            <a:chExt cx="400050" cy="390525"/>
                          </a:xfrm>
                        </p:grpSpPr>
                        <p:sp>
                          <p:nvSpPr>
                            <p:cNvPr id="1350" name="Flowchart: Connector 1349">
                              <a:extLst>
                                <a:ext uri="{FF2B5EF4-FFF2-40B4-BE49-F238E27FC236}">
                                  <a16:creationId xmlns:a16="http://schemas.microsoft.com/office/drawing/2014/main" id="{08BA25D0-4316-4628-BFA6-A824FB5253A5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59958" y="360902"/>
                              <a:ext cx="400050" cy="390525"/>
                            </a:xfrm>
                            <a:prstGeom prst="flowChartConnector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351" name="Text Box 267">
                              <a:extLst>
                                <a:ext uri="{FF2B5EF4-FFF2-40B4-BE49-F238E27FC236}">
                                  <a16:creationId xmlns:a16="http://schemas.microsoft.com/office/drawing/2014/main" id="{0D713105-9D43-41E7-8711-5C9CEE999B6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4335" y="380673"/>
                              <a:ext cx="311636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2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349" name="Straight Arrow Connector 1348">
                            <a:extLst>
                              <a:ext uri="{FF2B5EF4-FFF2-40B4-BE49-F238E27FC236}">
                                <a16:creationId xmlns:a16="http://schemas.microsoft.com/office/drawing/2014/main" id="{92BC04C7-3F24-4A5B-B4B8-0E00E76B16D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83567" y="1188075"/>
                            <a:ext cx="117051" cy="211381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334" name="Straight Arrow Connector 1333">
                          <a:extLst>
                            <a:ext uri="{FF2B5EF4-FFF2-40B4-BE49-F238E27FC236}">
                              <a16:creationId xmlns:a16="http://schemas.microsoft.com/office/drawing/2014/main" id="{8D21AEB2-D60A-4F46-A36D-647CAC185DD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633595" y="244617"/>
                          <a:ext cx="125270" cy="150445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5" name="Straight Arrow Connector 1334">
                          <a:extLst>
                            <a:ext uri="{FF2B5EF4-FFF2-40B4-BE49-F238E27FC236}">
                              <a16:creationId xmlns:a16="http://schemas.microsoft.com/office/drawing/2014/main" id="{4DA865F2-CEBA-4C89-9DC7-9536710B23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1470" y="135100"/>
                          <a:ext cx="53229" cy="224775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6" name="Straight Arrow Connector 1335">
                          <a:extLst>
                            <a:ext uri="{FF2B5EF4-FFF2-40B4-BE49-F238E27FC236}">
                              <a16:creationId xmlns:a16="http://schemas.microsoft.com/office/drawing/2014/main" id="{2BECCC36-7C81-47E5-9D48-F1F29109C6C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39363" y="150467"/>
                          <a:ext cx="61305" cy="21092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7" name="Straight Arrow Connector 1336">
                          <a:extLst>
                            <a:ext uri="{FF2B5EF4-FFF2-40B4-BE49-F238E27FC236}">
                              <a16:creationId xmlns:a16="http://schemas.microsoft.com/office/drawing/2014/main" id="{974DED54-7B63-4702-AF04-60D0F6D68F8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5837" y="219880"/>
                          <a:ext cx="138260" cy="17690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8" name="Straight Arrow Connector 1337">
                          <a:extLst>
                            <a:ext uri="{FF2B5EF4-FFF2-40B4-BE49-F238E27FC236}">
                              <a16:creationId xmlns:a16="http://schemas.microsoft.com/office/drawing/2014/main" id="{9782E9D8-B8E8-4A4C-ABA2-D376F7B0B27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5226" y="623950"/>
                          <a:ext cx="4202" cy="21588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39" name="Straight Arrow Connector 1338">
                          <a:extLst>
                            <a:ext uri="{FF2B5EF4-FFF2-40B4-BE49-F238E27FC236}">
                              <a16:creationId xmlns:a16="http://schemas.microsoft.com/office/drawing/2014/main" id="{09F2E782-C76F-4494-9769-AFB75CCA8DA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8421" y="598963"/>
                          <a:ext cx="60206" cy="26307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0" name="Straight Arrow Connector 1339">
                          <a:extLst>
                            <a:ext uri="{FF2B5EF4-FFF2-40B4-BE49-F238E27FC236}">
                              <a16:creationId xmlns:a16="http://schemas.microsoft.com/office/drawing/2014/main" id="{9A95CF12-FB88-4AC5-878A-BB7724B09FE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477" y="743777"/>
                          <a:ext cx="110576" cy="14951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1" name="Straight Arrow Connector 1340">
                          <a:extLst>
                            <a:ext uri="{FF2B5EF4-FFF2-40B4-BE49-F238E27FC236}">
                              <a16:creationId xmlns:a16="http://schemas.microsoft.com/office/drawing/2014/main" id="{78564849-8485-424C-8980-25DE9D330AF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21937" y="1425200"/>
                          <a:ext cx="178236" cy="57747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2" name="Straight Arrow Connector 1341">
                          <a:extLst>
                            <a:ext uri="{FF2B5EF4-FFF2-40B4-BE49-F238E27FC236}">
                              <a16:creationId xmlns:a16="http://schemas.microsoft.com/office/drawing/2014/main" id="{D886B0CE-DBBE-44DB-A9DB-522D5276E29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83401" y="1260031"/>
                          <a:ext cx="150084" cy="146100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43" name="Straight Arrow Connector 1342">
                          <a:extLst>
                            <a:ext uri="{FF2B5EF4-FFF2-40B4-BE49-F238E27FC236}">
                              <a16:creationId xmlns:a16="http://schemas.microsoft.com/office/drawing/2014/main" id="{25C2467D-7991-4C06-B733-3DF44387BA4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0713" y="1170045"/>
                          <a:ext cx="64977" cy="198456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327" name="Text Box 277">
                      <a:extLst>
                        <a:ext uri="{FF2B5EF4-FFF2-40B4-BE49-F238E27FC236}">
                          <a16:creationId xmlns:a16="http://schemas.microsoft.com/office/drawing/2014/main" id="{4B9F5BE9-90DD-4841-82EC-A99B93798A6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1641" y="4717714"/>
                      <a:ext cx="1035193" cy="37857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96" name="Group 1295">
                    <a:extLst>
                      <a:ext uri="{FF2B5EF4-FFF2-40B4-BE49-F238E27FC236}">
                        <a16:creationId xmlns:a16="http://schemas.microsoft.com/office/drawing/2014/main" id="{64538D4B-9074-49E3-862E-29B1E034E138}"/>
                      </a:ext>
                    </a:extLst>
                  </p:cNvPr>
                  <p:cNvGrpSpPr/>
                  <p:nvPr/>
                </p:nvGrpSpPr>
                <p:grpSpPr>
                  <a:xfrm>
                    <a:off x="4733763" y="2348775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324" name="Rectangle: Rounded Corners 1323">
                      <a:extLst>
                        <a:ext uri="{FF2B5EF4-FFF2-40B4-BE49-F238E27FC236}">
                          <a16:creationId xmlns:a16="http://schemas.microsoft.com/office/drawing/2014/main" id="{9FEE7BA1-3352-47C7-8DC0-4F71FD1203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5" name="TextBox 1324">
                      <a:extLst>
                        <a:ext uri="{FF2B5EF4-FFF2-40B4-BE49-F238E27FC236}">
                          <a16:creationId xmlns:a16="http://schemas.microsoft.com/office/drawing/2014/main" id="{91CFFF3B-B3CF-44AF-A6EC-0264C57DA63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297" name="Group 1296">
                    <a:extLst>
                      <a:ext uri="{FF2B5EF4-FFF2-40B4-BE49-F238E27FC236}">
                        <a16:creationId xmlns:a16="http://schemas.microsoft.com/office/drawing/2014/main" id="{94CCEDDD-9D17-4C3A-8CA8-B90D0FF5338A}"/>
                      </a:ext>
                    </a:extLst>
                  </p:cNvPr>
                  <p:cNvGrpSpPr/>
                  <p:nvPr/>
                </p:nvGrpSpPr>
                <p:grpSpPr>
                  <a:xfrm>
                    <a:off x="5041571" y="2232410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322" name="Rectangle: Rounded Corners 1321">
                      <a:extLst>
                        <a:ext uri="{FF2B5EF4-FFF2-40B4-BE49-F238E27FC236}">
                          <a16:creationId xmlns:a16="http://schemas.microsoft.com/office/drawing/2014/main" id="{A92CCAE8-0CE5-464B-9DF3-DC4EEC8E0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3" name="TextBox 1322">
                      <a:extLst>
                        <a:ext uri="{FF2B5EF4-FFF2-40B4-BE49-F238E27FC236}">
                          <a16:creationId xmlns:a16="http://schemas.microsoft.com/office/drawing/2014/main" id="{D5DD7465-0EC9-42DA-9C6D-C0E1F35B4F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298" name="Group 1297">
                    <a:extLst>
                      <a:ext uri="{FF2B5EF4-FFF2-40B4-BE49-F238E27FC236}">
                        <a16:creationId xmlns:a16="http://schemas.microsoft.com/office/drawing/2014/main" id="{6343F1C7-CEF2-452E-8379-7FBCE3F1FF22}"/>
                      </a:ext>
                    </a:extLst>
                  </p:cNvPr>
                  <p:cNvGrpSpPr/>
                  <p:nvPr/>
                </p:nvGrpSpPr>
                <p:grpSpPr>
                  <a:xfrm>
                    <a:off x="5404851" y="2217273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320" name="Rectangle: Rounded Corners 1319">
                      <a:extLst>
                        <a:ext uri="{FF2B5EF4-FFF2-40B4-BE49-F238E27FC236}">
                          <a16:creationId xmlns:a16="http://schemas.microsoft.com/office/drawing/2014/main" id="{25CAB317-E6C9-4CF3-BDFD-0968FDD99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1" name="TextBox 1320">
                      <a:extLst>
                        <a:ext uri="{FF2B5EF4-FFF2-40B4-BE49-F238E27FC236}">
                          <a16:creationId xmlns:a16="http://schemas.microsoft.com/office/drawing/2014/main" id="{6F9C5F01-2763-4E65-8266-F7CC3D9660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299" name="Group 1298">
                    <a:extLst>
                      <a:ext uri="{FF2B5EF4-FFF2-40B4-BE49-F238E27FC236}">
                        <a16:creationId xmlns:a16="http://schemas.microsoft.com/office/drawing/2014/main" id="{C994BBD3-1B22-4F5B-8449-9ED1927BB69C}"/>
                      </a:ext>
                    </a:extLst>
                  </p:cNvPr>
                  <p:cNvGrpSpPr/>
                  <p:nvPr/>
                </p:nvGrpSpPr>
                <p:grpSpPr>
                  <a:xfrm>
                    <a:off x="5697874" y="2379408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318" name="Rectangle: Rounded Corners 1317">
                      <a:extLst>
                        <a:ext uri="{FF2B5EF4-FFF2-40B4-BE49-F238E27FC236}">
                          <a16:creationId xmlns:a16="http://schemas.microsoft.com/office/drawing/2014/main" id="{A22404A2-F1B5-47B2-B338-A2C7BC7803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9" name="TextBox 1318">
                      <a:extLst>
                        <a:ext uri="{FF2B5EF4-FFF2-40B4-BE49-F238E27FC236}">
                          <a16:creationId xmlns:a16="http://schemas.microsoft.com/office/drawing/2014/main" id="{44D4D2A3-2989-407C-9C6D-9B5958F63BB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300" name="Group 1299">
                    <a:extLst>
                      <a:ext uri="{FF2B5EF4-FFF2-40B4-BE49-F238E27FC236}">
                        <a16:creationId xmlns:a16="http://schemas.microsoft.com/office/drawing/2014/main" id="{DA074CC2-5931-4FAA-B832-512E43C9A897}"/>
                      </a:ext>
                    </a:extLst>
                  </p:cNvPr>
                  <p:cNvGrpSpPr/>
                  <p:nvPr/>
                </p:nvGrpSpPr>
                <p:grpSpPr>
                  <a:xfrm>
                    <a:off x="4357134" y="3174348"/>
                    <a:ext cx="249978" cy="276999"/>
                    <a:chOff x="4146976" y="2542298"/>
                    <a:chExt cx="249978" cy="276999"/>
                  </a:xfrm>
                </p:grpSpPr>
                <p:sp>
                  <p:nvSpPr>
                    <p:cNvPr id="1316" name="Rectangle: Rounded Corners 1315">
                      <a:extLst>
                        <a:ext uri="{FF2B5EF4-FFF2-40B4-BE49-F238E27FC236}">
                          <a16:creationId xmlns:a16="http://schemas.microsoft.com/office/drawing/2014/main" id="{96197FCB-D7D4-4BA4-A619-FF1BCACE6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2875" y="2565311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7" name="TextBox 1316">
                      <a:extLst>
                        <a:ext uri="{FF2B5EF4-FFF2-40B4-BE49-F238E27FC236}">
                          <a16:creationId xmlns:a16="http://schemas.microsoft.com/office/drawing/2014/main" id="{CE7DEAA8-9776-4B99-8BF1-DD97C474E2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6976" y="2542298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3</a:t>
                      </a:r>
                    </a:p>
                  </p:txBody>
                </p:sp>
              </p:grpSp>
              <p:grpSp>
                <p:nvGrpSpPr>
                  <p:cNvPr id="1301" name="Group 1300">
                    <a:extLst>
                      <a:ext uri="{FF2B5EF4-FFF2-40B4-BE49-F238E27FC236}">
                        <a16:creationId xmlns:a16="http://schemas.microsoft.com/office/drawing/2014/main" id="{17C24DDC-646F-4554-A135-7B157A885A05}"/>
                      </a:ext>
                    </a:extLst>
                  </p:cNvPr>
                  <p:cNvGrpSpPr/>
                  <p:nvPr/>
                </p:nvGrpSpPr>
                <p:grpSpPr>
                  <a:xfrm>
                    <a:off x="4559501" y="2913062"/>
                    <a:ext cx="241909" cy="276999"/>
                    <a:chOff x="4071155" y="2522025"/>
                    <a:chExt cx="241909" cy="276999"/>
                  </a:xfrm>
                </p:grpSpPr>
                <p:sp>
                  <p:nvSpPr>
                    <p:cNvPr id="1314" name="Rectangle: Rounded Corners 1313">
                      <a:extLst>
                        <a:ext uri="{FF2B5EF4-FFF2-40B4-BE49-F238E27FC236}">
                          <a16:creationId xmlns:a16="http://schemas.microsoft.com/office/drawing/2014/main" id="{A1F12358-9211-4746-8950-108C645D6D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8985" y="2548533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5" name="TextBox 1314">
                      <a:extLst>
                        <a:ext uri="{FF2B5EF4-FFF2-40B4-BE49-F238E27FC236}">
                          <a16:creationId xmlns:a16="http://schemas.microsoft.com/office/drawing/2014/main" id="{F3803F72-7ACC-4320-A7E6-B8DE5C9CC7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1155" y="2522025"/>
                      <a:ext cx="1791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302" name="Group 1301">
                    <a:extLst>
                      <a:ext uri="{FF2B5EF4-FFF2-40B4-BE49-F238E27FC236}">
                        <a16:creationId xmlns:a16="http://schemas.microsoft.com/office/drawing/2014/main" id="{24EEF6E9-6433-474D-8BD5-4369B72B620E}"/>
                      </a:ext>
                    </a:extLst>
                  </p:cNvPr>
                  <p:cNvGrpSpPr/>
                  <p:nvPr/>
                </p:nvGrpSpPr>
                <p:grpSpPr>
                  <a:xfrm>
                    <a:off x="4819590" y="2973971"/>
                    <a:ext cx="249978" cy="276999"/>
                    <a:chOff x="3995974" y="2659744"/>
                    <a:chExt cx="249978" cy="276999"/>
                  </a:xfrm>
                </p:grpSpPr>
                <p:sp>
                  <p:nvSpPr>
                    <p:cNvPr id="1312" name="Rectangle: Rounded Corners 1311">
                      <a:extLst>
                        <a:ext uri="{FF2B5EF4-FFF2-40B4-BE49-F238E27FC236}">
                          <a16:creationId xmlns:a16="http://schemas.microsoft.com/office/drawing/2014/main" id="{54BB1478-5B51-426B-BC25-8D602616F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1873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3" name="TextBox 1312">
                      <a:extLst>
                        <a:ext uri="{FF2B5EF4-FFF2-40B4-BE49-F238E27FC236}">
                          <a16:creationId xmlns:a16="http://schemas.microsoft.com/office/drawing/2014/main" id="{19CEDF95-1040-4764-ACB7-B8FA1AA00B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95974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303" name="Group 1302">
                    <a:extLst>
                      <a:ext uri="{FF2B5EF4-FFF2-40B4-BE49-F238E27FC236}">
                        <a16:creationId xmlns:a16="http://schemas.microsoft.com/office/drawing/2014/main" id="{5A117DE1-A29B-4027-B9F0-2D8571650809}"/>
                      </a:ext>
                    </a:extLst>
                  </p:cNvPr>
                  <p:cNvGrpSpPr/>
                  <p:nvPr/>
                </p:nvGrpSpPr>
                <p:grpSpPr>
                  <a:xfrm>
                    <a:off x="5660818" y="4313467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310" name="Rectangle: Rounded Corners 1309">
                      <a:extLst>
                        <a:ext uri="{FF2B5EF4-FFF2-40B4-BE49-F238E27FC236}">
                          <a16:creationId xmlns:a16="http://schemas.microsoft.com/office/drawing/2014/main" id="{8CC4751E-A6A0-40C7-A7FB-1A0843716F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1" name="TextBox 1310">
                      <a:extLst>
                        <a:ext uri="{FF2B5EF4-FFF2-40B4-BE49-F238E27FC236}">
                          <a16:creationId xmlns:a16="http://schemas.microsoft.com/office/drawing/2014/main" id="{7340B816-2598-406E-89EF-B1A53F4E043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304" name="Group 1303">
                    <a:extLst>
                      <a:ext uri="{FF2B5EF4-FFF2-40B4-BE49-F238E27FC236}">
                        <a16:creationId xmlns:a16="http://schemas.microsoft.com/office/drawing/2014/main" id="{F06F2FD2-85B3-449D-A6AE-89A85C2D20EB}"/>
                      </a:ext>
                    </a:extLst>
                  </p:cNvPr>
                  <p:cNvGrpSpPr/>
                  <p:nvPr/>
                </p:nvGrpSpPr>
                <p:grpSpPr>
                  <a:xfrm>
                    <a:off x="5542469" y="3992109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308" name="Rectangle: Rounded Corners 1307">
                      <a:extLst>
                        <a:ext uri="{FF2B5EF4-FFF2-40B4-BE49-F238E27FC236}">
                          <a16:creationId xmlns:a16="http://schemas.microsoft.com/office/drawing/2014/main" id="{1A113749-93E8-48FE-9B40-9D9BABEFC5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9" name="TextBox 1308">
                      <a:extLst>
                        <a:ext uri="{FF2B5EF4-FFF2-40B4-BE49-F238E27FC236}">
                          <a16:creationId xmlns:a16="http://schemas.microsoft.com/office/drawing/2014/main" id="{46AD447A-DEB8-4909-8B3C-A00A2AB2EA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305" name="Group 1304">
                    <a:extLst>
                      <a:ext uri="{FF2B5EF4-FFF2-40B4-BE49-F238E27FC236}">
                        <a16:creationId xmlns:a16="http://schemas.microsoft.com/office/drawing/2014/main" id="{C9080A26-EA78-43F0-869D-F3F2337790BC}"/>
                      </a:ext>
                    </a:extLst>
                  </p:cNvPr>
                  <p:cNvGrpSpPr/>
                  <p:nvPr/>
                </p:nvGrpSpPr>
                <p:grpSpPr>
                  <a:xfrm>
                    <a:off x="5276282" y="3825900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306" name="Rectangle: Rounded Corners 1305">
                      <a:extLst>
                        <a:ext uri="{FF2B5EF4-FFF2-40B4-BE49-F238E27FC236}">
                          <a16:creationId xmlns:a16="http://schemas.microsoft.com/office/drawing/2014/main" id="{DB74A4A3-01A2-4F10-B95F-301D5C639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7" name="TextBox 1306">
                      <a:extLst>
                        <a:ext uri="{FF2B5EF4-FFF2-40B4-BE49-F238E27FC236}">
                          <a16:creationId xmlns:a16="http://schemas.microsoft.com/office/drawing/2014/main" id="{BFDFAB82-B250-44D4-9AAE-7AF59F616A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1290" name="Rectangle: Rounded Corners 1289">
                  <a:extLst>
                    <a:ext uri="{FF2B5EF4-FFF2-40B4-BE49-F238E27FC236}">
                      <a16:creationId xmlns:a16="http://schemas.microsoft.com/office/drawing/2014/main" id="{BC2F35E8-4B39-4115-B396-00F07A19418A}"/>
                    </a:ext>
                  </a:extLst>
                </p:cNvPr>
                <p:cNvSpPr/>
                <p:nvPr/>
              </p:nvSpPr>
              <p:spPr>
                <a:xfrm>
                  <a:off x="6012891" y="3409718"/>
                  <a:ext cx="1070438" cy="173278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291" name="Text Box 277">
                  <a:extLst>
                    <a:ext uri="{FF2B5EF4-FFF2-40B4-BE49-F238E27FC236}">
                      <a16:creationId xmlns:a16="http://schemas.microsoft.com/office/drawing/2014/main" id="{43A9173E-AA65-4CE5-B831-C68DCA756AC8}"/>
                    </a:ext>
                  </a:extLst>
                </p:cNvPr>
                <p:cNvSpPr txBox="1"/>
                <p:nvPr/>
              </p:nvSpPr>
              <p:spPr>
                <a:xfrm>
                  <a:off x="5961642" y="3411986"/>
                  <a:ext cx="1293856" cy="3060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Gathering data</a:t>
                  </a:r>
                  <a:r>
                    <a:rPr lang="en-US" sz="12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</p:txBody>
            </p:sp>
            <p:sp>
              <p:nvSpPr>
                <p:cNvPr id="1292" name="Text Box 277">
                  <a:extLst>
                    <a:ext uri="{FF2B5EF4-FFF2-40B4-BE49-F238E27FC236}">
                      <a16:creationId xmlns:a16="http://schemas.microsoft.com/office/drawing/2014/main" id="{E1388476-2A98-48E7-9DBB-511EAD8A7D67}"/>
                    </a:ext>
                  </a:extLst>
                </p:cNvPr>
                <p:cNvSpPr txBox="1"/>
                <p:nvPr/>
              </p:nvSpPr>
              <p:spPr>
                <a:xfrm>
                  <a:off x="6037554" y="3713577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2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1293" name="Text Box 277">
                  <a:extLst>
                    <a:ext uri="{FF2B5EF4-FFF2-40B4-BE49-F238E27FC236}">
                      <a16:creationId xmlns:a16="http://schemas.microsoft.com/office/drawing/2014/main" id="{96D4F8D7-F97E-4D77-8426-3553319244E7}"/>
                    </a:ext>
                  </a:extLst>
                </p:cNvPr>
                <p:cNvSpPr txBox="1"/>
                <p:nvPr/>
              </p:nvSpPr>
              <p:spPr>
                <a:xfrm>
                  <a:off x="6021765" y="4108862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  <a:endPara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4" name="Text Box 277">
                  <a:extLst>
                    <a:ext uri="{FF2B5EF4-FFF2-40B4-BE49-F238E27FC236}">
                      <a16:creationId xmlns:a16="http://schemas.microsoft.com/office/drawing/2014/main" id="{B1C11B2A-476C-496B-823E-1F510D68DB93}"/>
                    </a:ext>
                  </a:extLst>
                </p:cNvPr>
                <p:cNvSpPr txBox="1"/>
                <p:nvPr/>
              </p:nvSpPr>
              <p:spPr>
                <a:xfrm>
                  <a:off x="6022468" y="4543642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sz="16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  <a:endPara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86" name="Rectangle: Rounded Corners 1285">
                <a:extLst>
                  <a:ext uri="{FF2B5EF4-FFF2-40B4-BE49-F238E27FC236}">
                    <a16:creationId xmlns:a16="http://schemas.microsoft.com/office/drawing/2014/main" id="{AEA4054F-83C7-4760-8FF1-CB2747432713}"/>
                  </a:ext>
                </a:extLst>
              </p:cNvPr>
              <p:cNvSpPr/>
              <p:nvPr/>
            </p:nvSpPr>
            <p:spPr>
              <a:xfrm>
                <a:off x="3358315" y="6148465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1287" name="Rectangle: Rounded Corners 1286">
                <a:extLst>
                  <a:ext uri="{FF2B5EF4-FFF2-40B4-BE49-F238E27FC236}">
                    <a16:creationId xmlns:a16="http://schemas.microsoft.com/office/drawing/2014/main" id="{3C68FA0E-8BC8-44E9-BB6C-BEB32E7774E3}"/>
                  </a:ext>
                </a:extLst>
              </p:cNvPr>
              <p:cNvSpPr/>
              <p:nvPr/>
            </p:nvSpPr>
            <p:spPr>
              <a:xfrm>
                <a:off x="4552949" y="5384350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288" name="Rectangle: Rounded Corners 1287">
                <a:extLst>
                  <a:ext uri="{FF2B5EF4-FFF2-40B4-BE49-F238E27FC236}">
                    <a16:creationId xmlns:a16="http://schemas.microsoft.com/office/drawing/2014/main" id="{AABC07C3-BE1C-4510-9D4A-F7E8A46ADDF0}"/>
                  </a:ext>
                </a:extLst>
              </p:cNvPr>
              <p:cNvSpPr/>
              <p:nvPr/>
            </p:nvSpPr>
            <p:spPr>
              <a:xfrm>
                <a:off x="4357064" y="6838901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sp>
          <p:nvSpPr>
            <p:cNvPr id="1360" name="Rectangle: Rounded Corners 1359">
              <a:extLst>
                <a:ext uri="{FF2B5EF4-FFF2-40B4-BE49-F238E27FC236}">
                  <a16:creationId xmlns:a16="http://schemas.microsoft.com/office/drawing/2014/main" id="{BA345581-BD92-4E8B-B764-632D7B051B5C}"/>
                </a:ext>
              </a:extLst>
            </p:cNvPr>
            <p:cNvSpPr/>
            <p:nvPr/>
          </p:nvSpPr>
          <p:spPr>
            <a:xfrm>
              <a:off x="5381827" y="3295939"/>
              <a:ext cx="115516" cy="120462"/>
            </a:xfrm>
            <a:prstGeom prst="roundRect">
              <a:avLst/>
            </a:prstGeom>
            <a:solidFill>
              <a:schemeClr val="accent3">
                <a:alpha val="5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362" name="Group 1361">
            <a:extLst>
              <a:ext uri="{FF2B5EF4-FFF2-40B4-BE49-F238E27FC236}">
                <a16:creationId xmlns:a16="http://schemas.microsoft.com/office/drawing/2014/main" id="{0B7FBCD7-020D-4316-8668-7B1BBFBED5CF}"/>
              </a:ext>
            </a:extLst>
          </p:cNvPr>
          <p:cNvGrpSpPr/>
          <p:nvPr/>
        </p:nvGrpSpPr>
        <p:grpSpPr>
          <a:xfrm>
            <a:off x="3068190" y="1651219"/>
            <a:ext cx="2952925" cy="3619015"/>
            <a:chOff x="2100840" y="3916475"/>
            <a:chExt cx="2952925" cy="3619015"/>
          </a:xfrm>
        </p:grpSpPr>
        <p:grpSp>
          <p:nvGrpSpPr>
            <p:cNvPr id="1364" name="Group 1363">
              <a:extLst>
                <a:ext uri="{FF2B5EF4-FFF2-40B4-BE49-F238E27FC236}">
                  <a16:creationId xmlns:a16="http://schemas.microsoft.com/office/drawing/2014/main" id="{8D1BAD96-2103-46CB-966A-6458DA798852}"/>
                </a:ext>
              </a:extLst>
            </p:cNvPr>
            <p:cNvGrpSpPr/>
            <p:nvPr/>
          </p:nvGrpSpPr>
          <p:grpSpPr>
            <a:xfrm>
              <a:off x="2100840" y="3916475"/>
              <a:ext cx="2952925" cy="3619015"/>
              <a:chOff x="5938060" y="2778234"/>
              <a:chExt cx="2952925" cy="3619015"/>
            </a:xfrm>
          </p:grpSpPr>
          <p:grpSp>
            <p:nvGrpSpPr>
              <p:cNvPr id="1368" name="Group 1367">
                <a:extLst>
                  <a:ext uri="{FF2B5EF4-FFF2-40B4-BE49-F238E27FC236}">
                    <a16:creationId xmlns:a16="http://schemas.microsoft.com/office/drawing/2014/main" id="{287BF8B7-2EA0-490F-AF24-B068A28A7E16}"/>
                  </a:ext>
                </a:extLst>
              </p:cNvPr>
              <p:cNvGrpSpPr/>
              <p:nvPr/>
            </p:nvGrpSpPr>
            <p:grpSpPr>
              <a:xfrm>
                <a:off x="5938060" y="2778234"/>
                <a:ext cx="2952925" cy="3619015"/>
                <a:chOff x="3095357" y="1821872"/>
                <a:chExt cx="2952925" cy="3619015"/>
              </a:xfrm>
            </p:grpSpPr>
            <p:grpSp>
              <p:nvGrpSpPr>
                <p:cNvPr id="1374" name="Group 1373">
                  <a:extLst>
                    <a:ext uri="{FF2B5EF4-FFF2-40B4-BE49-F238E27FC236}">
                      <a16:creationId xmlns:a16="http://schemas.microsoft.com/office/drawing/2014/main" id="{9852C8C7-11D5-416E-904D-AFCFCC13C2C2}"/>
                    </a:ext>
                  </a:extLst>
                </p:cNvPr>
                <p:cNvGrpSpPr/>
                <p:nvPr/>
              </p:nvGrpSpPr>
              <p:grpSpPr>
                <a:xfrm>
                  <a:off x="3095357" y="1821872"/>
                  <a:ext cx="2952925" cy="3619015"/>
                  <a:chOff x="2961364" y="1921087"/>
                  <a:chExt cx="2952925" cy="3619015"/>
                </a:xfrm>
              </p:grpSpPr>
              <p:grpSp>
                <p:nvGrpSpPr>
                  <p:cNvPr id="1405" name="Group 1404">
                    <a:extLst>
                      <a:ext uri="{FF2B5EF4-FFF2-40B4-BE49-F238E27FC236}">
                        <a16:creationId xmlns:a16="http://schemas.microsoft.com/office/drawing/2014/main" id="{18830B34-6EB3-4C8F-B3EA-B48AB28B8EF1}"/>
                      </a:ext>
                    </a:extLst>
                  </p:cNvPr>
                  <p:cNvGrpSpPr/>
                  <p:nvPr/>
                </p:nvGrpSpPr>
                <p:grpSpPr>
                  <a:xfrm>
                    <a:off x="2961364" y="1921087"/>
                    <a:ext cx="2952925" cy="3619015"/>
                    <a:chOff x="-5093" y="38108"/>
                    <a:chExt cx="1803400" cy="2348367"/>
                  </a:xfrm>
                </p:grpSpPr>
                <p:grpSp>
                  <p:nvGrpSpPr>
                    <p:cNvPr id="1407" name="Group 1406">
                      <a:extLst>
                        <a:ext uri="{FF2B5EF4-FFF2-40B4-BE49-F238E27FC236}">
                          <a16:creationId xmlns:a16="http://schemas.microsoft.com/office/drawing/2014/main" id="{FFE5866E-2E0F-4C1B-9865-0D060AE361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093" y="50310"/>
                      <a:ext cx="1803400" cy="2336165"/>
                      <a:chOff x="-5093" y="13073"/>
                      <a:chExt cx="1803400" cy="2336246"/>
                    </a:xfrm>
                  </p:grpSpPr>
                  <p:sp>
                    <p:nvSpPr>
                      <p:cNvPr id="1435" name="Rectangle: Rounded Corners 1434">
                        <a:extLst>
                          <a:ext uri="{FF2B5EF4-FFF2-40B4-BE49-F238E27FC236}">
                            <a16:creationId xmlns:a16="http://schemas.microsoft.com/office/drawing/2014/main" id="{374A9658-3CB8-468F-9BB3-BA1874C923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093" y="13073"/>
                        <a:ext cx="1803400" cy="233624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36" name="Rectangle: Rounded Corners 1435">
                        <a:extLst>
                          <a:ext uri="{FF2B5EF4-FFF2-40B4-BE49-F238E27FC236}">
                            <a16:creationId xmlns:a16="http://schemas.microsoft.com/office/drawing/2014/main" id="{43939874-5659-4479-AE7E-E7EABED470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7216" y="42783"/>
                        <a:ext cx="1238782" cy="132402"/>
                      </a:xfrm>
                      <a:prstGeom prst="round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</p:txBody>
                  </p:sp>
                </p:grpSp>
                <p:sp>
                  <p:nvSpPr>
                    <p:cNvPr id="1408" name="Text Box 270">
                      <a:extLst>
                        <a:ext uri="{FF2B5EF4-FFF2-40B4-BE49-F238E27FC236}">
                          <a16:creationId xmlns:a16="http://schemas.microsoft.com/office/drawing/2014/main" id="{603448D2-4182-4349-B6A4-C3B4C2ABF55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129" y="38108"/>
                      <a:ext cx="1005708" cy="25213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Iteration i+2</a:t>
                      </a:r>
                    </a:p>
                  </p:txBody>
                </p:sp>
                <p:sp>
                  <p:nvSpPr>
                    <p:cNvPr id="1409" name="Rectangle: Rounded Corners 1408">
                      <a:extLst>
                        <a:ext uri="{FF2B5EF4-FFF2-40B4-BE49-F238E27FC236}">
                          <a16:creationId xmlns:a16="http://schemas.microsoft.com/office/drawing/2014/main" id="{7BF44D9E-E811-4CB5-AF78-CD13E35134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41" y="1629771"/>
                      <a:ext cx="653734" cy="52959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1410" name="Text Box 277">
                      <a:extLst>
                        <a:ext uri="{FF2B5EF4-FFF2-40B4-BE49-F238E27FC236}">
                          <a16:creationId xmlns:a16="http://schemas.microsoft.com/office/drawing/2014/main" id="{B3C73B73-B9D3-48B1-AD47-93397A5C96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091" y="1612228"/>
                      <a:ext cx="790179" cy="26606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gathers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p:txBody>
                </p:sp>
                <p:grpSp>
                  <p:nvGrpSpPr>
                    <p:cNvPr id="1411" name="Group 1410">
                      <a:extLst>
                        <a:ext uri="{FF2B5EF4-FFF2-40B4-BE49-F238E27FC236}">
                          <a16:creationId xmlns:a16="http://schemas.microsoft.com/office/drawing/2014/main" id="{70E2A64F-E7FA-47A2-A4E8-94ABF521A1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3814" y="486792"/>
                      <a:ext cx="737388" cy="1727670"/>
                      <a:chOff x="21477" y="135100"/>
                      <a:chExt cx="737388" cy="1727670"/>
                    </a:xfrm>
                  </p:grpSpPr>
                  <p:grpSp>
                    <p:nvGrpSpPr>
                      <p:cNvPr id="1412" name="Group 1411">
                        <a:extLst>
                          <a:ext uri="{FF2B5EF4-FFF2-40B4-BE49-F238E27FC236}">
                            <a16:creationId xmlns:a16="http://schemas.microsoft.com/office/drawing/2014/main" id="{21B79561-DC3A-43AC-B519-31CD0BD2846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989" y="360835"/>
                        <a:ext cx="563376" cy="1501935"/>
                        <a:chOff x="422189" y="402226"/>
                        <a:chExt cx="563590" cy="1502037"/>
                      </a:xfrm>
                    </p:grpSpPr>
                    <p:grpSp>
                      <p:nvGrpSpPr>
                        <p:cNvPr id="1423" name="Group 1422">
                          <a:extLst>
                            <a:ext uri="{FF2B5EF4-FFF2-40B4-BE49-F238E27FC236}">
                              <a16:creationId xmlns:a16="http://schemas.microsoft.com/office/drawing/2014/main" id="{5DA7D83D-AB1B-4B46-AF9C-99913E9C43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1192" y="1391221"/>
                          <a:ext cx="301625" cy="309882"/>
                          <a:chOff x="-411763" y="971133"/>
                          <a:chExt cx="400050" cy="390526"/>
                        </a:xfrm>
                      </p:grpSpPr>
                      <p:sp>
                        <p:nvSpPr>
                          <p:cNvPr id="1433" name="Flowchart: Connector 1432">
                            <a:extLst>
                              <a:ext uri="{FF2B5EF4-FFF2-40B4-BE49-F238E27FC236}">
                                <a16:creationId xmlns:a16="http://schemas.microsoft.com/office/drawing/2014/main" id="{75E10AAC-FBA6-48B4-83C2-581BBC6C4F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411763" y="971133"/>
                            <a:ext cx="400050" cy="390526"/>
                          </a:xfrm>
                          <a:prstGeom prst="flowChartConnector">
                            <a:avLst/>
                          </a:pr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34" name="Text Box 258">
                            <a:extLst>
                              <a:ext uri="{FF2B5EF4-FFF2-40B4-BE49-F238E27FC236}">
                                <a16:creationId xmlns:a16="http://schemas.microsoft.com/office/drawing/2014/main" id="{7544F4AA-1053-4FD4-82CE-E83D75D2FE1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356945" y="996836"/>
                            <a:ext cx="325628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3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424" name="Straight Arrow Connector 1423">
                          <a:extLst>
                            <a:ext uri="{FF2B5EF4-FFF2-40B4-BE49-F238E27FC236}">
                              <a16:creationId xmlns:a16="http://schemas.microsoft.com/office/drawing/2014/main" id="{ABE90906-2BD1-46A9-965B-E99692CE36C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96433" y="1680803"/>
                          <a:ext cx="91653" cy="223460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25" name="Group 1424">
                          <a:extLst>
                            <a:ext uri="{FF2B5EF4-FFF2-40B4-BE49-F238E27FC236}">
                              <a16:creationId xmlns:a16="http://schemas.microsoft.com/office/drawing/2014/main" id="{44659ECA-E6B7-456C-8CC1-A98FA209B91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79948" y="402226"/>
                          <a:ext cx="305831" cy="309881"/>
                          <a:chOff x="479270" y="506914"/>
                          <a:chExt cx="405627" cy="390525"/>
                        </a:xfrm>
                      </p:grpSpPr>
                      <p:sp>
                        <p:nvSpPr>
                          <p:cNvPr id="1431" name="Flowchart: Connector 1430">
                            <a:extLst>
                              <a:ext uri="{FF2B5EF4-FFF2-40B4-BE49-F238E27FC236}">
                                <a16:creationId xmlns:a16="http://schemas.microsoft.com/office/drawing/2014/main" id="{B65E358A-78EC-4241-9F2C-7ED01037ACD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79270" y="506914"/>
                            <a:ext cx="400050" cy="390525"/>
                          </a:xfrm>
                          <a:prstGeom prst="flowChartConnector">
                            <a:avLst/>
                          </a:pr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32" name="Text Box 263">
                            <a:extLst>
                              <a:ext uri="{FF2B5EF4-FFF2-40B4-BE49-F238E27FC236}">
                                <a16:creationId xmlns:a16="http://schemas.microsoft.com/office/drawing/2014/main" id="{01ECE58F-0173-4B60-B199-F3761810E5E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38781" y="529359"/>
                            <a:ext cx="346116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1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426" name="Straight Arrow Connector 1425">
                          <a:extLst>
                            <a:ext uri="{FF2B5EF4-FFF2-40B4-BE49-F238E27FC236}">
                              <a16:creationId xmlns:a16="http://schemas.microsoft.com/office/drawing/2014/main" id="{038E140E-583F-41A5-A25E-0CA7FFBCC32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55239" y="691850"/>
                          <a:ext cx="99189" cy="202792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427" name="Group 1426">
                          <a:extLst>
                            <a:ext uri="{FF2B5EF4-FFF2-40B4-BE49-F238E27FC236}">
                              <a16:creationId xmlns:a16="http://schemas.microsoft.com/office/drawing/2014/main" id="{4111CDD3-017C-415E-A68F-32E9FDE8CC9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2189" y="878035"/>
                          <a:ext cx="301625" cy="309881"/>
                          <a:chOff x="559958" y="360902"/>
                          <a:chExt cx="400050" cy="390525"/>
                        </a:xfrm>
                      </p:grpSpPr>
                      <p:sp>
                        <p:nvSpPr>
                          <p:cNvPr id="1429" name="Flowchart: Connector 1428">
                            <a:extLst>
                              <a:ext uri="{FF2B5EF4-FFF2-40B4-BE49-F238E27FC236}">
                                <a16:creationId xmlns:a16="http://schemas.microsoft.com/office/drawing/2014/main" id="{1EEF14F5-012C-4356-9554-B0AD1FF8FA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9958" y="360902"/>
                            <a:ext cx="400050" cy="390525"/>
                          </a:xfrm>
                          <a:prstGeom prst="flowChartConnector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30" name="Text Box 267">
                            <a:extLst>
                              <a:ext uri="{FF2B5EF4-FFF2-40B4-BE49-F238E27FC236}">
                                <a16:creationId xmlns:a16="http://schemas.microsoft.com/office/drawing/2014/main" id="{F7F000DA-2604-4694-81CD-C7C536F351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4335" y="380673"/>
                            <a:ext cx="311636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2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428" name="Straight Arrow Connector 1427">
                          <a:extLst>
                            <a:ext uri="{FF2B5EF4-FFF2-40B4-BE49-F238E27FC236}">
                              <a16:creationId xmlns:a16="http://schemas.microsoft.com/office/drawing/2014/main" id="{A108BD09-F811-4F08-B792-647B7591F321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3567" y="1188075"/>
                          <a:ext cx="117051" cy="211381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413" name="Straight Arrow Connector 1412">
                        <a:extLst>
                          <a:ext uri="{FF2B5EF4-FFF2-40B4-BE49-F238E27FC236}">
                            <a16:creationId xmlns:a16="http://schemas.microsoft.com/office/drawing/2014/main" id="{4A0D7289-69AA-41E1-9F77-E59BFA55A48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33595" y="244617"/>
                        <a:ext cx="125270" cy="15044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4" name="Straight Arrow Connector 1413">
                        <a:extLst>
                          <a:ext uri="{FF2B5EF4-FFF2-40B4-BE49-F238E27FC236}">
                            <a16:creationId xmlns:a16="http://schemas.microsoft.com/office/drawing/2014/main" id="{A67605B1-87B5-42A6-A544-F60E90A8E1A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1470" y="135100"/>
                        <a:ext cx="53229" cy="22477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5" name="Straight Arrow Connector 1414">
                        <a:extLst>
                          <a:ext uri="{FF2B5EF4-FFF2-40B4-BE49-F238E27FC236}">
                            <a16:creationId xmlns:a16="http://schemas.microsoft.com/office/drawing/2014/main" id="{76AE259C-3E1C-4703-BA01-4E072B39007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39363" y="150467"/>
                        <a:ext cx="61305" cy="21092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6" name="Straight Arrow Connector 1415">
                        <a:extLst>
                          <a:ext uri="{FF2B5EF4-FFF2-40B4-BE49-F238E27FC236}">
                            <a16:creationId xmlns:a16="http://schemas.microsoft.com/office/drawing/2014/main" id="{A7E9AB16-E092-407A-AE81-6A729A1D5BB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5837" y="219880"/>
                        <a:ext cx="138260" cy="17690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7" name="Straight Arrow Connector 1416">
                        <a:extLst>
                          <a:ext uri="{FF2B5EF4-FFF2-40B4-BE49-F238E27FC236}">
                            <a16:creationId xmlns:a16="http://schemas.microsoft.com/office/drawing/2014/main" id="{CAFFDF87-B253-489D-8E7D-AD536DBBD3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65226" y="623950"/>
                        <a:ext cx="4202" cy="21588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8" name="Straight Arrow Connector 1417">
                        <a:extLst>
                          <a:ext uri="{FF2B5EF4-FFF2-40B4-BE49-F238E27FC236}">
                            <a16:creationId xmlns:a16="http://schemas.microsoft.com/office/drawing/2014/main" id="{F5DD3616-024A-43B2-ABD4-B618037655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8421" y="598963"/>
                        <a:ext cx="60206" cy="26307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19" name="Straight Arrow Connector 1418">
                        <a:extLst>
                          <a:ext uri="{FF2B5EF4-FFF2-40B4-BE49-F238E27FC236}">
                            <a16:creationId xmlns:a16="http://schemas.microsoft.com/office/drawing/2014/main" id="{00C39352-43B5-4EEF-80E6-8ACE2EE2C66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477" y="743777"/>
                        <a:ext cx="110576" cy="14951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0" name="Straight Arrow Connector 1419">
                        <a:extLst>
                          <a:ext uri="{FF2B5EF4-FFF2-40B4-BE49-F238E27FC236}">
                            <a16:creationId xmlns:a16="http://schemas.microsoft.com/office/drawing/2014/main" id="{0CE9B058-8FDD-4494-AFC8-60E8840741E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1937" y="1425200"/>
                        <a:ext cx="178236" cy="57747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1" name="Straight Arrow Connector 1420">
                        <a:extLst>
                          <a:ext uri="{FF2B5EF4-FFF2-40B4-BE49-F238E27FC236}">
                            <a16:creationId xmlns:a16="http://schemas.microsoft.com/office/drawing/2014/main" id="{4D0C45A8-C727-4D47-AE43-F1E65B4F032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83401" y="1260031"/>
                        <a:ext cx="150084" cy="14610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22" name="Straight Arrow Connector 1421">
                        <a:extLst>
                          <a:ext uri="{FF2B5EF4-FFF2-40B4-BE49-F238E27FC236}">
                            <a16:creationId xmlns:a16="http://schemas.microsoft.com/office/drawing/2014/main" id="{DAEE3065-7CD2-4DBD-8D44-372CE8FCFE9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40713" y="1170045"/>
                        <a:ext cx="64977" cy="198456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406" name="Text Box 277">
                    <a:extLst>
                      <a:ext uri="{FF2B5EF4-FFF2-40B4-BE49-F238E27FC236}">
                        <a16:creationId xmlns:a16="http://schemas.microsoft.com/office/drawing/2014/main" id="{543A375E-C24D-44B8-A3C4-0410EA278675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641" y="4717714"/>
                    <a:ext cx="1035193" cy="37857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75" name="Group 1374">
                  <a:extLst>
                    <a:ext uri="{FF2B5EF4-FFF2-40B4-BE49-F238E27FC236}">
                      <a16:creationId xmlns:a16="http://schemas.microsoft.com/office/drawing/2014/main" id="{F86C2F7C-70FF-4A81-B48B-B84CB2FE8035}"/>
                    </a:ext>
                  </a:extLst>
                </p:cNvPr>
                <p:cNvGrpSpPr/>
                <p:nvPr/>
              </p:nvGrpSpPr>
              <p:grpSpPr>
                <a:xfrm>
                  <a:off x="4733763" y="2348775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403" name="Rectangle: Rounded Corners 1402">
                    <a:extLst>
                      <a:ext uri="{FF2B5EF4-FFF2-40B4-BE49-F238E27FC236}">
                        <a16:creationId xmlns:a16="http://schemas.microsoft.com/office/drawing/2014/main" id="{D34332AB-B709-452C-A398-D74DF48C4B85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4" name="TextBox 1403">
                    <a:extLst>
                      <a:ext uri="{FF2B5EF4-FFF2-40B4-BE49-F238E27FC236}">
                        <a16:creationId xmlns:a16="http://schemas.microsoft.com/office/drawing/2014/main" id="{5EDA00D2-7323-4716-B07C-97F2889F7917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376" name="Group 1375">
                  <a:extLst>
                    <a:ext uri="{FF2B5EF4-FFF2-40B4-BE49-F238E27FC236}">
                      <a16:creationId xmlns:a16="http://schemas.microsoft.com/office/drawing/2014/main" id="{0E7CCDE0-19E3-40C7-A685-1BD0E2504C43}"/>
                    </a:ext>
                  </a:extLst>
                </p:cNvPr>
                <p:cNvGrpSpPr/>
                <p:nvPr/>
              </p:nvGrpSpPr>
              <p:grpSpPr>
                <a:xfrm>
                  <a:off x="5041571" y="223241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401" name="Rectangle: Rounded Corners 1400">
                    <a:extLst>
                      <a:ext uri="{FF2B5EF4-FFF2-40B4-BE49-F238E27FC236}">
                        <a16:creationId xmlns:a16="http://schemas.microsoft.com/office/drawing/2014/main" id="{693E69CA-AF17-46D1-8A54-7ADF873CF256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2" name="TextBox 1401">
                    <a:extLst>
                      <a:ext uri="{FF2B5EF4-FFF2-40B4-BE49-F238E27FC236}">
                        <a16:creationId xmlns:a16="http://schemas.microsoft.com/office/drawing/2014/main" id="{F7F5A003-6587-4F44-8068-A6CC32566C8B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377" name="Group 1376">
                  <a:extLst>
                    <a:ext uri="{FF2B5EF4-FFF2-40B4-BE49-F238E27FC236}">
                      <a16:creationId xmlns:a16="http://schemas.microsoft.com/office/drawing/2014/main" id="{CB1B88C1-3852-4D1A-A280-FC6EEA475D26}"/>
                    </a:ext>
                  </a:extLst>
                </p:cNvPr>
                <p:cNvGrpSpPr/>
                <p:nvPr/>
              </p:nvGrpSpPr>
              <p:grpSpPr>
                <a:xfrm>
                  <a:off x="5404851" y="2217273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399" name="Rectangle: Rounded Corners 1398">
                    <a:extLst>
                      <a:ext uri="{FF2B5EF4-FFF2-40B4-BE49-F238E27FC236}">
                        <a16:creationId xmlns:a16="http://schemas.microsoft.com/office/drawing/2014/main" id="{22104BBD-AA5E-405E-B57E-4944338E0983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0" name="TextBox 1399">
                    <a:extLst>
                      <a:ext uri="{FF2B5EF4-FFF2-40B4-BE49-F238E27FC236}">
                        <a16:creationId xmlns:a16="http://schemas.microsoft.com/office/drawing/2014/main" id="{47E19B6B-8448-45E6-8B14-76E287E4DA36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378" name="Group 1377">
                  <a:extLst>
                    <a:ext uri="{FF2B5EF4-FFF2-40B4-BE49-F238E27FC236}">
                      <a16:creationId xmlns:a16="http://schemas.microsoft.com/office/drawing/2014/main" id="{07085D9C-2B93-4C82-B85F-8E613976CA3C}"/>
                    </a:ext>
                  </a:extLst>
                </p:cNvPr>
                <p:cNvGrpSpPr/>
                <p:nvPr/>
              </p:nvGrpSpPr>
              <p:grpSpPr>
                <a:xfrm>
                  <a:off x="5697874" y="2379408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397" name="Rectangle: Rounded Corners 1396">
                    <a:extLst>
                      <a:ext uri="{FF2B5EF4-FFF2-40B4-BE49-F238E27FC236}">
                        <a16:creationId xmlns:a16="http://schemas.microsoft.com/office/drawing/2014/main" id="{3C2197E9-98A8-4170-B685-A5F737E873D6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8" name="TextBox 1397">
                    <a:extLst>
                      <a:ext uri="{FF2B5EF4-FFF2-40B4-BE49-F238E27FC236}">
                        <a16:creationId xmlns:a16="http://schemas.microsoft.com/office/drawing/2014/main" id="{BC54F714-E6BD-4229-9D6F-2B75EEBA3C68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379" name="Group 1378">
                  <a:extLst>
                    <a:ext uri="{FF2B5EF4-FFF2-40B4-BE49-F238E27FC236}">
                      <a16:creationId xmlns:a16="http://schemas.microsoft.com/office/drawing/2014/main" id="{E7D27DBF-C69A-46E5-8601-9A6FB72A0CAD}"/>
                    </a:ext>
                  </a:extLst>
                </p:cNvPr>
                <p:cNvGrpSpPr/>
                <p:nvPr/>
              </p:nvGrpSpPr>
              <p:grpSpPr>
                <a:xfrm>
                  <a:off x="4357134" y="3174348"/>
                  <a:ext cx="249978" cy="276999"/>
                  <a:chOff x="4146976" y="2542298"/>
                  <a:chExt cx="249978" cy="276999"/>
                </a:xfrm>
              </p:grpSpPr>
              <p:sp>
                <p:nvSpPr>
                  <p:cNvPr id="1395" name="Rectangle: Rounded Corners 1394">
                    <a:extLst>
                      <a:ext uri="{FF2B5EF4-FFF2-40B4-BE49-F238E27FC236}">
                        <a16:creationId xmlns:a16="http://schemas.microsoft.com/office/drawing/2014/main" id="{3517C5DB-CC99-47DC-92D4-E6915C52141C}"/>
                      </a:ext>
                    </a:extLst>
                  </p:cNvPr>
                  <p:cNvSpPr/>
                  <p:nvPr/>
                </p:nvSpPr>
                <p:spPr>
                  <a:xfrm>
                    <a:off x="4172875" y="2565311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6" name="TextBox 1395">
                    <a:extLst>
                      <a:ext uri="{FF2B5EF4-FFF2-40B4-BE49-F238E27FC236}">
                        <a16:creationId xmlns:a16="http://schemas.microsoft.com/office/drawing/2014/main" id="{3D357F7E-9D72-4988-A621-6DCB7D4F8E56}"/>
                      </a:ext>
                    </a:extLst>
                  </p:cNvPr>
                  <p:cNvSpPr txBox="1"/>
                  <p:nvPr/>
                </p:nvSpPr>
                <p:spPr>
                  <a:xfrm>
                    <a:off x="4146976" y="2542298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3</a:t>
                    </a:r>
                  </a:p>
                </p:txBody>
              </p:sp>
            </p:grpSp>
            <p:grpSp>
              <p:nvGrpSpPr>
                <p:cNvPr id="1380" name="Group 1379">
                  <a:extLst>
                    <a:ext uri="{FF2B5EF4-FFF2-40B4-BE49-F238E27FC236}">
                      <a16:creationId xmlns:a16="http://schemas.microsoft.com/office/drawing/2014/main" id="{197EFE9F-4E98-4C59-A425-3A6E77094100}"/>
                    </a:ext>
                  </a:extLst>
                </p:cNvPr>
                <p:cNvGrpSpPr/>
                <p:nvPr/>
              </p:nvGrpSpPr>
              <p:grpSpPr>
                <a:xfrm>
                  <a:off x="4559501" y="2913062"/>
                  <a:ext cx="241909" cy="276999"/>
                  <a:chOff x="4071155" y="2522025"/>
                  <a:chExt cx="241909" cy="276999"/>
                </a:xfrm>
              </p:grpSpPr>
              <p:sp>
                <p:nvSpPr>
                  <p:cNvPr id="1393" name="Rectangle: Rounded Corners 1392">
                    <a:extLst>
                      <a:ext uri="{FF2B5EF4-FFF2-40B4-BE49-F238E27FC236}">
                        <a16:creationId xmlns:a16="http://schemas.microsoft.com/office/drawing/2014/main" id="{EC61E704-C4BA-4501-9804-9DCF955C00C7}"/>
                      </a:ext>
                    </a:extLst>
                  </p:cNvPr>
                  <p:cNvSpPr/>
                  <p:nvPr/>
                </p:nvSpPr>
                <p:spPr>
                  <a:xfrm>
                    <a:off x="4088985" y="2548533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4" name="TextBox 1393">
                    <a:extLst>
                      <a:ext uri="{FF2B5EF4-FFF2-40B4-BE49-F238E27FC236}">
                        <a16:creationId xmlns:a16="http://schemas.microsoft.com/office/drawing/2014/main" id="{329C29A9-E739-4465-AC6C-9527DEE88C61}"/>
                      </a:ext>
                    </a:extLst>
                  </p:cNvPr>
                  <p:cNvSpPr txBox="1"/>
                  <p:nvPr/>
                </p:nvSpPr>
                <p:spPr>
                  <a:xfrm>
                    <a:off x="4071155" y="2522025"/>
                    <a:ext cx="17913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381" name="Group 1380">
                  <a:extLst>
                    <a:ext uri="{FF2B5EF4-FFF2-40B4-BE49-F238E27FC236}">
                      <a16:creationId xmlns:a16="http://schemas.microsoft.com/office/drawing/2014/main" id="{92B9981B-ADF8-4E63-B4E0-29180605C803}"/>
                    </a:ext>
                  </a:extLst>
                </p:cNvPr>
                <p:cNvGrpSpPr/>
                <p:nvPr/>
              </p:nvGrpSpPr>
              <p:grpSpPr>
                <a:xfrm>
                  <a:off x="4819590" y="2973971"/>
                  <a:ext cx="249978" cy="276999"/>
                  <a:chOff x="3995974" y="2659744"/>
                  <a:chExt cx="249978" cy="276999"/>
                </a:xfrm>
              </p:grpSpPr>
              <p:sp>
                <p:nvSpPr>
                  <p:cNvPr id="1391" name="Rectangle: Rounded Corners 1390">
                    <a:extLst>
                      <a:ext uri="{FF2B5EF4-FFF2-40B4-BE49-F238E27FC236}">
                        <a16:creationId xmlns:a16="http://schemas.microsoft.com/office/drawing/2014/main" id="{2B83E47A-08A7-4569-9EDA-13ABD419FA44}"/>
                      </a:ext>
                    </a:extLst>
                  </p:cNvPr>
                  <p:cNvSpPr/>
                  <p:nvPr/>
                </p:nvSpPr>
                <p:spPr>
                  <a:xfrm>
                    <a:off x="4021873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2" name="TextBox 1391">
                    <a:extLst>
                      <a:ext uri="{FF2B5EF4-FFF2-40B4-BE49-F238E27FC236}">
                        <a16:creationId xmlns:a16="http://schemas.microsoft.com/office/drawing/2014/main" id="{71AA9B30-EACB-4D15-B0B2-A48D1D4DD40F}"/>
                      </a:ext>
                    </a:extLst>
                  </p:cNvPr>
                  <p:cNvSpPr txBox="1"/>
                  <p:nvPr/>
                </p:nvSpPr>
                <p:spPr>
                  <a:xfrm>
                    <a:off x="3995974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382" name="Group 1381">
                  <a:extLst>
                    <a:ext uri="{FF2B5EF4-FFF2-40B4-BE49-F238E27FC236}">
                      <a16:creationId xmlns:a16="http://schemas.microsoft.com/office/drawing/2014/main" id="{5F73F34A-4D3E-4760-8371-935E5A960855}"/>
                    </a:ext>
                  </a:extLst>
                </p:cNvPr>
                <p:cNvGrpSpPr/>
                <p:nvPr/>
              </p:nvGrpSpPr>
              <p:grpSpPr>
                <a:xfrm>
                  <a:off x="5660818" y="4313467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389" name="Rectangle: Rounded Corners 1388">
                    <a:extLst>
                      <a:ext uri="{FF2B5EF4-FFF2-40B4-BE49-F238E27FC236}">
                        <a16:creationId xmlns:a16="http://schemas.microsoft.com/office/drawing/2014/main" id="{00AD119F-0962-47F1-8AA6-F4F78C4E4ED1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0" name="TextBox 1389">
                    <a:extLst>
                      <a:ext uri="{FF2B5EF4-FFF2-40B4-BE49-F238E27FC236}">
                        <a16:creationId xmlns:a16="http://schemas.microsoft.com/office/drawing/2014/main" id="{50D0ED69-0F27-4DD1-8844-4B16115CCD21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383" name="Group 1382">
                  <a:extLst>
                    <a:ext uri="{FF2B5EF4-FFF2-40B4-BE49-F238E27FC236}">
                      <a16:creationId xmlns:a16="http://schemas.microsoft.com/office/drawing/2014/main" id="{C0DA74B3-628F-4DCB-912F-076CAF128FEB}"/>
                    </a:ext>
                  </a:extLst>
                </p:cNvPr>
                <p:cNvGrpSpPr/>
                <p:nvPr/>
              </p:nvGrpSpPr>
              <p:grpSpPr>
                <a:xfrm>
                  <a:off x="5542469" y="3992109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387" name="Rectangle: Rounded Corners 1386">
                    <a:extLst>
                      <a:ext uri="{FF2B5EF4-FFF2-40B4-BE49-F238E27FC236}">
                        <a16:creationId xmlns:a16="http://schemas.microsoft.com/office/drawing/2014/main" id="{1B5A7BBB-6147-4754-8502-212E23AA982A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8" name="TextBox 1387">
                    <a:extLst>
                      <a:ext uri="{FF2B5EF4-FFF2-40B4-BE49-F238E27FC236}">
                        <a16:creationId xmlns:a16="http://schemas.microsoft.com/office/drawing/2014/main" id="{0172ED8A-251E-4915-8FA5-979602B5C913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384" name="Group 1383">
                  <a:extLst>
                    <a:ext uri="{FF2B5EF4-FFF2-40B4-BE49-F238E27FC236}">
                      <a16:creationId xmlns:a16="http://schemas.microsoft.com/office/drawing/2014/main" id="{0F83E129-D642-4A6C-AA66-389E0560CE15}"/>
                    </a:ext>
                  </a:extLst>
                </p:cNvPr>
                <p:cNvGrpSpPr/>
                <p:nvPr/>
              </p:nvGrpSpPr>
              <p:grpSpPr>
                <a:xfrm>
                  <a:off x="5276282" y="382590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385" name="Rectangle: Rounded Corners 1384">
                    <a:extLst>
                      <a:ext uri="{FF2B5EF4-FFF2-40B4-BE49-F238E27FC236}">
                        <a16:creationId xmlns:a16="http://schemas.microsoft.com/office/drawing/2014/main" id="{0AD55286-369E-4492-9D4E-CE529F395317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6" name="TextBox 1385">
                    <a:extLst>
                      <a:ext uri="{FF2B5EF4-FFF2-40B4-BE49-F238E27FC236}">
                        <a16:creationId xmlns:a16="http://schemas.microsoft.com/office/drawing/2014/main" id="{64495CB8-AF2B-4DF9-A2DE-72C8B5D49E6D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</p:grpSp>
          <p:sp>
            <p:nvSpPr>
              <p:cNvPr id="1369" name="Rectangle: Rounded Corners 1368">
                <a:extLst>
                  <a:ext uri="{FF2B5EF4-FFF2-40B4-BE49-F238E27FC236}">
                    <a16:creationId xmlns:a16="http://schemas.microsoft.com/office/drawing/2014/main" id="{1AD931FA-AD03-47C4-861A-E21B98E7165B}"/>
                  </a:ext>
                </a:extLst>
              </p:cNvPr>
              <p:cNvSpPr/>
              <p:nvPr/>
            </p:nvSpPr>
            <p:spPr>
              <a:xfrm>
                <a:off x="6012891" y="3409718"/>
                <a:ext cx="1070438" cy="173278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370" name="Text Box 277">
                <a:extLst>
                  <a:ext uri="{FF2B5EF4-FFF2-40B4-BE49-F238E27FC236}">
                    <a16:creationId xmlns:a16="http://schemas.microsoft.com/office/drawing/2014/main" id="{C4B266CE-6C96-432B-85E8-E3DE38DF3F74}"/>
                  </a:ext>
                </a:extLst>
              </p:cNvPr>
              <p:cNvSpPr txBox="1"/>
              <p:nvPr/>
            </p:nvSpPr>
            <p:spPr>
              <a:xfrm>
                <a:off x="5961642" y="3411986"/>
                <a:ext cx="1293856" cy="3060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Gathering data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  <p:sp>
            <p:nvSpPr>
              <p:cNvPr id="1371" name="Text Box 277">
                <a:extLst>
                  <a:ext uri="{FF2B5EF4-FFF2-40B4-BE49-F238E27FC236}">
                    <a16:creationId xmlns:a16="http://schemas.microsoft.com/office/drawing/2014/main" id="{173DEAC8-32AC-4695-B7DC-2558D44C99B5}"/>
                  </a:ext>
                </a:extLst>
              </p:cNvPr>
              <p:cNvSpPr txBox="1"/>
              <p:nvPr/>
            </p:nvSpPr>
            <p:spPr>
              <a:xfrm>
                <a:off x="6037554" y="3713577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05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372" name="Text Box 277">
                <a:extLst>
                  <a:ext uri="{FF2B5EF4-FFF2-40B4-BE49-F238E27FC236}">
                    <a16:creationId xmlns:a16="http://schemas.microsoft.com/office/drawing/2014/main" id="{83129E45-8D24-4AB1-BEC0-90CA213ABD3C}"/>
                  </a:ext>
                </a:extLst>
              </p:cNvPr>
              <p:cNvSpPr txBox="1"/>
              <p:nvPr/>
            </p:nvSpPr>
            <p:spPr>
              <a:xfrm>
                <a:off x="6021765" y="4108862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12+1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3" name="Text Box 277">
                <a:extLst>
                  <a:ext uri="{FF2B5EF4-FFF2-40B4-BE49-F238E27FC236}">
                    <a16:creationId xmlns:a16="http://schemas.microsoft.com/office/drawing/2014/main" id="{6E3E3810-342C-4F06-9139-7D7069BD4CD8}"/>
                  </a:ext>
                </a:extLst>
              </p:cNvPr>
              <p:cNvSpPr txBox="1"/>
              <p:nvPr/>
            </p:nvSpPr>
            <p:spPr>
              <a:xfrm>
                <a:off x="6022468" y="4543642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65" name="Rectangle: Rounded Corners 1364">
              <a:extLst>
                <a:ext uri="{FF2B5EF4-FFF2-40B4-BE49-F238E27FC236}">
                  <a16:creationId xmlns:a16="http://schemas.microsoft.com/office/drawing/2014/main" id="{E7AB38B1-B633-4256-9FBB-A0902E68306C}"/>
                </a:ext>
              </a:extLst>
            </p:cNvPr>
            <p:cNvSpPr/>
            <p:nvPr/>
          </p:nvSpPr>
          <p:spPr>
            <a:xfrm>
              <a:off x="3358315" y="6148465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366" name="Rectangle: Rounded Corners 1365">
              <a:extLst>
                <a:ext uri="{FF2B5EF4-FFF2-40B4-BE49-F238E27FC236}">
                  <a16:creationId xmlns:a16="http://schemas.microsoft.com/office/drawing/2014/main" id="{A218FE40-3457-46FA-A03B-CECACD84B70D}"/>
                </a:ext>
              </a:extLst>
            </p:cNvPr>
            <p:cNvSpPr/>
            <p:nvPr/>
          </p:nvSpPr>
          <p:spPr>
            <a:xfrm>
              <a:off x="4552949" y="5384350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67" name="Rectangle: Rounded Corners 1366">
              <a:extLst>
                <a:ext uri="{FF2B5EF4-FFF2-40B4-BE49-F238E27FC236}">
                  <a16:creationId xmlns:a16="http://schemas.microsoft.com/office/drawing/2014/main" id="{DD1402A0-34A3-44C4-92D3-248BB6B70D81}"/>
                </a:ext>
              </a:extLst>
            </p:cNvPr>
            <p:cNvSpPr/>
            <p:nvPr/>
          </p:nvSpPr>
          <p:spPr>
            <a:xfrm>
              <a:off x="4357064" y="6838901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17</a:t>
              </a:r>
            </a:p>
          </p:txBody>
        </p:sp>
      </p:grpSp>
      <p:grpSp>
        <p:nvGrpSpPr>
          <p:cNvPr id="1511" name="Group 1510">
            <a:extLst>
              <a:ext uri="{FF2B5EF4-FFF2-40B4-BE49-F238E27FC236}">
                <a16:creationId xmlns:a16="http://schemas.microsoft.com/office/drawing/2014/main" id="{D8CB4067-1C9B-4BA1-8BD8-5610AC07E4AA}"/>
              </a:ext>
            </a:extLst>
          </p:cNvPr>
          <p:cNvGrpSpPr/>
          <p:nvPr/>
        </p:nvGrpSpPr>
        <p:grpSpPr>
          <a:xfrm>
            <a:off x="3061701" y="1643082"/>
            <a:ext cx="2952925" cy="3619015"/>
            <a:chOff x="3290519" y="1713592"/>
            <a:chExt cx="2952925" cy="3619015"/>
          </a:xfrm>
        </p:grpSpPr>
        <p:grpSp>
          <p:nvGrpSpPr>
            <p:cNvPr id="1512" name="Group 1511">
              <a:extLst>
                <a:ext uri="{FF2B5EF4-FFF2-40B4-BE49-F238E27FC236}">
                  <a16:creationId xmlns:a16="http://schemas.microsoft.com/office/drawing/2014/main" id="{B21F8662-9EEC-4031-9EA7-B6722F4F3674}"/>
                </a:ext>
              </a:extLst>
            </p:cNvPr>
            <p:cNvGrpSpPr/>
            <p:nvPr/>
          </p:nvGrpSpPr>
          <p:grpSpPr>
            <a:xfrm>
              <a:off x="3290519" y="1713592"/>
              <a:ext cx="2952925" cy="3619015"/>
              <a:chOff x="2100840" y="3916475"/>
              <a:chExt cx="2952925" cy="3619015"/>
            </a:xfrm>
          </p:grpSpPr>
          <p:grpSp>
            <p:nvGrpSpPr>
              <p:cNvPr id="1514" name="Group 1513">
                <a:extLst>
                  <a:ext uri="{FF2B5EF4-FFF2-40B4-BE49-F238E27FC236}">
                    <a16:creationId xmlns:a16="http://schemas.microsoft.com/office/drawing/2014/main" id="{17ADA3CF-3854-4FDC-97BC-BC4AB1ABB8F8}"/>
                  </a:ext>
                </a:extLst>
              </p:cNvPr>
              <p:cNvGrpSpPr/>
              <p:nvPr/>
            </p:nvGrpSpPr>
            <p:grpSpPr>
              <a:xfrm>
                <a:off x="2100840" y="3916475"/>
                <a:ext cx="2952925" cy="3619015"/>
                <a:chOff x="5938060" y="2778234"/>
                <a:chExt cx="2952925" cy="3619015"/>
              </a:xfrm>
            </p:grpSpPr>
            <p:grpSp>
              <p:nvGrpSpPr>
                <p:cNvPr id="1518" name="Group 1517">
                  <a:extLst>
                    <a:ext uri="{FF2B5EF4-FFF2-40B4-BE49-F238E27FC236}">
                      <a16:creationId xmlns:a16="http://schemas.microsoft.com/office/drawing/2014/main" id="{9C9D2584-B3CC-48BB-8C1A-58AC89D0C51F}"/>
                    </a:ext>
                  </a:extLst>
                </p:cNvPr>
                <p:cNvGrpSpPr/>
                <p:nvPr/>
              </p:nvGrpSpPr>
              <p:grpSpPr>
                <a:xfrm>
                  <a:off x="5938060" y="2778234"/>
                  <a:ext cx="2952925" cy="3619015"/>
                  <a:chOff x="3095357" y="1821872"/>
                  <a:chExt cx="2952925" cy="3619015"/>
                </a:xfrm>
              </p:grpSpPr>
              <p:grpSp>
                <p:nvGrpSpPr>
                  <p:cNvPr id="1524" name="Group 1523">
                    <a:extLst>
                      <a:ext uri="{FF2B5EF4-FFF2-40B4-BE49-F238E27FC236}">
                        <a16:creationId xmlns:a16="http://schemas.microsoft.com/office/drawing/2014/main" id="{63286AEB-CD3F-4CE9-AFD7-F12B70729445}"/>
                      </a:ext>
                    </a:extLst>
                  </p:cNvPr>
                  <p:cNvGrpSpPr/>
                  <p:nvPr/>
                </p:nvGrpSpPr>
                <p:grpSpPr>
                  <a:xfrm>
                    <a:off x="3095357" y="1821872"/>
                    <a:ext cx="2952925" cy="3619015"/>
                    <a:chOff x="2961364" y="1921087"/>
                    <a:chExt cx="2952925" cy="3619015"/>
                  </a:xfrm>
                </p:grpSpPr>
                <p:grpSp>
                  <p:nvGrpSpPr>
                    <p:cNvPr id="1555" name="Group 1554">
                      <a:extLst>
                        <a:ext uri="{FF2B5EF4-FFF2-40B4-BE49-F238E27FC236}">
                          <a16:creationId xmlns:a16="http://schemas.microsoft.com/office/drawing/2014/main" id="{605EB4E1-B1A1-49D8-BDF6-1F2543D534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61364" y="1921087"/>
                      <a:ext cx="2952925" cy="3619015"/>
                      <a:chOff x="-5093" y="38108"/>
                      <a:chExt cx="1803400" cy="2348367"/>
                    </a:xfrm>
                  </p:grpSpPr>
                  <p:grpSp>
                    <p:nvGrpSpPr>
                      <p:cNvPr id="1557" name="Group 1556">
                        <a:extLst>
                          <a:ext uri="{FF2B5EF4-FFF2-40B4-BE49-F238E27FC236}">
                            <a16:creationId xmlns:a16="http://schemas.microsoft.com/office/drawing/2014/main" id="{5193D51E-FD7E-4635-83A7-CC35FD0B94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093" y="50310"/>
                        <a:ext cx="1803400" cy="2336165"/>
                        <a:chOff x="-5093" y="13073"/>
                        <a:chExt cx="1803400" cy="2336246"/>
                      </a:xfrm>
                    </p:grpSpPr>
                    <p:sp>
                      <p:nvSpPr>
                        <p:cNvPr id="1585" name="Rectangle: Rounded Corners 1584">
                          <a:extLst>
                            <a:ext uri="{FF2B5EF4-FFF2-40B4-BE49-F238E27FC236}">
                              <a16:creationId xmlns:a16="http://schemas.microsoft.com/office/drawing/2014/main" id="{76A83283-5307-4086-9B38-8D153F66CA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5093" y="13073"/>
                          <a:ext cx="1803400" cy="2336246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586" name="Rectangle: Rounded Corners 1585">
                          <a:extLst>
                            <a:ext uri="{FF2B5EF4-FFF2-40B4-BE49-F238E27FC236}">
                              <a16:creationId xmlns:a16="http://schemas.microsoft.com/office/drawing/2014/main" id="{12AAD955-FE82-4546-AEEE-794B65ADAC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7216" y="42783"/>
                          <a:ext cx="1238782" cy="132402"/>
                        </a:xfrm>
                        <a:prstGeom prst="round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p:txBody>
                    </p:sp>
                  </p:grpSp>
                  <p:sp>
                    <p:nvSpPr>
                      <p:cNvPr id="1558" name="Text Box 270">
                        <a:extLst>
                          <a:ext uri="{FF2B5EF4-FFF2-40B4-BE49-F238E27FC236}">
                            <a16:creationId xmlns:a16="http://schemas.microsoft.com/office/drawing/2014/main" id="{8142FA8E-23E8-4D92-AB57-07FAF21B38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5129" y="38108"/>
                        <a:ext cx="1005708" cy="25213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Iteration i+2</a:t>
                        </a:r>
                      </a:p>
                    </p:txBody>
                  </p:sp>
                  <p:sp>
                    <p:nvSpPr>
                      <p:cNvPr id="1559" name="Rectangle: Rounded Corners 1558">
                        <a:extLst>
                          <a:ext uri="{FF2B5EF4-FFF2-40B4-BE49-F238E27FC236}">
                            <a16:creationId xmlns:a16="http://schemas.microsoft.com/office/drawing/2014/main" id="{29B5BAED-F952-4E38-B94A-7E620062EB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41" y="1629771"/>
                        <a:ext cx="653734" cy="529590"/>
                      </a:xfrm>
                      <a:prstGeom prst="round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560" name="Text Box 277">
                        <a:extLst>
                          <a:ext uri="{FF2B5EF4-FFF2-40B4-BE49-F238E27FC236}">
                            <a16:creationId xmlns:a16="http://schemas.microsoft.com/office/drawing/2014/main" id="{760D049E-AA24-474F-88BC-AABB3ED6FE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091" y="1612228"/>
                        <a:ext cx="790179" cy="26606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# </a:t>
                        </a:r>
                        <a:r>
                          <a:rPr lang="en-US" sz="12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data gathers</a:t>
                        </a:r>
                        <a:r>
                          <a: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:</a:t>
                        </a:r>
                      </a:p>
                    </p:txBody>
                  </p:sp>
                  <p:grpSp>
                    <p:nvGrpSpPr>
                      <p:cNvPr id="1561" name="Group 1560">
                        <a:extLst>
                          <a:ext uri="{FF2B5EF4-FFF2-40B4-BE49-F238E27FC236}">
                            <a16:creationId xmlns:a16="http://schemas.microsoft.com/office/drawing/2014/main" id="{293289C6-5BF1-433D-AB37-A8F601FE432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3814" y="486792"/>
                        <a:ext cx="737388" cy="1727670"/>
                        <a:chOff x="21477" y="135100"/>
                        <a:chExt cx="737388" cy="1727670"/>
                      </a:xfrm>
                    </p:grpSpPr>
                    <p:grpSp>
                      <p:nvGrpSpPr>
                        <p:cNvPr id="1562" name="Group 1561">
                          <a:extLst>
                            <a:ext uri="{FF2B5EF4-FFF2-40B4-BE49-F238E27FC236}">
                              <a16:creationId xmlns:a16="http://schemas.microsoft.com/office/drawing/2014/main" id="{E38FA348-1F87-4EDB-9016-6818CB070F4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989" y="360835"/>
                          <a:ext cx="563376" cy="1501935"/>
                          <a:chOff x="422189" y="402226"/>
                          <a:chExt cx="563590" cy="1502037"/>
                        </a:xfrm>
                      </p:grpSpPr>
                      <p:grpSp>
                        <p:nvGrpSpPr>
                          <p:cNvPr id="1573" name="Group 1572">
                            <a:extLst>
                              <a:ext uri="{FF2B5EF4-FFF2-40B4-BE49-F238E27FC236}">
                                <a16:creationId xmlns:a16="http://schemas.microsoft.com/office/drawing/2014/main" id="{C130BB8F-6C08-41F7-B819-36E471F9B8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1192" y="1391221"/>
                            <a:ext cx="301625" cy="309882"/>
                            <a:chOff x="-411763" y="971133"/>
                            <a:chExt cx="400050" cy="390526"/>
                          </a:xfrm>
                        </p:grpSpPr>
                        <p:sp>
                          <p:nvSpPr>
                            <p:cNvPr id="1583" name="Flowchart: Connector 1582">
                              <a:extLst>
                                <a:ext uri="{FF2B5EF4-FFF2-40B4-BE49-F238E27FC236}">
                                  <a16:creationId xmlns:a16="http://schemas.microsoft.com/office/drawing/2014/main" id="{156D556A-986F-483E-97AC-2AD9F2A8DC4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411763" y="971133"/>
                              <a:ext cx="400050" cy="390526"/>
                            </a:xfrm>
                            <a:prstGeom prst="flowChartConnector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584" name="Text Box 258">
                              <a:extLst>
                                <a:ext uri="{FF2B5EF4-FFF2-40B4-BE49-F238E27FC236}">
                                  <a16:creationId xmlns:a16="http://schemas.microsoft.com/office/drawing/2014/main" id="{3340C98B-332D-4037-899D-4EB08486BC9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-356945" y="996836"/>
                              <a:ext cx="325628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3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574" name="Straight Arrow Connector 1573">
                            <a:extLst>
                              <a:ext uri="{FF2B5EF4-FFF2-40B4-BE49-F238E27FC236}">
                                <a16:creationId xmlns:a16="http://schemas.microsoft.com/office/drawing/2014/main" id="{2946223A-4225-48D4-97E3-FD53BE868E2E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96433" y="1680803"/>
                            <a:ext cx="91653" cy="223460"/>
                          </a:xfrm>
                          <a:prstGeom prst="straightConnector1">
                            <a:avLst/>
                          </a:prstGeom>
                          <a:ln w="38100"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575" name="Group 1574">
                            <a:extLst>
                              <a:ext uri="{FF2B5EF4-FFF2-40B4-BE49-F238E27FC236}">
                                <a16:creationId xmlns:a16="http://schemas.microsoft.com/office/drawing/2014/main" id="{A3B703E7-95FA-4DCD-8522-E7AC5BCC07A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79948" y="402226"/>
                            <a:ext cx="305831" cy="309881"/>
                            <a:chOff x="479270" y="506914"/>
                            <a:chExt cx="405627" cy="390525"/>
                          </a:xfrm>
                        </p:grpSpPr>
                        <p:sp>
                          <p:nvSpPr>
                            <p:cNvPr id="1581" name="Flowchart: Connector 1580">
                              <a:extLst>
                                <a:ext uri="{FF2B5EF4-FFF2-40B4-BE49-F238E27FC236}">
                                  <a16:creationId xmlns:a16="http://schemas.microsoft.com/office/drawing/2014/main" id="{FC5F44AB-0AD5-4D90-9B2F-F25CEF9554F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79270" y="506914"/>
                              <a:ext cx="400050" cy="390525"/>
                            </a:xfrm>
                            <a:prstGeom prst="flowChartConnector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582" name="Text Box 263">
                              <a:extLst>
                                <a:ext uri="{FF2B5EF4-FFF2-40B4-BE49-F238E27FC236}">
                                  <a16:creationId xmlns:a16="http://schemas.microsoft.com/office/drawing/2014/main" id="{5E71628E-0B50-4566-9F5D-70D80BDED9A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38781" y="529359"/>
                              <a:ext cx="346116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1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576" name="Straight Arrow Connector 1575">
                            <a:extLst>
                              <a:ext uri="{FF2B5EF4-FFF2-40B4-BE49-F238E27FC236}">
                                <a16:creationId xmlns:a16="http://schemas.microsoft.com/office/drawing/2014/main" id="{B1418B5F-8CE8-4501-AD49-595151606B5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55239" y="691850"/>
                            <a:ext cx="99189" cy="202792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577" name="Group 1576">
                            <a:extLst>
                              <a:ext uri="{FF2B5EF4-FFF2-40B4-BE49-F238E27FC236}">
                                <a16:creationId xmlns:a16="http://schemas.microsoft.com/office/drawing/2014/main" id="{86A7786A-738C-4190-B981-F40234D6075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22189" y="878035"/>
                            <a:ext cx="301625" cy="309881"/>
                            <a:chOff x="559958" y="360902"/>
                            <a:chExt cx="400050" cy="390525"/>
                          </a:xfrm>
                        </p:grpSpPr>
                        <p:sp>
                          <p:nvSpPr>
                            <p:cNvPr id="1579" name="Flowchart: Connector 1578">
                              <a:extLst>
                                <a:ext uri="{FF2B5EF4-FFF2-40B4-BE49-F238E27FC236}">
                                  <a16:creationId xmlns:a16="http://schemas.microsoft.com/office/drawing/2014/main" id="{0CC3B0D6-5A4B-4F0E-A13B-6596DB1B570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59958" y="360902"/>
                              <a:ext cx="400050" cy="390525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580" name="Text Box 267">
                              <a:extLst>
                                <a:ext uri="{FF2B5EF4-FFF2-40B4-BE49-F238E27FC236}">
                                  <a16:creationId xmlns:a16="http://schemas.microsoft.com/office/drawing/2014/main" id="{F424904F-842C-4533-82E7-81C2DB05D2AB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4335" y="380673"/>
                              <a:ext cx="311636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2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578" name="Straight Arrow Connector 1577">
                            <a:extLst>
                              <a:ext uri="{FF2B5EF4-FFF2-40B4-BE49-F238E27FC236}">
                                <a16:creationId xmlns:a16="http://schemas.microsoft.com/office/drawing/2014/main" id="{1E4BD04A-B58C-4A99-AA80-57327B75AF89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83567" y="1188075"/>
                            <a:ext cx="117051" cy="211381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accent3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563" name="Straight Arrow Connector 1562">
                          <a:extLst>
                            <a:ext uri="{FF2B5EF4-FFF2-40B4-BE49-F238E27FC236}">
                              <a16:creationId xmlns:a16="http://schemas.microsoft.com/office/drawing/2014/main" id="{8BAE4F9E-8F6A-4294-A113-0719A2F1341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633595" y="244617"/>
                          <a:ext cx="125270" cy="150445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4" name="Straight Arrow Connector 1563">
                          <a:extLst>
                            <a:ext uri="{FF2B5EF4-FFF2-40B4-BE49-F238E27FC236}">
                              <a16:creationId xmlns:a16="http://schemas.microsoft.com/office/drawing/2014/main" id="{0B29A3D8-6218-405F-82B0-AB215A7FC29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1470" y="135100"/>
                          <a:ext cx="53229" cy="224775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5" name="Straight Arrow Connector 1564">
                          <a:extLst>
                            <a:ext uri="{FF2B5EF4-FFF2-40B4-BE49-F238E27FC236}">
                              <a16:creationId xmlns:a16="http://schemas.microsoft.com/office/drawing/2014/main" id="{9BF0F2AE-5A99-4B02-A53F-EF14A9259E0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39363" y="150467"/>
                          <a:ext cx="61305" cy="21092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6" name="Straight Arrow Connector 1565">
                          <a:extLst>
                            <a:ext uri="{FF2B5EF4-FFF2-40B4-BE49-F238E27FC236}">
                              <a16:creationId xmlns:a16="http://schemas.microsoft.com/office/drawing/2014/main" id="{52E7FDFD-BC05-4AA8-A4DB-1BE3AE1BCFA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5837" y="219880"/>
                          <a:ext cx="138260" cy="17690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7" name="Straight Arrow Connector 1566">
                          <a:extLst>
                            <a:ext uri="{FF2B5EF4-FFF2-40B4-BE49-F238E27FC236}">
                              <a16:creationId xmlns:a16="http://schemas.microsoft.com/office/drawing/2014/main" id="{29D933C6-8088-4C7D-947D-0AAB28EDB39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5226" y="623950"/>
                          <a:ext cx="4202" cy="21588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8" name="Straight Arrow Connector 1567">
                          <a:extLst>
                            <a:ext uri="{FF2B5EF4-FFF2-40B4-BE49-F238E27FC236}">
                              <a16:creationId xmlns:a16="http://schemas.microsoft.com/office/drawing/2014/main" id="{D203D204-5A0D-4EA7-9A2A-13FFF4B40E6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8421" y="598963"/>
                          <a:ext cx="60206" cy="26307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69" name="Straight Arrow Connector 1568">
                          <a:extLst>
                            <a:ext uri="{FF2B5EF4-FFF2-40B4-BE49-F238E27FC236}">
                              <a16:creationId xmlns:a16="http://schemas.microsoft.com/office/drawing/2014/main" id="{E05508DC-9AC8-42E1-B096-C84A287296C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477" y="743777"/>
                          <a:ext cx="110576" cy="14951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0" name="Straight Arrow Connector 1569">
                          <a:extLst>
                            <a:ext uri="{FF2B5EF4-FFF2-40B4-BE49-F238E27FC236}">
                              <a16:creationId xmlns:a16="http://schemas.microsoft.com/office/drawing/2014/main" id="{0FB7EAF9-78D9-45AF-8588-5241EEE8B27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21937" y="1425200"/>
                          <a:ext cx="178236" cy="57747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1" name="Straight Arrow Connector 1570">
                          <a:extLst>
                            <a:ext uri="{FF2B5EF4-FFF2-40B4-BE49-F238E27FC236}">
                              <a16:creationId xmlns:a16="http://schemas.microsoft.com/office/drawing/2014/main" id="{9E7FA9EC-8AC7-47C5-9A53-341D82DEE0A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83401" y="1260031"/>
                          <a:ext cx="150084" cy="146100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72" name="Straight Arrow Connector 1571">
                          <a:extLst>
                            <a:ext uri="{FF2B5EF4-FFF2-40B4-BE49-F238E27FC236}">
                              <a16:creationId xmlns:a16="http://schemas.microsoft.com/office/drawing/2014/main" id="{73ED69FE-4338-437E-8D83-DF5B11739BC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0713" y="1170045"/>
                          <a:ext cx="64977" cy="198456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556" name="Text Box 277">
                      <a:extLst>
                        <a:ext uri="{FF2B5EF4-FFF2-40B4-BE49-F238E27FC236}">
                          <a16:creationId xmlns:a16="http://schemas.microsoft.com/office/drawing/2014/main" id="{F9A42F88-E5CC-4A3C-984D-06556D1EF8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1641" y="4717714"/>
                      <a:ext cx="1035193" cy="37857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525" name="Group 1524">
                    <a:extLst>
                      <a:ext uri="{FF2B5EF4-FFF2-40B4-BE49-F238E27FC236}">
                        <a16:creationId xmlns:a16="http://schemas.microsoft.com/office/drawing/2014/main" id="{0B7F26D1-2187-456A-8083-195D8AC6A66C}"/>
                      </a:ext>
                    </a:extLst>
                  </p:cNvPr>
                  <p:cNvGrpSpPr/>
                  <p:nvPr/>
                </p:nvGrpSpPr>
                <p:grpSpPr>
                  <a:xfrm>
                    <a:off x="4733763" y="2348775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553" name="Rectangle: Rounded Corners 1552">
                      <a:extLst>
                        <a:ext uri="{FF2B5EF4-FFF2-40B4-BE49-F238E27FC236}">
                          <a16:creationId xmlns:a16="http://schemas.microsoft.com/office/drawing/2014/main" id="{F5D33976-AD8D-459A-9FE9-53864EEC0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4" name="TextBox 1553">
                      <a:extLst>
                        <a:ext uri="{FF2B5EF4-FFF2-40B4-BE49-F238E27FC236}">
                          <a16:creationId xmlns:a16="http://schemas.microsoft.com/office/drawing/2014/main" id="{20FA1799-0053-4CE7-90F2-3588FDAADFF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526" name="Group 1525">
                    <a:extLst>
                      <a:ext uri="{FF2B5EF4-FFF2-40B4-BE49-F238E27FC236}">
                        <a16:creationId xmlns:a16="http://schemas.microsoft.com/office/drawing/2014/main" id="{6A045B17-304F-4A64-B22F-C3E9490BFA86}"/>
                      </a:ext>
                    </a:extLst>
                  </p:cNvPr>
                  <p:cNvGrpSpPr/>
                  <p:nvPr/>
                </p:nvGrpSpPr>
                <p:grpSpPr>
                  <a:xfrm>
                    <a:off x="5041571" y="2232410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551" name="Rectangle: Rounded Corners 1550">
                      <a:extLst>
                        <a:ext uri="{FF2B5EF4-FFF2-40B4-BE49-F238E27FC236}">
                          <a16:creationId xmlns:a16="http://schemas.microsoft.com/office/drawing/2014/main" id="{1E24E565-A671-46E1-A4EA-92498819BA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2" name="TextBox 1551">
                      <a:extLst>
                        <a:ext uri="{FF2B5EF4-FFF2-40B4-BE49-F238E27FC236}">
                          <a16:creationId xmlns:a16="http://schemas.microsoft.com/office/drawing/2014/main" id="{0DE53AE5-43EC-4563-B7BD-68EFD976BB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527" name="Group 1526">
                    <a:extLst>
                      <a:ext uri="{FF2B5EF4-FFF2-40B4-BE49-F238E27FC236}">
                        <a16:creationId xmlns:a16="http://schemas.microsoft.com/office/drawing/2014/main" id="{4862B38B-1FCE-4A17-9C5D-C5747492263E}"/>
                      </a:ext>
                    </a:extLst>
                  </p:cNvPr>
                  <p:cNvGrpSpPr/>
                  <p:nvPr/>
                </p:nvGrpSpPr>
                <p:grpSpPr>
                  <a:xfrm>
                    <a:off x="5404851" y="2217273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549" name="Rectangle: Rounded Corners 1548">
                      <a:extLst>
                        <a:ext uri="{FF2B5EF4-FFF2-40B4-BE49-F238E27FC236}">
                          <a16:creationId xmlns:a16="http://schemas.microsoft.com/office/drawing/2014/main" id="{6C81460C-8E1F-49DD-88FA-A48F31AD23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0" name="TextBox 1549">
                      <a:extLst>
                        <a:ext uri="{FF2B5EF4-FFF2-40B4-BE49-F238E27FC236}">
                          <a16:creationId xmlns:a16="http://schemas.microsoft.com/office/drawing/2014/main" id="{50CF9944-4608-4C83-B080-7D450960DD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528" name="Group 1527">
                    <a:extLst>
                      <a:ext uri="{FF2B5EF4-FFF2-40B4-BE49-F238E27FC236}">
                        <a16:creationId xmlns:a16="http://schemas.microsoft.com/office/drawing/2014/main" id="{259EE233-4E9D-44A5-BDD6-F1C5BB1A4E36}"/>
                      </a:ext>
                    </a:extLst>
                  </p:cNvPr>
                  <p:cNvGrpSpPr/>
                  <p:nvPr/>
                </p:nvGrpSpPr>
                <p:grpSpPr>
                  <a:xfrm>
                    <a:off x="5697874" y="2379408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547" name="Rectangle: Rounded Corners 1546">
                      <a:extLst>
                        <a:ext uri="{FF2B5EF4-FFF2-40B4-BE49-F238E27FC236}">
                          <a16:creationId xmlns:a16="http://schemas.microsoft.com/office/drawing/2014/main" id="{C5DE24ED-BE7A-4797-A391-6E2375B6A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8" name="TextBox 1547">
                      <a:extLst>
                        <a:ext uri="{FF2B5EF4-FFF2-40B4-BE49-F238E27FC236}">
                          <a16:creationId xmlns:a16="http://schemas.microsoft.com/office/drawing/2014/main" id="{5F093996-3CD7-4811-8509-1A27A8B7E1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529" name="Group 1528">
                    <a:extLst>
                      <a:ext uri="{FF2B5EF4-FFF2-40B4-BE49-F238E27FC236}">
                        <a16:creationId xmlns:a16="http://schemas.microsoft.com/office/drawing/2014/main" id="{FC0C4871-EC3B-4F16-8D82-211E429720A3}"/>
                      </a:ext>
                    </a:extLst>
                  </p:cNvPr>
                  <p:cNvGrpSpPr/>
                  <p:nvPr/>
                </p:nvGrpSpPr>
                <p:grpSpPr>
                  <a:xfrm>
                    <a:off x="4357134" y="3174348"/>
                    <a:ext cx="249978" cy="276999"/>
                    <a:chOff x="4146976" y="2542298"/>
                    <a:chExt cx="249978" cy="276999"/>
                  </a:xfrm>
                </p:grpSpPr>
                <p:sp>
                  <p:nvSpPr>
                    <p:cNvPr id="1545" name="Rectangle: Rounded Corners 1544">
                      <a:extLst>
                        <a:ext uri="{FF2B5EF4-FFF2-40B4-BE49-F238E27FC236}">
                          <a16:creationId xmlns:a16="http://schemas.microsoft.com/office/drawing/2014/main" id="{2B9E01B0-5930-43D4-B643-46B5724134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2875" y="2565311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6" name="TextBox 1545">
                      <a:extLst>
                        <a:ext uri="{FF2B5EF4-FFF2-40B4-BE49-F238E27FC236}">
                          <a16:creationId xmlns:a16="http://schemas.microsoft.com/office/drawing/2014/main" id="{CBE4742B-C44B-4B54-8F8D-44FB0E1915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6976" y="2542298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3</a:t>
                      </a:r>
                    </a:p>
                  </p:txBody>
                </p:sp>
              </p:grpSp>
              <p:grpSp>
                <p:nvGrpSpPr>
                  <p:cNvPr id="1530" name="Group 1529">
                    <a:extLst>
                      <a:ext uri="{FF2B5EF4-FFF2-40B4-BE49-F238E27FC236}">
                        <a16:creationId xmlns:a16="http://schemas.microsoft.com/office/drawing/2014/main" id="{7CEB2CA5-05B4-4AA2-9599-AF7CEEFE3A5E}"/>
                      </a:ext>
                    </a:extLst>
                  </p:cNvPr>
                  <p:cNvGrpSpPr/>
                  <p:nvPr/>
                </p:nvGrpSpPr>
                <p:grpSpPr>
                  <a:xfrm>
                    <a:off x="4559501" y="2913062"/>
                    <a:ext cx="241909" cy="276999"/>
                    <a:chOff x="4071155" y="2522025"/>
                    <a:chExt cx="241909" cy="276999"/>
                  </a:xfrm>
                </p:grpSpPr>
                <p:sp>
                  <p:nvSpPr>
                    <p:cNvPr id="1543" name="Rectangle: Rounded Corners 1542">
                      <a:extLst>
                        <a:ext uri="{FF2B5EF4-FFF2-40B4-BE49-F238E27FC236}">
                          <a16:creationId xmlns:a16="http://schemas.microsoft.com/office/drawing/2014/main" id="{9EEC138E-6479-493A-996A-915D1D3B5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8985" y="2548533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4" name="TextBox 1543">
                      <a:extLst>
                        <a:ext uri="{FF2B5EF4-FFF2-40B4-BE49-F238E27FC236}">
                          <a16:creationId xmlns:a16="http://schemas.microsoft.com/office/drawing/2014/main" id="{2CBD1A3F-ECF5-41EC-9775-456D5BBA50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1155" y="2522025"/>
                      <a:ext cx="1791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531" name="Group 1530">
                    <a:extLst>
                      <a:ext uri="{FF2B5EF4-FFF2-40B4-BE49-F238E27FC236}">
                        <a16:creationId xmlns:a16="http://schemas.microsoft.com/office/drawing/2014/main" id="{62FA60F3-3C7B-4520-8E02-D2B43F68A19A}"/>
                      </a:ext>
                    </a:extLst>
                  </p:cNvPr>
                  <p:cNvGrpSpPr/>
                  <p:nvPr/>
                </p:nvGrpSpPr>
                <p:grpSpPr>
                  <a:xfrm>
                    <a:off x="4819590" y="2973971"/>
                    <a:ext cx="249978" cy="276999"/>
                    <a:chOff x="3995974" y="2659744"/>
                    <a:chExt cx="249978" cy="276999"/>
                  </a:xfrm>
                </p:grpSpPr>
                <p:sp>
                  <p:nvSpPr>
                    <p:cNvPr id="1541" name="Rectangle: Rounded Corners 1540">
                      <a:extLst>
                        <a:ext uri="{FF2B5EF4-FFF2-40B4-BE49-F238E27FC236}">
                          <a16:creationId xmlns:a16="http://schemas.microsoft.com/office/drawing/2014/main" id="{989FDA18-D13F-4F7C-AA86-0B68DC91C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1873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2" name="TextBox 1541">
                      <a:extLst>
                        <a:ext uri="{FF2B5EF4-FFF2-40B4-BE49-F238E27FC236}">
                          <a16:creationId xmlns:a16="http://schemas.microsoft.com/office/drawing/2014/main" id="{256233F2-7A0C-44BD-A698-3FFFB769D8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95974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532" name="Group 1531">
                    <a:extLst>
                      <a:ext uri="{FF2B5EF4-FFF2-40B4-BE49-F238E27FC236}">
                        <a16:creationId xmlns:a16="http://schemas.microsoft.com/office/drawing/2014/main" id="{FF279128-AA4C-42CF-8840-06D09D17F23E}"/>
                      </a:ext>
                    </a:extLst>
                  </p:cNvPr>
                  <p:cNvGrpSpPr/>
                  <p:nvPr/>
                </p:nvGrpSpPr>
                <p:grpSpPr>
                  <a:xfrm>
                    <a:off x="5660818" y="4313467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539" name="Rectangle: Rounded Corners 1538">
                      <a:extLst>
                        <a:ext uri="{FF2B5EF4-FFF2-40B4-BE49-F238E27FC236}">
                          <a16:creationId xmlns:a16="http://schemas.microsoft.com/office/drawing/2014/main" id="{ED4BFFD7-6DEC-4874-9788-8BCCBA7E9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40" name="TextBox 1539">
                      <a:extLst>
                        <a:ext uri="{FF2B5EF4-FFF2-40B4-BE49-F238E27FC236}">
                          <a16:creationId xmlns:a16="http://schemas.microsoft.com/office/drawing/2014/main" id="{A8FCF6ED-C448-4B4F-8019-FFE915994CD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533" name="Group 1532">
                    <a:extLst>
                      <a:ext uri="{FF2B5EF4-FFF2-40B4-BE49-F238E27FC236}">
                        <a16:creationId xmlns:a16="http://schemas.microsoft.com/office/drawing/2014/main" id="{2180BFFA-4270-4F98-A90D-DCDEF6EFD952}"/>
                      </a:ext>
                    </a:extLst>
                  </p:cNvPr>
                  <p:cNvGrpSpPr/>
                  <p:nvPr/>
                </p:nvGrpSpPr>
                <p:grpSpPr>
                  <a:xfrm>
                    <a:off x="5542469" y="3992109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537" name="Rectangle: Rounded Corners 1536">
                      <a:extLst>
                        <a:ext uri="{FF2B5EF4-FFF2-40B4-BE49-F238E27FC236}">
                          <a16:creationId xmlns:a16="http://schemas.microsoft.com/office/drawing/2014/main" id="{3C78197C-CF67-433A-B45A-78F15BD19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8" name="TextBox 1537">
                      <a:extLst>
                        <a:ext uri="{FF2B5EF4-FFF2-40B4-BE49-F238E27FC236}">
                          <a16:creationId xmlns:a16="http://schemas.microsoft.com/office/drawing/2014/main" id="{0C02132B-E228-406F-9AEC-344C774E88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534" name="Group 1533">
                    <a:extLst>
                      <a:ext uri="{FF2B5EF4-FFF2-40B4-BE49-F238E27FC236}">
                        <a16:creationId xmlns:a16="http://schemas.microsoft.com/office/drawing/2014/main" id="{4D9CE58D-588F-48DF-AF18-6A85A700169E}"/>
                      </a:ext>
                    </a:extLst>
                  </p:cNvPr>
                  <p:cNvGrpSpPr/>
                  <p:nvPr/>
                </p:nvGrpSpPr>
                <p:grpSpPr>
                  <a:xfrm>
                    <a:off x="5276282" y="3825900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535" name="Rectangle: Rounded Corners 1534">
                      <a:extLst>
                        <a:ext uri="{FF2B5EF4-FFF2-40B4-BE49-F238E27FC236}">
                          <a16:creationId xmlns:a16="http://schemas.microsoft.com/office/drawing/2014/main" id="{15B1CC29-B68B-4354-A011-FBBB551FD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6" name="TextBox 1535">
                      <a:extLst>
                        <a:ext uri="{FF2B5EF4-FFF2-40B4-BE49-F238E27FC236}">
                          <a16:creationId xmlns:a16="http://schemas.microsoft.com/office/drawing/2014/main" id="{83C89FA8-F6E1-4C3C-8EC3-AF2722FD1B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1519" name="Rectangle: Rounded Corners 1518">
                  <a:extLst>
                    <a:ext uri="{FF2B5EF4-FFF2-40B4-BE49-F238E27FC236}">
                      <a16:creationId xmlns:a16="http://schemas.microsoft.com/office/drawing/2014/main" id="{4F0D0519-AB19-4A54-AAF8-A7C891ECA7BC}"/>
                    </a:ext>
                  </a:extLst>
                </p:cNvPr>
                <p:cNvSpPr/>
                <p:nvPr/>
              </p:nvSpPr>
              <p:spPr>
                <a:xfrm>
                  <a:off x="6012891" y="3409718"/>
                  <a:ext cx="1070438" cy="173278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520" name="Text Box 277">
                  <a:extLst>
                    <a:ext uri="{FF2B5EF4-FFF2-40B4-BE49-F238E27FC236}">
                      <a16:creationId xmlns:a16="http://schemas.microsoft.com/office/drawing/2014/main" id="{C63B6772-F8DE-4D4B-BD48-D1F38D1917A9}"/>
                    </a:ext>
                  </a:extLst>
                </p:cNvPr>
                <p:cNvSpPr txBox="1"/>
                <p:nvPr/>
              </p:nvSpPr>
              <p:spPr>
                <a:xfrm>
                  <a:off x="5961642" y="3411986"/>
                  <a:ext cx="1293856" cy="3060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Gathering data</a:t>
                  </a:r>
                  <a:r>
                    <a:rPr lang="en-US" sz="12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</p:txBody>
            </p:sp>
            <p:sp>
              <p:nvSpPr>
                <p:cNvPr id="1521" name="Text Box 277">
                  <a:extLst>
                    <a:ext uri="{FF2B5EF4-FFF2-40B4-BE49-F238E27FC236}">
                      <a16:creationId xmlns:a16="http://schemas.microsoft.com/office/drawing/2014/main" id="{CCB7B28B-F6B6-4AA1-AB6D-B291352897D4}"/>
                    </a:ext>
                  </a:extLst>
                </p:cNvPr>
                <p:cNvSpPr txBox="1"/>
                <p:nvPr/>
              </p:nvSpPr>
              <p:spPr>
                <a:xfrm>
                  <a:off x="6037554" y="3713577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2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1522" name="Text Box 277">
                  <a:extLst>
                    <a:ext uri="{FF2B5EF4-FFF2-40B4-BE49-F238E27FC236}">
                      <a16:creationId xmlns:a16="http://schemas.microsoft.com/office/drawing/2014/main" id="{6943C056-DF28-4041-A53E-4692EAA34D94}"/>
                    </a:ext>
                  </a:extLst>
                </p:cNvPr>
                <p:cNvSpPr txBox="1"/>
                <p:nvPr/>
              </p:nvSpPr>
              <p:spPr>
                <a:xfrm>
                  <a:off x="6021765" y="4108862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13</a:t>
                  </a:r>
                  <a:endPara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3" name="Text Box 277">
                  <a:extLst>
                    <a:ext uri="{FF2B5EF4-FFF2-40B4-BE49-F238E27FC236}">
                      <a16:creationId xmlns:a16="http://schemas.microsoft.com/office/drawing/2014/main" id="{2470F7E7-1C90-438E-98AB-9C4636253D05}"/>
                    </a:ext>
                  </a:extLst>
                </p:cNvPr>
                <p:cNvSpPr txBox="1"/>
                <p:nvPr/>
              </p:nvSpPr>
              <p:spPr>
                <a:xfrm>
                  <a:off x="6022468" y="4543642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sz="16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  <a:endPara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15" name="Rectangle: Rounded Corners 1514">
                <a:extLst>
                  <a:ext uri="{FF2B5EF4-FFF2-40B4-BE49-F238E27FC236}">
                    <a16:creationId xmlns:a16="http://schemas.microsoft.com/office/drawing/2014/main" id="{35BCBDF1-EFCB-4546-89CB-25C0D2B89FFF}"/>
                  </a:ext>
                </a:extLst>
              </p:cNvPr>
              <p:cNvSpPr/>
              <p:nvPr/>
            </p:nvSpPr>
            <p:spPr>
              <a:xfrm>
                <a:off x="3358315" y="6148465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1516" name="Rectangle: Rounded Corners 1515">
                <a:extLst>
                  <a:ext uri="{FF2B5EF4-FFF2-40B4-BE49-F238E27FC236}">
                    <a16:creationId xmlns:a16="http://schemas.microsoft.com/office/drawing/2014/main" id="{FB4A8AA2-98E7-45A2-9C8C-24BCF7EC7411}"/>
                  </a:ext>
                </a:extLst>
              </p:cNvPr>
              <p:cNvSpPr/>
              <p:nvPr/>
            </p:nvSpPr>
            <p:spPr>
              <a:xfrm>
                <a:off x="4552949" y="5384350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517" name="Rectangle: Rounded Corners 1516">
                <a:extLst>
                  <a:ext uri="{FF2B5EF4-FFF2-40B4-BE49-F238E27FC236}">
                    <a16:creationId xmlns:a16="http://schemas.microsoft.com/office/drawing/2014/main" id="{BF5902B2-30D9-49AF-B2B6-696977394B7B}"/>
                  </a:ext>
                </a:extLst>
              </p:cNvPr>
              <p:cNvSpPr/>
              <p:nvPr/>
            </p:nvSpPr>
            <p:spPr>
              <a:xfrm>
                <a:off x="4357064" y="6838901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17</a:t>
                </a:r>
              </a:p>
            </p:txBody>
          </p:sp>
        </p:grpSp>
        <p:sp>
          <p:nvSpPr>
            <p:cNvPr id="1513" name="Rectangle: Rounded Corners 1512">
              <a:extLst>
                <a:ext uri="{FF2B5EF4-FFF2-40B4-BE49-F238E27FC236}">
                  <a16:creationId xmlns:a16="http://schemas.microsoft.com/office/drawing/2014/main" id="{D768E967-47D4-4865-A23F-EC38D99657C7}"/>
                </a:ext>
              </a:extLst>
            </p:cNvPr>
            <p:cNvSpPr/>
            <p:nvPr/>
          </p:nvSpPr>
          <p:spPr>
            <a:xfrm>
              <a:off x="5108975" y="4073983"/>
              <a:ext cx="115516" cy="120462"/>
            </a:xfrm>
            <a:prstGeom prst="roundRect">
              <a:avLst/>
            </a:prstGeom>
            <a:solidFill>
              <a:schemeClr val="accent3">
                <a:alpha val="5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588" name="Group 1587">
            <a:extLst>
              <a:ext uri="{FF2B5EF4-FFF2-40B4-BE49-F238E27FC236}">
                <a16:creationId xmlns:a16="http://schemas.microsoft.com/office/drawing/2014/main" id="{0498B3FE-3EC3-4749-AD7A-A9B052D2BBBB}"/>
              </a:ext>
            </a:extLst>
          </p:cNvPr>
          <p:cNvGrpSpPr/>
          <p:nvPr/>
        </p:nvGrpSpPr>
        <p:grpSpPr>
          <a:xfrm>
            <a:off x="3068051" y="1643082"/>
            <a:ext cx="2952925" cy="3619015"/>
            <a:chOff x="2100840" y="3916475"/>
            <a:chExt cx="2952925" cy="3619015"/>
          </a:xfrm>
        </p:grpSpPr>
        <p:grpSp>
          <p:nvGrpSpPr>
            <p:cNvPr id="1590" name="Group 1589">
              <a:extLst>
                <a:ext uri="{FF2B5EF4-FFF2-40B4-BE49-F238E27FC236}">
                  <a16:creationId xmlns:a16="http://schemas.microsoft.com/office/drawing/2014/main" id="{19D2C4D8-28F4-47E1-BF70-438EFD6A151F}"/>
                </a:ext>
              </a:extLst>
            </p:cNvPr>
            <p:cNvGrpSpPr/>
            <p:nvPr/>
          </p:nvGrpSpPr>
          <p:grpSpPr>
            <a:xfrm>
              <a:off x="2100840" y="3916475"/>
              <a:ext cx="2952925" cy="3619015"/>
              <a:chOff x="5938060" y="2778234"/>
              <a:chExt cx="2952925" cy="3619015"/>
            </a:xfrm>
          </p:grpSpPr>
          <p:grpSp>
            <p:nvGrpSpPr>
              <p:cNvPr id="1594" name="Group 1593">
                <a:extLst>
                  <a:ext uri="{FF2B5EF4-FFF2-40B4-BE49-F238E27FC236}">
                    <a16:creationId xmlns:a16="http://schemas.microsoft.com/office/drawing/2014/main" id="{85D932C0-A000-45F1-AE40-3717779D79ED}"/>
                  </a:ext>
                </a:extLst>
              </p:cNvPr>
              <p:cNvGrpSpPr/>
              <p:nvPr/>
            </p:nvGrpSpPr>
            <p:grpSpPr>
              <a:xfrm>
                <a:off x="5938060" y="2778234"/>
                <a:ext cx="2952925" cy="3619015"/>
                <a:chOff x="3095357" y="1821872"/>
                <a:chExt cx="2952925" cy="3619015"/>
              </a:xfrm>
            </p:grpSpPr>
            <p:grpSp>
              <p:nvGrpSpPr>
                <p:cNvPr id="1600" name="Group 1599">
                  <a:extLst>
                    <a:ext uri="{FF2B5EF4-FFF2-40B4-BE49-F238E27FC236}">
                      <a16:creationId xmlns:a16="http://schemas.microsoft.com/office/drawing/2014/main" id="{94B9D9D7-0100-4885-8FF5-D5616042F3D7}"/>
                    </a:ext>
                  </a:extLst>
                </p:cNvPr>
                <p:cNvGrpSpPr/>
                <p:nvPr/>
              </p:nvGrpSpPr>
              <p:grpSpPr>
                <a:xfrm>
                  <a:off x="3095357" y="1821872"/>
                  <a:ext cx="2952925" cy="3619015"/>
                  <a:chOff x="2961364" y="1921087"/>
                  <a:chExt cx="2952925" cy="3619015"/>
                </a:xfrm>
              </p:grpSpPr>
              <p:grpSp>
                <p:nvGrpSpPr>
                  <p:cNvPr id="1631" name="Group 1630">
                    <a:extLst>
                      <a:ext uri="{FF2B5EF4-FFF2-40B4-BE49-F238E27FC236}">
                        <a16:creationId xmlns:a16="http://schemas.microsoft.com/office/drawing/2014/main" id="{8E10C674-4274-4AD2-BBD7-D419DE6F0BC4}"/>
                      </a:ext>
                    </a:extLst>
                  </p:cNvPr>
                  <p:cNvGrpSpPr/>
                  <p:nvPr/>
                </p:nvGrpSpPr>
                <p:grpSpPr>
                  <a:xfrm>
                    <a:off x="2961364" y="1921087"/>
                    <a:ext cx="2952925" cy="3619015"/>
                    <a:chOff x="-5093" y="38108"/>
                    <a:chExt cx="1803400" cy="2348367"/>
                  </a:xfrm>
                </p:grpSpPr>
                <p:grpSp>
                  <p:nvGrpSpPr>
                    <p:cNvPr id="1633" name="Group 1632">
                      <a:extLst>
                        <a:ext uri="{FF2B5EF4-FFF2-40B4-BE49-F238E27FC236}">
                          <a16:creationId xmlns:a16="http://schemas.microsoft.com/office/drawing/2014/main" id="{D513D144-5543-4F2B-84CB-688EDCA817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5093" y="50310"/>
                      <a:ext cx="1803400" cy="2336165"/>
                      <a:chOff x="-5093" y="13073"/>
                      <a:chExt cx="1803400" cy="2336246"/>
                    </a:xfrm>
                  </p:grpSpPr>
                  <p:sp>
                    <p:nvSpPr>
                      <p:cNvPr id="1661" name="Rectangle: Rounded Corners 1660">
                        <a:extLst>
                          <a:ext uri="{FF2B5EF4-FFF2-40B4-BE49-F238E27FC236}">
                            <a16:creationId xmlns:a16="http://schemas.microsoft.com/office/drawing/2014/main" id="{EC5AAB81-11DC-4A94-B8E4-263960A828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5093" y="13073"/>
                        <a:ext cx="1803400" cy="2336246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662" name="Rectangle: Rounded Corners 1661">
                        <a:extLst>
                          <a:ext uri="{FF2B5EF4-FFF2-40B4-BE49-F238E27FC236}">
                            <a16:creationId xmlns:a16="http://schemas.microsoft.com/office/drawing/2014/main" id="{1FE9CEE7-9C3F-4C21-A778-8AD2059B7E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7216" y="42783"/>
                        <a:ext cx="1238782" cy="132402"/>
                      </a:xfrm>
                      <a:prstGeom prst="round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</p:txBody>
                  </p:sp>
                </p:grpSp>
                <p:sp>
                  <p:nvSpPr>
                    <p:cNvPr id="1634" name="Text Box 270">
                      <a:extLst>
                        <a:ext uri="{FF2B5EF4-FFF2-40B4-BE49-F238E27FC236}">
                          <a16:creationId xmlns:a16="http://schemas.microsoft.com/office/drawing/2014/main" id="{B95CD901-EA29-4E52-A64B-4CA503CF2C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5129" y="38108"/>
                      <a:ext cx="1005708" cy="252136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Iteration i+3</a:t>
                      </a:r>
                    </a:p>
                  </p:txBody>
                </p:sp>
                <p:sp>
                  <p:nvSpPr>
                    <p:cNvPr id="1635" name="Rectangle: Rounded Corners 1634">
                      <a:extLst>
                        <a:ext uri="{FF2B5EF4-FFF2-40B4-BE49-F238E27FC236}">
                          <a16:creationId xmlns:a16="http://schemas.microsoft.com/office/drawing/2014/main" id="{3B07B67E-F349-4050-AB08-DA1A41E95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041" y="1629771"/>
                      <a:ext cx="653734" cy="529590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p:txBody>
                </p:sp>
                <p:sp>
                  <p:nvSpPr>
                    <p:cNvPr id="1636" name="Text Box 277">
                      <a:extLst>
                        <a:ext uri="{FF2B5EF4-FFF2-40B4-BE49-F238E27FC236}">
                          <a16:creationId xmlns:a16="http://schemas.microsoft.com/office/drawing/2014/main" id="{3BBFF137-ED1D-4D00-B37D-B0ADBBA7CE6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091" y="1612228"/>
                      <a:ext cx="790179" cy="26606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en-US" sz="12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data gathers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p:txBody>
                </p:sp>
                <p:grpSp>
                  <p:nvGrpSpPr>
                    <p:cNvPr id="1637" name="Group 1636">
                      <a:extLst>
                        <a:ext uri="{FF2B5EF4-FFF2-40B4-BE49-F238E27FC236}">
                          <a16:creationId xmlns:a16="http://schemas.microsoft.com/office/drawing/2014/main" id="{C8B6D380-A7C2-4C6A-ADBE-36B38AFC86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3814" y="486792"/>
                      <a:ext cx="737388" cy="1727670"/>
                      <a:chOff x="21477" y="135100"/>
                      <a:chExt cx="737388" cy="1727670"/>
                    </a:xfrm>
                  </p:grpSpPr>
                  <p:grpSp>
                    <p:nvGrpSpPr>
                      <p:cNvPr id="1638" name="Group 1637">
                        <a:extLst>
                          <a:ext uri="{FF2B5EF4-FFF2-40B4-BE49-F238E27FC236}">
                            <a16:creationId xmlns:a16="http://schemas.microsoft.com/office/drawing/2014/main" id="{62B38482-AA4B-412D-97DB-8C742661DC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9989" y="360835"/>
                        <a:ext cx="563376" cy="1501935"/>
                        <a:chOff x="422189" y="402226"/>
                        <a:chExt cx="563590" cy="1502037"/>
                      </a:xfrm>
                    </p:grpSpPr>
                    <p:grpSp>
                      <p:nvGrpSpPr>
                        <p:cNvPr id="1649" name="Group 1648">
                          <a:extLst>
                            <a:ext uri="{FF2B5EF4-FFF2-40B4-BE49-F238E27FC236}">
                              <a16:creationId xmlns:a16="http://schemas.microsoft.com/office/drawing/2014/main" id="{F45407E6-A450-4105-A979-0B804A15BBF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21192" y="1391221"/>
                          <a:ext cx="301625" cy="309882"/>
                          <a:chOff x="-411763" y="971133"/>
                          <a:chExt cx="400050" cy="390526"/>
                        </a:xfrm>
                      </p:grpSpPr>
                      <p:sp>
                        <p:nvSpPr>
                          <p:cNvPr id="1659" name="Flowchart: Connector 1658">
                            <a:extLst>
                              <a:ext uri="{FF2B5EF4-FFF2-40B4-BE49-F238E27FC236}">
                                <a16:creationId xmlns:a16="http://schemas.microsoft.com/office/drawing/2014/main" id="{FF5583F0-B13A-48C8-914E-02708AAE1D4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-411763" y="971133"/>
                            <a:ext cx="400050" cy="390526"/>
                          </a:xfrm>
                          <a:prstGeom prst="flowChartConnector">
                            <a:avLst/>
                          </a:prstGeom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660" name="Text Box 258">
                            <a:extLst>
                              <a:ext uri="{FF2B5EF4-FFF2-40B4-BE49-F238E27FC236}">
                                <a16:creationId xmlns:a16="http://schemas.microsoft.com/office/drawing/2014/main" id="{09B92784-1F37-4DFB-BCAD-277066BB8A0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356945" y="996836"/>
                            <a:ext cx="325628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3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50" name="Straight Arrow Connector 1649">
                          <a:extLst>
                            <a:ext uri="{FF2B5EF4-FFF2-40B4-BE49-F238E27FC236}">
                              <a16:creationId xmlns:a16="http://schemas.microsoft.com/office/drawing/2014/main" id="{191C626D-27E9-462F-A639-46518649FA49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96433" y="1680803"/>
                          <a:ext cx="91653" cy="223460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651" name="Group 1650">
                          <a:extLst>
                            <a:ext uri="{FF2B5EF4-FFF2-40B4-BE49-F238E27FC236}">
                              <a16:creationId xmlns:a16="http://schemas.microsoft.com/office/drawing/2014/main" id="{2B7CD892-C54D-4C1E-BF2C-A03ABC488F5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79948" y="402226"/>
                          <a:ext cx="305831" cy="309881"/>
                          <a:chOff x="479270" y="506914"/>
                          <a:chExt cx="405627" cy="390525"/>
                        </a:xfrm>
                      </p:grpSpPr>
                      <p:sp>
                        <p:nvSpPr>
                          <p:cNvPr id="1657" name="Flowchart: Connector 1656">
                            <a:extLst>
                              <a:ext uri="{FF2B5EF4-FFF2-40B4-BE49-F238E27FC236}">
                                <a16:creationId xmlns:a16="http://schemas.microsoft.com/office/drawing/2014/main" id="{C85BB35B-1513-4AE0-885F-46B58F07F65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79270" y="506914"/>
                            <a:ext cx="400050" cy="390525"/>
                          </a:xfrm>
                          <a:prstGeom prst="flowChartConnector">
                            <a:avLst/>
                          </a:pr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658" name="Text Box 263">
                            <a:extLst>
                              <a:ext uri="{FF2B5EF4-FFF2-40B4-BE49-F238E27FC236}">
                                <a16:creationId xmlns:a16="http://schemas.microsoft.com/office/drawing/2014/main" id="{500758D1-E19A-4CBF-A07E-68CBFEA2AE2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38781" y="529359"/>
                            <a:ext cx="346116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1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52" name="Straight Arrow Connector 1651">
                          <a:extLst>
                            <a:ext uri="{FF2B5EF4-FFF2-40B4-BE49-F238E27FC236}">
                              <a16:creationId xmlns:a16="http://schemas.microsoft.com/office/drawing/2014/main" id="{ADD209F8-EA06-40EB-94B8-381C70CC5CFE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655239" y="691850"/>
                          <a:ext cx="99189" cy="202792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653" name="Group 1652">
                          <a:extLst>
                            <a:ext uri="{FF2B5EF4-FFF2-40B4-BE49-F238E27FC236}">
                              <a16:creationId xmlns:a16="http://schemas.microsoft.com/office/drawing/2014/main" id="{21A65F5E-1CCF-48E2-AF01-78FA78D104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22189" y="878035"/>
                          <a:ext cx="301625" cy="309881"/>
                          <a:chOff x="559958" y="360902"/>
                          <a:chExt cx="400050" cy="390525"/>
                        </a:xfrm>
                      </p:grpSpPr>
                      <p:sp>
                        <p:nvSpPr>
                          <p:cNvPr id="1655" name="Flowchart: Connector 1654">
                            <a:extLst>
                              <a:ext uri="{FF2B5EF4-FFF2-40B4-BE49-F238E27FC236}">
                                <a16:creationId xmlns:a16="http://schemas.microsoft.com/office/drawing/2014/main" id="{8E3F86A4-50CF-4A67-A645-48B6E4C3A54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59958" y="360902"/>
                            <a:ext cx="400050" cy="390525"/>
                          </a:xfrm>
                          <a:prstGeom prst="flowChartConnector">
                            <a:avLst/>
                          </a:prstGeom>
                          <a:noFill/>
                          <a:ln w="381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91440" tIns="45720" rIns="91440" bIns="4572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656" name="Text Box 267">
                            <a:extLst>
                              <a:ext uri="{FF2B5EF4-FFF2-40B4-BE49-F238E27FC236}">
                                <a16:creationId xmlns:a16="http://schemas.microsoft.com/office/drawing/2014/main" id="{384816C1-6E99-4286-B1F3-30B191CFF39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4335" y="380673"/>
                            <a:ext cx="311636" cy="339090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91440" tIns="45720" rIns="91440" bIns="4572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marL="0" marR="0">
                              <a:lnSpc>
                                <a:spcPct val="107000"/>
                              </a:lnSpc>
                              <a:spcBef>
                                <a:spcPts val="0"/>
                              </a:spcBef>
                              <a:spcAft>
                                <a:spcPts val="800"/>
                              </a:spcAft>
                            </a:pPr>
                            <a:r>
                              <a:rPr lang="en-US" sz="20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L</a:t>
                            </a:r>
                            <a:r>
                              <a:rPr lang="en-US" sz="1200" b="1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>
                                  <a:outerShdw blurRad="38100" dist="19050" dir="2700000" algn="tl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a:t>2</a:t>
                            </a:r>
                            <a:endParaRPr lang="en-US" sz="1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1654" name="Straight Arrow Connector 1653">
                          <a:extLst>
                            <a:ext uri="{FF2B5EF4-FFF2-40B4-BE49-F238E27FC236}">
                              <a16:creationId xmlns:a16="http://schemas.microsoft.com/office/drawing/2014/main" id="{B8822526-4BDD-4841-B09E-30C8A1914607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583567" y="1188075"/>
                          <a:ext cx="117051" cy="211381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639" name="Straight Arrow Connector 1638">
                        <a:extLst>
                          <a:ext uri="{FF2B5EF4-FFF2-40B4-BE49-F238E27FC236}">
                            <a16:creationId xmlns:a16="http://schemas.microsoft.com/office/drawing/2014/main" id="{73C8EF58-0EF6-496C-BDE1-1AF051A086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33595" y="244617"/>
                        <a:ext cx="125270" cy="15044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0" name="Straight Arrow Connector 1639">
                        <a:extLst>
                          <a:ext uri="{FF2B5EF4-FFF2-40B4-BE49-F238E27FC236}">
                            <a16:creationId xmlns:a16="http://schemas.microsoft.com/office/drawing/2014/main" id="{6572B41C-C2B4-4CBF-893F-AFF13F26E1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71470" y="135100"/>
                        <a:ext cx="53229" cy="224775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1" name="Straight Arrow Connector 1640">
                        <a:extLst>
                          <a:ext uri="{FF2B5EF4-FFF2-40B4-BE49-F238E27FC236}">
                            <a16:creationId xmlns:a16="http://schemas.microsoft.com/office/drawing/2014/main" id="{4E1C6540-62A5-4F8D-8A03-58C5C2E206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439363" y="150467"/>
                        <a:ext cx="61305" cy="21092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2" name="Straight Arrow Connector 1641">
                        <a:extLst>
                          <a:ext uri="{FF2B5EF4-FFF2-40B4-BE49-F238E27FC236}">
                            <a16:creationId xmlns:a16="http://schemas.microsoft.com/office/drawing/2014/main" id="{67998877-67B5-4B83-8C82-7A06A424421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95837" y="219880"/>
                        <a:ext cx="138260" cy="17690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3" name="Straight Arrow Connector 1642">
                        <a:extLst>
                          <a:ext uri="{FF2B5EF4-FFF2-40B4-BE49-F238E27FC236}">
                            <a16:creationId xmlns:a16="http://schemas.microsoft.com/office/drawing/2014/main" id="{07D97659-7D2D-42D5-A873-26A1E1A8CA1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65226" y="623950"/>
                        <a:ext cx="4202" cy="215883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4" name="Straight Arrow Connector 1643">
                        <a:extLst>
                          <a:ext uri="{FF2B5EF4-FFF2-40B4-BE49-F238E27FC236}">
                            <a16:creationId xmlns:a16="http://schemas.microsoft.com/office/drawing/2014/main" id="{D9348C2F-6FCD-4CEC-8665-ADB7217823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38421" y="598963"/>
                        <a:ext cx="60206" cy="26307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5" name="Straight Arrow Connector 1644">
                        <a:extLst>
                          <a:ext uri="{FF2B5EF4-FFF2-40B4-BE49-F238E27FC236}">
                            <a16:creationId xmlns:a16="http://schemas.microsoft.com/office/drawing/2014/main" id="{A83FCAD9-B5D8-46D6-97E9-78BDFEC0C6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1477" y="743777"/>
                        <a:ext cx="110576" cy="149514"/>
                      </a:xfrm>
                      <a:prstGeom prst="straightConnector1">
                        <a:avLst/>
                      </a:prstGeom>
                      <a:ln w="381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6" name="Straight Arrow Connector 1645">
                        <a:extLst>
                          <a:ext uri="{FF2B5EF4-FFF2-40B4-BE49-F238E27FC236}">
                            <a16:creationId xmlns:a16="http://schemas.microsoft.com/office/drawing/2014/main" id="{6ACD36E3-B38F-48E6-95FC-22975A9E31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521937" y="1425200"/>
                        <a:ext cx="178236" cy="57747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7" name="Straight Arrow Connector 1646">
                        <a:extLst>
                          <a:ext uri="{FF2B5EF4-FFF2-40B4-BE49-F238E27FC236}">
                            <a16:creationId xmlns:a16="http://schemas.microsoft.com/office/drawing/2014/main" id="{ECD26A1E-B864-4643-8003-22FE4684814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83401" y="1260031"/>
                        <a:ext cx="150084" cy="146100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48" name="Straight Arrow Connector 1647">
                        <a:extLst>
                          <a:ext uri="{FF2B5EF4-FFF2-40B4-BE49-F238E27FC236}">
                            <a16:creationId xmlns:a16="http://schemas.microsoft.com/office/drawing/2014/main" id="{A318DFC4-E205-413C-B09C-967E7DFD1A0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440713" y="1170045"/>
                        <a:ext cx="64977" cy="198456"/>
                      </a:xfrm>
                      <a:prstGeom prst="straightConnector1">
                        <a:avLst/>
                      </a:prstGeom>
                      <a:ln w="38100">
                        <a:tailEnd type="triangle"/>
                      </a:ln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632" name="Text Box 277">
                    <a:extLst>
                      <a:ext uri="{FF2B5EF4-FFF2-40B4-BE49-F238E27FC236}">
                        <a16:creationId xmlns:a16="http://schemas.microsoft.com/office/drawing/2014/main" id="{4B6B2E58-623F-49B9-9021-04F77FED0DBC}"/>
                      </a:ext>
                    </a:extLst>
                  </p:cNvPr>
                  <p:cNvSpPr txBox="1"/>
                  <p:nvPr/>
                </p:nvSpPr>
                <p:spPr>
                  <a:xfrm>
                    <a:off x="3051641" y="4717714"/>
                    <a:ext cx="1035193" cy="378577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</a:t>
                    </a:r>
                    <a:endPara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601" name="Group 1600">
                  <a:extLst>
                    <a:ext uri="{FF2B5EF4-FFF2-40B4-BE49-F238E27FC236}">
                      <a16:creationId xmlns:a16="http://schemas.microsoft.com/office/drawing/2014/main" id="{3D2884B8-08CE-416C-AA54-C30A68F3D906}"/>
                    </a:ext>
                  </a:extLst>
                </p:cNvPr>
                <p:cNvGrpSpPr/>
                <p:nvPr/>
              </p:nvGrpSpPr>
              <p:grpSpPr>
                <a:xfrm>
                  <a:off x="4733763" y="2348775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629" name="Rectangle: Rounded Corners 1628">
                    <a:extLst>
                      <a:ext uri="{FF2B5EF4-FFF2-40B4-BE49-F238E27FC236}">
                        <a16:creationId xmlns:a16="http://schemas.microsoft.com/office/drawing/2014/main" id="{C60BB71C-1EBF-4978-AAEE-924432424503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0" name="TextBox 1629">
                    <a:extLst>
                      <a:ext uri="{FF2B5EF4-FFF2-40B4-BE49-F238E27FC236}">
                        <a16:creationId xmlns:a16="http://schemas.microsoft.com/office/drawing/2014/main" id="{E4AC3755-4E27-4A39-B908-20633C3219BC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602" name="Group 1601">
                  <a:extLst>
                    <a:ext uri="{FF2B5EF4-FFF2-40B4-BE49-F238E27FC236}">
                      <a16:creationId xmlns:a16="http://schemas.microsoft.com/office/drawing/2014/main" id="{B8162808-8866-4F9E-9814-FCF70D018173}"/>
                    </a:ext>
                  </a:extLst>
                </p:cNvPr>
                <p:cNvGrpSpPr/>
                <p:nvPr/>
              </p:nvGrpSpPr>
              <p:grpSpPr>
                <a:xfrm>
                  <a:off x="5041571" y="223241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627" name="Rectangle: Rounded Corners 1626">
                    <a:extLst>
                      <a:ext uri="{FF2B5EF4-FFF2-40B4-BE49-F238E27FC236}">
                        <a16:creationId xmlns:a16="http://schemas.microsoft.com/office/drawing/2014/main" id="{8C8C9005-B410-49E0-BAE1-F290FF6FCE5C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8" name="TextBox 1627">
                    <a:extLst>
                      <a:ext uri="{FF2B5EF4-FFF2-40B4-BE49-F238E27FC236}">
                        <a16:creationId xmlns:a16="http://schemas.microsoft.com/office/drawing/2014/main" id="{5977D967-9E3B-4778-8BD4-1265A40AAD47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603" name="Group 1602">
                  <a:extLst>
                    <a:ext uri="{FF2B5EF4-FFF2-40B4-BE49-F238E27FC236}">
                      <a16:creationId xmlns:a16="http://schemas.microsoft.com/office/drawing/2014/main" id="{26A41FFF-4B61-4D8A-8893-093B513A92B1}"/>
                    </a:ext>
                  </a:extLst>
                </p:cNvPr>
                <p:cNvGrpSpPr/>
                <p:nvPr/>
              </p:nvGrpSpPr>
              <p:grpSpPr>
                <a:xfrm>
                  <a:off x="5404851" y="2217273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625" name="Rectangle: Rounded Corners 1624">
                    <a:extLst>
                      <a:ext uri="{FF2B5EF4-FFF2-40B4-BE49-F238E27FC236}">
                        <a16:creationId xmlns:a16="http://schemas.microsoft.com/office/drawing/2014/main" id="{AF3BB653-AC7D-401F-9A56-BB8264B7C17D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6" name="TextBox 1625">
                    <a:extLst>
                      <a:ext uri="{FF2B5EF4-FFF2-40B4-BE49-F238E27FC236}">
                        <a16:creationId xmlns:a16="http://schemas.microsoft.com/office/drawing/2014/main" id="{2B69D8B0-30E9-4BA8-9099-FB36D321C591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604" name="Group 1603">
                  <a:extLst>
                    <a:ext uri="{FF2B5EF4-FFF2-40B4-BE49-F238E27FC236}">
                      <a16:creationId xmlns:a16="http://schemas.microsoft.com/office/drawing/2014/main" id="{84177288-A79D-4CFB-8F88-327C33CF07A1}"/>
                    </a:ext>
                  </a:extLst>
                </p:cNvPr>
                <p:cNvGrpSpPr/>
                <p:nvPr/>
              </p:nvGrpSpPr>
              <p:grpSpPr>
                <a:xfrm>
                  <a:off x="5697874" y="2379408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623" name="Rectangle: Rounded Corners 1622">
                    <a:extLst>
                      <a:ext uri="{FF2B5EF4-FFF2-40B4-BE49-F238E27FC236}">
                        <a16:creationId xmlns:a16="http://schemas.microsoft.com/office/drawing/2014/main" id="{1B69C251-E81D-4F57-BB54-E7022598EB79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4" name="TextBox 1623">
                    <a:extLst>
                      <a:ext uri="{FF2B5EF4-FFF2-40B4-BE49-F238E27FC236}">
                        <a16:creationId xmlns:a16="http://schemas.microsoft.com/office/drawing/2014/main" id="{FBA260B2-5D3D-4E07-9C4B-8CFD5FE1451D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605" name="Group 1604">
                  <a:extLst>
                    <a:ext uri="{FF2B5EF4-FFF2-40B4-BE49-F238E27FC236}">
                      <a16:creationId xmlns:a16="http://schemas.microsoft.com/office/drawing/2014/main" id="{6138EE2F-9E12-4369-8611-B4E063663CC9}"/>
                    </a:ext>
                  </a:extLst>
                </p:cNvPr>
                <p:cNvGrpSpPr/>
                <p:nvPr/>
              </p:nvGrpSpPr>
              <p:grpSpPr>
                <a:xfrm>
                  <a:off x="4357134" y="3174348"/>
                  <a:ext cx="249978" cy="276999"/>
                  <a:chOff x="4146976" y="2542298"/>
                  <a:chExt cx="249978" cy="276999"/>
                </a:xfrm>
              </p:grpSpPr>
              <p:sp>
                <p:nvSpPr>
                  <p:cNvPr id="1621" name="Rectangle: Rounded Corners 1620">
                    <a:extLst>
                      <a:ext uri="{FF2B5EF4-FFF2-40B4-BE49-F238E27FC236}">
                        <a16:creationId xmlns:a16="http://schemas.microsoft.com/office/drawing/2014/main" id="{8FCE5FC9-12AA-4BB9-A9C7-FF6E26E6DC5C}"/>
                      </a:ext>
                    </a:extLst>
                  </p:cNvPr>
                  <p:cNvSpPr/>
                  <p:nvPr/>
                </p:nvSpPr>
                <p:spPr>
                  <a:xfrm>
                    <a:off x="4172875" y="2565311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2" name="TextBox 1621">
                    <a:extLst>
                      <a:ext uri="{FF2B5EF4-FFF2-40B4-BE49-F238E27FC236}">
                        <a16:creationId xmlns:a16="http://schemas.microsoft.com/office/drawing/2014/main" id="{2D85D7FC-AF24-40DB-9CD6-3F69D97388B7}"/>
                      </a:ext>
                    </a:extLst>
                  </p:cNvPr>
                  <p:cNvSpPr txBox="1"/>
                  <p:nvPr/>
                </p:nvSpPr>
                <p:spPr>
                  <a:xfrm>
                    <a:off x="4146976" y="2542298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3</a:t>
                    </a:r>
                  </a:p>
                </p:txBody>
              </p:sp>
            </p:grpSp>
            <p:grpSp>
              <p:nvGrpSpPr>
                <p:cNvPr id="1606" name="Group 1605">
                  <a:extLst>
                    <a:ext uri="{FF2B5EF4-FFF2-40B4-BE49-F238E27FC236}">
                      <a16:creationId xmlns:a16="http://schemas.microsoft.com/office/drawing/2014/main" id="{9A7C90DE-E41F-4F64-899F-63DA4D0391BB}"/>
                    </a:ext>
                  </a:extLst>
                </p:cNvPr>
                <p:cNvGrpSpPr/>
                <p:nvPr/>
              </p:nvGrpSpPr>
              <p:grpSpPr>
                <a:xfrm>
                  <a:off x="4559501" y="2913062"/>
                  <a:ext cx="241909" cy="276999"/>
                  <a:chOff x="4071155" y="2522025"/>
                  <a:chExt cx="241909" cy="276999"/>
                </a:xfrm>
              </p:grpSpPr>
              <p:sp>
                <p:nvSpPr>
                  <p:cNvPr id="1619" name="Rectangle: Rounded Corners 1618">
                    <a:extLst>
                      <a:ext uri="{FF2B5EF4-FFF2-40B4-BE49-F238E27FC236}">
                        <a16:creationId xmlns:a16="http://schemas.microsoft.com/office/drawing/2014/main" id="{84ACE6AB-7DCE-4CA0-8F47-C75BC71271DA}"/>
                      </a:ext>
                    </a:extLst>
                  </p:cNvPr>
                  <p:cNvSpPr/>
                  <p:nvPr/>
                </p:nvSpPr>
                <p:spPr>
                  <a:xfrm>
                    <a:off x="4088985" y="2548533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0" name="TextBox 1619">
                    <a:extLst>
                      <a:ext uri="{FF2B5EF4-FFF2-40B4-BE49-F238E27FC236}">
                        <a16:creationId xmlns:a16="http://schemas.microsoft.com/office/drawing/2014/main" id="{EE830D1F-4AB9-4160-8709-A61A26671F7A}"/>
                      </a:ext>
                    </a:extLst>
                  </p:cNvPr>
                  <p:cNvSpPr txBox="1"/>
                  <p:nvPr/>
                </p:nvSpPr>
                <p:spPr>
                  <a:xfrm>
                    <a:off x="4071155" y="2522025"/>
                    <a:ext cx="17913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607" name="Group 1606">
                  <a:extLst>
                    <a:ext uri="{FF2B5EF4-FFF2-40B4-BE49-F238E27FC236}">
                      <a16:creationId xmlns:a16="http://schemas.microsoft.com/office/drawing/2014/main" id="{F46466E3-E245-4702-AAD6-7155507D8AB1}"/>
                    </a:ext>
                  </a:extLst>
                </p:cNvPr>
                <p:cNvGrpSpPr/>
                <p:nvPr/>
              </p:nvGrpSpPr>
              <p:grpSpPr>
                <a:xfrm>
                  <a:off x="4819590" y="2973971"/>
                  <a:ext cx="249978" cy="276999"/>
                  <a:chOff x="3995974" y="2659744"/>
                  <a:chExt cx="249978" cy="276999"/>
                </a:xfrm>
              </p:grpSpPr>
              <p:sp>
                <p:nvSpPr>
                  <p:cNvPr id="1617" name="Rectangle: Rounded Corners 1616">
                    <a:extLst>
                      <a:ext uri="{FF2B5EF4-FFF2-40B4-BE49-F238E27FC236}">
                        <a16:creationId xmlns:a16="http://schemas.microsoft.com/office/drawing/2014/main" id="{AEF1AF7F-BA50-4E84-B782-3B8D90081C48}"/>
                      </a:ext>
                    </a:extLst>
                  </p:cNvPr>
                  <p:cNvSpPr/>
                  <p:nvPr/>
                </p:nvSpPr>
                <p:spPr>
                  <a:xfrm>
                    <a:off x="4021873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8" name="TextBox 1617">
                    <a:extLst>
                      <a:ext uri="{FF2B5EF4-FFF2-40B4-BE49-F238E27FC236}">
                        <a16:creationId xmlns:a16="http://schemas.microsoft.com/office/drawing/2014/main" id="{A97BD25E-4160-4A7F-A498-91209C701E10}"/>
                      </a:ext>
                    </a:extLst>
                  </p:cNvPr>
                  <p:cNvSpPr txBox="1"/>
                  <p:nvPr/>
                </p:nvSpPr>
                <p:spPr>
                  <a:xfrm>
                    <a:off x="3995974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608" name="Group 1607">
                  <a:extLst>
                    <a:ext uri="{FF2B5EF4-FFF2-40B4-BE49-F238E27FC236}">
                      <a16:creationId xmlns:a16="http://schemas.microsoft.com/office/drawing/2014/main" id="{5221C4B2-B39E-47D8-AC79-0F2B1EAAF6B9}"/>
                    </a:ext>
                  </a:extLst>
                </p:cNvPr>
                <p:cNvGrpSpPr/>
                <p:nvPr/>
              </p:nvGrpSpPr>
              <p:grpSpPr>
                <a:xfrm>
                  <a:off x="5660818" y="4313467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615" name="Rectangle: Rounded Corners 1614">
                    <a:extLst>
                      <a:ext uri="{FF2B5EF4-FFF2-40B4-BE49-F238E27FC236}">
                        <a16:creationId xmlns:a16="http://schemas.microsoft.com/office/drawing/2014/main" id="{D00F5898-97F6-4BD8-A156-55FC9DD6A43F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6" name="TextBox 1615">
                    <a:extLst>
                      <a:ext uri="{FF2B5EF4-FFF2-40B4-BE49-F238E27FC236}">
                        <a16:creationId xmlns:a16="http://schemas.microsoft.com/office/drawing/2014/main" id="{619FCFBC-DA8B-4D13-80C8-4FA07ACDCD78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  <p:grpSp>
              <p:nvGrpSpPr>
                <p:cNvPr id="1609" name="Group 1608">
                  <a:extLst>
                    <a:ext uri="{FF2B5EF4-FFF2-40B4-BE49-F238E27FC236}">
                      <a16:creationId xmlns:a16="http://schemas.microsoft.com/office/drawing/2014/main" id="{313A6FDB-FB79-467D-A105-C9074728443E}"/>
                    </a:ext>
                  </a:extLst>
                </p:cNvPr>
                <p:cNvGrpSpPr/>
                <p:nvPr/>
              </p:nvGrpSpPr>
              <p:grpSpPr>
                <a:xfrm>
                  <a:off x="5542469" y="3992109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613" name="Rectangle: Rounded Corners 1612">
                    <a:extLst>
                      <a:ext uri="{FF2B5EF4-FFF2-40B4-BE49-F238E27FC236}">
                        <a16:creationId xmlns:a16="http://schemas.microsoft.com/office/drawing/2014/main" id="{E21F2614-6094-4871-9905-B392F4380C1D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4" name="TextBox 1613">
                    <a:extLst>
                      <a:ext uri="{FF2B5EF4-FFF2-40B4-BE49-F238E27FC236}">
                        <a16:creationId xmlns:a16="http://schemas.microsoft.com/office/drawing/2014/main" id="{791D9B33-7D9A-4435-8F11-2D577D922AB8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1</a:t>
                    </a:r>
                  </a:p>
                </p:txBody>
              </p:sp>
            </p:grpSp>
            <p:grpSp>
              <p:nvGrpSpPr>
                <p:cNvPr id="1610" name="Group 1609">
                  <a:extLst>
                    <a:ext uri="{FF2B5EF4-FFF2-40B4-BE49-F238E27FC236}">
                      <a16:creationId xmlns:a16="http://schemas.microsoft.com/office/drawing/2014/main" id="{E010848F-4072-4828-8F1E-364265B6B3A4}"/>
                    </a:ext>
                  </a:extLst>
                </p:cNvPr>
                <p:cNvGrpSpPr/>
                <p:nvPr/>
              </p:nvGrpSpPr>
              <p:grpSpPr>
                <a:xfrm>
                  <a:off x="5276282" y="3825900"/>
                  <a:ext cx="249978" cy="276999"/>
                  <a:chOff x="3954029" y="2659744"/>
                  <a:chExt cx="249978" cy="276999"/>
                </a:xfrm>
              </p:grpSpPr>
              <p:sp>
                <p:nvSpPr>
                  <p:cNvPr id="1611" name="Rectangle: Rounded Corners 1610">
                    <a:extLst>
                      <a:ext uri="{FF2B5EF4-FFF2-40B4-BE49-F238E27FC236}">
                        <a16:creationId xmlns:a16="http://schemas.microsoft.com/office/drawing/2014/main" id="{29E55A32-4C66-4974-9F3C-6FF6B0A01CF4}"/>
                      </a:ext>
                    </a:extLst>
                  </p:cNvPr>
                  <p:cNvSpPr/>
                  <p:nvPr/>
                </p:nvSpPr>
                <p:spPr>
                  <a:xfrm>
                    <a:off x="3979928" y="2699535"/>
                    <a:ext cx="224079" cy="214415"/>
                  </a:xfrm>
                  <a:prstGeom prst="round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2" name="TextBox 1611">
                    <a:extLst>
                      <a:ext uri="{FF2B5EF4-FFF2-40B4-BE49-F238E27FC236}">
                        <a16:creationId xmlns:a16="http://schemas.microsoft.com/office/drawing/2014/main" id="{2175D4E6-515B-4753-9606-B868601B3A3B}"/>
                      </a:ext>
                    </a:extLst>
                  </p:cNvPr>
                  <p:cNvSpPr txBox="1"/>
                  <p:nvPr/>
                </p:nvSpPr>
                <p:spPr>
                  <a:xfrm>
                    <a:off x="3954029" y="2659744"/>
                    <a:ext cx="23489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/>
                      <a:t>2</a:t>
                    </a:r>
                  </a:p>
                </p:txBody>
              </p:sp>
            </p:grpSp>
          </p:grpSp>
          <p:sp>
            <p:nvSpPr>
              <p:cNvPr id="1595" name="Rectangle: Rounded Corners 1594">
                <a:extLst>
                  <a:ext uri="{FF2B5EF4-FFF2-40B4-BE49-F238E27FC236}">
                    <a16:creationId xmlns:a16="http://schemas.microsoft.com/office/drawing/2014/main" id="{F06E27B6-7C7C-4F54-A91F-72DB49AE0D98}"/>
                  </a:ext>
                </a:extLst>
              </p:cNvPr>
              <p:cNvSpPr/>
              <p:nvPr/>
            </p:nvSpPr>
            <p:spPr>
              <a:xfrm>
                <a:off x="6012891" y="3409718"/>
                <a:ext cx="1070438" cy="173278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sp>
            <p:nvSpPr>
              <p:cNvPr id="1596" name="Text Box 277">
                <a:extLst>
                  <a:ext uri="{FF2B5EF4-FFF2-40B4-BE49-F238E27FC236}">
                    <a16:creationId xmlns:a16="http://schemas.microsoft.com/office/drawing/2014/main" id="{779180F4-6084-4A4C-9F76-B34C5F282A90}"/>
                  </a:ext>
                </a:extLst>
              </p:cNvPr>
              <p:cNvSpPr txBox="1"/>
              <p:nvPr/>
            </p:nvSpPr>
            <p:spPr>
              <a:xfrm>
                <a:off x="5961642" y="3411986"/>
                <a:ext cx="1293856" cy="3060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Gathering data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  <p:sp>
            <p:nvSpPr>
              <p:cNvPr id="1597" name="Text Box 277">
                <a:extLst>
                  <a:ext uri="{FF2B5EF4-FFF2-40B4-BE49-F238E27FC236}">
                    <a16:creationId xmlns:a16="http://schemas.microsoft.com/office/drawing/2014/main" id="{8750FE90-543F-4294-B90A-7A05FA0A1860}"/>
                  </a:ext>
                </a:extLst>
              </p:cNvPr>
              <p:cNvSpPr txBox="1"/>
              <p:nvPr/>
            </p:nvSpPr>
            <p:spPr>
              <a:xfrm>
                <a:off x="6037554" y="3713577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05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598" name="Text Box 277">
                <a:extLst>
                  <a:ext uri="{FF2B5EF4-FFF2-40B4-BE49-F238E27FC236}">
                    <a16:creationId xmlns:a16="http://schemas.microsoft.com/office/drawing/2014/main" id="{F1B62A3A-C620-420D-9807-25A0732D9D2B}"/>
                  </a:ext>
                </a:extLst>
              </p:cNvPr>
              <p:cNvSpPr txBox="1"/>
              <p:nvPr/>
            </p:nvSpPr>
            <p:spPr>
              <a:xfrm>
                <a:off x="6021765" y="4108862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9" name="Text Box 277">
                <a:extLst>
                  <a:ext uri="{FF2B5EF4-FFF2-40B4-BE49-F238E27FC236}">
                    <a16:creationId xmlns:a16="http://schemas.microsoft.com/office/drawing/2014/main" id="{EE0237A4-57A2-466D-8328-533EFD5B9125}"/>
                  </a:ext>
                </a:extLst>
              </p:cNvPr>
              <p:cNvSpPr txBox="1"/>
              <p:nvPr/>
            </p:nvSpPr>
            <p:spPr>
              <a:xfrm>
                <a:off x="6022468" y="4543642"/>
                <a:ext cx="1045775" cy="37857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05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6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200" b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17+1</a:t>
                </a:r>
                <a:endParaRPr lang="en-US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1" name="Rectangle: Rounded Corners 1590">
              <a:extLst>
                <a:ext uri="{FF2B5EF4-FFF2-40B4-BE49-F238E27FC236}">
                  <a16:creationId xmlns:a16="http://schemas.microsoft.com/office/drawing/2014/main" id="{D3FD6DEE-C159-44CC-AB5F-AB0FF67FC134}"/>
                </a:ext>
              </a:extLst>
            </p:cNvPr>
            <p:cNvSpPr/>
            <p:nvPr/>
          </p:nvSpPr>
          <p:spPr>
            <a:xfrm>
              <a:off x="3358315" y="6148465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592" name="Rectangle: Rounded Corners 1591">
              <a:extLst>
                <a:ext uri="{FF2B5EF4-FFF2-40B4-BE49-F238E27FC236}">
                  <a16:creationId xmlns:a16="http://schemas.microsoft.com/office/drawing/2014/main" id="{EC26D07F-FCED-4AAC-BC61-052D5EDCEF8E}"/>
                </a:ext>
              </a:extLst>
            </p:cNvPr>
            <p:cNvSpPr/>
            <p:nvPr/>
          </p:nvSpPr>
          <p:spPr>
            <a:xfrm>
              <a:off x="4552949" y="5384350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593" name="Rectangle: Rounded Corners 1592">
              <a:extLst>
                <a:ext uri="{FF2B5EF4-FFF2-40B4-BE49-F238E27FC236}">
                  <a16:creationId xmlns:a16="http://schemas.microsoft.com/office/drawing/2014/main" id="{B8ED7C57-2848-4830-9557-512D9D8FE465}"/>
                </a:ext>
              </a:extLst>
            </p:cNvPr>
            <p:cNvSpPr/>
            <p:nvPr/>
          </p:nvSpPr>
          <p:spPr>
            <a:xfrm>
              <a:off x="4357064" y="6838901"/>
              <a:ext cx="403629" cy="2481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50196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17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577EAC-B8AA-4E1E-A52E-B79A90EAE31F}"/>
              </a:ext>
            </a:extLst>
          </p:cNvPr>
          <p:cNvGrpSpPr/>
          <p:nvPr/>
        </p:nvGrpSpPr>
        <p:grpSpPr>
          <a:xfrm>
            <a:off x="3066396" y="1637628"/>
            <a:ext cx="2952925" cy="3619015"/>
            <a:chOff x="3066396" y="1637628"/>
            <a:chExt cx="2952925" cy="3619015"/>
          </a:xfrm>
        </p:grpSpPr>
        <p:grpSp>
          <p:nvGrpSpPr>
            <p:cNvPr id="1663" name="Group 1662">
              <a:extLst>
                <a:ext uri="{FF2B5EF4-FFF2-40B4-BE49-F238E27FC236}">
                  <a16:creationId xmlns:a16="http://schemas.microsoft.com/office/drawing/2014/main" id="{508B3650-B3BE-4A60-8261-A93594D89618}"/>
                </a:ext>
              </a:extLst>
            </p:cNvPr>
            <p:cNvGrpSpPr/>
            <p:nvPr/>
          </p:nvGrpSpPr>
          <p:grpSpPr>
            <a:xfrm>
              <a:off x="3066396" y="1637628"/>
              <a:ext cx="2952925" cy="3619015"/>
              <a:chOff x="2100840" y="3916475"/>
              <a:chExt cx="2952925" cy="3619015"/>
            </a:xfrm>
          </p:grpSpPr>
          <p:grpSp>
            <p:nvGrpSpPr>
              <p:cNvPr id="1664" name="Group 1663">
                <a:extLst>
                  <a:ext uri="{FF2B5EF4-FFF2-40B4-BE49-F238E27FC236}">
                    <a16:creationId xmlns:a16="http://schemas.microsoft.com/office/drawing/2014/main" id="{90886071-9391-4F89-9756-203EB7BCC609}"/>
                  </a:ext>
                </a:extLst>
              </p:cNvPr>
              <p:cNvGrpSpPr/>
              <p:nvPr/>
            </p:nvGrpSpPr>
            <p:grpSpPr>
              <a:xfrm>
                <a:off x="2100840" y="3916475"/>
                <a:ext cx="2952925" cy="3619015"/>
                <a:chOff x="5938060" y="2778234"/>
                <a:chExt cx="2952925" cy="3619015"/>
              </a:xfrm>
            </p:grpSpPr>
            <p:grpSp>
              <p:nvGrpSpPr>
                <p:cNvPr id="1668" name="Group 1667">
                  <a:extLst>
                    <a:ext uri="{FF2B5EF4-FFF2-40B4-BE49-F238E27FC236}">
                      <a16:creationId xmlns:a16="http://schemas.microsoft.com/office/drawing/2014/main" id="{E587C5FF-0856-4ADB-ACCE-30CC41035EB8}"/>
                    </a:ext>
                  </a:extLst>
                </p:cNvPr>
                <p:cNvGrpSpPr/>
                <p:nvPr/>
              </p:nvGrpSpPr>
              <p:grpSpPr>
                <a:xfrm>
                  <a:off x="5938060" y="2778234"/>
                  <a:ext cx="2952925" cy="3619015"/>
                  <a:chOff x="3095357" y="1821872"/>
                  <a:chExt cx="2952925" cy="3619015"/>
                </a:xfrm>
              </p:grpSpPr>
              <p:grpSp>
                <p:nvGrpSpPr>
                  <p:cNvPr id="1674" name="Group 1673">
                    <a:extLst>
                      <a:ext uri="{FF2B5EF4-FFF2-40B4-BE49-F238E27FC236}">
                        <a16:creationId xmlns:a16="http://schemas.microsoft.com/office/drawing/2014/main" id="{67B5292C-8266-45A2-AB77-BDADDA0075AE}"/>
                      </a:ext>
                    </a:extLst>
                  </p:cNvPr>
                  <p:cNvGrpSpPr/>
                  <p:nvPr/>
                </p:nvGrpSpPr>
                <p:grpSpPr>
                  <a:xfrm>
                    <a:off x="3095357" y="1821872"/>
                    <a:ext cx="2952925" cy="3619015"/>
                    <a:chOff x="2961364" y="1921087"/>
                    <a:chExt cx="2952925" cy="3619015"/>
                  </a:xfrm>
                </p:grpSpPr>
                <p:grpSp>
                  <p:nvGrpSpPr>
                    <p:cNvPr id="1705" name="Group 1704">
                      <a:extLst>
                        <a:ext uri="{FF2B5EF4-FFF2-40B4-BE49-F238E27FC236}">
                          <a16:creationId xmlns:a16="http://schemas.microsoft.com/office/drawing/2014/main" id="{C4E5D9EC-2E8A-417D-A1BC-9D5347F5CA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61364" y="1921087"/>
                      <a:ext cx="2952925" cy="3619015"/>
                      <a:chOff x="-5093" y="38108"/>
                      <a:chExt cx="1803400" cy="2348367"/>
                    </a:xfrm>
                  </p:grpSpPr>
                  <p:grpSp>
                    <p:nvGrpSpPr>
                      <p:cNvPr id="1707" name="Group 1706">
                        <a:extLst>
                          <a:ext uri="{FF2B5EF4-FFF2-40B4-BE49-F238E27FC236}">
                            <a16:creationId xmlns:a16="http://schemas.microsoft.com/office/drawing/2014/main" id="{8AB1CAC2-B98B-48D0-9D80-C4B3A5A40F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5093" y="50310"/>
                        <a:ext cx="1803400" cy="2336165"/>
                        <a:chOff x="-5093" y="13073"/>
                        <a:chExt cx="1803400" cy="2336246"/>
                      </a:xfrm>
                    </p:grpSpPr>
                    <p:sp>
                      <p:nvSpPr>
                        <p:cNvPr id="1735" name="Rectangle: Rounded Corners 1734">
                          <a:extLst>
                            <a:ext uri="{FF2B5EF4-FFF2-40B4-BE49-F238E27FC236}">
                              <a16:creationId xmlns:a16="http://schemas.microsoft.com/office/drawing/2014/main" id="{BDE8FF21-91E0-4355-9C9F-65C72DD6CA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-5093" y="13073"/>
                          <a:ext cx="1803400" cy="2336246"/>
                        </a:xfrm>
                        <a:prstGeom prst="round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1736" name="Rectangle: Rounded Corners 1735">
                          <a:extLst>
                            <a:ext uri="{FF2B5EF4-FFF2-40B4-BE49-F238E27FC236}">
                              <a16:creationId xmlns:a16="http://schemas.microsoft.com/office/drawing/2014/main" id="{68FF7E84-A2EE-469E-AA35-81A7CCFFCF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7216" y="42783"/>
                          <a:ext cx="1238782" cy="132402"/>
                        </a:xfrm>
                        <a:prstGeom prst="roundRect">
                          <a:avLst/>
                        </a:pr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10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p:txBody>
                    </p:sp>
                  </p:grpSp>
                  <p:sp>
                    <p:nvSpPr>
                      <p:cNvPr id="1708" name="Text Box 270">
                        <a:extLst>
                          <a:ext uri="{FF2B5EF4-FFF2-40B4-BE49-F238E27FC236}">
                            <a16:creationId xmlns:a16="http://schemas.microsoft.com/office/drawing/2014/main" id="{E000B958-3285-4476-8C40-B171CB2EA8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5129" y="38108"/>
                        <a:ext cx="1005708" cy="252136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Iteration i+3</a:t>
                        </a:r>
                      </a:p>
                    </p:txBody>
                  </p:sp>
                  <p:sp>
                    <p:nvSpPr>
                      <p:cNvPr id="1709" name="Rectangle: Rounded Corners 1708">
                        <a:extLst>
                          <a:ext uri="{FF2B5EF4-FFF2-40B4-BE49-F238E27FC236}">
                            <a16:creationId xmlns:a16="http://schemas.microsoft.com/office/drawing/2014/main" id="{309A6424-9365-42A6-AA81-F954924BB4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041" y="1629771"/>
                        <a:ext cx="653734" cy="529590"/>
                      </a:xfrm>
                      <a:prstGeom prst="round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100">
                            <a:effectLst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 </a:t>
                        </a:r>
                      </a:p>
                    </p:txBody>
                  </p:sp>
                  <p:sp>
                    <p:nvSpPr>
                      <p:cNvPr id="1710" name="Text Box 277">
                        <a:extLst>
                          <a:ext uri="{FF2B5EF4-FFF2-40B4-BE49-F238E27FC236}">
                            <a16:creationId xmlns:a16="http://schemas.microsoft.com/office/drawing/2014/main" id="{79696EF9-BAC9-4538-A5FA-E269BAFA3A4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8091" y="1612228"/>
                        <a:ext cx="790179" cy="26606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</a:pPr>
                        <a:r>
                          <a: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# </a:t>
                        </a:r>
                        <a:r>
                          <a:rPr lang="en-US" sz="1200" b="1" dirty="0"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data gathers</a:t>
                        </a:r>
                        <a:r>
                          <a:rPr lang="en-US" sz="12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a:t>:</a:t>
                        </a:r>
                      </a:p>
                    </p:txBody>
                  </p:sp>
                  <p:grpSp>
                    <p:nvGrpSpPr>
                      <p:cNvPr id="1711" name="Group 1710">
                        <a:extLst>
                          <a:ext uri="{FF2B5EF4-FFF2-40B4-BE49-F238E27FC236}">
                            <a16:creationId xmlns:a16="http://schemas.microsoft.com/office/drawing/2014/main" id="{A67C023F-A27C-4B86-8B76-775C95DD40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73814" y="486792"/>
                        <a:ext cx="737388" cy="1727670"/>
                        <a:chOff x="21477" y="135100"/>
                        <a:chExt cx="737388" cy="1727670"/>
                      </a:xfrm>
                    </p:grpSpPr>
                    <p:grpSp>
                      <p:nvGrpSpPr>
                        <p:cNvPr id="1712" name="Group 1711">
                          <a:extLst>
                            <a:ext uri="{FF2B5EF4-FFF2-40B4-BE49-F238E27FC236}">
                              <a16:creationId xmlns:a16="http://schemas.microsoft.com/office/drawing/2014/main" id="{29E6A00E-2516-4764-955F-751258EC58E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9989" y="360835"/>
                          <a:ext cx="563376" cy="1501935"/>
                          <a:chOff x="422189" y="402226"/>
                          <a:chExt cx="563590" cy="1502037"/>
                        </a:xfrm>
                      </p:grpSpPr>
                      <p:grpSp>
                        <p:nvGrpSpPr>
                          <p:cNvPr id="1723" name="Group 1722">
                            <a:extLst>
                              <a:ext uri="{FF2B5EF4-FFF2-40B4-BE49-F238E27FC236}">
                                <a16:creationId xmlns:a16="http://schemas.microsoft.com/office/drawing/2014/main" id="{7A19CCAD-6E7D-40D3-AE46-90C9A3FE575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21192" y="1391221"/>
                            <a:ext cx="301625" cy="309882"/>
                            <a:chOff x="-411763" y="971133"/>
                            <a:chExt cx="400050" cy="390526"/>
                          </a:xfrm>
                        </p:grpSpPr>
                        <p:sp>
                          <p:nvSpPr>
                            <p:cNvPr id="1733" name="Flowchart: Connector 1732">
                              <a:extLst>
                                <a:ext uri="{FF2B5EF4-FFF2-40B4-BE49-F238E27FC236}">
                                  <a16:creationId xmlns:a16="http://schemas.microsoft.com/office/drawing/2014/main" id="{97BFCDEE-ACE6-4C96-9808-EDBB66A2217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411763" y="971133"/>
                              <a:ext cx="400050" cy="390526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734" name="Text Box 258">
                              <a:extLst>
                                <a:ext uri="{FF2B5EF4-FFF2-40B4-BE49-F238E27FC236}">
                                  <a16:creationId xmlns:a16="http://schemas.microsoft.com/office/drawing/2014/main" id="{A741B5FC-DC98-4815-9EA4-258D8F5FBA9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-356945" y="996836"/>
                              <a:ext cx="325628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3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724" name="Straight Arrow Connector 1723">
                            <a:extLst>
                              <a:ext uri="{FF2B5EF4-FFF2-40B4-BE49-F238E27FC236}">
                                <a16:creationId xmlns:a16="http://schemas.microsoft.com/office/drawing/2014/main" id="{E00D5ED6-314C-4317-8B1A-ECE9FB6EAF3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96433" y="1680803"/>
                            <a:ext cx="91653" cy="223460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accent3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725" name="Group 1724">
                            <a:extLst>
                              <a:ext uri="{FF2B5EF4-FFF2-40B4-BE49-F238E27FC236}">
                                <a16:creationId xmlns:a16="http://schemas.microsoft.com/office/drawing/2014/main" id="{1B5CBA50-7125-4A00-823F-B539B5B69B0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79948" y="402226"/>
                            <a:ext cx="305831" cy="309881"/>
                            <a:chOff x="479270" y="506914"/>
                            <a:chExt cx="405627" cy="390525"/>
                          </a:xfrm>
                        </p:grpSpPr>
                        <p:sp>
                          <p:nvSpPr>
                            <p:cNvPr id="1731" name="Flowchart: Connector 1730">
                              <a:extLst>
                                <a:ext uri="{FF2B5EF4-FFF2-40B4-BE49-F238E27FC236}">
                                  <a16:creationId xmlns:a16="http://schemas.microsoft.com/office/drawing/2014/main" id="{574F632F-135C-447B-AD0B-60C0CD2D0FA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79270" y="506914"/>
                              <a:ext cx="400050" cy="390525"/>
                            </a:xfrm>
                            <a:prstGeom prst="flowChartConnector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732" name="Text Box 263">
                              <a:extLst>
                                <a:ext uri="{FF2B5EF4-FFF2-40B4-BE49-F238E27FC236}">
                                  <a16:creationId xmlns:a16="http://schemas.microsoft.com/office/drawing/2014/main" id="{5E1E8E22-B60C-4E5E-A4B7-7CA42E7FDBB7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38781" y="529359"/>
                              <a:ext cx="346116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1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726" name="Straight Arrow Connector 1725">
                            <a:extLst>
                              <a:ext uri="{FF2B5EF4-FFF2-40B4-BE49-F238E27FC236}">
                                <a16:creationId xmlns:a16="http://schemas.microsoft.com/office/drawing/2014/main" id="{A8381189-0CBB-4890-BB3C-69D2FB708AB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655239" y="691850"/>
                            <a:ext cx="99189" cy="202792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727" name="Group 1726">
                            <a:extLst>
                              <a:ext uri="{FF2B5EF4-FFF2-40B4-BE49-F238E27FC236}">
                                <a16:creationId xmlns:a16="http://schemas.microsoft.com/office/drawing/2014/main" id="{6594F558-86EF-47FF-BB0F-E5448796DEF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22189" y="878035"/>
                            <a:ext cx="301625" cy="309881"/>
                            <a:chOff x="559958" y="360902"/>
                            <a:chExt cx="400050" cy="390525"/>
                          </a:xfrm>
                        </p:grpSpPr>
                        <p:sp>
                          <p:nvSpPr>
                            <p:cNvPr id="1729" name="Flowchart: Connector 1728">
                              <a:extLst>
                                <a:ext uri="{FF2B5EF4-FFF2-40B4-BE49-F238E27FC236}">
                                  <a16:creationId xmlns:a16="http://schemas.microsoft.com/office/drawing/2014/main" id="{4EFC645F-5D32-44A1-831E-F0D2CFD46DD4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59958" y="360902"/>
                              <a:ext cx="400050" cy="390525"/>
                            </a:xfrm>
                            <a:prstGeom prst="flowChartConnector">
                              <a:avLst/>
                            </a:prstGeom>
                            <a:noFill/>
                            <a:ln w="381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730" name="Text Box 267">
                              <a:extLst>
                                <a:ext uri="{FF2B5EF4-FFF2-40B4-BE49-F238E27FC236}">
                                  <a16:creationId xmlns:a16="http://schemas.microsoft.com/office/drawing/2014/main" id="{41FF0B71-B7F8-46D6-8B43-AD0CF2795724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4335" y="380673"/>
                              <a:ext cx="311636" cy="339090"/>
                            </a:xfrm>
                            <a:prstGeom prst="rect">
                              <a:avLst/>
                            </a:prstGeom>
                            <a:noFill/>
                            <a:ln w="6350">
                              <a:noFill/>
                            </a:ln>
                          </p:spPr>
                          <p:txBody>
                            <a:bodyPr rot="0" spcFirstLastPara="0" vert="horz" wrap="square" lIns="91440" tIns="45720" rIns="91440" bIns="45720" numCol="1" spcCol="0" rtlCol="0" fromWordArt="0" anchor="t" anchorCtr="0" forceAA="0" compatLnSpc="1">
                              <a:prstTxWarp prst="textNoShape">
                                <a:avLst/>
                              </a:prstTxWarp>
                              <a:noAutofit/>
                            </a:bodyPr>
                            <a:lstStyle/>
                            <a:p>
                              <a:pPr marL="0" marR="0">
                                <a:lnSpc>
                                  <a:spcPct val="107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800"/>
                                </a:spcAft>
                              </a:pPr>
                              <a:r>
                                <a:rPr lang="en-US" sz="20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L</a:t>
                              </a:r>
                              <a:r>
                                <a:rPr lang="en-US" sz="1200" b="1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19050" dir="2700000" algn="tl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libri" panose="020F0502020204030204" pitchFamily="34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a:t>2</a:t>
                              </a:r>
                              <a:endParaRPr lang="en-US" sz="1200" dirty="0">
                                <a:effectLst/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endParaRPr>
                            </a:p>
                          </p:txBody>
                        </p:sp>
                      </p:grpSp>
                      <p:cxnSp>
                        <p:nvCxnSpPr>
                          <p:cNvPr id="1728" name="Straight Arrow Connector 1727">
                            <a:extLst>
                              <a:ext uri="{FF2B5EF4-FFF2-40B4-BE49-F238E27FC236}">
                                <a16:creationId xmlns:a16="http://schemas.microsoft.com/office/drawing/2014/main" id="{FA6C278A-DC1E-4042-93DD-121B7327EDAB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583567" y="1188075"/>
                            <a:ext cx="117051" cy="211381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tx1"/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713" name="Straight Arrow Connector 1712">
                          <a:extLst>
                            <a:ext uri="{FF2B5EF4-FFF2-40B4-BE49-F238E27FC236}">
                              <a16:creationId xmlns:a16="http://schemas.microsoft.com/office/drawing/2014/main" id="{D86B09B2-9B8B-41DF-B564-DEF01316837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633595" y="244617"/>
                          <a:ext cx="125270" cy="150445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4" name="Straight Arrow Connector 1713">
                          <a:extLst>
                            <a:ext uri="{FF2B5EF4-FFF2-40B4-BE49-F238E27FC236}">
                              <a16:creationId xmlns:a16="http://schemas.microsoft.com/office/drawing/2014/main" id="{1609544B-0192-474A-90E1-B83B2BBAABD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1470" y="135100"/>
                          <a:ext cx="53229" cy="224775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5" name="Straight Arrow Connector 1714">
                          <a:extLst>
                            <a:ext uri="{FF2B5EF4-FFF2-40B4-BE49-F238E27FC236}">
                              <a16:creationId xmlns:a16="http://schemas.microsoft.com/office/drawing/2014/main" id="{95A76EE9-4DED-4AA9-AD3F-EA776382BE8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39363" y="150467"/>
                          <a:ext cx="61305" cy="21092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6" name="Straight Arrow Connector 1715">
                          <a:extLst>
                            <a:ext uri="{FF2B5EF4-FFF2-40B4-BE49-F238E27FC236}">
                              <a16:creationId xmlns:a16="http://schemas.microsoft.com/office/drawing/2014/main" id="{A28F4093-5F77-4093-A897-C57CBEA9A65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95837" y="219880"/>
                          <a:ext cx="138260" cy="17690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7" name="Straight Arrow Connector 1716">
                          <a:extLst>
                            <a:ext uri="{FF2B5EF4-FFF2-40B4-BE49-F238E27FC236}">
                              <a16:creationId xmlns:a16="http://schemas.microsoft.com/office/drawing/2014/main" id="{E24EC4F7-87C1-4A3E-B3A6-86909A96806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65226" y="623950"/>
                          <a:ext cx="4202" cy="215883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8" name="Straight Arrow Connector 1717">
                          <a:extLst>
                            <a:ext uri="{FF2B5EF4-FFF2-40B4-BE49-F238E27FC236}">
                              <a16:creationId xmlns:a16="http://schemas.microsoft.com/office/drawing/2014/main" id="{9C7AF6AA-DB57-4F5A-A51D-796FA4AB3AB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8421" y="598963"/>
                          <a:ext cx="60206" cy="26307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19" name="Straight Arrow Connector 1718">
                          <a:extLst>
                            <a:ext uri="{FF2B5EF4-FFF2-40B4-BE49-F238E27FC236}">
                              <a16:creationId xmlns:a16="http://schemas.microsoft.com/office/drawing/2014/main" id="{E846280D-3DB7-41C8-B1B3-0ECBF22C88C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21477" y="743777"/>
                          <a:ext cx="110576" cy="149514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0" name="Straight Arrow Connector 1719">
                          <a:extLst>
                            <a:ext uri="{FF2B5EF4-FFF2-40B4-BE49-F238E27FC236}">
                              <a16:creationId xmlns:a16="http://schemas.microsoft.com/office/drawing/2014/main" id="{0073B965-5A61-4A0A-985F-1D29BFD7903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21937" y="1425200"/>
                          <a:ext cx="178236" cy="57747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1" name="Straight Arrow Connector 1720">
                          <a:extLst>
                            <a:ext uri="{FF2B5EF4-FFF2-40B4-BE49-F238E27FC236}">
                              <a16:creationId xmlns:a16="http://schemas.microsoft.com/office/drawing/2014/main" id="{7CA69E5C-41C6-4D55-8B0A-6602479EBE6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83401" y="1260031"/>
                          <a:ext cx="150084" cy="146100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2" name="Straight Arrow Connector 1721">
                          <a:extLst>
                            <a:ext uri="{FF2B5EF4-FFF2-40B4-BE49-F238E27FC236}">
                              <a16:creationId xmlns:a16="http://schemas.microsoft.com/office/drawing/2014/main" id="{B4C737D2-CA68-41F1-9DAF-FACD7880565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440713" y="1170045"/>
                          <a:ext cx="64977" cy="198456"/>
                        </a:xfrm>
                        <a:prstGeom prst="straightConnector1">
                          <a:avLst/>
                        </a:prstGeom>
                        <a:ln w="38100"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706" name="Text Box 277">
                      <a:extLst>
                        <a:ext uri="{FF2B5EF4-FFF2-40B4-BE49-F238E27FC236}">
                          <a16:creationId xmlns:a16="http://schemas.microsoft.com/office/drawing/2014/main" id="{324BA1B1-9808-49AE-91C0-72229F70F2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1641" y="4717714"/>
                      <a:ext cx="1035193" cy="378577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675" name="Group 1674">
                    <a:extLst>
                      <a:ext uri="{FF2B5EF4-FFF2-40B4-BE49-F238E27FC236}">
                        <a16:creationId xmlns:a16="http://schemas.microsoft.com/office/drawing/2014/main" id="{DA8F1F22-3AD6-4B1D-B908-DFD36E3D2024}"/>
                      </a:ext>
                    </a:extLst>
                  </p:cNvPr>
                  <p:cNvGrpSpPr/>
                  <p:nvPr/>
                </p:nvGrpSpPr>
                <p:grpSpPr>
                  <a:xfrm>
                    <a:off x="4733763" y="2348775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703" name="Rectangle: Rounded Corners 1702">
                      <a:extLst>
                        <a:ext uri="{FF2B5EF4-FFF2-40B4-BE49-F238E27FC236}">
                          <a16:creationId xmlns:a16="http://schemas.microsoft.com/office/drawing/2014/main" id="{B5894D8C-CE00-41AD-AC54-11FC8516AB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4" name="TextBox 1703">
                      <a:extLst>
                        <a:ext uri="{FF2B5EF4-FFF2-40B4-BE49-F238E27FC236}">
                          <a16:creationId xmlns:a16="http://schemas.microsoft.com/office/drawing/2014/main" id="{6CBC205D-558E-4EA2-AF81-B582EC4A77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676" name="Group 1675">
                    <a:extLst>
                      <a:ext uri="{FF2B5EF4-FFF2-40B4-BE49-F238E27FC236}">
                        <a16:creationId xmlns:a16="http://schemas.microsoft.com/office/drawing/2014/main" id="{923F1BAA-C0E0-4837-A4BF-BE47B3A88EE0}"/>
                      </a:ext>
                    </a:extLst>
                  </p:cNvPr>
                  <p:cNvGrpSpPr/>
                  <p:nvPr/>
                </p:nvGrpSpPr>
                <p:grpSpPr>
                  <a:xfrm>
                    <a:off x="5041571" y="2232410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701" name="Rectangle: Rounded Corners 1700">
                      <a:extLst>
                        <a:ext uri="{FF2B5EF4-FFF2-40B4-BE49-F238E27FC236}">
                          <a16:creationId xmlns:a16="http://schemas.microsoft.com/office/drawing/2014/main" id="{C897365C-7F92-418A-BBE1-475E90C19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2" name="TextBox 1701">
                      <a:extLst>
                        <a:ext uri="{FF2B5EF4-FFF2-40B4-BE49-F238E27FC236}">
                          <a16:creationId xmlns:a16="http://schemas.microsoft.com/office/drawing/2014/main" id="{73AE5AFC-1F1D-4870-BA95-86DA76A60D8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677" name="Group 1676">
                    <a:extLst>
                      <a:ext uri="{FF2B5EF4-FFF2-40B4-BE49-F238E27FC236}">
                        <a16:creationId xmlns:a16="http://schemas.microsoft.com/office/drawing/2014/main" id="{918C9D41-5D9B-40A3-9029-273F4306CFD6}"/>
                      </a:ext>
                    </a:extLst>
                  </p:cNvPr>
                  <p:cNvGrpSpPr/>
                  <p:nvPr/>
                </p:nvGrpSpPr>
                <p:grpSpPr>
                  <a:xfrm>
                    <a:off x="5404851" y="2217273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699" name="Rectangle: Rounded Corners 1698">
                      <a:extLst>
                        <a:ext uri="{FF2B5EF4-FFF2-40B4-BE49-F238E27FC236}">
                          <a16:creationId xmlns:a16="http://schemas.microsoft.com/office/drawing/2014/main" id="{7E8552E9-7AC9-4F01-A05B-7E5D38E52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0" name="TextBox 1699">
                      <a:extLst>
                        <a:ext uri="{FF2B5EF4-FFF2-40B4-BE49-F238E27FC236}">
                          <a16:creationId xmlns:a16="http://schemas.microsoft.com/office/drawing/2014/main" id="{9F6EA668-9F41-4736-A7A0-39594037B3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678" name="Group 1677">
                    <a:extLst>
                      <a:ext uri="{FF2B5EF4-FFF2-40B4-BE49-F238E27FC236}">
                        <a16:creationId xmlns:a16="http://schemas.microsoft.com/office/drawing/2014/main" id="{682BA8CD-1F58-49B9-94A2-09661C1C61FF}"/>
                      </a:ext>
                    </a:extLst>
                  </p:cNvPr>
                  <p:cNvGrpSpPr/>
                  <p:nvPr/>
                </p:nvGrpSpPr>
                <p:grpSpPr>
                  <a:xfrm>
                    <a:off x="5697874" y="2379408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697" name="Rectangle: Rounded Corners 1696">
                      <a:extLst>
                        <a:ext uri="{FF2B5EF4-FFF2-40B4-BE49-F238E27FC236}">
                          <a16:creationId xmlns:a16="http://schemas.microsoft.com/office/drawing/2014/main" id="{7CAAE812-BB2C-4386-942B-96AE555973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8" name="TextBox 1697">
                      <a:extLst>
                        <a:ext uri="{FF2B5EF4-FFF2-40B4-BE49-F238E27FC236}">
                          <a16:creationId xmlns:a16="http://schemas.microsoft.com/office/drawing/2014/main" id="{5C648122-26A1-45D6-BDF6-28B489AFEF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679" name="Group 1678">
                    <a:extLst>
                      <a:ext uri="{FF2B5EF4-FFF2-40B4-BE49-F238E27FC236}">
                        <a16:creationId xmlns:a16="http://schemas.microsoft.com/office/drawing/2014/main" id="{E391EBE9-47D1-464F-A2E9-7F6B721CF960}"/>
                      </a:ext>
                    </a:extLst>
                  </p:cNvPr>
                  <p:cNvGrpSpPr/>
                  <p:nvPr/>
                </p:nvGrpSpPr>
                <p:grpSpPr>
                  <a:xfrm>
                    <a:off x="4357134" y="3174348"/>
                    <a:ext cx="249978" cy="276999"/>
                    <a:chOff x="4146976" y="2542298"/>
                    <a:chExt cx="249978" cy="276999"/>
                  </a:xfrm>
                </p:grpSpPr>
                <p:sp>
                  <p:nvSpPr>
                    <p:cNvPr id="1695" name="Rectangle: Rounded Corners 1694">
                      <a:extLst>
                        <a:ext uri="{FF2B5EF4-FFF2-40B4-BE49-F238E27FC236}">
                          <a16:creationId xmlns:a16="http://schemas.microsoft.com/office/drawing/2014/main" id="{57E047FD-C705-4378-946F-B2EF25668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72875" y="2565311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6" name="TextBox 1695">
                      <a:extLst>
                        <a:ext uri="{FF2B5EF4-FFF2-40B4-BE49-F238E27FC236}">
                          <a16:creationId xmlns:a16="http://schemas.microsoft.com/office/drawing/2014/main" id="{DEAD786B-7A35-4A6A-A945-D47E711DA54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46976" y="2542298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3</a:t>
                      </a:r>
                    </a:p>
                  </p:txBody>
                </p:sp>
              </p:grpSp>
              <p:grpSp>
                <p:nvGrpSpPr>
                  <p:cNvPr id="1680" name="Group 1679">
                    <a:extLst>
                      <a:ext uri="{FF2B5EF4-FFF2-40B4-BE49-F238E27FC236}">
                        <a16:creationId xmlns:a16="http://schemas.microsoft.com/office/drawing/2014/main" id="{17D8E098-9195-42DD-BD48-187C6670B3D9}"/>
                      </a:ext>
                    </a:extLst>
                  </p:cNvPr>
                  <p:cNvGrpSpPr/>
                  <p:nvPr/>
                </p:nvGrpSpPr>
                <p:grpSpPr>
                  <a:xfrm>
                    <a:off x="4559501" y="2913062"/>
                    <a:ext cx="241909" cy="276999"/>
                    <a:chOff x="4071155" y="2522025"/>
                    <a:chExt cx="241909" cy="276999"/>
                  </a:xfrm>
                </p:grpSpPr>
                <p:sp>
                  <p:nvSpPr>
                    <p:cNvPr id="1693" name="Rectangle: Rounded Corners 1692">
                      <a:extLst>
                        <a:ext uri="{FF2B5EF4-FFF2-40B4-BE49-F238E27FC236}">
                          <a16:creationId xmlns:a16="http://schemas.microsoft.com/office/drawing/2014/main" id="{DBC8F425-C2E0-4A77-935D-9C7E84120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8985" y="2548533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4" name="TextBox 1693">
                      <a:extLst>
                        <a:ext uri="{FF2B5EF4-FFF2-40B4-BE49-F238E27FC236}">
                          <a16:creationId xmlns:a16="http://schemas.microsoft.com/office/drawing/2014/main" id="{A80FBCA8-1192-41BB-A2D9-DB53421382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071155" y="2522025"/>
                      <a:ext cx="17913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681" name="Group 1680">
                    <a:extLst>
                      <a:ext uri="{FF2B5EF4-FFF2-40B4-BE49-F238E27FC236}">
                        <a16:creationId xmlns:a16="http://schemas.microsoft.com/office/drawing/2014/main" id="{42CF30C5-D89B-4A82-AABF-8BD124AAA326}"/>
                      </a:ext>
                    </a:extLst>
                  </p:cNvPr>
                  <p:cNvGrpSpPr/>
                  <p:nvPr/>
                </p:nvGrpSpPr>
                <p:grpSpPr>
                  <a:xfrm>
                    <a:off x="4819590" y="2973971"/>
                    <a:ext cx="249978" cy="276999"/>
                    <a:chOff x="3995974" y="2659744"/>
                    <a:chExt cx="249978" cy="276999"/>
                  </a:xfrm>
                </p:grpSpPr>
                <p:sp>
                  <p:nvSpPr>
                    <p:cNvPr id="1691" name="Rectangle: Rounded Corners 1690">
                      <a:extLst>
                        <a:ext uri="{FF2B5EF4-FFF2-40B4-BE49-F238E27FC236}">
                          <a16:creationId xmlns:a16="http://schemas.microsoft.com/office/drawing/2014/main" id="{DE9A85A2-7275-4ABF-8D47-267724CB2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1873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2" name="TextBox 1691">
                      <a:extLst>
                        <a:ext uri="{FF2B5EF4-FFF2-40B4-BE49-F238E27FC236}">
                          <a16:creationId xmlns:a16="http://schemas.microsoft.com/office/drawing/2014/main" id="{0D0B349C-F900-41F8-9968-4B1F4AE0D1E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95974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682" name="Group 1681">
                    <a:extLst>
                      <a:ext uri="{FF2B5EF4-FFF2-40B4-BE49-F238E27FC236}">
                        <a16:creationId xmlns:a16="http://schemas.microsoft.com/office/drawing/2014/main" id="{45FF740B-E6AE-4E57-A689-9A64F63362C4}"/>
                      </a:ext>
                    </a:extLst>
                  </p:cNvPr>
                  <p:cNvGrpSpPr/>
                  <p:nvPr/>
                </p:nvGrpSpPr>
                <p:grpSpPr>
                  <a:xfrm>
                    <a:off x="5660818" y="4313467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689" name="Rectangle: Rounded Corners 1688">
                      <a:extLst>
                        <a:ext uri="{FF2B5EF4-FFF2-40B4-BE49-F238E27FC236}">
                          <a16:creationId xmlns:a16="http://schemas.microsoft.com/office/drawing/2014/main" id="{71B489CD-E60C-44D5-8CF0-6A05B9F5E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0" name="TextBox 1689">
                      <a:extLst>
                        <a:ext uri="{FF2B5EF4-FFF2-40B4-BE49-F238E27FC236}">
                          <a16:creationId xmlns:a16="http://schemas.microsoft.com/office/drawing/2014/main" id="{E9CF852C-2C3F-4827-87B8-BBBD90BFE9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  <p:grpSp>
                <p:nvGrpSpPr>
                  <p:cNvPr id="1683" name="Group 1682">
                    <a:extLst>
                      <a:ext uri="{FF2B5EF4-FFF2-40B4-BE49-F238E27FC236}">
                        <a16:creationId xmlns:a16="http://schemas.microsoft.com/office/drawing/2014/main" id="{646007F1-F9E2-498F-807C-6D3A6102D8EB}"/>
                      </a:ext>
                    </a:extLst>
                  </p:cNvPr>
                  <p:cNvGrpSpPr/>
                  <p:nvPr/>
                </p:nvGrpSpPr>
                <p:grpSpPr>
                  <a:xfrm>
                    <a:off x="5542469" y="3992109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687" name="Rectangle: Rounded Corners 1686">
                      <a:extLst>
                        <a:ext uri="{FF2B5EF4-FFF2-40B4-BE49-F238E27FC236}">
                          <a16:creationId xmlns:a16="http://schemas.microsoft.com/office/drawing/2014/main" id="{E1DC9B82-133B-4D00-ABD2-67642D55C4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8" name="TextBox 1687">
                      <a:extLst>
                        <a:ext uri="{FF2B5EF4-FFF2-40B4-BE49-F238E27FC236}">
                          <a16:creationId xmlns:a16="http://schemas.microsoft.com/office/drawing/2014/main" id="{9626D15B-3144-4751-BA79-F4871089A3C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1</a:t>
                      </a:r>
                    </a:p>
                  </p:txBody>
                </p:sp>
              </p:grpSp>
              <p:grpSp>
                <p:nvGrpSpPr>
                  <p:cNvPr id="1684" name="Group 1683">
                    <a:extLst>
                      <a:ext uri="{FF2B5EF4-FFF2-40B4-BE49-F238E27FC236}">
                        <a16:creationId xmlns:a16="http://schemas.microsoft.com/office/drawing/2014/main" id="{C49F5E6E-4221-4669-A52D-923E4A8442AA}"/>
                      </a:ext>
                    </a:extLst>
                  </p:cNvPr>
                  <p:cNvGrpSpPr/>
                  <p:nvPr/>
                </p:nvGrpSpPr>
                <p:grpSpPr>
                  <a:xfrm>
                    <a:off x="5276282" y="3825900"/>
                    <a:ext cx="249978" cy="276999"/>
                    <a:chOff x="3954029" y="2659744"/>
                    <a:chExt cx="249978" cy="276999"/>
                  </a:xfrm>
                </p:grpSpPr>
                <p:sp>
                  <p:nvSpPr>
                    <p:cNvPr id="1685" name="Rectangle: Rounded Corners 1684">
                      <a:extLst>
                        <a:ext uri="{FF2B5EF4-FFF2-40B4-BE49-F238E27FC236}">
                          <a16:creationId xmlns:a16="http://schemas.microsoft.com/office/drawing/2014/main" id="{1AFCAE38-4ABF-4BAB-A550-0086AEF42E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79928" y="2699535"/>
                      <a:ext cx="224079" cy="214415"/>
                    </a:xfrm>
                    <a:prstGeom prst="round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6" name="TextBox 1685">
                      <a:extLst>
                        <a:ext uri="{FF2B5EF4-FFF2-40B4-BE49-F238E27FC236}">
                          <a16:creationId xmlns:a16="http://schemas.microsoft.com/office/drawing/2014/main" id="{82961304-8B03-4F8E-B808-0852D8164B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54029" y="2659744"/>
                      <a:ext cx="234892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/>
                        <a:t>2</a:t>
                      </a:r>
                    </a:p>
                  </p:txBody>
                </p:sp>
              </p:grpSp>
            </p:grpSp>
            <p:sp>
              <p:nvSpPr>
                <p:cNvPr id="1669" name="Rectangle: Rounded Corners 1668">
                  <a:extLst>
                    <a:ext uri="{FF2B5EF4-FFF2-40B4-BE49-F238E27FC236}">
                      <a16:creationId xmlns:a16="http://schemas.microsoft.com/office/drawing/2014/main" id="{1AF29D8A-C8DD-4714-BB71-EB0CD580D720}"/>
                    </a:ext>
                  </a:extLst>
                </p:cNvPr>
                <p:cNvSpPr/>
                <p:nvPr/>
              </p:nvSpPr>
              <p:spPr>
                <a:xfrm>
                  <a:off x="6012891" y="3409718"/>
                  <a:ext cx="1070438" cy="173278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670" name="Text Box 277">
                  <a:extLst>
                    <a:ext uri="{FF2B5EF4-FFF2-40B4-BE49-F238E27FC236}">
                      <a16:creationId xmlns:a16="http://schemas.microsoft.com/office/drawing/2014/main" id="{0B750208-CC57-4BC4-A4B8-829942A648A4}"/>
                    </a:ext>
                  </a:extLst>
                </p:cNvPr>
                <p:cNvSpPr txBox="1"/>
                <p:nvPr/>
              </p:nvSpPr>
              <p:spPr>
                <a:xfrm>
                  <a:off x="5961642" y="3411986"/>
                  <a:ext cx="1293856" cy="3060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Gathering data</a:t>
                  </a:r>
                  <a:r>
                    <a:rPr lang="en-US" sz="12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</p:txBody>
            </p:sp>
            <p:sp>
              <p:nvSpPr>
                <p:cNvPr id="1671" name="Text Box 277">
                  <a:extLst>
                    <a:ext uri="{FF2B5EF4-FFF2-40B4-BE49-F238E27FC236}">
                      <a16:creationId xmlns:a16="http://schemas.microsoft.com/office/drawing/2014/main" id="{99B3503F-CB2A-4469-AFED-DC36DA61ECE9}"/>
                    </a:ext>
                  </a:extLst>
                </p:cNvPr>
                <p:cNvSpPr txBox="1"/>
                <p:nvPr/>
              </p:nvSpPr>
              <p:spPr>
                <a:xfrm>
                  <a:off x="6037554" y="3713577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  <a:r>
                    <a:rPr lang="en-US" sz="105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2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1672" name="Text Box 277">
                  <a:extLst>
                    <a:ext uri="{FF2B5EF4-FFF2-40B4-BE49-F238E27FC236}">
                      <a16:creationId xmlns:a16="http://schemas.microsoft.com/office/drawing/2014/main" id="{A9FDF6FA-277D-43D7-B1C0-012501DA16FB}"/>
                    </a:ext>
                  </a:extLst>
                </p:cNvPr>
                <p:cNvSpPr txBox="1"/>
                <p:nvPr/>
              </p:nvSpPr>
              <p:spPr>
                <a:xfrm>
                  <a:off x="6021765" y="4108862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16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13</a:t>
                  </a:r>
                  <a:endPara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3" name="Text Box 277">
                  <a:extLst>
                    <a:ext uri="{FF2B5EF4-FFF2-40B4-BE49-F238E27FC236}">
                      <a16:creationId xmlns:a16="http://schemas.microsoft.com/office/drawing/2014/main" id="{00C6241A-43EB-4C9A-AF5A-1C0CE9B654EE}"/>
                    </a:ext>
                  </a:extLst>
                </p:cNvPr>
                <p:cNvSpPr txBox="1"/>
                <p:nvPr/>
              </p:nvSpPr>
              <p:spPr>
                <a:xfrm>
                  <a:off x="6022468" y="4543642"/>
                  <a:ext cx="1045775" cy="378577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6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105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  <a:r>
                    <a:rPr lang="en-US" sz="16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1200" b="1" dirty="0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18</a:t>
                  </a:r>
                  <a:endPara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65" name="Rectangle: Rounded Corners 1664">
                <a:extLst>
                  <a:ext uri="{FF2B5EF4-FFF2-40B4-BE49-F238E27FC236}">
                    <a16:creationId xmlns:a16="http://schemas.microsoft.com/office/drawing/2014/main" id="{D50FA823-8B16-4D0C-94EA-D4FA819F6016}"/>
                  </a:ext>
                </a:extLst>
              </p:cNvPr>
              <p:cNvSpPr/>
              <p:nvPr/>
            </p:nvSpPr>
            <p:spPr>
              <a:xfrm>
                <a:off x="3358315" y="6148465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1666" name="Rectangle: Rounded Corners 1665">
                <a:extLst>
                  <a:ext uri="{FF2B5EF4-FFF2-40B4-BE49-F238E27FC236}">
                    <a16:creationId xmlns:a16="http://schemas.microsoft.com/office/drawing/2014/main" id="{B70376A9-46B8-4D76-AFE5-B9F7B9C5990C}"/>
                  </a:ext>
                </a:extLst>
              </p:cNvPr>
              <p:cNvSpPr/>
              <p:nvPr/>
            </p:nvSpPr>
            <p:spPr>
              <a:xfrm>
                <a:off x="4552949" y="5384350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667" name="Rectangle: Rounded Corners 1666">
                <a:extLst>
                  <a:ext uri="{FF2B5EF4-FFF2-40B4-BE49-F238E27FC236}">
                    <a16:creationId xmlns:a16="http://schemas.microsoft.com/office/drawing/2014/main" id="{A800722B-FD89-47E5-BD8E-2FE76B27BDA6}"/>
                  </a:ext>
                </a:extLst>
              </p:cNvPr>
              <p:cNvSpPr/>
              <p:nvPr/>
            </p:nvSpPr>
            <p:spPr>
              <a:xfrm>
                <a:off x="4357064" y="6838901"/>
                <a:ext cx="403629" cy="24815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  <a:alpha val="50196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</p:grpSp>
        <p:sp>
          <p:nvSpPr>
            <p:cNvPr id="1737" name="Rectangle: Rounded Corners 1736">
              <a:extLst>
                <a:ext uri="{FF2B5EF4-FFF2-40B4-BE49-F238E27FC236}">
                  <a16:creationId xmlns:a16="http://schemas.microsoft.com/office/drawing/2014/main" id="{968A0C19-2E50-4479-8AD5-9C616042E0C0}"/>
                </a:ext>
              </a:extLst>
            </p:cNvPr>
            <p:cNvSpPr/>
            <p:nvPr/>
          </p:nvSpPr>
          <p:spPr>
            <a:xfrm>
              <a:off x="4729278" y="4708198"/>
              <a:ext cx="129402" cy="92581"/>
            </a:xfrm>
            <a:prstGeom prst="roundRect">
              <a:avLst/>
            </a:prstGeom>
            <a:solidFill>
              <a:schemeClr val="accent3">
                <a:alpha val="5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2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Do the Low-degree when benefits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utoShape 6" descr="data:image/png;base64,iVBORw0KGgoAAAANSUhEUgAAAu4AAAHPCAYAAAAMBV/EAAAgAElEQVR4XuydCZBVx3X3D/sqdoQQu9BgMEICIYQRCJDEYkAi7AiwjWInTlyO7Up9juPK5zgV53Ol7DipxIntJMTxwmpWIUBgVsmAEMIsAiQjxCKQEKvYt4GB+erfj37cebyZ9+Zt85ZfV1HSzL3dffrX983797mnT1crLS0tNQoEIAABCEAAAhCAAAQgkNUEqiHcs3p+MA4CEIAABCAAAQhAAAKOAMKdBwECEIAABCAAAQhAAAI5QADhngOThIkQgAAEIAABCEAAAhBAuPMMQAACEIAABCAAAQhAIAcIINxzYJIwEQIQgAAEIAABCEAAAgh3ngEIQAACEIAABCAAAQjkAAGEew5MEiZCAAIQgAAEIAABCEAA4c4zAAEIQAACEIAABCAAgRwggHDPgUnCRAhAAAIQgAAEIAABCCDceQYgAAEIQAACEIAABCCQAwQQ7jkwSZgIAQhAAAIQgAAEIAABhDvPAAQgAAEIQAACEIAABHKAAMI9ByYJEyEAAQhAAAIQgAAEIIBw5xmAAAQgAAEIQAACEIBADhBAuOfAJGEiBCAAAQhAAAIQgAAEEO48AxCAAAQgAAEIQAACEMgBAgj3HJgkTIQABCAAAQhAAAIQgADCnWcAAhCAAAQgAAEIQAACOUAA4Z4Dk4SJEIAABCAAAQhAAAIQQLjzDEAAAhCAAAQgAAEIQCAHCCDcc2CSMBECEIAABCAAAQhAAAIId54BCEAAAhCAAAQgAAEI5AABhHsOTBImQgACEIAABCAAAQhAAOHOMwCBKiQwe/Zse/vtt50FHTt2tC9+8YtWt27dKrQofV3fvn3bdu3aZevXr7czZ85YaWmpPfjgg27M9913X/o6ztGWr1+/bv/7v/9rH3zwgRvBY489ZtOmTcvR0WA2BComcPDgQduxY4c1btzYBg4cmLd/B3kOIJAsAYR7sgSpnzECa9eutdWrV7v+qlWrZuPHj7cnn3wyav+5Iohzxc5kJ/nWrVu2aNEi2759uxPsvjRp0sS++tWvui/raOXChQv2k5/8xM6fP19w4hXhntxTd/PmTScEN23aZJ988omVlJRYzZo1rXnz5tarVy976qmnEIfJIU5Zbc3Pf/7nf5o+7yr6u66/7/o7T4EABMoSQLjzROQMgaBwl9HNmjWzP/3TP3VfxJElVwRxrtiZ7EOyb98++/Wvf+3Eky8NGjRwHvfPf/7z5QoohDse90SevY8++shmzZplZ8+eLbd6w4YN7cUXX7QuXbok0gV1UkhA8zVjxgy7du2aa7WoqMheeuklq1WrVgp7oSkI5AcBhHt+zGNBjCJSuGvQn/nMZ2zs2LH3eGZyRRDnip3JPmDLly+33/3ud66Z2rVrO8H0yCOPxGwW4Y5wj/mQRNxw5MgR+8UvfmFXr16NWbV+/fr2x3/8x9ahQ4eY9xbKDen4mxT5OR42bJgNGTIkjFRv5F599VXbsmWLaUGvxXz79u0LBTnjhEClCCDcK4WLm6uSQDThLhEoz8zDDz9cxrR0fPmkY+y5YmeyYw+OU1/If/InfxJXmALCHeFemWdP4TG/+tWvbP/+/a6aQmOeeeYZGzBggNWrV895dBU6s2HDhvDbH/3tkHjHuxsinY6/SbGEe2XmmHshUOgEEO6F/gTk0PijCXeZ37lzZ5s+fXoZIZiOL590oMoVO5Mde6LjRLgj3Cvz7CkkS8JdHlyVQYMG2ciRI8u8kdMeC3l3X3/9dXePFv9f+tKXrFOnTpXpKm/vTfSzWhEQhHvePi4MrAoIINyrADpdJkagPOGuDUwvvPCC86r5Ut6Xz9GjR+1//ud/TBv/VPRKtkePHuF6e/bssZkzZ7qfld1FnmF5iIO/14bKL3/5y/bOO+/YG2+84TZOyoZ27drZuHHjrHXr1nb8+HFbsWKFHT582OQF1Cv53r17m14R16lTp1w7JTJU78MPP3SbONVX//793b8aNWrcA07jkAdx27Ztzg7VUYYWjUmexuCmz+DYNTZ5GWXfa6+9ZsXFxfaFL3zBunfvHnNy9CUsj6XGf/HixQr7DM5DtIYjX5lH3pOscD958qStW7fO3n//fbty5YqbJzHt06ePe16CGXy08VnPmErkW4GgIFTGi+effz5sakX1YsI0s8hsO6qjZ2nUqFFOYFaUVaYy8+9tUR3ZrI2bCieRV7pNmzY2dOhQN37fn/9sRG6S1ZwptOTll1+206dP2+OPP+5Cn3zxz4c+M5cuXaqQua8jBu+++657Fj/++GPnDZcHXGJaIRXqL56NitoAvXXrVtesPnP6nGofRWRROM3Pf/7z8N+B0aNHl/n7EW1ja0X2RH62tBDQhstgBqWWLVua+lH8tj6rv/3tb+0Pf/iDewugtvWZ1ee/UaNGUf8e6blVViGFk4itbNRbBNX77Gc/a4rZ96W8v2P+evBvqd8grr8hfvN/JK/g30Jd0xxv3LjR9u7d68ai+fMbf/V3p2fPnla9enXHN5gZKbJdn0lLf3+Cm9Cj/V2o7JxE/s3WnOjZUBYvPZeyT8+9mMv5Q4FArhBAuOfKTGGnExX+i0VfdBKofvNZ5EbVdAp3fYm1aNHCtKEqskgsPPfcc04sRoux1UY4vR3wr+WDdkrQ6wtQX1CRRaJ/woQJZcS7+teGT59xJZotEuMPPfSQuxQUFxJB+tI6duxYOMtL5CIm2iOnL+r58+eHBU/kPRrXxIkT3Re3SlUJdy1gJCxWrVpVZkNs0F4JHYVZ+VjaoDiXePrzP/9zN88qwRh9cdOmaM21PLta6El0qvTt29dlw4i3yE49K2vWrCmTbUf1/ULNe48j00FWdv7Vpj4vElKnTp2KaWJ5wl2bwSU2/fMdtCvW86G6Sv8pEeuL2vrNb34TZhhpmJ5ViXd9riS2yis3btxwYzt06JC7JThPkXXEVAs5n+FInz2/iNPnSV57fTaiFdmjz6Pm2c9R8LOlz8ADDzzg/j4EMyipLYlbiVIJSAn7yHL//ffbn/3Zn4XTowbFp/rVP/2NiCziqmdSfwdV0incldJ1wYIFUf9Oebs+/elP2+TJk529qRDuicxJkIHeqmh+5WiILOxziPmngBuyjADCPcsmBHPKJxAU7voj/Ed/9Ee2cuXK8B/j4EbVdAp3b6FEhDxeEjCRX9C6R1/g+qL2mRK8GJNw79q1q2smmrBVHX3RBIV/5FsFfZEpC4M8nr7IFtkkQeKLBJK+0OVVi3zbEEk6lnDXWwB5KYN2qU+V4BiDX4TyDqpfialz5865eyWYFVcs0aMNqhV5+RP1uOtLe+7cufdksZG4Cy6MgoJHTH/2s585O2Wbn6dIr2HQ+3j58mWXxk5CWHP0uc99rswbnFif52jZdsRUHufIBVxQICcy/xKryrSiNyW+yGbNl+YvUhCWJ9wjx+TtivZ8aKOh2g0+H8HQNp8m9Pe//324WT3/sklsvU363ZQpUypkG5wLNZbIuQiaa4l25RT3RX1rzoNCX9z0hkKLCf1/tM9WRWzVdrTPuX4f9P4HxWesvzv6HOn507ObiHDXQkMLr2ifVY1fYUda4Pjn3X+WNZ/6u6O3GMEsPnor1a9fP7cpXW9R3nvvPdPnT0VvQfRmUgtjvcHS35TyPO6Jzkll2MnRoOcrnrc6sT7TXIdAugkg3NNNmPZTRiBSuCuM5cCBA+6Vs4RzcKNquoW7wgPkcZM4l2iTV8l/aemLU141fdHpC00eKnmpfSrE4GvgoJ36IlfIj7y2qqcvUHnUvVAOChGFUCisQEUiR94tLQb0xSMBpawaEjIq+gLVl2OkuPDhPRJe6lueZ3kpoxXxVRjCW2+95S7rfr0BUD5sFQlQeU29rbJFwi/am4XKCKpEhLsEr8avZ8Pz8W8eJATl7Vy2bFl4PpTPe8yYMfd4z0eMGOHCjSQ6/vu//7vMgsWLq2Aau0gvfawHX6JV8y+xpCJxpJCTbt26uZ937txpCxcuDNsZFO6JzL/CorTw8uJJ4SdTp061pk2bukWCvP6K+/aL0IqEuxaCjz76qBNfelb1/8GxyPOr+nqe1J5ElD4D6lufD12TVzZok55HfWYkiPXcSLDpbYbCnFRibSKNfFYq85z5udKbE/Xp33IEP+da0M2ZM8cJVBW98VMoTqtWre75bCnERws/fTb1mdDfB33+fJGTQZ91jTMyC05wniPFZ0X2lBfaFxnmIhuihcr4sLpEY9y1ONM4PZ9gSsdYMe4VXU90Tipip7+N+iz4typ606E3bMFwo1ifX65DoKoIINyrijz9VppANOEuj6li1v0fYP9lLZEZ7UTSVMS4R/sirChrSuSXUjAmONaXZFCgyXup1+gSiPK2+zFHO6wk2K4EkoSS7g/G90sgKQQhHi+TXjH/9Kc/DS9OovUZzVaFDKjEGmd5D0Miwj0yJ7RfuPg+IgVz8Es7+IwpdlgezM2bN9srr7xSxkTPVOJAYk4lKBSjeft8A37hFotpeQcwSQgmMv/yfOoNlUq0DZnlfTYi7ZDgV7iLf9ui9nQSrjyxPhQhknlkG36fQDAESW+H/PPtWQU5xloYpUK4z5s3z8X+q0SzJ3Lx4xdwsf6uBJ8rCWQdOqbFj0okG4W2ia/mKJbnXNlz9IbAv53x9sSqlw7hXtHnPBnhnuicxGIQ3JsS6yC4Sn9ZUQECaSSAcE8jXJpOLYFowl1e4mC4gQ8pkdenqoR7pKevIvEZS9BG+/KRFy8okmJR9vbozUBFG3MraidSmCiOXRs8gyUYIx4MNcm0cA8yk0dTIihy85k29Hox7hdEWmQoREJeQwkheYu1oU1eb3n9JOT0al8bCr2IfPPNN8P56YObVuMR7pELjEim5Qn3SJEc7/wHF7PRPIzxCvfIWHv1H+QWyx5dVxt6uxDcHxCrXrQFc7BOsqEykbz94iy4KTyyD7+noTLCPVIkRvZb3gIw2vjLE8SxRGuywj3a5tTI+QuOI1HhnsycJMMg1rPIdQhUJQGEe1XSp+9KEShPuMuDqs1S3lOm1/QSt37zaPALJNYXbDxZZWJ53NMl3OWBkwhVmEpQgMeCmA7hHi0eviK2sRYo5Y0hEY97rC9s9VXePUEvuAS9QpCWLFni4t71lkGv/72HXde2b9/uQjkiFypaxCxevDjqsCTwldEm1rNYnnCPtVehPAFV3lsof38ywr2ihUo0CBLuCjWraONiZL1Ywj3ZzanqL2hPtAVKvHMS+fmoSCinUrgPHjzYZUmJ9RlIRrjH2oDs5y0dwr0yc5IMg1h/U7kOgaokgHCvSvr0XSkC5Ql3NaJNmv/1X/8VNWtAvgh3L1wk4DVWvwlVIR0VnUKquE29fo8MlYm1GTU4OZGiTrHRPnOMvy8bPe5iJq955MmY5Xncg1lifPYQxZorNl5hM9pUp7cdWlAoFl3pJrW3IVYYR7QHPVGP+4kTJxKaf4Uc+LdQ0TKuJCPcI/Ona2GilJblFcXVy4Zf/vKX4Rh2vc2Q8CzvICQtjhTnrkV5eSWYDjL4JiXy/sg3BNrPoI2UQeHuQ6WCoWTZ5nHXJmVt6tTzqOLDsJIRrRUtsrWw1d8evyleb6m010V7HTRv5dVNlce9MnOSDINKfTFxMwQyTADhnmHgdJc4gYqEu1pVzmS/UTXYSy4L9+CYvRCREA9mdihv055EqESHT6EXy8Nb0czEisdW3XyIcdc4gqLeM1FcsjavKcwhWnhHcCNevE94LKbleXcjxWO886/c+6mIcY/m9YxcTETbAyEu2qAtAe7FcDx517Vo0gbXaOcYRLKO3MgYbR9H5AFMwXCqROOpY3220uVxjxyvD7dKRrRWJNyVkUgb5sUwWhhaqoW75jfROUmGQbyfYe6DQFUQQLhXBXX6TIhALOEemdXAdxIU7pFeTnmN9WWnLyFt+lMYhD8uvTJZGir6sos3xl0hMDrASZtXJbYlhuSR9Nlq/DiUkk3hG4qvVpEIUqytDuzxhzvpACh94clDVV7Kusp43COzysjrP2nSJNe++o/MgFNRvvrKZPtIJFQmMquMvOHylqtfjSMyW0swjah4Rh7Oo98F4511UI1Cs4Il1kFS0R74yE2ywexAur+8rDIaQyLzH7mxMpj5pDJZZaIJd9XXJkn/2dGzLNGssCAJbtmskCLZPXz48PDbmsh0mPLCKy2fYvBVtHhRBiDlPFeWluCG2GhMIxc7skOZgWSHPhv6G6GFmRYxPstT27ZtXcpUtR0phIPZX/T3QWMURxUtoFVP3uZMCHf1GcwqE2lP8MCpoMBWPf0N0Hzo74pYahz6+6ISGXMf/FumMWrB6ucjKIY1r/rbKZtU5IXXGwufn76iUBllndJ8+sVYZbLKxDsnCPeEvmaplAMEEO45MEmYGCIQS7jrnmh5sYNfIPriVkaO4OFJEu36Ug/maVZbmRbufp4lIPSFFpk3Ong6rMS8xhE8xEVfyvqilYjyebMlXPTlqrSNscRFrOesvDzukbnjxU2x+OLuS6pi3GPZ6Bcj5eVxj8wpHnlwl9qP9Gjrd8Hc2pHe5cj49lg2Bq9He16j5T5XnaBgTmT+o+Vx98+MRKAXst6+8tJBRhPuqhOZ1lC/0/On8ah9n/lEz7eeD4UvySZt/tVegWBRHS0Ig58BCUSFZajNiko0O8q7P/LwnfJyhkfmlVd7QW9+rM9WKjzufgyeqdgE50x89FnX86i/Cz6kK/h3JfKzqmuRwj34ZibITc+DNmgHw/T88+M/N8GzAIKnD0fuP/Dt+r71c2XzuMeaE4R7Zf4ScW8uEUC459JsFbit8Qj3yI2qQhbp4Y3Mqx7EqthbhTConUwLd++ZjHYyYrSTUyUgFbYRPIQp8hFRGIW+cCWWYomLeB6vWBvTIk9OrSrhnsjJqd5W1dXhTXpOVCJjpSM9+npmvvKVr4TT+8XDMdhXeSenRp6UGSmYKzv/6rOik1MlwjT2WHncyxPual8ed73p8WcIRLKIduqojrv3G2ejHWSmNiJPuY3FOJYdvk1lttHboWBJ5JTOWJ+tVAh3/X3Qm67gYVbebnnEtRjyJ6dWdCKv5kD3+UV/pHDX2zo5BSLnUH9HtJemoudVNvrFRGS7etOhtyfBOY5HuGuMicwJwj3Wp4TruUoA4Z6rM1eAdscj3IUlcqNqpHDXF4c2pyneVxs2JZQVw6wNdXptrtfI8rxlWrgr3EWiyNslO/XFpgOC9C/apj2JSGXT0Zeivoj1pan79PpeG/0U4pGKGPfg46bX2vLK6XW8FjmyU4fRaLOmXslLyEaWTHvcff/aPCqhoTANeSglWsRUnJ999tnwMfeR9gbDYaLFkAefxWhpAyvz8RQ/sVReaaXsVJEQUy50eY91MJJKeSEq8c6/t0nPtvpSPXnC9bz4Dc46JEnXVSrrcQ+2r+dRp6FKcOnzpYWjNqvq3AB52iPPDhADjVVc9WZH4lTPrebqiSeecJ9NfR4rUzSON954w41TKTRlh7zVOvtBb6D0mSqvzfI+V7Jdz43SiwbHkAnhLlsV8qXFszYZi5G8zvK0K1QrciwarxafYupFusauOZDA1mdSJVoOc83Byy+/HP776DMsKcQl8u+nfg62q3BDvycheEq07FF4n/526G+I5lehUS+99JKbm/I87n7OKzsnCPfKfFq4N5cIINxzabawFQIQgECSBCI3iPrmIuO7K7MHIkmTqF4OgVjiE3AQgEDhEUC4F96cM2IIQKBACchLq6wgij+W59W/xYncsOiz6MiTSqk6Agj3qmNPzxDIVgII92ydGeyCAAQgkEICkWkQ/SZH/V7xzMG9FYMGDXIH+USGtKTQHJqKgwDCPQ5I3AKBAiOAcC+wCWe4EIBA4RKItblYQt2faupTixYuraofOcK96ucACyCQbQQQ7tk2I9gDAQhAII0EtEl3y5Ytpg242jwqj3uszaNpNIemKyCAcOfxgAAEIgkg3HkmIAABCEAAAhCAAAQgkAMEEO45MEmYCAEIQAACEIAABCAAAYQ7zwAEIAABCEAAAhCAAARygADCPQcmCRMhAAEIQAACEIAABCCAcOcZgAAEIAABCEAAAhCAQA4QQLjnwCRhIgQgAAEIQAACEIAABBDuPAMQgAAEIAABCEAAAhDIAQII9xyYJEyEAAQgAAEIQAACEIAAwp1nAAIQgAAEIAABCEAAAjlAAOGeA5OEiRCAAAQgAAEIQAACEEC48wxAAAIQgAAEIAABCEAgBwgg3HNgkjARAhCAAAQgAAEIQAACCHeeAQhAAAIQgAAEIAABCOQAAYR7DkwSJkIAAhCAAAQgAAEIQADhzjMAAQhAAAIQgAAEIACBHCCAcM+BScJECEAAAhCAAAQgAAEIINx5BiAAAQhAAAIQgAAE8orArVu37MaNG1avXr28GlfGhft7771nZ8+etX79+oVBXrx40V599VU7dOiQtWjRwp577jnr3Llz+Lrgb9682d58802rWbOm9enTx5566imrUaNG+J6TJ0/asmXL7NSpU9a2bVsbPny4tWrVKmV9lJaW2ttvv23r16+3kpIS69Gjhz377LNWp06duPvIqyeHwUAAAhCAAAQgAIEsJXD06FHbtm2bjR8/PiELY+lKNSp9+u6779rt27ftscceS6ifylbKqHD/5JNP7Je//KW1adPGXnzxRWfrlStXbM6cOU4EP/TQQ3b58mVbtGiRPfPMM9ahQweTYF65cqUT7BL0KhLP1atXd3WqVatmp0+fdnXGjh3rxLpgL1++3P3crFmzlPTx1ltvuYWF2qxVq5bt2LHDjhw5YmPGjHELiFjjqOzEcD8EIAABCEAAAhCAQGIEkhHusXSltOqKFSvs2LFj1rJlS2vdurUNGTIkMUMrWStjwl2rkldeecUaNWpk58+fD6+A9uzZY4I7atSosOkHDx60vXv32ujRo+3ChQu2dOlSmzhxotWvX9/dc/XqVVuyZIm98MILrr21a9da48aNnSfeF62yrl27ZgMHDrRk+6hdu7bNnz/fRo4c6d4I+FXWwoUL7emnn7YHH3wwZh9aYFAgAAEIQAACEIAABNJPIBnhHktXSofqX/PmzZ1elcM474T7rl273MC6detW5tXF6tWr3UpFoSe+SKzLY67XG6ojET5hwoQysywPu4R6u3btTAK6b9++1r59+/A9wQlLtg8tDmSPbKhbt264D02sPPyyPVYfwXrpf1zpAQIQgAAEIAABCCROYNcus3feSbz+tGnx1fWar2vXrrZx48ZwFMPUqVPDuq64uNh5uBX50KRJExfloIgHRWaoKDpDWlG6TNcV0ty7d287ceJE2FGssGw5YXVN7Um/KYoiGPLs24qlK4Mjk3M474S7YtoVwy5ACpcJxhzNnj3bHn300XuEu34/bdo0543fvXu3+/9g8fWKiopcqI1WOpHCXROoiZfIT6YPefN9W5HCXTap71jjUBsUCEAAAhCAAAQgkAsEJNx79UrM0p49zXbujK+uhPuMGTOc0B48eLALgT5w4IDb2ygNp9BoRV507NjRevXq5a5LV86dO9fGjRvnnL/SinKgSitqM6qiPKT9JNLVxvXr151oHzRoUDgMe926dW7z6ogRI1ybvujeWLoyqAXzTrgL3ssvv2zdu3c3raYiX13EErz5Ltz10GjSKRCAAAQgAAEIQCAeAnrTrzDedJZMCneFP0+aNCkcEi0xL2Eu0a2QFDlPJ0+e7PYY+iInsGLRFcasqAh50IMh09qH6CM29u3bZ/onL70v8sAvXrzYRVM0bNgQ4e4JSJQePnzYxaNrRYNwL/sxk3DXKxsKBCAAAQhAAAIQiIeAwjvySbj78GjvyZZwD0ZeHD9+3IYNG1YGTVBP+vDp8kKmJfz379/vYtJ9kWP5zJkzNn36dLdP0peC9rhrE+qsWbOsZ8+e1qBBA8dEoTKKUdKqqFOnTrZp0yb32iIyxl0bWbUhVTt2t2/f7lZiwaL4I7Wh1I96/dG/f/97QmW2bt3qVlKKi0qmD9muUB/ZEBkqo82qGp8euor6IMY9nj9F3AMBCEAAAhCAQDYQyKTHPRPC3e9JjMVWgj6WrgyG1uRVqIwGrw0E2jTgy8cff2zaqKpXG8oSI3Gt1U1wN65WUYptklDWa5BVq1a59JFe/PpYJZ/lRa86FOseFP/BTDJaHCTTh/qdN2+eWwRo04OKxqTFw+OPP+5yzsfqI5hzPtZDw3UIQAACEIAABCBQlQQk3H/0o8QtmDUrvrrBhCTRPO667jVhUEsFdZ6Evxy5cqT6EvTIR8suWJF1sXRlsG5eCfdoUCJDZeSB9951xRgpib2829psoI0KEv8LFixwArlLly6uSb3uUB51eeQ1iQrF2bJli/tZ8U83b950dXTIk7z6qehDueSbNm3qstdopaWdylpQKOZKGyFi9RHf48tdEIAABCAAAQhAoHAIxBLu0oZynmqvpBfminvX74YOHeqyC0oHbtiwwaZMmeI0mbTkmjVrXCiMNqxeunTJZs6c6VKP+0w0akP1lO1QG2CDJZauLGjhrsG/8847TqwrH7og6yAmedP9ykohN9rh61P2KCZcGxaC3m95vLUJwR/ApDCaAQMGhHcKJ9uHcsLLw66k+3pToB3NWihohedLrD4K52PISCEAAQhAAAIQgEBsArGEu+LP/UZSaTGl6JZWVDYY79BVFERQB547d85FQ0ic+5NTlbJROk5efR3qqX6VlSao47y1ke2pbqSu9Pfmvce9vCkUJE2IxHl5YSUKd1EpL15cKyy1odVW5OpJ9VLRh7z5Si+kPqKVePqI/RhzBwQgAAEIQAACEIBAkIA0mJJ6yIEa7WBLRWlIB+p6NB2otqQlpdXK03HB/mLpyqqYnYydnFoVg6NPCEAAAhCAAAQgAAEI5AsBhHu+zCTjgAAEIAABCEAAAhDIawII97yeXgYHAQhAAAIQgAAEIJAvBBDu+TKTjAMCEIAABCAAAQhAIK8JINzzenoZHAKQmB4AACAASURBVAQgAAEIQAACEIBAvhBAuOfLTDIOCEAAAhCAAAQgAIG8JoBwz+vpZXAQgAAEIAABCEAAAvlCAOGeLzPJOCAAAQhAAAIQgAAE8poAwj2vp5fBQQACEIAABCAAAQjkCwGEe77MJOOAAAQgAAEIQAACEMhrAgj3vJ5eBgcBCEAAAhCAAAQgkC8EEO75MpOMAwIQgAAEIAABCEAgrwkg3PN6ehkcBCAAAQhAAAIQgEC+EEC458tMMg4IQAACEIAABCAAgbwmgHDP6+llcBCAAAQgAAEIQKDwCNy6dctu3Lhh9erVy6vBI9zzajoZDAQgAAEIQAACEIDA0aNHbdu2bTZ+/PiEYJw8edKWLVtmp06dsrZt29rw4cOtVatW4baOHz9ua9assY8++shatGhhzz77rHXu3NmqVauWUH/xVkK4x0uK+yAAAQhAAAIQgAAEcoJAMsL99OnTtmjRIhs7dqwT6xLxy5cvdz83a9bMPvzwQ1u5cqWNGTPG7r//fjt37pzNnz/fBg0aZF27dk0rH4R7WvHSOAQgAAEIQAACEIBApgkkI9zXrl1rjRs3tj59+oTNlvf+2rVrNnDgQHv55ZetS5cu9ulPfzp8fc+ePfb+++/buHHj0jpUhHta8dI4BCAAAQhAAAIQgEB5BC5cuOC82fJUb9y40WrUqGFXrlyxqVOnWvv27V214uJiW7FihR06dMiaNGnirsvb3aFDB3e9tLTUhcVIcOt6SUmJ9e7d206cOBEOlbl48aLziuua2pMnXR70OnXqlDFNbS1cuND69u0b7l83BBcC8rg3b97c6tevH667b98+0z/Zlc6CcE8nXdqGAAQgAAEIQAACOUhg1y6zSZMSM7xBA7OdO+OrK+E+Y8YMJ7QHDx7sYsQPHDhgmzdvduK9evXqtnTpUuvYsaP16tXLXT979qzNnTvXebdbt27tRPXq1att2rRpbjOqNqYq1EUiXW1cv349HMoisS9xvm7dOrd5dcSIEWXi0nXvnDlzbMiQIfcIdy0M1F7dunXvEfvywnfr1o1QmfimnbsgAAEIQAACEIAABFJFQMK9V6/EWuvZs3LCfcmSJTZp0qSwB1tiXsJcIvnq1avOkz558mSrVatW2CB52BWLPnLkSOexlwc9GNpy5MgR54WfMGGC84RHesPlgV+8eLG73rBhw3C7iQj3Xbt22cGDB523XW8M0lnwuKeTLm1DAAIQgAAEIACBHCSQSeEu4a3sL96TLeE+e/Zs50GXN10ZXIYNG1aGYjB0Rd51iXYfWqMbg9cl/Pfv3+/CW3yRV/7MmTM2ffp0F8/uS2WFuxYIr732mlt4ZCL1JMI9Bz9MmAwBCEAAAhCAAATSSSDfhLs88j169IiJTIJesfD9+/e/ZyGwdetW56H3KR8VsqO3BT7bTMzGU3ADwj0FEGkCAhCAAAQgAAEI5BOBbBHu8r4r3l0e7WAYirK4yKs+atQoFyqjXOs9FaNzpwQ97sF745kjhdAUFRWVEfqRbSjDjAS+4vL9Jtl42k72HoR7sgSpDwEIQAACEIAABPKMwPvvJzegoqL46vusMuWFyij+fN68eda9e/ewMFfcu343dOhQa9eunR0+fNg2bNhgU6ZMceEqt2/fdocjKRRG4TaXLl2ymTNnOpHvRbbaUD1tKNUG2GDR77ds2WITJ050cfU3b960BQsWWL9+/axTp04uLaT6V3jOI488Et9AU3QXwj1FIGkGAhCAAAQgAAEIQKByBGIJd8Wf+42kEsyNGjVyglzZYJRLXUVZYjZt2uQ2oyokRgci6RRTiXN/cqoOUVKaR8XR16xZ09SvstLIUx9ZIttTXYn0AQMGuDAZLRIUN99A6XMCRaklX3zxRWvTpk3lIFTiboR7JWBxKwQgAAEIQAACEIBA1RCQ51spHJU/3ceZBy1RfLrEva5HetH9fdp8KmEez0ZSee7Vnu4tr71Mk0C4Z5o4/UEAAhCAAAQgAAEIQCABAgj3BKBRBQIQgAAEIAABCEAAApkmgHDPNHH6gwAEIAABCEAAAhCAQAIEEO4JQKMKBCAAAQhAAAIQgAAEMk0A4Z5p4vQHAQhAAAIQgAAEIACBBAgg3BOARhUIQAACEIAABCAAAQhkmgDCPdPE6Q8CEIAABCAAAQhAAAIJEEC4JwCNKhCAAAQgAAEIQAACEMg0AYR7ponTHwQgAAEIQAACEIAABBIggHBPABpVIAABCEAAAhCAAAQgkGkCCPdME6c/CEAAAhCAAAQgAAEIJEAA4Z4ANKpAAAIQgAAEIAABCEAg0wQQ7pkmTn8QgAAEIAABCEAAAhBIgADCPQFoVIEABCAAAQhAAAIQgECmCSDcM02c/iAAAQhAAAIQgAAEIJAAAYR7AtAyUuVv/sbsV78yO3/e7MqVjHRJJxCAAAQgAAEIQCAfCNy6dctu3Lhh9erVy4fhhMeAcM/W6XzwQbPjx0PW7d9vVlSUrZZiFwQgAAEIQAACEMgqAkePHrVt27bZ+PHjE7Lr5MmTtmzZMjt16pS1bdvWhg8fbq1atQq3dfr0aVuzZo198MEH1qhRI/vsZz9rnTt3tmrVqiXUX7yVEO7xksr0fU88YbZ9e6jXP/9zs5/9LNMW0B8EIAABCEAAAhDISQLJCHeJ8kWLFtnYsWOdWJeIX758ufu5WbNmdvz4cVu8eLFNmDDBXb969arNmjXLBg4caF27dk0rL4R7WvEm0fgPf2j2138daqBLF7P33kuiMapCAAIQgAAEIACBwiGQjHBfu3atNW7c2Pr06RMGJu/9tWvXnDiXiJcXvmfPnuHrBw8etF27diXs4Y93ZhDu8ZLK9H2nTpn5VzKKz7p6NdMW0B8EIAABCEAAAgVKYNcus3feSXzw06bFV/fChQtOCMtTvXHjRqtRo4ZduXLFpk6dau3bt3eNFBcX24oVK+zQoUPWpEkTd33MmDHWoUMHd720tNSFxUhw63pJSYn17t3bTpw4ERbSFy9etPnz57trak+ecnnQ69SpU8ZQtbVw4ULr27dvuH/dEFwISMDXrFnTatWqVUa4b9++3SZNmhTfwBO8C+GeILiMVPNxUvrv7dsZ6ZJOIAABCEAAAhCAgIR7r16JcZAjeufO+OpKuM+YMcMJ7cGDB7sY8QMHDtjmzZudeK9evbotXbrUOnbsaL169XLXz549a3PnzrVx48ZZ69atnahevXq1TZs2zW1G1cZUhbpIpKuN69evO9E+aNAgJ/YlztetW+c2r44YMaJMXLrunTNnjg0ZMuQe4a6FgdqrW7dumcGpzpIlS5x9hMrEN+/5eVft2mY3b4bGVlxspp8pEIAABCAAAQhAIM0EMincJXrlqa5fv74blcS8hLlEsuLHJZgnT55cxsMtD7ti0UeOHOk89vKgB0Nbjhw54rzwikPft2+f+ycvvS/ywPs49YYNG4Z/XxnhvmnTJnv99dfdAkCLiMceeyzNs2KGxz3tiJPooE0bs48/DjUwd67Ziy8m0RhVIQABCEAAAhCAQHwEMincJbyV/cV7siXcZ8+e7Tzo8qZrM+iwYcPKGB4MXZF3XaLdh9boxuB1Cf/9+/db8+bNw23IK3/mzBmbPn26i2f3pTLC3ddR6M4rr7xi3bp1KxP3Hh/pyt2FcK8cr8zerZXh0qWhPocMMVuzJrP90xsEIAABCEAAAgVJIN+EuzzyPXr0iDmXEvQKq+nfv/89C4GtW7c6D360lI9aBKxatcq9OaidxggJhHvMKazCG1atMhsxImRAy5Zm2rBKgQAEIAABCEAAAmkmIOH+ox8l3smsWfHV9ZtTy/O467ri3SWItXHVlz179jiv+qhRo6JmeQl63IP3xmOVQmiKiorKCH3fhvK5y7uuzattFBlxp0QbRzx9VfYehHtliWX6fr9BtWbNu/HumbaB/iAAAQhAAAIQgEAaCMQS7oo/nzdvnnXv3j0chqK4d/1u6NCh1q5dOzt8+LBt2LDBpkyZ4jan3r592x2OJC+4wm0uXbpkM2fOdCLfZ6JRG6qn8BZtgA0W/X7Lli02ceJEF1d/8+ZNW7BggfXr1886depkim1XfW1g9XV37NhhH374oY0ePTqthzAh3NPwEKa0ST1MpaWhJv1/U9oBjUEAAhCAAAQgAIGqIRBLuCv+3G8kVRpGnVIqQa5sMF10zs2ddJAS09qMqpCYc+fOuVNMJa79yak6RElpHhVHr1SO6lcbSpWPPbIo60ywPdVVDP2AAQOcKFc4jeLm5YWX111t3Xfffa49LRzSWRDu6aSbira10/nKlVBLJ07cze2eirZpAwIQgAAEIAABCOQIAXm+lcFF2WeixZlLUEvc63qkF90PUZtPJczjEdjy3Ks93RutPV3X4kDXg2E86cSJcE8n3VS0rY0Ue/eGWvrmN83+6Z9S0SptQAACEIAABCAAAQjkGAGEe7ZP2Le/bfaDH4Ss7N79rojPdruxDwIQgAAEIAABCEAgpQQQ7inFmYbGlEmmVatQww0amF2+nIZOaBICEIAABCAAAQhAINsJINyzfYZkn88so42qt27lgsXYCAEIQAACEIAABCCQYgII9xQDTUtztWqZlZSEmpZwj0hblJY+aRQCEIAABCAAAQhAIKsIINyzajrKMUahMv7wpWXLzJ5/PhesxkYIQAACEIAABCAAgRQSQLinEGbamho+3Gz16lDzEu0S7xQIQAACEIAABCAAgYIigHDPheletMhswoSQpa1bm338cS5YjY0QgAAEIAABCEAAAikkgHBPIcy0NuU3qCre/caNtHZF4xCAAAQgAAEIQAAC2UcA4Z59cxLdIm1ILS0NXfP/zRXbsRMCEIAABCAAAQhAIGkCCPekEWaogfr1za5dC3V28aLZffdlqGO6gQAEIAABCEAAAhDIBgII92yYhXhs+NSnzPbvD935939v9t3vxlOLeyAAAQhAAAIQgAAE8oQAwj1XJvKrXzX76U9D1vbqZbZjR65Yjp0QgAAEIAABCEAAAikggHBPAcSMNHHwoNnDD4e6UpiMwmUoEIAABCAAAQhAAAIFQwDhnktT7TPLaKOqTlClQAACEIAABCAAAQjcQ+DWrVt248YNq1evXl7RQbjn0nTWrHlXsJNZJpdmDlshAAEIQAACEMgggaNHj9q2bdts/PjxCfV68uRJW7ZsmZ06dcratm1rw4cPt1Y6yT5KOXbsmO3fv98GDBhgtZS2O40F4Z5GuClvunlzs7NnQ81u2WL2mc+kvAsahAAEIAABCEAAArlOIBnhfvr0aVu0aJGNHTvWiXWJ+OXLl7ufmzVrVgbNtWvXbNasWXb79m2bPn261a1bN63oEO5pxZvixgcONNu4MdTopElmv/lNijugOQhAAAIQgAAEIJD7BJIR7mvXrrXGjRtbnz59wiDkvZdIHygtdqeUlpba+vXrTf+VuJd3H+Ge+89O6kYwY4bZl78caq9dO7OjR1PXNi1BAAIQgAAEIACBDBO4cOGC82Z37drVNm7caDVq1LArV67Y1KlTrX379s6a4uJiW7FihR06dMiaNGniro8ZM8Y6dOjgrks4S1hLcOt6SUmJ9e7d206cOBEOlbl48aLNnz/fXVN78qTLg16nTp0yI1ZbCxcutL59+4b71w3RFgJHjhyxrVu32pAhQ2zlypUI9ww/O9nfXUmJmY+d0oN2/Xr224yFEIAABCAAAQjkHIFdu0Iv9xMpDRqY7dwZX00J9xkzZjihPXjwYKtWrZodOHDANm/e7MR79erVbenSpdaxY0fr1auXu3727FmbO3eujRs3zlq3bu1E9erVq23atGluM6o2pirURSJdbVy/ft2J9kGDBjmxL3G+bt06t3l1xIgRrk1fdO+cOXOcGPcLBy/ctTBQe/Kqy/u+ePFiGzZsmNWuXdstPvC4xzfnhXWXMspoY6oestu3C2vsjBYCEIAABCAAgYwQkHDXsTGJlJ49KyfclyxZYpMmTbL6OiXezCTmJcwlkq9eveo86ZMnTy6z8VMedsWijxw50olmedCDoS3yhuueCRMm2L59+9w/eel9kQdewlvXGzZsWCnhLi+9QmT0X21I9W8NEO6JPC35Xkdpjbyn/fJlMy1rKRCAAAQgAAEIQCCFBDIp3CO91RLCs2fPdh50edOPHz/uPNvBEgxdkXddoj3SQ+6zykj4K+tLcyX5uFPklT9z5ozbUKp4dl/i8bhrwaCwnokTJ7rFBMI9hQ9e3jXVqZPZBx+EhvWv/2r2jW/k3RAZEAQgAAEIQAACVUsg34S7PPI9evSICVWCXmE1/fv3v2choHj2559/3i0qtEho2bKla09hMzt27LAnn3zS/f6BBx6I2U+iN2Qkq4yPPVIuzPvvv99GjRrlYpJ80euKV1991W06aNGihT333HPWuXPnMqsixTq9+eabVrNmTbeqeuqpp9wGBl9i5dtMtg/FQ7399tvu1YhipjT5zz77bJlNDbH6SHSSytT7whfMZs4M/UrpIJUWkgIBCEAAAhCAAARSSCBbhLu82dKACqUJ6r49e/Y4b7w0pTz2yrXeUzE6d0rQIx+8Nx5ECqEpKioqI/R9G4qJ1+ZYpX/05dKlSy6cR7bcd999ac0sk3bhrpii3/3udzZlyhQ3GL1e0ErGbyjQ4LUJQCL4oYcessuXL7sNBc8880x4A4F26kqwS9CrSDxrs4LqaENBrHybqejjrbfecgsL7UDWaxGtrBQ/pXgpvwO6onHE86DEdc++fWbduoVubdLE7Ny5uKpxEwQgAAEIQAACEIiXwPvvx3tn9PuKiuKrHy3MJBgqo/jzefPmWffu3cPCXHHv+t3QoUOtXbt2dvjwYduwYYPTmtqcKlG9Zs0aFwqjcBsJ65kzZzph7TPRqA3V69atm9OUwaLfb9myJRwKc/PmTVuwYIH169fPOinyIaLkTaiMf90g77gHpbEq5kgCXeI82iro4MGDtnfvXhs9erSLG9JuYsUR+U0Lgq2NDC+88II1atTIrXIqyreZbB/aLazFhjZA6I2AisamdEFPP/20PfjggzHHEdyxHN+jXMFdfvez3jgo0wwFAhCAAAQgAAEI5CCBWMJd+s5vJFVIinSfBLk83126dHEjVlTEpk2bnL5USMy5c+dc5Ib0oj85VZEZ0m3KCCNnsPqVE1me+sgS2Z7qKtpDG1Gj6bm8Ee4auCBr123w9YbAapBKtaP0PQqbCcYdBQEIlt8VHATrNyJopRUr32ayfegh0WsY7TwOJtbXgsHHTMXqI6UJ+SXY/SsaZZihQAACEIAABCAAgTwnIM+3UjjKkRtNQMupKt2p65FedI9Gm0+lT+WZj1XkuVd7ure89mK1kerraQ+ViTRYqyB50IcPH+4EuwL8H3300XuEe3A38e7du92rjmDx9RSDFCvfpkR+Mn1otRfM3ent0O9UtACJNY7gjuWkJ1EhMhcuhJrZu9ese/ekm6QBCEAAAhCAAAQgAIHsJpAx4a7QlnfeecetkD73uc+FQ2diCV5tLkC4RzxETz6peKPQL196yewXv8jupwzrIAABCEAAAhCAAASSJpAx4e4t/eSTT5zHXRtNFfde6MJdr3w+8Okd45zOpj//ubX84Q/d3Te1KeOO5z/O6twGAQhAAAIQgEAOE9Apotp/Ryk8AhkX7kKszae7du1yGwYUOy4BHxnj/sorr7gNqceOHbPt27e7NEDBorh2bRTQpoKK8m0qLn3FihVJ9dGgQQOXrlI2RMa4a7Oq0g/FGkd5Me4S7tpkUZlS/epVe+DOdu3SOnXs+KFDlanOvRCAAAQgAAEI5DABaQ+Eew5PYBKmp1W4azevvOtKVq9UkL4Ec2tqF7A2CihOPHjd5+xUqsdVq1bZiy++GBbNuj+Y5aWifJtK/ZNsHxLdSjukRUATxZff2cGsxcPjjz/udi7H6iO4OTeJ+bpb1WeW0X8DuURT0jaNQAACEIAABCAAAQhkHYG0Cnft2pXnvE2bNta7d28X367faVOndugqrY5CZ7x3Xbk6tYNX3m1tXFUd7RBW7kwJZJ/2R8fWKo+6PPISxLHybaaiD+WSb9q0qfXt29eN48SJE25BMXnyZDeWWH2kfObr1DG7cSPUbHGxGa/MUo6YBiEAAQhAAAIQgEA2EUircA9pymKXc11pHXUErP6rg5aUf9N7obVpVWJd+dAVNqLrypnur58/f95ljlFaSd/m1KlTy3i/g/k7o+XbTLYPpQOSh13555Vm6OzZs27hEMz/GauPlE688o4eOxZq8n//1+yP/zilzdMYBCAAAQhAAAIQgEB2EUi7cPfDjZVbs7yc70FcCpFRKS9ePFa+zVT0oRyiJSUl5eb/jKePlDwCEyaYLVoUamrgQLPXX09JszQCAQhAAAIQgAAEIJCdBDIm3LNz+Dls1aZNZk8/HRpA8+ZmldzgmsMjx3QIQAACEIAABCBQkAQQ7rk87X6Dqk5SLSnJ5ZFgOwQgAAEIQAACEIBADAII91x+RCTYfUaZ0tJcHgm2QwACEIAABCAAAQgg3PP4GVCKzcuXQwM8fNisY8c8HixDgwAEIAABCEAAAoVNAI97Ls//Y4+Z7d4dGsFXv2r2H/+Ry6PBdghAAAIQgAAEIACBCggg3HP58fjOd8y+//3QCD71KbN9+3J5NNgOAQhAAAIQgAAEIIBwz9Nn4OJFs8aNQ4OrX9/sypU8HSjDggAEIAABCEAAAhDA457rz4DPLKP/+o2quT4m7IcABCAAAQhAAAJJEND5QTdu3Cj33J0kmq7Sqgj3KsWfgs5r1za7eTPU0K1bZtWrp6BRmoAABCAAAQhAAAK5S+Do0aO2bds2Gz9+fEKDOHnypC1btsxOnTplbdu2teHDh1urVq3KtKXFwbvvvms6APQx7TvMQEG4ZwByWrt44AGzkydDXaxYYTZyZFq7o3EIQAACEIAABCCQ7QSSEe6nT5+2RYsW2dixY51Yl4hfvny5+7lZs2Z2+fJlW7FihR07dsxatmxprVu3tiFDhmQECcI9I5jT2MmIEWarVoU6GDbM7Le/TWNnNA0BCEAAAhCAAASyn0Aywn3t2rXWuHFj69OnT3ig8t5fu3bNBg4caFevXnX/mjdvbnv37nXCHuGe/c9Edli4ZInZuHEhW+6//673PTuswwoIQAACEIAABHKRwK5dZu+8k7jl06bFVffChQvOm921a1fbuHGj1ahRw65cuWJTp0619u3buzaKi4udh/vQoUPWpEkTd33MmDHWoUMHd720tNSFxUhw63pJSYn17t3bTpw4EQ6VuXjxos2fP99dU3vypMuDXqdOnTJ2qq2FCxda3759w/3rhvIWAnv27EG4xzXT3HSXgN+gWquW2Y0bkIEABCAAAQhAAALJEZBw79UrsTZ69jTbuTOuuhLuM2bMcEJ78ODBVq1aNTtw4IBt3rzZiffq1avb0qVLrWPHjtarVy93/ezZszZ37lwbN26cC1ORqF69erVNmzbNbUZV7LlCXSTS1cb169edaB80aJAT+xLn69atc5tXR4wY4dr0RffOmTPHedD9wsELdy0M1F7dunXD9yPc45pmbipDQBtSS0tDv/L/BREEIAABCEAAAhBIlEAGhfuSJUts0qRJVl+prc1MYl7CXCJZISkSzJMnT7ZaclDeKfKwKxZ95MiRzmMvD3owtOXIkSPOCz9hwgTbt2+f+ycvvS/ywC9evNhdb9iwIcI90eeEegkQaNDA7OrVUMUzZ8yaN0+gEapAAAIQgAAEIACBOwQyKNwlvJX9xXuyJdxnz57tPOjyph8/ftyGaR9foARDV+Rdl2iP9JD7rDIS/vv373cx6b7IK3/mzBmbPn26i2f3BY87n4D0E+ja1ey990L9fOtbZj/4Qfr7pAcIQAACEIAABPKXQJ4Jd3nke/ToEXO+JOgVVtO/f/97FgJbt251HvpgaA2hMjGRcsM9BL72NbP/+I/Qr/VQ7t4NJAhAAAIQgAAEIJA4AQn3H/0o8fqzZsVV129OLc/jruuKd1cojTau+iLBLK/7qFGjXKiMcq33VGz9nRL0yAfvjccohdAUFRWVEfrltYFwj4co95QlcOyYWdu2od8pTuvSJQhBAAIQgAAEIACBrCcQS7gr/nzevHnWvXv3sDBX3Lt+N3ToUGvXrp0dPnzYNmzYYFOmTHGbU3Ug0po1a1wojMJtLl26ZDNnznQi32eiURuq161bN7cBNlj0+y1bttjEiRNdXP3NmzdtwYIF1q9fP+vUqVOZexHuWf+IZamBfke0Hj6doEqBAAQgAAEIQAACWU4glnBX/LnfSKo86o0aNXKCXNlgunTp4kanLDGbNm1ym1EVEnPu3Dnr3Lmz29jqT05VrnWleVQcfc2aNd0GWGWlkac+skS2p7qKoR8wYECZMBnVQ7hn+QOWteZpp3VJScg8Mstk7TRhGAQgAAEIQAACiRGQ51spHJV9Jhhn7ltTfLrEva5HetH9Pdp8KmEuz3ysIs+92tO95bUXq41UX+fk1FQTrar2WrQw++STUO+vvWY2aFBVWUK/EIAABCAAAQhAAAJpIIBwTwPUKmlSQv13vwt1rTylOlGVAgEIQAACEIAABCCQNwQQ7vkylb/4hdkXvxgazYMPmmnDKgUCEIAABCAAAQhAIG8IINzzZirNzG9QVbokH++eT+NjLBCAAAQgAAEIQKCACSDc82nylVHGb0y9ft2sTp18Gh1jgQAEIAABCEAAAgVNAOGeT9PfurXZiROhEX3ve2Z/+7f5NDrGAgEIQAACEIAABAqaAMI9n6b/u981+4d/CI1IIv7jj/NpdIwFAhCAAAQgAAEIFDQBhHu+Tb+Pc9d/b9/Ot9ExHghAAAIQgAAEIFCwBBDu+Tb1deuaFReHRvX++2YPP5xvI2Q8EIAABCAAAQhAoCAJINzzbdr79zd7443QqJ55xmz9+nwbIeOBAAQgAAEIQAACBUkA4Z5v0/7Olva2sAAAIABJREFUO2aPPBIalbzv167l2wgZDwQgAAEIQAACEChIAgj3fJz2YFpI5XNXXncKBCAAAQhAAAIQgEBOE0C45/T0lWP8Aw+YnTwZuvgv/2L2l3+Zj6NkTBCAAAQgAAEIQKCgCCDc83G6v/Mds+9/PzSyNm3MPvooH0fJmCAAAQhAAAIQgEBBEUC45+N06/RUhcuokBYyH2eYMUEAAhCAAAQgUAGBW7du2Y0bN6xevXp5xQnhnlfTGRhMnTpmN26EfvHee2ZduuTrSBkXBCAAAQhAAAIQKEPg6NGjtm3bNhs/fnxCZE6ePGnLli2zU6dOWdu2bW348OHWqlWrcFvHjx+3NWvW2EcffWQtWrSwZ5991jp37mzV/Hk6CfUauxLCPTaj3LyjXz+zN98M2f7cc2Zr1+bmOLAaAhCAAAQgAAEIVJJAMsL99OnTtmjRIhs7dqwT6xLxy5cvdz83a9bMPvzwQ1u5cqWNGTPG7r//fjt37pzNnz/fBg0aZF27dq2kpZW7HeFeOV65czdpIXNnrrAUAhCAAAQgAIGUEkhGuK9du9YaN25sffr0Cdsk7/21a9ds4MCB9vLLL1uXLl3s05/+dPj6nj177P3337dx48aldByRjSHc04q3ihsnLWQVTwDdQwACEIAABCBQEYELFy44b7Y81Rs3brQaNWrYlStXbOrUqda+fXtXtbi42FasWGGHDh2yJk2auOvydnfo0MFdLy0tdWExEty6XlJSYr1797YTJ06EQ2UuXrzovOK6pvbkSZcHvY5CiwNFbS1cuND69u0b7l+XgwsBedybN29u9evXD9fct2+f6Z/sSmdBuKeTblW3ff/9ZqdPh6z4t38z+/rXq9oi+ocABCAAAQhAIBcI7NplNmlSYpY2aGC2c2dcdSXcZ8yY4YT24MGDXYz4gQMHbPPmzU68V69e3ZYuXWodO3a0Xr16uetnz561uXPnOu9269atnahevXq1TZs2zW1G1cZUhbpIpKuN69evh0NZJPYlztetW+c2r44YMaJMXLrunTNnjg0ZMuQe4a6FgdqrqwMuI8S+vPDdunUjVCauWeem6AT++q/NfvjD0LW2bc0+/BBSEIAABCAAAQhAIDYBCfdevWLfF+2Onj0rJdyXLFlikyZNCnuwJeYlzCWSr1696jzpkydPtlq1aoV7k4ddsegjR450Hnt50IOhLUeOHHFe+AkTJjhPeKQ3XB74xYsXu+sNGzYMt5uIcN+1a5cdPHjQedv1xiCdBY97OulWddvBtJAKm7l1q6oton8IQAACEIAABHKBQAaFu4S3sr94T7aE++zZs50HXd50ZXAZNmxYGWrB0BV51yXafWiNbgxel/Dfv3+/C2/xRV75M2fO2PTp0108uy+VFe5aILz22mtu4ZGJ1JMI91z48CRjYzAtpDzu8rxTIAABCEAAAhCAQEUE8ky4yyPfo0ePmHMuQa9Y+P79+9+zENi6davz0PuUjwrZ0dsCn20mZuMpuAHhngKIWd1E375mb70VMlGr1d/+NqvNxTgIQAACEIAABLKAQJYId3nfFe8uj3YwDEVZXORVHzVqlAuVUa71ngrRuVOCHvfgvfGQVQhNUVFRGaEf2YYyzEjgKy7fb5KNp+1k70G4J0sw2+trc8jjj4es1OlhV69mu8XYBwEIQAACEIBAVRN4//3kLCgqiqu+zypTXqiM4s/nzZtn3bt3Dwtzxb3rd0OHDrV27drZ4cOHbcOGDTZlyhQXrnL79m13OJJCYRRuc+nSJZs5c6YT+V5kqw3V04ZSbYANFv1+y5YtNnHiRBdXf/PmTVuwYIH169fPOnXq5NJCqn+F5zzyyCNxjTNVNyHcU0Uym9sJpoW8fdsszad6ZTMKbIMABCAAAQhAIHsIxBLuij/3G0klmBs1auQEubLBKJe6irLEbNq0yW1GVUiMDkTSKaYS5/7kVB2ipDSPiqOvWbOmqV9lpZGnPrJEtqe6EukDBgxwYTJaJChuvoGy5wSKUku++OKL1qZNm7QBRrinDW0WNRxMC/nTn5p95StZZBymQAACEIAABCAAgdgE5PlWCkflT/dx5sFaik+XuNf1SC+6v0+bTyXM49lIKs+92tO95bUX2+rU3oFwTy3P7GztW98y+6d/CtmmwwyOHMlOO7EKAhCAAAQgAAEIQKBcAgj3Qng4SAtZCLPMGCEAAQhAAAIQyHMCCPc8n+Dw8IJpIU+eNFP4DAUCEIAABCAAAQhAIGcIINxzZqqSNPTJJ822bQs1MmKE2auvJtkg1SEAAQhAAAIQgAAEMkkA4Z5J2lXZ144dZr17hyyoX9/sypWqtIa+IQABCEAAAhCAAAQqSQDhXklgOX17MC2k4t4pEIAABCAAAQhAAAI5QwDhnjNTlQJDW7Y0O3Mm1NAvf2k2fXoKGqUJCEAAAhCAAAQgAIFMEEC4Z4JytvTxzW+a/fM/h6zp2NHs8OFssQw7IAABCEAAAhCAAARiEEC4F9IjcuuWWc2aoRErbEY/UyAAAQhAAAIQgAAEcoIAwj0npimFRtaubXbzZqjBc+fMmjRJYeM0BQEIQAACEIAABCCQLgII93SRzdZ2+/Qx+/3vQ9aNHm22dGm2WopdEIAABCAAAQhAAAIBAgj3QnscgmkhGzQwu3y50AgwXghAAAIQgAAEIJCTBBDuOTltSRpNWsgkAVIdAhCAAAQgAAEIZJ4Awj3zzKu+xxYtzD75JGTHrFlm06ZVvU1YAAEIQAACEIAABCBQIQGEeyE+IN/4htmPfxwa+UMPmR08WIgUGDMEIAABCEAAAhDIKQII95yarhQZS1rIFIGkGQhAAAIQgAAEspHArVu37MaNG1avXr1sNC9hmxDuCaPL8YrBtJDnz5s1bpzjA8J8CEAAAhCAAAQgECJw9OhR27Ztm40fPz4hJCdPnrRly5bZqVOnrG3btjZ8+HBr1apVuK3Tp0/bmjVr7IMPPrBGjRrZZz/7WevcubNVq1Ytof7irYRwj5dUvt3Xu7eZMsyojB1rtnhxvo2Q8UAAAhCAAAQgUKAEkhHuEuWLFi2ysWPHOrEuEb98+XL3c7Nmzez48eO2ePFimzBhgrt+9epVmzVrlg0cONC6du2aVuII97TizeLG33zTrF+/kIENG5pdupTFxmIaBCAAAQhAAAIQiJ9AMsJ97dq11rhxY+ujs2/uFHnvr1275sS5RLy88D179gxfP3jwoO3atSthD3+8I0O4x0sqH+8jLWQ+zipjggAEIAABCCRPYNcus3feSbydODPWXbhwwQlheao3btxoNWrUsCtXrtjUqVOtffv2rv/i4mJbsWKFHTp0yJo0aeKujxkzxjp06OCul5aWurAYCW5dLykpsd69e9uJEyfCQvrixYs2f/58d03tyVMuD3qdOnXKjFFtLVy40Pr27RvuXzcEFwIS8DVr1rRatWqVEe7bt2+3SZMmJc4sjpoI9zgg5e0tzZubnT0bGt6iRWbjxuXtUBkYBCAAAQhAAAKVICDh3qtXJSoEbpUneufOuOpKuM+YMcMJ7cGDB7sY8QMHDtjmzZudeK9evbotXbrUOnbsaL169XLXz549a3PnzrVx48ZZ69atnahevXq1TZs2zW1G1cZUhbpIpKuN69evO9E+aNAgJ/YlztetW+c2r44YMaJMXLrunTNnjg0ZMuQe4a6FgdqrW7dumbGpzpIlS5x9hMrENe3clBCBr3/d7N//PVRVq9ojRxJqhkoQgAAEIAABCOQZgQwKd4leearr16/vIErMS5hLJCt+XIJ58uTJZTzc8rArFn3kyJHOYy8PejC05ciRI84Lrzj0ffv2uX/y0vsiD7yPU2+okOE7pTLCfdOmTfb666+7BYAWEY899ljaHwI87mlHnOUd+N3PCptRmkgKBCAAAQhAAAIQyKBwl/BW9hfvyZZwnz17tvOgy5uuzaDDhg0rMyfB0BV51yXafWiNbgxel/Dfv3+/NVekwZ0ir/yZM2ds+vTpLp49EeHu6yh055VXXrFu3bqViXtPx0OEcE8H1VxqU697iotDFm/bZvbEE7lkPbZCAAIQgAAEIJAOAnkm3OWR79GjR0xSEvQKq+nfv/89C4GtW7c6D360lI9aBKxatcq9OaitlNtpKgj3NIHNmWZHjjRbuTJk7iOPmO3ZkzOmYygEIAABCEAAAmkiIOH+ox8l3visWXHV9ZtTy/O467ri3SWItXHVlz179jiv+qhRo6JmeQl63IP3xmOUQmiKiorKCH3fhvK5y7uuzatt2rQJNxdtHPH0Vdl7EO6VJZZv9585Y9ayZWhU+kCUlOTbCBkPBCAAAQhAAAJZSiCWcFf8+bx586x79+7hMBTFvet3Q4cOtXbt2tnhw4dtw4YNNmXKFLc59fbt2+5wJHnBFW5z6dIlmzlzphP5PhON2lA9hbdoA2yw6PdbtmyxiRMnurj6mzdv2oIFC6xfv37WqVMnU2y76msDq6+7Y8cO+/DDD2306NFpPYQJ4Z6lD3JGzVI6Iy/YDx0y69Qpo93TGQQgAAEIQAAChUkglnBX/LnfSKo0jDqlVIJc2WC6dOnioClLjMS0NqMqJObcuXPuFFOJa39yqg5RUppHxdErlaP61YZS5WOPLJHtqa5i6AcMGOBEucJpFDcvL7y87mrrvvvuc+1p4ZDOgnBPJ91caVsHMelAJhX9/xtv5Irl2AkBCEAAAhCAQIEQkOdbGVyUfSZanLkEtcS9rkd60T0iZY2RMI9HYMtzr/Z0b7T2dF2LA10PhvGkczoQ7umkmytty8veuXPIWnnfb9zIFcuxEwIQgAAEIAABCBQMAYR7wUx1jIEqvv327dBN58+bBVIjgQgCEIAABCAAAQhAoOoJINyrfg6yw4Lu3c3efTdky/PPmy1blh12YQUEIAABCEAAAhCAgCOAcOdBCBHYtMns6adD/6/c7teuQQYCEIAABCAAAQhAIIsIpF24awPAwYMHbf369W4XsHbvKn1P69atwxi0W/jVV1+1Q4cOWYsWLey5555zu4F90WYD5fB888033U5g7ex96qmnymwE0I7fZcuW2alTp1wfyrOpncW+JNuHxvH222+7cZSUlLjcns8++6zVqVMn7j6yaN6jm6J0SKWloWvXr5sFxpb1tmMgBCAAAQhAAAIQyHMCaRfuSpWza9cuGzNmjEuVc+zYMVuyZIlLzyPxrmNi58yZ40TwQw89ZJcvXzYdXfvMM8+4XJsSzCtXrnSCXYJeReJZu3tVR7uKT58+7eqMHTvWiXWJeB2fq5+bNWuWkj7eeustt7BQm8rpqXydR44ccePSTuJY48iJ56hjR7MjR0KmfvGLZj//eU6YjZEQgAAEIAABCECgEAikVbgrbY+OjZUIf/DBB8M8lftSeTSVDzPaaVby0O/du9clsVduzKVLl7ok+Ervo6LUOxL/L7zwgsvnqfaU51OeeF+Uy1MpfAYOHJh0Hzq6VuMYOXKkeyOgorcAygf69NNPu7HFGke0tEVZ94AtWGA2aVLIrIYNzS5dyjoTMQgCEIAABCAAAQgUKoG0CneJW50ipeT08lL7oiT5KhLuq1evdp53hZ74EkzGL++5RPiECRPKzJE87BLqOjFLAlpHz7Zv3z58T/Co22T70OJAHnzZoAWHL1owyMMv22P1EayX1Q9btWp3zVOWmeDPWW04xkEAAhCAAAQgAIH8JpBW4R4NnffCK8xFgn327Nn26KOP3iPc9XsdUysBvnv3bvf/weLrFRUVuVAbHTsbKdwlrKdOnerCaJLpQ95831akcJdN6jvWONRGThTtCzh1KmTq3/6t2fe+lxNmYyQEIAABCEAAAhDIdwIZFe6KV1d8uoqPT48lePNduOsEsA8++CBrnrOmv/61tfz+9509txs3tgNvvZU1tmEIBCAAAQhAAAJmHTt2NIXxUgqPQEaFuzapKn7db+gUboT7DZdtJ2tKaak92LZt2JyPjx3LGtMwBAIQgAAEIAABc/vtEO6F+SRkTLgrA8trr71mkyZNsnr16oVpK3Zc2WMiY9xfeeUVtyFVWWi2b9/u6gWL4toV467Uj9o42r9//3tCZbZu3eri0lesWJFUHw0aNHDpKmVDZKiMPjw9e/Z0MfAVjSNnYtwFuUkTswsXQrh/8Quzl14qzE8Ho4YABCAAAQhAAAJZRCAjwv3s2bMuC4xPzxgcvzaqXr9+3cWJ+6LwGOVtl1BWqsdVq1bZiy++GBbNuj+Y5WXx4sWmWPeg+A9meUm2D4nuefPmuUVAE4laU7rzUrcp9vHHH3c552P1oZSROVO++U2zf/7nkLnKBoTXPWemDkMhAAEIQAACEMhfAmkX7hLtCxYssFGjRjnveGT55JNPzHvXGzZsaLdv33bebW1c7d27t0u7qPoSyF26dHHV9+/f7/KoyyMvQXz48GHbsmWL+1nZa7QBVnX69etnnTp1slT0oVzyTZs2ddlrlNrxxIkTbkExefJk9wYhVh859QjdumVWs2bIZGWVUXYZCgQgAAEIQAACEIBAlRJIu3CXp/oPf/hDmRNGNWKlWJw+fbo7lOmdd95xYl350BXvrYOYlDPde6nPnz/vMsf4U0qLi4tdtpig91seb6WN9AcwKYxG6SZ9/vRk+1BOeHnYdUCU8slrQaKFQnAxEquPKp3pynbeoIES5odqrVmj1DmVbYH7IQABCEAAAhCAQJUQkONXCUCC4dlVYkiKO027cI/XXoWeSBxLnJcXVqIQGZXy4sXlrVcbmiSdrBpZUtGHvPklJSXlPgjx9BEvkyq9b8oUs3nzQiY8/LDZ++9XqTl0DgEIQAACEIAABOIlEDzPJ946wft0jtCyZcvs1KlTzkk7fPhw5xyOVrQfU9EgchgHzy1KpN9YdbJGuMcylOsZJiBvu7zuKloEKXyGAgEIQAACEIAABHKAQDLCXfsrdQaQ9mb6SA4lIYm2V1MO41mzZrlQb0WSpDsZCcI9Bx6+KjOxTh2zGzdC3b/7rlm3blVmCh1DAAIQgAAEIACBeAkkI9x16KYOzlTYtS8Kx5ZIHzhwYPh3/nwi/Vce+vHjxyPc450g7ksDgaFDzdauDTXcs6fZzp1p6IQmIQABCEAAAhAoVAIXLlxwKbW7du1qGzdudOHSV65ccXsZ27dv77Bob6NSex86dMjtb9R1nQmkNNwqEs4S1hLcuq6QZiU4USIRiWmVixcvuoyEuqb25EmXB93vn/T8fdZAJSPx/etatIWAUp0r9bgyIyqJCcK9UJ/ibBn36dNm998fskZZZm7ezBbLsAMCEIAABCAAgXQS2LXLLOIMnbi7U6htnM4+CfcZM2Y4oT148GCXVOTAgQMuLbjEu/YsLl261J0W26tXL3ddCULmzp1r48aNc1kIJapXr15t06ZNc3sQtTFVoS4S6WrDpxEfNGiQE/sS5+vWrXObV0eMGBFOZKLx6V4lRJEYjxTuWhioPYXDyPuudOTDhg1zh2Fp8YFwj/sJ4ca0EahVy6ykJNS88rkrrzsFAhCAAAQgAIH8JiDh3qtXYmOsxFt6CXed9aOze5S1T0W/kzCXSL569arzpCv9dnDjpzzsikVXFkKJZnnQg6Et8obrHp3Bs2/fPvdPXnpf5IGX8NZ1pSP3JR7hLi/9+vXrnbdeG1L9WwOEe2KPC7VSSeCJJ8y2bw+1+MwzZuvXp7J12oIABCAAAQhAIBsJZFC4R3qrJYRnz57tPOjyph8/ftx5toMlGLoi77pEe3mhLRL+yvrSvHnzcBPyyisFuTaUKp69MsJdCwaF9fjzgxDu2fgAF6pNf/iD2ac/HRp97doKNCtUEowbAhCAAAQgUDgE8ky4yyPfo0ePmPMnQa9Y+P79+9+zEFA8+/PPP+8WFVoktGzZ0rWnsBkdDPrkk0+63z/wwAMx+0n0BrLKJEqukOrVqHH39NSLF83uu6+QRs9YIQABCEAAAoVHIEuEu7zZindXKE3wnJ89e/Y4b/yoUaNcqIxyrfdUiM6dEvTIB++NZyIVQlNUVFRG6Ps2FBOvzbFK/+jLpUuXXDiPbNHBoulMCYlwj2cGC/2eT33KbP/+EIXJk+8ezFToXBg/BCAAAQhAIF8JJHvwYlFRXGSihZkEQ2UUfz5v3jzr3r17WJgr7l2/Gzp0qLVr184OHz5sGzZssClTprjNqRLVa9ascaEwCreRsJ45c6YT1j4TjdpQvW7dut1zaKd+v2XLlnAojA7fXLBggfXr1886dep0z7gIlYlrqrkpYwQ2bTJ7+ulQd/XqmelwJgoEIAABCEAAAhBIkkAs4a74c7+RVCEpjRo1coJcnu8uXbq43pUlZtOmTW4zqkJizp07Z507d3YbW306SOVZX7hwofOG16xZ020oVVYaeeojS2R7qqsYem1EVVabyIJwT/IhoHoaCOj01NLSUMNKC6n0kBQIQAACEIAABCCQIQLyfCuFo7LPRBPQik+XuNd1pZGMVpQ1RsJcnvlYRZ57tad7y2svVhupvk6oTKqJ5mt77dqZffRRaHR/8Rdm//7v+TpSxgUBCEAAAhCAAASykgDCPSunJQuNmjPHbNq0kGGNGinJahYaiUkQgAAEIAABCEAgfwkg3PN3blM/smBclw+bSX0vtAgBCEAAAhCAAAQgEIUAwp3HIn4Cyld65kzo/n/8R7Nvfzv+utwJAQhAAAIQgAAEIJAUAYR7UvgKrPI//IPZd78bGrRE/KlTBQaA4UIAAhCAAAQgAIGqI4Bwrzr2udezwmP8Lm2FzQQOH8i9wWAxBCAAAQhAAAIQyC0CCPfcmq+qt1YbUy9dCtnxyitmL7xQ9TZhAQQgAAEIQAACECgAAgj3ApjklA5RqSB/8pNQk0oRefRoSpunMQhAAAIQgAAEIACB6AQQ7jwZlSfgs8sQLlN5dtSAAAQgAAEIQAACCRJAuCcIrqCr6bSx69dDCLZtM3viiYLGweAhAAEIQAACEIBAJggg3DNBOd/6GDHCbNWq0KgefdTs7bfzbYSMBwIQgAAEIAABCGQdAYR71k1JDhikXO5KB6lSs6bZzZs5YDQmQgACEIAABCAAgdwmgHDP7fmrOutr1TIrKQn1f+KEWatWVWcLPUMAAhCAAAQgAIECIIBwL4BJTssQe/a8GyIzbJjZb3+blm5oFAIQgAAEIAABCEAgRADhzpOQGIHdu80eeyxUt06du5tVE2uNWhCAAAQgAAEIQAACMQgg3HlEEiegU1R1mqqK4twV706BAAQgAAEIQAACEEgLAYR7WrAWSKPt25t9+GFosF/5itlPf1ogA2eYEIAABCAAAQhAIPMEEO6ZZ54/Pf7qV2YvvRQaT+PGZufP58/YGAkEIAABCEAAAhDIMgII9yybkJwzx5+iKsN92EzODQKDIQABCEAAAhCAQPYTQLhn/xxlt4XNmpmdOxey8cc/Nvva17LbXqyDAAQgAAEIQAACOUoA4Z6jE5c1Zv/VX5n96Echc1q3Nvv446wxDUMgAAEIQAACEIBAPhFAuOfTbFbFWG7duptNRmEzt29XhRX0CQEIQAACEIAABPKeAMI976c4AwOsX9/s2rVQR1u2mH3mMxnolC4gAAEIQAACEIBAYRFAuBfWfKdntKNHmy1bFmq7Wzezd99NTz+0CgEIQAACEIAABAqYAMK9gCc/ZUNXGsimTUPN6VAmhc9QIAABCEAAAhCAAARSSgDhnlKcBdxYrVpmJSUhADqUqW3bAobB0CEAAQhAAAIQgEDqCSDcU8+0MFvs3dtsx47Q2AcPNtuwoTA5MGoIQAACEIAABCCQJgII9zSBLbhmd+82e+yx0LBr1zYrLi44BAwYAhCAAAQgAAEIpJMAwj2ddAutbcW3+9NTr183q1On0AgwXghAAAIQgAAEIJA2Agj3tKEtwIY7dTL74IPQwKdPN/vlLwsQAkOGAAQgAAEIQAAC6SGAcE8P18Js9Te/MXvxxdDYGzY0u3SpMDkwaghAAAIQgAAEIJAGAgj3NEAt6CZ1eqovPmymoIEweAhAAAIQgAAEIJAaAgj31HCkFU+geXOzs2dDP/3gB2bf+hZsIAABCEAAAhCAAARSQADhngKINBEg8J3vmH3/+6Ff3H+/2cmT4IEABCAAAQhAAAIQSAEBhHsKINJEgIDCY5RdRkVhM7dvgwcCEIAABCAAAQhAIAUEEO4pgJiuJtasMZszx+xLXzL71KfMWrZMV08pbrdBA7OrV0ONahBDhqS4A5qDAAQgAAEIQAAChUcA4Z7Fc96nj9nvf3/XQDmwa9Y0a9LErKjIbNQos5EjzR599K6TOyuGM3682eLFIVNk6P79WWEWRkAAAhCAAAQgAIFcJoBwz+LZa9HC7JNP4jNQor5uXbNWrcx69TKbONFs9GgzOb8zXs6fN2vaNNStwmZu3cq4CXQIAQhAAAIQgAAE8o0Awj2LZ/QnPzH72c/Mjh0LpURPRP9K0NeqZdasmVn37qFzkQYONGvfPhSCnrZSu7bZzZuh5g8eNHvoobR1RcMQgAAEIAABCECgEAgg3HNslpVpUXHvq1aZ7d5tdvq0WXGxWSIp0xV206iR2aRJZpMnhzz2OvxUXvukS9++Zm+9FWqmXz+zN95IukkagAAEIAABCEAAAoVMAOGeR7P/+uuhvaDLl5sdOZK4l15IatQICXltiFWYuvaXDhhg9tRTcQJTXLt21KrI5X/jRpwVuQ0CEIAABCAAAQhAIBoBhHsBPBfHj4e89MuWme3bFzofyUexJDJ8H37zJ39ipnCecovUv08Hee1aaCVAgQAEIAABCEAAAhBIiADCPSFs+VPpf/7HbO1as127QmclXbliVlISf+iNRLxi5l991ax+/QgunTubHToU+qXicX7zm/wBx0ggAAEIQAACEIBAhgkg3DMMPJe6U7jNihVmq1ebvfuu2alTd4V9tHF06GC2cqVZt253rqry88+HflB6m8uXc2n42AoBCEAAAhDHis2CAAAgAElEQVSAAASyigDCPaumI3eM+fWvzb761eha/L77Qtlwpk27c3qqH5bCZtKayiZ3+GEpBCAAAQhAAAIQqCwBhHtliXF/GQIKsZFTXSkrI4uy1pyv2dIaXD8TuvS3f2v2ve9BEAIQgAAEIAABCEAgAQII9wSgUeVeAufOmQ0fHjrpNZia8u/t7+y7FhLrpc2aW7VP7oh4IEIAAhCAAAQgAAEIVIoAwr1SuLg5HgKf+5zZvHmhA6OqWandtuoh4W7V7Btfu20//nE8rXAPBCAAAQhAAAIQgECQAMKd5yFtBP71X83+5m/MTl9raA3siutngG2ygw/0d4ep3pOFJm2W0DAEIAABCEAAAhDIfQII99yfw6wfwYlhX7AH1sx0dn5o7ay9HbXq1c2WLr2bdCbrB4GBEIAABCAAAQhAoIoJINyreAIKonslhtfpqXdKDbsVDp954QWzV14pCAoMEgIQgAAEIAABCCRFAOGeFD4qx02gRQuzTz5xt/+k+tftL27/W7iq0kcqZ3zTpnG3xo0QgAAEIAABCECg4Agg3AtuyqtowLNmmX3+86HO69a1Hg9fs71779qi9O7/+Z9mX/5yFdlHtxCAAAQgAAEIQCDLCSDcs3yC8sq8GjXMdAiTyrFj9i/zHrT/83/KjrB3b7OtW810KwUCEIAABCAAAQhAIODoLC0NZt0GDQTSSECqfMeOUAePP262fbt9+KFZUZFZcfHdfmvXNtu92+xTn0qjLTQNAQhAAAIQgAAEcowAHvccm7CcNvfjj83atAkNQWlllOj9Tunf3+yNN8qO7q/+yuyHP8zpEWM8BCAAAQhAAAIQSBkBhHvKUNJQXATq1TO7fj106/z5ZhMnhqv94hdmX/pS2ZNXO3UyO3Qorpa5CQIQgAAEIAABCOQ1AYR7Xk9vFg7uG9+w8NGpzZubnTlzj5HKMnP58t1fP/igC4mnQAACEIAABCAAgYImgHAv6OmvgsFrc2pw5+mNG2VyvHuLhg0zW7Pmrn0dO5odPlwF9tIlBCAAAQhAAAIQyBICCPcsmYiCMkMu9OPHQ0OeOtVs9uyow/+zPzP77/++e6lbN7N33y0oUgwWAhCAAAQgAAEIhAkg3HkYMk9g/Xqz554L9asTVeV1L6dMnhwKhffliSfMtm3LvMn0CAEIQAACEIAABKqaAMK9qmegUPuvWfNuVpn33zd7+OFySYwaZfbqq3cvK4zmt78tVHCMGwIQgAAEIACBQiWAcC/Uma/qcQ8aZPa734WsUML2ffsqtGjgQLONG+/eMnq02dKlVT0I+ocABCAAAQhAAAKZI4BwzxxregoSOHvWTFllVKpVu3uiagWU+vQx+/3v797w+c+b/frXYIUABCAAAQhAAAKFQQDhXhjznJ2jDOZ9/Jd/MfvLv4xpp5zz+/ffve1rX7ubXTJmZW6AAAQgAAEIQAACOUwA4Z7Dk5fzpv/d35l973uhYTRqZHbhQlxD6tDB7OjRu7d++9tm//iPcVXlJghAAAIQgAAEIJCzBBDuOTt1eWK4wmR8uXLFrH79uAZ2//1mp0/fvVXCXQKeAgEIQAACEIAABPKVQMaEe3Fxse3cudMeeOAB66jTdALl4sWL9uqrr9qhQ4esRYsW9txzz1nnzp3Dd9y6dcs2b95sb775ptWsWdP69OljTz31lNUIHORz8uRJW7ZsmZ06dcratm1rw4cPt1atWoXbSLaP0tJSe/vtt239+vVWUlJiPXr0sGeffdbq1KkTdx/5+hAlNa6HHrp7stKIEWXTx1TQcGmpWePGZpcu3b3p3/7N7OtfT8oaKkMAAhCAAAQgAIGsJZB24X7mzBl7+eWX7fr1607kfuYzn3Gi15crV67YnDlznAh+6KGH7PLly7Zo0SJ75plnrEOHDibBvHLlSifYJehVJJ6rV6/u6lSrVs1Onz7t6owdO9aJdYn45cuXu5+bNWtmqejjrbfecgsLtVmrVi3bsWOHHTlyxMaMGeMWELH6yNonoKoN27nT7PHHQ1YoReTNm3FbpENYGzY0u3btbhWd5aQznSgQgAAEIAABCEAg3wikXbjL0y2PedOmTW3t2rVOWAeF+549e+zo0aM2Ssm675SDBw/a3r17bfTo0XbhwgVbunSpTZw40erfCaO4evWqLVmyxF544QVr1KiRa7dx48bOE+/Ltm3b7Nq1azZw4EBLto/atWvb/PnzbeTIke6NgIrGtHDhQnv66aftwQcfjNmHFhiUcgjoEKaSktDF114zU6rIOIt0vva4FhffrbB4sdnYsXE2wG0QgAAEIAABCEAgRwikXbgHOUQT7qtXr7bWrVuXEfMS6/KYjx8/3nnPJcInTJhQBqk87BLq7dq1cwK6b9++1r59+/A9WgyontpItg8tDmSPbKhbt264j+B4YvURrJcjz0bmzFRS9mXLQv1pDo8cqXTftWuXddafOmXWsmWlm6ECBCAAAQhAAAIQyFoCVS7cZ8+ebY8++ug9wl2/nzZtmvPG79692/1/sPh6RUVFLtRmyJAh9wh3CeupU6e6MJpk+pA337cVKdxlk/qONQ61QSmHgNzmUt6+KAYmgTcUwcNY1VzQCw97CEAAAhCAAAQgkOsEEO5xLA4Q7hl4zJs2NTt/PtTR//2/Zv/v/1W608OHzbTX1ZcuXczee6/SzVABAhCAAAQgAAEIZCUBhHsVC/cbN26YNvAWemnw61////buBUaq6o7j+G9hYRdYBeRVQCAgRVBEBLVQqC0KfSBQrAIqTUFpa4khamtaH22ptiU2TWtfSalBEFuISrRAV6WUaiMgpahQcatSXl2eyvu1vHZnm/9chjvDsuzuzL135s79noQsrHPP/5zPGZP/3Dn3f9Ty4YfjDNXNmmnXxo1pkcyd21yPPNLq7LVTpx7V979/OK2+uAgBBBBAAIFcFLDn7ez5O1r0BLKeuNvecasek/zAqu1xX7x4cfyB1B07dujtt9/W+PHjU1bH9rXbHncr/WgPjg4ZMqTGVpnVq1fH96W//PLLGcVo0aJFvFyljeHcrTL2P0///v3je+AvNI/a9rhb4r5169bovfPOM+NevXtLVudR0sa33lLMnjpNo02efKlWrXLrwS9cWK4+fU6k0ROXIIAAAgggkHsCVlabxD331iWIEWU9cV+xYkW8VKTtE08029duddstUbZSj0uWLNHtt99+Nmm21ydXeXnppZdke91rq1aTaQxLup977rn4h4BWrZy7uVam0j48DBgwIF5zvq4YyTXng1jYUMa48krpP/9xhj5okLRqVdrTsINYEzXeGzWSKiqkpJL7affLhQgggAACCCCAQLYEsp6479u37+zd9ZKSEsVisfjdbas0M3DgwHjZxQULFsQT5F62aVnShg0b4nXU7Y68JcRbtmzRqlWr4v+2GuunT5+OXzN48GB1795dXsSwWvJW0tKq11hpx927d8c/UEyYMEHNmjWrM0a2FjhUccvLpW7dnCFbtl1VlfbwDxyQ2rQ5ewNfHTtKO3em3R0XIoAAAggggAACWRfIeuJuAmVlZfFk3eqh235vO4jJaqYn7lIfPHgwXjkmcUqpncJq1WKS737bHW8r/5g4gMm20QwdOjSeZHsRw2rC2x12OyDK6snv378//kHBtuokWl3zyPpqh2EAdlv81ClnpAsXSl/+ctqjLi2VRo92L588WZozJ+3uuBABBBBAAAEEEMiqQKCJ+4VmaltPLDm25Ly2bSW2RcZabfvF7W699WF3wO1k1XObFzHsbn5lZWU8xvlafWJkdcVzPbhl13PnOqPs0EHavTujEU+aJD37rNuFlYsfNSqjLrkYAQQQQAABBBDIikDOJO5ZmT1Bc1MguYa7bZc5z4ewhgy8c2d3m4x1feiQc9oqDQEEEEAAAQQQCJMAiXuYVisqY23fXtqzx5ntlCnSrFkZzdx23jRv7m6ZtwdXLXmnIYAAAggggAACYRIgcQ/TakVlrIsXu3vbbc/7mS1SmUz/7bela691exgxQlq6NJMeuRYBBBBAAAEEEAhWgMQ9WG+i1VegcWMpFnNebdVmunSp75W1vu4HP0g9kNUeVLUt9TQEEEAAAQQQQCAMAiTuYVilKI5x6FBp5Upn5p06STt2eKLQt69VMXK72rZNSioM5EkMOkEAAQQQQAABBPwQIHH3Q5U+MxewjenJJybZCUq1VPJpSDC7iW/dJCpOFhc7BzUVFjakF16LAAIIIIAAAggEL0DiHrw5EesrYIcx2TYZa7ZBfc2a+l55wddt2SL16OG+pH9/ae1aT7qmEwQQQAABBBBAwDcBEnffaOk4Y4EPP5R693a6sTqOVhoyuVRkBgFmzpSmTnU7eOwx6Yc/zKBDLkUAAQQQQAABBHwWIHH3GZjuMxSw2o22l8Xa3XdLTz+dYYfu5cOGSf/4h/tvO+vJznyiIYAAAggggAACuShA4p6Lq8KYXIFFi6SxY51/W6WZykpPdewgpqNHnS5btZIOHPC0ezpDAAEEEEAAAQQ8EyBx94ySjnwTaNpUOn3a6f6ZZ6RJkzwLtX+/1KaN2920adJvfuNZ93SEAAIIIIAAAgh4JkDi7hklHfkmYJvPf/xjp3srCWMVZjxs06dLjz/udrh9u9S5s4cB6AoBBBBAAAEEEPBAgMTdA0S6CECgUSOputoJZMegDhjgadB27aS9e50ubfvM4cOedk9nCCCAAAIIIIBAxgIk7hkT0kEgAp//vPS3vzmh7AlSe5LUw2b73O052MRng3vukazyDA0BBBBAAAEEEMgVARL3XFkJxnFhASsFmXxK0qFDTqbtYfvFL6QHH3Q7ZMuMh7h0hQACCCCAAAIZC5C4Z0xIB4EJ9Ool/fe/Trirr5bWrfM8dKdO0q5dTrclJW4lSs8D0SECCCCAAAIIINBAARL3BoLx8iwKWEZtmXWi2V142/vuYTt1SioudrfMTJkizZrlYQC6QgABBBBAAAEE0hQgcU8TjsuyJHDJJW6xdSsLaeUhPW6/+pX0wANup+XlUpcuHgehOwQQQAABBBBAoIECJO4NBOPlWRZ4/XXpxhudQdjddrvr7kPr2lXats3puHlz6dgxH4LQJQIIIIAAAggg0AABEvcGYPHSHBGwvSwnTzqDsdvj993n+cDs80CTJu6WmcmTpTlzPA9DhwgggAACCCCAQL0FSNzrTcULc0bgl7+UvvMdZziWxB8/7svQZs+WbI97om3dKnXr5ksoOkUAAQQQQAABBOoUIHGvk4gX5KRA48ZSLOYM7c03pcGDfRlmz57Spk1O1z4c2urLmOkUAQQQQAABBPJTgMQ9P9c1/2d1223Siy8682zbVtqzx5c5n7tl5s47pXnzfAlFpwgggAACCCCAwAUFSNx5g4RXoKDAHfvevVKbNr7MZf58aeJEt+uNG6XLLvMlFJ0igAACCCCAAAK1CpC48+YIr0C/ftL69c74r7hCKivzbS7W/fvvO937uK3et/HTMQIIIIAAAgiEX4DEPfxrGN0ZHDwotW7tzt+HA5mScZO31Y8bJ73wQnTpmTkCCCCAAAIIBC9A4h68ORG9FOjQQfr4Y6fHMWOkRYu87D2lr9JSafRo91cbNkif/KRv4egYAQQQQAABBBBIESBx5w0RboG33pKuu86Zg48HMiWQBgyQ1q51/tW0qVtOPtyIjB4BBBBAAAEEwiBA4h6GVWKMFxawo00Ttdx/8hPp0Ud9FSssdA9sHTpUWr7c13B0jgACCCCAAAIIxAVI3HkjhF8g+aSkoiLpxAlf52Rl44cMcUPYFpqbb/Y1JJ0jgAACCCCAAAIk7rwH8kQg+Tb4a69Jw4b5OrHkMvJWlfLUKcmGQEMAAQQQQAABBPwS4I67X7L0G6zA5MnS3LlOzJYtJas443Nr0UKqqHCCdOkilZf7HJDuEUAAAQQQQCDSAiTukV7+PJu8PZxaXe1Mas4cyZJ5H9u2bVLXrm6An/5UeuQRHwPSNQIIIIAAAghEWoDEPdLLn2eTt1qNtuHcmhVdr6z0fYL2HOyMGW6YPXuktm19D0sABBBAAAEEEIigAIl7BBc9r6ecvNd91CjpL3/xfbrJpeRLSqQjR3wPSQAEEEAAAQQQiKAAiXsEFz2vp7xggTR+fKC3wK0Spe13T+zSmTBBeu65vFZmcggggAACCCCQBQES9yygE9JngfbtJduzYs32rST+7mPYp5+Wvv51N8Dq1dL11/sYkK4RQAABBBBAIHICJO6RW/IITNgSdUveE23ePOnOO32feN++UlmZE8a22J8+LVmpSBoCCCCAAAIIIOCFAIm7F4r0kXsCtl/lhRfcLDqAB1UTCXss5oS96irp3Xdzj4YRIYAAAggggEA4BUjcw7lujLo+AskPqo4ZIy1aVJ+rMnrN8uXSDTe4XTzzjDRpUkZdcjECCCCAAAIIIBAXIHHnjZC/Auc+qPrxx1K7dr7P95ZbpIULnTC2VeboUal5c9/DEgABBBBAAAEE8lyAxD3PFzjy0+vYUdq922EI6EFVC2WJulWbCThs5JcbAAQQQAABBPJZgMQ9n1eXuUmHDkmtWrkSAT2ounWr1L27G/b++6Unn2RBEEAAAQQQQACB9AVI3NO348qwCNxxh1tYPaATVY3moYekn/3MRdq8OTWZDwsf40QAAQQQQACB3BAgcc+NdWAUfgs0aSIlKssEdKKqTcm21O/d60yuqEg6ccLvidI/AggggAACCOSrAIl7vq4s80oVKC2VRo92f/fRR6m13n30atTIPVW1SxepvNzHYHSNAAIIIIAAAnkrQOKet0vLxGoIdO4s7dzp/LpNG/dWuM9UM2dKU6e6QQYNklat8jko3SOAAAIIIIBA3gmQuOfdkjKhWgWy9KCqjWfs2NQy8rbtfv581goBBBBAAAEEEKi/AIl7/a14ZT4IZOlBVaOzO+2rV7uIDz8szZiRD6jMAQEEEEAAAQSCECBxD0KZGLkl0LSpdPq0M6YvfEFasiSw8fXoIW3Z4oZ76inpG98ILDyBEEAAAQQQQCDEAiTuIV48hp6mwKuvSiNHuhcHdKJqIuAll0gHDrjhly6VRoxIcy5chgACCCCAAAKRESBxj8xSM9EUASvvsn2786sAH1S1cLGY1KJFamnI9eulvn1ZIwQQQAABBBBAoHYBEnfeHdEUOHJEuvhid+6zZ0t33RWYxfHj0kUXSVVVTsiCAskqVFrddxoCCCCAAAIIIHA+ARJ33hfRFZg8WZo7182c166Vrr46MI89e6QOHdwa73aoa0WFZFvwaQgggAACCCCAwLkCJO68J6ItUFwsnTzpJu/vvy9dfnlgJh98IPXp44az4VjybnfgaQgggAACCCCAQLIAiTvvh2gL7N3r3Pa2jefWLGPeuFGy8i8BtWXLUh9OtYdX9+0LKDhhEEAAAQQQQCA0AiTuoVkqBuqbwK5d0qWXpibv5eXO7wJqzz4rTZrkBuvdW7Kb/zQEEEAAAQQQQCAhQOLOewEBE9ixQ7JKM9XVjkejRs7vPvGJwHzsMKZHH3XDfeYz0htvBBaeQAgggAACCCCQ4wIk7jm+QAwvQIHNm6WePVOTdyv10rZtYIOww5hmzXLDTZwo/elPgYUnEAIIIIAAAgjksACJew4vDkPLgsCGDZLtU0m+824bzlu1CmwwdpirHcqUaJ/7nPT664GFJxACCCCAAAII5KgAiXuOLgzDyqKAnYZkZSETybvVady/P7Xuu8/Ds/DvvusGadbM2bnTurXPgekeAQQQQAABBHJWgMQ9Z5eGgWVV4J13pIED3SFY8n74sNS8eWDDsj3uK1akhnviCel73wtsCARCAAEEEEAAgRwSIHHPocVgKDkmsHKlNHSoO6jCQslOXLVi6wG1OXOkKVPcm/8W9oorJPtSwJ6fpSGAAAIIIIBAdARI3KOz1sw0HYG//10aPty90o41teQ9wONNDxyQunVzwiaafQGwZo10zTXpTIprEEAAAQQQQCCMAiTuYVw1xhysQGmpNHq0G7OoyNk2E2DybsHHjpUWLUqd+j33SDNnBstBNAQQQAABBBDIjgCJe3bciRo2gT//WfrKV9xR2173Y8cCn8XLLzufIRLPzdoArFqlnSFlO3loCCCAAAIIIJC/AiTu+bu2zMxrgT/+Ufra19xeCwqke++VfvtbryNdsL/jx52tM3v2pA7l+eelceMCHQrBEEAAAQQQQCBAARL3ALEJlQcCdjqSnZKU3GzLzOLFkhVgD7DZQ6uzZ6cGvOkmadmyAAdBKAQQQAABBBAITIDEPTBqAuWNwCuvOBvOT59OnVLnztK6dYGetPqvf0mDB0uxmDsU28VjCf2ECXkjzkQQQAABBBBAQBKJO28DBNIV+Na3pD/8oebVt94q2b4VK/0SUOvSRdq+PTVYkybSgw9KM2YENAjCIIAAAggggICvAiTuvvLSed4LVFRI118vlZWlTtWKrP/+99I3vxkYwf33S7/+dc1wthXfPkssWBDYUAiEAAIIIIAAAj4IkLj7gEqXERR47z3p059OLbZuDC1bSv/8p9S7dyAop05Jo0Y5+9yTK88kgvfvLy1fLpWUBDIcgiCAAAIIIICAhwIk7h5i0hUC+t3vpPvuS910bizXXSe98Uagp67azX7b615VVXNdOnWSXntNuvxy1gwBBBBAAAEEwiJA4h6WlWKc4RL44helv/41dcy2Z6VHD6d85Je+FNh8LNx3vyudOFEz5EUXOcn9bbcFNhwCIYAAAggggECaAiTuacJxGQJ1Ctj+9169pB07ar7UkvhLL3X2wd98c51defECO7zpq1+VDh6s2ZtVorHPFE8+KQ0f7kU0+kAAAQQQQAABrwVI3L0WpT8EzhV49VXpllukkyfPb2NJvO1d+fnPpTvu8N3vgw+ckvPl5bWHsjvxN9wglZb6PhwCIIAAAggggEA9BUjc6wnFyxDIWGDzZumuu6RVq2rWgE90bkl8hw7SE09IkyZlHLKuDq69VnrnnfM/yJq41grktG/v3K23zxY0BBBAAAEEEMiOAIl7dtyJGnWBjz5y7q6vWFF7Em9GffpI/fpJDzwgfepTvqmtWePsg7fPFLV9MZAIXlgoDRrkVKehIYAAAggggEBwAiTuwVkTCYHaBUaMcKrOWD3HCzU71MlKTF5zjfTtb0sjR/qiasVxbL/7//53/qo0yUHtS4KmTaV27ZyE3g598vEzhi/zpVMEEEAAAQTCIEDi7uEqHT58WK+88oo2b96stm3b6qabbtJll13mYQS6ynuBI0ek8eOdWo11JfEJDNvLYpvSr7xSuvtuacoUT5nsGdt775UWLXIebD1fffjzBbRhNWsmde0q2eeShx6SOnb0dGh0hgACCCCAQKQESNw9Wu5jx45p/vz5uvHGG9WjRw8dPXpUL774ooYNG6Zu3bp5FIVuIifw+OPSwoXShg2SZdD1yZrtFrg1+9mkiXPaku2b79vXeeLUsvAMmp01Zae0/vvfTiJfWVn/zpKHZltuiouliy92Eno7o8rK3U+bVv/+eCUCCCCAAAJREiBx92i1169fr/Lyct2cVNpv06ZNeu+99zRmzBgVJDIWj+LRTYQFnnpKmjtXKitzTmqNxdLDsPek3Ra3zPmzn3X7aNVKuuoqaciQBu15+dGPJCug8+GH0tGjdW+xqc+gi4rcM6tsqFa2sk0bpwhPz57OjiH7koGGAAIIIIBAFARI3D1a5aVLl6pjx466yhKeM+3QoUMqLS3VrbfeqmK7tUhDwC+BZcucki9r10qHDjm3wdNN6GsbYyLRt1vlVmZm4MDzv9Ky7bZt46/ZX9xJz/6ji5Z82F1v7ukVPwTKhlafLw7SpbIvGOxRgHNb4gsI249v/zu2aOF8GdG6tfPZxT4Q2BcT9qHAtvdYXXv7Q0MAAQQQQCBXBEjcPVqJefPmqV+/fjUSd/v9xIkT1dIeKKQhkA2BN9+UXnpJWrdO2rhR2r9fOn7cuSXuZwad4VyrdWbLj6TE3+3nuX9iahT/nf1M/L2hoRPXVqmxKlV49s9pNVHizyk11UkVxf9UFLSoM4R9UEjeGlTnBR69IBHTvqGwZj8Tn7kSY7Lf2Ycb+5n441F4ukGgVoHne0/Xlpb9EWqAgBUUsx2ONAQSAiTuHr0X0k3cd+7cGb8rT0MgawKVleq0aZPab92qS3bsUMm+fWp25IiaVlSo8NQpNa6sVEEspoIcTvKzZkdgBBCot8Azmqy7NKfer+eF9mjSNk2b9moNilGjRqmTfT1Ii5wAibtHS55J4v7YY495NAq6QSBYgcIzT6bazd34Dd7qajWuqjp7r9x2rBSc+5ozr7MPAvEPA/bTXnfmj/3nxIeExM9GZz40JP/+7P346up47Pp+sKiqSuyjsR4axb90qIq5e2uqqxsrVpXovUCqPnOXvzoeJQ4cizk/q6udUVfH/2WvPfPTflfj78GuDdEQyDWBrRd30IlCto02ZF1attyl4uKKGpdMnz6dxL0hkHn0WhJ3jxbT7ppb9Zhz97gvXrxY48aNY4+7R850gwACCCCAAAIIRFWAxN2jlV+xYoVOnDih4cOHn+3RqsysXLlS48ePV+PzPS3nUWy6QQABBBBAAAEEEMh/ARJ3j9Z43759StxdLykpUSwWix/GZJVmBtZWfcOj2HSDAAIIIIAAAgggkP8CJO4ernFZWVk8WbcHRvbu3Rs/iGnkyJHcbffQmK4QQAABBBBAAIGoCpC4e7zy1dXVOn78uIqKikjYPbalOwQQQAABBBBAIMoCJO5RXn3mjgACCCCAAAIIIBAaARL30CwVA0UAAQQQQAABBBCIsgCJe5RXn7kjgAACCCCAAAIIhEaAxD00S8VAEUAAAQQQQAABBKIsQOIe5dVn7ggggAACCCCAAAKhESBxD81SMVAEEEAAAQQQQACBKAuQuEd59Zk7AggggAACCCCAQGgESNxDs1QMFAEEEEAAAQyvrwEAAAE6SURBVAQQQCDKAiTuUV595o4AAggggAACCCAQGgES99AsFQNFAAEEEEAAAQQQiLIAiXuUV5+5I4AAAggggAACCIRGgMQ9NEvFQBFAAAEEEEAAAQSiLEDiHuXVZ+4IIIAAAggggAACoREgcQ/NUjFQBBBAAAEEEEAAgSgLkLhHefWZOwIIIIAAAggggEBoBEjcQ7NUDBQBBBBAAAEEEEAgygIk7lFefeaOAAIIIIAAAgggEBoBEvfQLBUDRQABBBBAAAEEEIiyAIl7lFefuSOAAAIIIIAAAgiERoDEPTRLxUARQAABBBBAAAEEoixA4h7l1WfuCCCAAAIIIIAAAqERIHEPzVIxUAQQQAABBBBAAIEoC5C4R3n1mTsCCCCAAAIIIIBAaARI3EOzVAwUAQQQQAABBBBAIMoC/wersvauIIjViQAAAABJRU5ErkJggg==">
            <a:extLst>
              <a:ext uri="{FF2B5EF4-FFF2-40B4-BE49-F238E27FC236}">
                <a16:creationId xmlns:a16="http://schemas.microsoft.com/office/drawing/2014/main" id="{58179793-55B2-4F05-BAA8-6BA6E5A705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8AA183D4-9565-4C24-9D59-74FE563F3581}"/>
              </a:ext>
            </a:extLst>
          </p:cNvPr>
          <p:cNvSpPr/>
          <p:nvPr/>
        </p:nvSpPr>
        <p:spPr>
          <a:xfrm>
            <a:off x="91438" y="1539360"/>
            <a:ext cx="8595001" cy="14677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Re-computing the low-degree vertices when there is enough work to do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5DFB9F04-DB90-4C92-A464-39CBA0E22214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D98293E-0583-48DA-A6BE-F6D0A1CC4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767372"/>
              </p:ext>
            </p:extLst>
          </p:nvPr>
        </p:nvGraphicFramePr>
        <p:xfrm>
          <a:off x="173097" y="3271055"/>
          <a:ext cx="3501281" cy="226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647A277-4BF7-4828-A383-EC63662DA7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307773"/>
              </p:ext>
            </p:extLst>
          </p:nvPr>
        </p:nvGraphicFramePr>
        <p:xfrm>
          <a:off x="3456263" y="3271055"/>
          <a:ext cx="2698977" cy="226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2939F68-FB21-4A78-B41B-31C7913E46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956893"/>
              </p:ext>
            </p:extLst>
          </p:nvPr>
        </p:nvGraphicFramePr>
        <p:xfrm>
          <a:off x="5905850" y="3271055"/>
          <a:ext cx="3090091" cy="2265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9D0D395-AEEB-40CB-9447-F9E5F474B960}"/>
              </a:ext>
            </a:extLst>
          </p:cNvPr>
          <p:cNvSpPr/>
          <p:nvPr/>
        </p:nvSpPr>
        <p:spPr>
          <a:xfrm>
            <a:off x="1149292" y="3657600"/>
            <a:ext cx="360726" cy="1006679"/>
          </a:xfrm>
          <a:prstGeom prst="roundRect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5ACDDE-D42F-4BD9-8E64-3B555C71875B}"/>
              </a:ext>
            </a:extLst>
          </p:cNvPr>
          <p:cNvSpPr/>
          <p:nvPr/>
        </p:nvSpPr>
        <p:spPr>
          <a:xfrm>
            <a:off x="4001549" y="3657599"/>
            <a:ext cx="262718" cy="1006679"/>
          </a:xfrm>
          <a:prstGeom prst="roundRect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1B8A88-7F23-4B46-9E1A-2FF2003273EE}"/>
              </a:ext>
            </a:extLst>
          </p:cNvPr>
          <p:cNvSpPr/>
          <p:nvPr/>
        </p:nvSpPr>
        <p:spPr>
          <a:xfrm>
            <a:off x="6400801" y="3657599"/>
            <a:ext cx="251670" cy="1006679"/>
          </a:xfrm>
          <a:prstGeom prst="roundRect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Experimental Results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183D62-052A-4071-80BB-C6F4DF18FC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868734"/>
              </p:ext>
            </p:extLst>
          </p:nvPr>
        </p:nvGraphicFramePr>
        <p:xfrm>
          <a:off x="176169" y="2678185"/>
          <a:ext cx="445455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600BE9D-A40F-429C-A17D-CC761AC892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764876"/>
              </p:ext>
            </p:extLst>
          </p:nvPr>
        </p:nvGraphicFramePr>
        <p:xfrm>
          <a:off x="4530054" y="2678185"/>
          <a:ext cx="44491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F352D9B-B499-44A5-A229-6EA721850B1B}"/>
              </a:ext>
            </a:extLst>
          </p:cNvPr>
          <p:cNvGrpSpPr/>
          <p:nvPr/>
        </p:nvGrpSpPr>
        <p:grpSpPr>
          <a:xfrm>
            <a:off x="878984" y="3338246"/>
            <a:ext cx="1113909" cy="369332"/>
            <a:chOff x="3797231" y="2489434"/>
            <a:chExt cx="813552" cy="36933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5D931F7-82E4-49B9-95D0-B9D93EE8778F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D752C1-313A-4ABC-B658-883ED0028B6C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-16.5%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70F0-3277-448A-A14B-D30D7004C154}"/>
              </a:ext>
            </a:extLst>
          </p:cNvPr>
          <p:cNvGrpSpPr/>
          <p:nvPr/>
        </p:nvGrpSpPr>
        <p:grpSpPr>
          <a:xfrm>
            <a:off x="3304822" y="3338246"/>
            <a:ext cx="1113909" cy="369332"/>
            <a:chOff x="3797231" y="2489434"/>
            <a:chExt cx="813552" cy="36933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863111A-49AE-4DC5-AD0E-781B0B211F12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50D833-6EB8-4C26-AD86-2864B8B50AF5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+27%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225823-E85F-430A-A4E8-9EC8670BF3A9}"/>
              </a:ext>
            </a:extLst>
          </p:cNvPr>
          <p:cNvGrpSpPr/>
          <p:nvPr/>
        </p:nvGrpSpPr>
        <p:grpSpPr>
          <a:xfrm>
            <a:off x="2291153" y="3792295"/>
            <a:ext cx="1113909" cy="369332"/>
            <a:chOff x="3797231" y="2489434"/>
            <a:chExt cx="813552" cy="36933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E041CE2-FC79-4C26-B2E5-007B920CDAF0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D5172E-32FB-469C-80DB-AB4D88B7263A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-28%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474A1-B66E-4174-B884-42E6D003B201}"/>
              </a:ext>
            </a:extLst>
          </p:cNvPr>
          <p:cNvGrpSpPr/>
          <p:nvPr/>
        </p:nvGrpSpPr>
        <p:grpSpPr>
          <a:xfrm>
            <a:off x="4828743" y="3082274"/>
            <a:ext cx="1113909" cy="369332"/>
            <a:chOff x="3797231" y="2489434"/>
            <a:chExt cx="813552" cy="3693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B5E5BAF-3FCC-47A5-9322-E96987E7F035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597B44E-50A2-4E5C-8B20-08933B522E64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-6.5%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4A5A6-B57E-449A-B0BC-87B4D05B3BB4}"/>
              </a:ext>
            </a:extLst>
          </p:cNvPr>
          <p:cNvGrpSpPr/>
          <p:nvPr/>
        </p:nvGrpSpPr>
        <p:grpSpPr>
          <a:xfrm>
            <a:off x="6188752" y="4004224"/>
            <a:ext cx="1113909" cy="369332"/>
            <a:chOff x="3797231" y="2489434"/>
            <a:chExt cx="813552" cy="36933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0AF0C55-7637-48B4-8152-C82C01DCB640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A7ACB4-7979-440C-86D5-EFCF3EACD51E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-15%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DD7F97-B92D-473E-8798-C76B691D1B95}"/>
              </a:ext>
            </a:extLst>
          </p:cNvPr>
          <p:cNvGrpSpPr/>
          <p:nvPr/>
        </p:nvGrpSpPr>
        <p:grpSpPr>
          <a:xfrm>
            <a:off x="7572531" y="4142643"/>
            <a:ext cx="1113909" cy="369332"/>
            <a:chOff x="3797231" y="2489434"/>
            <a:chExt cx="813552" cy="36933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EFB3FD5B-2ABA-42A4-B5C1-EB1A165E6A44}"/>
                </a:ext>
              </a:extLst>
            </p:cNvPr>
            <p:cNvSpPr/>
            <p:nvPr/>
          </p:nvSpPr>
          <p:spPr>
            <a:xfrm>
              <a:off x="3797231" y="2535682"/>
              <a:ext cx="813552" cy="2768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CDD8A7-E644-4405-B839-A5F5B3A87A57}"/>
                </a:ext>
              </a:extLst>
            </p:cNvPr>
            <p:cNvSpPr txBox="1"/>
            <p:nvPr/>
          </p:nvSpPr>
          <p:spPr>
            <a:xfrm>
              <a:off x="3847385" y="2489434"/>
              <a:ext cx="763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-11%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TextShape 3"/>
          <p:cNvSpPr txBox="1"/>
          <p:nvPr/>
        </p:nvSpPr>
        <p:spPr>
          <a:xfrm>
            <a:off x="4674240" y="1523880"/>
            <a:ext cx="4015800" cy="4723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A789000D-509C-40DC-B825-7F107CFEFA1E}"/>
              </a:ext>
            </a:extLst>
          </p:cNvPr>
          <p:cNvSpPr/>
          <p:nvPr/>
        </p:nvSpPr>
        <p:spPr>
          <a:xfrm>
            <a:off x="91438" y="1539359"/>
            <a:ext cx="8595002" cy="460084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 Processing for Low Degree Vertices</a:t>
            </a:r>
          </a:p>
          <a:p>
            <a:pPr marL="914400" lvl="1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low degree vertices frequently to enable faster convergence in high degree vertices</a:t>
            </a:r>
          </a:p>
          <a:p>
            <a:pPr marL="457200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Propagating Deltas</a:t>
            </a:r>
          </a:p>
          <a:p>
            <a:pPr marL="914400" lvl="1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local processing of low degree vertices</a:t>
            </a:r>
          </a:p>
          <a:p>
            <a:pPr marL="914400" lvl="1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it only when high number of vertices are active</a:t>
            </a: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62E0DC62-14E8-4A3F-B9C1-FE16FD738C2E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5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2777400"/>
            <a:ext cx="9143640" cy="1302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900" b="1" i="1" dirty="0">
                <a:solidFill>
                  <a:srgbClr val="FF0000"/>
                </a:solidFill>
                <a:latin typeface="Calibri"/>
              </a:rPr>
              <a:t>Thank you,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3900" b="1" i="1" dirty="0">
                <a:solidFill>
                  <a:srgbClr val="FF0000"/>
                </a:solidFill>
                <a:latin typeface="Calibri"/>
              </a:rPr>
              <a:t>For your time and attendance.</a:t>
            </a:r>
            <a:endParaRPr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FEB155B-FD34-4616-8285-51F639FE12F7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/ 25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4B8650BC-747E-403A-A6C6-206958267BCB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762120"/>
            <a:ext cx="9143640" cy="77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Graphs are Ubiquitous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148320" y="1539360"/>
            <a:ext cx="6252480" cy="4466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Graphs encode relationships among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Web pages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These Graphs are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Huge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Billions of vertices and edges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Needs distributed systems</a:t>
            </a: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Load balancing Vs. locality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/>
          <p:cNvPicPr/>
          <p:nvPr/>
        </p:nvPicPr>
        <p:blipFill>
          <a:blip r:embed="rId2"/>
          <a:stretch>
            <a:fillRect/>
          </a:stretch>
        </p:blipFill>
        <p:spPr>
          <a:xfrm>
            <a:off x="4480560" y="3370844"/>
            <a:ext cx="4114800" cy="2743200"/>
          </a:xfrm>
          <a:prstGeom prst="rect">
            <a:avLst/>
          </a:prstGeom>
          <a:ln>
            <a:noFill/>
          </a:ln>
        </p:spPr>
      </p:pic>
      <p:pic>
        <p:nvPicPr>
          <p:cNvPr id="96" name="Picture 9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0" y="2946404"/>
            <a:ext cx="1463040" cy="698760"/>
          </a:xfrm>
          <a:prstGeom prst="rect">
            <a:avLst/>
          </a:prstGeom>
          <a:ln>
            <a:noFill/>
          </a:ln>
        </p:spPr>
      </p:pic>
      <p:pic>
        <p:nvPicPr>
          <p:cNvPr id="97" name="Picture 96"/>
          <p:cNvPicPr/>
          <p:nvPr/>
        </p:nvPicPr>
        <p:blipFill>
          <a:blip r:embed="rId4"/>
          <a:stretch>
            <a:fillRect/>
          </a:stretch>
        </p:blipFill>
        <p:spPr>
          <a:xfrm>
            <a:off x="6217920" y="2273564"/>
            <a:ext cx="1280160" cy="822960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/>
          <p:nvPr/>
        </p:nvPicPr>
        <p:blipFill>
          <a:blip r:embed="rId5"/>
          <a:stretch>
            <a:fillRect/>
          </a:stretch>
        </p:blipFill>
        <p:spPr>
          <a:xfrm>
            <a:off x="2898714" y="4847924"/>
            <a:ext cx="2016000" cy="126612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6040080" y="2097524"/>
            <a:ext cx="1621440" cy="267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 dirty="0">
                <a:solidFill>
                  <a:srgbClr val="BFBFBF"/>
                </a:solidFill>
                <a:latin typeface="Arial"/>
              </a:rPr>
              <a:t>By Jamie posted in Blog Traffic</a:t>
            </a:r>
            <a:endParaRPr dirty="0"/>
          </a:p>
        </p:txBody>
      </p:sp>
      <p:sp>
        <p:nvSpPr>
          <p:cNvPr id="100" name="CustomShape 4"/>
          <p:cNvSpPr/>
          <p:nvPr/>
        </p:nvSpPr>
        <p:spPr>
          <a:xfrm rot="22200">
            <a:off x="4806360" y="6039164"/>
            <a:ext cx="3931920" cy="21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>
                <a:solidFill>
                  <a:srgbClr val="BFBFBF"/>
                </a:solidFill>
                <a:latin typeface="Arial"/>
              </a:rPr>
              <a:t>https://theconversation.com/rethinking-ethics-in-social-network-research-88988</a:t>
            </a:r>
            <a:endParaRPr/>
          </a:p>
        </p:txBody>
      </p:sp>
      <p:sp>
        <p:nvSpPr>
          <p:cNvPr id="101" name="CustomShape 5"/>
          <p:cNvSpPr/>
          <p:nvPr/>
        </p:nvSpPr>
        <p:spPr>
          <a:xfrm>
            <a:off x="7323840" y="2759564"/>
            <a:ext cx="1181880" cy="21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>
                <a:solidFill>
                  <a:srgbClr val="BFBFBF"/>
                </a:solidFill>
                <a:latin typeface="Arial"/>
              </a:rPr>
              <a:t>By Megan Deskin</a:t>
            </a:r>
            <a:endParaRPr/>
          </a:p>
        </p:txBody>
      </p:sp>
      <p:sp>
        <p:nvSpPr>
          <p:cNvPr id="102" name="CustomShape 6"/>
          <p:cNvSpPr/>
          <p:nvPr/>
        </p:nvSpPr>
        <p:spPr>
          <a:xfrm>
            <a:off x="3069354" y="4639844"/>
            <a:ext cx="1160280" cy="211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800">
                <a:solidFill>
                  <a:srgbClr val="BFBFBF"/>
                </a:solidFill>
                <a:latin typeface="Arial"/>
              </a:rPr>
              <a:t>http://10best4u.com/</a:t>
            </a:r>
            <a:endParaRPr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64F18A-BB06-47AF-9436-1587F583370F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778F7DF4-85E0-4A3E-B3B5-D7A9512C7835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Real-World Graphs are Irregular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2560320"/>
            <a:ext cx="4238640" cy="290700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6494760" y="5467320"/>
            <a:ext cx="1094760" cy="63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900">
                <a:solidFill>
                  <a:srgbClr val="000000"/>
                </a:solidFill>
                <a:latin typeface="Arial"/>
              </a:rPr>
              <a:t>[2] PowerGraph</a:t>
            </a:r>
            <a:endParaRPr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D888FA-1405-4B85-A4FB-1407D2D203D3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CBA3FFC0-EB62-4E42-B5BC-F64B5E1A39A8}"/>
              </a:ext>
            </a:extLst>
          </p:cNvPr>
          <p:cNvSpPr/>
          <p:nvPr/>
        </p:nvSpPr>
        <p:spPr>
          <a:xfrm>
            <a:off x="91440" y="1539360"/>
            <a:ext cx="4846320" cy="4466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Irregular graphs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 distribution follows the power-law model</a:t>
            </a:r>
          </a:p>
          <a:p>
            <a:pPr>
              <a:buSzPct val="45000"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B9CC8A60-0C60-4F22-9851-64E7F901B5BE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2"/>
          <p:cNvSpPr/>
          <p:nvPr/>
        </p:nvSpPr>
        <p:spPr>
          <a:xfrm>
            <a:off x="0" y="762120"/>
            <a:ext cx="9143640" cy="77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Processing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CBDCBF3-B55E-4CB4-BEEF-BED93C17FBCF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"/>
          <p:cNvSpPr/>
          <p:nvPr/>
        </p:nvSpPr>
        <p:spPr>
          <a:xfrm>
            <a:off x="91438" y="1539360"/>
            <a:ext cx="8020716" cy="44665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Algorithms are Iterative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Vertices are continuously processed until convergence </a:t>
            </a: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Highly Parallel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Vertex-centric approach which is follows “Think as a vertex” philosophy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vertices in parallel, and communicate along the edges</a:t>
            </a: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Processing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Graph partitioning techniques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lnSpc>
                <a:spcPct val="100000"/>
              </a:lnSpc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computation – GAS model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3390684E-2F32-4283-8A1A-D9562B6E92C4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2C875C-11E5-47FE-8B71-16CCC600853A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stomShape 1">
            <a:extLst>
              <a:ext uri="{FF2B5EF4-FFF2-40B4-BE49-F238E27FC236}">
                <a16:creationId xmlns:a16="http://schemas.microsoft.com/office/drawing/2014/main" id="{088A8B9A-CEE8-4CE6-95A8-1A2A6E68D3F4}"/>
              </a:ext>
            </a:extLst>
          </p:cNvPr>
          <p:cNvSpPr/>
          <p:nvPr/>
        </p:nvSpPr>
        <p:spPr>
          <a:xfrm>
            <a:off x="100668" y="1493240"/>
            <a:ext cx="8834862" cy="4512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on </a:t>
            </a:r>
            <a:r>
              <a:rPr lang="en-US" sz="3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PowerLyra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recent graph processing distributed framework</a:t>
            </a:r>
          </a:p>
          <a:p>
            <a:pPr marL="457200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Differential Processing of Low vs. High Degree Vertices</a:t>
            </a:r>
          </a:p>
          <a:p>
            <a:pPr marL="914400" lvl="1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low degree vertices frequently to enable less frequent processing of high degree vertices</a:t>
            </a:r>
          </a:p>
          <a:p>
            <a:pPr marL="457200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Propagating Deltas </a:t>
            </a:r>
          </a:p>
          <a:p>
            <a:pPr marL="914400" lvl="1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local processing of low degree vertices</a:t>
            </a:r>
          </a:p>
          <a:p>
            <a:pPr marL="457200" indent="-457200">
              <a:lnSpc>
                <a:spcPct val="12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F1ACE25-4A39-4B89-B072-BD0C935982BA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3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685800"/>
            <a:ext cx="8229240" cy="761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3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PowerLyra</a:t>
            </a:r>
            <a:r>
              <a:rPr lang="en-US" sz="3900" b="1" dirty="0">
                <a:latin typeface="Calibri" panose="020F0502020204030204" pitchFamily="34" charset="0"/>
                <a:cs typeface="Calibri" panose="020F0502020204030204" pitchFamily="34" charset="0"/>
              </a:rPr>
              <a:t> [EuroSys’15]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51014C-286E-4E4F-AB78-C141D7BEEEBB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9E84A9EB-C8CD-4EDA-8FC2-8CB62C0D7E97}"/>
              </a:ext>
            </a:extLst>
          </p:cNvPr>
          <p:cNvSpPr/>
          <p:nvPr/>
        </p:nvSpPr>
        <p:spPr>
          <a:xfrm>
            <a:off x="144704" y="1523917"/>
            <a:ext cx="8261163" cy="4692605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Vertex-centric Framework </a:t>
            </a: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Graph is Partitioned Across Machines</a:t>
            </a: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remote adjacent vertices, replicas or mirrors are created</a:t>
            </a: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Using hybrid-cut partitioning</a:t>
            </a: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Machines Process Local vertices in parallel, and communicate with other machines</a:t>
            </a:r>
          </a:p>
          <a:p>
            <a:pPr marL="914400" lvl="1" indent="-457200"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GAS model</a:t>
            </a:r>
          </a:p>
          <a:p>
            <a:pPr lvl="2">
              <a:buSzPct val="70000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SzPct val="70000"/>
              <a:buFont typeface="Wingdings" panose="05000000000000000000" pitchFamily="2" charset="2"/>
              <a:buChar char="Ø"/>
            </a:pP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:a16="http://schemas.microsoft.com/office/drawing/2014/main" id="{25DD7E01-2DEB-4E8E-9AA4-408A07E72759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2"/>
          <p:cNvSpPr/>
          <p:nvPr/>
        </p:nvSpPr>
        <p:spPr>
          <a:xfrm>
            <a:off x="0" y="762120"/>
            <a:ext cx="9143640" cy="77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Computation Model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E99CA-18FF-4DC4-824A-F6B4D387AF9D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0718CD-C800-4DC3-A222-4028519A511A}"/>
              </a:ext>
            </a:extLst>
          </p:cNvPr>
          <p:cNvGrpSpPr/>
          <p:nvPr/>
        </p:nvGrpSpPr>
        <p:grpSpPr>
          <a:xfrm>
            <a:off x="4519597" y="1926453"/>
            <a:ext cx="4379055" cy="3449614"/>
            <a:chOff x="0" y="230528"/>
            <a:chExt cx="2609507" cy="233475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4C1C8E7-7A9D-4A8B-8B81-3363F85F2A5C}"/>
                </a:ext>
              </a:extLst>
            </p:cNvPr>
            <p:cNvGrpSpPr/>
            <p:nvPr/>
          </p:nvGrpSpPr>
          <p:grpSpPr>
            <a:xfrm>
              <a:off x="0" y="268940"/>
              <a:ext cx="2609507" cy="2296345"/>
              <a:chOff x="0" y="0"/>
              <a:chExt cx="2228850" cy="1943100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27C5375-680E-4F6F-9812-1409C945A97A}"/>
                  </a:ext>
                </a:extLst>
              </p:cNvPr>
              <p:cNvSpPr/>
              <p:nvPr/>
            </p:nvSpPr>
            <p:spPr>
              <a:xfrm>
                <a:off x="0" y="0"/>
                <a:ext cx="2228850" cy="19431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A3C27738-9FB4-42E2-A12E-B2B603FB5E4D}"/>
                  </a:ext>
                </a:extLst>
              </p:cNvPr>
              <p:cNvSpPr/>
              <p:nvPr/>
            </p:nvSpPr>
            <p:spPr>
              <a:xfrm>
                <a:off x="398353" y="905347"/>
                <a:ext cx="408537" cy="390525"/>
              </a:xfrm>
              <a:prstGeom prst="flowChartConnector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10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9834E62-2FF5-47F8-80F4-CD1CEF59548D}"/>
                  </a:ext>
                </a:extLst>
              </p:cNvPr>
              <p:cNvCxnSpPr/>
              <p:nvPr/>
            </p:nvCxnSpPr>
            <p:spPr>
              <a:xfrm flipH="1">
                <a:off x="692590" y="561315"/>
                <a:ext cx="114300" cy="37147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911B292-D0DF-439F-BE58-542659B419E4}"/>
                  </a:ext>
                </a:extLst>
              </p:cNvPr>
              <p:cNvCxnSpPr/>
              <p:nvPr/>
            </p:nvCxnSpPr>
            <p:spPr>
              <a:xfrm>
                <a:off x="348559" y="561315"/>
                <a:ext cx="123825" cy="3810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AB1C594-1642-4BAC-BD91-8677E3B73582}"/>
                  </a:ext>
                </a:extLst>
              </p:cNvPr>
              <p:cNvCxnSpPr/>
              <p:nvPr/>
            </p:nvCxnSpPr>
            <p:spPr>
              <a:xfrm flipH="1">
                <a:off x="380246" y="1267485"/>
                <a:ext cx="114300" cy="37147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570CCF1-9820-4CCA-8BF8-5FE60FCE1F1B}"/>
                  </a:ext>
                </a:extLst>
              </p:cNvPr>
              <p:cNvCxnSpPr/>
              <p:nvPr/>
            </p:nvCxnSpPr>
            <p:spPr>
              <a:xfrm>
                <a:off x="701644" y="1276539"/>
                <a:ext cx="123825" cy="3810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6CF19029-B458-4C19-9AE4-C17272B1A548}"/>
                  </a:ext>
                </a:extLst>
              </p:cNvPr>
              <p:cNvSpPr/>
              <p:nvPr/>
            </p:nvSpPr>
            <p:spPr>
              <a:xfrm>
                <a:off x="1425921" y="905347"/>
                <a:ext cx="400050" cy="390525"/>
              </a:xfrm>
              <a:prstGeom prst="flowChartConnector">
                <a:avLst/>
              </a:prstGeom>
              <a:solidFill>
                <a:schemeClr val="bg1">
                  <a:lumMod val="7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845DBD00-E73A-4EE4-81E7-26D644ED13E8}"/>
                  </a:ext>
                </a:extLst>
              </p:cNvPr>
              <p:cNvCxnSpPr/>
              <p:nvPr/>
            </p:nvCxnSpPr>
            <p:spPr>
              <a:xfrm flipH="1">
                <a:off x="1724686" y="561315"/>
                <a:ext cx="114300" cy="37147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869AFBC4-B28B-4DED-A9F0-D10AAAD03629}"/>
                  </a:ext>
                </a:extLst>
              </p:cNvPr>
              <p:cNvCxnSpPr/>
              <p:nvPr/>
            </p:nvCxnSpPr>
            <p:spPr>
              <a:xfrm>
                <a:off x="1376127" y="561315"/>
                <a:ext cx="123825" cy="3810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D3B0B69-4CEF-4F71-B9B4-4D6F0248DF01}"/>
                  </a:ext>
                </a:extLst>
              </p:cNvPr>
              <p:cNvCxnSpPr/>
              <p:nvPr/>
            </p:nvCxnSpPr>
            <p:spPr>
              <a:xfrm flipH="1">
                <a:off x="1407814" y="1267485"/>
                <a:ext cx="114300" cy="371475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EC6D7EB2-942D-45F3-A403-1B8979CB2384}"/>
                  </a:ext>
                </a:extLst>
              </p:cNvPr>
              <p:cNvCxnSpPr/>
              <p:nvPr/>
            </p:nvCxnSpPr>
            <p:spPr>
              <a:xfrm>
                <a:off x="1729212" y="1276539"/>
                <a:ext cx="123825" cy="3810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CB1AAF52-8C45-49BF-AA38-56E30378AF12}"/>
                  </a:ext>
                </a:extLst>
              </p:cNvPr>
              <p:cNvSpPr/>
              <p:nvPr/>
            </p:nvSpPr>
            <p:spPr>
              <a:xfrm>
                <a:off x="443620" y="611109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4AED649C-A381-4EE8-AE29-E008D25BEF2C}"/>
                  </a:ext>
                </a:extLst>
              </p:cNvPr>
              <p:cNvSpPr/>
              <p:nvPr/>
            </p:nvSpPr>
            <p:spPr>
              <a:xfrm>
                <a:off x="552262" y="611109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556363E7-E1E5-48DB-858B-9112632C393D}"/>
                  </a:ext>
                </a:extLst>
              </p:cNvPr>
              <p:cNvSpPr/>
              <p:nvPr/>
            </p:nvSpPr>
            <p:spPr>
              <a:xfrm>
                <a:off x="665430" y="611109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EDDF66C8-AC46-42F4-8793-4287A757C564}"/>
                  </a:ext>
                </a:extLst>
              </p:cNvPr>
              <p:cNvSpPr/>
              <p:nvPr/>
            </p:nvSpPr>
            <p:spPr>
              <a:xfrm>
                <a:off x="1475715" y="602055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772C1D01-E205-434C-89AA-30C7A400C247}"/>
                  </a:ext>
                </a:extLst>
              </p:cNvPr>
              <p:cNvSpPr/>
              <p:nvPr/>
            </p:nvSpPr>
            <p:spPr>
              <a:xfrm>
                <a:off x="1579830" y="602055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F2496A24-6C35-4B8C-80D9-F65B6F1214E6}"/>
                  </a:ext>
                </a:extLst>
              </p:cNvPr>
              <p:cNvSpPr/>
              <p:nvPr/>
            </p:nvSpPr>
            <p:spPr>
              <a:xfrm>
                <a:off x="1692998" y="602055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5FB72E6B-FDB0-4FF5-93F6-C8DD939FB0FD}"/>
                  </a:ext>
                </a:extLst>
              </p:cNvPr>
              <p:cNvSpPr/>
              <p:nvPr/>
            </p:nvSpPr>
            <p:spPr>
              <a:xfrm>
                <a:off x="466254" y="1484768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EAEDC35C-8B17-4607-9E29-D95723CE27DB}"/>
                  </a:ext>
                </a:extLst>
              </p:cNvPr>
              <p:cNvSpPr/>
              <p:nvPr/>
            </p:nvSpPr>
            <p:spPr>
              <a:xfrm>
                <a:off x="570369" y="1484768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691A253E-6BAD-42B9-BD47-E91092EA2B74}"/>
                  </a:ext>
                </a:extLst>
              </p:cNvPr>
              <p:cNvSpPr/>
              <p:nvPr/>
            </p:nvSpPr>
            <p:spPr>
              <a:xfrm>
                <a:off x="683537" y="1484768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01B53987-4634-4960-88D5-EB5AFBFEC87E}"/>
                  </a:ext>
                </a:extLst>
              </p:cNvPr>
              <p:cNvSpPr/>
              <p:nvPr/>
            </p:nvSpPr>
            <p:spPr>
              <a:xfrm>
                <a:off x="1493822" y="1502875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lowchart: Connector 41">
                <a:extLst>
                  <a:ext uri="{FF2B5EF4-FFF2-40B4-BE49-F238E27FC236}">
                    <a16:creationId xmlns:a16="http://schemas.microsoft.com/office/drawing/2014/main" id="{687C42FC-62F4-4370-8BEA-1F9E64029C18}"/>
                  </a:ext>
                </a:extLst>
              </p:cNvPr>
              <p:cNvSpPr/>
              <p:nvPr/>
            </p:nvSpPr>
            <p:spPr>
              <a:xfrm>
                <a:off x="1597937" y="1502875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F64A3907-3EA6-4ECB-B099-81D29EC19BB2}"/>
                  </a:ext>
                </a:extLst>
              </p:cNvPr>
              <p:cNvSpPr/>
              <p:nvPr/>
            </p:nvSpPr>
            <p:spPr>
              <a:xfrm>
                <a:off x="1711105" y="1502875"/>
                <a:ext cx="47625" cy="5715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1F1E7C1-5BB9-4623-9869-20500050C05D}"/>
                  </a:ext>
                </a:extLst>
              </p:cNvPr>
              <p:cNvSpPr/>
              <p:nvPr/>
            </p:nvSpPr>
            <p:spPr>
              <a:xfrm>
                <a:off x="199177" y="208230"/>
                <a:ext cx="771525" cy="155257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007B2EFD-9895-4273-B89F-01038B71B1F1}"/>
                  </a:ext>
                </a:extLst>
              </p:cNvPr>
              <p:cNvSpPr/>
              <p:nvPr/>
            </p:nvSpPr>
            <p:spPr>
              <a:xfrm>
                <a:off x="1226745" y="208230"/>
                <a:ext cx="771525" cy="15621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Text Box 65">
                <a:extLst>
                  <a:ext uri="{FF2B5EF4-FFF2-40B4-BE49-F238E27FC236}">
                    <a16:creationId xmlns:a16="http://schemas.microsoft.com/office/drawing/2014/main" id="{F4A192F5-44E5-43C0-AD07-B1517FFC74DE}"/>
                  </a:ext>
                </a:extLst>
              </p:cNvPr>
              <p:cNvSpPr txBox="1"/>
              <p:nvPr/>
            </p:nvSpPr>
            <p:spPr>
              <a:xfrm>
                <a:off x="199178" y="195422"/>
                <a:ext cx="771525" cy="2571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Machine 1</a:t>
                </a:r>
              </a:p>
            </p:txBody>
          </p:sp>
          <p:sp>
            <p:nvSpPr>
              <p:cNvPr id="47" name="Text Box 66">
                <a:extLst>
                  <a:ext uri="{FF2B5EF4-FFF2-40B4-BE49-F238E27FC236}">
                    <a16:creationId xmlns:a16="http://schemas.microsoft.com/office/drawing/2014/main" id="{F676CD32-AB2E-4A04-B61D-5E3E6AF8F110}"/>
                  </a:ext>
                </a:extLst>
              </p:cNvPr>
              <p:cNvSpPr txBox="1"/>
              <p:nvPr/>
            </p:nvSpPr>
            <p:spPr>
              <a:xfrm>
                <a:off x="1226745" y="190123"/>
                <a:ext cx="771525" cy="25717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Machine 2</a:t>
                </a:r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BBE37B3-9F9D-4D48-A661-41C9C82942D6}"/>
                </a:ext>
              </a:extLst>
            </p:cNvPr>
            <p:cNvSpPr/>
            <p:nvPr/>
          </p:nvSpPr>
          <p:spPr>
            <a:xfrm>
              <a:off x="1129553" y="302042"/>
              <a:ext cx="61886" cy="5836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E41809-4BB0-4884-A2F4-3E23C27B9D9A}"/>
                </a:ext>
              </a:extLst>
            </p:cNvPr>
            <p:cNvSpPr/>
            <p:nvPr/>
          </p:nvSpPr>
          <p:spPr>
            <a:xfrm>
              <a:off x="1129553" y="401343"/>
              <a:ext cx="61886" cy="5836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Text Box 245">
              <a:extLst>
                <a:ext uri="{FF2B5EF4-FFF2-40B4-BE49-F238E27FC236}">
                  <a16:creationId xmlns:a16="http://schemas.microsoft.com/office/drawing/2014/main" id="{1D82C2A6-3694-4D32-A448-37043C258E83}"/>
                </a:ext>
              </a:extLst>
            </p:cNvPr>
            <p:cNvSpPr txBox="1"/>
            <p:nvPr/>
          </p:nvSpPr>
          <p:spPr>
            <a:xfrm>
              <a:off x="1153078" y="230528"/>
              <a:ext cx="388582" cy="18189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Mirror</a:t>
              </a:r>
            </a:p>
          </p:txBody>
        </p:sp>
        <p:sp>
          <p:nvSpPr>
            <p:cNvPr id="21" name="Text Box 246">
              <a:extLst>
                <a:ext uri="{FF2B5EF4-FFF2-40B4-BE49-F238E27FC236}">
                  <a16:creationId xmlns:a16="http://schemas.microsoft.com/office/drawing/2014/main" id="{202AA893-7D60-4934-BC20-6B0283C4340F}"/>
                </a:ext>
              </a:extLst>
            </p:cNvPr>
            <p:cNvSpPr txBox="1"/>
            <p:nvPr/>
          </p:nvSpPr>
          <p:spPr>
            <a:xfrm>
              <a:off x="1157990" y="331226"/>
              <a:ext cx="422031" cy="18189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Local</a:t>
              </a:r>
            </a:p>
          </p:txBody>
        </p:sp>
      </p:grpSp>
      <p:sp>
        <p:nvSpPr>
          <p:cNvPr id="82" name="CustomShape 1">
            <a:extLst>
              <a:ext uri="{FF2B5EF4-FFF2-40B4-BE49-F238E27FC236}">
                <a16:creationId xmlns:a16="http://schemas.microsoft.com/office/drawing/2014/main" id="{EA728F69-89DF-4A5F-AF81-7F5759123558}"/>
              </a:ext>
            </a:extLst>
          </p:cNvPr>
          <p:cNvSpPr/>
          <p:nvPr/>
        </p:nvSpPr>
        <p:spPr>
          <a:xfrm>
            <a:off x="144704" y="1539360"/>
            <a:ext cx="4230189" cy="46771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from predecessors</a:t>
            </a:r>
          </a:p>
          <a:p>
            <a:pPr marL="742950" lvl="1" indent="-285750"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the partial gather from mirrors to local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Apply/Update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vertex with new data</a:t>
            </a:r>
          </a:p>
          <a:p>
            <a:pPr marL="742950" lvl="1" indent="-285750"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the updated data to mirrors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Scatter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to successors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SzPct val="45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 activation between machines</a:t>
            </a:r>
          </a:p>
          <a:p>
            <a:pPr marL="457200" indent="-457200">
              <a:lnSpc>
                <a:spcPct val="100000"/>
              </a:lnSpc>
              <a:buSzPct val="7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45000"/>
            </a:pP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653CBA8-B234-4CA6-A55D-C789EF3616EE}"/>
              </a:ext>
            </a:extLst>
          </p:cNvPr>
          <p:cNvGrpSpPr/>
          <p:nvPr/>
        </p:nvGrpSpPr>
        <p:grpSpPr>
          <a:xfrm>
            <a:off x="4528751" y="1925082"/>
            <a:ext cx="4379055" cy="3449614"/>
            <a:chOff x="4519596" y="3096212"/>
            <a:chExt cx="4379055" cy="344961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67E5D9-147E-4E45-BDD3-1BA558519B6F}"/>
                </a:ext>
              </a:extLst>
            </p:cNvPr>
            <p:cNvGrpSpPr/>
            <p:nvPr/>
          </p:nvGrpSpPr>
          <p:grpSpPr>
            <a:xfrm>
              <a:off x="4519596" y="3096212"/>
              <a:ext cx="4379055" cy="3449614"/>
              <a:chOff x="0" y="230528"/>
              <a:chExt cx="2609506" cy="233475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835EEC8-96D3-4D24-9BBE-1853A93FC9D0}"/>
                  </a:ext>
                </a:extLst>
              </p:cNvPr>
              <p:cNvGrpSpPr/>
              <p:nvPr/>
            </p:nvGrpSpPr>
            <p:grpSpPr>
              <a:xfrm>
                <a:off x="0" y="268940"/>
                <a:ext cx="2609506" cy="2296345"/>
                <a:chOff x="0" y="0"/>
                <a:chExt cx="2228850" cy="1943100"/>
              </a:xfrm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CE4C957C-63FB-4FDA-882B-D6F8E9E16EE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228850" cy="19431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lowchart: Connector 54">
                  <a:extLst>
                    <a:ext uri="{FF2B5EF4-FFF2-40B4-BE49-F238E27FC236}">
                      <a16:creationId xmlns:a16="http://schemas.microsoft.com/office/drawing/2014/main" id="{D4CDDB26-E4B8-41F3-A5C1-829A0D448BB4}"/>
                    </a:ext>
                  </a:extLst>
                </p:cNvPr>
                <p:cNvSpPr/>
                <p:nvPr/>
              </p:nvSpPr>
              <p:spPr>
                <a:xfrm>
                  <a:off x="398353" y="905347"/>
                  <a:ext cx="408537" cy="390525"/>
                </a:xfrm>
                <a:prstGeom prst="flowChartConnector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9B3A4648-4525-4848-B733-67285744E8F9}"/>
                    </a:ext>
                  </a:extLst>
                </p:cNvPr>
                <p:cNvCxnSpPr/>
                <p:nvPr/>
              </p:nvCxnSpPr>
              <p:spPr>
                <a:xfrm flipH="1">
                  <a:off x="692590" y="561315"/>
                  <a:ext cx="114300" cy="371475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58219535-E2CD-4087-BAE7-E85096F89371}"/>
                    </a:ext>
                  </a:extLst>
                </p:cNvPr>
                <p:cNvCxnSpPr/>
                <p:nvPr/>
              </p:nvCxnSpPr>
              <p:spPr>
                <a:xfrm>
                  <a:off x="348559" y="561315"/>
                  <a:ext cx="123825" cy="381000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248FC807-194C-4459-881F-B801A2603F55}"/>
                    </a:ext>
                  </a:extLst>
                </p:cNvPr>
                <p:cNvCxnSpPr/>
                <p:nvPr/>
              </p:nvCxnSpPr>
              <p:spPr>
                <a:xfrm flipH="1">
                  <a:off x="380246" y="1267485"/>
                  <a:ext cx="114300" cy="37147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B04D7E76-E552-4A99-80F2-7F5153AD33FD}"/>
                    </a:ext>
                  </a:extLst>
                </p:cNvPr>
                <p:cNvCxnSpPr/>
                <p:nvPr/>
              </p:nvCxnSpPr>
              <p:spPr>
                <a:xfrm>
                  <a:off x="701644" y="1276539"/>
                  <a:ext cx="123825" cy="38100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0" name="Flowchart: Connector 59">
                  <a:extLst>
                    <a:ext uri="{FF2B5EF4-FFF2-40B4-BE49-F238E27FC236}">
                      <a16:creationId xmlns:a16="http://schemas.microsoft.com/office/drawing/2014/main" id="{35CBBDC8-15AD-41F9-B515-D78419A8D891}"/>
                    </a:ext>
                  </a:extLst>
                </p:cNvPr>
                <p:cNvSpPr/>
                <p:nvPr/>
              </p:nvSpPr>
              <p:spPr>
                <a:xfrm>
                  <a:off x="1425921" y="905347"/>
                  <a:ext cx="400050" cy="390525"/>
                </a:xfrm>
                <a:prstGeom prst="flowChartConnector">
                  <a:avLst/>
                </a:prstGeom>
                <a:solidFill>
                  <a:schemeClr val="bg1">
                    <a:lumMod val="7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6DB26E03-5A99-46BD-94DE-D585F576F339}"/>
                    </a:ext>
                  </a:extLst>
                </p:cNvPr>
                <p:cNvCxnSpPr/>
                <p:nvPr/>
              </p:nvCxnSpPr>
              <p:spPr>
                <a:xfrm flipH="1">
                  <a:off x="1724686" y="561315"/>
                  <a:ext cx="114300" cy="371475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D6D3F4B9-2E92-41AC-BA56-20624BADA105}"/>
                    </a:ext>
                  </a:extLst>
                </p:cNvPr>
                <p:cNvCxnSpPr/>
                <p:nvPr/>
              </p:nvCxnSpPr>
              <p:spPr>
                <a:xfrm>
                  <a:off x="1376127" y="561315"/>
                  <a:ext cx="123825" cy="381000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FB20974F-C30A-4E56-BA69-533C874D9966}"/>
                    </a:ext>
                  </a:extLst>
                </p:cNvPr>
                <p:cNvCxnSpPr/>
                <p:nvPr/>
              </p:nvCxnSpPr>
              <p:spPr>
                <a:xfrm flipH="1">
                  <a:off x="1407814" y="1267485"/>
                  <a:ext cx="114300" cy="37147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E5C6EB99-934F-45FA-86D5-D5C31BD1E8F5}"/>
                    </a:ext>
                  </a:extLst>
                </p:cNvPr>
                <p:cNvCxnSpPr/>
                <p:nvPr/>
              </p:nvCxnSpPr>
              <p:spPr>
                <a:xfrm>
                  <a:off x="1729212" y="1276539"/>
                  <a:ext cx="123825" cy="38100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5" name="Flowchart: Connector 64">
                  <a:extLst>
                    <a:ext uri="{FF2B5EF4-FFF2-40B4-BE49-F238E27FC236}">
                      <a16:creationId xmlns:a16="http://schemas.microsoft.com/office/drawing/2014/main" id="{A572B5D3-F97F-4281-A0B5-F6917119D574}"/>
                    </a:ext>
                  </a:extLst>
                </p:cNvPr>
                <p:cNvSpPr/>
                <p:nvPr/>
              </p:nvSpPr>
              <p:spPr>
                <a:xfrm>
                  <a:off x="443620" y="611109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lowchart: Connector 65">
                  <a:extLst>
                    <a:ext uri="{FF2B5EF4-FFF2-40B4-BE49-F238E27FC236}">
                      <a16:creationId xmlns:a16="http://schemas.microsoft.com/office/drawing/2014/main" id="{7D7C3BD7-4E40-40A0-A1E0-536760A3554C}"/>
                    </a:ext>
                  </a:extLst>
                </p:cNvPr>
                <p:cNvSpPr/>
                <p:nvPr/>
              </p:nvSpPr>
              <p:spPr>
                <a:xfrm>
                  <a:off x="552262" y="611109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lowchart: Connector 66">
                  <a:extLst>
                    <a:ext uri="{FF2B5EF4-FFF2-40B4-BE49-F238E27FC236}">
                      <a16:creationId xmlns:a16="http://schemas.microsoft.com/office/drawing/2014/main" id="{5D350253-C7AA-413D-A58C-2F02A0C7203D}"/>
                    </a:ext>
                  </a:extLst>
                </p:cNvPr>
                <p:cNvSpPr/>
                <p:nvPr/>
              </p:nvSpPr>
              <p:spPr>
                <a:xfrm>
                  <a:off x="665430" y="611109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lowchart: Connector 67">
                  <a:extLst>
                    <a:ext uri="{FF2B5EF4-FFF2-40B4-BE49-F238E27FC236}">
                      <a16:creationId xmlns:a16="http://schemas.microsoft.com/office/drawing/2014/main" id="{449C95BE-F2E9-4630-86B6-9AE7DCF7D7A4}"/>
                    </a:ext>
                  </a:extLst>
                </p:cNvPr>
                <p:cNvSpPr/>
                <p:nvPr/>
              </p:nvSpPr>
              <p:spPr>
                <a:xfrm>
                  <a:off x="1475715" y="602055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lowchart: Connector 68">
                  <a:extLst>
                    <a:ext uri="{FF2B5EF4-FFF2-40B4-BE49-F238E27FC236}">
                      <a16:creationId xmlns:a16="http://schemas.microsoft.com/office/drawing/2014/main" id="{5A6C4914-5A63-42F2-BC26-C4A8596B018C}"/>
                    </a:ext>
                  </a:extLst>
                </p:cNvPr>
                <p:cNvSpPr/>
                <p:nvPr/>
              </p:nvSpPr>
              <p:spPr>
                <a:xfrm>
                  <a:off x="1579830" y="602055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lowchart: Connector 69">
                  <a:extLst>
                    <a:ext uri="{FF2B5EF4-FFF2-40B4-BE49-F238E27FC236}">
                      <a16:creationId xmlns:a16="http://schemas.microsoft.com/office/drawing/2014/main" id="{FB50285F-72C4-44C9-8ED7-0B8CDEA07018}"/>
                    </a:ext>
                  </a:extLst>
                </p:cNvPr>
                <p:cNvSpPr/>
                <p:nvPr/>
              </p:nvSpPr>
              <p:spPr>
                <a:xfrm>
                  <a:off x="1692998" y="602055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lowchart: Connector 70">
                  <a:extLst>
                    <a:ext uri="{FF2B5EF4-FFF2-40B4-BE49-F238E27FC236}">
                      <a16:creationId xmlns:a16="http://schemas.microsoft.com/office/drawing/2014/main" id="{8F9CCAE9-EFBD-4E1D-B40E-40B8712CB78B}"/>
                    </a:ext>
                  </a:extLst>
                </p:cNvPr>
                <p:cNvSpPr/>
                <p:nvPr/>
              </p:nvSpPr>
              <p:spPr>
                <a:xfrm>
                  <a:off x="466254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lowchart: Connector 71">
                  <a:extLst>
                    <a:ext uri="{FF2B5EF4-FFF2-40B4-BE49-F238E27FC236}">
                      <a16:creationId xmlns:a16="http://schemas.microsoft.com/office/drawing/2014/main" id="{2ADF3054-9836-466D-845D-07B57685E2BE}"/>
                    </a:ext>
                  </a:extLst>
                </p:cNvPr>
                <p:cNvSpPr/>
                <p:nvPr/>
              </p:nvSpPr>
              <p:spPr>
                <a:xfrm>
                  <a:off x="570369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lowchart: Connector 72">
                  <a:extLst>
                    <a:ext uri="{FF2B5EF4-FFF2-40B4-BE49-F238E27FC236}">
                      <a16:creationId xmlns:a16="http://schemas.microsoft.com/office/drawing/2014/main" id="{E4E27A70-E5D5-486C-BC42-10A3596F3F08}"/>
                    </a:ext>
                  </a:extLst>
                </p:cNvPr>
                <p:cNvSpPr/>
                <p:nvPr/>
              </p:nvSpPr>
              <p:spPr>
                <a:xfrm>
                  <a:off x="683537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lowchart: Connector 73">
                  <a:extLst>
                    <a:ext uri="{FF2B5EF4-FFF2-40B4-BE49-F238E27FC236}">
                      <a16:creationId xmlns:a16="http://schemas.microsoft.com/office/drawing/2014/main" id="{BAEE42DD-D935-4830-BE61-842D452B7B63}"/>
                    </a:ext>
                  </a:extLst>
                </p:cNvPr>
                <p:cNvSpPr/>
                <p:nvPr/>
              </p:nvSpPr>
              <p:spPr>
                <a:xfrm>
                  <a:off x="1493822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lowchart: Connector 74">
                  <a:extLst>
                    <a:ext uri="{FF2B5EF4-FFF2-40B4-BE49-F238E27FC236}">
                      <a16:creationId xmlns:a16="http://schemas.microsoft.com/office/drawing/2014/main" id="{6B5097A7-D9A2-4B81-8A87-4FD0436C1AAD}"/>
                    </a:ext>
                  </a:extLst>
                </p:cNvPr>
                <p:cNvSpPr/>
                <p:nvPr/>
              </p:nvSpPr>
              <p:spPr>
                <a:xfrm>
                  <a:off x="1597937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lowchart: Connector 75">
                  <a:extLst>
                    <a:ext uri="{FF2B5EF4-FFF2-40B4-BE49-F238E27FC236}">
                      <a16:creationId xmlns:a16="http://schemas.microsoft.com/office/drawing/2014/main" id="{55D66465-B3AD-4DA6-A01D-1631A461670E}"/>
                    </a:ext>
                  </a:extLst>
                </p:cNvPr>
                <p:cNvSpPr/>
                <p:nvPr/>
              </p:nvSpPr>
              <p:spPr>
                <a:xfrm>
                  <a:off x="1711105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18D8C40B-965F-4D55-99CD-C0727D5321E6}"/>
                    </a:ext>
                  </a:extLst>
                </p:cNvPr>
                <p:cNvSpPr/>
                <p:nvPr/>
              </p:nvSpPr>
              <p:spPr>
                <a:xfrm>
                  <a:off x="199177" y="208230"/>
                  <a:ext cx="771525" cy="1552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7A9C71AB-916A-4374-8527-72085EF4524B}"/>
                    </a:ext>
                  </a:extLst>
                </p:cNvPr>
                <p:cNvSpPr/>
                <p:nvPr/>
              </p:nvSpPr>
              <p:spPr>
                <a:xfrm>
                  <a:off x="1226745" y="208230"/>
                  <a:ext cx="771525" cy="15621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Text Box 65">
                  <a:extLst>
                    <a:ext uri="{FF2B5EF4-FFF2-40B4-BE49-F238E27FC236}">
                      <a16:creationId xmlns:a16="http://schemas.microsoft.com/office/drawing/2014/main" id="{72798645-D0E0-43CC-8FC3-545F7EDC2718}"/>
                    </a:ext>
                  </a:extLst>
                </p:cNvPr>
                <p:cNvSpPr txBox="1"/>
                <p:nvPr/>
              </p:nvSpPr>
              <p:spPr>
                <a:xfrm>
                  <a:off x="199178" y="195422"/>
                  <a:ext cx="771525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1</a:t>
                  </a:r>
                </a:p>
              </p:txBody>
            </p:sp>
            <p:sp>
              <p:nvSpPr>
                <p:cNvPr id="80" name="Text Box 66">
                  <a:extLst>
                    <a:ext uri="{FF2B5EF4-FFF2-40B4-BE49-F238E27FC236}">
                      <a16:creationId xmlns:a16="http://schemas.microsoft.com/office/drawing/2014/main" id="{8FC590F2-3341-4CD1-B358-11D0EA979304}"/>
                    </a:ext>
                  </a:extLst>
                </p:cNvPr>
                <p:cNvSpPr txBox="1"/>
                <p:nvPr/>
              </p:nvSpPr>
              <p:spPr>
                <a:xfrm>
                  <a:off x="1226745" y="190123"/>
                  <a:ext cx="771525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2</a:t>
                  </a:r>
                </a:p>
              </p:txBody>
            </p:sp>
          </p:grp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E9FF33C-1145-4FE8-B64F-0A19EC9EE30D}"/>
                  </a:ext>
                </a:extLst>
              </p:cNvPr>
              <p:cNvSpPr/>
              <p:nvPr/>
            </p:nvSpPr>
            <p:spPr>
              <a:xfrm>
                <a:off x="1129553" y="302042"/>
                <a:ext cx="61886" cy="583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07486FA-E647-45A2-A733-80D23A565E47}"/>
                  </a:ext>
                </a:extLst>
              </p:cNvPr>
              <p:cNvSpPr/>
              <p:nvPr/>
            </p:nvSpPr>
            <p:spPr>
              <a:xfrm>
                <a:off x="1129553" y="401343"/>
                <a:ext cx="61886" cy="583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Text Box 245">
                <a:extLst>
                  <a:ext uri="{FF2B5EF4-FFF2-40B4-BE49-F238E27FC236}">
                    <a16:creationId xmlns:a16="http://schemas.microsoft.com/office/drawing/2014/main" id="{9DF87B48-4507-46BE-8A0B-68EF530706ED}"/>
                  </a:ext>
                </a:extLst>
              </p:cNvPr>
              <p:cNvSpPr txBox="1"/>
              <p:nvPr/>
            </p:nvSpPr>
            <p:spPr>
              <a:xfrm>
                <a:off x="1153078" y="230528"/>
                <a:ext cx="388582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Mirror</a:t>
                </a:r>
              </a:p>
            </p:txBody>
          </p:sp>
          <p:sp>
            <p:nvSpPr>
              <p:cNvPr id="54" name="Text Box 246">
                <a:extLst>
                  <a:ext uri="{FF2B5EF4-FFF2-40B4-BE49-F238E27FC236}">
                    <a16:creationId xmlns:a16="http://schemas.microsoft.com/office/drawing/2014/main" id="{CD042D27-0090-438F-A887-7EB7288533F7}"/>
                  </a:ext>
                </a:extLst>
              </p:cNvPr>
              <p:cNvSpPr txBox="1"/>
              <p:nvPr/>
            </p:nvSpPr>
            <p:spPr>
              <a:xfrm>
                <a:off x="1157990" y="331226"/>
                <a:ext cx="422031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</a:t>
                </a:r>
              </a:p>
            </p:txBody>
          </p:sp>
        </p:grp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7DA02EE5-78B7-409E-BD66-5EA7B0E956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35510" y="4575770"/>
              <a:ext cx="807777" cy="6504"/>
            </a:xfrm>
            <a:prstGeom prst="straightConnector1">
              <a:avLst/>
            </a:prstGeom>
            <a:solidFill>
              <a:schemeClr val="accent3"/>
            </a:solidFill>
            <a:ln w="57150">
              <a:solidFill>
                <a:schemeClr val="accent3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D4C50565-6352-4D04-9AAF-69BA7C7130AE}"/>
              </a:ext>
            </a:extLst>
          </p:cNvPr>
          <p:cNvGrpSpPr/>
          <p:nvPr/>
        </p:nvGrpSpPr>
        <p:grpSpPr>
          <a:xfrm>
            <a:off x="4521144" y="1918661"/>
            <a:ext cx="4379055" cy="3449614"/>
            <a:chOff x="2156035" y="3481494"/>
            <a:chExt cx="4379055" cy="3449614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B09BF0D8-8B2C-4B00-9604-B4A5714C7D6C}"/>
                </a:ext>
              </a:extLst>
            </p:cNvPr>
            <p:cNvGrpSpPr/>
            <p:nvPr/>
          </p:nvGrpSpPr>
          <p:grpSpPr>
            <a:xfrm>
              <a:off x="2156035" y="3481494"/>
              <a:ext cx="4379055" cy="3449614"/>
              <a:chOff x="0" y="230528"/>
              <a:chExt cx="2609506" cy="2334757"/>
            </a:xfrm>
          </p:grpSpPr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BE2DDCA4-35D5-41FC-A117-5EB120F78CA2}"/>
                  </a:ext>
                </a:extLst>
              </p:cNvPr>
              <p:cNvGrpSpPr/>
              <p:nvPr/>
            </p:nvGrpSpPr>
            <p:grpSpPr>
              <a:xfrm>
                <a:off x="0" y="268940"/>
                <a:ext cx="2609506" cy="2296345"/>
                <a:chOff x="0" y="0"/>
                <a:chExt cx="2228850" cy="1943100"/>
              </a:xfrm>
            </p:grpSpPr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C8733F38-33B2-483D-81EA-F5EB04A59DE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228850" cy="19431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lowchart: Connector 247">
                  <a:extLst>
                    <a:ext uri="{FF2B5EF4-FFF2-40B4-BE49-F238E27FC236}">
                      <a16:creationId xmlns:a16="http://schemas.microsoft.com/office/drawing/2014/main" id="{118FE610-6804-428A-BD0C-BD3BE8109191}"/>
                    </a:ext>
                  </a:extLst>
                </p:cNvPr>
                <p:cNvSpPr/>
                <p:nvPr/>
              </p:nvSpPr>
              <p:spPr>
                <a:xfrm>
                  <a:off x="398353" y="905347"/>
                  <a:ext cx="408537" cy="390525"/>
                </a:xfrm>
                <a:prstGeom prst="flowChartConnector">
                  <a:avLst/>
                </a:prstGeom>
                <a:noFill/>
                <a:ln w="5715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cxnSp>
              <p:nvCxnSpPr>
                <p:cNvPr id="249" name="Straight Arrow Connector 248">
                  <a:extLst>
                    <a:ext uri="{FF2B5EF4-FFF2-40B4-BE49-F238E27FC236}">
                      <a16:creationId xmlns:a16="http://schemas.microsoft.com/office/drawing/2014/main" id="{EA493B67-1DC8-45B7-ACD6-704E4EB8D119}"/>
                    </a:ext>
                  </a:extLst>
                </p:cNvPr>
                <p:cNvCxnSpPr/>
                <p:nvPr/>
              </p:nvCxnSpPr>
              <p:spPr>
                <a:xfrm flipH="1">
                  <a:off x="692590" y="561315"/>
                  <a:ext cx="114300" cy="371475"/>
                </a:xfrm>
                <a:prstGeom prst="straightConnector1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>
                  <a:extLst>
                    <a:ext uri="{FF2B5EF4-FFF2-40B4-BE49-F238E27FC236}">
                      <a16:creationId xmlns:a16="http://schemas.microsoft.com/office/drawing/2014/main" id="{4FE403F3-A927-4110-A35D-068EE7F67F01}"/>
                    </a:ext>
                  </a:extLst>
                </p:cNvPr>
                <p:cNvCxnSpPr/>
                <p:nvPr/>
              </p:nvCxnSpPr>
              <p:spPr>
                <a:xfrm>
                  <a:off x="348559" y="561315"/>
                  <a:ext cx="123825" cy="381000"/>
                </a:xfrm>
                <a:prstGeom prst="straightConnector1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>
                  <a:extLst>
                    <a:ext uri="{FF2B5EF4-FFF2-40B4-BE49-F238E27FC236}">
                      <a16:creationId xmlns:a16="http://schemas.microsoft.com/office/drawing/2014/main" id="{593BADD5-492C-4AF6-8F5B-5B247750231C}"/>
                    </a:ext>
                  </a:extLst>
                </p:cNvPr>
                <p:cNvCxnSpPr/>
                <p:nvPr/>
              </p:nvCxnSpPr>
              <p:spPr>
                <a:xfrm flipH="1">
                  <a:off x="380246" y="1267485"/>
                  <a:ext cx="114300" cy="37147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>
                  <a:extLst>
                    <a:ext uri="{FF2B5EF4-FFF2-40B4-BE49-F238E27FC236}">
                      <a16:creationId xmlns:a16="http://schemas.microsoft.com/office/drawing/2014/main" id="{D8DD3A9C-792B-4FCE-9EFB-B194BF697044}"/>
                    </a:ext>
                  </a:extLst>
                </p:cNvPr>
                <p:cNvCxnSpPr/>
                <p:nvPr/>
              </p:nvCxnSpPr>
              <p:spPr>
                <a:xfrm>
                  <a:off x="701644" y="1276539"/>
                  <a:ext cx="123825" cy="38100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3" name="Flowchart: Connector 252">
                  <a:extLst>
                    <a:ext uri="{FF2B5EF4-FFF2-40B4-BE49-F238E27FC236}">
                      <a16:creationId xmlns:a16="http://schemas.microsoft.com/office/drawing/2014/main" id="{4FF9481D-3B69-4BCA-9B37-3A928A2CE82E}"/>
                    </a:ext>
                  </a:extLst>
                </p:cNvPr>
                <p:cNvSpPr/>
                <p:nvPr/>
              </p:nvSpPr>
              <p:spPr>
                <a:xfrm>
                  <a:off x="1425921" y="905347"/>
                  <a:ext cx="400050" cy="390525"/>
                </a:xfrm>
                <a:prstGeom prst="flowChartConnector">
                  <a:avLst/>
                </a:prstGeom>
                <a:solidFill>
                  <a:schemeClr val="bg1">
                    <a:lumMod val="7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  <p:cxnSp>
              <p:nvCxnSpPr>
                <p:cNvPr id="254" name="Straight Arrow Connector 253">
                  <a:extLst>
                    <a:ext uri="{FF2B5EF4-FFF2-40B4-BE49-F238E27FC236}">
                      <a16:creationId xmlns:a16="http://schemas.microsoft.com/office/drawing/2014/main" id="{F2DE4E14-67E1-4513-AD3C-2BC795BC9806}"/>
                    </a:ext>
                  </a:extLst>
                </p:cNvPr>
                <p:cNvCxnSpPr/>
                <p:nvPr/>
              </p:nvCxnSpPr>
              <p:spPr>
                <a:xfrm flipH="1">
                  <a:off x="1724686" y="561315"/>
                  <a:ext cx="114300" cy="371475"/>
                </a:xfrm>
                <a:prstGeom prst="straightConnector1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Arrow Connector 254">
                  <a:extLst>
                    <a:ext uri="{FF2B5EF4-FFF2-40B4-BE49-F238E27FC236}">
                      <a16:creationId xmlns:a16="http://schemas.microsoft.com/office/drawing/2014/main" id="{689ABBB3-B004-4826-9CA2-C6329DB7887E}"/>
                    </a:ext>
                  </a:extLst>
                </p:cNvPr>
                <p:cNvCxnSpPr/>
                <p:nvPr/>
              </p:nvCxnSpPr>
              <p:spPr>
                <a:xfrm>
                  <a:off x="1376127" y="561315"/>
                  <a:ext cx="123825" cy="381000"/>
                </a:xfrm>
                <a:prstGeom prst="straightConnector1">
                  <a:avLst/>
                </a:prstGeom>
                <a:solidFill>
                  <a:schemeClr val="tx1"/>
                </a:solidFill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Arrow Connector 255">
                  <a:extLst>
                    <a:ext uri="{FF2B5EF4-FFF2-40B4-BE49-F238E27FC236}">
                      <a16:creationId xmlns:a16="http://schemas.microsoft.com/office/drawing/2014/main" id="{7AFCF507-29EE-45AF-9473-B54CFB38FE0D}"/>
                    </a:ext>
                  </a:extLst>
                </p:cNvPr>
                <p:cNvCxnSpPr/>
                <p:nvPr/>
              </p:nvCxnSpPr>
              <p:spPr>
                <a:xfrm flipH="1">
                  <a:off x="1407814" y="1267485"/>
                  <a:ext cx="114300" cy="37147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Arrow Connector 256">
                  <a:extLst>
                    <a:ext uri="{FF2B5EF4-FFF2-40B4-BE49-F238E27FC236}">
                      <a16:creationId xmlns:a16="http://schemas.microsoft.com/office/drawing/2014/main" id="{1637D625-F55E-4AFF-A83F-A2963622DDEC}"/>
                    </a:ext>
                  </a:extLst>
                </p:cNvPr>
                <p:cNvCxnSpPr/>
                <p:nvPr/>
              </p:nvCxnSpPr>
              <p:spPr>
                <a:xfrm>
                  <a:off x="1729212" y="1276539"/>
                  <a:ext cx="123825" cy="38100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8" name="Flowchart: Connector 257">
                  <a:extLst>
                    <a:ext uri="{FF2B5EF4-FFF2-40B4-BE49-F238E27FC236}">
                      <a16:creationId xmlns:a16="http://schemas.microsoft.com/office/drawing/2014/main" id="{72F2A27F-521D-41C2-AA40-7A7A0D7218EA}"/>
                    </a:ext>
                  </a:extLst>
                </p:cNvPr>
                <p:cNvSpPr/>
                <p:nvPr/>
              </p:nvSpPr>
              <p:spPr>
                <a:xfrm>
                  <a:off x="443620" y="611109"/>
                  <a:ext cx="47625" cy="5715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lowchart: Connector 258">
                  <a:extLst>
                    <a:ext uri="{FF2B5EF4-FFF2-40B4-BE49-F238E27FC236}">
                      <a16:creationId xmlns:a16="http://schemas.microsoft.com/office/drawing/2014/main" id="{631BD107-1317-4583-AEC4-D4DDA8C7D317}"/>
                    </a:ext>
                  </a:extLst>
                </p:cNvPr>
                <p:cNvSpPr/>
                <p:nvPr/>
              </p:nvSpPr>
              <p:spPr>
                <a:xfrm>
                  <a:off x="552262" y="611109"/>
                  <a:ext cx="47625" cy="5715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lowchart: Connector 259">
                  <a:extLst>
                    <a:ext uri="{FF2B5EF4-FFF2-40B4-BE49-F238E27FC236}">
                      <a16:creationId xmlns:a16="http://schemas.microsoft.com/office/drawing/2014/main" id="{3872FB6D-78BC-482D-9BF0-9E9A89825F22}"/>
                    </a:ext>
                  </a:extLst>
                </p:cNvPr>
                <p:cNvSpPr/>
                <p:nvPr/>
              </p:nvSpPr>
              <p:spPr>
                <a:xfrm>
                  <a:off x="665430" y="611109"/>
                  <a:ext cx="47625" cy="5715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lowchart: Connector 260">
                  <a:extLst>
                    <a:ext uri="{FF2B5EF4-FFF2-40B4-BE49-F238E27FC236}">
                      <a16:creationId xmlns:a16="http://schemas.microsoft.com/office/drawing/2014/main" id="{AA160CE1-40F6-44F9-9944-9EE1E57ED5F7}"/>
                    </a:ext>
                  </a:extLst>
                </p:cNvPr>
                <p:cNvSpPr/>
                <p:nvPr/>
              </p:nvSpPr>
              <p:spPr>
                <a:xfrm>
                  <a:off x="1475715" y="602055"/>
                  <a:ext cx="47625" cy="5715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lowchart: Connector 261">
                  <a:extLst>
                    <a:ext uri="{FF2B5EF4-FFF2-40B4-BE49-F238E27FC236}">
                      <a16:creationId xmlns:a16="http://schemas.microsoft.com/office/drawing/2014/main" id="{ABD0E04E-F517-4AF1-966A-DC84688B8BC4}"/>
                    </a:ext>
                  </a:extLst>
                </p:cNvPr>
                <p:cNvSpPr/>
                <p:nvPr/>
              </p:nvSpPr>
              <p:spPr>
                <a:xfrm>
                  <a:off x="1579830" y="602055"/>
                  <a:ext cx="47625" cy="5715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lowchart: Connector 262">
                  <a:extLst>
                    <a:ext uri="{FF2B5EF4-FFF2-40B4-BE49-F238E27FC236}">
                      <a16:creationId xmlns:a16="http://schemas.microsoft.com/office/drawing/2014/main" id="{508CE9D2-5325-4FB1-B7D2-32317154AA34}"/>
                    </a:ext>
                  </a:extLst>
                </p:cNvPr>
                <p:cNvSpPr/>
                <p:nvPr/>
              </p:nvSpPr>
              <p:spPr>
                <a:xfrm>
                  <a:off x="1692998" y="602055"/>
                  <a:ext cx="47625" cy="57150"/>
                </a:xfrm>
                <a:prstGeom prst="flowChartConnector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lowchart: Connector 263">
                  <a:extLst>
                    <a:ext uri="{FF2B5EF4-FFF2-40B4-BE49-F238E27FC236}">
                      <a16:creationId xmlns:a16="http://schemas.microsoft.com/office/drawing/2014/main" id="{80C8EAD7-67B7-44D8-AE7D-0E2F8B1BEA97}"/>
                    </a:ext>
                  </a:extLst>
                </p:cNvPr>
                <p:cNvSpPr/>
                <p:nvPr/>
              </p:nvSpPr>
              <p:spPr>
                <a:xfrm>
                  <a:off x="466254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lowchart: Connector 264">
                  <a:extLst>
                    <a:ext uri="{FF2B5EF4-FFF2-40B4-BE49-F238E27FC236}">
                      <a16:creationId xmlns:a16="http://schemas.microsoft.com/office/drawing/2014/main" id="{101F1740-DD58-4581-8AC2-D3784FF1954C}"/>
                    </a:ext>
                  </a:extLst>
                </p:cNvPr>
                <p:cNvSpPr/>
                <p:nvPr/>
              </p:nvSpPr>
              <p:spPr>
                <a:xfrm>
                  <a:off x="570369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6" name="Flowchart: Connector 265">
                  <a:extLst>
                    <a:ext uri="{FF2B5EF4-FFF2-40B4-BE49-F238E27FC236}">
                      <a16:creationId xmlns:a16="http://schemas.microsoft.com/office/drawing/2014/main" id="{F4CB1528-2CB1-4A91-B2D5-A71C802D964E}"/>
                    </a:ext>
                  </a:extLst>
                </p:cNvPr>
                <p:cNvSpPr/>
                <p:nvPr/>
              </p:nvSpPr>
              <p:spPr>
                <a:xfrm>
                  <a:off x="683537" y="1484768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lowchart: Connector 266">
                  <a:extLst>
                    <a:ext uri="{FF2B5EF4-FFF2-40B4-BE49-F238E27FC236}">
                      <a16:creationId xmlns:a16="http://schemas.microsoft.com/office/drawing/2014/main" id="{900BFF47-65B7-4C7D-BB3E-D1DDAC41A4E3}"/>
                    </a:ext>
                  </a:extLst>
                </p:cNvPr>
                <p:cNvSpPr/>
                <p:nvPr/>
              </p:nvSpPr>
              <p:spPr>
                <a:xfrm>
                  <a:off x="1493822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lowchart: Connector 267">
                  <a:extLst>
                    <a:ext uri="{FF2B5EF4-FFF2-40B4-BE49-F238E27FC236}">
                      <a16:creationId xmlns:a16="http://schemas.microsoft.com/office/drawing/2014/main" id="{FA3F6ED6-2EA6-473A-88EE-DE534CE35575}"/>
                    </a:ext>
                  </a:extLst>
                </p:cNvPr>
                <p:cNvSpPr/>
                <p:nvPr/>
              </p:nvSpPr>
              <p:spPr>
                <a:xfrm>
                  <a:off x="1597937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lowchart: Connector 268">
                  <a:extLst>
                    <a:ext uri="{FF2B5EF4-FFF2-40B4-BE49-F238E27FC236}">
                      <a16:creationId xmlns:a16="http://schemas.microsoft.com/office/drawing/2014/main" id="{0911946C-34F9-4BA6-9010-62A37C686EE5}"/>
                    </a:ext>
                  </a:extLst>
                </p:cNvPr>
                <p:cNvSpPr/>
                <p:nvPr/>
              </p:nvSpPr>
              <p:spPr>
                <a:xfrm>
                  <a:off x="1711105" y="150287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Rectangle: Rounded Corners 269">
                  <a:extLst>
                    <a:ext uri="{FF2B5EF4-FFF2-40B4-BE49-F238E27FC236}">
                      <a16:creationId xmlns:a16="http://schemas.microsoft.com/office/drawing/2014/main" id="{9DBBFF94-837B-496B-BF3B-3BC1ED19018D}"/>
                    </a:ext>
                  </a:extLst>
                </p:cNvPr>
                <p:cNvSpPr/>
                <p:nvPr/>
              </p:nvSpPr>
              <p:spPr>
                <a:xfrm>
                  <a:off x="199177" y="208230"/>
                  <a:ext cx="771525" cy="1552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Rectangle: Rounded Corners 270">
                  <a:extLst>
                    <a:ext uri="{FF2B5EF4-FFF2-40B4-BE49-F238E27FC236}">
                      <a16:creationId xmlns:a16="http://schemas.microsoft.com/office/drawing/2014/main" id="{A33A431B-E7EA-498B-9CA0-5A6F09D94470}"/>
                    </a:ext>
                  </a:extLst>
                </p:cNvPr>
                <p:cNvSpPr/>
                <p:nvPr/>
              </p:nvSpPr>
              <p:spPr>
                <a:xfrm>
                  <a:off x="1226745" y="208230"/>
                  <a:ext cx="771525" cy="15621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Text Box 65">
                  <a:extLst>
                    <a:ext uri="{FF2B5EF4-FFF2-40B4-BE49-F238E27FC236}">
                      <a16:creationId xmlns:a16="http://schemas.microsoft.com/office/drawing/2014/main" id="{1465F14C-3885-4A53-8152-E7C707E30D3D}"/>
                    </a:ext>
                  </a:extLst>
                </p:cNvPr>
                <p:cNvSpPr txBox="1"/>
                <p:nvPr/>
              </p:nvSpPr>
              <p:spPr>
                <a:xfrm>
                  <a:off x="199178" y="195422"/>
                  <a:ext cx="771525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1</a:t>
                  </a:r>
                </a:p>
              </p:txBody>
            </p:sp>
            <p:sp>
              <p:nvSpPr>
                <p:cNvPr id="273" name="Text Box 66">
                  <a:extLst>
                    <a:ext uri="{FF2B5EF4-FFF2-40B4-BE49-F238E27FC236}">
                      <a16:creationId xmlns:a16="http://schemas.microsoft.com/office/drawing/2014/main" id="{3B0584F5-00DF-4A4C-B749-C976D8820103}"/>
                    </a:ext>
                  </a:extLst>
                </p:cNvPr>
                <p:cNvSpPr txBox="1"/>
                <p:nvPr/>
              </p:nvSpPr>
              <p:spPr>
                <a:xfrm>
                  <a:off x="1226745" y="190123"/>
                  <a:ext cx="771525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2</a:t>
                  </a:r>
                </a:p>
              </p:txBody>
            </p:sp>
          </p:grp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764F00BC-E236-4D1C-A753-31CC13ECDDE3}"/>
                  </a:ext>
                </a:extLst>
              </p:cNvPr>
              <p:cNvSpPr/>
              <p:nvPr/>
            </p:nvSpPr>
            <p:spPr>
              <a:xfrm>
                <a:off x="1129553" y="302042"/>
                <a:ext cx="61886" cy="583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FEF60A95-23B0-440F-B66E-2BD47725AEC0}"/>
                  </a:ext>
                </a:extLst>
              </p:cNvPr>
              <p:cNvSpPr/>
              <p:nvPr/>
            </p:nvSpPr>
            <p:spPr>
              <a:xfrm>
                <a:off x="1129553" y="401343"/>
                <a:ext cx="61886" cy="583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5" name="Text Box 245">
                <a:extLst>
                  <a:ext uri="{FF2B5EF4-FFF2-40B4-BE49-F238E27FC236}">
                    <a16:creationId xmlns:a16="http://schemas.microsoft.com/office/drawing/2014/main" id="{0D578528-5813-4203-A10A-67E7BD9549C5}"/>
                  </a:ext>
                </a:extLst>
              </p:cNvPr>
              <p:cNvSpPr txBox="1"/>
              <p:nvPr/>
            </p:nvSpPr>
            <p:spPr>
              <a:xfrm>
                <a:off x="1153078" y="230528"/>
                <a:ext cx="388582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Mirror</a:t>
                </a:r>
              </a:p>
            </p:txBody>
          </p:sp>
          <p:sp>
            <p:nvSpPr>
              <p:cNvPr id="246" name="Text Box 246">
                <a:extLst>
                  <a:ext uri="{FF2B5EF4-FFF2-40B4-BE49-F238E27FC236}">
                    <a16:creationId xmlns:a16="http://schemas.microsoft.com/office/drawing/2014/main" id="{0AFB017A-3558-4DBE-B85E-E9EB00D213D4}"/>
                  </a:ext>
                </a:extLst>
              </p:cNvPr>
              <p:cNvSpPr txBox="1"/>
              <p:nvPr/>
            </p:nvSpPr>
            <p:spPr>
              <a:xfrm>
                <a:off x="1157990" y="331226"/>
                <a:ext cx="422031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</a:t>
                </a:r>
              </a:p>
            </p:txBody>
          </p:sp>
        </p:grp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7FD11B4B-A1B7-4D4D-B63D-29274B864A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2492" y="5780016"/>
              <a:ext cx="836056" cy="1"/>
            </a:xfrm>
            <a:prstGeom prst="straightConnector1">
              <a:avLst/>
            </a:prstGeom>
            <a:solidFill>
              <a:schemeClr val="accent3"/>
            </a:solidFill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1EFA3E3A-A6BB-45ED-9E88-416B5F8E4767}"/>
              </a:ext>
            </a:extLst>
          </p:cNvPr>
          <p:cNvGrpSpPr/>
          <p:nvPr/>
        </p:nvGrpSpPr>
        <p:grpSpPr>
          <a:xfrm>
            <a:off x="4520306" y="1917180"/>
            <a:ext cx="4379055" cy="3449616"/>
            <a:chOff x="4519234" y="1926192"/>
            <a:chExt cx="4379055" cy="3449616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8EDBE99-F182-4825-80DD-7B6738FD1622}"/>
                </a:ext>
              </a:extLst>
            </p:cNvPr>
            <p:cNvGrpSpPr/>
            <p:nvPr/>
          </p:nvGrpSpPr>
          <p:grpSpPr>
            <a:xfrm>
              <a:off x="4519234" y="1926192"/>
              <a:ext cx="4379055" cy="3449616"/>
              <a:chOff x="0" y="230528"/>
              <a:chExt cx="2609507" cy="2334758"/>
            </a:xfrm>
          </p:grpSpPr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25AD57DA-76BE-4029-B284-1C57830FD02C}"/>
                  </a:ext>
                </a:extLst>
              </p:cNvPr>
              <p:cNvGrpSpPr/>
              <p:nvPr/>
            </p:nvGrpSpPr>
            <p:grpSpPr>
              <a:xfrm>
                <a:off x="0" y="268941"/>
                <a:ext cx="2609507" cy="2296345"/>
                <a:chOff x="0" y="1"/>
                <a:chExt cx="2228850" cy="1943100"/>
              </a:xfrm>
            </p:grpSpPr>
            <p:sp>
              <p:nvSpPr>
                <p:cNvPr id="282" name="Rectangle: Rounded Corners 281">
                  <a:extLst>
                    <a:ext uri="{FF2B5EF4-FFF2-40B4-BE49-F238E27FC236}">
                      <a16:creationId xmlns:a16="http://schemas.microsoft.com/office/drawing/2014/main" id="{33ADC46C-C279-402E-8D27-CEC7D6FF3A63}"/>
                    </a:ext>
                  </a:extLst>
                </p:cNvPr>
                <p:cNvSpPr/>
                <p:nvPr/>
              </p:nvSpPr>
              <p:spPr>
                <a:xfrm>
                  <a:off x="0" y="1"/>
                  <a:ext cx="2228850" cy="1943100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lowchart: Connector 282">
                  <a:extLst>
                    <a:ext uri="{FF2B5EF4-FFF2-40B4-BE49-F238E27FC236}">
                      <a16:creationId xmlns:a16="http://schemas.microsoft.com/office/drawing/2014/main" id="{20C7C894-9D61-44E1-8C0E-D1BC24CB4253}"/>
                    </a:ext>
                  </a:extLst>
                </p:cNvPr>
                <p:cNvSpPr/>
                <p:nvPr/>
              </p:nvSpPr>
              <p:spPr>
                <a:xfrm>
                  <a:off x="398353" y="905347"/>
                  <a:ext cx="408537" cy="390525"/>
                </a:xfrm>
                <a:prstGeom prst="flowChartConnector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1100">
                      <a:effectLst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cxnSp>
              <p:nvCxnSpPr>
                <p:cNvPr id="284" name="Straight Arrow Connector 283">
                  <a:extLst>
                    <a:ext uri="{FF2B5EF4-FFF2-40B4-BE49-F238E27FC236}">
                      <a16:creationId xmlns:a16="http://schemas.microsoft.com/office/drawing/2014/main" id="{9CAB36C4-76E7-48FD-BAC8-A68352634FC5}"/>
                    </a:ext>
                  </a:extLst>
                </p:cNvPr>
                <p:cNvCxnSpPr/>
                <p:nvPr/>
              </p:nvCxnSpPr>
              <p:spPr>
                <a:xfrm flipH="1">
                  <a:off x="692590" y="561315"/>
                  <a:ext cx="114300" cy="37147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Arrow Connector 284">
                  <a:extLst>
                    <a:ext uri="{FF2B5EF4-FFF2-40B4-BE49-F238E27FC236}">
                      <a16:creationId xmlns:a16="http://schemas.microsoft.com/office/drawing/2014/main" id="{A7DBB9A3-B015-4EE5-85C5-2D49D361E532}"/>
                    </a:ext>
                  </a:extLst>
                </p:cNvPr>
                <p:cNvCxnSpPr/>
                <p:nvPr/>
              </p:nvCxnSpPr>
              <p:spPr>
                <a:xfrm>
                  <a:off x="348559" y="561315"/>
                  <a:ext cx="123825" cy="38100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Arrow Connector 285">
                  <a:extLst>
                    <a:ext uri="{FF2B5EF4-FFF2-40B4-BE49-F238E27FC236}">
                      <a16:creationId xmlns:a16="http://schemas.microsoft.com/office/drawing/2014/main" id="{77340052-BCBB-4027-91DB-9D0CFA5A9843}"/>
                    </a:ext>
                  </a:extLst>
                </p:cNvPr>
                <p:cNvCxnSpPr/>
                <p:nvPr/>
              </p:nvCxnSpPr>
              <p:spPr>
                <a:xfrm flipH="1">
                  <a:off x="380246" y="1267485"/>
                  <a:ext cx="114300" cy="371475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Arrow Connector 286">
                  <a:extLst>
                    <a:ext uri="{FF2B5EF4-FFF2-40B4-BE49-F238E27FC236}">
                      <a16:creationId xmlns:a16="http://schemas.microsoft.com/office/drawing/2014/main" id="{DFBB102C-4F4D-4AD7-ADC4-15B7B306F01E}"/>
                    </a:ext>
                  </a:extLst>
                </p:cNvPr>
                <p:cNvCxnSpPr/>
                <p:nvPr/>
              </p:nvCxnSpPr>
              <p:spPr>
                <a:xfrm>
                  <a:off x="701644" y="1276539"/>
                  <a:ext cx="123825" cy="381000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8" name="Flowchart: Connector 287">
                  <a:extLst>
                    <a:ext uri="{FF2B5EF4-FFF2-40B4-BE49-F238E27FC236}">
                      <a16:creationId xmlns:a16="http://schemas.microsoft.com/office/drawing/2014/main" id="{9A05351E-8D32-48F5-9764-538798B4FEB9}"/>
                    </a:ext>
                  </a:extLst>
                </p:cNvPr>
                <p:cNvSpPr/>
                <p:nvPr/>
              </p:nvSpPr>
              <p:spPr>
                <a:xfrm>
                  <a:off x="1425921" y="905347"/>
                  <a:ext cx="400050" cy="390525"/>
                </a:xfrm>
                <a:prstGeom prst="flowChartConnector">
                  <a:avLst/>
                </a:prstGeom>
                <a:solidFill>
                  <a:schemeClr val="bg1">
                    <a:lumMod val="7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289" name="Straight Arrow Connector 288">
                  <a:extLst>
                    <a:ext uri="{FF2B5EF4-FFF2-40B4-BE49-F238E27FC236}">
                      <a16:creationId xmlns:a16="http://schemas.microsoft.com/office/drawing/2014/main" id="{F93F05CB-1734-434F-9B8A-D74D2EB89186}"/>
                    </a:ext>
                  </a:extLst>
                </p:cNvPr>
                <p:cNvCxnSpPr/>
                <p:nvPr/>
              </p:nvCxnSpPr>
              <p:spPr>
                <a:xfrm flipH="1">
                  <a:off x="1724686" y="561315"/>
                  <a:ext cx="114300" cy="37147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Arrow Connector 289">
                  <a:extLst>
                    <a:ext uri="{FF2B5EF4-FFF2-40B4-BE49-F238E27FC236}">
                      <a16:creationId xmlns:a16="http://schemas.microsoft.com/office/drawing/2014/main" id="{2E463133-DE9B-4EE3-AA03-7AEDF151D718}"/>
                    </a:ext>
                  </a:extLst>
                </p:cNvPr>
                <p:cNvCxnSpPr/>
                <p:nvPr/>
              </p:nvCxnSpPr>
              <p:spPr>
                <a:xfrm>
                  <a:off x="1376127" y="561315"/>
                  <a:ext cx="123825" cy="381000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Arrow Connector 290">
                  <a:extLst>
                    <a:ext uri="{FF2B5EF4-FFF2-40B4-BE49-F238E27FC236}">
                      <a16:creationId xmlns:a16="http://schemas.microsoft.com/office/drawing/2014/main" id="{DD96A5D0-9AA8-4F9F-9FE7-C0C6C65A0196}"/>
                    </a:ext>
                  </a:extLst>
                </p:cNvPr>
                <p:cNvCxnSpPr/>
                <p:nvPr/>
              </p:nvCxnSpPr>
              <p:spPr>
                <a:xfrm flipH="1">
                  <a:off x="1407814" y="1267485"/>
                  <a:ext cx="114300" cy="371475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Arrow Connector 291">
                  <a:extLst>
                    <a:ext uri="{FF2B5EF4-FFF2-40B4-BE49-F238E27FC236}">
                      <a16:creationId xmlns:a16="http://schemas.microsoft.com/office/drawing/2014/main" id="{478CB58C-9137-4111-B093-C0CA011D471B}"/>
                    </a:ext>
                  </a:extLst>
                </p:cNvPr>
                <p:cNvCxnSpPr/>
                <p:nvPr/>
              </p:nvCxnSpPr>
              <p:spPr>
                <a:xfrm>
                  <a:off x="1729212" y="1276539"/>
                  <a:ext cx="123825" cy="381000"/>
                </a:xfrm>
                <a:prstGeom prst="straightConnector1">
                  <a:avLst/>
                </a:prstGeom>
                <a:solidFill>
                  <a:schemeClr val="accent3"/>
                </a:solidFill>
                <a:ln w="57150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93" name="Flowchart: Connector 292">
                  <a:extLst>
                    <a:ext uri="{FF2B5EF4-FFF2-40B4-BE49-F238E27FC236}">
                      <a16:creationId xmlns:a16="http://schemas.microsoft.com/office/drawing/2014/main" id="{B492C8C0-9AD7-49C1-8235-BA6D188D09C8}"/>
                    </a:ext>
                  </a:extLst>
                </p:cNvPr>
                <p:cNvSpPr/>
                <p:nvPr/>
              </p:nvSpPr>
              <p:spPr>
                <a:xfrm>
                  <a:off x="443620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lowchart: Connector 293">
                  <a:extLst>
                    <a:ext uri="{FF2B5EF4-FFF2-40B4-BE49-F238E27FC236}">
                      <a16:creationId xmlns:a16="http://schemas.microsoft.com/office/drawing/2014/main" id="{8D645EC6-7CE8-4228-94DB-AFB683B240A6}"/>
                    </a:ext>
                  </a:extLst>
                </p:cNvPr>
                <p:cNvSpPr/>
                <p:nvPr/>
              </p:nvSpPr>
              <p:spPr>
                <a:xfrm>
                  <a:off x="552262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lowchart: Connector 294">
                  <a:extLst>
                    <a:ext uri="{FF2B5EF4-FFF2-40B4-BE49-F238E27FC236}">
                      <a16:creationId xmlns:a16="http://schemas.microsoft.com/office/drawing/2014/main" id="{D4BE457B-FB5E-4696-BA87-3CF7858619DB}"/>
                    </a:ext>
                  </a:extLst>
                </p:cNvPr>
                <p:cNvSpPr/>
                <p:nvPr/>
              </p:nvSpPr>
              <p:spPr>
                <a:xfrm>
                  <a:off x="665430" y="611109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lowchart: Connector 295">
                  <a:extLst>
                    <a:ext uri="{FF2B5EF4-FFF2-40B4-BE49-F238E27FC236}">
                      <a16:creationId xmlns:a16="http://schemas.microsoft.com/office/drawing/2014/main" id="{A8605F2F-657D-46C0-9D92-D553826A9AD8}"/>
                    </a:ext>
                  </a:extLst>
                </p:cNvPr>
                <p:cNvSpPr/>
                <p:nvPr/>
              </p:nvSpPr>
              <p:spPr>
                <a:xfrm>
                  <a:off x="1475715" y="60205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lowchart: Connector 296">
                  <a:extLst>
                    <a:ext uri="{FF2B5EF4-FFF2-40B4-BE49-F238E27FC236}">
                      <a16:creationId xmlns:a16="http://schemas.microsoft.com/office/drawing/2014/main" id="{0F8EEA65-04A4-4F26-A250-4D20BBBEBBC6}"/>
                    </a:ext>
                  </a:extLst>
                </p:cNvPr>
                <p:cNvSpPr/>
                <p:nvPr/>
              </p:nvSpPr>
              <p:spPr>
                <a:xfrm>
                  <a:off x="1579830" y="60205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lowchart: Connector 297">
                  <a:extLst>
                    <a:ext uri="{FF2B5EF4-FFF2-40B4-BE49-F238E27FC236}">
                      <a16:creationId xmlns:a16="http://schemas.microsoft.com/office/drawing/2014/main" id="{9E41D90C-67B7-4091-B03B-9337FA406F45}"/>
                    </a:ext>
                  </a:extLst>
                </p:cNvPr>
                <p:cNvSpPr/>
                <p:nvPr/>
              </p:nvSpPr>
              <p:spPr>
                <a:xfrm>
                  <a:off x="1692998" y="602055"/>
                  <a:ext cx="47625" cy="5715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lowchart: Connector 298">
                  <a:extLst>
                    <a:ext uri="{FF2B5EF4-FFF2-40B4-BE49-F238E27FC236}">
                      <a16:creationId xmlns:a16="http://schemas.microsoft.com/office/drawing/2014/main" id="{EE1DAB6E-E940-4C3E-A3C5-E22EFD3021BF}"/>
                    </a:ext>
                  </a:extLst>
                </p:cNvPr>
                <p:cNvSpPr/>
                <p:nvPr/>
              </p:nvSpPr>
              <p:spPr>
                <a:xfrm>
                  <a:off x="466254" y="1484768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lowchart: Connector 299">
                  <a:extLst>
                    <a:ext uri="{FF2B5EF4-FFF2-40B4-BE49-F238E27FC236}">
                      <a16:creationId xmlns:a16="http://schemas.microsoft.com/office/drawing/2014/main" id="{59933811-7D54-46A2-BBC7-760EA770524E}"/>
                    </a:ext>
                  </a:extLst>
                </p:cNvPr>
                <p:cNvSpPr/>
                <p:nvPr/>
              </p:nvSpPr>
              <p:spPr>
                <a:xfrm>
                  <a:off x="570369" y="1484768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lowchart: Connector 300">
                  <a:extLst>
                    <a:ext uri="{FF2B5EF4-FFF2-40B4-BE49-F238E27FC236}">
                      <a16:creationId xmlns:a16="http://schemas.microsoft.com/office/drawing/2014/main" id="{FF3CE48E-2F7B-498D-8CA0-9C70B453E6CF}"/>
                    </a:ext>
                  </a:extLst>
                </p:cNvPr>
                <p:cNvSpPr/>
                <p:nvPr/>
              </p:nvSpPr>
              <p:spPr>
                <a:xfrm>
                  <a:off x="683537" y="1484768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lowchart: Connector 301">
                  <a:extLst>
                    <a:ext uri="{FF2B5EF4-FFF2-40B4-BE49-F238E27FC236}">
                      <a16:creationId xmlns:a16="http://schemas.microsoft.com/office/drawing/2014/main" id="{18708888-80EA-4D60-AAA8-7C55F810EBF6}"/>
                    </a:ext>
                  </a:extLst>
                </p:cNvPr>
                <p:cNvSpPr/>
                <p:nvPr/>
              </p:nvSpPr>
              <p:spPr>
                <a:xfrm>
                  <a:off x="1493822" y="1502875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lowchart: Connector 302">
                  <a:extLst>
                    <a:ext uri="{FF2B5EF4-FFF2-40B4-BE49-F238E27FC236}">
                      <a16:creationId xmlns:a16="http://schemas.microsoft.com/office/drawing/2014/main" id="{0185B1F6-8294-42CF-8D60-EF8316D3194D}"/>
                    </a:ext>
                  </a:extLst>
                </p:cNvPr>
                <p:cNvSpPr/>
                <p:nvPr/>
              </p:nvSpPr>
              <p:spPr>
                <a:xfrm>
                  <a:off x="1597937" y="1502875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lowchart: Connector 303">
                  <a:extLst>
                    <a:ext uri="{FF2B5EF4-FFF2-40B4-BE49-F238E27FC236}">
                      <a16:creationId xmlns:a16="http://schemas.microsoft.com/office/drawing/2014/main" id="{9850CF69-BA40-46E5-AAF8-8C5129080CD5}"/>
                    </a:ext>
                  </a:extLst>
                </p:cNvPr>
                <p:cNvSpPr/>
                <p:nvPr/>
              </p:nvSpPr>
              <p:spPr>
                <a:xfrm>
                  <a:off x="1711105" y="1502875"/>
                  <a:ext cx="47625" cy="57150"/>
                </a:xfrm>
                <a:prstGeom prst="flowChartConnector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Rectangle: Rounded Corners 304">
                  <a:extLst>
                    <a:ext uri="{FF2B5EF4-FFF2-40B4-BE49-F238E27FC236}">
                      <a16:creationId xmlns:a16="http://schemas.microsoft.com/office/drawing/2014/main" id="{E27D914F-3984-4BDB-B377-A27E027CBFD5}"/>
                    </a:ext>
                  </a:extLst>
                </p:cNvPr>
                <p:cNvSpPr/>
                <p:nvPr/>
              </p:nvSpPr>
              <p:spPr>
                <a:xfrm>
                  <a:off x="199177" y="208230"/>
                  <a:ext cx="771525" cy="1552575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Rectangle: Rounded Corners 305">
                  <a:extLst>
                    <a:ext uri="{FF2B5EF4-FFF2-40B4-BE49-F238E27FC236}">
                      <a16:creationId xmlns:a16="http://schemas.microsoft.com/office/drawing/2014/main" id="{1E5414E1-0764-46C6-A456-94CF84F483F5}"/>
                    </a:ext>
                  </a:extLst>
                </p:cNvPr>
                <p:cNvSpPr/>
                <p:nvPr/>
              </p:nvSpPr>
              <p:spPr>
                <a:xfrm>
                  <a:off x="1226745" y="208230"/>
                  <a:ext cx="771525" cy="15621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Text Box 65">
                  <a:extLst>
                    <a:ext uri="{FF2B5EF4-FFF2-40B4-BE49-F238E27FC236}">
                      <a16:creationId xmlns:a16="http://schemas.microsoft.com/office/drawing/2014/main" id="{ED11D543-F90B-4ACD-A91D-26DA3D8CF04E}"/>
                    </a:ext>
                  </a:extLst>
                </p:cNvPr>
                <p:cNvSpPr txBox="1"/>
                <p:nvPr/>
              </p:nvSpPr>
              <p:spPr>
                <a:xfrm>
                  <a:off x="199178" y="195422"/>
                  <a:ext cx="771525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1</a:t>
                  </a:r>
                </a:p>
              </p:txBody>
            </p:sp>
            <p:sp>
              <p:nvSpPr>
                <p:cNvPr id="308" name="Text Box 66">
                  <a:extLst>
                    <a:ext uri="{FF2B5EF4-FFF2-40B4-BE49-F238E27FC236}">
                      <a16:creationId xmlns:a16="http://schemas.microsoft.com/office/drawing/2014/main" id="{50D75358-F9DA-4030-A02A-5DB574EA6CB6}"/>
                    </a:ext>
                  </a:extLst>
                </p:cNvPr>
                <p:cNvSpPr txBox="1"/>
                <p:nvPr/>
              </p:nvSpPr>
              <p:spPr>
                <a:xfrm>
                  <a:off x="1226745" y="190123"/>
                  <a:ext cx="771525" cy="25717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2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Machine 2</a:t>
                  </a:r>
                </a:p>
              </p:txBody>
            </p:sp>
          </p:grp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619ECC0B-B921-4031-9FC9-E81B7BCF0769}"/>
                  </a:ext>
                </a:extLst>
              </p:cNvPr>
              <p:cNvSpPr/>
              <p:nvPr/>
            </p:nvSpPr>
            <p:spPr>
              <a:xfrm>
                <a:off x="1129553" y="302042"/>
                <a:ext cx="61886" cy="583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CE9AF96C-12B4-4714-97BC-9E5C8EAC2FD1}"/>
                  </a:ext>
                </a:extLst>
              </p:cNvPr>
              <p:cNvSpPr/>
              <p:nvPr/>
            </p:nvSpPr>
            <p:spPr>
              <a:xfrm>
                <a:off x="1129553" y="401343"/>
                <a:ext cx="61886" cy="583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0" name="Text Box 245">
                <a:extLst>
                  <a:ext uri="{FF2B5EF4-FFF2-40B4-BE49-F238E27FC236}">
                    <a16:creationId xmlns:a16="http://schemas.microsoft.com/office/drawing/2014/main" id="{35968508-3FF0-4267-AE20-BA2E6A04F7AA}"/>
                  </a:ext>
                </a:extLst>
              </p:cNvPr>
              <p:cNvSpPr txBox="1"/>
              <p:nvPr/>
            </p:nvSpPr>
            <p:spPr>
              <a:xfrm>
                <a:off x="1153078" y="230528"/>
                <a:ext cx="388582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Mirror</a:t>
                </a:r>
              </a:p>
            </p:txBody>
          </p:sp>
          <p:sp>
            <p:nvSpPr>
              <p:cNvPr id="281" name="Text Box 246">
                <a:extLst>
                  <a:ext uri="{FF2B5EF4-FFF2-40B4-BE49-F238E27FC236}">
                    <a16:creationId xmlns:a16="http://schemas.microsoft.com/office/drawing/2014/main" id="{72E50671-27D0-4449-80FF-5B2791245EEB}"/>
                  </a:ext>
                </a:extLst>
              </p:cNvPr>
              <p:cNvSpPr txBox="1"/>
              <p:nvPr/>
            </p:nvSpPr>
            <p:spPr>
              <a:xfrm>
                <a:off x="1157990" y="331226"/>
                <a:ext cx="422031" cy="18189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Local</a:t>
                </a:r>
              </a:p>
            </p:txBody>
          </p:sp>
        </p:grp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063E852C-4C06-48BB-AF56-C4999D2B9CFF}"/>
                </a:ext>
              </a:extLst>
            </p:cNvPr>
            <p:cNvCxnSpPr>
              <a:cxnSpLocks/>
            </p:cNvCxnSpPr>
            <p:nvPr/>
          </p:nvCxnSpPr>
          <p:spPr>
            <a:xfrm>
              <a:off x="6174601" y="4802800"/>
              <a:ext cx="1029647" cy="0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ounded Rectangle 10">
            <a:extLst>
              <a:ext uri="{FF2B5EF4-FFF2-40B4-BE49-F238E27FC236}">
                <a16:creationId xmlns:a16="http://schemas.microsoft.com/office/drawing/2014/main" id="{A817DCA5-D61B-41FD-8B42-CAB4031A5067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73BCBCEE-F063-4BA5-97F9-31A7115C7195}"/>
              </a:ext>
            </a:extLst>
          </p:cNvPr>
          <p:cNvSpPr/>
          <p:nvPr/>
        </p:nvSpPr>
        <p:spPr>
          <a:xfrm>
            <a:off x="647699" y="3510970"/>
            <a:ext cx="3267075" cy="2627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F6249A7-5EFD-48F6-BDC4-9F5AC65904BF}"/>
              </a:ext>
            </a:extLst>
          </p:cNvPr>
          <p:cNvSpPr/>
          <p:nvPr/>
        </p:nvSpPr>
        <p:spPr>
          <a:xfrm>
            <a:off x="647699" y="3233821"/>
            <a:ext cx="3267075" cy="2627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89993E-DC30-4EA1-B2F0-CC6C05B5771E}"/>
              </a:ext>
            </a:extLst>
          </p:cNvPr>
          <p:cNvSpPr/>
          <p:nvPr/>
        </p:nvSpPr>
        <p:spPr>
          <a:xfrm>
            <a:off x="647700" y="2937622"/>
            <a:ext cx="3267075" cy="262778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CustomShape 2"/>
          <p:cNvSpPr/>
          <p:nvPr/>
        </p:nvSpPr>
        <p:spPr>
          <a:xfrm>
            <a:off x="0" y="762120"/>
            <a:ext cx="9143640" cy="7772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39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Computation Model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E99CA-18FF-4DC4-824A-F6B4D387AF9D}"/>
              </a:ext>
            </a:extLst>
          </p:cNvPr>
          <p:cNvSpPr/>
          <p:nvPr/>
        </p:nvSpPr>
        <p:spPr>
          <a:xfrm>
            <a:off x="8005342" y="6216522"/>
            <a:ext cx="990600" cy="462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/ 25</a:t>
            </a:r>
            <a:endParaRPr lang="fa-IR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Rounded Rectangle 10">
            <a:extLst>
              <a:ext uri="{FF2B5EF4-FFF2-40B4-BE49-F238E27FC236}">
                <a16:creationId xmlns:a16="http://schemas.microsoft.com/office/drawing/2014/main" id="{A817DCA5-D61B-41FD-8B42-CAB4031A5067}"/>
              </a:ext>
            </a:extLst>
          </p:cNvPr>
          <p:cNvSpPr/>
          <p:nvPr/>
        </p:nvSpPr>
        <p:spPr>
          <a:xfrm>
            <a:off x="419450" y="6221710"/>
            <a:ext cx="7569114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Calibri"/>
              </a:rPr>
              <a:t>Enabling Faster Convergence in Distributed Irregular Graph Processing	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	Presenter: Abbas Mazloumi</a:t>
            </a:r>
            <a:endParaRPr lang="fa-IR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59EDF58-B444-4081-ADA5-29EBE407FD2D}"/>
              </a:ext>
            </a:extLst>
          </p:cNvPr>
          <p:cNvSpPr txBox="1"/>
          <p:nvPr/>
        </p:nvSpPr>
        <p:spPr>
          <a:xfrm>
            <a:off x="4816735" y="1727768"/>
            <a:ext cx="41792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gather_data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←∅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∈ Predecessors(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   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gather_data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gather_data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∪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P.value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for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E25CDEC-B08D-4C20-87D4-A9679E2697DF}"/>
              </a:ext>
            </a:extLst>
          </p:cNvPr>
          <p:cNvSpPr txBox="1"/>
          <p:nvPr/>
        </p:nvSpPr>
        <p:spPr>
          <a:xfrm>
            <a:off x="600075" y="2597299"/>
            <a:ext cx="3971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global_avctive_list.empty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gather_phase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distribute_run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scatter_phase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while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83861C4-C721-41E2-BD5D-8D006CF052A2}"/>
              </a:ext>
            </a:extLst>
          </p:cNvPr>
          <p:cNvSpPr txBox="1"/>
          <p:nvPr/>
        </p:nvSpPr>
        <p:spPr>
          <a:xfrm>
            <a:off x="4816735" y="3151297"/>
            <a:ext cx="355282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V.value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gather_data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99A6679-21F0-451E-9554-5709844B407B}"/>
              </a:ext>
            </a:extLst>
          </p:cNvPr>
          <p:cNvSpPr txBox="1"/>
          <p:nvPr/>
        </p:nvSpPr>
        <p:spPr>
          <a:xfrm>
            <a:off x="4816735" y="3885909"/>
            <a:ext cx="3552825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Changed(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Successors(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        Activate(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for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if</a:t>
            </a:r>
          </a:p>
        </p:txBody>
      </p:sp>
    </p:spTree>
    <p:extLst>
      <p:ext uri="{BB962C8B-B14F-4D97-AF65-F5344CB8AC3E}">
        <p14:creationId xmlns:p14="http://schemas.microsoft.com/office/powerpoint/2010/main" val="35531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2" grpId="0" animBg="1"/>
      <p:bldP spid="4" grpId="0" animBg="1"/>
      <p:bldP spid="145" grpId="0" animBg="1"/>
      <p:bldP spid="148" grpId="0" animBg="1"/>
      <p:bldP spid="1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3457</TotalTime>
  <Words>1925</Words>
  <Application>Microsoft Office PowerPoint</Application>
  <PresentationFormat>On-screen Show (4:3)</PresentationFormat>
  <Paragraphs>782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StarSymbol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Partitioning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YASMRYM</dc:creator>
  <cp:lastModifiedBy>Yasin Mazloumi</cp:lastModifiedBy>
  <cp:revision>185</cp:revision>
  <dcterms:modified xsi:type="dcterms:W3CDTF">2020-04-14T01:35:50Z</dcterms:modified>
</cp:coreProperties>
</file>